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01"/>
  </p:notesMasterIdLst>
  <p:sldIdLst>
    <p:sldId id="398" r:id="rId5"/>
    <p:sldId id="434" r:id="rId6"/>
    <p:sldId id="258" r:id="rId7"/>
    <p:sldId id="259" r:id="rId8"/>
    <p:sldId id="260" r:id="rId9"/>
    <p:sldId id="435" r:id="rId10"/>
    <p:sldId id="436" r:id="rId11"/>
    <p:sldId id="437" r:id="rId12"/>
    <p:sldId id="438" r:id="rId13"/>
    <p:sldId id="439" r:id="rId14"/>
    <p:sldId id="440" r:id="rId15"/>
    <p:sldId id="441" r:id="rId16"/>
    <p:sldId id="442" r:id="rId17"/>
    <p:sldId id="443" r:id="rId18"/>
    <p:sldId id="444" r:id="rId19"/>
    <p:sldId id="445" r:id="rId20"/>
    <p:sldId id="446" r:id="rId21"/>
    <p:sldId id="275" r:id="rId22"/>
    <p:sldId id="276" r:id="rId23"/>
    <p:sldId id="277" r:id="rId24"/>
    <p:sldId id="447" r:id="rId25"/>
    <p:sldId id="448" r:id="rId26"/>
    <p:sldId id="449" r:id="rId27"/>
    <p:sldId id="450" r:id="rId28"/>
    <p:sldId id="451" r:id="rId29"/>
    <p:sldId id="452" r:id="rId30"/>
    <p:sldId id="453" r:id="rId31"/>
    <p:sldId id="454" r:id="rId32"/>
    <p:sldId id="455" r:id="rId33"/>
    <p:sldId id="456" r:id="rId34"/>
    <p:sldId id="457" r:id="rId35"/>
    <p:sldId id="458" r:id="rId36"/>
    <p:sldId id="459" r:id="rId37"/>
    <p:sldId id="460" r:id="rId38"/>
    <p:sldId id="403" r:id="rId39"/>
    <p:sldId id="404" r:id="rId40"/>
    <p:sldId id="405" r:id="rId41"/>
    <p:sldId id="406" r:id="rId42"/>
    <p:sldId id="407" r:id="rId43"/>
    <p:sldId id="408" r:id="rId44"/>
    <p:sldId id="409" r:id="rId45"/>
    <p:sldId id="410" r:id="rId46"/>
    <p:sldId id="411" r:id="rId47"/>
    <p:sldId id="412" r:id="rId48"/>
    <p:sldId id="413" r:id="rId49"/>
    <p:sldId id="414" r:id="rId50"/>
    <p:sldId id="415" r:id="rId51"/>
    <p:sldId id="416" r:id="rId52"/>
    <p:sldId id="417" r:id="rId53"/>
    <p:sldId id="327" r:id="rId54"/>
    <p:sldId id="418" r:id="rId55"/>
    <p:sldId id="419" r:id="rId56"/>
    <p:sldId id="420" r:id="rId57"/>
    <p:sldId id="421" r:id="rId58"/>
    <p:sldId id="422" r:id="rId59"/>
    <p:sldId id="423" r:id="rId60"/>
    <p:sldId id="424" r:id="rId61"/>
    <p:sldId id="425" r:id="rId62"/>
    <p:sldId id="426" r:id="rId63"/>
    <p:sldId id="427" r:id="rId64"/>
    <p:sldId id="428" r:id="rId65"/>
    <p:sldId id="429" r:id="rId66"/>
    <p:sldId id="430" r:id="rId67"/>
    <p:sldId id="431" r:id="rId68"/>
    <p:sldId id="336" r:id="rId69"/>
    <p:sldId id="432" r:id="rId70"/>
    <p:sldId id="256" r:id="rId71"/>
    <p:sldId id="262" r:id="rId72"/>
    <p:sldId id="263" r:id="rId73"/>
    <p:sldId id="261" r:id="rId74"/>
    <p:sldId id="264" r:id="rId75"/>
    <p:sldId id="266" r:id="rId76"/>
    <p:sldId id="267" r:id="rId77"/>
    <p:sldId id="257" r:id="rId78"/>
    <p:sldId id="268" r:id="rId79"/>
    <p:sldId id="265" r:id="rId80"/>
    <p:sldId id="270" r:id="rId81"/>
    <p:sldId id="300" r:id="rId82"/>
    <p:sldId id="301" r:id="rId83"/>
    <p:sldId id="302" r:id="rId84"/>
    <p:sldId id="269" r:id="rId85"/>
    <p:sldId id="303" r:id="rId86"/>
    <p:sldId id="308" r:id="rId87"/>
    <p:sldId id="314" r:id="rId88"/>
    <p:sldId id="310" r:id="rId89"/>
    <p:sldId id="305" r:id="rId90"/>
    <p:sldId id="306" r:id="rId91"/>
    <p:sldId id="307" r:id="rId92"/>
    <p:sldId id="311" r:id="rId93"/>
    <p:sldId id="312" r:id="rId94"/>
    <p:sldId id="313" r:id="rId95"/>
    <p:sldId id="304" r:id="rId96"/>
    <p:sldId id="315" r:id="rId97"/>
    <p:sldId id="271" r:id="rId98"/>
    <p:sldId id="316" r:id="rId99"/>
    <p:sldId id="317" r:id="rId100"/>
    <p:sldId id="326" r:id="rId101"/>
    <p:sldId id="325" r:id="rId102"/>
    <p:sldId id="358" r:id="rId103"/>
    <p:sldId id="359" r:id="rId104"/>
    <p:sldId id="360" r:id="rId105"/>
    <p:sldId id="361" r:id="rId106"/>
    <p:sldId id="362" r:id="rId107"/>
    <p:sldId id="363" r:id="rId108"/>
    <p:sldId id="272" r:id="rId109"/>
    <p:sldId id="273" r:id="rId110"/>
    <p:sldId id="341" r:id="rId111"/>
    <p:sldId id="347" r:id="rId112"/>
    <p:sldId id="342" r:id="rId113"/>
    <p:sldId id="348" r:id="rId114"/>
    <p:sldId id="349" r:id="rId115"/>
    <p:sldId id="343" r:id="rId116"/>
    <p:sldId id="344" r:id="rId117"/>
    <p:sldId id="345" r:id="rId118"/>
    <p:sldId id="350" r:id="rId119"/>
    <p:sldId id="351" r:id="rId120"/>
    <p:sldId id="352" r:id="rId121"/>
    <p:sldId id="346" r:id="rId122"/>
    <p:sldId id="353" r:id="rId123"/>
    <p:sldId id="354" r:id="rId124"/>
    <p:sldId id="355" r:id="rId125"/>
    <p:sldId id="356" r:id="rId126"/>
    <p:sldId id="357" r:id="rId127"/>
    <p:sldId id="274" r:id="rId128"/>
    <p:sldId id="364" r:id="rId129"/>
    <p:sldId id="278" r:id="rId130"/>
    <p:sldId id="365" r:id="rId131"/>
    <p:sldId id="394" r:id="rId132"/>
    <p:sldId id="366" r:id="rId133"/>
    <p:sldId id="279" r:id="rId134"/>
    <p:sldId id="367" r:id="rId135"/>
    <p:sldId id="280" r:id="rId136"/>
    <p:sldId id="368" r:id="rId137"/>
    <p:sldId id="321" r:id="rId138"/>
    <p:sldId id="369" r:id="rId139"/>
    <p:sldId id="318" r:id="rId140"/>
    <p:sldId id="319" r:id="rId141"/>
    <p:sldId id="320" r:id="rId142"/>
    <p:sldId id="281" r:id="rId143"/>
    <p:sldId id="282" r:id="rId144"/>
    <p:sldId id="328" r:id="rId145"/>
    <p:sldId id="329" r:id="rId146"/>
    <p:sldId id="330" r:id="rId147"/>
    <p:sldId id="283" r:id="rId148"/>
    <p:sldId id="331" r:id="rId149"/>
    <p:sldId id="284" r:id="rId150"/>
    <p:sldId id="285" r:id="rId151"/>
    <p:sldId id="332" r:id="rId152"/>
    <p:sldId id="333" r:id="rId153"/>
    <p:sldId id="334" r:id="rId154"/>
    <p:sldId id="335" r:id="rId155"/>
    <p:sldId id="337" r:id="rId156"/>
    <p:sldId id="338" r:id="rId157"/>
    <p:sldId id="286" r:id="rId158"/>
    <p:sldId id="287" r:id="rId159"/>
    <p:sldId id="288" r:id="rId160"/>
    <p:sldId id="289" r:id="rId161"/>
    <p:sldId id="290" r:id="rId162"/>
    <p:sldId id="291" r:id="rId163"/>
    <p:sldId id="292" r:id="rId164"/>
    <p:sldId id="293" r:id="rId165"/>
    <p:sldId id="294" r:id="rId166"/>
    <p:sldId id="322" r:id="rId167"/>
    <p:sldId id="323" r:id="rId168"/>
    <p:sldId id="295" r:id="rId169"/>
    <p:sldId id="296" r:id="rId170"/>
    <p:sldId id="324" r:id="rId171"/>
    <p:sldId id="339" r:id="rId172"/>
    <p:sldId id="370" r:id="rId173"/>
    <p:sldId id="340" r:id="rId174"/>
    <p:sldId id="371" r:id="rId175"/>
    <p:sldId id="372" r:id="rId176"/>
    <p:sldId id="373" r:id="rId177"/>
    <p:sldId id="374" r:id="rId178"/>
    <p:sldId id="375" r:id="rId179"/>
    <p:sldId id="376" r:id="rId180"/>
    <p:sldId id="377" r:id="rId181"/>
    <p:sldId id="378" r:id="rId182"/>
    <p:sldId id="379" r:id="rId183"/>
    <p:sldId id="383" r:id="rId184"/>
    <p:sldId id="384" r:id="rId185"/>
    <p:sldId id="385" r:id="rId186"/>
    <p:sldId id="386" r:id="rId187"/>
    <p:sldId id="387" r:id="rId188"/>
    <p:sldId id="381" r:id="rId189"/>
    <p:sldId id="388" r:id="rId190"/>
    <p:sldId id="382" r:id="rId191"/>
    <p:sldId id="389" r:id="rId192"/>
    <p:sldId id="390" r:id="rId193"/>
    <p:sldId id="391" r:id="rId194"/>
    <p:sldId id="392" r:id="rId195"/>
    <p:sldId id="393" r:id="rId196"/>
    <p:sldId id="380" r:id="rId197"/>
    <p:sldId id="395" r:id="rId198"/>
    <p:sldId id="396" r:id="rId199"/>
    <p:sldId id="397" r:id="rId20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and Threats" id="{99577430-B526-4523-92EA-9FA724B251CE}">
          <p14:sldIdLst>
            <p14:sldId id="398"/>
            <p14:sldId id="434"/>
            <p14:sldId id="258"/>
            <p14:sldId id="259"/>
            <p14:sldId id="260"/>
            <p14:sldId id="435"/>
            <p14:sldId id="436"/>
            <p14:sldId id="437"/>
            <p14:sldId id="438"/>
            <p14:sldId id="439"/>
            <p14:sldId id="440"/>
            <p14:sldId id="441"/>
            <p14:sldId id="442"/>
            <p14:sldId id="443"/>
            <p14:sldId id="444"/>
            <p14:sldId id="445"/>
            <p14:sldId id="446"/>
            <p14:sldId id="275"/>
            <p14:sldId id="276"/>
            <p14:sldId id="277"/>
            <p14:sldId id="447"/>
            <p14:sldId id="448"/>
            <p14:sldId id="449"/>
            <p14:sldId id="450"/>
            <p14:sldId id="451"/>
            <p14:sldId id="452"/>
            <p14:sldId id="453"/>
            <p14:sldId id="454"/>
            <p14:sldId id="455"/>
            <p14:sldId id="456"/>
            <p14:sldId id="457"/>
            <p14:sldId id="458"/>
            <p14:sldId id="459"/>
            <p14:sldId id="460"/>
            <p14:sldId id="403"/>
            <p14:sldId id="404"/>
            <p14:sldId id="405"/>
            <p14:sldId id="406"/>
            <p14:sldId id="407"/>
            <p14:sldId id="408"/>
            <p14:sldId id="409"/>
            <p14:sldId id="410"/>
            <p14:sldId id="411"/>
            <p14:sldId id="412"/>
            <p14:sldId id="413"/>
            <p14:sldId id="414"/>
            <p14:sldId id="415"/>
            <p14:sldId id="416"/>
            <p14:sldId id="417"/>
            <p14:sldId id="327"/>
            <p14:sldId id="418"/>
            <p14:sldId id="419"/>
            <p14:sldId id="420"/>
            <p14:sldId id="421"/>
            <p14:sldId id="422"/>
            <p14:sldId id="423"/>
            <p14:sldId id="424"/>
            <p14:sldId id="425"/>
            <p14:sldId id="426"/>
            <p14:sldId id="427"/>
            <p14:sldId id="428"/>
            <p14:sldId id="429"/>
            <p14:sldId id="430"/>
            <p14:sldId id="431"/>
            <p14:sldId id="336"/>
            <p14:sldId id="432"/>
          </p14:sldIdLst>
        </p14:section>
        <p14:section name="Network Security" id="{FF77EF37-531A-43C1-BCDA-DEB6D6E3F0F9}">
          <p14:sldIdLst>
            <p14:sldId id="256"/>
            <p14:sldId id="262"/>
            <p14:sldId id="263"/>
            <p14:sldId id="261"/>
            <p14:sldId id="264"/>
            <p14:sldId id="266"/>
            <p14:sldId id="267"/>
            <p14:sldId id="257"/>
            <p14:sldId id="268"/>
            <p14:sldId id="265"/>
            <p14:sldId id="270"/>
            <p14:sldId id="300"/>
            <p14:sldId id="301"/>
            <p14:sldId id="302"/>
            <p14:sldId id="269"/>
            <p14:sldId id="303"/>
            <p14:sldId id="308"/>
            <p14:sldId id="314"/>
            <p14:sldId id="310"/>
            <p14:sldId id="305"/>
            <p14:sldId id="306"/>
            <p14:sldId id="307"/>
            <p14:sldId id="311"/>
            <p14:sldId id="312"/>
            <p14:sldId id="313"/>
            <p14:sldId id="304"/>
          </p14:sldIdLst>
        </p14:section>
        <p14:section name="Vulnerabilities" id="{6C6A6333-99C9-4CFC-BD77-0D576BA9F376}">
          <p14:sldIdLst>
            <p14:sldId id="315"/>
            <p14:sldId id="271"/>
            <p14:sldId id="316"/>
            <p14:sldId id="317"/>
            <p14:sldId id="326"/>
            <p14:sldId id="325"/>
            <p14:sldId id="358"/>
            <p14:sldId id="359"/>
            <p14:sldId id="360"/>
            <p14:sldId id="361"/>
            <p14:sldId id="362"/>
            <p14:sldId id="363"/>
            <p14:sldId id="272"/>
            <p14:sldId id="273"/>
            <p14:sldId id="341"/>
            <p14:sldId id="347"/>
            <p14:sldId id="342"/>
            <p14:sldId id="348"/>
            <p14:sldId id="349"/>
            <p14:sldId id="343"/>
            <p14:sldId id="344"/>
            <p14:sldId id="345"/>
            <p14:sldId id="350"/>
            <p14:sldId id="351"/>
            <p14:sldId id="352"/>
            <p14:sldId id="346"/>
            <p14:sldId id="353"/>
            <p14:sldId id="354"/>
            <p14:sldId id="355"/>
            <p14:sldId id="356"/>
            <p14:sldId id="357"/>
            <p14:sldId id="274"/>
            <p14:sldId id="364"/>
            <p14:sldId id="278"/>
            <p14:sldId id="365"/>
            <p14:sldId id="394"/>
            <p14:sldId id="366"/>
            <p14:sldId id="279"/>
            <p14:sldId id="367"/>
            <p14:sldId id="280"/>
            <p14:sldId id="368"/>
            <p14:sldId id="321"/>
            <p14:sldId id="369"/>
            <p14:sldId id="318"/>
            <p14:sldId id="319"/>
            <p14:sldId id="320"/>
            <p14:sldId id="281"/>
            <p14:sldId id="282"/>
            <p14:sldId id="328"/>
            <p14:sldId id="329"/>
            <p14:sldId id="330"/>
            <p14:sldId id="283"/>
            <p14:sldId id="331"/>
            <p14:sldId id="284"/>
            <p14:sldId id="285"/>
            <p14:sldId id="332"/>
            <p14:sldId id="333"/>
            <p14:sldId id="334"/>
            <p14:sldId id="335"/>
            <p14:sldId id="337"/>
            <p14:sldId id="338"/>
            <p14:sldId id="286"/>
            <p14:sldId id="287"/>
            <p14:sldId id="288"/>
            <p14:sldId id="289"/>
            <p14:sldId id="290"/>
            <p14:sldId id="291"/>
            <p14:sldId id="292"/>
            <p14:sldId id="293"/>
            <p14:sldId id="294"/>
            <p14:sldId id="322"/>
            <p14:sldId id="323"/>
            <p14:sldId id="295"/>
            <p14:sldId id="296"/>
            <p14:sldId id="324"/>
            <p14:sldId id="339"/>
            <p14:sldId id="370"/>
            <p14:sldId id="340"/>
            <p14:sldId id="371"/>
            <p14:sldId id="372"/>
            <p14:sldId id="373"/>
            <p14:sldId id="374"/>
            <p14:sldId id="375"/>
            <p14:sldId id="376"/>
            <p14:sldId id="377"/>
            <p14:sldId id="378"/>
            <p14:sldId id="379"/>
            <p14:sldId id="383"/>
            <p14:sldId id="384"/>
            <p14:sldId id="385"/>
            <p14:sldId id="386"/>
            <p14:sldId id="387"/>
            <p14:sldId id="381"/>
            <p14:sldId id="388"/>
            <p14:sldId id="382"/>
            <p14:sldId id="389"/>
            <p14:sldId id="390"/>
            <p14:sldId id="391"/>
            <p14:sldId id="392"/>
            <p14:sldId id="393"/>
            <p14:sldId id="380"/>
            <p14:sldId id="395"/>
            <p14:sldId id="396"/>
            <p14:sldId id="397"/>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w" initials="A" lastIdx="1" clrIdx="0">
    <p:extLst>
      <p:ext uri="{19B8F6BF-5375-455C-9EA6-DF929625EA0E}">
        <p15:presenceInfo xmlns:p15="http://schemas.microsoft.com/office/powerpoint/2012/main" userId="Andrew"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861519-262C-4043-A745-A5924A25EE67}" v="11" dt="2021-05-16T19:39:37.7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4136" autoAdjust="0"/>
  </p:normalViewPr>
  <p:slideViewPr>
    <p:cSldViewPr snapToGrid="0">
      <p:cViewPr varScale="1">
        <p:scale>
          <a:sx n="93" d="100"/>
          <a:sy n="93" d="100"/>
        </p:scale>
        <p:origin x="315" y="5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theme" Target="theme/theme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tableStyles" Target="tableStyles.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microsoft.com/office/2016/11/relationships/changesInfo" Target="changesInfos/changesInfo1.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199" Type="http://schemas.openxmlformats.org/officeDocument/2006/relationships/slide" Target="slides/slide195.xml"/><Relationship Id="rId203" Type="http://schemas.openxmlformats.org/officeDocument/2006/relationships/presProps" Target="presProps.xml"/><Relationship Id="rId208"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190" Type="http://schemas.openxmlformats.org/officeDocument/2006/relationships/slide" Target="slides/slide186.xml"/><Relationship Id="rId204" Type="http://schemas.openxmlformats.org/officeDocument/2006/relationships/viewProps" Target="viewProp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notesMaster" Target="notesMasters/notesMaster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commentAuthors" Target="commentAuthors.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Cracknell" userId="2417584e-6dd1-4d54-906d-e7337ee83fb4" providerId="ADAL" clId="{4D861519-262C-4043-A745-A5924A25EE67}"/>
    <pc:docChg chg="custSel addSld delSld modSld modSection">
      <pc:chgData name="Andrew Cracknell" userId="2417584e-6dd1-4d54-906d-e7337ee83fb4" providerId="ADAL" clId="{4D861519-262C-4043-A745-A5924A25EE67}" dt="2021-05-16T19:40:03.574" v="74" actId="47"/>
      <pc:docMkLst>
        <pc:docMk/>
      </pc:docMkLst>
      <pc:sldChg chg="modSp add del mod">
        <pc:chgData name="Andrew Cracknell" userId="2417584e-6dd1-4d54-906d-e7337ee83fb4" providerId="ADAL" clId="{4D861519-262C-4043-A745-A5924A25EE67}" dt="2021-05-16T19:39:42.043" v="71" actId="47"/>
        <pc:sldMkLst>
          <pc:docMk/>
          <pc:sldMk cId="1999564300" sldId="258"/>
        </pc:sldMkLst>
        <pc:spChg chg="mod">
          <ac:chgData name="Andrew Cracknell" userId="2417584e-6dd1-4d54-906d-e7337ee83fb4" providerId="ADAL" clId="{4D861519-262C-4043-A745-A5924A25EE67}" dt="2021-05-16T19:39:37.897" v="41" actId="27636"/>
          <ac:spMkLst>
            <pc:docMk/>
            <pc:sldMk cId="1999564300" sldId="258"/>
            <ac:spMk id="2" creationId="{00000000-0000-0000-0000-000000000000}"/>
          </ac:spMkLst>
        </pc:spChg>
      </pc:sldChg>
      <pc:sldChg chg="modSp add mod">
        <pc:chgData name="Andrew Cracknell" userId="2417584e-6dd1-4d54-906d-e7337ee83fb4" providerId="ADAL" clId="{4D861519-262C-4043-A745-A5924A25EE67}" dt="2021-05-16T19:39:38.353" v="57" actId="27636"/>
        <pc:sldMkLst>
          <pc:docMk/>
          <pc:sldMk cId="2343411177" sldId="327"/>
        </pc:sldMkLst>
        <pc:spChg chg="mod">
          <ac:chgData name="Andrew Cracknell" userId="2417584e-6dd1-4d54-906d-e7337ee83fb4" providerId="ADAL" clId="{4D861519-262C-4043-A745-A5924A25EE67}" dt="2021-05-16T19:39:38.353" v="57" actId="27636"/>
          <ac:spMkLst>
            <pc:docMk/>
            <pc:sldMk cId="2343411177" sldId="327"/>
            <ac:spMk id="3" creationId="{0DAA71E8-3609-E74D-A973-56E51C454366}"/>
          </ac:spMkLst>
        </pc:spChg>
      </pc:sldChg>
      <pc:sldChg chg="modSp add mod">
        <pc:chgData name="Andrew Cracknell" userId="2417584e-6dd1-4d54-906d-e7337ee83fb4" providerId="ADAL" clId="{4D861519-262C-4043-A745-A5924A25EE67}" dt="2021-05-16T19:39:38.750" v="68" actId="27636"/>
        <pc:sldMkLst>
          <pc:docMk/>
          <pc:sldMk cId="741066130" sldId="336"/>
        </pc:sldMkLst>
        <pc:spChg chg="mod">
          <ac:chgData name="Andrew Cracknell" userId="2417584e-6dd1-4d54-906d-e7337ee83fb4" providerId="ADAL" clId="{4D861519-262C-4043-A745-A5924A25EE67}" dt="2021-05-16T19:39:38.750" v="68" actId="27636"/>
          <ac:spMkLst>
            <pc:docMk/>
            <pc:sldMk cId="741066130" sldId="336"/>
            <ac:spMk id="4" creationId="{5B2326E4-1DA9-0F4A-BF0B-87FC80F34968}"/>
          </ac:spMkLst>
        </pc:spChg>
      </pc:sldChg>
      <pc:sldChg chg="addSp modSp mod">
        <pc:chgData name="Andrew Cracknell" userId="2417584e-6dd1-4d54-906d-e7337ee83fb4" providerId="ADAL" clId="{4D861519-262C-4043-A745-A5924A25EE67}" dt="2021-05-10T15:25:58.750" v="39" actId="1076"/>
        <pc:sldMkLst>
          <pc:docMk/>
          <pc:sldMk cId="878947029" sldId="394"/>
        </pc:sldMkLst>
        <pc:spChg chg="mod">
          <ac:chgData name="Andrew Cracknell" userId="2417584e-6dd1-4d54-906d-e7337ee83fb4" providerId="ADAL" clId="{4D861519-262C-4043-A745-A5924A25EE67}" dt="2021-05-10T15:24:29.618" v="31" actId="1076"/>
          <ac:spMkLst>
            <pc:docMk/>
            <pc:sldMk cId="878947029" sldId="394"/>
            <ac:spMk id="13" creationId="{D1FC8C0F-925E-4D0C-93CC-35012921058B}"/>
          </ac:spMkLst>
        </pc:spChg>
        <pc:spChg chg="mod">
          <ac:chgData name="Andrew Cracknell" userId="2417584e-6dd1-4d54-906d-e7337ee83fb4" providerId="ADAL" clId="{4D861519-262C-4043-A745-A5924A25EE67}" dt="2021-05-10T15:25:09.077" v="35" actId="1076"/>
          <ac:spMkLst>
            <pc:docMk/>
            <pc:sldMk cId="878947029" sldId="394"/>
            <ac:spMk id="15" creationId="{5AA9DD9C-0B17-41B9-A56F-031C39CED9B3}"/>
          </ac:spMkLst>
        </pc:spChg>
        <pc:spChg chg="add mod">
          <ac:chgData name="Andrew Cracknell" userId="2417584e-6dd1-4d54-906d-e7337ee83fb4" providerId="ADAL" clId="{4D861519-262C-4043-A745-A5924A25EE67}" dt="2021-05-10T15:24:53.922" v="33" actId="1076"/>
          <ac:spMkLst>
            <pc:docMk/>
            <pc:sldMk cId="878947029" sldId="394"/>
            <ac:spMk id="16" creationId="{9F51100B-16EB-4662-AA59-F3C8DDF1CE8D}"/>
          </ac:spMkLst>
        </pc:spChg>
        <pc:picChg chg="mod">
          <ac:chgData name="Andrew Cracknell" userId="2417584e-6dd1-4d54-906d-e7337ee83fb4" providerId="ADAL" clId="{4D861519-262C-4043-A745-A5924A25EE67}" dt="2021-05-10T15:25:51.410" v="37" actId="1076"/>
          <ac:picMkLst>
            <pc:docMk/>
            <pc:sldMk cId="878947029" sldId="394"/>
            <ac:picMk id="7" creationId="{7610D122-9042-4603-BA76-20BC4B7DA26F}"/>
          </ac:picMkLst>
        </pc:picChg>
        <pc:picChg chg="mod">
          <ac:chgData name="Andrew Cracknell" userId="2417584e-6dd1-4d54-906d-e7337ee83fb4" providerId="ADAL" clId="{4D861519-262C-4043-A745-A5924A25EE67}" dt="2021-05-10T15:25:48.004" v="36" actId="1076"/>
          <ac:picMkLst>
            <pc:docMk/>
            <pc:sldMk cId="878947029" sldId="394"/>
            <ac:picMk id="9" creationId="{8BD02306-158E-49D2-B756-F493A3B099CB}"/>
          </ac:picMkLst>
        </pc:picChg>
        <pc:picChg chg="add mod">
          <ac:chgData name="Andrew Cracknell" userId="2417584e-6dd1-4d54-906d-e7337ee83fb4" providerId="ADAL" clId="{4D861519-262C-4043-A745-A5924A25EE67}" dt="2021-05-10T15:24:59.268" v="34" actId="1076"/>
          <ac:picMkLst>
            <pc:docMk/>
            <pc:sldMk cId="878947029" sldId="394"/>
            <ac:picMk id="12" creationId="{140BB92E-77F6-4FB8-86A2-A10AC3A4DF94}"/>
          </ac:picMkLst>
        </pc:picChg>
        <pc:picChg chg="add mod">
          <ac:chgData name="Andrew Cracknell" userId="2417584e-6dd1-4d54-906d-e7337ee83fb4" providerId="ADAL" clId="{4D861519-262C-4043-A745-A5924A25EE67}" dt="2021-05-10T15:25:58.750" v="39" actId="1076"/>
          <ac:picMkLst>
            <pc:docMk/>
            <pc:sldMk cId="878947029" sldId="394"/>
            <ac:picMk id="17" creationId="{E4C59216-18F8-4C80-8830-F2295F628939}"/>
          </ac:picMkLst>
        </pc:picChg>
        <pc:picChg chg="mod">
          <ac:chgData name="Andrew Cracknell" userId="2417584e-6dd1-4d54-906d-e7337ee83fb4" providerId="ADAL" clId="{4D861519-262C-4043-A745-A5924A25EE67}" dt="2021-05-10T15:24:26.775" v="30" actId="1076"/>
          <ac:picMkLst>
            <pc:docMk/>
            <pc:sldMk cId="878947029" sldId="394"/>
            <ac:picMk id="1028" creationId="{4CAE5448-28AD-4F6D-84BB-CB5DCE9AD92C}"/>
          </ac:picMkLst>
        </pc:picChg>
      </pc:sldChg>
      <pc:sldChg chg="modSp new mod">
        <pc:chgData name="Andrew Cracknell" userId="2417584e-6dd1-4d54-906d-e7337ee83fb4" providerId="ADAL" clId="{4D861519-262C-4043-A745-A5924A25EE67}" dt="2021-05-10T15:13:17.220" v="16" actId="20577"/>
        <pc:sldMkLst>
          <pc:docMk/>
          <pc:sldMk cId="1800464159" sldId="398"/>
        </pc:sldMkLst>
        <pc:spChg chg="mod">
          <ac:chgData name="Andrew Cracknell" userId="2417584e-6dd1-4d54-906d-e7337ee83fb4" providerId="ADAL" clId="{4D861519-262C-4043-A745-A5924A25EE67}" dt="2021-05-10T15:13:17.220" v="16" actId="20577"/>
          <ac:spMkLst>
            <pc:docMk/>
            <pc:sldMk cId="1800464159" sldId="398"/>
            <ac:spMk id="2" creationId="{7E97F142-F996-48B9-B1A2-D0F3426408A0}"/>
          </ac:spMkLst>
        </pc:spChg>
      </pc:sldChg>
      <pc:sldChg chg="new del">
        <pc:chgData name="Andrew Cracknell" userId="2417584e-6dd1-4d54-906d-e7337ee83fb4" providerId="ADAL" clId="{4D861519-262C-4043-A745-A5924A25EE67}" dt="2021-05-16T19:40:03.574" v="74" actId="47"/>
        <pc:sldMkLst>
          <pc:docMk/>
          <pc:sldMk cId="2277521486" sldId="399"/>
        </pc:sldMkLst>
      </pc:sldChg>
      <pc:sldChg chg="add del">
        <pc:chgData name="Andrew Cracknell" userId="2417584e-6dd1-4d54-906d-e7337ee83fb4" providerId="ADAL" clId="{4D861519-262C-4043-A745-A5924A25EE67}" dt="2021-05-16T19:39:40.450" v="70" actId="47"/>
        <pc:sldMkLst>
          <pc:docMk/>
          <pc:sldMk cId="195010966" sldId="400"/>
        </pc:sldMkLst>
      </pc:sldChg>
      <pc:sldChg chg="modSp add del mod">
        <pc:chgData name="Andrew Cracknell" userId="2417584e-6dd1-4d54-906d-e7337ee83fb4" providerId="ADAL" clId="{4D861519-262C-4043-A745-A5924A25EE67}" dt="2021-05-16T19:39:43.363" v="72" actId="47"/>
        <pc:sldMkLst>
          <pc:docMk/>
          <pc:sldMk cId="314638014" sldId="401"/>
        </pc:sldMkLst>
        <pc:spChg chg="mod">
          <ac:chgData name="Andrew Cracknell" userId="2417584e-6dd1-4d54-906d-e7337ee83fb4" providerId="ADAL" clId="{4D861519-262C-4043-A745-A5924A25EE67}" dt="2021-05-16T19:39:37.961" v="42" actId="27636"/>
          <ac:spMkLst>
            <pc:docMk/>
            <pc:sldMk cId="314638014" sldId="401"/>
            <ac:spMk id="2" creationId="{00000000-0000-0000-0000-000000000000}"/>
          </ac:spMkLst>
        </pc:spChg>
      </pc:sldChg>
      <pc:sldChg chg="modSp add del mod">
        <pc:chgData name="Andrew Cracknell" userId="2417584e-6dd1-4d54-906d-e7337ee83fb4" providerId="ADAL" clId="{4D861519-262C-4043-A745-A5924A25EE67}" dt="2021-05-16T19:39:44.495" v="73" actId="47"/>
        <pc:sldMkLst>
          <pc:docMk/>
          <pc:sldMk cId="1628553859" sldId="402"/>
        </pc:sldMkLst>
        <pc:spChg chg="mod">
          <ac:chgData name="Andrew Cracknell" userId="2417584e-6dd1-4d54-906d-e7337ee83fb4" providerId="ADAL" clId="{4D861519-262C-4043-A745-A5924A25EE67}" dt="2021-05-16T19:39:37.969" v="43" actId="27636"/>
          <ac:spMkLst>
            <pc:docMk/>
            <pc:sldMk cId="1628553859" sldId="402"/>
            <ac:spMk id="2" creationId="{00000000-0000-0000-0000-000000000000}"/>
          </ac:spMkLst>
        </pc:spChg>
        <pc:spChg chg="mod">
          <ac:chgData name="Andrew Cracknell" userId="2417584e-6dd1-4d54-906d-e7337ee83fb4" providerId="ADAL" clId="{4D861519-262C-4043-A745-A5924A25EE67}" dt="2021-05-16T19:39:37.980" v="44" actId="27636"/>
          <ac:spMkLst>
            <pc:docMk/>
            <pc:sldMk cId="1628553859" sldId="402"/>
            <ac:spMk id="23" creationId="{651A086D-11FD-DE49-9D6A-39E54F8E3C60}"/>
          </ac:spMkLst>
        </pc:spChg>
      </pc:sldChg>
      <pc:sldChg chg="modSp add mod">
        <pc:chgData name="Andrew Cracknell" userId="2417584e-6dd1-4d54-906d-e7337ee83fb4" providerId="ADAL" clId="{4D861519-262C-4043-A745-A5924A25EE67}" dt="2021-05-16T19:39:37.994" v="45" actId="27636"/>
        <pc:sldMkLst>
          <pc:docMk/>
          <pc:sldMk cId="2332094548" sldId="403"/>
        </pc:sldMkLst>
        <pc:spChg chg="mod">
          <ac:chgData name="Andrew Cracknell" userId="2417584e-6dd1-4d54-906d-e7337ee83fb4" providerId="ADAL" clId="{4D861519-262C-4043-A745-A5924A25EE67}" dt="2021-05-16T19:39:37.994" v="45" actId="27636"/>
          <ac:spMkLst>
            <pc:docMk/>
            <pc:sldMk cId="2332094548" sldId="403"/>
            <ac:spMk id="2" creationId="{00000000-0000-0000-0000-000000000000}"/>
          </ac:spMkLst>
        </pc:spChg>
      </pc:sldChg>
      <pc:sldChg chg="modSp add mod">
        <pc:chgData name="Andrew Cracknell" userId="2417584e-6dd1-4d54-906d-e7337ee83fb4" providerId="ADAL" clId="{4D861519-262C-4043-A745-A5924A25EE67}" dt="2021-05-16T19:39:38.046" v="46" actId="27636"/>
        <pc:sldMkLst>
          <pc:docMk/>
          <pc:sldMk cId="2605421149" sldId="404"/>
        </pc:sldMkLst>
        <pc:spChg chg="mod">
          <ac:chgData name="Andrew Cracknell" userId="2417584e-6dd1-4d54-906d-e7337ee83fb4" providerId="ADAL" clId="{4D861519-262C-4043-A745-A5924A25EE67}" dt="2021-05-16T19:39:38.046" v="46" actId="27636"/>
          <ac:spMkLst>
            <pc:docMk/>
            <pc:sldMk cId="2605421149" sldId="404"/>
            <ac:spMk id="23" creationId="{651A086D-11FD-DE49-9D6A-39E54F8E3C60}"/>
          </ac:spMkLst>
        </pc:spChg>
      </pc:sldChg>
      <pc:sldChg chg="modSp add mod">
        <pc:chgData name="Andrew Cracknell" userId="2417584e-6dd1-4d54-906d-e7337ee83fb4" providerId="ADAL" clId="{4D861519-262C-4043-A745-A5924A25EE67}" dt="2021-05-16T19:39:38.075" v="47" actId="27636"/>
        <pc:sldMkLst>
          <pc:docMk/>
          <pc:sldMk cId="4033514009" sldId="405"/>
        </pc:sldMkLst>
        <pc:spChg chg="mod">
          <ac:chgData name="Andrew Cracknell" userId="2417584e-6dd1-4d54-906d-e7337ee83fb4" providerId="ADAL" clId="{4D861519-262C-4043-A745-A5924A25EE67}" dt="2021-05-16T19:39:38.075" v="47" actId="27636"/>
          <ac:spMkLst>
            <pc:docMk/>
            <pc:sldMk cId="4033514009" sldId="405"/>
            <ac:spMk id="23" creationId="{651A086D-11FD-DE49-9D6A-39E54F8E3C60}"/>
          </ac:spMkLst>
        </pc:spChg>
      </pc:sldChg>
      <pc:sldChg chg="modSp add mod">
        <pc:chgData name="Andrew Cracknell" userId="2417584e-6dd1-4d54-906d-e7337ee83fb4" providerId="ADAL" clId="{4D861519-262C-4043-A745-A5924A25EE67}" dt="2021-05-16T19:39:38.112" v="48" actId="27636"/>
        <pc:sldMkLst>
          <pc:docMk/>
          <pc:sldMk cId="4139526484" sldId="406"/>
        </pc:sldMkLst>
        <pc:spChg chg="mod">
          <ac:chgData name="Andrew Cracknell" userId="2417584e-6dd1-4d54-906d-e7337ee83fb4" providerId="ADAL" clId="{4D861519-262C-4043-A745-A5924A25EE67}" dt="2021-05-16T19:39:38.112" v="48" actId="27636"/>
          <ac:spMkLst>
            <pc:docMk/>
            <pc:sldMk cId="4139526484" sldId="406"/>
            <ac:spMk id="23" creationId="{651A086D-11FD-DE49-9D6A-39E54F8E3C60}"/>
          </ac:spMkLst>
        </pc:spChg>
      </pc:sldChg>
      <pc:sldChg chg="add">
        <pc:chgData name="Andrew Cracknell" userId="2417584e-6dd1-4d54-906d-e7337ee83fb4" providerId="ADAL" clId="{4D861519-262C-4043-A745-A5924A25EE67}" dt="2021-05-16T19:39:37.673" v="40"/>
        <pc:sldMkLst>
          <pc:docMk/>
          <pc:sldMk cId="1719002230" sldId="407"/>
        </pc:sldMkLst>
      </pc:sldChg>
      <pc:sldChg chg="modSp add mod">
        <pc:chgData name="Andrew Cracknell" userId="2417584e-6dd1-4d54-906d-e7337ee83fb4" providerId="ADAL" clId="{4D861519-262C-4043-A745-A5924A25EE67}" dt="2021-05-16T19:39:38.143" v="49" actId="27636"/>
        <pc:sldMkLst>
          <pc:docMk/>
          <pc:sldMk cId="1326187378" sldId="408"/>
        </pc:sldMkLst>
        <pc:spChg chg="mod">
          <ac:chgData name="Andrew Cracknell" userId="2417584e-6dd1-4d54-906d-e7337ee83fb4" providerId="ADAL" clId="{4D861519-262C-4043-A745-A5924A25EE67}" dt="2021-05-16T19:39:38.143" v="49" actId="27636"/>
          <ac:spMkLst>
            <pc:docMk/>
            <pc:sldMk cId="1326187378" sldId="408"/>
            <ac:spMk id="3" creationId="{3925ED6D-2C01-7C42-A73A-6227AB445E57}"/>
          </ac:spMkLst>
        </pc:spChg>
      </pc:sldChg>
      <pc:sldChg chg="modSp add mod">
        <pc:chgData name="Andrew Cracknell" userId="2417584e-6dd1-4d54-906d-e7337ee83fb4" providerId="ADAL" clId="{4D861519-262C-4043-A745-A5924A25EE67}" dt="2021-05-16T19:39:38.164" v="50" actId="27636"/>
        <pc:sldMkLst>
          <pc:docMk/>
          <pc:sldMk cId="2450348808" sldId="409"/>
        </pc:sldMkLst>
        <pc:spChg chg="mod">
          <ac:chgData name="Andrew Cracknell" userId="2417584e-6dd1-4d54-906d-e7337ee83fb4" providerId="ADAL" clId="{4D861519-262C-4043-A745-A5924A25EE67}" dt="2021-05-16T19:39:38.164" v="50" actId="27636"/>
          <ac:spMkLst>
            <pc:docMk/>
            <pc:sldMk cId="2450348808" sldId="409"/>
            <ac:spMk id="3" creationId="{3EE609D6-CE69-1F40-BB52-5FD7C6C58D03}"/>
          </ac:spMkLst>
        </pc:spChg>
      </pc:sldChg>
      <pc:sldChg chg="modSp add mod">
        <pc:chgData name="Andrew Cracknell" userId="2417584e-6dd1-4d54-906d-e7337ee83fb4" providerId="ADAL" clId="{4D861519-262C-4043-A745-A5924A25EE67}" dt="2021-05-16T19:39:38.183" v="51" actId="27636"/>
        <pc:sldMkLst>
          <pc:docMk/>
          <pc:sldMk cId="2850589852" sldId="410"/>
        </pc:sldMkLst>
        <pc:spChg chg="mod">
          <ac:chgData name="Andrew Cracknell" userId="2417584e-6dd1-4d54-906d-e7337ee83fb4" providerId="ADAL" clId="{4D861519-262C-4043-A745-A5924A25EE67}" dt="2021-05-16T19:39:38.183" v="51" actId="27636"/>
          <ac:spMkLst>
            <pc:docMk/>
            <pc:sldMk cId="2850589852" sldId="410"/>
            <ac:spMk id="3" creationId="{3EE609D6-CE69-1F40-BB52-5FD7C6C58D03}"/>
          </ac:spMkLst>
        </pc:spChg>
      </pc:sldChg>
      <pc:sldChg chg="modSp add mod">
        <pc:chgData name="Andrew Cracknell" userId="2417584e-6dd1-4d54-906d-e7337ee83fb4" providerId="ADAL" clId="{4D861519-262C-4043-A745-A5924A25EE67}" dt="2021-05-16T19:39:38.239" v="52" actId="27636"/>
        <pc:sldMkLst>
          <pc:docMk/>
          <pc:sldMk cId="1370889207" sldId="411"/>
        </pc:sldMkLst>
        <pc:spChg chg="mod">
          <ac:chgData name="Andrew Cracknell" userId="2417584e-6dd1-4d54-906d-e7337ee83fb4" providerId="ADAL" clId="{4D861519-262C-4043-A745-A5924A25EE67}" dt="2021-05-16T19:39:38.239" v="52" actId="27636"/>
          <ac:spMkLst>
            <pc:docMk/>
            <pc:sldMk cId="1370889207" sldId="411"/>
            <ac:spMk id="3" creationId="{B9D8B4C0-F822-D746-B93B-1F0040BA4396}"/>
          </ac:spMkLst>
        </pc:spChg>
      </pc:sldChg>
      <pc:sldChg chg="add">
        <pc:chgData name="Andrew Cracknell" userId="2417584e-6dd1-4d54-906d-e7337ee83fb4" providerId="ADAL" clId="{4D861519-262C-4043-A745-A5924A25EE67}" dt="2021-05-16T19:39:37.673" v="40"/>
        <pc:sldMkLst>
          <pc:docMk/>
          <pc:sldMk cId="4276011835" sldId="412"/>
        </pc:sldMkLst>
      </pc:sldChg>
      <pc:sldChg chg="modSp add mod">
        <pc:chgData name="Andrew Cracknell" userId="2417584e-6dd1-4d54-906d-e7337ee83fb4" providerId="ADAL" clId="{4D861519-262C-4043-A745-A5924A25EE67}" dt="2021-05-16T19:39:38.259" v="53" actId="27636"/>
        <pc:sldMkLst>
          <pc:docMk/>
          <pc:sldMk cId="554099721" sldId="413"/>
        </pc:sldMkLst>
        <pc:spChg chg="mod">
          <ac:chgData name="Andrew Cracknell" userId="2417584e-6dd1-4d54-906d-e7337ee83fb4" providerId="ADAL" clId="{4D861519-262C-4043-A745-A5924A25EE67}" dt="2021-05-16T19:39:38.259" v="53" actId="27636"/>
          <ac:spMkLst>
            <pc:docMk/>
            <pc:sldMk cId="554099721" sldId="413"/>
            <ac:spMk id="3" creationId="{51E17217-4910-3E4C-8844-CB5151FF7B08}"/>
          </ac:spMkLst>
        </pc:spChg>
      </pc:sldChg>
      <pc:sldChg chg="add">
        <pc:chgData name="Andrew Cracknell" userId="2417584e-6dd1-4d54-906d-e7337ee83fb4" providerId="ADAL" clId="{4D861519-262C-4043-A745-A5924A25EE67}" dt="2021-05-16T19:39:37.673" v="40"/>
        <pc:sldMkLst>
          <pc:docMk/>
          <pc:sldMk cId="2931025991" sldId="414"/>
        </pc:sldMkLst>
      </pc:sldChg>
      <pc:sldChg chg="modSp add mod">
        <pc:chgData name="Andrew Cracknell" userId="2417584e-6dd1-4d54-906d-e7337ee83fb4" providerId="ADAL" clId="{4D861519-262C-4043-A745-A5924A25EE67}" dt="2021-05-16T19:39:38.287" v="54" actId="27636"/>
        <pc:sldMkLst>
          <pc:docMk/>
          <pc:sldMk cId="309969148" sldId="415"/>
        </pc:sldMkLst>
        <pc:spChg chg="mod">
          <ac:chgData name="Andrew Cracknell" userId="2417584e-6dd1-4d54-906d-e7337ee83fb4" providerId="ADAL" clId="{4D861519-262C-4043-A745-A5924A25EE67}" dt="2021-05-16T19:39:38.287" v="54" actId="27636"/>
          <ac:spMkLst>
            <pc:docMk/>
            <pc:sldMk cId="309969148" sldId="415"/>
            <ac:spMk id="3" creationId="{51E17217-4910-3E4C-8844-CB5151FF7B08}"/>
          </ac:spMkLst>
        </pc:spChg>
      </pc:sldChg>
      <pc:sldChg chg="modSp add mod">
        <pc:chgData name="Andrew Cracknell" userId="2417584e-6dd1-4d54-906d-e7337ee83fb4" providerId="ADAL" clId="{4D861519-262C-4043-A745-A5924A25EE67}" dt="2021-05-16T19:39:38.305" v="55" actId="27636"/>
        <pc:sldMkLst>
          <pc:docMk/>
          <pc:sldMk cId="1564066733" sldId="416"/>
        </pc:sldMkLst>
        <pc:spChg chg="mod">
          <ac:chgData name="Andrew Cracknell" userId="2417584e-6dd1-4d54-906d-e7337ee83fb4" providerId="ADAL" clId="{4D861519-262C-4043-A745-A5924A25EE67}" dt="2021-05-16T19:39:38.305" v="55" actId="27636"/>
          <ac:spMkLst>
            <pc:docMk/>
            <pc:sldMk cId="1564066733" sldId="416"/>
            <ac:spMk id="3" creationId="{51E17217-4910-3E4C-8844-CB5151FF7B08}"/>
          </ac:spMkLst>
        </pc:spChg>
      </pc:sldChg>
      <pc:sldChg chg="modSp add mod">
        <pc:chgData name="Andrew Cracknell" userId="2417584e-6dd1-4d54-906d-e7337ee83fb4" providerId="ADAL" clId="{4D861519-262C-4043-A745-A5924A25EE67}" dt="2021-05-16T19:39:38.342" v="56" actId="27636"/>
        <pc:sldMkLst>
          <pc:docMk/>
          <pc:sldMk cId="2861893718" sldId="417"/>
        </pc:sldMkLst>
        <pc:spChg chg="mod">
          <ac:chgData name="Andrew Cracknell" userId="2417584e-6dd1-4d54-906d-e7337ee83fb4" providerId="ADAL" clId="{4D861519-262C-4043-A745-A5924A25EE67}" dt="2021-05-16T19:39:38.342" v="56" actId="27636"/>
          <ac:spMkLst>
            <pc:docMk/>
            <pc:sldMk cId="2861893718" sldId="417"/>
            <ac:spMk id="3" creationId="{8D894611-A933-DB4E-B9EF-2246B52E0DB3}"/>
          </ac:spMkLst>
        </pc:spChg>
      </pc:sldChg>
      <pc:sldChg chg="add">
        <pc:chgData name="Andrew Cracknell" userId="2417584e-6dd1-4d54-906d-e7337ee83fb4" providerId="ADAL" clId="{4D861519-262C-4043-A745-A5924A25EE67}" dt="2021-05-16T19:39:37.673" v="40"/>
        <pc:sldMkLst>
          <pc:docMk/>
          <pc:sldMk cId="3270854647" sldId="418"/>
        </pc:sldMkLst>
      </pc:sldChg>
      <pc:sldChg chg="modSp add mod">
        <pc:chgData name="Andrew Cracknell" userId="2417584e-6dd1-4d54-906d-e7337ee83fb4" providerId="ADAL" clId="{4D861519-262C-4043-A745-A5924A25EE67}" dt="2021-05-16T19:39:38.421" v="58" actId="27636"/>
        <pc:sldMkLst>
          <pc:docMk/>
          <pc:sldMk cId="4154632082" sldId="419"/>
        </pc:sldMkLst>
        <pc:spChg chg="mod">
          <ac:chgData name="Andrew Cracknell" userId="2417584e-6dd1-4d54-906d-e7337ee83fb4" providerId="ADAL" clId="{4D861519-262C-4043-A745-A5924A25EE67}" dt="2021-05-16T19:39:38.421" v="58" actId="27636"/>
          <ac:spMkLst>
            <pc:docMk/>
            <pc:sldMk cId="4154632082" sldId="419"/>
            <ac:spMk id="3" creationId="{0ED9B1CE-6E33-A44C-B4FB-A855740A3942}"/>
          </ac:spMkLst>
        </pc:spChg>
      </pc:sldChg>
      <pc:sldChg chg="modSp add mod">
        <pc:chgData name="Andrew Cracknell" userId="2417584e-6dd1-4d54-906d-e7337ee83fb4" providerId="ADAL" clId="{4D861519-262C-4043-A745-A5924A25EE67}" dt="2021-05-16T19:39:38.455" v="59" actId="27636"/>
        <pc:sldMkLst>
          <pc:docMk/>
          <pc:sldMk cId="3968042392" sldId="420"/>
        </pc:sldMkLst>
        <pc:spChg chg="mod">
          <ac:chgData name="Andrew Cracknell" userId="2417584e-6dd1-4d54-906d-e7337ee83fb4" providerId="ADAL" clId="{4D861519-262C-4043-A745-A5924A25EE67}" dt="2021-05-16T19:39:38.455" v="59" actId="27636"/>
          <ac:spMkLst>
            <pc:docMk/>
            <pc:sldMk cId="3968042392" sldId="420"/>
            <ac:spMk id="3" creationId="{8C2E674E-0132-0A48-AC1F-FE618E420BAC}"/>
          </ac:spMkLst>
        </pc:spChg>
      </pc:sldChg>
      <pc:sldChg chg="modSp add mod">
        <pc:chgData name="Andrew Cracknell" userId="2417584e-6dd1-4d54-906d-e7337ee83fb4" providerId="ADAL" clId="{4D861519-262C-4043-A745-A5924A25EE67}" dt="2021-05-16T19:39:38.494" v="60" actId="27636"/>
        <pc:sldMkLst>
          <pc:docMk/>
          <pc:sldMk cId="186483882" sldId="421"/>
        </pc:sldMkLst>
        <pc:spChg chg="mod">
          <ac:chgData name="Andrew Cracknell" userId="2417584e-6dd1-4d54-906d-e7337ee83fb4" providerId="ADAL" clId="{4D861519-262C-4043-A745-A5924A25EE67}" dt="2021-05-16T19:39:38.494" v="60" actId="27636"/>
          <ac:spMkLst>
            <pc:docMk/>
            <pc:sldMk cId="186483882" sldId="421"/>
            <ac:spMk id="3" creationId="{88B3D37D-59F7-D342-8F6E-95DA2974D8D0}"/>
          </ac:spMkLst>
        </pc:spChg>
      </pc:sldChg>
      <pc:sldChg chg="add">
        <pc:chgData name="Andrew Cracknell" userId="2417584e-6dd1-4d54-906d-e7337ee83fb4" providerId="ADAL" clId="{4D861519-262C-4043-A745-A5924A25EE67}" dt="2021-05-16T19:39:37.673" v="40"/>
        <pc:sldMkLst>
          <pc:docMk/>
          <pc:sldMk cId="1903842902" sldId="422"/>
        </pc:sldMkLst>
      </pc:sldChg>
      <pc:sldChg chg="modSp add mod">
        <pc:chgData name="Andrew Cracknell" userId="2417584e-6dd1-4d54-906d-e7337ee83fb4" providerId="ADAL" clId="{4D861519-262C-4043-A745-A5924A25EE67}" dt="2021-05-16T19:39:38.519" v="61" actId="27636"/>
        <pc:sldMkLst>
          <pc:docMk/>
          <pc:sldMk cId="3171610246" sldId="423"/>
        </pc:sldMkLst>
        <pc:spChg chg="mod">
          <ac:chgData name="Andrew Cracknell" userId="2417584e-6dd1-4d54-906d-e7337ee83fb4" providerId="ADAL" clId="{4D861519-262C-4043-A745-A5924A25EE67}" dt="2021-05-16T19:39:38.519" v="61" actId="27636"/>
          <ac:spMkLst>
            <pc:docMk/>
            <pc:sldMk cId="3171610246" sldId="423"/>
            <ac:spMk id="3" creationId="{09513291-771B-5947-866F-3EA1F3FC3E0A}"/>
          </ac:spMkLst>
        </pc:spChg>
      </pc:sldChg>
      <pc:sldChg chg="add">
        <pc:chgData name="Andrew Cracknell" userId="2417584e-6dd1-4d54-906d-e7337ee83fb4" providerId="ADAL" clId="{4D861519-262C-4043-A745-A5924A25EE67}" dt="2021-05-16T19:39:37.673" v="40"/>
        <pc:sldMkLst>
          <pc:docMk/>
          <pc:sldMk cId="1384221100" sldId="424"/>
        </pc:sldMkLst>
      </pc:sldChg>
      <pc:sldChg chg="modSp add mod">
        <pc:chgData name="Andrew Cracknell" userId="2417584e-6dd1-4d54-906d-e7337ee83fb4" providerId="ADAL" clId="{4D861519-262C-4043-A745-A5924A25EE67}" dt="2021-05-16T19:39:38.552" v="62" actId="27636"/>
        <pc:sldMkLst>
          <pc:docMk/>
          <pc:sldMk cId="3669292734" sldId="425"/>
        </pc:sldMkLst>
        <pc:spChg chg="mod">
          <ac:chgData name="Andrew Cracknell" userId="2417584e-6dd1-4d54-906d-e7337ee83fb4" providerId="ADAL" clId="{4D861519-262C-4043-A745-A5924A25EE67}" dt="2021-05-16T19:39:38.552" v="62" actId="27636"/>
          <ac:spMkLst>
            <pc:docMk/>
            <pc:sldMk cId="3669292734" sldId="425"/>
            <ac:spMk id="3" creationId="{36D9EF59-9AA0-094E-AA81-5A0873343697}"/>
          </ac:spMkLst>
        </pc:spChg>
      </pc:sldChg>
      <pc:sldChg chg="modSp add mod">
        <pc:chgData name="Andrew Cracknell" userId="2417584e-6dd1-4d54-906d-e7337ee83fb4" providerId="ADAL" clId="{4D861519-262C-4043-A745-A5924A25EE67}" dt="2021-05-16T19:39:38.579" v="63" actId="27636"/>
        <pc:sldMkLst>
          <pc:docMk/>
          <pc:sldMk cId="1352410356" sldId="426"/>
        </pc:sldMkLst>
        <pc:spChg chg="mod">
          <ac:chgData name="Andrew Cracknell" userId="2417584e-6dd1-4d54-906d-e7337ee83fb4" providerId="ADAL" clId="{4D861519-262C-4043-A745-A5924A25EE67}" dt="2021-05-16T19:39:38.579" v="63" actId="27636"/>
          <ac:spMkLst>
            <pc:docMk/>
            <pc:sldMk cId="1352410356" sldId="426"/>
            <ac:spMk id="5" creationId="{2D2F341A-CB98-0446-BC11-B0301DA692E9}"/>
          </ac:spMkLst>
        </pc:spChg>
      </pc:sldChg>
      <pc:sldChg chg="add">
        <pc:chgData name="Andrew Cracknell" userId="2417584e-6dd1-4d54-906d-e7337ee83fb4" providerId="ADAL" clId="{4D861519-262C-4043-A745-A5924A25EE67}" dt="2021-05-16T19:39:37.673" v="40"/>
        <pc:sldMkLst>
          <pc:docMk/>
          <pc:sldMk cId="726682272" sldId="427"/>
        </pc:sldMkLst>
      </pc:sldChg>
      <pc:sldChg chg="modSp add mod">
        <pc:chgData name="Andrew Cracknell" userId="2417584e-6dd1-4d54-906d-e7337ee83fb4" providerId="ADAL" clId="{4D861519-262C-4043-A745-A5924A25EE67}" dt="2021-05-16T19:39:38.607" v="64" actId="27636"/>
        <pc:sldMkLst>
          <pc:docMk/>
          <pc:sldMk cId="1758350697" sldId="428"/>
        </pc:sldMkLst>
        <pc:spChg chg="mod">
          <ac:chgData name="Andrew Cracknell" userId="2417584e-6dd1-4d54-906d-e7337ee83fb4" providerId="ADAL" clId="{4D861519-262C-4043-A745-A5924A25EE67}" dt="2021-05-16T19:39:38.607" v="64" actId="27636"/>
          <ac:spMkLst>
            <pc:docMk/>
            <pc:sldMk cId="1758350697" sldId="428"/>
            <ac:spMk id="4" creationId="{37529F64-D251-1542-BC0C-9202194734C2}"/>
          </ac:spMkLst>
        </pc:spChg>
      </pc:sldChg>
      <pc:sldChg chg="modSp add mod">
        <pc:chgData name="Andrew Cracknell" userId="2417584e-6dd1-4d54-906d-e7337ee83fb4" providerId="ADAL" clId="{4D861519-262C-4043-A745-A5924A25EE67}" dt="2021-05-16T19:39:38.637" v="65" actId="27636"/>
        <pc:sldMkLst>
          <pc:docMk/>
          <pc:sldMk cId="2859165833" sldId="429"/>
        </pc:sldMkLst>
        <pc:spChg chg="mod">
          <ac:chgData name="Andrew Cracknell" userId="2417584e-6dd1-4d54-906d-e7337ee83fb4" providerId="ADAL" clId="{4D861519-262C-4043-A745-A5924A25EE67}" dt="2021-05-16T19:39:38.637" v="65" actId="27636"/>
          <ac:spMkLst>
            <pc:docMk/>
            <pc:sldMk cId="2859165833" sldId="429"/>
            <ac:spMk id="4" creationId="{37529F64-D251-1542-BC0C-9202194734C2}"/>
          </ac:spMkLst>
        </pc:spChg>
      </pc:sldChg>
      <pc:sldChg chg="modSp add mod">
        <pc:chgData name="Andrew Cracknell" userId="2417584e-6dd1-4d54-906d-e7337ee83fb4" providerId="ADAL" clId="{4D861519-262C-4043-A745-A5924A25EE67}" dt="2021-05-16T19:39:38.706" v="66" actId="27636"/>
        <pc:sldMkLst>
          <pc:docMk/>
          <pc:sldMk cId="3966623624" sldId="430"/>
        </pc:sldMkLst>
        <pc:spChg chg="mod">
          <ac:chgData name="Andrew Cracknell" userId="2417584e-6dd1-4d54-906d-e7337ee83fb4" providerId="ADAL" clId="{4D861519-262C-4043-A745-A5924A25EE67}" dt="2021-05-16T19:39:38.706" v="66" actId="27636"/>
          <ac:spMkLst>
            <pc:docMk/>
            <pc:sldMk cId="3966623624" sldId="430"/>
            <ac:spMk id="4" creationId="{37529F64-D251-1542-BC0C-9202194734C2}"/>
          </ac:spMkLst>
        </pc:spChg>
      </pc:sldChg>
      <pc:sldChg chg="modSp add mod">
        <pc:chgData name="Andrew Cracknell" userId="2417584e-6dd1-4d54-906d-e7337ee83fb4" providerId="ADAL" clId="{4D861519-262C-4043-A745-A5924A25EE67}" dt="2021-05-16T19:39:38.732" v="67" actId="27636"/>
        <pc:sldMkLst>
          <pc:docMk/>
          <pc:sldMk cId="392606454" sldId="431"/>
        </pc:sldMkLst>
        <pc:spChg chg="mod">
          <ac:chgData name="Andrew Cracknell" userId="2417584e-6dd1-4d54-906d-e7337ee83fb4" providerId="ADAL" clId="{4D861519-262C-4043-A745-A5924A25EE67}" dt="2021-05-16T19:39:38.732" v="67" actId="27636"/>
          <ac:spMkLst>
            <pc:docMk/>
            <pc:sldMk cId="392606454" sldId="431"/>
            <ac:spMk id="4" creationId="{E8C8D009-B8F7-6D4F-B238-E86ADF82887C}"/>
          </ac:spMkLst>
        </pc:spChg>
      </pc:sldChg>
      <pc:sldChg chg="modSp add mod">
        <pc:chgData name="Andrew Cracknell" userId="2417584e-6dd1-4d54-906d-e7337ee83fb4" providerId="ADAL" clId="{4D861519-262C-4043-A745-A5924A25EE67}" dt="2021-05-16T19:39:38.781" v="69" actId="27636"/>
        <pc:sldMkLst>
          <pc:docMk/>
          <pc:sldMk cId="1859413490" sldId="432"/>
        </pc:sldMkLst>
        <pc:spChg chg="mod">
          <ac:chgData name="Andrew Cracknell" userId="2417584e-6dd1-4d54-906d-e7337ee83fb4" providerId="ADAL" clId="{4D861519-262C-4043-A745-A5924A25EE67}" dt="2021-05-16T19:39:38.781" v="69" actId="27636"/>
          <ac:spMkLst>
            <pc:docMk/>
            <pc:sldMk cId="1859413490" sldId="432"/>
            <ac:spMk id="4" creationId="{66C26220-925F-5044-A24F-182FB11D4167}"/>
          </ac:spMkLst>
        </pc:spChg>
      </pc:sldChg>
    </pc:docChg>
  </pc:docChgLst>
  <pc:docChgLst>
    <pc:chgData name="Andrew" userId="2417584e-6dd1-4d54-906d-e7337ee83fb4" providerId="ADAL" clId="{5B0FC63D-0A02-4891-8523-A3E3BEA0E78C}"/>
    <pc:docChg chg="undo custSel addSld delSld modSld sldOrd addSection modSection">
      <pc:chgData name="Andrew" userId="2417584e-6dd1-4d54-906d-e7337ee83fb4" providerId="ADAL" clId="{5B0FC63D-0A02-4891-8523-A3E3BEA0E78C}" dt="2021-05-10T12:46:49.449" v="6552" actId="313"/>
      <pc:docMkLst>
        <pc:docMk/>
      </pc:docMkLst>
      <pc:sldChg chg="addSp modSp add mod ord">
        <pc:chgData name="Andrew" userId="2417584e-6dd1-4d54-906d-e7337ee83fb4" providerId="ADAL" clId="{5B0FC63D-0A02-4891-8523-A3E3BEA0E78C}" dt="2021-04-30T09:23:05.168" v="1565" actId="6549"/>
        <pc:sldMkLst>
          <pc:docMk/>
          <pc:sldMk cId="738417637" sldId="257"/>
        </pc:sldMkLst>
        <pc:spChg chg="mod">
          <ac:chgData name="Andrew" userId="2417584e-6dd1-4d54-906d-e7337ee83fb4" providerId="ADAL" clId="{5B0FC63D-0A02-4891-8523-A3E3BEA0E78C}" dt="2021-04-30T09:14:35.655" v="1481" actId="27636"/>
          <ac:spMkLst>
            <pc:docMk/>
            <pc:sldMk cId="738417637" sldId="257"/>
            <ac:spMk id="2" creationId="{00000000-0000-0000-0000-000000000000}"/>
          </ac:spMkLst>
        </pc:spChg>
        <pc:spChg chg="mod">
          <ac:chgData name="Andrew" userId="2417584e-6dd1-4d54-906d-e7337ee83fb4" providerId="ADAL" clId="{5B0FC63D-0A02-4891-8523-A3E3BEA0E78C}" dt="2021-04-30T09:23:05.168" v="1565" actId="6549"/>
          <ac:spMkLst>
            <pc:docMk/>
            <pc:sldMk cId="738417637" sldId="257"/>
            <ac:spMk id="3" creationId="{00000000-0000-0000-0000-000000000000}"/>
          </ac:spMkLst>
        </pc:spChg>
        <pc:picChg chg="add mod">
          <ac:chgData name="Andrew" userId="2417584e-6dd1-4d54-906d-e7337ee83fb4" providerId="ADAL" clId="{5B0FC63D-0A02-4891-8523-A3E3BEA0E78C}" dt="2021-04-30T09:22:46.854" v="1560" actId="1076"/>
          <ac:picMkLst>
            <pc:docMk/>
            <pc:sldMk cId="738417637" sldId="257"/>
            <ac:picMk id="4" creationId="{33EBCA48-6F43-4F46-8468-0FA4EE8E0642}"/>
          </ac:picMkLst>
        </pc:picChg>
      </pc:sldChg>
      <pc:sldChg chg="modSp mod">
        <pc:chgData name="Andrew" userId="2417584e-6dd1-4d54-906d-e7337ee83fb4" providerId="ADAL" clId="{5B0FC63D-0A02-4891-8523-A3E3BEA0E78C}" dt="2021-04-30T08:44:56.675" v="46" actId="27636"/>
        <pc:sldMkLst>
          <pc:docMk/>
          <pc:sldMk cId="2140575236" sldId="261"/>
        </pc:sldMkLst>
        <pc:spChg chg="mod">
          <ac:chgData name="Andrew" userId="2417584e-6dd1-4d54-906d-e7337ee83fb4" providerId="ADAL" clId="{5B0FC63D-0A02-4891-8523-A3E3BEA0E78C}" dt="2021-04-30T08:44:56.675" v="46" actId="27636"/>
          <ac:spMkLst>
            <pc:docMk/>
            <pc:sldMk cId="2140575236" sldId="261"/>
            <ac:spMk id="4" creationId="{00000000-0000-0000-0000-000000000000}"/>
          </ac:spMkLst>
        </pc:spChg>
        <pc:spChg chg="mod">
          <ac:chgData name="Andrew" userId="2417584e-6dd1-4d54-906d-e7337ee83fb4" providerId="ADAL" clId="{5B0FC63D-0A02-4891-8523-A3E3BEA0E78C}" dt="2021-04-30T08:44:56.675" v="45" actId="27636"/>
          <ac:spMkLst>
            <pc:docMk/>
            <pc:sldMk cId="2140575236" sldId="261"/>
            <ac:spMk id="5" creationId="{00000000-0000-0000-0000-000000000000}"/>
          </ac:spMkLst>
        </pc:spChg>
      </pc:sldChg>
      <pc:sldChg chg="addSp modSp mod">
        <pc:chgData name="Andrew" userId="2417584e-6dd1-4d54-906d-e7337ee83fb4" providerId="ADAL" clId="{5B0FC63D-0A02-4891-8523-A3E3BEA0E78C}" dt="2021-04-30T08:42:15.413" v="24" actId="1076"/>
        <pc:sldMkLst>
          <pc:docMk/>
          <pc:sldMk cId="1326637296" sldId="262"/>
        </pc:sldMkLst>
        <pc:spChg chg="mod">
          <ac:chgData name="Andrew" userId="2417584e-6dd1-4d54-906d-e7337ee83fb4" providerId="ADAL" clId="{5B0FC63D-0A02-4891-8523-A3E3BEA0E78C}" dt="2021-04-30T08:32:13.980" v="5" actId="20577"/>
          <ac:spMkLst>
            <pc:docMk/>
            <pc:sldMk cId="1326637296" sldId="262"/>
            <ac:spMk id="3" creationId="{21D420BC-D6FF-4348-947A-1CBA806288AC}"/>
          </ac:spMkLst>
        </pc:spChg>
        <pc:picChg chg="add mod">
          <ac:chgData name="Andrew" userId="2417584e-6dd1-4d54-906d-e7337ee83fb4" providerId="ADAL" clId="{5B0FC63D-0A02-4891-8523-A3E3BEA0E78C}" dt="2021-04-30T08:33:06.772" v="17" actId="1076"/>
          <ac:picMkLst>
            <pc:docMk/>
            <pc:sldMk cId="1326637296" sldId="262"/>
            <ac:picMk id="1026" creationId="{6CC7C359-B7CD-41EB-9C30-7F01EF24C7AA}"/>
          </ac:picMkLst>
        </pc:picChg>
        <pc:picChg chg="add mod">
          <ac:chgData name="Andrew" userId="2417584e-6dd1-4d54-906d-e7337ee83fb4" providerId="ADAL" clId="{5B0FC63D-0A02-4891-8523-A3E3BEA0E78C}" dt="2021-04-30T08:42:15.413" v="24" actId="1076"/>
          <ac:picMkLst>
            <pc:docMk/>
            <pc:sldMk cId="1326637296" sldId="262"/>
            <ac:picMk id="1028" creationId="{D6A8B59B-E2E5-40FF-9F98-A0C964F246B4}"/>
          </ac:picMkLst>
        </pc:picChg>
      </pc:sldChg>
      <pc:sldChg chg="modSp new mod modNotesTx">
        <pc:chgData name="Andrew" userId="2417584e-6dd1-4d54-906d-e7337ee83fb4" providerId="ADAL" clId="{5B0FC63D-0A02-4891-8523-A3E3BEA0E78C}" dt="2021-04-30T08:46:18.786" v="254"/>
        <pc:sldMkLst>
          <pc:docMk/>
          <pc:sldMk cId="2497690433" sldId="263"/>
        </pc:sldMkLst>
        <pc:spChg chg="mod">
          <ac:chgData name="Andrew" userId="2417584e-6dd1-4d54-906d-e7337ee83fb4" providerId="ADAL" clId="{5B0FC63D-0A02-4891-8523-A3E3BEA0E78C}" dt="2021-04-30T08:43:52.747" v="44" actId="20577"/>
          <ac:spMkLst>
            <pc:docMk/>
            <pc:sldMk cId="2497690433" sldId="263"/>
            <ac:spMk id="2" creationId="{69A5CBBD-F869-4BDF-ABC5-E298F3B62BDE}"/>
          </ac:spMkLst>
        </pc:spChg>
        <pc:spChg chg="mod">
          <ac:chgData name="Andrew" userId="2417584e-6dd1-4d54-906d-e7337ee83fb4" providerId="ADAL" clId="{5B0FC63D-0A02-4891-8523-A3E3BEA0E78C}" dt="2021-04-30T08:46:06.374" v="252" actId="20577"/>
          <ac:spMkLst>
            <pc:docMk/>
            <pc:sldMk cId="2497690433" sldId="263"/>
            <ac:spMk id="3" creationId="{A0A34327-A8C2-44DB-98FB-B16F3C7F8433}"/>
          </ac:spMkLst>
        </pc:spChg>
      </pc:sldChg>
      <pc:sldChg chg="addSp delSp modSp new mod modNotesTx">
        <pc:chgData name="Andrew" userId="2417584e-6dd1-4d54-906d-e7337ee83fb4" providerId="ADAL" clId="{5B0FC63D-0A02-4891-8523-A3E3BEA0E78C}" dt="2021-04-30T09:07:43.889" v="1138" actId="20577"/>
        <pc:sldMkLst>
          <pc:docMk/>
          <pc:sldMk cId="733736015" sldId="264"/>
        </pc:sldMkLst>
        <pc:spChg chg="mod">
          <ac:chgData name="Andrew" userId="2417584e-6dd1-4d54-906d-e7337ee83fb4" providerId="ADAL" clId="{5B0FC63D-0A02-4891-8523-A3E3BEA0E78C}" dt="2021-04-30T09:02:51.219" v="703" actId="20577"/>
          <ac:spMkLst>
            <pc:docMk/>
            <pc:sldMk cId="733736015" sldId="264"/>
            <ac:spMk id="2" creationId="{2CAE269B-3736-4508-8608-89057FF9E441}"/>
          </ac:spMkLst>
        </pc:spChg>
        <pc:spChg chg="del">
          <ac:chgData name="Andrew" userId="2417584e-6dd1-4d54-906d-e7337ee83fb4" providerId="ADAL" clId="{5B0FC63D-0A02-4891-8523-A3E3BEA0E78C}" dt="2021-04-30T08:46:54.748" v="256" actId="931"/>
          <ac:spMkLst>
            <pc:docMk/>
            <pc:sldMk cId="733736015" sldId="264"/>
            <ac:spMk id="3" creationId="{5DDFD04D-C825-4AA5-9B24-C89C5D6B8048}"/>
          </ac:spMkLst>
        </pc:spChg>
        <pc:spChg chg="add mod">
          <ac:chgData name="Andrew" userId="2417584e-6dd1-4d54-906d-e7337ee83fb4" providerId="ADAL" clId="{5B0FC63D-0A02-4891-8523-A3E3BEA0E78C}" dt="2021-04-30T08:47:28.741" v="266" actId="2085"/>
          <ac:spMkLst>
            <pc:docMk/>
            <pc:sldMk cId="733736015" sldId="264"/>
            <ac:spMk id="6" creationId="{B246A2BA-C9FD-4F25-AB9C-312856EE20BB}"/>
          </ac:spMkLst>
        </pc:spChg>
        <pc:spChg chg="add mod ord">
          <ac:chgData name="Andrew" userId="2417584e-6dd1-4d54-906d-e7337ee83fb4" providerId="ADAL" clId="{5B0FC63D-0A02-4891-8523-A3E3BEA0E78C}" dt="2021-04-30T08:57:38.211" v="463" actId="2085"/>
          <ac:spMkLst>
            <pc:docMk/>
            <pc:sldMk cId="733736015" sldId="264"/>
            <ac:spMk id="9" creationId="{BAAF89F5-D9F8-4EFD-A633-E4B9BF7B409D}"/>
          </ac:spMkLst>
        </pc:spChg>
        <pc:picChg chg="add mod">
          <ac:chgData name="Andrew" userId="2417584e-6dd1-4d54-906d-e7337ee83fb4" providerId="ADAL" clId="{5B0FC63D-0A02-4891-8523-A3E3BEA0E78C}" dt="2021-04-30T08:48:03.168" v="268" actId="1076"/>
          <ac:picMkLst>
            <pc:docMk/>
            <pc:sldMk cId="733736015" sldId="264"/>
            <ac:picMk id="5" creationId="{34C34725-5A8A-4BC8-99C4-CE6F05ADAEDA}"/>
          </ac:picMkLst>
        </pc:picChg>
        <pc:picChg chg="add mod ord">
          <ac:chgData name="Andrew" userId="2417584e-6dd1-4d54-906d-e7337ee83fb4" providerId="ADAL" clId="{5B0FC63D-0A02-4891-8523-A3E3BEA0E78C}" dt="2021-04-30T08:57:58.835" v="494" actId="1036"/>
          <ac:picMkLst>
            <pc:docMk/>
            <pc:sldMk cId="733736015" sldId="264"/>
            <ac:picMk id="8" creationId="{FAD5F1D9-BB5B-4369-8BBC-90FE7EB36689}"/>
          </ac:picMkLst>
        </pc:picChg>
        <pc:picChg chg="add mod ord">
          <ac:chgData name="Andrew" userId="2417584e-6dd1-4d54-906d-e7337ee83fb4" providerId="ADAL" clId="{5B0FC63D-0A02-4891-8523-A3E3BEA0E78C}" dt="2021-04-30T08:57:58.835" v="494" actId="1036"/>
          <ac:picMkLst>
            <pc:docMk/>
            <pc:sldMk cId="733736015" sldId="264"/>
            <ac:picMk id="17" creationId="{D722CDDA-247D-451A-992F-BF892AA21B25}"/>
          </ac:picMkLst>
        </pc:picChg>
        <pc:picChg chg="add mod ord">
          <ac:chgData name="Andrew" userId="2417584e-6dd1-4d54-906d-e7337ee83fb4" providerId="ADAL" clId="{5B0FC63D-0A02-4891-8523-A3E3BEA0E78C}" dt="2021-04-30T08:57:58.835" v="494" actId="1036"/>
          <ac:picMkLst>
            <pc:docMk/>
            <pc:sldMk cId="733736015" sldId="264"/>
            <ac:picMk id="18" creationId="{13D82EC4-E215-4B41-9AA2-5BF46EE5EA5B}"/>
          </ac:picMkLst>
        </pc:picChg>
        <pc:picChg chg="add mod ord">
          <ac:chgData name="Andrew" userId="2417584e-6dd1-4d54-906d-e7337ee83fb4" providerId="ADAL" clId="{5B0FC63D-0A02-4891-8523-A3E3BEA0E78C}" dt="2021-04-30T08:57:58.835" v="494" actId="1036"/>
          <ac:picMkLst>
            <pc:docMk/>
            <pc:sldMk cId="733736015" sldId="264"/>
            <ac:picMk id="19" creationId="{F748675D-13F7-44BB-9B59-A37B81DB7AF4}"/>
          </ac:picMkLst>
        </pc:picChg>
        <pc:picChg chg="add mod ord">
          <ac:chgData name="Andrew" userId="2417584e-6dd1-4d54-906d-e7337ee83fb4" providerId="ADAL" clId="{5B0FC63D-0A02-4891-8523-A3E3BEA0E78C}" dt="2021-04-30T08:57:58.835" v="494" actId="1036"/>
          <ac:picMkLst>
            <pc:docMk/>
            <pc:sldMk cId="733736015" sldId="264"/>
            <ac:picMk id="20" creationId="{02A98769-6B00-42B7-A2EC-2D7B9D8C2771}"/>
          </ac:picMkLst>
        </pc:picChg>
        <pc:picChg chg="add mod ord">
          <ac:chgData name="Andrew" userId="2417584e-6dd1-4d54-906d-e7337ee83fb4" providerId="ADAL" clId="{5B0FC63D-0A02-4891-8523-A3E3BEA0E78C}" dt="2021-04-30T08:57:58.835" v="494" actId="1036"/>
          <ac:picMkLst>
            <pc:docMk/>
            <pc:sldMk cId="733736015" sldId="264"/>
            <ac:picMk id="21" creationId="{8275D608-A887-4206-B41A-3ECC7CF278E5}"/>
          </ac:picMkLst>
        </pc:picChg>
        <pc:picChg chg="add mod ord">
          <ac:chgData name="Andrew" userId="2417584e-6dd1-4d54-906d-e7337ee83fb4" providerId="ADAL" clId="{5B0FC63D-0A02-4891-8523-A3E3BEA0E78C}" dt="2021-04-30T08:57:58.835" v="494" actId="1036"/>
          <ac:picMkLst>
            <pc:docMk/>
            <pc:sldMk cId="733736015" sldId="264"/>
            <ac:picMk id="22" creationId="{751BB7C9-774C-41B3-ABE0-3BA5BC5FE0F0}"/>
          </ac:picMkLst>
        </pc:picChg>
        <pc:picChg chg="add mod ord">
          <ac:chgData name="Andrew" userId="2417584e-6dd1-4d54-906d-e7337ee83fb4" providerId="ADAL" clId="{5B0FC63D-0A02-4891-8523-A3E3BEA0E78C}" dt="2021-04-30T08:57:58.835" v="494" actId="1036"/>
          <ac:picMkLst>
            <pc:docMk/>
            <pc:sldMk cId="733736015" sldId="264"/>
            <ac:picMk id="23" creationId="{B02F4AC6-BB24-40A7-8772-19BA7D026971}"/>
          </ac:picMkLst>
        </pc:picChg>
        <pc:picChg chg="add del">
          <ac:chgData name="Andrew" userId="2417584e-6dd1-4d54-906d-e7337ee83fb4" providerId="ADAL" clId="{5B0FC63D-0A02-4891-8523-A3E3BEA0E78C}" dt="2021-04-30T08:49:38.880" v="397"/>
          <ac:picMkLst>
            <pc:docMk/>
            <pc:sldMk cId="733736015" sldId="264"/>
            <ac:picMk id="2050" creationId="{2344E7A1-2253-4E2B-988A-6A1E52FC77FB}"/>
          </ac:picMkLst>
        </pc:picChg>
        <pc:picChg chg="add mod">
          <ac:chgData name="Andrew" userId="2417584e-6dd1-4d54-906d-e7337ee83fb4" providerId="ADAL" clId="{5B0FC63D-0A02-4891-8523-A3E3BEA0E78C}" dt="2021-04-30T08:50:21.232" v="404" actId="1076"/>
          <ac:picMkLst>
            <pc:docMk/>
            <pc:sldMk cId="733736015" sldId="264"/>
            <ac:picMk id="2052" creationId="{0DEA0D2B-57FE-4381-BE38-A8FD8FE8A6F0}"/>
          </ac:picMkLst>
        </pc:picChg>
        <pc:picChg chg="add mod">
          <ac:chgData name="Andrew" userId="2417584e-6dd1-4d54-906d-e7337ee83fb4" providerId="ADAL" clId="{5B0FC63D-0A02-4891-8523-A3E3BEA0E78C}" dt="2021-04-30T08:51:12.316" v="412" actId="1076"/>
          <ac:picMkLst>
            <pc:docMk/>
            <pc:sldMk cId="733736015" sldId="264"/>
            <ac:picMk id="2054" creationId="{2851CE40-2165-4865-A69E-C79B6FB55471}"/>
          </ac:picMkLst>
        </pc:picChg>
        <pc:picChg chg="add mod">
          <ac:chgData name="Andrew" userId="2417584e-6dd1-4d54-906d-e7337ee83fb4" providerId="ADAL" clId="{5B0FC63D-0A02-4891-8523-A3E3BEA0E78C}" dt="2021-04-30T08:52:18.511" v="419" actId="14100"/>
          <ac:picMkLst>
            <pc:docMk/>
            <pc:sldMk cId="733736015" sldId="264"/>
            <ac:picMk id="2056" creationId="{56D5D414-9DE6-40F9-8F18-A8DD465C8125}"/>
          </ac:picMkLst>
        </pc:picChg>
        <pc:picChg chg="add mod">
          <ac:chgData name="Andrew" userId="2417584e-6dd1-4d54-906d-e7337ee83fb4" providerId="ADAL" clId="{5B0FC63D-0A02-4891-8523-A3E3BEA0E78C}" dt="2021-04-30T08:53:59.482" v="426" actId="14100"/>
          <ac:picMkLst>
            <pc:docMk/>
            <pc:sldMk cId="733736015" sldId="264"/>
            <ac:picMk id="2058" creationId="{9F567161-5193-4A40-8B3D-7B9B84EEF200}"/>
          </ac:picMkLst>
        </pc:picChg>
        <pc:picChg chg="add mod">
          <ac:chgData name="Andrew" userId="2417584e-6dd1-4d54-906d-e7337ee83fb4" providerId="ADAL" clId="{5B0FC63D-0A02-4891-8523-A3E3BEA0E78C}" dt="2021-04-30T08:59:23.803" v="504" actId="1076"/>
          <ac:picMkLst>
            <pc:docMk/>
            <pc:sldMk cId="733736015" sldId="264"/>
            <ac:picMk id="2060" creationId="{F4EC56C5-6CE8-4CC2-98A2-DC36F1AF84D5}"/>
          </ac:picMkLst>
        </pc:picChg>
        <pc:picChg chg="add mod">
          <ac:chgData name="Andrew" userId="2417584e-6dd1-4d54-906d-e7337ee83fb4" providerId="ADAL" clId="{5B0FC63D-0A02-4891-8523-A3E3BEA0E78C}" dt="2021-04-30T09:00:41.951" v="516" actId="1076"/>
          <ac:picMkLst>
            <pc:docMk/>
            <pc:sldMk cId="733736015" sldId="264"/>
            <ac:picMk id="2062" creationId="{F429EEBE-B9FA-4177-A200-883627B91567}"/>
          </ac:picMkLst>
        </pc:picChg>
        <pc:picChg chg="add mod">
          <ac:chgData name="Andrew" userId="2417584e-6dd1-4d54-906d-e7337ee83fb4" providerId="ADAL" clId="{5B0FC63D-0A02-4891-8523-A3E3BEA0E78C}" dt="2021-04-30T09:00:47.114" v="518" actId="1076"/>
          <ac:picMkLst>
            <pc:docMk/>
            <pc:sldMk cId="733736015" sldId="264"/>
            <ac:picMk id="2064" creationId="{B3F8F6BE-2BA6-4F8A-B15B-2F9B75F6F660}"/>
          </ac:picMkLst>
        </pc:picChg>
        <pc:picChg chg="add mod">
          <ac:chgData name="Andrew" userId="2417584e-6dd1-4d54-906d-e7337ee83fb4" providerId="ADAL" clId="{5B0FC63D-0A02-4891-8523-A3E3BEA0E78C}" dt="2021-04-30T08:58:42.665" v="500" actId="1076"/>
          <ac:picMkLst>
            <pc:docMk/>
            <pc:sldMk cId="733736015" sldId="264"/>
            <ac:picMk id="2066" creationId="{3F65745D-E49C-40B1-BA8A-E746B4BBC4F8}"/>
          </ac:picMkLst>
        </pc:picChg>
        <pc:picChg chg="add mod">
          <ac:chgData name="Andrew" userId="2417584e-6dd1-4d54-906d-e7337ee83fb4" providerId="ADAL" clId="{5B0FC63D-0A02-4891-8523-A3E3BEA0E78C}" dt="2021-04-30T08:59:26.610" v="505" actId="1076"/>
          <ac:picMkLst>
            <pc:docMk/>
            <pc:sldMk cId="733736015" sldId="264"/>
            <ac:picMk id="2068" creationId="{C32B6A32-E3A4-4426-B710-EAC79F35333A}"/>
          </ac:picMkLst>
        </pc:picChg>
        <pc:picChg chg="add mod">
          <ac:chgData name="Andrew" userId="2417584e-6dd1-4d54-906d-e7337ee83fb4" providerId="ADAL" clId="{5B0FC63D-0A02-4891-8523-A3E3BEA0E78C}" dt="2021-04-30T09:00:38.053" v="513" actId="1076"/>
          <ac:picMkLst>
            <pc:docMk/>
            <pc:sldMk cId="733736015" sldId="264"/>
            <ac:picMk id="2070" creationId="{565BF01C-FABE-4E18-88F5-52C141F76189}"/>
          </ac:picMkLst>
        </pc:picChg>
      </pc:sldChg>
      <pc:sldChg chg="modSp new mod">
        <pc:chgData name="Andrew" userId="2417584e-6dd1-4d54-906d-e7337ee83fb4" providerId="ADAL" clId="{5B0FC63D-0A02-4891-8523-A3E3BEA0E78C}" dt="2021-04-30T09:51:48.971" v="1861" actId="20577"/>
        <pc:sldMkLst>
          <pc:docMk/>
          <pc:sldMk cId="2954358640" sldId="265"/>
        </pc:sldMkLst>
        <pc:spChg chg="mod">
          <ac:chgData name="Andrew" userId="2417584e-6dd1-4d54-906d-e7337ee83fb4" providerId="ADAL" clId="{5B0FC63D-0A02-4891-8523-A3E3BEA0E78C}" dt="2021-04-30T09:51:48.971" v="1861" actId="20577"/>
          <ac:spMkLst>
            <pc:docMk/>
            <pc:sldMk cId="2954358640" sldId="265"/>
            <ac:spMk id="2" creationId="{44652DE6-4B5E-4E4D-A8F5-14A91CAF5116}"/>
          </ac:spMkLst>
        </pc:spChg>
        <pc:spChg chg="mod">
          <ac:chgData name="Andrew" userId="2417584e-6dd1-4d54-906d-e7337ee83fb4" providerId="ADAL" clId="{5B0FC63D-0A02-4891-8523-A3E3BEA0E78C}" dt="2021-04-30T09:51:46.535" v="1854"/>
          <ac:spMkLst>
            <pc:docMk/>
            <pc:sldMk cId="2954358640" sldId="265"/>
            <ac:spMk id="3" creationId="{DA28501B-AA39-4333-B83F-BA9C88330E3E}"/>
          </ac:spMkLst>
        </pc:spChg>
      </pc:sldChg>
      <pc:sldChg chg="addSp modSp add mod modTransition modAnim modNotesTx">
        <pc:chgData name="Andrew" userId="2417584e-6dd1-4d54-906d-e7337ee83fb4" providerId="ADAL" clId="{5B0FC63D-0A02-4891-8523-A3E3BEA0E78C}" dt="2021-04-30T09:11:39.771" v="1231" actId="20577"/>
        <pc:sldMkLst>
          <pc:docMk/>
          <pc:sldMk cId="219610826" sldId="266"/>
        </pc:sldMkLst>
        <pc:picChg chg="add mod">
          <ac:chgData name="Andrew" userId="2417584e-6dd1-4d54-906d-e7337ee83fb4" providerId="ADAL" clId="{5B0FC63D-0A02-4891-8523-A3E3BEA0E78C}" dt="2021-04-30T09:10:22.604" v="1224" actId="207"/>
          <ac:picMkLst>
            <pc:docMk/>
            <pc:sldMk cId="219610826" sldId="266"/>
            <ac:picMk id="4" creationId="{CC0D9B21-BF98-437C-AFC8-DE0DAB1C3609}"/>
          </ac:picMkLst>
        </pc:picChg>
      </pc:sldChg>
      <pc:sldChg chg="addSp delSp modSp add mod addAnim delAnim modNotesTx">
        <pc:chgData name="Andrew" userId="2417584e-6dd1-4d54-906d-e7337ee83fb4" providerId="ADAL" clId="{5B0FC63D-0A02-4891-8523-A3E3BEA0E78C}" dt="2021-04-30T09:14:19.574" v="1479" actId="20577"/>
        <pc:sldMkLst>
          <pc:docMk/>
          <pc:sldMk cId="785386086" sldId="267"/>
        </pc:sldMkLst>
        <pc:spChg chg="mod">
          <ac:chgData name="Andrew" userId="2417584e-6dd1-4d54-906d-e7337ee83fb4" providerId="ADAL" clId="{5B0FC63D-0A02-4891-8523-A3E3BEA0E78C}" dt="2021-04-30T09:13:04.896" v="1381" actId="164"/>
          <ac:spMkLst>
            <pc:docMk/>
            <pc:sldMk cId="785386086" sldId="267"/>
            <ac:spMk id="6" creationId="{B246A2BA-C9FD-4F25-AB9C-312856EE20BB}"/>
          </ac:spMkLst>
        </pc:spChg>
        <pc:spChg chg="add mod">
          <ac:chgData name="Andrew" userId="2417584e-6dd1-4d54-906d-e7337ee83fb4" providerId="ADAL" clId="{5B0FC63D-0A02-4891-8523-A3E3BEA0E78C}" dt="2021-04-30T09:14:11.831" v="1434" actId="20577"/>
          <ac:spMkLst>
            <pc:docMk/>
            <pc:sldMk cId="785386086" sldId="267"/>
            <ac:spMk id="7" creationId="{6D98773F-62FD-47AD-A571-E94C67A25C61}"/>
          </ac:spMkLst>
        </pc:spChg>
        <pc:spChg chg="mod">
          <ac:chgData name="Andrew" userId="2417584e-6dd1-4d54-906d-e7337ee83fb4" providerId="ADAL" clId="{5B0FC63D-0A02-4891-8523-A3E3BEA0E78C}" dt="2021-04-30T09:13:04.896" v="1381" actId="164"/>
          <ac:spMkLst>
            <pc:docMk/>
            <pc:sldMk cId="785386086" sldId="267"/>
            <ac:spMk id="9" creationId="{BAAF89F5-D9F8-4EFD-A633-E4B9BF7B409D}"/>
          </ac:spMkLst>
        </pc:spChg>
        <pc:grpChg chg="add mod">
          <ac:chgData name="Andrew" userId="2417584e-6dd1-4d54-906d-e7337ee83fb4" providerId="ADAL" clId="{5B0FC63D-0A02-4891-8523-A3E3BEA0E78C}" dt="2021-04-30T09:13:18.379" v="1383" actId="1076"/>
          <ac:grpSpMkLst>
            <pc:docMk/>
            <pc:sldMk cId="785386086" sldId="267"/>
            <ac:grpSpMk id="3" creationId="{E1D0AFB6-4CAD-4EFE-9A4A-F7CA631556F4}"/>
          </ac:grpSpMkLst>
        </pc:grpChg>
        <pc:picChg chg="add del mod">
          <ac:chgData name="Andrew" userId="2417584e-6dd1-4d54-906d-e7337ee83fb4" providerId="ADAL" clId="{5B0FC63D-0A02-4891-8523-A3E3BEA0E78C}" dt="2021-04-30T09:13:21.533" v="1384" actId="1076"/>
          <ac:picMkLst>
            <pc:docMk/>
            <pc:sldMk cId="785386086" sldId="267"/>
            <ac:picMk id="4" creationId="{CC0D9B21-BF98-437C-AFC8-DE0DAB1C3609}"/>
          </ac:picMkLst>
        </pc:picChg>
        <pc:picChg chg="mod">
          <ac:chgData name="Andrew" userId="2417584e-6dd1-4d54-906d-e7337ee83fb4" providerId="ADAL" clId="{5B0FC63D-0A02-4891-8523-A3E3BEA0E78C}" dt="2021-04-30T09:13:18.379" v="1383" actId="1076"/>
          <ac:picMkLst>
            <pc:docMk/>
            <pc:sldMk cId="785386086" sldId="267"/>
            <ac:picMk id="5" creationId="{34C34725-5A8A-4BC8-99C4-CE6F05ADAEDA}"/>
          </ac:picMkLst>
        </pc:picChg>
        <pc:picChg chg="mod">
          <ac:chgData name="Andrew" userId="2417584e-6dd1-4d54-906d-e7337ee83fb4" providerId="ADAL" clId="{5B0FC63D-0A02-4891-8523-A3E3BEA0E78C}" dt="2021-04-30T09:13:04.896" v="1381" actId="164"/>
          <ac:picMkLst>
            <pc:docMk/>
            <pc:sldMk cId="785386086" sldId="267"/>
            <ac:picMk id="8" creationId="{FAD5F1D9-BB5B-4369-8BBC-90FE7EB36689}"/>
          </ac:picMkLst>
        </pc:picChg>
        <pc:picChg chg="mod">
          <ac:chgData name="Andrew" userId="2417584e-6dd1-4d54-906d-e7337ee83fb4" providerId="ADAL" clId="{5B0FC63D-0A02-4891-8523-A3E3BEA0E78C}" dt="2021-04-30T09:13:04.896" v="1381" actId="164"/>
          <ac:picMkLst>
            <pc:docMk/>
            <pc:sldMk cId="785386086" sldId="267"/>
            <ac:picMk id="17" creationId="{D722CDDA-247D-451A-992F-BF892AA21B25}"/>
          </ac:picMkLst>
        </pc:picChg>
        <pc:picChg chg="mod">
          <ac:chgData name="Andrew" userId="2417584e-6dd1-4d54-906d-e7337ee83fb4" providerId="ADAL" clId="{5B0FC63D-0A02-4891-8523-A3E3BEA0E78C}" dt="2021-04-30T09:13:04.896" v="1381" actId="164"/>
          <ac:picMkLst>
            <pc:docMk/>
            <pc:sldMk cId="785386086" sldId="267"/>
            <ac:picMk id="18" creationId="{13D82EC4-E215-4B41-9AA2-5BF46EE5EA5B}"/>
          </ac:picMkLst>
        </pc:picChg>
        <pc:picChg chg="mod">
          <ac:chgData name="Andrew" userId="2417584e-6dd1-4d54-906d-e7337ee83fb4" providerId="ADAL" clId="{5B0FC63D-0A02-4891-8523-A3E3BEA0E78C}" dt="2021-04-30T09:13:04.896" v="1381" actId="164"/>
          <ac:picMkLst>
            <pc:docMk/>
            <pc:sldMk cId="785386086" sldId="267"/>
            <ac:picMk id="19" creationId="{F748675D-13F7-44BB-9B59-A37B81DB7AF4}"/>
          </ac:picMkLst>
        </pc:picChg>
        <pc:picChg chg="mod">
          <ac:chgData name="Andrew" userId="2417584e-6dd1-4d54-906d-e7337ee83fb4" providerId="ADAL" clId="{5B0FC63D-0A02-4891-8523-A3E3BEA0E78C}" dt="2021-04-30T09:13:04.896" v="1381" actId="164"/>
          <ac:picMkLst>
            <pc:docMk/>
            <pc:sldMk cId="785386086" sldId="267"/>
            <ac:picMk id="20" creationId="{02A98769-6B00-42B7-A2EC-2D7B9D8C2771}"/>
          </ac:picMkLst>
        </pc:picChg>
        <pc:picChg chg="mod">
          <ac:chgData name="Andrew" userId="2417584e-6dd1-4d54-906d-e7337ee83fb4" providerId="ADAL" clId="{5B0FC63D-0A02-4891-8523-A3E3BEA0E78C}" dt="2021-04-30T09:13:04.896" v="1381" actId="164"/>
          <ac:picMkLst>
            <pc:docMk/>
            <pc:sldMk cId="785386086" sldId="267"/>
            <ac:picMk id="21" creationId="{8275D608-A887-4206-B41A-3ECC7CF278E5}"/>
          </ac:picMkLst>
        </pc:picChg>
        <pc:picChg chg="mod">
          <ac:chgData name="Andrew" userId="2417584e-6dd1-4d54-906d-e7337ee83fb4" providerId="ADAL" clId="{5B0FC63D-0A02-4891-8523-A3E3BEA0E78C}" dt="2021-04-30T09:13:04.896" v="1381" actId="164"/>
          <ac:picMkLst>
            <pc:docMk/>
            <pc:sldMk cId="785386086" sldId="267"/>
            <ac:picMk id="22" creationId="{751BB7C9-774C-41B3-ABE0-3BA5BC5FE0F0}"/>
          </ac:picMkLst>
        </pc:picChg>
        <pc:picChg chg="mod">
          <ac:chgData name="Andrew" userId="2417584e-6dd1-4d54-906d-e7337ee83fb4" providerId="ADAL" clId="{5B0FC63D-0A02-4891-8523-A3E3BEA0E78C}" dt="2021-04-30T09:13:04.896" v="1381" actId="164"/>
          <ac:picMkLst>
            <pc:docMk/>
            <pc:sldMk cId="785386086" sldId="267"/>
            <ac:picMk id="23" creationId="{B02F4AC6-BB24-40A7-8772-19BA7D026971}"/>
          </ac:picMkLst>
        </pc:picChg>
        <pc:picChg chg="mod">
          <ac:chgData name="Andrew" userId="2417584e-6dd1-4d54-906d-e7337ee83fb4" providerId="ADAL" clId="{5B0FC63D-0A02-4891-8523-A3E3BEA0E78C}" dt="2021-04-30T09:13:22.950" v="1385" actId="1076"/>
          <ac:picMkLst>
            <pc:docMk/>
            <pc:sldMk cId="785386086" sldId="267"/>
            <ac:picMk id="2052" creationId="{0DEA0D2B-57FE-4381-BE38-A8FD8FE8A6F0}"/>
          </ac:picMkLst>
        </pc:picChg>
        <pc:picChg chg="del">
          <ac:chgData name="Andrew" userId="2417584e-6dd1-4d54-906d-e7337ee83fb4" providerId="ADAL" clId="{5B0FC63D-0A02-4891-8523-A3E3BEA0E78C}" dt="2021-04-30T09:12:07.640" v="1243" actId="478"/>
          <ac:picMkLst>
            <pc:docMk/>
            <pc:sldMk cId="785386086" sldId="267"/>
            <ac:picMk id="2054" creationId="{2851CE40-2165-4865-A69E-C79B6FB55471}"/>
          </ac:picMkLst>
        </pc:picChg>
        <pc:picChg chg="del">
          <ac:chgData name="Andrew" userId="2417584e-6dd1-4d54-906d-e7337ee83fb4" providerId="ADAL" clId="{5B0FC63D-0A02-4891-8523-A3E3BEA0E78C}" dt="2021-04-30T09:12:06.543" v="1242" actId="478"/>
          <ac:picMkLst>
            <pc:docMk/>
            <pc:sldMk cId="785386086" sldId="267"/>
            <ac:picMk id="2056" creationId="{56D5D414-9DE6-40F9-8F18-A8DD465C8125}"/>
          </ac:picMkLst>
        </pc:picChg>
        <pc:picChg chg="del">
          <ac:chgData name="Andrew" userId="2417584e-6dd1-4d54-906d-e7337ee83fb4" providerId="ADAL" clId="{5B0FC63D-0A02-4891-8523-A3E3BEA0E78C}" dt="2021-04-30T09:12:04.692" v="1239" actId="478"/>
          <ac:picMkLst>
            <pc:docMk/>
            <pc:sldMk cId="785386086" sldId="267"/>
            <ac:picMk id="2058" creationId="{9F567161-5193-4A40-8B3D-7B9B84EEF200}"/>
          </ac:picMkLst>
        </pc:picChg>
        <pc:picChg chg="del">
          <ac:chgData name="Andrew" userId="2417584e-6dd1-4d54-906d-e7337ee83fb4" providerId="ADAL" clId="{5B0FC63D-0A02-4891-8523-A3E3BEA0E78C}" dt="2021-04-30T09:12:04.032" v="1238" actId="478"/>
          <ac:picMkLst>
            <pc:docMk/>
            <pc:sldMk cId="785386086" sldId="267"/>
            <ac:picMk id="2060" creationId="{F4EC56C5-6CE8-4CC2-98A2-DC36F1AF84D5}"/>
          </ac:picMkLst>
        </pc:picChg>
        <pc:picChg chg="del">
          <ac:chgData name="Andrew" userId="2417584e-6dd1-4d54-906d-e7337ee83fb4" providerId="ADAL" clId="{5B0FC63D-0A02-4891-8523-A3E3BEA0E78C}" dt="2021-04-30T09:11:59.382" v="1233" actId="478"/>
          <ac:picMkLst>
            <pc:docMk/>
            <pc:sldMk cId="785386086" sldId="267"/>
            <ac:picMk id="2062" creationId="{F429EEBE-B9FA-4177-A200-883627B91567}"/>
          </ac:picMkLst>
        </pc:picChg>
        <pc:picChg chg="del">
          <ac:chgData name="Andrew" userId="2417584e-6dd1-4d54-906d-e7337ee83fb4" providerId="ADAL" clId="{5B0FC63D-0A02-4891-8523-A3E3BEA0E78C}" dt="2021-04-30T09:11:59.819" v="1234" actId="478"/>
          <ac:picMkLst>
            <pc:docMk/>
            <pc:sldMk cId="785386086" sldId="267"/>
            <ac:picMk id="2064" creationId="{B3F8F6BE-2BA6-4F8A-B15B-2F9B75F6F660}"/>
          </ac:picMkLst>
        </pc:picChg>
        <pc:picChg chg="del">
          <ac:chgData name="Andrew" userId="2417584e-6dd1-4d54-906d-e7337ee83fb4" providerId="ADAL" clId="{5B0FC63D-0A02-4891-8523-A3E3BEA0E78C}" dt="2021-04-30T09:12:05.920" v="1241" actId="478"/>
          <ac:picMkLst>
            <pc:docMk/>
            <pc:sldMk cId="785386086" sldId="267"/>
            <ac:picMk id="2066" creationId="{3F65745D-E49C-40B1-BA8A-E746B4BBC4F8}"/>
          </ac:picMkLst>
        </pc:picChg>
        <pc:picChg chg="del">
          <ac:chgData name="Andrew" userId="2417584e-6dd1-4d54-906d-e7337ee83fb4" providerId="ADAL" clId="{5B0FC63D-0A02-4891-8523-A3E3BEA0E78C}" dt="2021-04-30T09:12:00.278" v="1235" actId="478"/>
          <ac:picMkLst>
            <pc:docMk/>
            <pc:sldMk cId="785386086" sldId="267"/>
            <ac:picMk id="2068" creationId="{C32B6A32-E3A4-4426-B710-EAC79F35333A}"/>
          </ac:picMkLst>
        </pc:picChg>
        <pc:picChg chg="del">
          <ac:chgData name="Andrew" userId="2417584e-6dd1-4d54-906d-e7337ee83fb4" providerId="ADAL" clId="{5B0FC63D-0A02-4891-8523-A3E3BEA0E78C}" dt="2021-04-30T09:12:05.258" v="1240" actId="478"/>
          <ac:picMkLst>
            <pc:docMk/>
            <pc:sldMk cId="785386086" sldId="267"/>
            <ac:picMk id="2070" creationId="{565BF01C-FABE-4E18-88F5-52C141F76189}"/>
          </ac:picMkLst>
        </pc:picChg>
      </pc:sldChg>
      <pc:sldChg chg="addSp delSp modSp add mod modNotesTx">
        <pc:chgData name="Andrew" userId="2417584e-6dd1-4d54-906d-e7337ee83fb4" providerId="ADAL" clId="{5B0FC63D-0A02-4891-8523-A3E3BEA0E78C}" dt="2021-04-30T09:54:19.577" v="1892" actId="1076"/>
        <pc:sldMkLst>
          <pc:docMk/>
          <pc:sldMk cId="3527247704" sldId="268"/>
        </pc:sldMkLst>
        <pc:spChg chg="mod">
          <ac:chgData name="Andrew" userId="2417584e-6dd1-4d54-906d-e7337ee83fb4" providerId="ADAL" clId="{5B0FC63D-0A02-4891-8523-A3E3BEA0E78C}" dt="2021-04-30T09:46:09.864" v="1568" actId="27636"/>
          <ac:spMkLst>
            <pc:docMk/>
            <pc:sldMk cId="3527247704" sldId="268"/>
            <ac:spMk id="2" creationId="{00000000-0000-0000-0000-000000000000}"/>
          </ac:spMkLst>
        </pc:spChg>
        <pc:spChg chg="mod">
          <ac:chgData name="Andrew" userId="2417584e-6dd1-4d54-906d-e7337ee83fb4" providerId="ADAL" clId="{5B0FC63D-0A02-4891-8523-A3E3BEA0E78C}" dt="2021-04-30T09:52:04.559" v="1866" actId="1076"/>
          <ac:spMkLst>
            <pc:docMk/>
            <pc:sldMk cId="3527247704" sldId="268"/>
            <ac:spMk id="3" creationId="{00000000-0000-0000-0000-000000000000}"/>
          </ac:spMkLst>
        </pc:spChg>
        <pc:picChg chg="add mod">
          <ac:chgData name="Andrew" userId="2417584e-6dd1-4d54-906d-e7337ee83fb4" providerId="ADAL" clId="{5B0FC63D-0A02-4891-8523-A3E3BEA0E78C}" dt="2021-04-30T09:52:37.577" v="1877" actId="1076"/>
          <ac:picMkLst>
            <pc:docMk/>
            <pc:sldMk cId="3527247704" sldId="268"/>
            <ac:picMk id="4" creationId="{424BE675-970E-44E3-81F4-1E66B577F360}"/>
          </ac:picMkLst>
        </pc:picChg>
        <pc:picChg chg="add del mod">
          <ac:chgData name="Andrew" userId="2417584e-6dd1-4d54-906d-e7337ee83fb4" providerId="ADAL" clId="{5B0FC63D-0A02-4891-8523-A3E3BEA0E78C}" dt="2021-04-30T09:51:57.668" v="1863" actId="478"/>
          <ac:picMkLst>
            <pc:docMk/>
            <pc:sldMk cId="3527247704" sldId="268"/>
            <ac:picMk id="5" creationId="{BC1FFE39-C4AC-47A9-AF42-36FE97C4632D}"/>
          </ac:picMkLst>
        </pc:picChg>
        <pc:picChg chg="add del mod">
          <ac:chgData name="Andrew" userId="2417584e-6dd1-4d54-906d-e7337ee83fb4" providerId="ADAL" clId="{5B0FC63D-0A02-4891-8523-A3E3BEA0E78C}" dt="2021-04-30T09:51:58.157" v="1864" actId="478"/>
          <ac:picMkLst>
            <pc:docMk/>
            <pc:sldMk cId="3527247704" sldId="268"/>
            <ac:picMk id="6" creationId="{BC66DBC0-CF9A-4E9A-B46B-00D929536C25}"/>
          </ac:picMkLst>
        </pc:picChg>
        <pc:picChg chg="add mod">
          <ac:chgData name="Andrew" userId="2417584e-6dd1-4d54-906d-e7337ee83fb4" providerId="ADAL" clId="{5B0FC63D-0A02-4891-8523-A3E3BEA0E78C}" dt="2021-04-30T09:52:43.666" v="1879" actId="208"/>
          <ac:picMkLst>
            <pc:docMk/>
            <pc:sldMk cId="3527247704" sldId="268"/>
            <ac:picMk id="8" creationId="{FD6663C0-9FD6-41F3-9A9C-B15926F1F7EF}"/>
          </ac:picMkLst>
        </pc:picChg>
        <pc:picChg chg="add mod">
          <ac:chgData name="Andrew" userId="2417584e-6dd1-4d54-906d-e7337ee83fb4" providerId="ADAL" clId="{5B0FC63D-0A02-4891-8523-A3E3BEA0E78C}" dt="2021-04-30T09:53:09.606" v="1882" actId="1076"/>
          <ac:picMkLst>
            <pc:docMk/>
            <pc:sldMk cId="3527247704" sldId="268"/>
            <ac:picMk id="9" creationId="{B51A0AE9-3830-410B-9EAF-A5178D5E3C7D}"/>
          </ac:picMkLst>
        </pc:picChg>
        <pc:picChg chg="add mod">
          <ac:chgData name="Andrew" userId="2417584e-6dd1-4d54-906d-e7337ee83fb4" providerId="ADAL" clId="{5B0FC63D-0A02-4891-8523-A3E3BEA0E78C}" dt="2021-04-30T09:53:20.761" v="1889" actId="1076"/>
          <ac:picMkLst>
            <pc:docMk/>
            <pc:sldMk cId="3527247704" sldId="268"/>
            <ac:picMk id="10" creationId="{463D1EFE-9F6C-4368-8F40-1DB0395C6B50}"/>
          </ac:picMkLst>
        </pc:picChg>
        <pc:picChg chg="add mod">
          <ac:chgData name="Andrew" userId="2417584e-6dd1-4d54-906d-e7337ee83fb4" providerId="ADAL" clId="{5B0FC63D-0A02-4891-8523-A3E3BEA0E78C}" dt="2021-04-30T09:53:14.106" v="1885" actId="1076"/>
          <ac:picMkLst>
            <pc:docMk/>
            <pc:sldMk cId="3527247704" sldId="268"/>
            <ac:picMk id="11" creationId="{2871B2A7-85DE-44AE-A64D-7123DC542625}"/>
          </ac:picMkLst>
        </pc:picChg>
        <pc:picChg chg="add mod">
          <ac:chgData name="Andrew" userId="2417584e-6dd1-4d54-906d-e7337ee83fb4" providerId="ADAL" clId="{5B0FC63D-0A02-4891-8523-A3E3BEA0E78C}" dt="2021-04-30T09:54:19.577" v="1892" actId="1076"/>
          <ac:picMkLst>
            <pc:docMk/>
            <pc:sldMk cId="3527247704" sldId="268"/>
            <ac:picMk id="3074" creationId="{09AD313E-ED98-4EF5-8E61-408B271B4F44}"/>
          </ac:picMkLst>
        </pc:picChg>
      </pc:sldChg>
      <pc:sldChg chg="modSp new mod ord modNotesTx">
        <pc:chgData name="Andrew" userId="2417584e-6dd1-4d54-906d-e7337ee83fb4" providerId="ADAL" clId="{5B0FC63D-0A02-4891-8523-A3E3BEA0E78C}" dt="2021-04-30T10:15:10.631" v="2192" actId="27636"/>
        <pc:sldMkLst>
          <pc:docMk/>
          <pc:sldMk cId="1848357543" sldId="269"/>
        </pc:sldMkLst>
        <pc:spChg chg="mod">
          <ac:chgData name="Andrew" userId="2417584e-6dd1-4d54-906d-e7337ee83fb4" providerId="ADAL" clId="{5B0FC63D-0A02-4891-8523-A3E3BEA0E78C}" dt="2021-04-30T09:54:57.556" v="1897" actId="27636"/>
          <ac:spMkLst>
            <pc:docMk/>
            <pc:sldMk cId="1848357543" sldId="269"/>
            <ac:spMk id="2" creationId="{0B9DB151-ADD7-481D-95A0-E4CEF1ECE65F}"/>
          </ac:spMkLst>
        </pc:spChg>
        <pc:spChg chg="mod">
          <ac:chgData name="Andrew" userId="2417584e-6dd1-4d54-906d-e7337ee83fb4" providerId="ADAL" clId="{5B0FC63D-0A02-4891-8523-A3E3BEA0E78C}" dt="2021-04-30T10:15:10.631" v="2192" actId="27636"/>
          <ac:spMkLst>
            <pc:docMk/>
            <pc:sldMk cId="1848357543" sldId="269"/>
            <ac:spMk id="3" creationId="{5E3969C9-5669-439B-8109-FD6D5F5EEB16}"/>
          </ac:spMkLst>
        </pc:spChg>
      </pc:sldChg>
      <pc:sldChg chg="addSp modSp add mod">
        <pc:chgData name="Andrew" userId="2417584e-6dd1-4d54-906d-e7337ee83fb4" providerId="ADAL" clId="{5B0FC63D-0A02-4891-8523-A3E3BEA0E78C}" dt="2021-04-30T09:55:59.073" v="1913" actId="14100"/>
        <pc:sldMkLst>
          <pc:docMk/>
          <pc:sldMk cId="1921309816" sldId="270"/>
        </pc:sldMkLst>
        <pc:spChg chg="mod">
          <ac:chgData name="Andrew" userId="2417584e-6dd1-4d54-906d-e7337ee83fb4" providerId="ADAL" clId="{5B0FC63D-0A02-4891-8523-A3E3BEA0E78C}" dt="2021-04-30T09:55:13.135" v="1899" actId="27636"/>
          <ac:spMkLst>
            <pc:docMk/>
            <pc:sldMk cId="1921309816" sldId="270"/>
            <ac:spMk id="2" creationId="{00000000-0000-0000-0000-000000000000}"/>
          </ac:spMkLst>
        </pc:spChg>
        <pc:picChg chg="add mod">
          <ac:chgData name="Andrew" userId="2417584e-6dd1-4d54-906d-e7337ee83fb4" providerId="ADAL" clId="{5B0FC63D-0A02-4891-8523-A3E3BEA0E78C}" dt="2021-04-30T09:55:59.073" v="1913" actId="14100"/>
          <ac:picMkLst>
            <pc:docMk/>
            <pc:sldMk cId="1921309816" sldId="270"/>
            <ac:picMk id="4" creationId="{6AD172D3-1F88-4CB9-BF4B-E4D8522A424A}"/>
          </ac:picMkLst>
        </pc:picChg>
      </pc:sldChg>
      <pc:sldChg chg="modSp add mod">
        <pc:chgData name="Andrew" userId="2417584e-6dd1-4d54-906d-e7337ee83fb4" providerId="ADAL" clId="{5B0FC63D-0A02-4891-8523-A3E3BEA0E78C}" dt="2021-04-30T11:29:19.846" v="3269" actId="27636"/>
        <pc:sldMkLst>
          <pc:docMk/>
          <pc:sldMk cId="2624784212" sldId="271"/>
        </pc:sldMkLst>
        <pc:spChg chg="mod">
          <ac:chgData name="Andrew" userId="2417584e-6dd1-4d54-906d-e7337ee83fb4" providerId="ADAL" clId="{5B0FC63D-0A02-4891-8523-A3E3BEA0E78C}" dt="2021-04-30T11:29:19.846" v="3269" actId="27636"/>
          <ac:spMkLst>
            <pc:docMk/>
            <pc:sldMk cId="2624784212" sldId="271"/>
            <ac:spMk id="2" creationId="{00000000-0000-0000-0000-000000000000}"/>
          </ac:spMkLst>
        </pc:spChg>
      </pc:sldChg>
      <pc:sldChg chg="modSp add mod">
        <pc:chgData name="Andrew" userId="2417584e-6dd1-4d54-906d-e7337ee83fb4" providerId="ADAL" clId="{5B0FC63D-0A02-4891-8523-A3E3BEA0E78C}" dt="2021-04-30T11:29:19.857" v="3273" actId="27636"/>
        <pc:sldMkLst>
          <pc:docMk/>
          <pc:sldMk cId="1414765224" sldId="272"/>
        </pc:sldMkLst>
        <pc:spChg chg="mod">
          <ac:chgData name="Andrew" userId="2417584e-6dd1-4d54-906d-e7337ee83fb4" providerId="ADAL" clId="{5B0FC63D-0A02-4891-8523-A3E3BEA0E78C}" dt="2021-04-30T11:29:19.857" v="3273" actId="27636"/>
          <ac:spMkLst>
            <pc:docMk/>
            <pc:sldMk cId="1414765224" sldId="272"/>
            <ac:spMk id="2" creationId="{00000000-0000-0000-0000-000000000000}"/>
          </ac:spMkLst>
        </pc:spChg>
      </pc:sldChg>
      <pc:sldChg chg="addSp delSp modSp add mod">
        <pc:chgData name="Andrew" userId="2417584e-6dd1-4d54-906d-e7337ee83fb4" providerId="ADAL" clId="{5B0FC63D-0A02-4891-8523-A3E3BEA0E78C}" dt="2021-04-30T12:48:34.254" v="5026" actId="1076"/>
        <pc:sldMkLst>
          <pc:docMk/>
          <pc:sldMk cId="358549869" sldId="273"/>
        </pc:sldMkLst>
        <pc:spChg chg="mod">
          <ac:chgData name="Andrew" userId="2417584e-6dd1-4d54-906d-e7337ee83fb4" providerId="ADAL" clId="{5B0FC63D-0A02-4891-8523-A3E3BEA0E78C}" dt="2021-04-30T11:29:19.872" v="3274" actId="27636"/>
          <ac:spMkLst>
            <pc:docMk/>
            <pc:sldMk cId="358549869" sldId="273"/>
            <ac:spMk id="2" creationId="{00000000-0000-0000-0000-000000000000}"/>
          </ac:spMkLst>
        </pc:spChg>
        <pc:spChg chg="mod">
          <ac:chgData name="Andrew" userId="2417584e-6dd1-4d54-906d-e7337ee83fb4" providerId="ADAL" clId="{5B0FC63D-0A02-4891-8523-A3E3BEA0E78C}" dt="2021-04-30T12:46:13.255" v="4995" actId="27636"/>
          <ac:spMkLst>
            <pc:docMk/>
            <pc:sldMk cId="358549869" sldId="273"/>
            <ac:spMk id="3" creationId="{00000000-0000-0000-0000-000000000000}"/>
          </ac:spMkLst>
        </pc:spChg>
        <pc:picChg chg="add mod">
          <ac:chgData name="Andrew" userId="2417584e-6dd1-4d54-906d-e7337ee83fb4" providerId="ADAL" clId="{5B0FC63D-0A02-4891-8523-A3E3BEA0E78C}" dt="2021-04-30T12:46:21.201" v="4998" actId="1076"/>
          <ac:picMkLst>
            <pc:docMk/>
            <pc:sldMk cId="358549869" sldId="273"/>
            <ac:picMk id="5" creationId="{2A38DB8A-D03F-4A46-A26C-20549D8312A1}"/>
          </ac:picMkLst>
        </pc:picChg>
        <pc:picChg chg="add del">
          <ac:chgData name="Andrew" userId="2417584e-6dd1-4d54-906d-e7337ee83fb4" providerId="ADAL" clId="{5B0FC63D-0A02-4891-8523-A3E3BEA0E78C}" dt="2021-04-30T12:47:42.944" v="5013"/>
          <ac:picMkLst>
            <pc:docMk/>
            <pc:sldMk cId="358549869" sldId="273"/>
            <ac:picMk id="6" creationId="{61EF1D59-CD1C-4AEB-9386-5911D2729912}"/>
          </ac:picMkLst>
        </pc:picChg>
        <pc:picChg chg="add mod">
          <ac:chgData name="Andrew" userId="2417584e-6dd1-4d54-906d-e7337ee83fb4" providerId="ADAL" clId="{5B0FC63D-0A02-4891-8523-A3E3BEA0E78C}" dt="2021-04-30T12:47:00.442" v="5003" actId="1076"/>
          <ac:picMkLst>
            <pc:docMk/>
            <pc:sldMk cId="358549869" sldId="273"/>
            <ac:picMk id="4098" creationId="{5DF00FE2-AE05-4A83-9BB0-84026B240707}"/>
          </ac:picMkLst>
        </pc:picChg>
        <pc:picChg chg="add mod">
          <ac:chgData name="Andrew" userId="2417584e-6dd1-4d54-906d-e7337ee83fb4" providerId="ADAL" clId="{5B0FC63D-0A02-4891-8523-A3E3BEA0E78C}" dt="2021-04-30T12:47:28.230" v="5011" actId="1076"/>
          <ac:picMkLst>
            <pc:docMk/>
            <pc:sldMk cId="358549869" sldId="273"/>
            <ac:picMk id="4100" creationId="{D283F6F1-1F80-44C5-80DF-E9D7C6DC39E4}"/>
          </ac:picMkLst>
        </pc:picChg>
        <pc:picChg chg="add mod">
          <ac:chgData name="Andrew" userId="2417584e-6dd1-4d54-906d-e7337ee83fb4" providerId="ADAL" clId="{5B0FC63D-0A02-4891-8523-A3E3BEA0E78C}" dt="2021-04-30T12:47:54.826" v="5019" actId="14100"/>
          <ac:picMkLst>
            <pc:docMk/>
            <pc:sldMk cId="358549869" sldId="273"/>
            <ac:picMk id="4102" creationId="{AC6C02A7-3CA7-4BC7-A557-4EF8CE814053}"/>
          </ac:picMkLst>
        </pc:picChg>
        <pc:picChg chg="add mod">
          <ac:chgData name="Andrew" userId="2417584e-6dd1-4d54-906d-e7337ee83fb4" providerId="ADAL" clId="{5B0FC63D-0A02-4891-8523-A3E3BEA0E78C}" dt="2021-04-30T12:48:13.202" v="5023" actId="14100"/>
          <ac:picMkLst>
            <pc:docMk/>
            <pc:sldMk cId="358549869" sldId="273"/>
            <ac:picMk id="4104" creationId="{14CC5F73-4B0C-4599-80F1-43CD228DA5BB}"/>
          </ac:picMkLst>
        </pc:picChg>
        <pc:picChg chg="add mod">
          <ac:chgData name="Andrew" userId="2417584e-6dd1-4d54-906d-e7337ee83fb4" providerId="ADAL" clId="{5B0FC63D-0A02-4891-8523-A3E3BEA0E78C}" dt="2021-04-30T12:48:34.254" v="5026" actId="1076"/>
          <ac:picMkLst>
            <pc:docMk/>
            <pc:sldMk cId="358549869" sldId="273"/>
            <ac:picMk id="4106" creationId="{0B0A1674-9548-481E-A4FF-F6DAD624CC4E}"/>
          </ac:picMkLst>
        </pc:picChg>
      </pc:sldChg>
      <pc:sldChg chg="modSp add mod">
        <pc:chgData name="Andrew" userId="2417584e-6dd1-4d54-906d-e7337ee83fb4" providerId="ADAL" clId="{5B0FC63D-0A02-4891-8523-A3E3BEA0E78C}" dt="2021-04-30T11:29:19.994" v="3295" actId="27636"/>
        <pc:sldMkLst>
          <pc:docMk/>
          <pc:sldMk cId="2157251782" sldId="274"/>
        </pc:sldMkLst>
        <pc:spChg chg="mod">
          <ac:chgData name="Andrew" userId="2417584e-6dd1-4d54-906d-e7337ee83fb4" providerId="ADAL" clId="{5B0FC63D-0A02-4891-8523-A3E3BEA0E78C}" dt="2021-04-30T11:29:19.988" v="3294" actId="27636"/>
          <ac:spMkLst>
            <pc:docMk/>
            <pc:sldMk cId="2157251782" sldId="274"/>
            <ac:spMk id="2" creationId="{00000000-0000-0000-0000-000000000000}"/>
          </ac:spMkLst>
        </pc:spChg>
        <pc:spChg chg="mod">
          <ac:chgData name="Andrew" userId="2417584e-6dd1-4d54-906d-e7337ee83fb4" providerId="ADAL" clId="{5B0FC63D-0A02-4891-8523-A3E3BEA0E78C}" dt="2021-04-30T11:29:19.994" v="3295" actId="27636"/>
          <ac:spMkLst>
            <pc:docMk/>
            <pc:sldMk cId="2157251782" sldId="274"/>
            <ac:spMk id="3" creationId="{00000000-0000-0000-0000-000000000000}"/>
          </ac:spMkLst>
        </pc:spChg>
      </pc:sldChg>
      <pc:sldChg chg="modSp add mod">
        <pc:chgData name="Andrew" userId="2417584e-6dd1-4d54-906d-e7337ee83fb4" providerId="ADAL" clId="{5B0FC63D-0A02-4891-8523-A3E3BEA0E78C}" dt="2021-05-05T11:18:23.134" v="5758" actId="27636"/>
        <pc:sldMkLst>
          <pc:docMk/>
          <pc:sldMk cId="2967163758" sldId="278"/>
        </pc:sldMkLst>
        <pc:spChg chg="mod">
          <ac:chgData name="Andrew" userId="2417584e-6dd1-4d54-906d-e7337ee83fb4" providerId="ADAL" clId="{5B0FC63D-0A02-4891-8523-A3E3BEA0E78C}" dt="2021-05-05T11:18:23.134" v="5758" actId="27636"/>
          <ac:spMkLst>
            <pc:docMk/>
            <pc:sldMk cId="2967163758" sldId="278"/>
            <ac:spMk id="2" creationId="{00000000-0000-0000-0000-000000000000}"/>
          </ac:spMkLst>
        </pc:spChg>
      </pc:sldChg>
      <pc:sldChg chg="modSp add mod">
        <pc:chgData name="Andrew" userId="2417584e-6dd1-4d54-906d-e7337ee83fb4" providerId="ADAL" clId="{5B0FC63D-0A02-4891-8523-A3E3BEA0E78C}" dt="2021-05-05T11:18:23.152" v="5761" actId="27636"/>
        <pc:sldMkLst>
          <pc:docMk/>
          <pc:sldMk cId="3528528863" sldId="279"/>
        </pc:sldMkLst>
        <pc:spChg chg="mod">
          <ac:chgData name="Andrew" userId="2417584e-6dd1-4d54-906d-e7337ee83fb4" providerId="ADAL" clId="{5B0FC63D-0A02-4891-8523-A3E3BEA0E78C}" dt="2021-05-05T11:18:23.152" v="5761" actId="27636"/>
          <ac:spMkLst>
            <pc:docMk/>
            <pc:sldMk cId="3528528863" sldId="279"/>
            <ac:spMk id="2" creationId="{00000000-0000-0000-0000-000000000000}"/>
          </ac:spMkLst>
        </pc:spChg>
      </pc:sldChg>
      <pc:sldChg chg="modSp add mod">
        <pc:chgData name="Andrew" userId="2417584e-6dd1-4d54-906d-e7337ee83fb4" providerId="ADAL" clId="{5B0FC63D-0A02-4891-8523-A3E3BEA0E78C}" dt="2021-05-05T11:18:23.168" v="5763" actId="27636"/>
        <pc:sldMkLst>
          <pc:docMk/>
          <pc:sldMk cId="4248628079" sldId="280"/>
        </pc:sldMkLst>
        <pc:spChg chg="mod">
          <ac:chgData name="Andrew" userId="2417584e-6dd1-4d54-906d-e7337ee83fb4" providerId="ADAL" clId="{5B0FC63D-0A02-4891-8523-A3E3BEA0E78C}" dt="2021-05-05T11:18:23.168" v="5763" actId="27636"/>
          <ac:spMkLst>
            <pc:docMk/>
            <pc:sldMk cId="4248628079" sldId="280"/>
            <ac:spMk id="2" creationId="{00000000-0000-0000-0000-000000000000}"/>
          </ac:spMkLst>
        </pc:spChg>
      </pc:sldChg>
      <pc:sldChg chg="modSp add mod">
        <pc:chgData name="Andrew" userId="2417584e-6dd1-4d54-906d-e7337ee83fb4" providerId="ADAL" clId="{5B0FC63D-0A02-4891-8523-A3E3BEA0E78C}" dt="2021-05-05T11:18:23.204" v="5771" actId="27636"/>
        <pc:sldMkLst>
          <pc:docMk/>
          <pc:sldMk cId="3372289397" sldId="281"/>
        </pc:sldMkLst>
        <pc:spChg chg="mod">
          <ac:chgData name="Andrew" userId="2417584e-6dd1-4d54-906d-e7337ee83fb4" providerId="ADAL" clId="{5B0FC63D-0A02-4891-8523-A3E3BEA0E78C}" dt="2021-05-05T11:18:23.204" v="5771" actId="27636"/>
          <ac:spMkLst>
            <pc:docMk/>
            <pc:sldMk cId="3372289397" sldId="281"/>
            <ac:spMk id="2" creationId="{00000000-0000-0000-0000-000000000000}"/>
          </ac:spMkLst>
        </pc:spChg>
      </pc:sldChg>
      <pc:sldChg chg="modSp add mod">
        <pc:chgData name="Andrew" userId="2417584e-6dd1-4d54-906d-e7337ee83fb4" providerId="ADAL" clId="{5B0FC63D-0A02-4891-8523-A3E3BEA0E78C}" dt="2021-05-05T11:18:23.219" v="5772" actId="27636"/>
        <pc:sldMkLst>
          <pc:docMk/>
          <pc:sldMk cId="1511566335" sldId="282"/>
        </pc:sldMkLst>
        <pc:spChg chg="mod">
          <ac:chgData name="Andrew" userId="2417584e-6dd1-4d54-906d-e7337ee83fb4" providerId="ADAL" clId="{5B0FC63D-0A02-4891-8523-A3E3BEA0E78C}" dt="2021-05-05T11:18:23.219" v="5772" actId="27636"/>
          <ac:spMkLst>
            <pc:docMk/>
            <pc:sldMk cId="1511566335" sldId="282"/>
            <ac:spMk id="2" creationId="{00000000-0000-0000-0000-000000000000}"/>
          </ac:spMkLst>
        </pc:spChg>
      </pc:sldChg>
      <pc:sldChg chg="modSp add mod">
        <pc:chgData name="Andrew" userId="2417584e-6dd1-4d54-906d-e7337ee83fb4" providerId="ADAL" clId="{5B0FC63D-0A02-4891-8523-A3E3BEA0E78C}" dt="2021-05-05T11:18:23.233" v="5774" actId="27636"/>
        <pc:sldMkLst>
          <pc:docMk/>
          <pc:sldMk cId="23038749" sldId="283"/>
        </pc:sldMkLst>
        <pc:spChg chg="mod">
          <ac:chgData name="Andrew" userId="2417584e-6dd1-4d54-906d-e7337ee83fb4" providerId="ADAL" clId="{5B0FC63D-0A02-4891-8523-A3E3BEA0E78C}" dt="2021-05-05T11:18:23.233" v="5774" actId="27636"/>
          <ac:spMkLst>
            <pc:docMk/>
            <pc:sldMk cId="23038749" sldId="283"/>
            <ac:spMk id="2" creationId="{00000000-0000-0000-0000-000000000000}"/>
          </ac:spMkLst>
        </pc:spChg>
      </pc:sldChg>
      <pc:sldChg chg="add">
        <pc:chgData name="Andrew" userId="2417584e-6dd1-4d54-906d-e7337ee83fb4" providerId="ADAL" clId="{5B0FC63D-0A02-4891-8523-A3E3BEA0E78C}" dt="2021-05-05T11:18:23.094" v="5757"/>
        <pc:sldMkLst>
          <pc:docMk/>
          <pc:sldMk cId="2254958720" sldId="284"/>
        </pc:sldMkLst>
      </pc:sldChg>
      <pc:sldChg chg="modSp add mod">
        <pc:chgData name="Andrew" userId="2417584e-6dd1-4d54-906d-e7337ee83fb4" providerId="ADAL" clId="{5B0FC63D-0A02-4891-8523-A3E3BEA0E78C}" dt="2021-05-05T11:18:23.239" v="5776" actId="27636"/>
        <pc:sldMkLst>
          <pc:docMk/>
          <pc:sldMk cId="2004500822" sldId="285"/>
        </pc:sldMkLst>
        <pc:spChg chg="mod">
          <ac:chgData name="Andrew" userId="2417584e-6dd1-4d54-906d-e7337ee83fb4" providerId="ADAL" clId="{5B0FC63D-0A02-4891-8523-A3E3BEA0E78C}" dt="2021-05-05T11:18:23.239" v="5776" actId="27636"/>
          <ac:spMkLst>
            <pc:docMk/>
            <pc:sldMk cId="2004500822" sldId="285"/>
            <ac:spMk id="2" creationId="{00000000-0000-0000-0000-000000000000}"/>
          </ac:spMkLst>
        </pc:spChg>
      </pc:sldChg>
      <pc:sldChg chg="modSp add mod">
        <pc:chgData name="Andrew" userId="2417584e-6dd1-4d54-906d-e7337ee83fb4" providerId="ADAL" clId="{5B0FC63D-0A02-4891-8523-A3E3BEA0E78C}" dt="2021-05-05T11:18:23.315" v="5785" actId="27636"/>
        <pc:sldMkLst>
          <pc:docMk/>
          <pc:sldMk cId="3514117663" sldId="286"/>
        </pc:sldMkLst>
        <pc:spChg chg="mod">
          <ac:chgData name="Andrew" userId="2417584e-6dd1-4d54-906d-e7337ee83fb4" providerId="ADAL" clId="{5B0FC63D-0A02-4891-8523-A3E3BEA0E78C}" dt="2021-05-05T11:18:23.308" v="5784" actId="27636"/>
          <ac:spMkLst>
            <pc:docMk/>
            <pc:sldMk cId="3514117663" sldId="286"/>
            <ac:spMk id="2" creationId="{00000000-0000-0000-0000-000000000000}"/>
          </ac:spMkLst>
        </pc:spChg>
        <pc:spChg chg="mod">
          <ac:chgData name="Andrew" userId="2417584e-6dd1-4d54-906d-e7337ee83fb4" providerId="ADAL" clId="{5B0FC63D-0A02-4891-8523-A3E3BEA0E78C}" dt="2021-05-05T11:18:23.315" v="5785" actId="27636"/>
          <ac:spMkLst>
            <pc:docMk/>
            <pc:sldMk cId="3514117663" sldId="286"/>
            <ac:spMk id="3" creationId="{00000000-0000-0000-0000-000000000000}"/>
          </ac:spMkLst>
        </pc:spChg>
      </pc:sldChg>
      <pc:sldChg chg="modSp add mod">
        <pc:chgData name="Andrew" userId="2417584e-6dd1-4d54-906d-e7337ee83fb4" providerId="ADAL" clId="{5B0FC63D-0A02-4891-8523-A3E3BEA0E78C}" dt="2021-05-05T11:18:23.320" v="5787" actId="27636"/>
        <pc:sldMkLst>
          <pc:docMk/>
          <pc:sldMk cId="863548269" sldId="287"/>
        </pc:sldMkLst>
        <pc:spChg chg="mod">
          <ac:chgData name="Andrew" userId="2417584e-6dd1-4d54-906d-e7337ee83fb4" providerId="ADAL" clId="{5B0FC63D-0A02-4891-8523-A3E3BEA0E78C}" dt="2021-05-05T11:18:23.320" v="5787" actId="27636"/>
          <ac:spMkLst>
            <pc:docMk/>
            <pc:sldMk cId="863548269" sldId="287"/>
            <ac:spMk id="2" creationId="{00000000-0000-0000-0000-000000000000}"/>
          </ac:spMkLst>
        </pc:spChg>
        <pc:spChg chg="mod">
          <ac:chgData name="Andrew" userId="2417584e-6dd1-4d54-906d-e7337ee83fb4" providerId="ADAL" clId="{5B0FC63D-0A02-4891-8523-A3E3BEA0E78C}" dt="2021-05-05T11:18:23.319" v="5786" actId="27636"/>
          <ac:spMkLst>
            <pc:docMk/>
            <pc:sldMk cId="863548269" sldId="287"/>
            <ac:spMk id="3" creationId="{00000000-0000-0000-0000-000000000000}"/>
          </ac:spMkLst>
        </pc:spChg>
      </pc:sldChg>
      <pc:sldChg chg="add">
        <pc:chgData name="Andrew" userId="2417584e-6dd1-4d54-906d-e7337ee83fb4" providerId="ADAL" clId="{5B0FC63D-0A02-4891-8523-A3E3BEA0E78C}" dt="2021-05-05T11:18:23.094" v="5757"/>
        <pc:sldMkLst>
          <pc:docMk/>
          <pc:sldMk cId="4048413559" sldId="288"/>
        </pc:sldMkLst>
      </pc:sldChg>
      <pc:sldChg chg="modSp add mod">
        <pc:chgData name="Andrew" userId="2417584e-6dd1-4d54-906d-e7337ee83fb4" providerId="ADAL" clId="{5B0FC63D-0A02-4891-8523-A3E3BEA0E78C}" dt="2021-05-05T11:18:23.323" v="5788" actId="27636"/>
        <pc:sldMkLst>
          <pc:docMk/>
          <pc:sldMk cId="155182158" sldId="289"/>
        </pc:sldMkLst>
        <pc:spChg chg="mod">
          <ac:chgData name="Andrew" userId="2417584e-6dd1-4d54-906d-e7337ee83fb4" providerId="ADAL" clId="{5B0FC63D-0A02-4891-8523-A3E3BEA0E78C}" dt="2021-05-05T11:18:23.323" v="5788" actId="27636"/>
          <ac:spMkLst>
            <pc:docMk/>
            <pc:sldMk cId="155182158" sldId="289"/>
            <ac:spMk id="2" creationId="{00000000-0000-0000-0000-000000000000}"/>
          </ac:spMkLst>
        </pc:spChg>
      </pc:sldChg>
      <pc:sldChg chg="modSp add mod">
        <pc:chgData name="Andrew" userId="2417584e-6dd1-4d54-906d-e7337ee83fb4" providerId="ADAL" clId="{5B0FC63D-0A02-4891-8523-A3E3BEA0E78C}" dt="2021-05-05T11:18:23.324" v="5789" actId="27636"/>
        <pc:sldMkLst>
          <pc:docMk/>
          <pc:sldMk cId="2589683660" sldId="290"/>
        </pc:sldMkLst>
        <pc:spChg chg="mod">
          <ac:chgData name="Andrew" userId="2417584e-6dd1-4d54-906d-e7337ee83fb4" providerId="ADAL" clId="{5B0FC63D-0A02-4891-8523-A3E3BEA0E78C}" dt="2021-05-05T11:18:23.324" v="5789" actId="27636"/>
          <ac:spMkLst>
            <pc:docMk/>
            <pc:sldMk cId="2589683660" sldId="290"/>
            <ac:spMk id="2" creationId="{00000000-0000-0000-0000-000000000000}"/>
          </ac:spMkLst>
        </pc:spChg>
      </pc:sldChg>
      <pc:sldChg chg="modSp add mod">
        <pc:chgData name="Andrew" userId="2417584e-6dd1-4d54-906d-e7337ee83fb4" providerId="ADAL" clId="{5B0FC63D-0A02-4891-8523-A3E3BEA0E78C}" dt="2021-05-05T11:18:23.334" v="5790" actId="27636"/>
        <pc:sldMkLst>
          <pc:docMk/>
          <pc:sldMk cId="1158166258" sldId="291"/>
        </pc:sldMkLst>
        <pc:spChg chg="mod">
          <ac:chgData name="Andrew" userId="2417584e-6dd1-4d54-906d-e7337ee83fb4" providerId="ADAL" clId="{5B0FC63D-0A02-4891-8523-A3E3BEA0E78C}" dt="2021-05-05T11:18:23.334" v="5790" actId="27636"/>
          <ac:spMkLst>
            <pc:docMk/>
            <pc:sldMk cId="1158166258" sldId="291"/>
            <ac:spMk id="2" creationId="{00000000-0000-0000-0000-000000000000}"/>
          </ac:spMkLst>
        </pc:spChg>
      </pc:sldChg>
      <pc:sldChg chg="modSp add mod">
        <pc:chgData name="Andrew" userId="2417584e-6dd1-4d54-906d-e7337ee83fb4" providerId="ADAL" clId="{5B0FC63D-0A02-4891-8523-A3E3BEA0E78C}" dt="2021-05-05T11:18:23.337" v="5791" actId="27636"/>
        <pc:sldMkLst>
          <pc:docMk/>
          <pc:sldMk cId="3305956965" sldId="292"/>
        </pc:sldMkLst>
        <pc:spChg chg="mod">
          <ac:chgData name="Andrew" userId="2417584e-6dd1-4d54-906d-e7337ee83fb4" providerId="ADAL" clId="{5B0FC63D-0A02-4891-8523-A3E3BEA0E78C}" dt="2021-05-05T11:18:23.337" v="5791" actId="27636"/>
          <ac:spMkLst>
            <pc:docMk/>
            <pc:sldMk cId="3305956965" sldId="292"/>
            <ac:spMk id="2" creationId="{00000000-0000-0000-0000-000000000000}"/>
          </ac:spMkLst>
        </pc:spChg>
      </pc:sldChg>
      <pc:sldChg chg="modSp add mod">
        <pc:chgData name="Andrew" userId="2417584e-6dd1-4d54-906d-e7337ee83fb4" providerId="ADAL" clId="{5B0FC63D-0A02-4891-8523-A3E3BEA0E78C}" dt="2021-05-05T11:18:23.339" v="5792" actId="27636"/>
        <pc:sldMkLst>
          <pc:docMk/>
          <pc:sldMk cId="3296264195" sldId="293"/>
        </pc:sldMkLst>
        <pc:spChg chg="mod">
          <ac:chgData name="Andrew" userId="2417584e-6dd1-4d54-906d-e7337ee83fb4" providerId="ADAL" clId="{5B0FC63D-0A02-4891-8523-A3E3BEA0E78C}" dt="2021-05-05T11:18:23.339" v="5792" actId="27636"/>
          <ac:spMkLst>
            <pc:docMk/>
            <pc:sldMk cId="3296264195" sldId="293"/>
            <ac:spMk id="2" creationId="{00000000-0000-0000-0000-000000000000}"/>
          </ac:spMkLst>
        </pc:spChg>
      </pc:sldChg>
      <pc:sldChg chg="modSp add mod">
        <pc:chgData name="Andrew" userId="2417584e-6dd1-4d54-906d-e7337ee83fb4" providerId="ADAL" clId="{5B0FC63D-0A02-4891-8523-A3E3BEA0E78C}" dt="2021-05-05T11:18:23.355" v="5794" actId="27636"/>
        <pc:sldMkLst>
          <pc:docMk/>
          <pc:sldMk cId="1230203390" sldId="294"/>
        </pc:sldMkLst>
        <pc:spChg chg="mod">
          <ac:chgData name="Andrew" userId="2417584e-6dd1-4d54-906d-e7337ee83fb4" providerId="ADAL" clId="{5B0FC63D-0A02-4891-8523-A3E3BEA0E78C}" dt="2021-05-05T11:18:23.355" v="5794" actId="27636"/>
          <ac:spMkLst>
            <pc:docMk/>
            <pc:sldMk cId="1230203390" sldId="294"/>
            <ac:spMk id="2" creationId="{00000000-0000-0000-0000-000000000000}"/>
          </ac:spMkLst>
        </pc:spChg>
        <pc:spChg chg="mod">
          <ac:chgData name="Andrew" userId="2417584e-6dd1-4d54-906d-e7337ee83fb4" providerId="ADAL" clId="{5B0FC63D-0A02-4891-8523-A3E3BEA0E78C}" dt="2021-05-05T11:18:23.354" v="5793" actId="27636"/>
          <ac:spMkLst>
            <pc:docMk/>
            <pc:sldMk cId="1230203390" sldId="294"/>
            <ac:spMk id="3" creationId="{00000000-0000-0000-0000-000000000000}"/>
          </ac:spMkLst>
        </pc:spChg>
      </pc:sldChg>
      <pc:sldChg chg="modSp add mod">
        <pc:chgData name="Andrew" userId="2417584e-6dd1-4d54-906d-e7337ee83fb4" providerId="ADAL" clId="{5B0FC63D-0A02-4891-8523-A3E3BEA0E78C}" dt="2021-05-05T11:18:23.366" v="5798" actId="27636"/>
        <pc:sldMkLst>
          <pc:docMk/>
          <pc:sldMk cId="3583531593" sldId="295"/>
        </pc:sldMkLst>
        <pc:spChg chg="mod">
          <ac:chgData name="Andrew" userId="2417584e-6dd1-4d54-906d-e7337ee83fb4" providerId="ADAL" clId="{5B0FC63D-0A02-4891-8523-A3E3BEA0E78C}" dt="2021-05-05T11:18:23.366" v="5798" actId="27636"/>
          <ac:spMkLst>
            <pc:docMk/>
            <pc:sldMk cId="3583531593" sldId="295"/>
            <ac:spMk id="2" creationId="{00000000-0000-0000-0000-000000000000}"/>
          </ac:spMkLst>
        </pc:spChg>
      </pc:sldChg>
      <pc:sldChg chg="modSp add mod">
        <pc:chgData name="Andrew" userId="2417584e-6dd1-4d54-906d-e7337ee83fb4" providerId="ADAL" clId="{5B0FC63D-0A02-4891-8523-A3E3BEA0E78C}" dt="2021-05-05T11:18:23.368" v="5799" actId="27636"/>
        <pc:sldMkLst>
          <pc:docMk/>
          <pc:sldMk cId="1466198196" sldId="296"/>
        </pc:sldMkLst>
        <pc:spChg chg="mod">
          <ac:chgData name="Andrew" userId="2417584e-6dd1-4d54-906d-e7337ee83fb4" providerId="ADAL" clId="{5B0FC63D-0A02-4891-8523-A3E3BEA0E78C}" dt="2021-05-05T11:18:23.368" v="5799" actId="27636"/>
          <ac:spMkLst>
            <pc:docMk/>
            <pc:sldMk cId="1466198196" sldId="296"/>
            <ac:spMk id="2" creationId="{00000000-0000-0000-0000-000000000000}"/>
          </ac:spMkLst>
        </pc:spChg>
      </pc:sldChg>
      <pc:sldChg chg="modSp add mod">
        <pc:chgData name="Andrew" userId="2417584e-6dd1-4d54-906d-e7337ee83fb4" providerId="ADAL" clId="{5B0FC63D-0A02-4891-8523-A3E3BEA0E78C}" dt="2021-04-30T09:55:13.140" v="1900" actId="27636"/>
        <pc:sldMkLst>
          <pc:docMk/>
          <pc:sldMk cId="3771991031" sldId="300"/>
        </pc:sldMkLst>
        <pc:spChg chg="mod">
          <ac:chgData name="Andrew" userId="2417584e-6dd1-4d54-906d-e7337ee83fb4" providerId="ADAL" clId="{5B0FC63D-0A02-4891-8523-A3E3BEA0E78C}" dt="2021-04-30T09:55:13.140" v="1900" actId="27636"/>
          <ac:spMkLst>
            <pc:docMk/>
            <pc:sldMk cId="3771991031" sldId="300"/>
            <ac:spMk id="2" creationId="{00000000-0000-0000-0000-000000000000}"/>
          </ac:spMkLst>
        </pc:spChg>
      </pc:sldChg>
      <pc:sldChg chg="modSp add mod">
        <pc:chgData name="Andrew" userId="2417584e-6dd1-4d54-906d-e7337ee83fb4" providerId="ADAL" clId="{5B0FC63D-0A02-4891-8523-A3E3BEA0E78C}" dt="2021-04-30T09:55:13.142" v="1901" actId="27636"/>
        <pc:sldMkLst>
          <pc:docMk/>
          <pc:sldMk cId="1249171224" sldId="301"/>
        </pc:sldMkLst>
        <pc:spChg chg="mod">
          <ac:chgData name="Andrew" userId="2417584e-6dd1-4d54-906d-e7337ee83fb4" providerId="ADAL" clId="{5B0FC63D-0A02-4891-8523-A3E3BEA0E78C}" dt="2021-04-30T09:55:13.142" v="1901" actId="27636"/>
          <ac:spMkLst>
            <pc:docMk/>
            <pc:sldMk cId="1249171224" sldId="301"/>
            <ac:spMk id="2" creationId="{00000000-0000-0000-0000-000000000000}"/>
          </ac:spMkLst>
        </pc:spChg>
      </pc:sldChg>
      <pc:sldChg chg="modSp add mod">
        <pc:chgData name="Andrew" userId="2417584e-6dd1-4d54-906d-e7337ee83fb4" providerId="ADAL" clId="{5B0FC63D-0A02-4891-8523-A3E3BEA0E78C}" dt="2021-04-30T09:55:13.152" v="1902" actId="27636"/>
        <pc:sldMkLst>
          <pc:docMk/>
          <pc:sldMk cId="4267767241" sldId="302"/>
        </pc:sldMkLst>
        <pc:spChg chg="mod">
          <ac:chgData name="Andrew" userId="2417584e-6dd1-4d54-906d-e7337ee83fb4" providerId="ADAL" clId="{5B0FC63D-0A02-4891-8523-A3E3BEA0E78C}" dt="2021-04-30T09:55:13.152" v="1902" actId="27636"/>
          <ac:spMkLst>
            <pc:docMk/>
            <pc:sldMk cId="4267767241" sldId="302"/>
            <ac:spMk id="2" creationId="{00000000-0000-0000-0000-000000000000}"/>
          </ac:spMkLst>
        </pc:spChg>
      </pc:sldChg>
      <pc:sldChg chg="addSp modSp add mod modNotesTx">
        <pc:chgData name="Andrew" userId="2417584e-6dd1-4d54-906d-e7337ee83fb4" providerId="ADAL" clId="{5B0FC63D-0A02-4891-8523-A3E3BEA0E78C}" dt="2021-04-30T10:18:11.675" v="2529" actId="20577"/>
        <pc:sldMkLst>
          <pc:docMk/>
          <pc:sldMk cId="3157356218" sldId="303"/>
        </pc:sldMkLst>
        <pc:spChg chg="mod">
          <ac:chgData name="Andrew" userId="2417584e-6dd1-4d54-906d-e7337ee83fb4" providerId="ADAL" clId="{5B0FC63D-0A02-4891-8523-A3E3BEA0E78C}" dt="2021-04-30T10:15:44.369" v="2194" actId="27636"/>
          <ac:spMkLst>
            <pc:docMk/>
            <pc:sldMk cId="3157356218" sldId="303"/>
            <ac:spMk id="2" creationId="{00000000-0000-0000-0000-000000000000}"/>
          </ac:spMkLst>
        </pc:spChg>
        <pc:picChg chg="add mod">
          <ac:chgData name="Andrew" userId="2417584e-6dd1-4d54-906d-e7337ee83fb4" providerId="ADAL" clId="{5B0FC63D-0A02-4891-8523-A3E3BEA0E78C}" dt="2021-04-30T10:16:22.978" v="2202" actId="1076"/>
          <ac:picMkLst>
            <pc:docMk/>
            <pc:sldMk cId="3157356218" sldId="303"/>
            <ac:picMk id="4" creationId="{5A337AD2-7896-4DD9-9C54-060B7E0FD91E}"/>
          </ac:picMkLst>
        </pc:picChg>
      </pc:sldChg>
      <pc:sldChg chg="modSp add mod">
        <pc:chgData name="Andrew" userId="2417584e-6dd1-4d54-906d-e7337ee83fb4" providerId="ADAL" clId="{5B0FC63D-0A02-4891-8523-A3E3BEA0E78C}" dt="2021-04-30T11:18:21.790" v="3263" actId="403"/>
        <pc:sldMkLst>
          <pc:docMk/>
          <pc:sldMk cId="1297495627" sldId="304"/>
        </pc:sldMkLst>
        <pc:spChg chg="mod">
          <ac:chgData name="Andrew" userId="2417584e-6dd1-4d54-906d-e7337ee83fb4" providerId="ADAL" clId="{5B0FC63D-0A02-4891-8523-A3E3BEA0E78C}" dt="2021-04-30T10:15:44.408" v="2200" actId="27636"/>
          <ac:spMkLst>
            <pc:docMk/>
            <pc:sldMk cId="1297495627" sldId="304"/>
            <ac:spMk id="2" creationId="{00000000-0000-0000-0000-000000000000}"/>
          </ac:spMkLst>
        </pc:spChg>
        <pc:spChg chg="mod">
          <ac:chgData name="Andrew" userId="2417584e-6dd1-4d54-906d-e7337ee83fb4" providerId="ADAL" clId="{5B0FC63D-0A02-4891-8523-A3E3BEA0E78C}" dt="2021-04-30T11:18:21.790" v="3263" actId="403"/>
          <ac:spMkLst>
            <pc:docMk/>
            <pc:sldMk cId="1297495627" sldId="304"/>
            <ac:spMk id="7" creationId="{00000000-0000-0000-0000-000000000000}"/>
          </ac:spMkLst>
        </pc:spChg>
      </pc:sldChg>
      <pc:sldChg chg="addSp delSp modSp add mod">
        <pc:chgData name="Andrew" userId="2417584e-6dd1-4d54-906d-e7337ee83fb4" providerId="ADAL" clId="{5B0FC63D-0A02-4891-8523-A3E3BEA0E78C}" dt="2021-04-30T11:15:29.825" v="3249" actId="20577"/>
        <pc:sldMkLst>
          <pc:docMk/>
          <pc:sldMk cId="3966515264" sldId="305"/>
        </pc:sldMkLst>
        <pc:spChg chg="mod">
          <ac:chgData name="Andrew" userId="2417584e-6dd1-4d54-906d-e7337ee83fb4" providerId="ADAL" clId="{5B0FC63D-0A02-4891-8523-A3E3BEA0E78C}" dt="2021-04-30T11:15:29.825" v="3249" actId="20577"/>
          <ac:spMkLst>
            <pc:docMk/>
            <pc:sldMk cId="3966515264" sldId="305"/>
            <ac:spMk id="2" creationId="{00000000-0000-0000-0000-000000000000}"/>
          </ac:spMkLst>
        </pc:spChg>
        <pc:spChg chg="del">
          <ac:chgData name="Andrew" userId="2417584e-6dd1-4d54-906d-e7337ee83fb4" providerId="ADAL" clId="{5B0FC63D-0A02-4891-8523-A3E3BEA0E78C}" dt="2021-04-30T11:14:55.034" v="3240" actId="478"/>
          <ac:spMkLst>
            <pc:docMk/>
            <pc:sldMk cId="3966515264" sldId="305"/>
            <ac:spMk id="3" creationId="{00000000-0000-0000-0000-000000000000}"/>
          </ac:spMkLst>
        </pc:spChg>
        <pc:spChg chg="add del">
          <ac:chgData name="Andrew" userId="2417584e-6dd1-4d54-906d-e7337ee83fb4" providerId="ADAL" clId="{5B0FC63D-0A02-4891-8523-A3E3BEA0E78C}" dt="2021-04-30T11:14:47.451" v="3236" actId="22"/>
          <ac:spMkLst>
            <pc:docMk/>
            <pc:sldMk cId="3966515264" sldId="305"/>
            <ac:spMk id="5" creationId="{84A4B8F5-8C33-41D6-BD2B-2D0EC526F66B}"/>
          </ac:spMkLst>
        </pc:spChg>
        <pc:spChg chg="add mod">
          <ac:chgData name="Andrew" userId="2417584e-6dd1-4d54-906d-e7337ee83fb4" providerId="ADAL" clId="{5B0FC63D-0A02-4891-8523-A3E3BEA0E78C}" dt="2021-04-30T11:14:52.889" v="3239" actId="122"/>
          <ac:spMkLst>
            <pc:docMk/>
            <pc:sldMk cId="3966515264" sldId="305"/>
            <ac:spMk id="6" creationId="{AA071846-A3FD-4783-A8EA-447AFFCA993F}"/>
          </ac:spMkLst>
        </pc:spChg>
        <pc:picChg chg="add mod">
          <ac:chgData name="Andrew" userId="2417584e-6dd1-4d54-906d-e7337ee83fb4" providerId="ADAL" clId="{5B0FC63D-0A02-4891-8523-A3E3BEA0E78C}" dt="2021-04-30T11:15:23.869" v="3248" actId="1076"/>
          <ac:picMkLst>
            <pc:docMk/>
            <pc:sldMk cId="3966515264" sldId="305"/>
            <ac:picMk id="7" creationId="{FF243429-EEAD-48DD-A46C-EB8B7C621664}"/>
          </ac:picMkLst>
        </pc:picChg>
      </pc:sldChg>
      <pc:sldChg chg="modSp add mod">
        <pc:chgData name="Andrew" userId="2417584e-6dd1-4d54-906d-e7337ee83fb4" providerId="ADAL" clId="{5B0FC63D-0A02-4891-8523-A3E3BEA0E78C}" dt="2021-04-30T11:15:46.491" v="3251" actId="14100"/>
        <pc:sldMkLst>
          <pc:docMk/>
          <pc:sldMk cId="3440062185" sldId="306"/>
        </pc:sldMkLst>
        <pc:picChg chg="mod">
          <ac:chgData name="Andrew" userId="2417584e-6dd1-4d54-906d-e7337ee83fb4" providerId="ADAL" clId="{5B0FC63D-0A02-4891-8523-A3E3BEA0E78C}" dt="2021-04-30T11:15:46.491" v="3251" actId="14100"/>
          <ac:picMkLst>
            <pc:docMk/>
            <pc:sldMk cId="3440062185" sldId="306"/>
            <ac:picMk id="4" creationId="{00000000-0000-0000-0000-000000000000}"/>
          </ac:picMkLst>
        </pc:picChg>
      </pc:sldChg>
      <pc:sldChg chg="add">
        <pc:chgData name="Andrew" userId="2417584e-6dd1-4d54-906d-e7337ee83fb4" providerId="ADAL" clId="{5B0FC63D-0A02-4891-8523-A3E3BEA0E78C}" dt="2021-04-30T10:15:44.340" v="2193"/>
        <pc:sldMkLst>
          <pc:docMk/>
          <pc:sldMk cId="284787451" sldId="307"/>
        </pc:sldMkLst>
      </pc:sldChg>
      <pc:sldChg chg="modSp add mod modNotesTx">
        <pc:chgData name="Andrew" userId="2417584e-6dd1-4d54-906d-e7337ee83fb4" providerId="ADAL" clId="{5B0FC63D-0A02-4891-8523-A3E3BEA0E78C}" dt="2021-04-30T11:05:32.899" v="2837" actId="20577"/>
        <pc:sldMkLst>
          <pc:docMk/>
          <pc:sldMk cId="3328522530" sldId="308"/>
        </pc:sldMkLst>
        <pc:spChg chg="mod">
          <ac:chgData name="Andrew" userId="2417584e-6dd1-4d54-906d-e7337ee83fb4" providerId="ADAL" clId="{5B0FC63D-0A02-4891-8523-A3E3BEA0E78C}" dt="2021-04-30T10:15:44.375" v="2195" actId="27636"/>
          <ac:spMkLst>
            <pc:docMk/>
            <pc:sldMk cId="3328522530" sldId="308"/>
            <ac:spMk id="2" creationId="{00000000-0000-0000-0000-000000000000}"/>
          </ac:spMkLst>
        </pc:spChg>
      </pc:sldChg>
      <pc:sldChg chg="addSp delSp modSp add del mod">
        <pc:chgData name="Andrew" userId="2417584e-6dd1-4d54-906d-e7337ee83fb4" providerId="ADAL" clId="{5B0FC63D-0A02-4891-8523-A3E3BEA0E78C}" dt="2021-04-30T11:13:37.815" v="3148" actId="2696"/>
        <pc:sldMkLst>
          <pc:docMk/>
          <pc:sldMk cId="473707835" sldId="309"/>
        </pc:sldMkLst>
        <pc:spChg chg="add mod">
          <ac:chgData name="Andrew" userId="2417584e-6dd1-4d54-906d-e7337ee83fb4" providerId="ADAL" clId="{5B0FC63D-0A02-4891-8523-A3E3BEA0E78C}" dt="2021-04-30T11:11:57.816" v="3145" actId="122"/>
          <ac:spMkLst>
            <pc:docMk/>
            <pc:sldMk cId="473707835" sldId="309"/>
            <ac:spMk id="4" creationId="{A9931950-0AA0-4CC0-9B2A-884952B9A12F}"/>
          </ac:spMkLst>
        </pc:spChg>
        <pc:spChg chg="del mod">
          <ac:chgData name="Andrew" userId="2417584e-6dd1-4d54-906d-e7337ee83fb4" providerId="ADAL" clId="{5B0FC63D-0A02-4891-8523-A3E3BEA0E78C}" dt="2021-04-30T11:11:49.689" v="3142" actId="478"/>
          <ac:spMkLst>
            <pc:docMk/>
            <pc:sldMk cId="473707835" sldId="309"/>
            <ac:spMk id="5" creationId="{00000000-0000-0000-0000-000000000000}"/>
          </ac:spMkLst>
        </pc:spChg>
        <pc:graphicFrameChg chg="mod">
          <ac:chgData name="Andrew" userId="2417584e-6dd1-4d54-906d-e7337ee83fb4" providerId="ADAL" clId="{5B0FC63D-0A02-4891-8523-A3E3BEA0E78C}" dt="2021-04-30T11:12:05.583" v="3147" actId="478"/>
          <ac:graphicFrameMkLst>
            <pc:docMk/>
            <pc:sldMk cId="473707835" sldId="309"/>
            <ac:graphicFrameMk id="6" creationId="{00000000-0000-0000-0000-000000000000}"/>
          </ac:graphicFrameMkLst>
        </pc:graphicFrameChg>
      </pc:sldChg>
      <pc:sldChg chg="addSp modSp add mod modNotesTx">
        <pc:chgData name="Andrew" userId="2417584e-6dd1-4d54-906d-e7337ee83fb4" providerId="ADAL" clId="{5B0FC63D-0A02-4891-8523-A3E3BEA0E78C}" dt="2021-04-30T11:14:29.444" v="3234" actId="20577"/>
        <pc:sldMkLst>
          <pc:docMk/>
          <pc:sldMk cId="3068422241" sldId="310"/>
        </pc:sldMkLst>
        <pc:spChg chg="mod">
          <ac:chgData name="Andrew" userId="2417584e-6dd1-4d54-906d-e7337ee83fb4" providerId="ADAL" clId="{5B0FC63D-0A02-4891-8523-A3E3BEA0E78C}" dt="2021-04-30T10:15:44.377" v="2196" actId="27636"/>
          <ac:spMkLst>
            <pc:docMk/>
            <pc:sldMk cId="3068422241" sldId="310"/>
            <ac:spMk id="2" creationId="{00000000-0000-0000-0000-000000000000}"/>
          </ac:spMkLst>
        </pc:spChg>
        <pc:picChg chg="add mod">
          <ac:chgData name="Andrew" userId="2417584e-6dd1-4d54-906d-e7337ee83fb4" providerId="ADAL" clId="{5B0FC63D-0A02-4891-8523-A3E3BEA0E78C}" dt="2021-04-30T11:13:55.798" v="3152" actId="1076"/>
          <ac:picMkLst>
            <pc:docMk/>
            <pc:sldMk cId="3068422241" sldId="310"/>
            <ac:picMk id="4" creationId="{2982704E-3CDA-4C3E-BD30-E7F421A75C0A}"/>
          </ac:picMkLst>
        </pc:picChg>
      </pc:sldChg>
      <pc:sldChg chg="addSp modSp add mod">
        <pc:chgData name="Andrew" userId="2417584e-6dd1-4d54-906d-e7337ee83fb4" providerId="ADAL" clId="{5B0FC63D-0A02-4891-8523-A3E3BEA0E78C}" dt="2021-04-30T11:16:18.200" v="3255" actId="14100"/>
        <pc:sldMkLst>
          <pc:docMk/>
          <pc:sldMk cId="2066976486" sldId="311"/>
        </pc:sldMkLst>
        <pc:spChg chg="mod">
          <ac:chgData name="Andrew" userId="2417584e-6dd1-4d54-906d-e7337ee83fb4" providerId="ADAL" clId="{5B0FC63D-0A02-4891-8523-A3E3BEA0E78C}" dt="2021-04-30T10:15:44.379" v="2197" actId="27636"/>
          <ac:spMkLst>
            <pc:docMk/>
            <pc:sldMk cId="2066976486" sldId="311"/>
            <ac:spMk id="2" creationId="{00000000-0000-0000-0000-000000000000}"/>
          </ac:spMkLst>
        </pc:spChg>
        <pc:spChg chg="mod">
          <ac:chgData name="Andrew" userId="2417584e-6dd1-4d54-906d-e7337ee83fb4" providerId="ADAL" clId="{5B0FC63D-0A02-4891-8523-A3E3BEA0E78C}" dt="2021-04-30T11:16:15.778" v="3254" actId="1076"/>
          <ac:spMkLst>
            <pc:docMk/>
            <pc:sldMk cId="2066976486" sldId="311"/>
            <ac:spMk id="3" creationId="{00000000-0000-0000-0000-000000000000}"/>
          </ac:spMkLst>
        </pc:spChg>
        <pc:picChg chg="add mod">
          <ac:chgData name="Andrew" userId="2417584e-6dd1-4d54-906d-e7337ee83fb4" providerId="ADAL" clId="{5B0FC63D-0A02-4891-8523-A3E3BEA0E78C}" dt="2021-04-30T11:16:18.200" v="3255" actId="14100"/>
          <ac:picMkLst>
            <pc:docMk/>
            <pc:sldMk cId="2066976486" sldId="311"/>
            <ac:picMk id="4" creationId="{BB5DC0B1-87C5-4BDE-A6B9-E07AC426B0FC}"/>
          </ac:picMkLst>
        </pc:picChg>
      </pc:sldChg>
      <pc:sldChg chg="modSp add mod">
        <pc:chgData name="Andrew" userId="2417584e-6dd1-4d54-906d-e7337ee83fb4" providerId="ADAL" clId="{5B0FC63D-0A02-4891-8523-A3E3BEA0E78C}" dt="2021-04-30T10:15:44.394" v="2198" actId="27636"/>
        <pc:sldMkLst>
          <pc:docMk/>
          <pc:sldMk cId="3957357603" sldId="312"/>
        </pc:sldMkLst>
        <pc:spChg chg="mod">
          <ac:chgData name="Andrew" userId="2417584e-6dd1-4d54-906d-e7337ee83fb4" providerId="ADAL" clId="{5B0FC63D-0A02-4891-8523-A3E3BEA0E78C}" dt="2021-04-30T10:15:44.394" v="2198" actId="27636"/>
          <ac:spMkLst>
            <pc:docMk/>
            <pc:sldMk cId="3957357603" sldId="312"/>
            <ac:spMk id="2" creationId="{00000000-0000-0000-0000-000000000000}"/>
          </ac:spMkLst>
        </pc:spChg>
      </pc:sldChg>
      <pc:sldChg chg="modSp add mod">
        <pc:chgData name="Andrew" userId="2417584e-6dd1-4d54-906d-e7337ee83fb4" providerId="ADAL" clId="{5B0FC63D-0A02-4891-8523-A3E3BEA0E78C}" dt="2021-04-30T10:15:44.397" v="2199" actId="27636"/>
        <pc:sldMkLst>
          <pc:docMk/>
          <pc:sldMk cId="1779599764" sldId="313"/>
        </pc:sldMkLst>
        <pc:spChg chg="mod">
          <ac:chgData name="Andrew" userId="2417584e-6dd1-4d54-906d-e7337ee83fb4" providerId="ADAL" clId="{5B0FC63D-0A02-4891-8523-A3E3BEA0E78C}" dt="2021-04-30T10:15:44.397" v="2199" actId="27636"/>
          <ac:spMkLst>
            <pc:docMk/>
            <pc:sldMk cId="1779599764" sldId="313"/>
            <ac:spMk id="2" creationId="{00000000-0000-0000-0000-000000000000}"/>
          </ac:spMkLst>
        </pc:spChg>
      </pc:sldChg>
      <pc:sldChg chg="addSp modSp new mod modNotesTx">
        <pc:chgData name="Andrew" userId="2417584e-6dd1-4d54-906d-e7337ee83fb4" providerId="ADAL" clId="{5B0FC63D-0A02-4891-8523-A3E3BEA0E78C}" dt="2021-04-30T11:11:21.059" v="3138" actId="20577"/>
        <pc:sldMkLst>
          <pc:docMk/>
          <pc:sldMk cId="974162382" sldId="314"/>
        </pc:sldMkLst>
        <pc:spChg chg="mod">
          <ac:chgData name="Andrew" userId="2417584e-6dd1-4d54-906d-e7337ee83fb4" providerId="ADAL" clId="{5B0FC63D-0A02-4891-8523-A3E3BEA0E78C}" dt="2021-04-30T11:08:18.429" v="2959"/>
          <ac:spMkLst>
            <pc:docMk/>
            <pc:sldMk cId="974162382" sldId="314"/>
            <ac:spMk id="2" creationId="{90DB8CA5-7885-4BE9-A903-1D90932A6448}"/>
          </ac:spMkLst>
        </pc:spChg>
        <pc:spChg chg="mod">
          <ac:chgData name="Andrew" userId="2417584e-6dd1-4d54-906d-e7337ee83fb4" providerId="ADAL" clId="{5B0FC63D-0A02-4891-8523-A3E3BEA0E78C}" dt="2021-04-30T11:11:21.059" v="3138" actId="20577"/>
          <ac:spMkLst>
            <pc:docMk/>
            <pc:sldMk cId="974162382" sldId="314"/>
            <ac:spMk id="3" creationId="{B23C3500-A138-4DA5-ADA5-1287A1D18F71}"/>
          </ac:spMkLst>
        </pc:spChg>
        <pc:picChg chg="add mod">
          <ac:chgData name="Andrew" userId="2417584e-6dd1-4d54-906d-e7337ee83fb4" providerId="ADAL" clId="{5B0FC63D-0A02-4891-8523-A3E3BEA0E78C}" dt="2021-04-30T11:03:44.741" v="2533" actId="1076"/>
          <ac:picMkLst>
            <pc:docMk/>
            <pc:sldMk cId="974162382" sldId="314"/>
            <ac:picMk id="4" creationId="{22F2A8AE-B591-4987-B411-0334A048EF82}"/>
          </ac:picMkLst>
        </pc:picChg>
      </pc:sldChg>
      <pc:sldChg chg="modSp new mod">
        <pc:chgData name="Andrew" userId="2417584e-6dd1-4d54-906d-e7337ee83fb4" providerId="ADAL" clId="{5B0FC63D-0A02-4891-8523-A3E3BEA0E78C}" dt="2021-04-30T11:29:19.996" v="3296" actId="27636"/>
        <pc:sldMkLst>
          <pc:docMk/>
          <pc:sldMk cId="1401985961" sldId="315"/>
        </pc:sldMkLst>
        <pc:spChg chg="mod">
          <ac:chgData name="Andrew" userId="2417584e-6dd1-4d54-906d-e7337ee83fb4" providerId="ADAL" clId="{5B0FC63D-0A02-4891-8523-A3E3BEA0E78C}" dt="2021-04-30T11:29:19.996" v="3296" actId="27636"/>
          <ac:spMkLst>
            <pc:docMk/>
            <pc:sldMk cId="1401985961" sldId="315"/>
            <ac:spMk id="2" creationId="{34B3992C-31B6-4C47-B448-9E5A0F9B9DB7}"/>
          </ac:spMkLst>
        </pc:spChg>
      </pc:sldChg>
      <pc:sldChg chg="add">
        <pc:chgData name="Andrew" userId="2417584e-6dd1-4d54-906d-e7337ee83fb4" providerId="ADAL" clId="{5B0FC63D-0A02-4891-8523-A3E3BEA0E78C}" dt="2021-04-30T11:29:19.822" v="3268"/>
        <pc:sldMkLst>
          <pc:docMk/>
          <pc:sldMk cId="79053488" sldId="316"/>
        </pc:sldMkLst>
      </pc:sldChg>
      <pc:sldChg chg="modSp add mod modNotesTx">
        <pc:chgData name="Andrew" userId="2417584e-6dd1-4d54-906d-e7337ee83fb4" providerId="ADAL" clId="{5B0FC63D-0A02-4891-8523-A3E3BEA0E78C}" dt="2021-04-30T11:29:50.073" v="3298" actId="20577"/>
        <pc:sldMkLst>
          <pc:docMk/>
          <pc:sldMk cId="3641224263" sldId="317"/>
        </pc:sldMkLst>
        <pc:spChg chg="mod">
          <ac:chgData name="Andrew" userId="2417584e-6dd1-4d54-906d-e7337ee83fb4" providerId="ADAL" clId="{5B0FC63D-0A02-4891-8523-A3E3BEA0E78C}" dt="2021-04-30T11:29:19.852" v="3270" actId="27636"/>
          <ac:spMkLst>
            <pc:docMk/>
            <pc:sldMk cId="3641224263" sldId="317"/>
            <ac:spMk id="2" creationId="{770B47C1-2DB0-4F24-9B17-51515297D268}"/>
          </ac:spMkLst>
        </pc:spChg>
        <pc:spChg chg="mod">
          <ac:chgData name="Andrew" userId="2417584e-6dd1-4d54-906d-e7337ee83fb4" providerId="ADAL" clId="{5B0FC63D-0A02-4891-8523-A3E3BEA0E78C}" dt="2021-04-30T11:29:47.072" v="3297" actId="20577"/>
          <ac:spMkLst>
            <pc:docMk/>
            <pc:sldMk cId="3641224263" sldId="317"/>
            <ac:spMk id="3" creationId="{3E4EFBFC-B3E9-43CC-8D5B-FCB2C7AAA439}"/>
          </ac:spMkLst>
        </pc:spChg>
      </pc:sldChg>
      <pc:sldChg chg="modSp add mod">
        <pc:chgData name="Andrew" userId="2417584e-6dd1-4d54-906d-e7337ee83fb4" providerId="ADAL" clId="{5B0FC63D-0A02-4891-8523-A3E3BEA0E78C}" dt="2021-05-05T11:18:23.185" v="5768" actId="27636"/>
        <pc:sldMkLst>
          <pc:docMk/>
          <pc:sldMk cId="693563854" sldId="318"/>
        </pc:sldMkLst>
        <pc:spChg chg="mod">
          <ac:chgData name="Andrew" userId="2417584e-6dd1-4d54-906d-e7337ee83fb4" providerId="ADAL" clId="{5B0FC63D-0A02-4891-8523-A3E3BEA0E78C}" dt="2021-05-05T11:18:23.185" v="5768" actId="27636"/>
          <ac:spMkLst>
            <pc:docMk/>
            <pc:sldMk cId="693563854" sldId="318"/>
            <ac:spMk id="2" creationId="{4B7C3861-CF6C-481E-B886-4C6322A91635}"/>
          </ac:spMkLst>
        </pc:spChg>
      </pc:sldChg>
      <pc:sldChg chg="modSp add mod">
        <pc:chgData name="Andrew" userId="2417584e-6dd1-4d54-906d-e7337ee83fb4" providerId="ADAL" clId="{5B0FC63D-0A02-4891-8523-A3E3BEA0E78C}" dt="2021-05-05T11:18:23.187" v="5769" actId="27636"/>
        <pc:sldMkLst>
          <pc:docMk/>
          <pc:sldMk cId="1406452134" sldId="319"/>
        </pc:sldMkLst>
        <pc:spChg chg="mod">
          <ac:chgData name="Andrew" userId="2417584e-6dd1-4d54-906d-e7337ee83fb4" providerId="ADAL" clId="{5B0FC63D-0A02-4891-8523-A3E3BEA0E78C}" dt="2021-05-05T11:18:23.187" v="5769" actId="27636"/>
          <ac:spMkLst>
            <pc:docMk/>
            <pc:sldMk cId="1406452134" sldId="319"/>
            <ac:spMk id="2" creationId="{54B46B1F-5779-413B-B84E-B7D10B064BCF}"/>
          </ac:spMkLst>
        </pc:spChg>
      </pc:sldChg>
      <pc:sldChg chg="modSp add mod">
        <pc:chgData name="Andrew" userId="2417584e-6dd1-4d54-906d-e7337ee83fb4" providerId="ADAL" clId="{5B0FC63D-0A02-4891-8523-A3E3BEA0E78C}" dt="2021-05-05T11:18:23.201" v="5770" actId="27636"/>
        <pc:sldMkLst>
          <pc:docMk/>
          <pc:sldMk cId="2862904671" sldId="320"/>
        </pc:sldMkLst>
        <pc:spChg chg="mod">
          <ac:chgData name="Andrew" userId="2417584e-6dd1-4d54-906d-e7337ee83fb4" providerId="ADAL" clId="{5B0FC63D-0A02-4891-8523-A3E3BEA0E78C}" dt="2021-05-05T11:18:23.201" v="5770" actId="27636"/>
          <ac:spMkLst>
            <pc:docMk/>
            <pc:sldMk cId="2862904671" sldId="320"/>
            <ac:spMk id="2" creationId="{DFE76FC6-BDBA-45EE-A67B-098D1593A978}"/>
          </ac:spMkLst>
        </pc:spChg>
      </pc:sldChg>
      <pc:sldChg chg="modSp add mod">
        <pc:chgData name="Andrew" userId="2417584e-6dd1-4d54-906d-e7337ee83fb4" providerId="ADAL" clId="{5B0FC63D-0A02-4891-8523-A3E3BEA0E78C}" dt="2021-05-05T11:18:23.175" v="5766" actId="27636"/>
        <pc:sldMkLst>
          <pc:docMk/>
          <pc:sldMk cId="2138631514" sldId="321"/>
        </pc:sldMkLst>
        <pc:spChg chg="mod">
          <ac:chgData name="Andrew" userId="2417584e-6dd1-4d54-906d-e7337ee83fb4" providerId="ADAL" clId="{5B0FC63D-0A02-4891-8523-A3E3BEA0E78C}" dt="2021-05-05T11:18:23.175" v="5766" actId="27636"/>
          <ac:spMkLst>
            <pc:docMk/>
            <pc:sldMk cId="2138631514" sldId="321"/>
            <ac:spMk id="2" creationId="{CB08096D-2D06-4065-990B-E663CAA69E80}"/>
          </ac:spMkLst>
        </pc:spChg>
        <pc:spChg chg="mod">
          <ac:chgData name="Andrew" userId="2417584e-6dd1-4d54-906d-e7337ee83fb4" providerId="ADAL" clId="{5B0FC63D-0A02-4891-8523-A3E3BEA0E78C}" dt="2021-05-05T11:18:23.175" v="5765" actId="27636"/>
          <ac:spMkLst>
            <pc:docMk/>
            <pc:sldMk cId="2138631514" sldId="321"/>
            <ac:spMk id="3" creationId="{6DF52DA7-43F5-44C0-B3BF-4700927D3159}"/>
          </ac:spMkLst>
        </pc:spChg>
      </pc:sldChg>
      <pc:sldChg chg="modSp add mod">
        <pc:chgData name="Andrew" userId="2417584e-6dd1-4d54-906d-e7337ee83fb4" providerId="ADAL" clId="{5B0FC63D-0A02-4891-8523-A3E3BEA0E78C}" dt="2021-05-05T11:18:23.361" v="5796" actId="27636"/>
        <pc:sldMkLst>
          <pc:docMk/>
          <pc:sldMk cId="3444190652" sldId="322"/>
        </pc:sldMkLst>
        <pc:spChg chg="mod">
          <ac:chgData name="Andrew" userId="2417584e-6dd1-4d54-906d-e7337ee83fb4" providerId="ADAL" clId="{5B0FC63D-0A02-4891-8523-A3E3BEA0E78C}" dt="2021-05-05T11:18:23.361" v="5796" actId="27636"/>
          <ac:spMkLst>
            <pc:docMk/>
            <pc:sldMk cId="3444190652" sldId="322"/>
            <ac:spMk id="2" creationId="{42E39CA6-91F6-4E1F-B9CD-62A591A2D337}"/>
          </ac:spMkLst>
        </pc:spChg>
        <pc:spChg chg="mod">
          <ac:chgData name="Andrew" userId="2417584e-6dd1-4d54-906d-e7337ee83fb4" providerId="ADAL" clId="{5B0FC63D-0A02-4891-8523-A3E3BEA0E78C}" dt="2021-05-05T11:18:23.360" v="5795" actId="27636"/>
          <ac:spMkLst>
            <pc:docMk/>
            <pc:sldMk cId="3444190652" sldId="322"/>
            <ac:spMk id="3" creationId="{38C2F663-60CA-46A7-BF66-CBAFC102F2D2}"/>
          </ac:spMkLst>
        </pc:spChg>
      </pc:sldChg>
      <pc:sldChg chg="modSp add mod">
        <pc:chgData name="Andrew" userId="2417584e-6dd1-4d54-906d-e7337ee83fb4" providerId="ADAL" clId="{5B0FC63D-0A02-4891-8523-A3E3BEA0E78C}" dt="2021-05-05T11:18:23.364" v="5797" actId="27636"/>
        <pc:sldMkLst>
          <pc:docMk/>
          <pc:sldMk cId="1130870797" sldId="323"/>
        </pc:sldMkLst>
        <pc:spChg chg="mod">
          <ac:chgData name="Andrew" userId="2417584e-6dd1-4d54-906d-e7337ee83fb4" providerId="ADAL" clId="{5B0FC63D-0A02-4891-8523-A3E3BEA0E78C}" dt="2021-05-05T11:18:23.364" v="5797" actId="27636"/>
          <ac:spMkLst>
            <pc:docMk/>
            <pc:sldMk cId="1130870797" sldId="323"/>
            <ac:spMk id="2" creationId="{86498D57-EC7F-47C9-8E5F-C102427674AA}"/>
          </ac:spMkLst>
        </pc:spChg>
      </pc:sldChg>
      <pc:sldChg chg="modSp add mod">
        <pc:chgData name="Andrew" userId="2417584e-6dd1-4d54-906d-e7337ee83fb4" providerId="ADAL" clId="{5B0FC63D-0A02-4891-8523-A3E3BEA0E78C}" dt="2021-05-05T11:18:23.375" v="5801" actId="27636"/>
        <pc:sldMkLst>
          <pc:docMk/>
          <pc:sldMk cId="1667558389" sldId="324"/>
        </pc:sldMkLst>
        <pc:spChg chg="mod">
          <ac:chgData name="Andrew" userId="2417584e-6dd1-4d54-906d-e7337ee83fb4" providerId="ADAL" clId="{5B0FC63D-0A02-4891-8523-A3E3BEA0E78C}" dt="2021-05-05T11:18:23.370" v="5800" actId="27636"/>
          <ac:spMkLst>
            <pc:docMk/>
            <pc:sldMk cId="1667558389" sldId="324"/>
            <ac:spMk id="2" creationId="{00000000-0000-0000-0000-000000000000}"/>
          </ac:spMkLst>
        </pc:spChg>
        <pc:spChg chg="mod">
          <ac:chgData name="Andrew" userId="2417584e-6dd1-4d54-906d-e7337ee83fb4" providerId="ADAL" clId="{5B0FC63D-0A02-4891-8523-A3E3BEA0E78C}" dt="2021-05-05T11:18:23.375" v="5801" actId="27636"/>
          <ac:spMkLst>
            <pc:docMk/>
            <pc:sldMk cId="1667558389" sldId="324"/>
            <ac:spMk id="3" creationId="{00000000-0000-0000-0000-000000000000}"/>
          </ac:spMkLst>
        </pc:spChg>
      </pc:sldChg>
      <pc:sldChg chg="addSp modSp add mod">
        <pc:chgData name="Andrew" userId="2417584e-6dd1-4d54-906d-e7337ee83fb4" providerId="ADAL" clId="{5B0FC63D-0A02-4891-8523-A3E3BEA0E78C}" dt="2021-04-30T11:31:16.757" v="3312"/>
        <pc:sldMkLst>
          <pc:docMk/>
          <pc:sldMk cId="4011262782" sldId="325"/>
        </pc:sldMkLst>
        <pc:spChg chg="add mod">
          <ac:chgData name="Andrew" userId="2417584e-6dd1-4d54-906d-e7337ee83fb4" providerId="ADAL" clId="{5B0FC63D-0A02-4891-8523-A3E3BEA0E78C}" dt="2021-04-30T11:31:16.757" v="3312"/>
          <ac:spMkLst>
            <pc:docMk/>
            <pc:sldMk cId="4011262782" sldId="325"/>
            <ac:spMk id="3" creationId="{FA35E633-CCA7-4231-8350-7BBDE517C68A}"/>
          </ac:spMkLst>
        </pc:spChg>
        <pc:graphicFrameChg chg="mod modGraphic">
          <ac:chgData name="Andrew" userId="2417584e-6dd1-4d54-906d-e7337ee83fb4" providerId="ADAL" clId="{5B0FC63D-0A02-4891-8523-A3E3BEA0E78C}" dt="2021-04-30T11:30:55.055" v="3307" actId="1076"/>
          <ac:graphicFrameMkLst>
            <pc:docMk/>
            <pc:sldMk cId="4011262782" sldId="325"/>
            <ac:graphicFrameMk id="4" creationId="{647DA133-38C5-4BEC-83D5-FB4DC0038066}"/>
          </ac:graphicFrameMkLst>
        </pc:graphicFrameChg>
      </pc:sldChg>
      <pc:sldChg chg="addSp delSp modSp add mod">
        <pc:chgData name="Andrew" userId="2417584e-6dd1-4d54-906d-e7337ee83fb4" providerId="ADAL" clId="{5B0FC63D-0A02-4891-8523-A3E3BEA0E78C}" dt="2021-04-30T11:31:13.805" v="3311" actId="1076"/>
        <pc:sldMkLst>
          <pc:docMk/>
          <pc:sldMk cId="1824369354" sldId="326"/>
        </pc:sldMkLst>
        <pc:spChg chg="del mod">
          <ac:chgData name="Andrew" userId="2417584e-6dd1-4d54-906d-e7337ee83fb4" providerId="ADAL" clId="{5B0FC63D-0A02-4891-8523-A3E3BEA0E78C}" dt="2021-04-30T11:31:11.296" v="3310" actId="478"/>
          <ac:spMkLst>
            <pc:docMk/>
            <pc:sldMk cId="1824369354" sldId="326"/>
            <ac:spMk id="2" creationId="{D78CF5D7-0E35-4102-8830-CE98884F7F79}"/>
          </ac:spMkLst>
        </pc:spChg>
        <pc:spChg chg="add mod">
          <ac:chgData name="Andrew" userId="2417584e-6dd1-4d54-906d-e7337ee83fb4" providerId="ADAL" clId="{5B0FC63D-0A02-4891-8523-A3E3BEA0E78C}" dt="2021-04-30T11:31:13.805" v="3311" actId="1076"/>
          <ac:spMkLst>
            <pc:docMk/>
            <pc:sldMk cId="1824369354" sldId="326"/>
            <ac:spMk id="4" creationId="{D2AA0B74-A785-46A5-BC88-797CB31E4E87}"/>
          </ac:spMkLst>
        </pc:spChg>
        <pc:graphicFrameChg chg="mod">
          <ac:chgData name="Andrew" userId="2417584e-6dd1-4d54-906d-e7337ee83fb4" providerId="ADAL" clId="{5B0FC63D-0A02-4891-8523-A3E3BEA0E78C}" dt="2021-04-30T11:30:10.140" v="3299" actId="1076"/>
          <ac:graphicFrameMkLst>
            <pc:docMk/>
            <pc:sldMk cId="1824369354" sldId="326"/>
            <ac:graphicFrameMk id="7" creationId="{7D6470A5-FA1A-49C1-8A2C-83E302D56F81}"/>
          </ac:graphicFrameMkLst>
        </pc:graphicFrameChg>
      </pc:sldChg>
      <pc:sldChg chg="addSp delSp modSp add del mod">
        <pc:chgData name="Andrew" userId="2417584e-6dd1-4d54-906d-e7337ee83fb4" providerId="ADAL" clId="{5B0FC63D-0A02-4891-8523-A3E3BEA0E78C}" dt="2021-04-30T12:10:43.074" v="4951" actId="47"/>
        <pc:sldMkLst>
          <pc:docMk/>
          <pc:sldMk cId="2318329000" sldId="327"/>
        </pc:sldMkLst>
        <pc:spChg chg="mod">
          <ac:chgData name="Andrew" userId="2417584e-6dd1-4d54-906d-e7337ee83fb4" providerId="ADAL" clId="{5B0FC63D-0A02-4891-8523-A3E3BEA0E78C}" dt="2021-04-30T11:31:27.987" v="3325" actId="20577"/>
          <ac:spMkLst>
            <pc:docMk/>
            <pc:sldMk cId="2318329000" sldId="327"/>
            <ac:spMk id="2" creationId="{43A57279-0877-402C-A114-8B4FD9D365B8}"/>
          </ac:spMkLst>
        </pc:spChg>
        <pc:spChg chg="add del mod">
          <ac:chgData name="Andrew" userId="2417584e-6dd1-4d54-906d-e7337ee83fb4" providerId="ADAL" clId="{5B0FC63D-0A02-4891-8523-A3E3BEA0E78C}" dt="2021-04-30T11:31:23.392" v="3316"/>
          <ac:spMkLst>
            <pc:docMk/>
            <pc:sldMk cId="2318329000" sldId="327"/>
            <ac:spMk id="5" creationId="{8134E40C-EB39-4199-97BD-1E586E6E4156}"/>
          </ac:spMkLst>
        </pc:spChg>
      </pc:sldChg>
      <pc:sldChg chg="modSp add mod">
        <pc:chgData name="Andrew" userId="2417584e-6dd1-4d54-906d-e7337ee83fb4" providerId="ADAL" clId="{5B0FC63D-0A02-4891-8523-A3E3BEA0E78C}" dt="2021-05-05T11:18:23.221" v="5773" actId="27636"/>
        <pc:sldMkLst>
          <pc:docMk/>
          <pc:sldMk cId="344610388" sldId="328"/>
        </pc:sldMkLst>
        <pc:spChg chg="mod">
          <ac:chgData name="Andrew" userId="2417584e-6dd1-4d54-906d-e7337ee83fb4" providerId="ADAL" clId="{5B0FC63D-0A02-4891-8523-A3E3BEA0E78C}" dt="2021-05-05T11:18:23.221" v="5773" actId="27636"/>
          <ac:spMkLst>
            <pc:docMk/>
            <pc:sldMk cId="344610388" sldId="328"/>
            <ac:spMk id="2" creationId="{17A6D75A-6B55-4B9B-A870-390E42EB6299}"/>
          </ac:spMkLst>
        </pc:spChg>
      </pc:sldChg>
      <pc:sldChg chg="add">
        <pc:chgData name="Andrew" userId="2417584e-6dd1-4d54-906d-e7337ee83fb4" providerId="ADAL" clId="{5B0FC63D-0A02-4891-8523-A3E3BEA0E78C}" dt="2021-05-05T11:18:23.094" v="5757"/>
        <pc:sldMkLst>
          <pc:docMk/>
          <pc:sldMk cId="921118589" sldId="329"/>
        </pc:sldMkLst>
      </pc:sldChg>
      <pc:sldChg chg="add">
        <pc:chgData name="Andrew" userId="2417584e-6dd1-4d54-906d-e7337ee83fb4" providerId="ADAL" clId="{5B0FC63D-0A02-4891-8523-A3E3BEA0E78C}" dt="2021-05-05T11:18:23.094" v="5757"/>
        <pc:sldMkLst>
          <pc:docMk/>
          <pc:sldMk cId="950327308" sldId="330"/>
        </pc:sldMkLst>
      </pc:sldChg>
      <pc:sldChg chg="modSp add mod">
        <pc:chgData name="Andrew" userId="2417584e-6dd1-4d54-906d-e7337ee83fb4" providerId="ADAL" clId="{5B0FC63D-0A02-4891-8523-A3E3BEA0E78C}" dt="2021-05-05T11:18:23.236" v="5775" actId="27636"/>
        <pc:sldMkLst>
          <pc:docMk/>
          <pc:sldMk cId="2218430260" sldId="331"/>
        </pc:sldMkLst>
        <pc:spChg chg="mod">
          <ac:chgData name="Andrew" userId="2417584e-6dd1-4d54-906d-e7337ee83fb4" providerId="ADAL" clId="{5B0FC63D-0A02-4891-8523-A3E3BEA0E78C}" dt="2021-05-05T11:18:23.236" v="5775" actId="27636"/>
          <ac:spMkLst>
            <pc:docMk/>
            <pc:sldMk cId="2218430260" sldId="331"/>
            <ac:spMk id="2" creationId="{1790FAAE-F7E1-4BB6-BD3D-1AC9C225DC31}"/>
          </ac:spMkLst>
        </pc:spChg>
      </pc:sldChg>
      <pc:sldChg chg="add">
        <pc:chgData name="Andrew" userId="2417584e-6dd1-4d54-906d-e7337ee83fb4" providerId="ADAL" clId="{5B0FC63D-0A02-4891-8523-A3E3BEA0E78C}" dt="2021-05-05T11:18:23.094" v="5757"/>
        <pc:sldMkLst>
          <pc:docMk/>
          <pc:sldMk cId="2637295257" sldId="332"/>
        </pc:sldMkLst>
      </pc:sldChg>
      <pc:sldChg chg="add">
        <pc:chgData name="Andrew" userId="2417584e-6dd1-4d54-906d-e7337ee83fb4" providerId="ADAL" clId="{5B0FC63D-0A02-4891-8523-A3E3BEA0E78C}" dt="2021-05-05T11:18:23.094" v="5757"/>
        <pc:sldMkLst>
          <pc:docMk/>
          <pc:sldMk cId="2603998799" sldId="333"/>
        </pc:sldMkLst>
      </pc:sldChg>
      <pc:sldChg chg="modSp add mod">
        <pc:chgData name="Andrew" userId="2417584e-6dd1-4d54-906d-e7337ee83fb4" providerId="ADAL" clId="{5B0FC63D-0A02-4891-8523-A3E3BEA0E78C}" dt="2021-05-05T11:18:23.241" v="5777" actId="27636"/>
        <pc:sldMkLst>
          <pc:docMk/>
          <pc:sldMk cId="3999566222" sldId="334"/>
        </pc:sldMkLst>
        <pc:spChg chg="mod">
          <ac:chgData name="Andrew" userId="2417584e-6dd1-4d54-906d-e7337ee83fb4" providerId="ADAL" clId="{5B0FC63D-0A02-4891-8523-A3E3BEA0E78C}" dt="2021-05-05T11:18:23.241" v="5777" actId="27636"/>
          <ac:spMkLst>
            <pc:docMk/>
            <pc:sldMk cId="3999566222" sldId="334"/>
            <ac:spMk id="2" creationId="{6CFC5972-5461-4C4E-B9FB-61A03E9D32F1}"/>
          </ac:spMkLst>
        </pc:spChg>
      </pc:sldChg>
      <pc:sldChg chg="modSp add mod">
        <pc:chgData name="Andrew" userId="2417584e-6dd1-4d54-906d-e7337ee83fb4" providerId="ADAL" clId="{5B0FC63D-0A02-4891-8523-A3E3BEA0E78C}" dt="2021-05-05T11:18:23.291" v="5779" actId="27636"/>
        <pc:sldMkLst>
          <pc:docMk/>
          <pc:sldMk cId="3011746615" sldId="335"/>
        </pc:sldMkLst>
        <pc:spChg chg="mod">
          <ac:chgData name="Andrew" userId="2417584e-6dd1-4d54-906d-e7337ee83fb4" providerId="ADAL" clId="{5B0FC63D-0A02-4891-8523-A3E3BEA0E78C}" dt="2021-05-05T11:18:23.291" v="5779" actId="27636"/>
          <ac:spMkLst>
            <pc:docMk/>
            <pc:sldMk cId="3011746615" sldId="335"/>
            <ac:spMk id="2" creationId="{0FE45F75-C37C-4E46-98F2-50A95FC54E4A}"/>
          </ac:spMkLst>
        </pc:spChg>
        <pc:spChg chg="mod">
          <ac:chgData name="Andrew" userId="2417584e-6dd1-4d54-906d-e7337ee83fb4" providerId="ADAL" clId="{5B0FC63D-0A02-4891-8523-A3E3BEA0E78C}" dt="2021-05-05T11:18:23.290" v="5778" actId="27636"/>
          <ac:spMkLst>
            <pc:docMk/>
            <pc:sldMk cId="3011746615" sldId="335"/>
            <ac:spMk id="3" creationId="{99D1C9AA-628E-402B-8B50-8C7B80400950}"/>
          </ac:spMkLst>
        </pc:spChg>
      </pc:sldChg>
      <pc:sldChg chg="modSp add mod">
        <pc:chgData name="Andrew" userId="2417584e-6dd1-4d54-906d-e7337ee83fb4" providerId="ADAL" clId="{5B0FC63D-0A02-4891-8523-A3E3BEA0E78C}" dt="2021-05-05T11:18:23.299" v="5781" actId="27636"/>
        <pc:sldMkLst>
          <pc:docMk/>
          <pc:sldMk cId="2854128016" sldId="337"/>
        </pc:sldMkLst>
        <pc:spChg chg="mod">
          <ac:chgData name="Andrew" userId="2417584e-6dd1-4d54-906d-e7337ee83fb4" providerId="ADAL" clId="{5B0FC63D-0A02-4891-8523-A3E3BEA0E78C}" dt="2021-05-05T11:18:23.292" v="5780" actId="27636"/>
          <ac:spMkLst>
            <pc:docMk/>
            <pc:sldMk cId="2854128016" sldId="337"/>
            <ac:spMk id="2" creationId="{8774C482-2350-4CD8-968F-E0AF2AF88849}"/>
          </ac:spMkLst>
        </pc:spChg>
        <pc:spChg chg="mod">
          <ac:chgData name="Andrew" userId="2417584e-6dd1-4d54-906d-e7337ee83fb4" providerId="ADAL" clId="{5B0FC63D-0A02-4891-8523-A3E3BEA0E78C}" dt="2021-05-05T11:18:23.299" v="5781" actId="27636"/>
          <ac:spMkLst>
            <pc:docMk/>
            <pc:sldMk cId="2854128016" sldId="337"/>
            <ac:spMk id="3" creationId="{8529214D-5347-4499-99B4-DBCDEBE66AF5}"/>
          </ac:spMkLst>
        </pc:spChg>
      </pc:sldChg>
      <pc:sldChg chg="modSp add mod">
        <pc:chgData name="Andrew" userId="2417584e-6dd1-4d54-906d-e7337ee83fb4" providerId="ADAL" clId="{5B0FC63D-0A02-4891-8523-A3E3BEA0E78C}" dt="2021-05-05T11:18:23.307" v="5783" actId="27636"/>
        <pc:sldMkLst>
          <pc:docMk/>
          <pc:sldMk cId="60603344" sldId="338"/>
        </pc:sldMkLst>
        <pc:spChg chg="mod">
          <ac:chgData name="Andrew" userId="2417584e-6dd1-4d54-906d-e7337ee83fb4" providerId="ADAL" clId="{5B0FC63D-0A02-4891-8523-A3E3BEA0E78C}" dt="2021-05-05T11:18:23.302" v="5782" actId="27636"/>
          <ac:spMkLst>
            <pc:docMk/>
            <pc:sldMk cId="60603344" sldId="338"/>
            <ac:spMk id="2" creationId="{8774C482-2350-4CD8-968F-E0AF2AF88849}"/>
          </ac:spMkLst>
        </pc:spChg>
        <pc:spChg chg="mod">
          <ac:chgData name="Andrew" userId="2417584e-6dd1-4d54-906d-e7337ee83fb4" providerId="ADAL" clId="{5B0FC63D-0A02-4891-8523-A3E3BEA0E78C}" dt="2021-05-05T11:18:23.307" v="5783" actId="27636"/>
          <ac:spMkLst>
            <pc:docMk/>
            <pc:sldMk cId="60603344" sldId="338"/>
            <ac:spMk id="3" creationId="{8529214D-5347-4499-99B4-DBCDEBE66AF5}"/>
          </ac:spMkLst>
        </pc:spChg>
      </pc:sldChg>
      <pc:sldChg chg="modSp add mod">
        <pc:chgData name="Andrew" userId="2417584e-6dd1-4d54-906d-e7337ee83fb4" providerId="ADAL" clId="{5B0FC63D-0A02-4891-8523-A3E3BEA0E78C}" dt="2021-05-05T11:18:23.385" v="5802" actId="27636"/>
        <pc:sldMkLst>
          <pc:docMk/>
          <pc:sldMk cId="3121510515" sldId="339"/>
        </pc:sldMkLst>
        <pc:spChg chg="mod">
          <ac:chgData name="Andrew" userId="2417584e-6dd1-4d54-906d-e7337ee83fb4" providerId="ADAL" clId="{5B0FC63D-0A02-4891-8523-A3E3BEA0E78C}" dt="2021-05-05T11:18:23.385" v="5802" actId="27636"/>
          <ac:spMkLst>
            <pc:docMk/>
            <pc:sldMk cId="3121510515" sldId="339"/>
            <ac:spMk id="2" creationId="{66204BFD-EAD4-4B73-B888-B056A85BFDE1}"/>
          </ac:spMkLst>
        </pc:spChg>
      </pc:sldChg>
      <pc:sldChg chg="modSp add mod">
        <pc:chgData name="Andrew" userId="2417584e-6dd1-4d54-906d-e7337ee83fb4" providerId="ADAL" clId="{5B0FC63D-0A02-4891-8523-A3E3BEA0E78C}" dt="2021-05-05T11:18:23.387" v="5803" actId="27636"/>
        <pc:sldMkLst>
          <pc:docMk/>
          <pc:sldMk cId="2940027201" sldId="340"/>
        </pc:sldMkLst>
        <pc:spChg chg="mod">
          <ac:chgData name="Andrew" userId="2417584e-6dd1-4d54-906d-e7337ee83fb4" providerId="ADAL" clId="{5B0FC63D-0A02-4891-8523-A3E3BEA0E78C}" dt="2021-05-05T11:18:23.387" v="5803" actId="27636"/>
          <ac:spMkLst>
            <pc:docMk/>
            <pc:sldMk cId="2940027201" sldId="340"/>
            <ac:spMk id="2" creationId="{00000000-0000-0000-0000-000000000000}"/>
          </ac:spMkLst>
        </pc:spChg>
      </pc:sldChg>
      <pc:sldChg chg="modSp add mod modNotesTx">
        <pc:chgData name="Andrew" userId="2417584e-6dd1-4d54-906d-e7337ee83fb4" providerId="ADAL" clId="{5B0FC63D-0A02-4891-8523-A3E3BEA0E78C}" dt="2021-04-30T14:09:57.095" v="5459" actId="313"/>
        <pc:sldMkLst>
          <pc:docMk/>
          <pc:sldMk cId="314928980" sldId="341"/>
        </pc:sldMkLst>
        <pc:spChg chg="mod">
          <ac:chgData name="Andrew" userId="2417584e-6dd1-4d54-906d-e7337ee83fb4" providerId="ADAL" clId="{5B0FC63D-0A02-4891-8523-A3E3BEA0E78C}" dt="2021-04-30T11:29:19.873" v="3275" actId="27636"/>
          <ac:spMkLst>
            <pc:docMk/>
            <pc:sldMk cId="314928980" sldId="341"/>
            <ac:spMk id="2" creationId="{BD391030-E1CC-4A16-8F67-3C98638634AA}"/>
          </ac:spMkLst>
        </pc:spChg>
      </pc:sldChg>
      <pc:sldChg chg="modSp add mod modNotesTx">
        <pc:chgData name="Andrew" userId="2417584e-6dd1-4d54-906d-e7337ee83fb4" providerId="ADAL" clId="{5B0FC63D-0A02-4891-8523-A3E3BEA0E78C}" dt="2021-04-30T14:11:57.026" v="5520" actId="20577"/>
        <pc:sldMkLst>
          <pc:docMk/>
          <pc:sldMk cId="747168007" sldId="342"/>
        </pc:sldMkLst>
        <pc:spChg chg="mod">
          <ac:chgData name="Andrew" userId="2417584e-6dd1-4d54-906d-e7337ee83fb4" providerId="ADAL" clId="{5B0FC63D-0A02-4891-8523-A3E3BEA0E78C}" dt="2021-04-30T11:29:19.918" v="3278" actId="27636"/>
          <ac:spMkLst>
            <pc:docMk/>
            <pc:sldMk cId="747168007" sldId="342"/>
            <ac:spMk id="2" creationId="{FD12E4B5-5C66-4EE6-B5F2-B54EA01C1D45}"/>
          </ac:spMkLst>
        </pc:spChg>
      </pc:sldChg>
      <pc:sldChg chg="modSp add mod">
        <pc:chgData name="Andrew" userId="2417584e-6dd1-4d54-906d-e7337ee83fb4" providerId="ADAL" clId="{5B0FC63D-0A02-4891-8523-A3E3BEA0E78C}" dt="2021-04-30T11:29:19.933" v="3283" actId="27636"/>
        <pc:sldMkLst>
          <pc:docMk/>
          <pc:sldMk cId="2988455391" sldId="343"/>
        </pc:sldMkLst>
        <pc:spChg chg="mod">
          <ac:chgData name="Andrew" userId="2417584e-6dd1-4d54-906d-e7337ee83fb4" providerId="ADAL" clId="{5B0FC63D-0A02-4891-8523-A3E3BEA0E78C}" dt="2021-04-30T11:29:19.928" v="3282" actId="27636"/>
          <ac:spMkLst>
            <pc:docMk/>
            <pc:sldMk cId="2988455391" sldId="343"/>
            <ac:spMk id="2" creationId="{3DE09F96-72E7-4B0E-84C7-E9A2A474F847}"/>
          </ac:spMkLst>
        </pc:spChg>
        <pc:spChg chg="mod">
          <ac:chgData name="Andrew" userId="2417584e-6dd1-4d54-906d-e7337ee83fb4" providerId="ADAL" clId="{5B0FC63D-0A02-4891-8523-A3E3BEA0E78C}" dt="2021-04-30T11:29:19.933" v="3283" actId="27636"/>
          <ac:spMkLst>
            <pc:docMk/>
            <pc:sldMk cId="2988455391" sldId="343"/>
            <ac:spMk id="3" creationId="{86FB42E5-ADDD-455C-9E0D-48C7FFD025B7}"/>
          </ac:spMkLst>
        </pc:spChg>
      </pc:sldChg>
      <pc:sldChg chg="modSp add mod">
        <pc:chgData name="Andrew" userId="2417584e-6dd1-4d54-906d-e7337ee83fb4" providerId="ADAL" clId="{5B0FC63D-0A02-4891-8523-A3E3BEA0E78C}" dt="2021-04-30T11:29:19.936" v="3284" actId="27636"/>
        <pc:sldMkLst>
          <pc:docMk/>
          <pc:sldMk cId="928472958" sldId="344"/>
        </pc:sldMkLst>
        <pc:spChg chg="mod">
          <ac:chgData name="Andrew" userId="2417584e-6dd1-4d54-906d-e7337ee83fb4" providerId="ADAL" clId="{5B0FC63D-0A02-4891-8523-A3E3BEA0E78C}" dt="2021-04-30T11:29:19.936" v="3284" actId="27636"/>
          <ac:spMkLst>
            <pc:docMk/>
            <pc:sldMk cId="928472958" sldId="344"/>
            <ac:spMk id="2" creationId="{938751F7-8308-4BDF-9BA1-F8C200D43643}"/>
          </ac:spMkLst>
        </pc:spChg>
      </pc:sldChg>
      <pc:sldChg chg="modSp add mod">
        <pc:chgData name="Andrew" userId="2417584e-6dd1-4d54-906d-e7337ee83fb4" providerId="ADAL" clId="{5B0FC63D-0A02-4891-8523-A3E3BEA0E78C}" dt="2021-04-30T11:29:19.938" v="3285" actId="27636"/>
        <pc:sldMkLst>
          <pc:docMk/>
          <pc:sldMk cId="185052580" sldId="345"/>
        </pc:sldMkLst>
        <pc:spChg chg="mod">
          <ac:chgData name="Andrew" userId="2417584e-6dd1-4d54-906d-e7337ee83fb4" providerId="ADAL" clId="{5B0FC63D-0A02-4891-8523-A3E3BEA0E78C}" dt="2021-04-30T11:29:19.938" v="3285" actId="27636"/>
          <ac:spMkLst>
            <pc:docMk/>
            <pc:sldMk cId="185052580" sldId="345"/>
            <ac:spMk id="2" creationId="{00D63775-7965-406C-8529-5A2769EF673E}"/>
          </ac:spMkLst>
        </pc:spChg>
      </pc:sldChg>
      <pc:sldChg chg="add">
        <pc:chgData name="Andrew" userId="2417584e-6dd1-4d54-906d-e7337ee83fb4" providerId="ADAL" clId="{5B0FC63D-0A02-4891-8523-A3E3BEA0E78C}" dt="2021-04-30T11:29:19.822" v="3268"/>
        <pc:sldMkLst>
          <pc:docMk/>
          <pc:sldMk cId="1728844893" sldId="346"/>
        </pc:sldMkLst>
      </pc:sldChg>
      <pc:sldChg chg="modSp add mod">
        <pc:chgData name="Andrew" userId="2417584e-6dd1-4d54-906d-e7337ee83fb4" providerId="ADAL" clId="{5B0FC63D-0A02-4891-8523-A3E3BEA0E78C}" dt="2021-04-30T11:29:19.898" v="3277" actId="27636"/>
        <pc:sldMkLst>
          <pc:docMk/>
          <pc:sldMk cId="210018602" sldId="347"/>
        </pc:sldMkLst>
        <pc:spChg chg="mod">
          <ac:chgData name="Andrew" userId="2417584e-6dd1-4d54-906d-e7337ee83fb4" providerId="ADAL" clId="{5B0FC63D-0A02-4891-8523-A3E3BEA0E78C}" dt="2021-04-30T11:29:19.891" v="3276" actId="27636"/>
          <ac:spMkLst>
            <pc:docMk/>
            <pc:sldMk cId="210018602" sldId="347"/>
            <ac:spMk id="2" creationId="{2D981E89-53F6-44DF-9AE6-44C0E5EC7113}"/>
          </ac:spMkLst>
        </pc:spChg>
        <pc:spChg chg="mod">
          <ac:chgData name="Andrew" userId="2417584e-6dd1-4d54-906d-e7337ee83fb4" providerId="ADAL" clId="{5B0FC63D-0A02-4891-8523-A3E3BEA0E78C}" dt="2021-04-30T11:29:19.898" v="3277" actId="27636"/>
          <ac:spMkLst>
            <pc:docMk/>
            <pc:sldMk cId="210018602" sldId="347"/>
            <ac:spMk id="3" creationId="{1AB990B2-0AD9-47CF-9BC8-C3C73FDEF1A6}"/>
          </ac:spMkLst>
        </pc:spChg>
      </pc:sldChg>
      <pc:sldChg chg="modSp add mod">
        <pc:chgData name="Andrew" userId="2417584e-6dd1-4d54-906d-e7337ee83fb4" providerId="ADAL" clId="{5B0FC63D-0A02-4891-8523-A3E3BEA0E78C}" dt="2021-04-30T14:12:13.300" v="5523" actId="20577"/>
        <pc:sldMkLst>
          <pc:docMk/>
          <pc:sldMk cId="965150618" sldId="348"/>
        </pc:sldMkLst>
        <pc:spChg chg="mod">
          <ac:chgData name="Andrew" userId="2417584e-6dd1-4d54-906d-e7337ee83fb4" providerId="ADAL" clId="{5B0FC63D-0A02-4891-8523-A3E3BEA0E78C}" dt="2021-04-30T14:12:13.300" v="5523" actId="20577"/>
          <ac:spMkLst>
            <pc:docMk/>
            <pc:sldMk cId="965150618" sldId="348"/>
            <ac:spMk id="2" creationId="{B3ED7E07-4F97-42EE-A1A9-3A190213E378}"/>
          </ac:spMkLst>
        </pc:spChg>
      </pc:sldChg>
      <pc:sldChg chg="modSp add mod">
        <pc:chgData name="Andrew" userId="2417584e-6dd1-4d54-906d-e7337ee83fb4" providerId="ADAL" clId="{5B0FC63D-0A02-4891-8523-A3E3BEA0E78C}" dt="2021-04-30T11:29:19.926" v="3281" actId="27636"/>
        <pc:sldMkLst>
          <pc:docMk/>
          <pc:sldMk cId="3043334166" sldId="349"/>
        </pc:sldMkLst>
        <pc:spChg chg="mod">
          <ac:chgData name="Andrew" userId="2417584e-6dd1-4d54-906d-e7337ee83fb4" providerId="ADAL" clId="{5B0FC63D-0A02-4891-8523-A3E3BEA0E78C}" dt="2021-04-30T11:29:19.926" v="3281" actId="27636"/>
          <ac:spMkLst>
            <pc:docMk/>
            <pc:sldMk cId="3043334166" sldId="349"/>
            <ac:spMk id="2" creationId="{0CFBD8A6-FD15-405A-AB57-A7D04681D8CF}"/>
          </ac:spMkLst>
        </pc:spChg>
        <pc:spChg chg="mod">
          <ac:chgData name="Andrew" userId="2417584e-6dd1-4d54-906d-e7337ee83fb4" providerId="ADAL" clId="{5B0FC63D-0A02-4891-8523-A3E3BEA0E78C}" dt="2021-04-30T11:29:19.925" v="3280" actId="27636"/>
          <ac:spMkLst>
            <pc:docMk/>
            <pc:sldMk cId="3043334166" sldId="349"/>
            <ac:spMk id="3" creationId="{74B61E0C-894A-402E-BFED-F9143101E408}"/>
          </ac:spMkLst>
        </pc:spChg>
      </pc:sldChg>
      <pc:sldChg chg="modSp add mod">
        <pc:chgData name="Andrew" userId="2417584e-6dd1-4d54-906d-e7337ee83fb4" providerId="ADAL" clId="{5B0FC63D-0A02-4891-8523-A3E3BEA0E78C}" dt="2021-04-30T11:29:19.940" v="3286" actId="27636"/>
        <pc:sldMkLst>
          <pc:docMk/>
          <pc:sldMk cId="1665884261" sldId="350"/>
        </pc:sldMkLst>
        <pc:spChg chg="mod">
          <ac:chgData name="Andrew" userId="2417584e-6dd1-4d54-906d-e7337ee83fb4" providerId="ADAL" clId="{5B0FC63D-0A02-4891-8523-A3E3BEA0E78C}" dt="2021-04-30T11:29:19.940" v="3286" actId="27636"/>
          <ac:spMkLst>
            <pc:docMk/>
            <pc:sldMk cId="1665884261" sldId="350"/>
            <ac:spMk id="2" creationId="{C3608E86-FCF3-4941-ADE6-3FDAB47B5E4B}"/>
          </ac:spMkLst>
        </pc:spChg>
      </pc:sldChg>
      <pc:sldChg chg="modSp add mod modNotesTx">
        <pc:chgData name="Andrew" userId="2417584e-6dd1-4d54-906d-e7337ee83fb4" providerId="ADAL" clId="{5B0FC63D-0A02-4891-8523-A3E3BEA0E78C}" dt="2021-04-30T14:29:56.064" v="5629" actId="20577"/>
        <pc:sldMkLst>
          <pc:docMk/>
          <pc:sldMk cId="814236846" sldId="351"/>
        </pc:sldMkLst>
        <pc:spChg chg="mod">
          <ac:chgData name="Andrew" userId="2417584e-6dd1-4d54-906d-e7337ee83fb4" providerId="ADAL" clId="{5B0FC63D-0A02-4891-8523-A3E3BEA0E78C}" dt="2021-04-30T11:29:19.953" v="3287" actId="27636"/>
          <ac:spMkLst>
            <pc:docMk/>
            <pc:sldMk cId="814236846" sldId="351"/>
            <ac:spMk id="2" creationId="{A161626E-77F4-47F4-827D-D9633BE8CE1C}"/>
          </ac:spMkLst>
        </pc:spChg>
      </pc:sldChg>
      <pc:sldChg chg="modSp add mod modNotesTx">
        <pc:chgData name="Andrew" userId="2417584e-6dd1-4d54-906d-e7337ee83fb4" providerId="ADAL" clId="{5B0FC63D-0A02-4891-8523-A3E3BEA0E78C}" dt="2021-04-30T14:31:33.637" v="5745" actId="313"/>
        <pc:sldMkLst>
          <pc:docMk/>
          <pc:sldMk cId="2402792929" sldId="352"/>
        </pc:sldMkLst>
        <pc:spChg chg="mod">
          <ac:chgData name="Andrew" userId="2417584e-6dd1-4d54-906d-e7337ee83fb4" providerId="ADAL" clId="{5B0FC63D-0A02-4891-8523-A3E3BEA0E78C}" dt="2021-04-30T11:29:19.955" v="3288" actId="27636"/>
          <ac:spMkLst>
            <pc:docMk/>
            <pc:sldMk cId="2402792929" sldId="352"/>
            <ac:spMk id="2" creationId="{1C0CCE12-E66D-471E-9E48-D3D113A0850A}"/>
          </ac:spMkLst>
        </pc:spChg>
      </pc:sldChg>
      <pc:sldChg chg="modSp add mod">
        <pc:chgData name="Andrew" userId="2417584e-6dd1-4d54-906d-e7337ee83fb4" providerId="ADAL" clId="{5B0FC63D-0A02-4891-8523-A3E3BEA0E78C}" dt="2021-04-30T11:29:19.958" v="3289" actId="27636"/>
        <pc:sldMkLst>
          <pc:docMk/>
          <pc:sldMk cId="933924109" sldId="353"/>
        </pc:sldMkLst>
        <pc:spChg chg="mod">
          <ac:chgData name="Andrew" userId="2417584e-6dd1-4d54-906d-e7337ee83fb4" providerId="ADAL" clId="{5B0FC63D-0A02-4891-8523-A3E3BEA0E78C}" dt="2021-04-30T11:29:19.958" v="3289" actId="27636"/>
          <ac:spMkLst>
            <pc:docMk/>
            <pc:sldMk cId="933924109" sldId="353"/>
            <ac:spMk id="2" creationId="{5D67D5A1-C105-496B-82FB-9F55640572EE}"/>
          </ac:spMkLst>
        </pc:spChg>
      </pc:sldChg>
      <pc:sldChg chg="modSp add mod">
        <pc:chgData name="Andrew" userId="2417584e-6dd1-4d54-906d-e7337ee83fb4" providerId="ADAL" clId="{5B0FC63D-0A02-4891-8523-A3E3BEA0E78C}" dt="2021-04-30T11:29:19.970" v="3290" actId="27636"/>
        <pc:sldMkLst>
          <pc:docMk/>
          <pc:sldMk cId="332715264" sldId="354"/>
        </pc:sldMkLst>
        <pc:spChg chg="mod">
          <ac:chgData name="Andrew" userId="2417584e-6dd1-4d54-906d-e7337ee83fb4" providerId="ADAL" clId="{5B0FC63D-0A02-4891-8523-A3E3BEA0E78C}" dt="2021-04-30T11:29:19.970" v="3290" actId="27636"/>
          <ac:spMkLst>
            <pc:docMk/>
            <pc:sldMk cId="332715264" sldId="354"/>
            <ac:spMk id="2" creationId="{2AF7B6A8-8895-40B5-B6D9-9DA82663D2D6}"/>
          </ac:spMkLst>
        </pc:spChg>
      </pc:sldChg>
      <pc:sldChg chg="modSp add mod">
        <pc:chgData name="Andrew" userId="2417584e-6dd1-4d54-906d-e7337ee83fb4" providerId="ADAL" clId="{5B0FC63D-0A02-4891-8523-A3E3BEA0E78C}" dt="2021-04-30T11:29:19.971" v="3291" actId="27636"/>
        <pc:sldMkLst>
          <pc:docMk/>
          <pc:sldMk cId="1493234732" sldId="355"/>
        </pc:sldMkLst>
        <pc:spChg chg="mod">
          <ac:chgData name="Andrew" userId="2417584e-6dd1-4d54-906d-e7337ee83fb4" providerId="ADAL" clId="{5B0FC63D-0A02-4891-8523-A3E3BEA0E78C}" dt="2021-04-30T11:29:19.971" v="3291" actId="27636"/>
          <ac:spMkLst>
            <pc:docMk/>
            <pc:sldMk cId="1493234732" sldId="355"/>
            <ac:spMk id="2" creationId="{09C73411-9B16-40AD-A8A1-75E7E2A5AF68}"/>
          </ac:spMkLst>
        </pc:spChg>
      </pc:sldChg>
      <pc:sldChg chg="modSp add mod">
        <pc:chgData name="Andrew" userId="2417584e-6dd1-4d54-906d-e7337ee83fb4" providerId="ADAL" clId="{5B0FC63D-0A02-4891-8523-A3E3BEA0E78C}" dt="2021-04-30T11:29:19.974" v="3292" actId="27636"/>
        <pc:sldMkLst>
          <pc:docMk/>
          <pc:sldMk cId="33110024" sldId="356"/>
        </pc:sldMkLst>
        <pc:spChg chg="mod">
          <ac:chgData name="Andrew" userId="2417584e-6dd1-4d54-906d-e7337ee83fb4" providerId="ADAL" clId="{5B0FC63D-0A02-4891-8523-A3E3BEA0E78C}" dt="2021-04-30T11:29:19.974" v="3292" actId="27636"/>
          <ac:spMkLst>
            <pc:docMk/>
            <pc:sldMk cId="33110024" sldId="356"/>
            <ac:spMk id="2" creationId="{37E40AC5-7A10-4A62-80A2-1F140CB1B185}"/>
          </ac:spMkLst>
        </pc:spChg>
      </pc:sldChg>
      <pc:sldChg chg="modSp add mod">
        <pc:chgData name="Andrew" userId="2417584e-6dd1-4d54-906d-e7337ee83fb4" providerId="ADAL" clId="{5B0FC63D-0A02-4891-8523-A3E3BEA0E78C}" dt="2021-04-30T11:29:19.986" v="3293" actId="27636"/>
        <pc:sldMkLst>
          <pc:docMk/>
          <pc:sldMk cId="4121777871" sldId="357"/>
        </pc:sldMkLst>
        <pc:spChg chg="mod">
          <ac:chgData name="Andrew" userId="2417584e-6dd1-4d54-906d-e7337ee83fb4" providerId="ADAL" clId="{5B0FC63D-0A02-4891-8523-A3E3BEA0E78C}" dt="2021-04-30T11:29:19.986" v="3293" actId="27636"/>
          <ac:spMkLst>
            <pc:docMk/>
            <pc:sldMk cId="4121777871" sldId="357"/>
            <ac:spMk id="2" creationId="{48136DF1-4212-4E39-8860-3FC2709838E6}"/>
          </ac:spMkLst>
        </pc:spChg>
      </pc:sldChg>
      <pc:sldChg chg="addSp delSp modSp new mod">
        <pc:chgData name="Andrew" userId="2417584e-6dd1-4d54-906d-e7337ee83fb4" providerId="ADAL" clId="{5B0FC63D-0A02-4891-8523-A3E3BEA0E78C}" dt="2021-04-30T11:51:10.525" v="3578" actId="207"/>
        <pc:sldMkLst>
          <pc:docMk/>
          <pc:sldMk cId="2267532951" sldId="358"/>
        </pc:sldMkLst>
        <pc:spChg chg="mod">
          <ac:chgData name="Andrew" userId="2417584e-6dd1-4d54-906d-e7337ee83fb4" providerId="ADAL" clId="{5B0FC63D-0A02-4891-8523-A3E3BEA0E78C}" dt="2021-04-30T11:45:29.346" v="3342" actId="20577"/>
          <ac:spMkLst>
            <pc:docMk/>
            <pc:sldMk cId="2267532951" sldId="358"/>
            <ac:spMk id="2" creationId="{A0D7426D-7F82-4612-A657-B8DB9A7F51BD}"/>
          </ac:spMkLst>
        </pc:spChg>
        <pc:spChg chg="mod">
          <ac:chgData name="Andrew" userId="2417584e-6dd1-4d54-906d-e7337ee83fb4" providerId="ADAL" clId="{5B0FC63D-0A02-4891-8523-A3E3BEA0E78C}" dt="2021-04-30T11:47:30.590" v="3553" actId="20577"/>
          <ac:spMkLst>
            <pc:docMk/>
            <pc:sldMk cId="2267532951" sldId="358"/>
            <ac:spMk id="3" creationId="{F57A775B-5574-450F-9062-58178998398F}"/>
          </ac:spMkLst>
        </pc:spChg>
        <pc:spChg chg="add mod">
          <ac:chgData name="Andrew" userId="2417584e-6dd1-4d54-906d-e7337ee83fb4" providerId="ADAL" clId="{5B0FC63D-0A02-4891-8523-A3E3BEA0E78C}" dt="2021-04-30T11:51:10.525" v="3578" actId="207"/>
          <ac:spMkLst>
            <pc:docMk/>
            <pc:sldMk cId="2267532951" sldId="358"/>
            <ac:spMk id="10" creationId="{FF2CD620-2172-4B91-A733-62EBF05942F0}"/>
          </ac:spMkLst>
        </pc:spChg>
        <pc:picChg chg="add del mod">
          <ac:chgData name="Andrew" userId="2417584e-6dd1-4d54-906d-e7337ee83fb4" providerId="ADAL" clId="{5B0FC63D-0A02-4891-8523-A3E3BEA0E78C}" dt="2021-04-30T11:49:46.481" v="3555" actId="478"/>
          <ac:picMkLst>
            <pc:docMk/>
            <pc:sldMk cId="2267532951" sldId="358"/>
            <ac:picMk id="5" creationId="{245F25A5-67F3-48C2-BFFE-D705070080B5}"/>
          </ac:picMkLst>
        </pc:picChg>
        <pc:picChg chg="add del mod">
          <ac:chgData name="Andrew" userId="2417584e-6dd1-4d54-906d-e7337ee83fb4" providerId="ADAL" clId="{5B0FC63D-0A02-4891-8523-A3E3BEA0E78C}" dt="2021-04-30T11:50:06.967" v="3557" actId="478"/>
          <ac:picMkLst>
            <pc:docMk/>
            <pc:sldMk cId="2267532951" sldId="358"/>
            <ac:picMk id="7" creationId="{C5AA4E72-5F76-4BA9-AB98-C8B95A48CA4E}"/>
          </ac:picMkLst>
        </pc:picChg>
        <pc:picChg chg="add mod">
          <ac:chgData name="Andrew" userId="2417584e-6dd1-4d54-906d-e7337ee83fb4" providerId="ADAL" clId="{5B0FC63D-0A02-4891-8523-A3E3BEA0E78C}" dt="2021-04-30T11:50:34.196" v="3561" actId="1076"/>
          <ac:picMkLst>
            <pc:docMk/>
            <pc:sldMk cId="2267532951" sldId="358"/>
            <ac:picMk id="9" creationId="{B9ABA729-5D9F-4AF1-827D-D069D107F9AC}"/>
          </ac:picMkLst>
        </pc:picChg>
      </pc:sldChg>
      <pc:sldChg chg="modSp add mod">
        <pc:chgData name="Andrew" userId="2417584e-6dd1-4d54-906d-e7337ee83fb4" providerId="ADAL" clId="{5B0FC63D-0A02-4891-8523-A3E3BEA0E78C}" dt="2021-04-30T11:54:11.578" v="3616" actId="20577"/>
        <pc:sldMkLst>
          <pc:docMk/>
          <pc:sldMk cId="276608910" sldId="359"/>
        </pc:sldMkLst>
        <pc:spChg chg="mod">
          <ac:chgData name="Andrew" userId="2417584e-6dd1-4d54-906d-e7337ee83fb4" providerId="ADAL" clId="{5B0FC63D-0A02-4891-8523-A3E3BEA0E78C}" dt="2021-04-30T11:54:11.578" v="3616" actId="20577"/>
          <ac:spMkLst>
            <pc:docMk/>
            <pc:sldMk cId="276608910" sldId="359"/>
            <ac:spMk id="3" creationId="{F57A775B-5574-450F-9062-58178998398F}"/>
          </ac:spMkLst>
        </pc:spChg>
        <pc:spChg chg="mod">
          <ac:chgData name="Andrew" userId="2417584e-6dd1-4d54-906d-e7337ee83fb4" providerId="ADAL" clId="{5B0FC63D-0A02-4891-8523-A3E3BEA0E78C}" dt="2021-04-30T11:53:17.517" v="3583" actId="20577"/>
          <ac:spMkLst>
            <pc:docMk/>
            <pc:sldMk cId="276608910" sldId="359"/>
            <ac:spMk id="10" creationId="{FF2CD620-2172-4B91-A733-62EBF05942F0}"/>
          </ac:spMkLst>
        </pc:spChg>
      </pc:sldChg>
      <pc:sldChg chg="modSp add mod">
        <pc:chgData name="Andrew" userId="2417584e-6dd1-4d54-906d-e7337ee83fb4" providerId="ADAL" clId="{5B0FC63D-0A02-4891-8523-A3E3BEA0E78C}" dt="2021-04-30T11:55:53.883" v="3683" actId="20577"/>
        <pc:sldMkLst>
          <pc:docMk/>
          <pc:sldMk cId="2995794160" sldId="360"/>
        </pc:sldMkLst>
        <pc:spChg chg="mod">
          <ac:chgData name="Andrew" userId="2417584e-6dd1-4d54-906d-e7337ee83fb4" providerId="ADAL" clId="{5B0FC63D-0A02-4891-8523-A3E3BEA0E78C}" dt="2021-04-30T11:55:53.883" v="3683" actId="20577"/>
          <ac:spMkLst>
            <pc:docMk/>
            <pc:sldMk cId="2995794160" sldId="360"/>
            <ac:spMk id="3" creationId="{F57A775B-5574-450F-9062-58178998398F}"/>
          </ac:spMkLst>
        </pc:spChg>
        <pc:spChg chg="mod">
          <ac:chgData name="Andrew" userId="2417584e-6dd1-4d54-906d-e7337ee83fb4" providerId="ADAL" clId="{5B0FC63D-0A02-4891-8523-A3E3BEA0E78C}" dt="2021-04-30T11:54:21.933" v="3619" actId="20577"/>
          <ac:spMkLst>
            <pc:docMk/>
            <pc:sldMk cId="2995794160" sldId="360"/>
            <ac:spMk id="10" creationId="{FF2CD620-2172-4B91-A733-62EBF05942F0}"/>
          </ac:spMkLst>
        </pc:spChg>
      </pc:sldChg>
      <pc:sldChg chg="modSp add mod modNotesTx">
        <pc:chgData name="Andrew" userId="2417584e-6dd1-4d54-906d-e7337ee83fb4" providerId="ADAL" clId="{5B0FC63D-0A02-4891-8523-A3E3BEA0E78C}" dt="2021-04-30T11:57:34.197" v="3796" actId="20577"/>
        <pc:sldMkLst>
          <pc:docMk/>
          <pc:sldMk cId="822109972" sldId="361"/>
        </pc:sldMkLst>
        <pc:spChg chg="mod">
          <ac:chgData name="Andrew" userId="2417584e-6dd1-4d54-906d-e7337ee83fb4" providerId="ADAL" clId="{5B0FC63D-0A02-4891-8523-A3E3BEA0E78C}" dt="2021-04-30T11:57:22.536" v="3738" actId="20577"/>
          <ac:spMkLst>
            <pc:docMk/>
            <pc:sldMk cId="822109972" sldId="361"/>
            <ac:spMk id="3" creationId="{F57A775B-5574-450F-9062-58178998398F}"/>
          </ac:spMkLst>
        </pc:spChg>
        <pc:spChg chg="mod">
          <ac:chgData name="Andrew" userId="2417584e-6dd1-4d54-906d-e7337ee83fb4" providerId="ADAL" clId="{5B0FC63D-0A02-4891-8523-A3E3BEA0E78C}" dt="2021-04-30T11:56:01.030" v="3686" actId="20577"/>
          <ac:spMkLst>
            <pc:docMk/>
            <pc:sldMk cId="822109972" sldId="361"/>
            <ac:spMk id="10" creationId="{FF2CD620-2172-4B91-A733-62EBF05942F0}"/>
          </ac:spMkLst>
        </pc:spChg>
      </pc:sldChg>
      <pc:sldChg chg="modSp add mod modNotesTx">
        <pc:chgData name="Andrew" userId="2417584e-6dd1-4d54-906d-e7337ee83fb4" providerId="ADAL" clId="{5B0FC63D-0A02-4891-8523-A3E3BEA0E78C}" dt="2021-04-30T12:00:39.669" v="3945" actId="20577"/>
        <pc:sldMkLst>
          <pc:docMk/>
          <pc:sldMk cId="3868413972" sldId="362"/>
        </pc:sldMkLst>
        <pc:spChg chg="mod">
          <ac:chgData name="Andrew" userId="2417584e-6dd1-4d54-906d-e7337ee83fb4" providerId="ADAL" clId="{5B0FC63D-0A02-4891-8523-A3E3BEA0E78C}" dt="2021-04-30T12:00:39.669" v="3945" actId="20577"/>
          <ac:spMkLst>
            <pc:docMk/>
            <pc:sldMk cId="3868413972" sldId="362"/>
            <ac:spMk id="3" creationId="{F57A775B-5574-450F-9062-58178998398F}"/>
          </ac:spMkLst>
        </pc:spChg>
        <pc:spChg chg="mod">
          <ac:chgData name="Andrew" userId="2417584e-6dd1-4d54-906d-e7337ee83fb4" providerId="ADAL" clId="{5B0FC63D-0A02-4891-8523-A3E3BEA0E78C}" dt="2021-04-30T11:57:41.296" v="3799" actId="20577"/>
          <ac:spMkLst>
            <pc:docMk/>
            <pc:sldMk cId="3868413972" sldId="362"/>
            <ac:spMk id="10" creationId="{FF2CD620-2172-4B91-A733-62EBF05942F0}"/>
          </ac:spMkLst>
        </pc:spChg>
      </pc:sldChg>
      <pc:sldChg chg="addSp modSp add mod modNotesTx">
        <pc:chgData name="Andrew" userId="2417584e-6dd1-4d54-906d-e7337ee83fb4" providerId="ADAL" clId="{5B0FC63D-0A02-4891-8523-A3E3BEA0E78C}" dt="2021-04-30T12:10:34.796" v="4950" actId="1076"/>
        <pc:sldMkLst>
          <pc:docMk/>
          <pc:sldMk cId="1254736390" sldId="363"/>
        </pc:sldMkLst>
        <pc:spChg chg="mod">
          <ac:chgData name="Andrew" userId="2417584e-6dd1-4d54-906d-e7337ee83fb4" providerId="ADAL" clId="{5B0FC63D-0A02-4891-8523-A3E3BEA0E78C}" dt="2021-04-30T12:10:06.042" v="4947" actId="20577"/>
          <ac:spMkLst>
            <pc:docMk/>
            <pc:sldMk cId="1254736390" sldId="363"/>
            <ac:spMk id="3" creationId="{F57A775B-5574-450F-9062-58178998398F}"/>
          </ac:spMkLst>
        </pc:spChg>
        <pc:spChg chg="add mod">
          <ac:chgData name="Andrew" userId="2417584e-6dd1-4d54-906d-e7337ee83fb4" providerId="ADAL" clId="{5B0FC63D-0A02-4891-8523-A3E3BEA0E78C}" dt="2021-04-30T12:10:23.840" v="4948" actId="164"/>
          <ac:spMkLst>
            <pc:docMk/>
            <pc:sldMk cId="1254736390" sldId="363"/>
            <ac:spMk id="6" creationId="{266FFB8A-13E8-4FCC-BEDE-221DD29C8188}"/>
          </ac:spMkLst>
        </pc:spChg>
        <pc:spChg chg="add mod">
          <ac:chgData name="Andrew" userId="2417584e-6dd1-4d54-906d-e7337ee83fb4" providerId="ADAL" clId="{5B0FC63D-0A02-4891-8523-A3E3BEA0E78C}" dt="2021-04-30T12:10:23.840" v="4948" actId="164"/>
          <ac:spMkLst>
            <pc:docMk/>
            <pc:sldMk cId="1254736390" sldId="363"/>
            <ac:spMk id="7" creationId="{ADD5DEB6-DA25-4B20-9EA9-A4060E454ADE}"/>
          </ac:spMkLst>
        </pc:spChg>
        <pc:spChg chg="add mod">
          <ac:chgData name="Andrew" userId="2417584e-6dd1-4d54-906d-e7337ee83fb4" providerId="ADAL" clId="{5B0FC63D-0A02-4891-8523-A3E3BEA0E78C}" dt="2021-04-30T12:10:23.840" v="4948" actId="164"/>
          <ac:spMkLst>
            <pc:docMk/>
            <pc:sldMk cId="1254736390" sldId="363"/>
            <ac:spMk id="8" creationId="{05E396EB-61D5-4F39-9C0E-89EA0C394D5F}"/>
          </ac:spMkLst>
        </pc:spChg>
        <pc:spChg chg="mod">
          <ac:chgData name="Andrew" userId="2417584e-6dd1-4d54-906d-e7337ee83fb4" providerId="ADAL" clId="{5B0FC63D-0A02-4891-8523-A3E3BEA0E78C}" dt="2021-04-30T12:10:23.840" v="4948" actId="164"/>
          <ac:spMkLst>
            <pc:docMk/>
            <pc:sldMk cId="1254736390" sldId="363"/>
            <ac:spMk id="10" creationId="{FF2CD620-2172-4B91-A733-62EBF05942F0}"/>
          </ac:spMkLst>
        </pc:spChg>
        <pc:spChg chg="add mod">
          <ac:chgData name="Andrew" userId="2417584e-6dd1-4d54-906d-e7337ee83fb4" providerId="ADAL" clId="{5B0FC63D-0A02-4891-8523-A3E3BEA0E78C}" dt="2021-04-30T12:10:23.840" v="4948" actId="164"/>
          <ac:spMkLst>
            <pc:docMk/>
            <pc:sldMk cId="1254736390" sldId="363"/>
            <ac:spMk id="11" creationId="{4705522D-DD69-498C-B843-F9AD3486E09B}"/>
          </ac:spMkLst>
        </pc:spChg>
        <pc:spChg chg="add mod">
          <ac:chgData name="Andrew" userId="2417584e-6dd1-4d54-906d-e7337ee83fb4" providerId="ADAL" clId="{5B0FC63D-0A02-4891-8523-A3E3BEA0E78C}" dt="2021-04-30T12:10:34.796" v="4950" actId="1076"/>
          <ac:spMkLst>
            <pc:docMk/>
            <pc:sldMk cId="1254736390" sldId="363"/>
            <ac:spMk id="12" creationId="{F3EDD25B-179B-452F-B7B9-2F71E56CEF34}"/>
          </ac:spMkLst>
        </pc:spChg>
        <pc:grpChg chg="add mod">
          <ac:chgData name="Andrew" userId="2417584e-6dd1-4d54-906d-e7337ee83fb4" providerId="ADAL" clId="{5B0FC63D-0A02-4891-8523-A3E3BEA0E78C}" dt="2021-04-30T12:10:26.715" v="4949" actId="1076"/>
          <ac:grpSpMkLst>
            <pc:docMk/>
            <pc:sldMk cId="1254736390" sldId="363"/>
            <ac:grpSpMk id="13" creationId="{27D9F558-A0E3-4160-A70A-34D390E3928B}"/>
          </ac:grpSpMkLst>
        </pc:grpChg>
        <pc:picChg chg="add mod">
          <ac:chgData name="Andrew" userId="2417584e-6dd1-4d54-906d-e7337ee83fb4" providerId="ADAL" clId="{5B0FC63D-0A02-4891-8523-A3E3BEA0E78C}" dt="2021-04-30T12:10:23.840" v="4948" actId="164"/>
          <ac:picMkLst>
            <pc:docMk/>
            <pc:sldMk cId="1254736390" sldId="363"/>
            <ac:picMk id="5" creationId="{D856D29F-F3E0-4A96-86D6-CC3502BBC5C4}"/>
          </ac:picMkLst>
        </pc:picChg>
        <pc:picChg chg="mod">
          <ac:chgData name="Andrew" userId="2417584e-6dd1-4d54-906d-e7337ee83fb4" providerId="ADAL" clId="{5B0FC63D-0A02-4891-8523-A3E3BEA0E78C}" dt="2021-04-30T12:10:23.840" v="4948" actId="164"/>
          <ac:picMkLst>
            <pc:docMk/>
            <pc:sldMk cId="1254736390" sldId="363"/>
            <ac:picMk id="9" creationId="{B9ABA729-5D9F-4AF1-827D-D069D107F9AC}"/>
          </ac:picMkLst>
        </pc:picChg>
      </pc:sldChg>
      <pc:sldChg chg="new del">
        <pc:chgData name="Andrew" userId="2417584e-6dd1-4d54-906d-e7337ee83fb4" providerId="ADAL" clId="{5B0FC63D-0A02-4891-8523-A3E3BEA0E78C}" dt="2021-04-30T14:27:13.486" v="5525" actId="2696"/>
        <pc:sldMkLst>
          <pc:docMk/>
          <pc:sldMk cId="909723282" sldId="364"/>
        </pc:sldMkLst>
      </pc:sldChg>
      <pc:sldChg chg="modSp new mod">
        <pc:chgData name="Andrew" userId="2417584e-6dd1-4d54-906d-e7337ee83fb4" providerId="ADAL" clId="{5B0FC63D-0A02-4891-8523-A3E3BEA0E78C}" dt="2021-05-05T11:07:11.619" v="5756" actId="20577"/>
        <pc:sldMkLst>
          <pc:docMk/>
          <pc:sldMk cId="3261045830" sldId="364"/>
        </pc:sldMkLst>
        <pc:spChg chg="mod">
          <ac:chgData name="Andrew" userId="2417584e-6dd1-4d54-906d-e7337ee83fb4" providerId="ADAL" clId="{5B0FC63D-0A02-4891-8523-A3E3BEA0E78C}" dt="2021-05-05T11:07:11.619" v="5756" actId="20577"/>
          <ac:spMkLst>
            <pc:docMk/>
            <pc:sldMk cId="3261045830" sldId="364"/>
            <ac:spMk id="2" creationId="{2BCF2898-D2E1-4E53-A427-427A5695CCDA}"/>
          </ac:spMkLst>
        </pc:spChg>
      </pc:sldChg>
      <pc:sldChg chg="modSp add mod">
        <pc:chgData name="Andrew" userId="2417584e-6dd1-4d54-906d-e7337ee83fb4" providerId="ADAL" clId="{5B0FC63D-0A02-4891-8523-A3E3BEA0E78C}" dt="2021-05-05T11:18:23.141" v="5759" actId="27636"/>
        <pc:sldMkLst>
          <pc:docMk/>
          <pc:sldMk cId="3495724643" sldId="365"/>
        </pc:sldMkLst>
        <pc:spChg chg="mod">
          <ac:chgData name="Andrew" userId="2417584e-6dd1-4d54-906d-e7337ee83fb4" providerId="ADAL" clId="{5B0FC63D-0A02-4891-8523-A3E3BEA0E78C}" dt="2021-05-05T11:18:23.141" v="5759" actId="27636"/>
          <ac:spMkLst>
            <pc:docMk/>
            <pc:sldMk cId="3495724643" sldId="365"/>
            <ac:spMk id="2" creationId="{00000000-0000-0000-0000-000000000000}"/>
          </ac:spMkLst>
        </pc:spChg>
      </pc:sldChg>
      <pc:sldChg chg="modSp add mod">
        <pc:chgData name="Andrew" userId="2417584e-6dd1-4d54-906d-e7337ee83fb4" providerId="ADAL" clId="{5B0FC63D-0A02-4891-8523-A3E3BEA0E78C}" dt="2021-05-05T11:18:23.142" v="5760" actId="27636"/>
        <pc:sldMkLst>
          <pc:docMk/>
          <pc:sldMk cId="3271624333" sldId="366"/>
        </pc:sldMkLst>
        <pc:spChg chg="mod">
          <ac:chgData name="Andrew" userId="2417584e-6dd1-4d54-906d-e7337ee83fb4" providerId="ADAL" clId="{5B0FC63D-0A02-4891-8523-A3E3BEA0E78C}" dt="2021-05-05T11:18:23.142" v="5760" actId="27636"/>
          <ac:spMkLst>
            <pc:docMk/>
            <pc:sldMk cId="3271624333" sldId="366"/>
            <ac:spMk id="2" creationId="{EC84A564-39A1-47EF-8601-9DFDCE51FD2C}"/>
          </ac:spMkLst>
        </pc:spChg>
      </pc:sldChg>
      <pc:sldChg chg="modSp add mod">
        <pc:chgData name="Andrew" userId="2417584e-6dd1-4d54-906d-e7337ee83fb4" providerId="ADAL" clId="{5B0FC63D-0A02-4891-8523-A3E3BEA0E78C}" dt="2021-05-05T11:18:23.154" v="5762" actId="27636"/>
        <pc:sldMkLst>
          <pc:docMk/>
          <pc:sldMk cId="1885530978" sldId="367"/>
        </pc:sldMkLst>
        <pc:spChg chg="mod">
          <ac:chgData name="Andrew" userId="2417584e-6dd1-4d54-906d-e7337ee83fb4" providerId="ADAL" clId="{5B0FC63D-0A02-4891-8523-A3E3BEA0E78C}" dt="2021-05-05T11:18:23.154" v="5762" actId="27636"/>
          <ac:spMkLst>
            <pc:docMk/>
            <pc:sldMk cId="1885530978" sldId="367"/>
            <ac:spMk id="2" creationId="{B8668691-1E78-4937-821F-32729A574329}"/>
          </ac:spMkLst>
        </pc:spChg>
      </pc:sldChg>
      <pc:sldChg chg="modSp add mod">
        <pc:chgData name="Andrew" userId="2417584e-6dd1-4d54-906d-e7337ee83fb4" providerId="ADAL" clId="{5B0FC63D-0A02-4891-8523-A3E3BEA0E78C}" dt="2021-05-05T11:18:23.169" v="5764" actId="27636"/>
        <pc:sldMkLst>
          <pc:docMk/>
          <pc:sldMk cId="2724108629" sldId="368"/>
        </pc:sldMkLst>
        <pc:spChg chg="mod">
          <ac:chgData name="Andrew" userId="2417584e-6dd1-4d54-906d-e7337ee83fb4" providerId="ADAL" clId="{5B0FC63D-0A02-4891-8523-A3E3BEA0E78C}" dt="2021-05-05T11:18:23.169" v="5764" actId="27636"/>
          <ac:spMkLst>
            <pc:docMk/>
            <pc:sldMk cId="2724108629" sldId="368"/>
            <ac:spMk id="2" creationId="{2A621CDB-767C-42A7-AD7A-9F46DD00B186}"/>
          </ac:spMkLst>
        </pc:spChg>
      </pc:sldChg>
      <pc:sldChg chg="modSp add mod">
        <pc:chgData name="Andrew" userId="2417584e-6dd1-4d54-906d-e7337ee83fb4" providerId="ADAL" clId="{5B0FC63D-0A02-4891-8523-A3E3BEA0E78C}" dt="2021-05-05T11:18:23.183" v="5767" actId="27636"/>
        <pc:sldMkLst>
          <pc:docMk/>
          <pc:sldMk cId="1311128946" sldId="369"/>
        </pc:sldMkLst>
        <pc:spChg chg="mod">
          <ac:chgData name="Andrew" userId="2417584e-6dd1-4d54-906d-e7337ee83fb4" providerId="ADAL" clId="{5B0FC63D-0A02-4891-8523-A3E3BEA0E78C}" dt="2021-05-05T11:18:23.183" v="5767" actId="27636"/>
          <ac:spMkLst>
            <pc:docMk/>
            <pc:sldMk cId="1311128946" sldId="369"/>
            <ac:spMk id="2" creationId="{6EF75A32-3FDD-4B55-B70C-E5ECD5151D3C}"/>
          </ac:spMkLst>
        </pc:spChg>
      </pc:sldChg>
      <pc:sldChg chg="add">
        <pc:chgData name="Andrew" userId="2417584e-6dd1-4d54-906d-e7337ee83fb4" providerId="ADAL" clId="{5B0FC63D-0A02-4891-8523-A3E3BEA0E78C}" dt="2021-05-05T11:18:23.094" v="5757"/>
        <pc:sldMkLst>
          <pc:docMk/>
          <pc:sldMk cId="1762210210" sldId="370"/>
        </pc:sldMkLst>
      </pc:sldChg>
      <pc:sldChg chg="modSp add mod">
        <pc:chgData name="Andrew" userId="2417584e-6dd1-4d54-906d-e7337ee83fb4" providerId="ADAL" clId="{5B0FC63D-0A02-4891-8523-A3E3BEA0E78C}" dt="2021-05-05T11:18:23.392" v="5805" actId="27636"/>
        <pc:sldMkLst>
          <pc:docMk/>
          <pc:sldMk cId="1638909842" sldId="371"/>
        </pc:sldMkLst>
        <pc:spChg chg="mod">
          <ac:chgData name="Andrew" userId="2417584e-6dd1-4d54-906d-e7337ee83fb4" providerId="ADAL" clId="{5B0FC63D-0A02-4891-8523-A3E3BEA0E78C}" dt="2021-05-05T11:18:23.392" v="5805" actId="27636"/>
          <ac:spMkLst>
            <pc:docMk/>
            <pc:sldMk cId="1638909842" sldId="371"/>
            <ac:spMk id="2" creationId="{6E4B78A9-9B3B-485B-90BC-6806D1C66077}"/>
          </ac:spMkLst>
        </pc:spChg>
        <pc:spChg chg="mod">
          <ac:chgData name="Andrew" userId="2417584e-6dd1-4d54-906d-e7337ee83fb4" providerId="ADAL" clId="{5B0FC63D-0A02-4891-8523-A3E3BEA0E78C}" dt="2021-05-05T11:18:23.391" v="5804" actId="27636"/>
          <ac:spMkLst>
            <pc:docMk/>
            <pc:sldMk cId="1638909842" sldId="371"/>
            <ac:spMk id="3" creationId="{06AB9A79-52F3-4FC8-83EA-AC98ADB4029D}"/>
          </ac:spMkLst>
        </pc:spChg>
      </pc:sldChg>
      <pc:sldChg chg="modSp add mod">
        <pc:chgData name="Andrew" userId="2417584e-6dd1-4d54-906d-e7337ee83fb4" providerId="ADAL" clId="{5B0FC63D-0A02-4891-8523-A3E3BEA0E78C}" dt="2021-05-05T11:18:23.402" v="5806" actId="27636"/>
        <pc:sldMkLst>
          <pc:docMk/>
          <pc:sldMk cId="1872089147" sldId="372"/>
        </pc:sldMkLst>
        <pc:spChg chg="mod">
          <ac:chgData name="Andrew" userId="2417584e-6dd1-4d54-906d-e7337ee83fb4" providerId="ADAL" clId="{5B0FC63D-0A02-4891-8523-A3E3BEA0E78C}" dt="2021-05-05T11:18:23.402" v="5806" actId="27636"/>
          <ac:spMkLst>
            <pc:docMk/>
            <pc:sldMk cId="1872089147" sldId="372"/>
            <ac:spMk id="2" creationId="{68F01158-2F43-40DA-A035-90231A2F7B13}"/>
          </ac:spMkLst>
        </pc:spChg>
      </pc:sldChg>
      <pc:sldChg chg="modSp add mod">
        <pc:chgData name="Andrew" userId="2417584e-6dd1-4d54-906d-e7337ee83fb4" providerId="ADAL" clId="{5B0FC63D-0A02-4891-8523-A3E3BEA0E78C}" dt="2021-05-05T11:18:23.403" v="5807" actId="27636"/>
        <pc:sldMkLst>
          <pc:docMk/>
          <pc:sldMk cId="2888113998" sldId="373"/>
        </pc:sldMkLst>
        <pc:spChg chg="mod">
          <ac:chgData name="Andrew" userId="2417584e-6dd1-4d54-906d-e7337ee83fb4" providerId="ADAL" clId="{5B0FC63D-0A02-4891-8523-A3E3BEA0E78C}" dt="2021-05-05T11:18:23.403" v="5807" actId="27636"/>
          <ac:spMkLst>
            <pc:docMk/>
            <pc:sldMk cId="2888113998" sldId="373"/>
            <ac:spMk id="2" creationId="{D8AEE4C5-4413-4094-B4B2-9E8473321D29}"/>
          </ac:spMkLst>
        </pc:spChg>
      </pc:sldChg>
      <pc:sldChg chg="modSp add mod">
        <pc:chgData name="Andrew" userId="2417584e-6dd1-4d54-906d-e7337ee83fb4" providerId="ADAL" clId="{5B0FC63D-0A02-4891-8523-A3E3BEA0E78C}" dt="2021-05-05T11:18:23.453" v="5808" actId="27636"/>
        <pc:sldMkLst>
          <pc:docMk/>
          <pc:sldMk cId="1809482621" sldId="374"/>
        </pc:sldMkLst>
        <pc:spChg chg="mod">
          <ac:chgData name="Andrew" userId="2417584e-6dd1-4d54-906d-e7337ee83fb4" providerId="ADAL" clId="{5B0FC63D-0A02-4891-8523-A3E3BEA0E78C}" dt="2021-05-05T11:18:23.453" v="5808" actId="27636"/>
          <ac:spMkLst>
            <pc:docMk/>
            <pc:sldMk cId="1809482621" sldId="374"/>
            <ac:spMk id="2" creationId="{711DC944-8EE0-46FD-8E41-7B06BA47A800}"/>
          </ac:spMkLst>
        </pc:spChg>
      </pc:sldChg>
      <pc:sldChg chg="modSp add mod">
        <pc:chgData name="Andrew" userId="2417584e-6dd1-4d54-906d-e7337ee83fb4" providerId="ADAL" clId="{5B0FC63D-0A02-4891-8523-A3E3BEA0E78C}" dt="2021-05-05T11:18:23.454" v="5809" actId="27636"/>
        <pc:sldMkLst>
          <pc:docMk/>
          <pc:sldMk cId="313280307" sldId="375"/>
        </pc:sldMkLst>
        <pc:spChg chg="mod">
          <ac:chgData name="Andrew" userId="2417584e-6dd1-4d54-906d-e7337ee83fb4" providerId="ADAL" clId="{5B0FC63D-0A02-4891-8523-A3E3BEA0E78C}" dt="2021-05-05T11:18:23.454" v="5809" actId="27636"/>
          <ac:spMkLst>
            <pc:docMk/>
            <pc:sldMk cId="313280307" sldId="375"/>
            <ac:spMk id="2" creationId="{404C08B6-1095-4692-BB33-60F14B0BEF6F}"/>
          </ac:spMkLst>
        </pc:spChg>
      </pc:sldChg>
      <pc:sldChg chg="modSp add mod">
        <pc:chgData name="Andrew" userId="2417584e-6dd1-4d54-906d-e7337ee83fb4" providerId="ADAL" clId="{5B0FC63D-0A02-4891-8523-A3E3BEA0E78C}" dt="2021-05-05T11:18:23.458" v="5810" actId="27636"/>
        <pc:sldMkLst>
          <pc:docMk/>
          <pc:sldMk cId="2131141709" sldId="376"/>
        </pc:sldMkLst>
        <pc:spChg chg="mod">
          <ac:chgData name="Andrew" userId="2417584e-6dd1-4d54-906d-e7337ee83fb4" providerId="ADAL" clId="{5B0FC63D-0A02-4891-8523-A3E3BEA0E78C}" dt="2021-05-05T11:18:23.458" v="5810" actId="27636"/>
          <ac:spMkLst>
            <pc:docMk/>
            <pc:sldMk cId="2131141709" sldId="376"/>
            <ac:spMk id="2" creationId="{45180FD9-A48C-40A4-AE64-30B76D4ED2F6}"/>
          </ac:spMkLst>
        </pc:spChg>
      </pc:sldChg>
      <pc:sldChg chg="modSp add mod">
        <pc:chgData name="Andrew" userId="2417584e-6dd1-4d54-906d-e7337ee83fb4" providerId="ADAL" clId="{5B0FC63D-0A02-4891-8523-A3E3BEA0E78C}" dt="2021-05-05T11:18:23.467" v="5811" actId="27636"/>
        <pc:sldMkLst>
          <pc:docMk/>
          <pc:sldMk cId="2013816588" sldId="377"/>
        </pc:sldMkLst>
        <pc:spChg chg="mod">
          <ac:chgData name="Andrew" userId="2417584e-6dd1-4d54-906d-e7337ee83fb4" providerId="ADAL" clId="{5B0FC63D-0A02-4891-8523-A3E3BEA0E78C}" dt="2021-05-05T11:18:23.467" v="5811" actId="27636"/>
          <ac:spMkLst>
            <pc:docMk/>
            <pc:sldMk cId="2013816588" sldId="377"/>
            <ac:spMk id="2" creationId="{61070F23-A2F7-4B61-89F1-88E783FC8721}"/>
          </ac:spMkLst>
        </pc:spChg>
      </pc:sldChg>
      <pc:sldChg chg="modSp add mod">
        <pc:chgData name="Andrew" userId="2417584e-6dd1-4d54-906d-e7337ee83fb4" providerId="ADAL" clId="{5B0FC63D-0A02-4891-8523-A3E3BEA0E78C}" dt="2021-05-05T11:18:23.471" v="5813" actId="27636"/>
        <pc:sldMkLst>
          <pc:docMk/>
          <pc:sldMk cId="2591367573" sldId="378"/>
        </pc:sldMkLst>
        <pc:spChg chg="mod">
          <ac:chgData name="Andrew" userId="2417584e-6dd1-4d54-906d-e7337ee83fb4" providerId="ADAL" clId="{5B0FC63D-0A02-4891-8523-A3E3BEA0E78C}" dt="2021-05-05T11:18:23.468" v="5812" actId="27636"/>
          <ac:spMkLst>
            <pc:docMk/>
            <pc:sldMk cId="2591367573" sldId="378"/>
            <ac:spMk id="2" creationId="{083B4006-0666-485F-A517-6842B324DAA0}"/>
          </ac:spMkLst>
        </pc:spChg>
        <pc:spChg chg="mod">
          <ac:chgData name="Andrew" userId="2417584e-6dd1-4d54-906d-e7337ee83fb4" providerId="ADAL" clId="{5B0FC63D-0A02-4891-8523-A3E3BEA0E78C}" dt="2021-05-05T11:18:23.471" v="5813" actId="27636"/>
          <ac:spMkLst>
            <pc:docMk/>
            <pc:sldMk cId="2591367573" sldId="378"/>
            <ac:spMk id="3" creationId="{A3847CA2-B8F8-4FBB-8E89-42E8C0C30BD2}"/>
          </ac:spMkLst>
        </pc:spChg>
      </pc:sldChg>
      <pc:sldChg chg="add">
        <pc:chgData name="Andrew" userId="2417584e-6dd1-4d54-906d-e7337ee83fb4" providerId="ADAL" clId="{5B0FC63D-0A02-4891-8523-A3E3BEA0E78C}" dt="2021-05-05T11:18:23.094" v="5757"/>
        <pc:sldMkLst>
          <pc:docMk/>
          <pc:sldMk cId="845219235" sldId="379"/>
        </pc:sldMkLst>
      </pc:sldChg>
      <pc:sldChg chg="modSp add mod">
        <pc:chgData name="Andrew" userId="2417584e-6dd1-4d54-906d-e7337ee83fb4" providerId="ADAL" clId="{5B0FC63D-0A02-4891-8523-A3E3BEA0E78C}" dt="2021-05-05T11:18:23.550" v="5828" actId="27636"/>
        <pc:sldMkLst>
          <pc:docMk/>
          <pc:sldMk cId="2271187653" sldId="380"/>
        </pc:sldMkLst>
        <pc:spChg chg="mod">
          <ac:chgData name="Andrew" userId="2417584e-6dd1-4d54-906d-e7337ee83fb4" providerId="ADAL" clId="{5B0FC63D-0A02-4891-8523-A3E3BEA0E78C}" dt="2021-05-05T11:18:23.550" v="5828" actId="27636"/>
          <ac:spMkLst>
            <pc:docMk/>
            <pc:sldMk cId="2271187653" sldId="380"/>
            <ac:spMk id="2" creationId="{6C5DB4FA-D802-47FF-8DF7-E69AC3361B74}"/>
          </ac:spMkLst>
        </pc:spChg>
      </pc:sldChg>
      <pc:sldChg chg="modSp add mod">
        <pc:chgData name="Andrew" userId="2417584e-6dd1-4d54-906d-e7337ee83fb4" providerId="ADAL" clId="{5B0FC63D-0A02-4891-8523-A3E3BEA0E78C}" dt="2021-05-05T11:18:23.502" v="5820" actId="27636"/>
        <pc:sldMkLst>
          <pc:docMk/>
          <pc:sldMk cId="3124511802" sldId="381"/>
        </pc:sldMkLst>
        <pc:spChg chg="mod">
          <ac:chgData name="Andrew" userId="2417584e-6dd1-4d54-906d-e7337ee83fb4" providerId="ADAL" clId="{5B0FC63D-0A02-4891-8523-A3E3BEA0E78C}" dt="2021-05-05T11:18:23.502" v="5820" actId="27636"/>
          <ac:spMkLst>
            <pc:docMk/>
            <pc:sldMk cId="3124511802" sldId="381"/>
            <ac:spMk id="2" creationId="{952DE334-DD4D-43C1-BFAF-B8E8D7F8E750}"/>
          </ac:spMkLst>
        </pc:spChg>
      </pc:sldChg>
      <pc:sldChg chg="modSp add mod">
        <pc:chgData name="Andrew" userId="2417584e-6dd1-4d54-906d-e7337ee83fb4" providerId="ADAL" clId="{5B0FC63D-0A02-4891-8523-A3E3BEA0E78C}" dt="2021-05-05T11:18:23.517" v="5822" actId="27636"/>
        <pc:sldMkLst>
          <pc:docMk/>
          <pc:sldMk cId="1435455272" sldId="382"/>
        </pc:sldMkLst>
        <pc:spChg chg="mod">
          <ac:chgData name="Andrew" userId="2417584e-6dd1-4d54-906d-e7337ee83fb4" providerId="ADAL" clId="{5B0FC63D-0A02-4891-8523-A3E3BEA0E78C}" dt="2021-05-05T11:18:23.517" v="5822" actId="27636"/>
          <ac:spMkLst>
            <pc:docMk/>
            <pc:sldMk cId="1435455272" sldId="382"/>
            <ac:spMk id="2" creationId="{A1FA5CE0-4D89-4FFB-B0AA-796932DD3722}"/>
          </ac:spMkLst>
        </pc:spChg>
      </pc:sldChg>
      <pc:sldChg chg="modSp add mod">
        <pc:chgData name="Andrew" userId="2417584e-6dd1-4d54-906d-e7337ee83fb4" providerId="ADAL" clId="{5B0FC63D-0A02-4891-8523-A3E3BEA0E78C}" dt="2021-05-05T11:18:23.475" v="5814" actId="27636"/>
        <pc:sldMkLst>
          <pc:docMk/>
          <pc:sldMk cId="2503133541" sldId="383"/>
        </pc:sldMkLst>
        <pc:spChg chg="mod">
          <ac:chgData name="Andrew" userId="2417584e-6dd1-4d54-906d-e7337ee83fb4" providerId="ADAL" clId="{5B0FC63D-0A02-4891-8523-A3E3BEA0E78C}" dt="2021-05-05T11:18:23.475" v="5814" actId="27636"/>
          <ac:spMkLst>
            <pc:docMk/>
            <pc:sldMk cId="2503133541" sldId="383"/>
            <ac:spMk id="4" creationId="{7608478C-7040-4F79-A0FD-41FE9EEBA7E2}"/>
          </ac:spMkLst>
        </pc:spChg>
      </pc:sldChg>
      <pc:sldChg chg="modSp add mod">
        <pc:chgData name="Andrew" userId="2417584e-6dd1-4d54-906d-e7337ee83fb4" providerId="ADAL" clId="{5B0FC63D-0A02-4891-8523-A3E3BEA0E78C}" dt="2021-05-05T11:18:23.483" v="5815" actId="27636"/>
        <pc:sldMkLst>
          <pc:docMk/>
          <pc:sldMk cId="3573394468" sldId="384"/>
        </pc:sldMkLst>
        <pc:spChg chg="mod">
          <ac:chgData name="Andrew" userId="2417584e-6dd1-4d54-906d-e7337ee83fb4" providerId="ADAL" clId="{5B0FC63D-0A02-4891-8523-A3E3BEA0E78C}" dt="2021-05-05T11:18:23.483" v="5815" actId="27636"/>
          <ac:spMkLst>
            <pc:docMk/>
            <pc:sldMk cId="3573394468" sldId="384"/>
            <ac:spMk id="2" creationId="{898F0515-BF7A-478A-BBB3-ACC0B6E72906}"/>
          </ac:spMkLst>
        </pc:spChg>
      </pc:sldChg>
      <pc:sldChg chg="modSp add mod">
        <pc:chgData name="Andrew" userId="2417584e-6dd1-4d54-906d-e7337ee83fb4" providerId="ADAL" clId="{5B0FC63D-0A02-4891-8523-A3E3BEA0E78C}" dt="2021-05-05T11:18:23.488" v="5817" actId="27636"/>
        <pc:sldMkLst>
          <pc:docMk/>
          <pc:sldMk cId="139915112" sldId="385"/>
        </pc:sldMkLst>
        <pc:spChg chg="mod">
          <ac:chgData name="Andrew" userId="2417584e-6dd1-4d54-906d-e7337ee83fb4" providerId="ADAL" clId="{5B0FC63D-0A02-4891-8523-A3E3BEA0E78C}" dt="2021-05-05T11:18:23.485" v="5816" actId="27636"/>
          <ac:spMkLst>
            <pc:docMk/>
            <pc:sldMk cId="139915112" sldId="385"/>
            <ac:spMk id="2" creationId="{CC38A0D8-60F9-4F9D-9A19-72E53E3922BF}"/>
          </ac:spMkLst>
        </pc:spChg>
        <pc:spChg chg="mod">
          <ac:chgData name="Andrew" userId="2417584e-6dd1-4d54-906d-e7337ee83fb4" providerId="ADAL" clId="{5B0FC63D-0A02-4891-8523-A3E3BEA0E78C}" dt="2021-05-05T11:18:23.488" v="5817" actId="27636"/>
          <ac:spMkLst>
            <pc:docMk/>
            <pc:sldMk cId="139915112" sldId="385"/>
            <ac:spMk id="3" creationId="{49C57C01-CA4C-4C2B-9DA8-3EC3A02ABD5B}"/>
          </ac:spMkLst>
        </pc:spChg>
      </pc:sldChg>
      <pc:sldChg chg="modSp add mod">
        <pc:chgData name="Andrew" userId="2417584e-6dd1-4d54-906d-e7337ee83fb4" providerId="ADAL" clId="{5B0FC63D-0A02-4891-8523-A3E3BEA0E78C}" dt="2021-05-05T11:18:23.490" v="5818" actId="27636"/>
        <pc:sldMkLst>
          <pc:docMk/>
          <pc:sldMk cId="2629188955" sldId="386"/>
        </pc:sldMkLst>
        <pc:spChg chg="mod">
          <ac:chgData name="Andrew" userId="2417584e-6dd1-4d54-906d-e7337ee83fb4" providerId="ADAL" clId="{5B0FC63D-0A02-4891-8523-A3E3BEA0E78C}" dt="2021-05-05T11:18:23.490" v="5818" actId="27636"/>
          <ac:spMkLst>
            <pc:docMk/>
            <pc:sldMk cId="2629188955" sldId="386"/>
            <ac:spMk id="2" creationId="{14386014-05B1-4968-97B6-FB6F90F3779F}"/>
          </ac:spMkLst>
        </pc:spChg>
      </pc:sldChg>
      <pc:sldChg chg="modSp add mod">
        <pc:chgData name="Andrew" userId="2417584e-6dd1-4d54-906d-e7337ee83fb4" providerId="ADAL" clId="{5B0FC63D-0A02-4891-8523-A3E3BEA0E78C}" dt="2021-05-05T11:18:23.500" v="5819" actId="27636"/>
        <pc:sldMkLst>
          <pc:docMk/>
          <pc:sldMk cId="2724769943" sldId="387"/>
        </pc:sldMkLst>
        <pc:spChg chg="mod">
          <ac:chgData name="Andrew" userId="2417584e-6dd1-4d54-906d-e7337ee83fb4" providerId="ADAL" clId="{5B0FC63D-0A02-4891-8523-A3E3BEA0E78C}" dt="2021-05-05T11:18:23.500" v="5819" actId="27636"/>
          <ac:spMkLst>
            <pc:docMk/>
            <pc:sldMk cId="2724769943" sldId="387"/>
            <ac:spMk id="2" creationId="{5D337F73-1C50-4F60-AD62-4292AC948E27}"/>
          </ac:spMkLst>
        </pc:spChg>
      </pc:sldChg>
      <pc:sldChg chg="modSp add mod">
        <pc:chgData name="Andrew" userId="2417584e-6dd1-4d54-906d-e7337ee83fb4" providerId="ADAL" clId="{5B0FC63D-0A02-4891-8523-A3E3BEA0E78C}" dt="2021-05-05T11:18:23.506" v="5821" actId="27636"/>
        <pc:sldMkLst>
          <pc:docMk/>
          <pc:sldMk cId="2183723287" sldId="388"/>
        </pc:sldMkLst>
        <pc:spChg chg="mod">
          <ac:chgData name="Andrew" userId="2417584e-6dd1-4d54-906d-e7337ee83fb4" providerId="ADAL" clId="{5B0FC63D-0A02-4891-8523-A3E3BEA0E78C}" dt="2021-05-05T11:18:23.506" v="5821" actId="27636"/>
          <ac:spMkLst>
            <pc:docMk/>
            <pc:sldMk cId="2183723287" sldId="388"/>
            <ac:spMk id="2" creationId="{4B8D83C7-6605-4FDA-800F-B1FB06E8F916}"/>
          </ac:spMkLst>
        </pc:spChg>
      </pc:sldChg>
      <pc:sldChg chg="modSp add mod">
        <pc:chgData name="Andrew" userId="2417584e-6dd1-4d54-906d-e7337ee83fb4" providerId="ADAL" clId="{5B0FC63D-0A02-4891-8523-A3E3BEA0E78C}" dt="2021-05-05T11:18:23.520" v="5823" actId="27636"/>
        <pc:sldMkLst>
          <pc:docMk/>
          <pc:sldMk cId="3093760676" sldId="389"/>
        </pc:sldMkLst>
        <pc:spChg chg="mod">
          <ac:chgData name="Andrew" userId="2417584e-6dd1-4d54-906d-e7337ee83fb4" providerId="ADAL" clId="{5B0FC63D-0A02-4891-8523-A3E3BEA0E78C}" dt="2021-05-05T11:18:23.520" v="5823" actId="27636"/>
          <ac:spMkLst>
            <pc:docMk/>
            <pc:sldMk cId="3093760676" sldId="389"/>
            <ac:spMk id="2" creationId="{00000000-0000-0000-0000-000000000000}"/>
          </ac:spMkLst>
        </pc:spChg>
      </pc:sldChg>
      <pc:sldChg chg="modSp add mod">
        <pc:chgData name="Andrew" userId="2417584e-6dd1-4d54-906d-e7337ee83fb4" providerId="ADAL" clId="{5B0FC63D-0A02-4891-8523-A3E3BEA0E78C}" dt="2021-05-05T11:18:23.522" v="5824" actId="27636"/>
        <pc:sldMkLst>
          <pc:docMk/>
          <pc:sldMk cId="3648726769" sldId="390"/>
        </pc:sldMkLst>
        <pc:spChg chg="mod">
          <ac:chgData name="Andrew" userId="2417584e-6dd1-4d54-906d-e7337ee83fb4" providerId="ADAL" clId="{5B0FC63D-0A02-4891-8523-A3E3BEA0E78C}" dt="2021-05-05T11:18:23.522" v="5824" actId="27636"/>
          <ac:spMkLst>
            <pc:docMk/>
            <pc:sldMk cId="3648726769" sldId="390"/>
            <ac:spMk id="2" creationId="{BB7CC59D-3006-4EE0-992B-B703E7D3583B}"/>
          </ac:spMkLst>
        </pc:spChg>
      </pc:sldChg>
      <pc:sldChg chg="modSp add mod">
        <pc:chgData name="Andrew" userId="2417584e-6dd1-4d54-906d-e7337ee83fb4" providerId="ADAL" clId="{5B0FC63D-0A02-4891-8523-A3E3BEA0E78C}" dt="2021-05-05T11:18:23.532" v="5825" actId="27636"/>
        <pc:sldMkLst>
          <pc:docMk/>
          <pc:sldMk cId="3878708130" sldId="391"/>
        </pc:sldMkLst>
        <pc:spChg chg="mod">
          <ac:chgData name="Andrew" userId="2417584e-6dd1-4d54-906d-e7337ee83fb4" providerId="ADAL" clId="{5B0FC63D-0A02-4891-8523-A3E3BEA0E78C}" dt="2021-05-05T11:18:23.532" v="5825" actId="27636"/>
          <ac:spMkLst>
            <pc:docMk/>
            <pc:sldMk cId="3878708130" sldId="391"/>
            <ac:spMk id="2" creationId="{2CAC4482-C86C-4EFD-BC8D-CF14FAA4646A}"/>
          </ac:spMkLst>
        </pc:spChg>
      </pc:sldChg>
      <pc:sldChg chg="modSp add mod">
        <pc:chgData name="Andrew" userId="2417584e-6dd1-4d54-906d-e7337ee83fb4" providerId="ADAL" clId="{5B0FC63D-0A02-4891-8523-A3E3BEA0E78C}" dt="2021-05-05T11:18:23.537" v="5826" actId="27636"/>
        <pc:sldMkLst>
          <pc:docMk/>
          <pc:sldMk cId="714349747" sldId="392"/>
        </pc:sldMkLst>
        <pc:spChg chg="mod">
          <ac:chgData name="Andrew" userId="2417584e-6dd1-4d54-906d-e7337ee83fb4" providerId="ADAL" clId="{5B0FC63D-0A02-4891-8523-A3E3BEA0E78C}" dt="2021-05-05T11:18:23.537" v="5826" actId="27636"/>
          <ac:spMkLst>
            <pc:docMk/>
            <pc:sldMk cId="714349747" sldId="392"/>
            <ac:spMk id="2" creationId="{6434BD40-4E6E-4734-9D41-2549E8E37B69}"/>
          </ac:spMkLst>
        </pc:spChg>
      </pc:sldChg>
      <pc:sldChg chg="modSp add mod">
        <pc:chgData name="Andrew" userId="2417584e-6dd1-4d54-906d-e7337ee83fb4" providerId="ADAL" clId="{5B0FC63D-0A02-4891-8523-A3E3BEA0E78C}" dt="2021-05-05T11:18:23.538" v="5827" actId="27636"/>
        <pc:sldMkLst>
          <pc:docMk/>
          <pc:sldMk cId="2876255498" sldId="393"/>
        </pc:sldMkLst>
        <pc:spChg chg="mod">
          <ac:chgData name="Andrew" userId="2417584e-6dd1-4d54-906d-e7337ee83fb4" providerId="ADAL" clId="{5B0FC63D-0A02-4891-8523-A3E3BEA0E78C}" dt="2021-05-05T11:18:23.538" v="5827" actId="27636"/>
          <ac:spMkLst>
            <pc:docMk/>
            <pc:sldMk cId="2876255498" sldId="393"/>
            <ac:spMk id="2" creationId="{C5D19293-3176-4065-81B8-D364499483A4}"/>
          </ac:spMkLst>
        </pc:spChg>
      </pc:sldChg>
      <pc:sldChg chg="addSp delSp modSp new mod">
        <pc:chgData name="Andrew" userId="2417584e-6dd1-4d54-906d-e7337ee83fb4" providerId="ADAL" clId="{5B0FC63D-0A02-4891-8523-A3E3BEA0E78C}" dt="2021-05-07T09:30:08.173" v="5886" actId="1076"/>
        <pc:sldMkLst>
          <pc:docMk/>
          <pc:sldMk cId="878947029" sldId="394"/>
        </pc:sldMkLst>
        <pc:spChg chg="mod">
          <ac:chgData name="Andrew" userId="2417584e-6dd1-4d54-906d-e7337ee83fb4" providerId="ADAL" clId="{5B0FC63D-0A02-4891-8523-A3E3BEA0E78C}" dt="2021-05-05T13:09:05.293" v="5831" actId="27636"/>
          <ac:spMkLst>
            <pc:docMk/>
            <pc:sldMk cId="878947029" sldId="394"/>
            <ac:spMk id="2" creationId="{C77468C0-E111-44F8-9646-898AECDA223E}"/>
          </ac:spMkLst>
        </pc:spChg>
        <pc:spChg chg="del">
          <ac:chgData name="Andrew" userId="2417584e-6dd1-4d54-906d-e7337ee83fb4" providerId="ADAL" clId="{5B0FC63D-0A02-4891-8523-A3E3BEA0E78C}" dt="2021-05-05T13:09:05.205" v="5830"/>
          <ac:spMkLst>
            <pc:docMk/>
            <pc:sldMk cId="878947029" sldId="394"/>
            <ac:spMk id="3" creationId="{253F311B-C37F-40DC-8479-2A046B12EDE9}"/>
          </ac:spMkLst>
        </pc:spChg>
        <pc:spChg chg="add mod">
          <ac:chgData name="Andrew" userId="2417584e-6dd1-4d54-906d-e7337ee83fb4" providerId="ADAL" clId="{5B0FC63D-0A02-4891-8523-A3E3BEA0E78C}" dt="2021-05-05T13:21:18.991" v="5870" actId="1076"/>
          <ac:spMkLst>
            <pc:docMk/>
            <pc:sldMk cId="878947029" sldId="394"/>
            <ac:spMk id="10" creationId="{953322CF-9953-4E47-B9D6-28D297042EAF}"/>
          </ac:spMkLst>
        </pc:spChg>
        <pc:spChg chg="add mod">
          <ac:chgData name="Andrew" userId="2417584e-6dd1-4d54-906d-e7337ee83fb4" providerId="ADAL" clId="{5B0FC63D-0A02-4891-8523-A3E3BEA0E78C}" dt="2021-05-05T13:21:23.386" v="5872" actId="1076"/>
          <ac:spMkLst>
            <pc:docMk/>
            <pc:sldMk cId="878947029" sldId="394"/>
            <ac:spMk id="13" creationId="{D1FC8C0F-925E-4D0C-93CC-35012921058B}"/>
          </ac:spMkLst>
        </pc:spChg>
        <pc:spChg chg="add mod">
          <ac:chgData name="Andrew" userId="2417584e-6dd1-4d54-906d-e7337ee83fb4" providerId="ADAL" clId="{5B0FC63D-0A02-4891-8523-A3E3BEA0E78C}" dt="2021-05-05T13:21:32.970" v="5876" actId="1076"/>
          <ac:spMkLst>
            <pc:docMk/>
            <pc:sldMk cId="878947029" sldId="394"/>
            <ac:spMk id="14" creationId="{FD6F2434-17D7-4D57-A56B-1F339B1F675D}"/>
          </ac:spMkLst>
        </pc:spChg>
        <pc:spChg chg="add mod">
          <ac:chgData name="Andrew" userId="2417584e-6dd1-4d54-906d-e7337ee83fb4" providerId="ADAL" clId="{5B0FC63D-0A02-4891-8523-A3E3BEA0E78C}" dt="2021-05-05T13:21:42.322" v="5878" actId="1076"/>
          <ac:spMkLst>
            <pc:docMk/>
            <pc:sldMk cId="878947029" sldId="394"/>
            <ac:spMk id="15" creationId="{5AA9DD9C-0B17-41B9-A56F-031C39CED9B3}"/>
          </ac:spMkLst>
        </pc:spChg>
        <pc:picChg chg="add mod">
          <ac:chgData name="Andrew" userId="2417584e-6dd1-4d54-906d-e7337ee83fb4" providerId="ADAL" clId="{5B0FC63D-0A02-4891-8523-A3E3BEA0E78C}" dt="2021-05-05T13:09:14.681" v="5836" actId="1076"/>
          <ac:picMkLst>
            <pc:docMk/>
            <pc:sldMk cId="878947029" sldId="394"/>
            <ac:picMk id="5" creationId="{029039AD-B55E-4E45-91A0-520B68DAE7DC}"/>
          </ac:picMkLst>
        </pc:picChg>
        <pc:picChg chg="add mod">
          <ac:chgData name="Andrew" userId="2417584e-6dd1-4d54-906d-e7337ee83fb4" providerId="ADAL" clId="{5B0FC63D-0A02-4891-8523-A3E3BEA0E78C}" dt="2021-05-05T13:21:00.761" v="5866" actId="1076"/>
          <ac:picMkLst>
            <pc:docMk/>
            <pc:sldMk cId="878947029" sldId="394"/>
            <ac:picMk id="7" creationId="{7610D122-9042-4603-BA76-20BC4B7DA26F}"/>
          </ac:picMkLst>
        </pc:picChg>
        <pc:picChg chg="add mod">
          <ac:chgData name="Andrew" userId="2417584e-6dd1-4d54-906d-e7337ee83fb4" providerId="ADAL" clId="{5B0FC63D-0A02-4891-8523-A3E3BEA0E78C}" dt="2021-05-07T09:30:08.173" v="5886" actId="1076"/>
          <ac:picMkLst>
            <pc:docMk/>
            <pc:sldMk cId="878947029" sldId="394"/>
            <ac:picMk id="9" creationId="{8BD02306-158E-49D2-B756-F493A3B099CB}"/>
          </ac:picMkLst>
        </pc:picChg>
        <pc:picChg chg="add mod">
          <ac:chgData name="Andrew" userId="2417584e-6dd1-4d54-906d-e7337ee83fb4" providerId="ADAL" clId="{5B0FC63D-0A02-4891-8523-A3E3BEA0E78C}" dt="2021-05-07T08:52:23.362" v="5883" actId="1076"/>
          <ac:picMkLst>
            <pc:docMk/>
            <pc:sldMk cId="878947029" sldId="394"/>
            <ac:picMk id="1026" creationId="{B2CFB011-7258-4792-A992-52BFF1EA05EC}"/>
          </ac:picMkLst>
        </pc:picChg>
        <pc:picChg chg="add mod">
          <ac:chgData name="Andrew" userId="2417584e-6dd1-4d54-906d-e7337ee83fb4" providerId="ADAL" clId="{5B0FC63D-0A02-4891-8523-A3E3BEA0E78C}" dt="2021-05-07T08:52:27.044" v="5884" actId="1076"/>
          <ac:picMkLst>
            <pc:docMk/>
            <pc:sldMk cId="878947029" sldId="394"/>
            <ac:picMk id="1028" creationId="{4CAE5448-28AD-4F6D-84BB-CB5DCE9AD92C}"/>
          </ac:picMkLst>
        </pc:picChg>
      </pc:sldChg>
      <pc:sldChg chg="addSp delSp modSp new mod addCm delCm">
        <pc:chgData name="Andrew" userId="2417584e-6dd1-4d54-906d-e7337ee83fb4" providerId="ADAL" clId="{5B0FC63D-0A02-4891-8523-A3E3BEA0E78C}" dt="2021-05-10T12:36:27.006" v="6042" actId="1076"/>
        <pc:sldMkLst>
          <pc:docMk/>
          <pc:sldMk cId="3768472720" sldId="395"/>
        </pc:sldMkLst>
        <pc:spChg chg="mod">
          <ac:chgData name="Andrew" userId="2417584e-6dd1-4d54-906d-e7337ee83fb4" providerId="ADAL" clId="{5B0FC63D-0A02-4891-8523-A3E3BEA0E78C}" dt="2021-05-10T12:30:38.965" v="5906" actId="20577"/>
          <ac:spMkLst>
            <pc:docMk/>
            <pc:sldMk cId="3768472720" sldId="395"/>
            <ac:spMk id="2" creationId="{A02A8720-351C-4379-BD84-D2985814B3A3}"/>
          </ac:spMkLst>
        </pc:spChg>
        <pc:spChg chg="mod">
          <ac:chgData name="Andrew" userId="2417584e-6dd1-4d54-906d-e7337ee83fb4" providerId="ADAL" clId="{5B0FC63D-0A02-4891-8523-A3E3BEA0E78C}" dt="2021-05-10T12:35:17.201" v="6032" actId="313"/>
          <ac:spMkLst>
            <pc:docMk/>
            <pc:sldMk cId="3768472720" sldId="395"/>
            <ac:spMk id="3" creationId="{6E8AA9A6-DE30-40A3-A6A5-F40C09C1211D}"/>
          </ac:spMkLst>
        </pc:spChg>
        <pc:picChg chg="add del mod">
          <ac:chgData name="Andrew" userId="2417584e-6dd1-4d54-906d-e7337ee83fb4" providerId="ADAL" clId="{5B0FC63D-0A02-4891-8523-A3E3BEA0E78C}" dt="2021-05-10T12:32:55.876" v="5977" actId="478"/>
          <ac:picMkLst>
            <pc:docMk/>
            <pc:sldMk cId="3768472720" sldId="395"/>
            <ac:picMk id="5" creationId="{84095E1D-E506-4CC2-918F-71D6304B5862}"/>
          </ac:picMkLst>
        </pc:picChg>
        <pc:picChg chg="add mod">
          <ac:chgData name="Andrew" userId="2417584e-6dd1-4d54-906d-e7337ee83fb4" providerId="ADAL" clId="{5B0FC63D-0A02-4891-8523-A3E3BEA0E78C}" dt="2021-05-10T12:35:15.217" v="6031" actId="1076"/>
          <ac:picMkLst>
            <pc:docMk/>
            <pc:sldMk cId="3768472720" sldId="395"/>
            <ac:picMk id="1026" creationId="{AC5B2D1A-4EED-4807-9DC5-46BD0E0AD9D7}"/>
          </ac:picMkLst>
        </pc:picChg>
        <pc:picChg chg="add mod">
          <ac:chgData name="Andrew" userId="2417584e-6dd1-4d54-906d-e7337ee83fb4" providerId="ADAL" clId="{5B0FC63D-0A02-4891-8523-A3E3BEA0E78C}" dt="2021-05-10T12:36:27.006" v="6042" actId="1076"/>
          <ac:picMkLst>
            <pc:docMk/>
            <pc:sldMk cId="3768472720" sldId="395"/>
            <ac:picMk id="1028" creationId="{6C7FA100-F43C-4F6A-B46F-299DEA56707D}"/>
          </ac:picMkLst>
        </pc:picChg>
        <pc:picChg chg="add mod">
          <ac:chgData name="Andrew" userId="2417584e-6dd1-4d54-906d-e7337ee83fb4" providerId="ADAL" clId="{5B0FC63D-0A02-4891-8523-A3E3BEA0E78C}" dt="2021-05-10T12:36:25.116" v="6041" actId="1076"/>
          <ac:picMkLst>
            <pc:docMk/>
            <pc:sldMk cId="3768472720" sldId="395"/>
            <ac:picMk id="1030" creationId="{CDF73520-E525-4A82-970E-33C992583AB4}"/>
          </ac:picMkLst>
        </pc:picChg>
      </pc:sldChg>
      <pc:sldChg chg="addSp modSp new mod modNotesTx">
        <pc:chgData name="Andrew" userId="2417584e-6dd1-4d54-906d-e7337ee83fb4" providerId="ADAL" clId="{5B0FC63D-0A02-4891-8523-A3E3BEA0E78C}" dt="2021-05-10T12:43:37.031" v="6398" actId="20577"/>
        <pc:sldMkLst>
          <pc:docMk/>
          <pc:sldMk cId="3192017483" sldId="396"/>
        </pc:sldMkLst>
        <pc:spChg chg="mod">
          <ac:chgData name="Andrew" userId="2417584e-6dd1-4d54-906d-e7337ee83fb4" providerId="ADAL" clId="{5B0FC63D-0A02-4891-8523-A3E3BEA0E78C}" dt="2021-05-10T12:36:39.331" v="6046" actId="27636"/>
          <ac:spMkLst>
            <pc:docMk/>
            <pc:sldMk cId="3192017483" sldId="396"/>
            <ac:spMk id="2" creationId="{4E054993-19D1-491A-BB80-FF9B8BDEE7A2}"/>
          </ac:spMkLst>
        </pc:spChg>
        <pc:spChg chg="mod">
          <ac:chgData name="Andrew" userId="2417584e-6dd1-4d54-906d-e7337ee83fb4" providerId="ADAL" clId="{5B0FC63D-0A02-4891-8523-A3E3BEA0E78C}" dt="2021-05-10T12:38:33.684" v="6161" actId="20577"/>
          <ac:spMkLst>
            <pc:docMk/>
            <pc:sldMk cId="3192017483" sldId="396"/>
            <ac:spMk id="3" creationId="{F55F7167-E51E-4920-807D-9E95471A7E77}"/>
          </ac:spMkLst>
        </pc:spChg>
        <pc:picChg chg="add mod">
          <ac:chgData name="Andrew" userId="2417584e-6dd1-4d54-906d-e7337ee83fb4" providerId="ADAL" clId="{5B0FC63D-0A02-4891-8523-A3E3BEA0E78C}" dt="2021-05-10T12:42:47.533" v="6316" actId="1076"/>
          <ac:picMkLst>
            <pc:docMk/>
            <pc:sldMk cId="3192017483" sldId="396"/>
            <ac:picMk id="4" creationId="{C47C2C6F-B757-4E16-91D1-D9C83DA84904}"/>
          </ac:picMkLst>
        </pc:picChg>
      </pc:sldChg>
      <pc:sldChg chg="addSp delSp modSp new mod">
        <pc:chgData name="Andrew" userId="2417584e-6dd1-4d54-906d-e7337ee83fb4" providerId="ADAL" clId="{5B0FC63D-0A02-4891-8523-A3E3BEA0E78C}" dt="2021-05-10T12:46:49.449" v="6552" actId="313"/>
        <pc:sldMkLst>
          <pc:docMk/>
          <pc:sldMk cId="1268703208" sldId="397"/>
        </pc:sldMkLst>
        <pc:spChg chg="mod">
          <ac:chgData name="Andrew" userId="2417584e-6dd1-4d54-906d-e7337ee83fb4" providerId="ADAL" clId="{5B0FC63D-0A02-4891-8523-A3E3BEA0E78C}" dt="2021-05-10T12:44:44.669" v="6399"/>
          <ac:spMkLst>
            <pc:docMk/>
            <pc:sldMk cId="1268703208" sldId="397"/>
            <ac:spMk id="2" creationId="{68C267B3-B5CD-40F0-8F78-F82EDC454B5C}"/>
          </ac:spMkLst>
        </pc:spChg>
        <pc:spChg chg="del">
          <ac:chgData name="Andrew" userId="2417584e-6dd1-4d54-906d-e7337ee83fb4" providerId="ADAL" clId="{5B0FC63D-0A02-4891-8523-A3E3BEA0E78C}" dt="2021-05-10T12:42:28.751" v="6306" actId="478"/>
          <ac:spMkLst>
            <pc:docMk/>
            <pc:sldMk cId="1268703208" sldId="397"/>
            <ac:spMk id="3" creationId="{54D536E2-D6C7-45D8-ABE5-54583D788FE5}"/>
          </ac:spMkLst>
        </pc:spChg>
        <pc:spChg chg="add mod">
          <ac:chgData name="Andrew" userId="2417584e-6dd1-4d54-906d-e7337ee83fb4" providerId="ADAL" clId="{5B0FC63D-0A02-4891-8523-A3E3BEA0E78C}" dt="2021-05-10T12:46:14.132" v="6478" actId="21"/>
          <ac:spMkLst>
            <pc:docMk/>
            <pc:sldMk cId="1268703208" sldId="397"/>
            <ac:spMk id="6" creationId="{A744915C-C247-448E-B1CB-A939AC317AA2}"/>
          </ac:spMkLst>
        </pc:spChg>
        <pc:spChg chg="add mod">
          <ac:chgData name="Andrew" userId="2417584e-6dd1-4d54-906d-e7337ee83fb4" providerId="ADAL" clId="{5B0FC63D-0A02-4891-8523-A3E3BEA0E78C}" dt="2021-05-10T12:46:49.449" v="6552" actId="313"/>
          <ac:spMkLst>
            <pc:docMk/>
            <pc:sldMk cId="1268703208" sldId="397"/>
            <ac:spMk id="7" creationId="{0DD43156-F81B-4416-AB57-7B521A22C6F0}"/>
          </ac:spMkLst>
        </pc:spChg>
        <pc:picChg chg="add del mod">
          <ac:chgData name="Andrew" userId="2417584e-6dd1-4d54-906d-e7337ee83fb4" providerId="ADAL" clId="{5B0FC63D-0A02-4891-8523-A3E3BEA0E78C}" dt="2021-05-10T12:43:12.279" v="6372" actId="478"/>
          <ac:picMkLst>
            <pc:docMk/>
            <pc:sldMk cId="1268703208" sldId="397"/>
            <ac:picMk id="5" creationId="{AA106CC7-0DE7-4442-A729-605D38AC4623}"/>
          </ac:picMkLst>
        </pc:picChg>
      </pc:sldChg>
      <pc:sldChg chg="add del">
        <pc:chgData name="Andrew" userId="2417584e-6dd1-4d54-906d-e7337ee83fb4" providerId="ADAL" clId="{5B0FC63D-0A02-4891-8523-A3E3BEA0E78C}" dt="2021-05-10T12:42:41.122" v="6311"/>
        <pc:sldMkLst>
          <pc:docMk/>
          <pc:sldMk cId="2010882640" sldId="398"/>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png"/><Relationship Id="rId1" Type="http://schemas.openxmlformats.org/officeDocument/2006/relationships/image" Target="../media/image6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png"/><Relationship Id="rId1" Type="http://schemas.openxmlformats.org/officeDocument/2006/relationships/image" Target="../media/image6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B6A1E3-891C-4F86-A7C6-C9CCC6AEC7B2}"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99092399-310B-497D-BF8F-29E819B25FDC}">
      <dgm:prSet/>
      <dgm:spPr/>
      <dgm:t>
        <a:bodyPr/>
        <a:lstStyle/>
        <a:p>
          <a:pPr rtl="0"/>
          <a:r>
            <a:rPr lang="en-US"/>
            <a:t>Ransomware is a type of malicious software from cryptovirology that threatens to publish the victim's data or perpetually block access to it unless a ransom is paid</a:t>
          </a:r>
        </a:p>
      </dgm:t>
    </dgm:pt>
    <dgm:pt modelId="{847CBAE8-D476-4F3D-9FB1-B06AC51997AA}" type="parTrans" cxnId="{7B7EE764-D430-4682-96AE-D73756EC5F11}">
      <dgm:prSet/>
      <dgm:spPr/>
      <dgm:t>
        <a:bodyPr/>
        <a:lstStyle/>
        <a:p>
          <a:endParaRPr lang="en-US"/>
        </a:p>
      </dgm:t>
    </dgm:pt>
    <dgm:pt modelId="{11D3D25F-4D0F-4DBE-9ECD-B99CDECB9A21}" type="sibTrans" cxnId="{7B7EE764-D430-4682-96AE-D73756EC5F11}">
      <dgm:prSet/>
      <dgm:spPr/>
      <dgm:t>
        <a:bodyPr/>
        <a:lstStyle/>
        <a:p>
          <a:endParaRPr lang="en-US"/>
        </a:p>
      </dgm:t>
    </dgm:pt>
    <dgm:pt modelId="{69D34FDA-150D-4A55-8C51-FECC53D712DD}">
      <dgm:prSet/>
      <dgm:spPr/>
      <dgm:t>
        <a:bodyPr/>
        <a:lstStyle/>
        <a:p>
          <a:pPr rtl="0"/>
          <a:r>
            <a:rPr lang="en-US"/>
            <a:t>Most ransomware variants encrypt the files on the affected computer, making them inaccessible</a:t>
          </a:r>
        </a:p>
      </dgm:t>
    </dgm:pt>
    <dgm:pt modelId="{3422DD93-9C37-4C20-B6EA-5B4DA18A6F89}" type="parTrans" cxnId="{3DD017B4-BDC7-4963-8C03-E532E6A30A28}">
      <dgm:prSet/>
      <dgm:spPr/>
      <dgm:t>
        <a:bodyPr/>
        <a:lstStyle/>
        <a:p>
          <a:endParaRPr lang="en-US"/>
        </a:p>
      </dgm:t>
    </dgm:pt>
    <dgm:pt modelId="{CE1E56A0-5480-4F29-A1D2-E2167914610E}" type="sibTrans" cxnId="{3DD017B4-BDC7-4963-8C03-E532E6A30A28}">
      <dgm:prSet/>
      <dgm:spPr/>
      <dgm:t>
        <a:bodyPr/>
        <a:lstStyle/>
        <a:p>
          <a:endParaRPr lang="en-US"/>
        </a:p>
      </dgm:t>
    </dgm:pt>
    <dgm:pt modelId="{30FE3CBE-09B8-4FCE-874B-DFED489E90A5}">
      <dgm:prSet/>
      <dgm:spPr/>
      <dgm:t>
        <a:bodyPr/>
        <a:lstStyle/>
        <a:p>
          <a:pPr rtl="0"/>
          <a:r>
            <a:rPr lang="en-US"/>
            <a:t>The most dangerous ransomware attacks are caused by WannaCry, Petya, Cerber, Locky and CryptoLocker ransomware</a:t>
          </a:r>
        </a:p>
      </dgm:t>
    </dgm:pt>
    <dgm:pt modelId="{A2E2F053-3373-46BD-9F69-77244AE8C346}" type="parTrans" cxnId="{937CD94D-4B3B-42E3-B269-63B4574688A6}">
      <dgm:prSet/>
      <dgm:spPr/>
      <dgm:t>
        <a:bodyPr/>
        <a:lstStyle/>
        <a:p>
          <a:endParaRPr lang="en-US"/>
        </a:p>
      </dgm:t>
    </dgm:pt>
    <dgm:pt modelId="{C0930C6E-CED5-428D-9CFC-5ABDDC468BD4}" type="sibTrans" cxnId="{937CD94D-4B3B-42E3-B269-63B4574688A6}">
      <dgm:prSet/>
      <dgm:spPr/>
      <dgm:t>
        <a:bodyPr/>
        <a:lstStyle/>
        <a:p>
          <a:endParaRPr lang="en-US"/>
        </a:p>
      </dgm:t>
    </dgm:pt>
    <dgm:pt modelId="{CF43AC94-160F-4CDC-BB70-54A3DDD7C0F9}" type="pres">
      <dgm:prSet presAssocID="{CCB6A1E3-891C-4F86-A7C6-C9CCC6AEC7B2}" presName="linearFlow" presStyleCnt="0">
        <dgm:presLayoutVars>
          <dgm:dir/>
          <dgm:resizeHandles val="exact"/>
        </dgm:presLayoutVars>
      </dgm:prSet>
      <dgm:spPr/>
    </dgm:pt>
    <dgm:pt modelId="{1C2BC3B1-7D07-46DC-879E-F3FA58CC0565}" type="pres">
      <dgm:prSet presAssocID="{99092399-310B-497D-BF8F-29E819B25FDC}" presName="composite" presStyleCnt="0"/>
      <dgm:spPr/>
    </dgm:pt>
    <dgm:pt modelId="{AC39CB57-2644-4231-B4ED-E1D86B02C149}" type="pres">
      <dgm:prSet presAssocID="{99092399-310B-497D-BF8F-29E819B25FDC}" presName="imgShp"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20000" b="-20000"/>
          </a:stretch>
        </a:blipFill>
      </dgm:spPr>
    </dgm:pt>
    <dgm:pt modelId="{944DD7C8-ED18-4860-8CA0-C830361236D4}" type="pres">
      <dgm:prSet presAssocID="{99092399-310B-497D-BF8F-29E819B25FDC}" presName="txShp" presStyleLbl="node1" presStyleIdx="0" presStyleCnt="3">
        <dgm:presLayoutVars>
          <dgm:bulletEnabled val="1"/>
        </dgm:presLayoutVars>
      </dgm:prSet>
      <dgm:spPr/>
    </dgm:pt>
    <dgm:pt modelId="{BD61B536-BC1F-4D72-BD37-661E1786E019}" type="pres">
      <dgm:prSet presAssocID="{11D3D25F-4D0F-4DBE-9ECD-B99CDECB9A21}" presName="spacing" presStyleCnt="0"/>
      <dgm:spPr/>
    </dgm:pt>
    <dgm:pt modelId="{E490187D-D0AF-4545-9164-0A6058D1006F}" type="pres">
      <dgm:prSet presAssocID="{69D34FDA-150D-4A55-8C51-FECC53D712DD}" presName="composite" presStyleCnt="0"/>
      <dgm:spPr/>
    </dgm:pt>
    <dgm:pt modelId="{D6AF64B8-C605-4BDB-9667-AD22C8F83D93}" type="pres">
      <dgm:prSet presAssocID="{69D34FDA-150D-4A55-8C51-FECC53D712DD}"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40000" r="-40000"/>
          </a:stretch>
        </a:blipFill>
      </dgm:spPr>
    </dgm:pt>
    <dgm:pt modelId="{C4260CA9-4BB4-4E28-9418-C6FB120A1F4D}" type="pres">
      <dgm:prSet presAssocID="{69D34FDA-150D-4A55-8C51-FECC53D712DD}" presName="txShp" presStyleLbl="node1" presStyleIdx="1" presStyleCnt="3">
        <dgm:presLayoutVars>
          <dgm:bulletEnabled val="1"/>
        </dgm:presLayoutVars>
      </dgm:prSet>
      <dgm:spPr/>
    </dgm:pt>
    <dgm:pt modelId="{C2313AFC-4524-4801-BD7C-44C4E00E9457}" type="pres">
      <dgm:prSet presAssocID="{CE1E56A0-5480-4F29-A1D2-E2167914610E}" presName="spacing" presStyleCnt="0"/>
      <dgm:spPr/>
    </dgm:pt>
    <dgm:pt modelId="{E2490DF4-2011-4915-948D-DB9DFC59788E}" type="pres">
      <dgm:prSet presAssocID="{30FE3CBE-09B8-4FCE-874B-DFED489E90A5}" presName="composite" presStyleCnt="0"/>
      <dgm:spPr/>
    </dgm:pt>
    <dgm:pt modelId="{34A52156-81BF-4FE1-B3A1-7937AF0C655F}" type="pres">
      <dgm:prSet presAssocID="{30FE3CBE-09B8-4FCE-874B-DFED489E90A5}"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73000" r="-73000"/>
          </a:stretch>
        </a:blipFill>
      </dgm:spPr>
    </dgm:pt>
    <dgm:pt modelId="{398B7907-BF06-4306-B026-9045F1663944}" type="pres">
      <dgm:prSet presAssocID="{30FE3CBE-09B8-4FCE-874B-DFED489E90A5}" presName="txShp" presStyleLbl="node1" presStyleIdx="2" presStyleCnt="3">
        <dgm:presLayoutVars>
          <dgm:bulletEnabled val="1"/>
        </dgm:presLayoutVars>
      </dgm:prSet>
      <dgm:spPr/>
    </dgm:pt>
  </dgm:ptLst>
  <dgm:cxnLst>
    <dgm:cxn modelId="{AA0C0D0F-9C6B-4B93-BD53-01D7B7552466}" type="presOf" srcId="{CCB6A1E3-891C-4F86-A7C6-C9CCC6AEC7B2}" destId="{CF43AC94-160F-4CDC-BB70-54A3DDD7C0F9}" srcOrd="0" destOrd="0" presId="urn:microsoft.com/office/officeart/2005/8/layout/vList3"/>
    <dgm:cxn modelId="{FBB51E17-603F-413A-83EA-9639BB4DCD2D}" type="presOf" srcId="{69D34FDA-150D-4A55-8C51-FECC53D712DD}" destId="{C4260CA9-4BB4-4E28-9418-C6FB120A1F4D}" srcOrd="0" destOrd="0" presId="urn:microsoft.com/office/officeart/2005/8/layout/vList3"/>
    <dgm:cxn modelId="{7B7EE764-D430-4682-96AE-D73756EC5F11}" srcId="{CCB6A1E3-891C-4F86-A7C6-C9CCC6AEC7B2}" destId="{99092399-310B-497D-BF8F-29E819B25FDC}" srcOrd="0" destOrd="0" parTransId="{847CBAE8-D476-4F3D-9FB1-B06AC51997AA}" sibTransId="{11D3D25F-4D0F-4DBE-9ECD-B99CDECB9A21}"/>
    <dgm:cxn modelId="{0B14B869-3985-43F6-8B6F-C287E343AF93}" type="presOf" srcId="{30FE3CBE-09B8-4FCE-874B-DFED489E90A5}" destId="{398B7907-BF06-4306-B026-9045F1663944}" srcOrd="0" destOrd="0" presId="urn:microsoft.com/office/officeart/2005/8/layout/vList3"/>
    <dgm:cxn modelId="{937CD94D-4B3B-42E3-B269-63B4574688A6}" srcId="{CCB6A1E3-891C-4F86-A7C6-C9CCC6AEC7B2}" destId="{30FE3CBE-09B8-4FCE-874B-DFED489E90A5}" srcOrd="2" destOrd="0" parTransId="{A2E2F053-3373-46BD-9F69-77244AE8C346}" sibTransId="{C0930C6E-CED5-428D-9CFC-5ABDDC468BD4}"/>
    <dgm:cxn modelId="{3DD017B4-BDC7-4963-8C03-E532E6A30A28}" srcId="{CCB6A1E3-891C-4F86-A7C6-C9CCC6AEC7B2}" destId="{69D34FDA-150D-4A55-8C51-FECC53D712DD}" srcOrd="1" destOrd="0" parTransId="{3422DD93-9C37-4C20-B6EA-5B4DA18A6F89}" sibTransId="{CE1E56A0-5480-4F29-A1D2-E2167914610E}"/>
    <dgm:cxn modelId="{87C4FCFB-3F0D-4494-822D-818B7E5F936C}" type="presOf" srcId="{99092399-310B-497D-BF8F-29E819B25FDC}" destId="{944DD7C8-ED18-4860-8CA0-C830361236D4}" srcOrd="0" destOrd="0" presId="urn:microsoft.com/office/officeart/2005/8/layout/vList3"/>
    <dgm:cxn modelId="{CD3567F1-1949-4F86-A72E-6FB42942401C}" type="presParOf" srcId="{CF43AC94-160F-4CDC-BB70-54A3DDD7C0F9}" destId="{1C2BC3B1-7D07-46DC-879E-F3FA58CC0565}" srcOrd="0" destOrd="0" presId="urn:microsoft.com/office/officeart/2005/8/layout/vList3"/>
    <dgm:cxn modelId="{972F7B79-1275-4D54-BB47-5B6C0EBC4452}" type="presParOf" srcId="{1C2BC3B1-7D07-46DC-879E-F3FA58CC0565}" destId="{AC39CB57-2644-4231-B4ED-E1D86B02C149}" srcOrd="0" destOrd="0" presId="urn:microsoft.com/office/officeart/2005/8/layout/vList3"/>
    <dgm:cxn modelId="{4A898D6D-DF5B-47BC-903C-781FB862A3EF}" type="presParOf" srcId="{1C2BC3B1-7D07-46DC-879E-F3FA58CC0565}" destId="{944DD7C8-ED18-4860-8CA0-C830361236D4}" srcOrd="1" destOrd="0" presId="urn:microsoft.com/office/officeart/2005/8/layout/vList3"/>
    <dgm:cxn modelId="{1632AA95-3167-49D8-B48D-095334CB4906}" type="presParOf" srcId="{CF43AC94-160F-4CDC-BB70-54A3DDD7C0F9}" destId="{BD61B536-BC1F-4D72-BD37-661E1786E019}" srcOrd="1" destOrd="0" presId="urn:microsoft.com/office/officeart/2005/8/layout/vList3"/>
    <dgm:cxn modelId="{14813AB1-A848-48C0-95D3-516E1DCAEFEF}" type="presParOf" srcId="{CF43AC94-160F-4CDC-BB70-54A3DDD7C0F9}" destId="{E490187D-D0AF-4545-9164-0A6058D1006F}" srcOrd="2" destOrd="0" presId="urn:microsoft.com/office/officeart/2005/8/layout/vList3"/>
    <dgm:cxn modelId="{82CCB443-90F0-4CD0-951C-9148E2377CF8}" type="presParOf" srcId="{E490187D-D0AF-4545-9164-0A6058D1006F}" destId="{D6AF64B8-C605-4BDB-9667-AD22C8F83D93}" srcOrd="0" destOrd="0" presId="urn:microsoft.com/office/officeart/2005/8/layout/vList3"/>
    <dgm:cxn modelId="{84CDDC59-A3B5-4C55-AF2A-22782BEF5FA3}" type="presParOf" srcId="{E490187D-D0AF-4545-9164-0A6058D1006F}" destId="{C4260CA9-4BB4-4E28-9418-C6FB120A1F4D}" srcOrd="1" destOrd="0" presId="urn:microsoft.com/office/officeart/2005/8/layout/vList3"/>
    <dgm:cxn modelId="{9182761A-57B0-4E0F-BD8E-7118AC93AF8C}" type="presParOf" srcId="{CF43AC94-160F-4CDC-BB70-54A3DDD7C0F9}" destId="{C2313AFC-4524-4801-BD7C-44C4E00E9457}" srcOrd="3" destOrd="0" presId="urn:microsoft.com/office/officeart/2005/8/layout/vList3"/>
    <dgm:cxn modelId="{45307CF1-67BC-4C59-9548-92D02E15E4F0}" type="presParOf" srcId="{CF43AC94-160F-4CDC-BB70-54A3DDD7C0F9}" destId="{E2490DF4-2011-4915-948D-DB9DFC59788E}" srcOrd="4" destOrd="0" presId="urn:microsoft.com/office/officeart/2005/8/layout/vList3"/>
    <dgm:cxn modelId="{28812DCB-09C4-44FD-9AEF-ACF7E593CF68}" type="presParOf" srcId="{E2490DF4-2011-4915-948D-DB9DFC59788E}" destId="{34A52156-81BF-4FE1-B3A1-7937AF0C655F}" srcOrd="0" destOrd="0" presId="urn:microsoft.com/office/officeart/2005/8/layout/vList3"/>
    <dgm:cxn modelId="{FF9A0778-A52A-422C-B5DE-84708EED29D7}" type="presParOf" srcId="{E2490DF4-2011-4915-948D-DB9DFC59788E}" destId="{398B7907-BF06-4306-B026-9045F1663944}"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933AE4-B7BB-49CA-95BB-BEF99BA81FBB}"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GB"/>
        </a:p>
      </dgm:t>
    </dgm:pt>
    <dgm:pt modelId="{6D58CCE5-8BAE-4D6F-B9CB-23CCFB88BAA9}">
      <dgm:prSet/>
      <dgm:spPr/>
      <dgm:t>
        <a:bodyPr/>
        <a:lstStyle/>
        <a:p>
          <a:r>
            <a:rPr lang="en-US"/>
            <a:t>Ports</a:t>
          </a:r>
          <a:endParaRPr lang="en-GB"/>
        </a:p>
      </dgm:t>
    </dgm:pt>
    <dgm:pt modelId="{55FB7203-0FCF-4A0C-AEE4-68FD3B542411}" type="parTrans" cxnId="{884D7888-3A14-43C5-8342-4A77CF727533}">
      <dgm:prSet/>
      <dgm:spPr/>
      <dgm:t>
        <a:bodyPr/>
        <a:lstStyle/>
        <a:p>
          <a:endParaRPr lang="en-GB"/>
        </a:p>
      </dgm:t>
    </dgm:pt>
    <dgm:pt modelId="{A689DAA5-5153-4E61-B9CA-7148B75214C9}" type="sibTrans" cxnId="{884D7888-3A14-43C5-8342-4A77CF727533}">
      <dgm:prSet/>
      <dgm:spPr/>
      <dgm:t>
        <a:bodyPr/>
        <a:lstStyle/>
        <a:p>
          <a:endParaRPr lang="en-GB"/>
        </a:p>
      </dgm:t>
    </dgm:pt>
    <dgm:pt modelId="{D8BB6AF2-4152-4B1C-A35D-E08F257C3A9B}">
      <dgm:prSet/>
      <dgm:spPr/>
      <dgm:t>
        <a:bodyPr/>
        <a:lstStyle/>
        <a:p>
          <a:r>
            <a:rPr lang="en-US"/>
            <a:t>Services</a:t>
          </a:r>
          <a:endParaRPr lang="en-GB"/>
        </a:p>
      </dgm:t>
    </dgm:pt>
    <dgm:pt modelId="{86679F17-3BDC-4B28-A4C2-699B48A4DB1E}" type="parTrans" cxnId="{C228B90A-797B-45BF-89E7-7DA2C9071FB1}">
      <dgm:prSet/>
      <dgm:spPr/>
      <dgm:t>
        <a:bodyPr/>
        <a:lstStyle/>
        <a:p>
          <a:endParaRPr lang="en-GB"/>
        </a:p>
      </dgm:t>
    </dgm:pt>
    <dgm:pt modelId="{6876D5EB-4510-4094-861B-A3C9811A0C21}" type="sibTrans" cxnId="{C228B90A-797B-45BF-89E7-7DA2C9071FB1}">
      <dgm:prSet/>
      <dgm:spPr/>
      <dgm:t>
        <a:bodyPr/>
        <a:lstStyle/>
        <a:p>
          <a:endParaRPr lang="en-GB"/>
        </a:p>
      </dgm:t>
    </dgm:pt>
    <dgm:pt modelId="{09FFD84A-B444-4104-86FA-67E5D3E6D767}">
      <dgm:prSet/>
      <dgm:spPr/>
      <dgm:t>
        <a:bodyPr/>
        <a:lstStyle/>
        <a:p>
          <a:r>
            <a:rPr lang="en-US"/>
            <a:t>Code</a:t>
          </a:r>
          <a:endParaRPr lang="en-GB"/>
        </a:p>
      </dgm:t>
    </dgm:pt>
    <dgm:pt modelId="{134B0E32-6007-4DEC-B7EA-13B2410D141A}" type="parTrans" cxnId="{EAC9D8E6-9AEB-43E1-8178-89E840E57176}">
      <dgm:prSet/>
      <dgm:spPr/>
      <dgm:t>
        <a:bodyPr/>
        <a:lstStyle/>
        <a:p>
          <a:endParaRPr lang="en-GB"/>
        </a:p>
      </dgm:t>
    </dgm:pt>
    <dgm:pt modelId="{5FB6E833-164F-4C01-BBD6-A5171165D555}" type="sibTrans" cxnId="{EAC9D8E6-9AEB-43E1-8178-89E840E57176}">
      <dgm:prSet/>
      <dgm:spPr/>
      <dgm:t>
        <a:bodyPr/>
        <a:lstStyle/>
        <a:p>
          <a:endParaRPr lang="en-GB"/>
        </a:p>
      </dgm:t>
    </dgm:pt>
    <dgm:pt modelId="{1E570471-A54F-4FC8-8D61-5E2BF88044DC}" type="pres">
      <dgm:prSet presAssocID="{3A933AE4-B7BB-49CA-95BB-BEF99BA81FBB}" presName="Name0" presStyleCnt="0">
        <dgm:presLayoutVars>
          <dgm:dir/>
          <dgm:animLvl val="lvl"/>
          <dgm:resizeHandles val="exact"/>
        </dgm:presLayoutVars>
      </dgm:prSet>
      <dgm:spPr/>
    </dgm:pt>
    <dgm:pt modelId="{D1C24F72-6313-4C61-89FD-F673088FFA0A}" type="pres">
      <dgm:prSet presAssocID="{6D58CCE5-8BAE-4D6F-B9CB-23CCFB88BAA9}" presName="linNode" presStyleCnt="0"/>
      <dgm:spPr/>
    </dgm:pt>
    <dgm:pt modelId="{4BA00549-4B24-4822-A43D-EC9FBFB292E7}" type="pres">
      <dgm:prSet presAssocID="{6D58CCE5-8BAE-4D6F-B9CB-23CCFB88BAA9}" presName="parentText" presStyleLbl="node1" presStyleIdx="0" presStyleCnt="3">
        <dgm:presLayoutVars>
          <dgm:chMax val="1"/>
          <dgm:bulletEnabled val="1"/>
        </dgm:presLayoutVars>
      </dgm:prSet>
      <dgm:spPr/>
    </dgm:pt>
    <dgm:pt modelId="{E408A9EA-BD41-4BAF-91FB-FA7DCF1943E1}" type="pres">
      <dgm:prSet presAssocID="{A689DAA5-5153-4E61-B9CA-7148B75214C9}" presName="sp" presStyleCnt="0"/>
      <dgm:spPr/>
    </dgm:pt>
    <dgm:pt modelId="{9A8450BA-3287-4277-B97B-D1F95830D2F7}" type="pres">
      <dgm:prSet presAssocID="{D8BB6AF2-4152-4B1C-A35D-E08F257C3A9B}" presName="linNode" presStyleCnt="0"/>
      <dgm:spPr/>
    </dgm:pt>
    <dgm:pt modelId="{29D38CD8-4D3A-48E8-A9C5-677A832CEF7B}" type="pres">
      <dgm:prSet presAssocID="{D8BB6AF2-4152-4B1C-A35D-E08F257C3A9B}" presName="parentText" presStyleLbl="node1" presStyleIdx="1" presStyleCnt="3">
        <dgm:presLayoutVars>
          <dgm:chMax val="1"/>
          <dgm:bulletEnabled val="1"/>
        </dgm:presLayoutVars>
      </dgm:prSet>
      <dgm:spPr/>
    </dgm:pt>
    <dgm:pt modelId="{26614064-0AFD-428B-8CDC-897E6CBEF704}" type="pres">
      <dgm:prSet presAssocID="{6876D5EB-4510-4094-861B-A3C9811A0C21}" presName="sp" presStyleCnt="0"/>
      <dgm:spPr/>
    </dgm:pt>
    <dgm:pt modelId="{F936F3AB-0C76-44D1-9013-8D33F92F096D}" type="pres">
      <dgm:prSet presAssocID="{09FFD84A-B444-4104-86FA-67E5D3E6D767}" presName="linNode" presStyleCnt="0"/>
      <dgm:spPr/>
    </dgm:pt>
    <dgm:pt modelId="{10A047BD-0683-449B-982E-51F32E55E004}" type="pres">
      <dgm:prSet presAssocID="{09FFD84A-B444-4104-86FA-67E5D3E6D767}" presName="parentText" presStyleLbl="node1" presStyleIdx="2" presStyleCnt="3">
        <dgm:presLayoutVars>
          <dgm:chMax val="1"/>
          <dgm:bulletEnabled val="1"/>
        </dgm:presLayoutVars>
      </dgm:prSet>
      <dgm:spPr/>
    </dgm:pt>
  </dgm:ptLst>
  <dgm:cxnLst>
    <dgm:cxn modelId="{C228B90A-797B-45BF-89E7-7DA2C9071FB1}" srcId="{3A933AE4-B7BB-49CA-95BB-BEF99BA81FBB}" destId="{D8BB6AF2-4152-4B1C-A35D-E08F257C3A9B}" srcOrd="1" destOrd="0" parTransId="{86679F17-3BDC-4B28-A4C2-699B48A4DB1E}" sibTransId="{6876D5EB-4510-4094-861B-A3C9811A0C21}"/>
    <dgm:cxn modelId="{D5AC3146-345F-4B00-BB03-C0DF5813157D}" type="presOf" srcId="{D8BB6AF2-4152-4B1C-A35D-E08F257C3A9B}" destId="{29D38CD8-4D3A-48E8-A9C5-677A832CEF7B}" srcOrd="0" destOrd="0" presId="urn:microsoft.com/office/officeart/2005/8/layout/vList5"/>
    <dgm:cxn modelId="{884D7888-3A14-43C5-8342-4A77CF727533}" srcId="{3A933AE4-B7BB-49CA-95BB-BEF99BA81FBB}" destId="{6D58CCE5-8BAE-4D6F-B9CB-23CCFB88BAA9}" srcOrd="0" destOrd="0" parTransId="{55FB7203-0FCF-4A0C-AEE4-68FD3B542411}" sibTransId="{A689DAA5-5153-4E61-B9CA-7148B75214C9}"/>
    <dgm:cxn modelId="{F5597DD7-2196-425D-8BE8-6E92A88E3F0B}" type="presOf" srcId="{6D58CCE5-8BAE-4D6F-B9CB-23CCFB88BAA9}" destId="{4BA00549-4B24-4822-A43D-EC9FBFB292E7}" srcOrd="0" destOrd="0" presId="urn:microsoft.com/office/officeart/2005/8/layout/vList5"/>
    <dgm:cxn modelId="{EAC9D8E6-9AEB-43E1-8178-89E840E57176}" srcId="{3A933AE4-B7BB-49CA-95BB-BEF99BA81FBB}" destId="{09FFD84A-B444-4104-86FA-67E5D3E6D767}" srcOrd="2" destOrd="0" parTransId="{134B0E32-6007-4DEC-B7EA-13B2410D141A}" sibTransId="{5FB6E833-164F-4C01-BBD6-A5171165D555}"/>
    <dgm:cxn modelId="{8E2198F1-88CE-40D8-AEF8-2388B9135BDE}" type="presOf" srcId="{09FFD84A-B444-4104-86FA-67E5D3E6D767}" destId="{10A047BD-0683-449B-982E-51F32E55E004}" srcOrd="0" destOrd="0" presId="urn:microsoft.com/office/officeart/2005/8/layout/vList5"/>
    <dgm:cxn modelId="{CBFBC0FD-1182-4C13-95D9-1C57F84586FB}" type="presOf" srcId="{3A933AE4-B7BB-49CA-95BB-BEF99BA81FBB}" destId="{1E570471-A54F-4FC8-8D61-5E2BF88044DC}" srcOrd="0" destOrd="0" presId="urn:microsoft.com/office/officeart/2005/8/layout/vList5"/>
    <dgm:cxn modelId="{C0F55A58-8850-4209-A646-B5055349B856}" type="presParOf" srcId="{1E570471-A54F-4FC8-8D61-5E2BF88044DC}" destId="{D1C24F72-6313-4C61-89FD-F673088FFA0A}" srcOrd="0" destOrd="0" presId="urn:microsoft.com/office/officeart/2005/8/layout/vList5"/>
    <dgm:cxn modelId="{09E439EF-5EE1-4289-8D9A-0B313AB0FA01}" type="presParOf" srcId="{D1C24F72-6313-4C61-89FD-F673088FFA0A}" destId="{4BA00549-4B24-4822-A43D-EC9FBFB292E7}" srcOrd="0" destOrd="0" presId="urn:microsoft.com/office/officeart/2005/8/layout/vList5"/>
    <dgm:cxn modelId="{902FD225-5489-4B93-AED7-89CD80D8B876}" type="presParOf" srcId="{1E570471-A54F-4FC8-8D61-5E2BF88044DC}" destId="{E408A9EA-BD41-4BAF-91FB-FA7DCF1943E1}" srcOrd="1" destOrd="0" presId="urn:microsoft.com/office/officeart/2005/8/layout/vList5"/>
    <dgm:cxn modelId="{8E22C0FF-4320-40ED-8352-DCC259455B3C}" type="presParOf" srcId="{1E570471-A54F-4FC8-8D61-5E2BF88044DC}" destId="{9A8450BA-3287-4277-B97B-D1F95830D2F7}" srcOrd="2" destOrd="0" presId="urn:microsoft.com/office/officeart/2005/8/layout/vList5"/>
    <dgm:cxn modelId="{A869560B-DAA9-41B5-827F-A5CE1DC36C0B}" type="presParOf" srcId="{9A8450BA-3287-4277-B97B-D1F95830D2F7}" destId="{29D38CD8-4D3A-48E8-A9C5-677A832CEF7B}" srcOrd="0" destOrd="0" presId="urn:microsoft.com/office/officeart/2005/8/layout/vList5"/>
    <dgm:cxn modelId="{3AFEFDEF-6EF1-42A1-A5E3-8D3FA4C7B6D4}" type="presParOf" srcId="{1E570471-A54F-4FC8-8D61-5E2BF88044DC}" destId="{26614064-0AFD-428B-8CDC-897E6CBEF704}" srcOrd="3" destOrd="0" presId="urn:microsoft.com/office/officeart/2005/8/layout/vList5"/>
    <dgm:cxn modelId="{BABCF98F-748B-49A3-A4E8-24328BCB46C6}" type="presParOf" srcId="{1E570471-A54F-4FC8-8D61-5E2BF88044DC}" destId="{F936F3AB-0C76-44D1-9013-8D33F92F096D}" srcOrd="4" destOrd="0" presId="urn:microsoft.com/office/officeart/2005/8/layout/vList5"/>
    <dgm:cxn modelId="{12E15B2D-CD95-48F7-89E0-8470D40C1654}" type="presParOf" srcId="{F936F3AB-0C76-44D1-9013-8D33F92F096D}" destId="{10A047BD-0683-449B-982E-51F32E55E004}"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4DD7C8-ED18-4860-8CA0-C830361236D4}">
      <dsp:nvSpPr>
        <dsp:cNvPr id="0" name=""/>
        <dsp:cNvSpPr/>
      </dsp:nvSpPr>
      <dsp:spPr>
        <a:xfrm rot="10800000">
          <a:off x="2284078" y="2707"/>
          <a:ext cx="7707629" cy="137073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4454" tIns="83820" rIns="156464" bIns="83820" numCol="1" spcCol="1270" anchor="ctr" anchorCtr="0">
          <a:noAutofit/>
        </a:bodyPr>
        <a:lstStyle/>
        <a:p>
          <a:pPr marL="0" lvl="0" indent="0" algn="ctr" defTabSz="977900" rtl="0">
            <a:lnSpc>
              <a:spcPct val="90000"/>
            </a:lnSpc>
            <a:spcBef>
              <a:spcPct val="0"/>
            </a:spcBef>
            <a:spcAft>
              <a:spcPct val="35000"/>
            </a:spcAft>
            <a:buNone/>
          </a:pPr>
          <a:r>
            <a:rPr lang="en-US" sz="2200" kern="1200"/>
            <a:t>Ransomware is a type of malicious software from cryptovirology that threatens to publish the victim's data or perpetually block access to it unless a ransom is paid</a:t>
          </a:r>
        </a:p>
      </dsp:txBody>
      <dsp:txXfrm rot="10800000">
        <a:off x="2626761" y="2707"/>
        <a:ext cx="7364946" cy="1370731"/>
      </dsp:txXfrm>
    </dsp:sp>
    <dsp:sp modelId="{AC39CB57-2644-4231-B4ED-E1D86B02C149}">
      <dsp:nvSpPr>
        <dsp:cNvPr id="0" name=""/>
        <dsp:cNvSpPr/>
      </dsp:nvSpPr>
      <dsp:spPr>
        <a:xfrm>
          <a:off x="1598712" y="2707"/>
          <a:ext cx="1370731" cy="1370731"/>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20000" b="-2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260CA9-4BB4-4E28-9418-C6FB120A1F4D}">
      <dsp:nvSpPr>
        <dsp:cNvPr id="0" name=""/>
        <dsp:cNvSpPr/>
      </dsp:nvSpPr>
      <dsp:spPr>
        <a:xfrm rot="10800000">
          <a:off x="2284078" y="1782612"/>
          <a:ext cx="7707629" cy="137073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4454" tIns="83820" rIns="156464" bIns="83820" numCol="1" spcCol="1270" anchor="ctr" anchorCtr="0">
          <a:noAutofit/>
        </a:bodyPr>
        <a:lstStyle/>
        <a:p>
          <a:pPr marL="0" lvl="0" indent="0" algn="ctr" defTabSz="977900" rtl="0">
            <a:lnSpc>
              <a:spcPct val="90000"/>
            </a:lnSpc>
            <a:spcBef>
              <a:spcPct val="0"/>
            </a:spcBef>
            <a:spcAft>
              <a:spcPct val="35000"/>
            </a:spcAft>
            <a:buNone/>
          </a:pPr>
          <a:r>
            <a:rPr lang="en-US" sz="2200" kern="1200"/>
            <a:t>Most ransomware variants encrypt the files on the affected computer, making them inaccessible</a:t>
          </a:r>
        </a:p>
      </dsp:txBody>
      <dsp:txXfrm rot="10800000">
        <a:off x="2626761" y="1782612"/>
        <a:ext cx="7364946" cy="1370731"/>
      </dsp:txXfrm>
    </dsp:sp>
    <dsp:sp modelId="{D6AF64B8-C605-4BDB-9667-AD22C8F83D93}">
      <dsp:nvSpPr>
        <dsp:cNvPr id="0" name=""/>
        <dsp:cNvSpPr/>
      </dsp:nvSpPr>
      <dsp:spPr>
        <a:xfrm>
          <a:off x="1598712" y="1782612"/>
          <a:ext cx="1370731" cy="1370731"/>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40000" r="-4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8B7907-BF06-4306-B026-9045F1663944}">
      <dsp:nvSpPr>
        <dsp:cNvPr id="0" name=""/>
        <dsp:cNvSpPr/>
      </dsp:nvSpPr>
      <dsp:spPr>
        <a:xfrm rot="10800000">
          <a:off x="2284078" y="3562517"/>
          <a:ext cx="7707629" cy="137073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4454" tIns="83820" rIns="156464" bIns="83820" numCol="1" spcCol="1270" anchor="ctr" anchorCtr="0">
          <a:noAutofit/>
        </a:bodyPr>
        <a:lstStyle/>
        <a:p>
          <a:pPr marL="0" lvl="0" indent="0" algn="ctr" defTabSz="977900" rtl="0">
            <a:lnSpc>
              <a:spcPct val="90000"/>
            </a:lnSpc>
            <a:spcBef>
              <a:spcPct val="0"/>
            </a:spcBef>
            <a:spcAft>
              <a:spcPct val="35000"/>
            </a:spcAft>
            <a:buNone/>
          </a:pPr>
          <a:r>
            <a:rPr lang="en-US" sz="2200" kern="1200"/>
            <a:t>The most dangerous ransomware attacks are caused by WannaCry, Petya, Cerber, Locky and CryptoLocker ransomware</a:t>
          </a:r>
        </a:p>
      </dsp:txBody>
      <dsp:txXfrm rot="10800000">
        <a:off x="2626761" y="3562517"/>
        <a:ext cx="7364946" cy="1370731"/>
      </dsp:txXfrm>
    </dsp:sp>
    <dsp:sp modelId="{34A52156-81BF-4FE1-B3A1-7937AF0C655F}">
      <dsp:nvSpPr>
        <dsp:cNvPr id="0" name=""/>
        <dsp:cNvSpPr/>
      </dsp:nvSpPr>
      <dsp:spPr>
        <a:xfrm>
          <a:off x="1598712" y="3562517"/>
          <a:ext cx="1370731" cy="1370731"/>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73000" r="-7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A00549-4B24-4822-A43D-EC9FBFB292E7}">
      <dsp:nvSpPr>
        <dsp:cNvPr id="0" name=""/>
        <dsp:cNvSpPr/>
      </dsp:nvSpPr>
      <dsp:spPr>
        <a:xfrm>
          <a:off x="3708934" y="2410"/>
          <a:ext cx="4172551" cy="159068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a:t>Ports</a:t>
          </a:r>
          <a:endParaRPr lang="en-GB" sz="6500" kern="1200"/>
        </a:p>
      </dsp:txBody>
      <dsp:txXfrm>
        <a:off x="3786585" y="80061"/>
        <a:ext cx="4017249" cy="1435386"/>
      </dsp:txXfrm>
    </dsp:sp>
    <dsp:sp modelId="{29D38CD8-4D3A-48E8-A9C5-677A832CEF7B}">
      <dsp:nvSpPr>
        <dsp:cNvPr id="0" name=""/>
        <dsp:cNvSpPr/>
      </dsp:nvSpPr>
      <dsp:spPr>
        <a:xfrm>
          <a:off x="3708934" y="1672633"/>
          <a:ext cx="4172551" cy="159068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a:t>Services</a:t>
          </a:r>
          <a:endParaRPr lang="en-GB" sz="6500" kern="1200"/>
        </a:p>
      </dsp:txBody>
      <dsp:txXfrm>
        <a:off x="3786585" y="1750284"/>
        <a:ext cx="4017249" cy="1435386"/>
      </dsp:txXfrm>
    </dsp:sp>
    <dsp:sp modelId="{10A047BD-0683-449B-982E-51F32E55E004}">
      <dsp:nvSpPr>
        <dsp:cNvPr id="0" name=""/>
        <dsp:cNvSpPr/>
      </dsp:nvSpPr>
      <dsp:spPr>
        <a:xfrm>
          <a:off x="3708934" y="3342856"/>
          <a:ext cx="4172551" cy="159068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a:t>Code</a:t>
          </a:r>
          <a:endParaRPr lang="en-GB" sz="6500" kern="1200"/>
        </a:p>
      </dsp:txBody>
      <dsp:txXfrm>
        <a:off x="3786585" y="3420507"/>
        <a:ext cx="4017249" cy="1435386"/>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1F4714-4AD1-4ADF-B8BC-08173ABC1999}" type="datetimeFigureOut">
              <a:rPr lang="en-GB" smtClean="0"/>
              <a:t>17/05/2021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78A7FB-2330-488B-B62D-A50D650833ED}" type="slidenum">
              <a:rPr lang="en-GB" smtClean="0"/>
              <a:t>‹#›</a:t>
            </a:fld>
            <a:endParaRPr lang="en-GB"/>
          </a:p>
        </p:txBody>
      </p:sp>
    </p:spTree>
    <p:extLst>
      <p:ext uri="{BB962C8B-B14F-4D97-AF65-F5344CB8AC3E}">
        <p14:creationId xmlns:p14="http://schemas.microsoft.com/office/powerpoint/2010/main" val="2227081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13</a:t>
            </a:fld>
            <a:endParaRPr lang="en-US"/>
          </a:p>
        </p:txBody>
      </p:sp>
    </p:spTree>
    <p:extLst>
      <p:ext uri="{BB962C8B-B14F-4D97-AF65-F5344CB8AC3E}">
        <p14:creationId xmlns:p14="http://schemas.microsoft.com/office/powerpoint/2010/main" val="3246794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43</a:t>
            </a:fld>
            <a:endParaRPr lang="en-US"/>
          </a:p>
        </p:txBody>
      </p:sp>
    </p:spTree>
    <p:extLst>
      <p:ext uri="{BB962C8B-B14F-4D97-AF65-F5344CB8AC3E}">
        <p14:creationId xmlns:p14="http://schemas.microsoft.com/office/powerpoint/2010/main" val="3637066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44</a:t>
            </a:fld>
            <a:endParaRPr lang="en-US"/>
          </a:p>
        </p:txBody>
      </p:sp>
    </p:spTree>
    <p:extLst>
      <p:ext uri="{BB962C8B-B14F-4D97-AF65-F5344CB8AC3E}">
        <p14:creationId xmlns:p14="http://schemas.microsoft.com/office/powerpoint/2010/main" val="3603635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45</a:t>
            </a:fld>
            <a:endParaRPr lang="en-US"/>
          </a:p>
        </p:txBody>
      </p:sp>
    </p:spTree>
    <p:extLst>
      <p:ext uri="{BB962C8B-B14F-4D97-AF65-F5344CB8AC3E}">
        <p14:creationId xmlns:p14="http://schemas.microsoft.com/office/powerpoint/2010/main" val="3702818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46</a:t>
            </a:fld>
            <a:endParaRPr lang="en-US"/>
          </a:p>
        </p:txBody>
      </p:sp>
    </p:spTree>
    <p:extLst>
      <p:ext uri="{BB962C8B-B14F-4D97-AF65-F5344CB8AC3E}">
        <p14:creationId xmlns:p14="http://schemas.microsoft.com/office/powerpoint/2010/main" val="1082805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47</a:t>
            </a:fld>
            <a:endParaRPr lang="en-US"/>
          </a:p>
        </p:txBody>
      </p:sp>
    </p:spTree>
    <p:extLst>
      <p:ext uri="{BB962C8B-B14F-4D97-AF65-F5344CB8AC3E}">
        <p14:creationId xmlns:p14="http://schemas.microsoft.com/office/powerpoint/2010/main" val="1558892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48</a:t>
            </a:fld>
            <a:endParaRPr lang="en-US"/>
          </a:p>
        </p:txBody>
      </p:sp>
    </p:spTree>
    <p:extLst>
      <p:ext uri="{BB962C8B-B14F-4D97-AF65-F5344CB8AC3E}">
        <p14:creationId xmlns:p14="http://schemas.microsoft.com/office/powerpoint/2010/main" val="427175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49</a:t>
            </a:fld>
            <a:endParaRPr lang="en-US"/>
          </a:p>
        </p:txBody>
      </p:sp>
    </p:spTree>
    <p:extLst>
      <p:ext uri="{BB962C8B-B14F-4D97-AF65-F5344CB8AC3E}">
        <p14:creationId xmlns:p14="http://schemas.microsoft.com/office/powerpoint/2010/main" val="37319320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50</a:t>
            </a:fld>
            <a:endParaRPr lang="en-US"/>
          </a:p>
        </p:txBody>
      </p:sp>
    </p:spTree>
    <p:extLst>
      <p:ext uri="{BB962C8B-B14F-4D97-AF65-F5344CB8AC3E}">
        <p14:creationId xmlns:p14="http://schemas.microsoft.com/office/powerpoint/2010/main" val="1931532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51</a:t>
            </a:fld>
            <a:endParaRPr lang="en-US"/>
          </a:p>
        </p:txBody>
      </p:sp>
    </p:spTree>
    <p:extLst>
      <p:ext uri="{BB962C8B-B14F-4D97-AF65-F5344CB8AC3E}">
        <p14:creationId xmlns:p14="http://schemas.microsoft.com/office/powerpoint/2010/main" val="21379870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52</a:t>
            </a:fld>
            <a:endParaRPr lang="en-US"/>
          </a:p>
        </p:txBody>
      </p:sp>
    </p:spTree>
    <p:extLst>
      <p:ext uri="{BB962C8B-B14F-4D97-AF65-F5344CB8AC3E}">
        <p14:creationId xmlns:p14="http://schemas.microsoft.com/office/powerpoint/2010/main" val="3702628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35</a:t>
            </a:fld>
            <a:endParaRPr lang="en-US"/>
          </a:p>
        </p:txBody>
      </p:sp>
    </p:spTree>
    <p:extLst>
      <p:ext uri="{BB962C8B-B14F-4D97-AF65-F5344CB8AC3E}">
        <p14:creationId xmlns:p14="http://schemas.microsoft.com/office/powerpoint/2010/main" val="35931699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53</a:t>
            </a:fld>
            <a:endParaRPr lang="en-US"/>
          </a:p>
        </p:txBody>
      </p:sp>
    </p:spTree>
    <p:extLst>
      <p:ext uri="{BB962C8B-B14F-4D97-AF65-F5344CB8AC3E}">
        <p14:creationId xmlns:p14="http://schemas.microsoft.com/office/powerpoint/2010/main" val="28494281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54</a:t>
            </a:fld>
            <a:endParaRPr lang="en-US"/>
          </a:p>
        </p:txBody>
      </p:sp>
    </p:spTree>
    <p:extLst>
      <p:ext uri="{BB962C8B-B14F-4D97-AF65-F5344CB8AC3E}">
        <p14:creationId xmlns:p14="http://schemas.microsoft.com/office/powerpoint/2010/main" val="4512504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55</a:t>
            </a:fld>
            <a:endParaRPr lang="en-US"/>
          </a:p>
        </p:txBody>
      </p:sp>
    </p:spTree>
    <p:extLst>
      <p:ext uri="{BB962C8B-B14F-4D97-AF65-F5344CB8AC3E}">
        <p14:creationId xmlns:p14="http://schemas.microsoft.com/office/powerpoint/2010/main" val="23672230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56</a:t>
            </a:fld>
            <a:endParaRPr lang="en-US"/>
          </a:p>
        </p:txBody>
      </p:sp>
    </p:spTree>
    <p:extLst>
      <p:ext uri="{BB962C8B-B14F-4D97-AF65-F5344CB8AC3E}">
        <p14:creationId xmlns:p14="http://schemas.microsoft.com/office/powerpoint/2010/main" val="26103507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57</a:t>
            </a:fld>
            <a:endParaRPr lang="en-US"/>
          </a:p>
        </p:txBody>
      </p:sp>
    </p:spTree>
    <p:extLst>
      <p:ext uri="{BB962C8B-B14F-4D97-AF65-F5344CB8AC3E}">
        <p14:creationId xmlns:p14="http://schemas.microsoft.com/office/powerpoint/2010/main" val="39950746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58</a:t>
            </a:fld>
            <a:endParaRPr lang="en-US"/>
          </a:p>
        </p:txBody>
      </p:sp>
    </p:spTree>
    <p:extLst>
      <p:ext uri="{BB962C8B-B14F-4D97-AF65-F5344CB8AC3E}">
        <p14:creationId xmlns:p14="http://schemas.microsoft.com/office/powerpoint/2010/main" val="16658752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59</a:t>
            </a:fld>
            <a:endParaRPr lang="en-US"/>
          </a:p>
        </p:txBody>
      </p:sp>
    </p:spTree>
    <p:extLst>
      <p:ext uri="{BB962C8B-B14F-4D97-AF65-F5344CB8AC3E}">
        <p14:creationId xmlns:p14="http://schemas.microsoft.com/office/powerpoint/2010/main" val="3497983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60</a:t>
            </a:fld>
            <a:endParaRPr lang="en-US"/>
          </a:p>
        </p:txBody>
      </p:sp>
    </p:spTree>
    <p:extLst>
      <p:ext uri="{BB962C8B-B14F-4D97-AF65-F5344CB8AC3E}">
        <p14:creationId xmlns:p14="http://schemas.microsoft.com/office/powerpoint/2010/main" val="33666474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61</a:t>
            </a:fld>
            <a:endParaRPr lang="en-US"/>
          </a:p>
        </p:txBody>
      </p:sp>
    </p:spTree>
    <p:extLst>
      <p:ext uri="{BB962C8B-B14F-4D97-AF65-F5344CB8AC3E}">
        <p14:creationId xmlns:p14="http://schemas.microsoft.com/office/powerpoint/2010/main" val="30088685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62</a:t>
            </a:fld>
            <a:endParaRPr lang="en-US"/>
          </a:p>
        </p:txBody>
      </p:sp>
    </p:spTree>
    <p:extLst>
      <p:ext uri="{BB962C8B-B14F-4D97-AF65-F5344CB8AC3E}">
        <p14:creationId xmlns:p14="http://schemas.microsoft.com/office/powerpoint/2010/main" val="1228353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36</a:t>
            </a:fld>
            <a:endParaRPr lang="en-US"/>
          </a:p>
        </p:txBody>
      </p:sp>
    </p:spTree>
    <p:extLst>
      <p:ext uri="{BB962C8B-B14F-4D97-AF65-F5344CB8AC3E}">
        <p14:creationId xmlns:p14="http://schemas.microsoft.com/office/powerpoint/2010/main" val="34113759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63</a:t>
            </a:fld>
            <a:endParaRPr lang="en-US"/>
          </a:p>
        </p:txBody>
      </p:sp>
    </p:spTree>
    <p:extLst>
      <p:ext uri="{BB962C8B-B14F-4D97-AF65-F5344CB8AC3E}">
        <p14:creationId xmlns:p14="http://schemas.microsoft.com/office/powerpoint/2010/main" val="30344309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64</a:t>
            </a:fld>
            <a:endParaRPr lang="en-US"/>
          </a:p>
        </p:txBody>
      </p:sp>
    </p:spTree>
    <p:extLst>
      <p:ext uri="{BB962C8B-B14F-4D97-AF65-F5344CB8AC3E}">
        <p14:creationId xmlns:p14="http://schemas.microsoft.com/office/powerpoint/2010/main" val="37962207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65</a:t>
            </a:fld>
            <a:endParaRPr lang="en-US"/>
          </a:p>
        </p:txBody>
      </p:sp>
    </p:spTree>
    <p:extLst>
      <p:ext uri="{BB962C8B-B14F-4D97-AF65-F5344CB8AC3E}">
        <p14:creationId xmlns:p14="http://schemas.microsoft.com/office/powerpoint/2010/main" val="16126596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66</a:t>
            </a:fld>
            <a:endParaRPr lang="en-US"/>
          </a:p>
        </p:txBody>
      </p:sp>
    </p:spTree>
    <p:extLst>
      <p:ext uri="{BB962C8B-B14F-4D97-AF65-F5344CB8AC3E}">
        <p14:creationId xmlns:p14="http://schemas.microsoft.com/office/powerpoint/2010/main" val="23381586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 students to list as many as they can. </a:t>
            </a:r>
          </a:p>
          <a:p>
            <a:r>
              <a:rPr lang="en-US" dirty="0"/>
              <a:t>Virus</a:t>
            </a:r>
          </a:p>
          <a:p>
            <a:r>
              <a:rPr lang="en-US" dirty="0"/>
              <a:t>Malware</a:t>
            </a:r>
          </a:p>
          <a:p>
            <a:r>
              <a:rPr lang="en-US" dirty="0"/>
              <a:t>DDoS attacks</a:t>
            </a:r>
          </a:p>
          <a:p>
            <a:r>
              <a:rPr lang="en-US" dirty="0"/>
              <a:t>Trojan</a:t>
            </a:r>
          </a:p>
          <a:p>
            <a:r>
              <a:rPr lang="en-US" dirty="0"/>
              <a:t>Worm</a:t>
            </a:r>
          </a:p>
          <a:p>
            <a:r>
              <a:rPr lang="en-US" dirty="0"/>
              <a:t>Spyware</a:t>
            </a:r>
          </a:p>
          <a:p>
            <a:r>
              <a:rPr lang="en-US" dirty="0"/>
              <a:t>Social engineering</a:t>
            </a:r>
          </a:p>
          <a:p>
            <a:r>
              <a:rPr lang="en-US" dirty="0"/>
              <a:t>Phishing attacks</a:t>
            </a:r>
          </a:p>
          <a:p>
            <a:r>
              <a:rPr lang="en-US" dirty="0"/>
              <a:t>Man-in-the-middle</a:t>
            </a:r>
          </a:p>
          <a:p>
            <a:r>
              <a:rPr lang="en-US" dirty="0"/>
              <a:t>DNS poisoning</a:t>
            </a:r>
          </a:p>
          <a:p>
            <a:endParaRPr lang="en-GB" dirty="0"/>
          </a:p>
        </p:txBody>
      </p:sp>
      <p:sp>
        <p:nvSpPr>
          <p:cNvPr id="4" name="Slide Number Placeholder 3"/>
          <p:cNvSpPr>
            <a:spLocks noGrp="1"/>
          </p:cNvSpPr>
          <p:nvPr>
            <p:ph type="sldNum" sz="quarter" idx="5"/>
          </p:nvPr>
        </p:nvSpPr>
        <p:spPr/>
        <p:txBody>
          <a:bodyPr/>
          <a:lstStyle/>
          <a:p>
            <a:fld id="{FE78A7FB-2330-488B-B62D-A50D650833ED}" type="slidenum">
              <a:rPr lang="en-GB" smtClean="0"/>
              <a:t>69</a:t>
            </a:fld>
            <a:endParaRPr lang="en-GB"/>
          </a:p>
        </p:txBody>
      </p:sp>
    </p:spTree>
    <p:extLst>
      <p:ext uri="{BB962C8B-B14F-4D97-AF65-F5344CB8AC3E}">
        <p14:creationId xmlns:p14="http://schemas.microsoft.com/office/powerpoint/2010/main" val="2957565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our network data centre/ business. And surrounding it is all of the treats that we may have. A threat is an event or object that may defeat our security measure in place and result in a loss of either services or data/money</a:t>
            </a:r>
          </a:p>
          <a:p>
            <a:r>
              <a:rPr lang="en-GB" dirty="0"/>
              <a:t>Not all of these will be successful depending on if we have a vulnerability or not</a:t>
            </a:r>
          </a:p>
          <a:p>
            <a:r>
              <a:rPr lang="en-GB" dirty="0"/>
              <a:t>A vulnerability is a weakness or exposure in a technology, protocol or design of an IT system. Can be Hardware or software</a:t>
            </a:r>
          </a:p>
          <a:p>
            <a:r>
              <a:rPr lang="en-GB" dirty="0"/>
              <a:t>We have all these different threats trying to take our data!</a:t>
            </a:r>
          </a:p>
          <a:p>
            <a:r>
              <a:rPr lang="en-GB" dirty="0"/>
              <a:t>From DNS Poisoning clockwise we have:</a:t>
            </a:r>
          </a:p>
          <a:p>
            <a:r>
              <a:rPr lang="en-GB" dirty="0"/>
              <a:t>Trojan</a:t>
            </a:r>
          </a:p>
          <a:p>
            <a:r>
              <a:rPr lang="en-GB" dirty="0"/>
              <a:t>Worm</a:t>
            </a:r>
          </a:p>
          <a:p>
            <a:r>
              <a:rPr lang="en-GB" dirty="0"/>
              <a:t>Man in the middle</a:t>
            </a:r>
          </a:p>
          <a:p>
            <a:r>
              <a:rPr lang="en-GB" dirty="0"/>
              <a:t>Social Engineering</a:t>
            </a:r>
          </a:p>
          <a:p>
            <a:r>
              <a:rPr lang="en-GB" dirty="0"/>
              <a:t>Spyware</a:t>
            </a:r>
          </a:p>
          <a:p>
            <a:r>
              <a:rPr lang="en-GB" dirty="0"/>
              <a:t>Malware</a:t>
            </a:r>
          </a:p>
          <a:p>
            <a:r>
              <a:rPr lang="en-GB" dirty="0"/>
              <a:t>Virus</a:t>
            </a:r>
          </a:p>
          <a:p>
            <a:r>
              <a:rPr lang="en-GB" dirty="0"/>
              <a:t>DDOS</a:t>
            </a:r>
          </a:p>
          <a:p>
            <a:r>
              <a:rPr lang="en-GB" dirty="0"/>
              <a:t>Phishing</a:t>
            </a:r>
          </a:p>
          <a:p>
            <a:endParaRPr lang="en-GB" dirty="0"/>
          </a:p>
        </p:txBody>
      </p:sp>
      <p:sp>
        <p:nvSpPr>
          <p:cNvPr id="4" name="Slide Number Placeholder 3"/>
          <p:cNvSpPr>
            <a:spLocks noGrp="1"/>
          </p:cNvSpPr>
          <p:nvPr>
            <p:ph type="sldNum" sz="quarter" idx="5"/>
          </p:nvPr>
        </p:nvSpPr>
        <p:spPr/>
        <p:txBody>
          <a:bodyPr/>
          <a:lstStyle/>
          <a:p>
            <a:fld id="{FE78A7FB-2330-488B-B62D-A50D650833ED}" type="slidenum">
              <a:rPr lang="en-GB" smtClean="0"/>
              <a:t>71</a:t>
            </a:fld>
            <a:endParaRPr lang="en-GB"/>
          </a:p>
        </p:txBody>
      </p:sp>
    </p:spTree>
    <p:extLst>
      <p:ext uri="{BB962C8B-B14F-4D97-AF65-F5344CB8AC3E}">
        <p14:creationId xmlns:p14="http://schemas.microsoft.com/office/powerpoint/2010/main" val="33186925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What is the best way to defend against all of these threats?</a:t>
            </a:r>
          </a:p>
          <a:p>
            <a:endParaRPr lang="en-GB" dirty="0"/>
          </a:p>
        </p:txBody>
      </p:sp>
      <p:sp>
        <p:nvSpPr>
          <p:cNvPr id="4" name="Slide Number Placeholder 3"/>
          <p:cNvSpPr>
            <a:spLocks noGrp="1"/>
          </p:cNvSpPr>
          <p:nvPr>
            <p:ph type="sldNum" sz="quarter" idx="5"/>
          </p:nvPr>
        </p:nvSpPr>
        <p:spPr/>
        <p:txBody>
          <a:bodyPr/>
          <a:lstStyle/>
          <a:p>
            <a:fld id="{FE78A7FB-2330-488B-B62D-A50D650833ED}" type="slidenum">
              <a:rPr lang="en-GB" smtClean="0"/>
              <a:t>72</a:t>
            </a:fld>
            <a:endParaRPr lang="en-GB"/>
          </a:p>
        </p:txBody>
      </p:sp>
    </p:spTree>
    <p:extLst>
      <p:ext uri="{BB962C8B-B14F-4D97-AF65-F5344CB8AC3E}">
        <p14:creationId xmlns:p14="http://schemas.microsoft.com/office/powerpoint/2010/main" val="7127943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we can start to defend and mitigate these threats we need to understand what they are and how they work. </a:t>
            </a:r>
          </a:p>
          <a:p>
            <a:r>
              <a:rPr lang="en-GB" dirty="0"/>
              <a:t>We will look at the virus to begin with</a:t>
            </a:r>
          </a:p>
        </p:txBody>
      </p:sp>
      <p:sp>
        <p:nvSpPr>
          <p:cNvPr id="4" name="Slide Number Placeholder 3"/>
          <p:cNvSpPr>
            <a:spLocks noGrp="1"/>
          </p:cNvSpPr>
          <p:nvPr>
            <p:ph type="sldNum" sz="quarter" idx="5"/>
          </p:nvPr>
        </p:nvSpPr>
        <p:spPr/>
        <p:txBody>
          <a:bodyPr/>
          <a:lstStyle/>
          <a:p>
            <a:fld id="{FE78A7FB-2330-488B-B62D-A50D650833ED}" type="slidenum">
              <a:rPr lang="en-GB" smtClean="0"/>
              <a:t>73</a:t>
            </a:fld>
            <a:endParaRPr lang="en-GB"/>
          </a:p>
        </p:txBody>
      </p:sp>
    </p:spTree>
    <p:extLst>
      <p:ext uri="{BB962C8B-B14F-4D97-AF65-F5344CB8AC3E}">
        <p14:creationId xmlns:p14="http://schemas.microsoft.com/office/powerpoint/2010/main" val="24024081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Malware is a portmanteau (a play on words) for Malicious software.</a:t>
            </a:r>
          </a:p>
          <a:p>
            <a:r>
              <a:rPr lang="en-GB" dirty="0"/>
              <a:t>That’s why we have: Spyware, </a:t>
            </a:r>
            <a:r>
              <a:rPr lang="en-GB" dirty="0" err="1"/>
              <a:t>Randsomeware</a:t>
            </a:r>
            <a:r>
              <a:rPr lang="en-GB" dirty="0"/>
              <a:t> etc. </a:t>
            </a:r>
          </a:p>
          <a:p>
            <a:r>
              <a:rPr lang="en-GB" dirty="0"/>
              <a:t>A Virus and a worm are also under the Malware umbrella</a:t>
            </a:r>
          </a:p>
        </p:txBody>
      </p:sp>
      <p:sp>
        <p:nvSpPr>
          <p:cNvPr id="4" name="Slide Number Placeholder 3"/>
          <p:cNvSpPr>
            <a:spLocks noGrp="1"/>
          </p:cNvSpPr>
          <p:nvPr>
            <p:ph type="sldNum" sz="quarter" idx="5"/>
          </p:nvPr>
        </p:nvSpPr>
        <p:spPr/>
        <p:txBody>
          <a:bodyPr/>
          <a:lstStyle/>
          <a:p>
            <a:fld id="{FE78A7FB-2330-488B-B62D-A50D650833ED}" type="slidenum">
              <a:rPr lang="en-GB" smtClean="0"/>
              <a:t>75</a:t>
            </a:fld>
            <a:endParaRPr lang="en-GB"/>
          </a:p>
        </p:txBody>
      </p:sp>
    </p:spTree>
    <p:extLst>
      <p:ext uri="{BB962C8B-B14F-4D97-AF65-F5344CB8AC3E}">
        <p14:creationId xmlns:p14="http://schemas.microsoft.com/office/powerpoint/2010/main" val="12462713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E78A7FB-2330-488B-B62D-A50D650833ED}" type="slidenum">
              <a:rPr lang="en-GB" smtClean="0"/>
              <a:t>76</a:t>
            </a:fld>
            <a:endParaRPr lang="en-GB"/>
          </a:p>
        </p:txBody>
      </p:sp>
    </p:spTree>
    <p:extLst>
      <p:ext uri="{BB962C8B-B14F-4D97-AF65-F5344CB8AC3E}">
        <p14:creationId xmlns:p14="http://schemas.microsoft.com/office/powerpoint/2010/main" val="2907617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37</a:t>
            </a:fld>
            <a:endParaRPr lang="en-US"/>
          </a:p>
        </p:txBody>
      </p:sp>
    </p:spTree>
    <p:extLst>
      <p:ext uri="{BB962C8B-B14F-4D97-AF65-F5344CB8AC3E}">
        <p14:creationId xmlns:p14="http://schemas.microsoft.com/office/powerpoint/2010/main" val="71659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E78A7FB-2330-488B-B62D-A50D650833ED}" type="slidenum">
              <a:rPr lang="en-GB" smtClean="0"/>
              <a:t>77</a:t>
            </a:fld>
            <a:endParaRPr lang="en-GB"/>
          </a:p>
        </p:txBody>
      </p:sp>
    </p:spTree>
    <p:extLst>
      <p:ext uri="{BB962C8B-B14F-4D97-AF65-F5344CB8AC3E}">
        <p14:creationId xmlns:p14="http://schemas.microsoft.com/office/powerpoint/2010/main" val="2048003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E78A7FB-2330-488B-B62D-A50D650833ED}" type="slidenum">
              <a:rPr lang="en-GB" smtClean="0"/>
              <a:t>80</a:t>
            </a:fld>
            <a:endParaRPr lang="en-GB"/>
          </a:p>
        </p:txBody>
      </p:sp>
    </p:spTree>
    <p:extLst>
      <p:ext uri="{BB962C8B-B14F-4D97-AF65-F5344CB8AC3E}">
        <p14:creationId xmlns:p14="http://schemas.microsoft.com/office/powerpoint/2010/main" val="21351440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what UDP is? User Datagram Protocol – Doesn’t need acknowledgement </a:t>
            </a:r>
          </a:p>
          <a:p>
            <a:r>
              <a:rPr lang="en-GB" b="0" i="0" dirty="0">
                <a:solidFill>
                  <a:srgbClr val="4B4B4B"/>
                </a:solidFill>
                <a:effectLst/>
                <a:latin typeface="PT Sans"/>
              </a:rPr>
              <a:t>Jenkins, by default, supports two network discovery services: UDP multicast/broadcast and DNS multicast. The vulnerability allows attackers to abuse Jenkins servers by reflecting UDP requests off port UDP/33848, resulting in an amplified DDoS attack containing Jenkins metadata. This is possible because Jenkins/Hudson servers do not properly monitor network traffic and are left open to discover other Jenkins/Hudson instances. Jenkins/Hudson responds to any traffic on UDP port 33848. An attacker can either send a UDP broadcast packet locally to 255.255.255.255:33848 or they could send a UDP multicast packet to JENKINS_REFLECTOR:33848. When a packet is received, regardless of the payload, Jenkins/Hudson will send an XML response of Jenkins metadata in a datagram to the requesting client, giving attackers the ability to abuse its UDP multicast/broadcast service to carry out DDoS attacks.</a:t>
            </a:r>
            <a:endParaRPr lang="en-GB" dirty="0"/>
          </a:p>
        </p:txBody>
      </p:sp>
      <p:sp>
        <p:nvSpPr>
          <p:cNvPr id="4" name="Slide Number Placeholder 3"/>
          <p:cNvSpPr>
            <a:spLocks noGrp="1"/>
          </p:cNvSpPr>
          <p:nvPr>
            <p:ph type="sldNum" sz="quarter" idx="5"/>
          </p:nvPr>
        </p:nvSpPr>
        <p:spPr/>
        <p:txBody>
          <a:bodyPr/>
          <a:lstStyle/>
          <a:p>
            <a:fld id="{FE78A7FB-2330-488B-B62D-A50D650833ED}" type="slidenum">
              <a:rPr lang="en-GB" smtClean="0"/>
              <a:t>81</a:t>
            </a:fld>
            <a:endParaRPr lang="en-GB"/>
          </a:p>
        </p:txBody>
      </p:sp>
    </p:spTree>
    <p:extLst>
      <p:ext uri="{BB962C8B-B14F-4D97-AF65-F5344CB8AC3E}">
        <p14:creationId xmlns:p14="http://schemas.microsoft.com/office/powerpoint/2010/main" val="11127917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leads nicely into Tailgating. Once someone is in a building that should be secure people tend to have less of a guard up. </a:t>
            </a:r>
          </a:p>
          <a:p>
            <a:r>
              <a:rPr lang="en-GB" dirty="0"/>
              <a:t>Be careful and check every person who enters the building.</a:t>
            </a:r>
          </a:p>
          <a:p>
            <a:endParaRPr lang="en-GB" dirty="0"/>
          </a:p>
          <a:p>
            <a:r>
              <a:rPr lang="en-GB" dirty="0"/>
              <a:t>Deepfakes are becoming a very big problem at the moment with this. </a:t>
            </a:r>
          </a:p>
        </p:txBody>
      </p:sp>
      <p:sp>
        <p:nvSpPr>
          <p:cNvPr id="4" name="Slide Number Placeholder 3"/>
          <p:cNvSpPr>
            <a:spLocks noGrp="1"/>
          </p:cNvSpPr>
          <p:nvPr>
            <p:ph type="sldNum" sz="quarter" idx="5"/>
          </p:nvPr>
        </p:nvSpPr>
        <p:spPr/>
        <p:txBody>
          <a:bodyPr/>
          <a:lstStyle/>
          <a:p>
            <a:fld id="{FE78A7FB-2330-488B-B62D-A50D650833ED}" type="slidenum">
              <a:rPr lang="en-GB" smtClean="0"/>
              <a:t>82</a:t>
            </a:fld>
            <a:endParaRPr lang="en-GB"/>
          </a:p>
        </p:txBody>
      </p:sp>
    </p:spTree>
    <p:extLst>
      <p:ext uri="{BB962C8B-B14F-4D97-AF65-F5344CB8AC3E}">
        <p14:creationId xmlns:p14="http://schemas.microsoft.com/office/powerpoint/2010/main" val="35316165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person trying to get sensitive information will often act as if there is a crisis. </a:t>
            </a:r>
          </a:p>
          <a:p>
            <a:r>
              <a:rPr lang="en-GB" dirty="0"/>
              <a:t>They could be you Manager asking for a password to get onto a network for a new critical business client leaving you little time to think and getting you to act on impulse. </a:t>
            </a:r>
          </a:p>
          <a:p>
            <a:endParaRPr lang="en-GB" dirty="0"/>
          </a:p>
        </p:txBody>
      </p:sp>
      <p:sp>
        <p:nvSpPr>
          <p:cNvPr id="4" name="Slide Number Placeholder 3"/>
          <p:cNvSpPr>
            <a:spLocks noGrp="1"/>
          </p:cNvSpPr>
          <p:nvPr>
            <p:ph type="sldNum" sz="quarter" idx="5"/>
          </p:nvPr>
        </p:nvSpPr>
        <p:spPr/>
        <p:txBody>
          <a:bodyPr/>
          <a:lstStyle/>
          <a:p>
            <a:fld id="{FE78A7FB-2330-488B-B62D-A50D650833ED}" type="slidenum">
              <a:rPr lang="en-GB" smtClean="0"/>
              <a:t>83</a:t>
            </a:fld>
            <a:endParaRPr lang="en-GB"/>
          </a:p>
        </p:txBody>
      </p:sp>
    </p:spTree>
    <p:extLst>
      <p:ext uri="{BB962C8B-B14F-4D97-AF65-F5344CB8AC3E}">
        <p14:creationId xmlns:p14="http://schemas.microsoft.com/office/powerpoint/2010/main" val="26462930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Get the students to look at how Baiting to Pharming works and what is different about them.</a:t>
            </a:r>
          </a:p>
        </p:txBody>
      </p:sp>
      <p:sp>
        <p:nvSpPr>
          <p:cNvPr id="4" name="Slide Number Placeholder 3"/>
          <p:cNvSpPr>
            <a:spLocks noGrp="1"/>
          </p:cNvSpPr>
          <p:nvPr>
            <p:ph type="sldNum" sz="quarter" idx="5"/>
          </p:nvPr>
        </p:nvSpPr>
        <p:spPr/>
        <p:txBody>
          <a:bodyPr/>
          <a:lstStyle/>
          <a:p>
            <a:fld id="{FE78A7FB-2330-488B-B62D-A50D650833ED}" type="slidenum">
              <a:rPr lang="en-GB" smtClean="0"/>
              <a:t>84</a:t>
            </a:fld>
            <a:endParaRPr lang="en-GB"/>
          </a:p>
        </p:txBody>
      </p:sp>
    </p:spTree>
    <p:extLst>
      <p:ext uri="{BB962C8B-B14F-4D97-AF65-F5344CB8AC3E}">
        <p14:creationId xmlns:p14="http://schemas.microsoft.com/office/powerpoint/2010/main" val="4165290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Your friend has £100,000 in an account in a foreign country please help them!</a:t>
            </a:r>
          </a:p>
        </p:txBody>
      </p:sp>
      <p:sp>
        <p:nvSpPr>
          <p:cNvPr id="4" name="Slide Number Placeholder 3"/>
          <p:cNvSpPr>
            <a:spLocks noGrp="1"/>
          </p:cNvSpPr>
          <p:nvPr>
            <p:ph type="sldNum" sz="quarter" idx="5"/>
          </p:nvPr>
        </p:nvSpPr>
        <p:spPr/>
        <p:txBody>
          <a:bodyPr/>
          <a:lstStyle/>
          <a:p>
            <a:fld id="{FE78A7FB-2330-488B-B62D-A50D650833ED}" type="slidenum">
              <a:rPr lang="en-GB" smtClean="0"/>
              <a:t>85</a:t>
            </a:fld>
            <a:endParaRPr lang="en-GB"/>
          </a:p>
        </p:txBody>
      </p:sp>
    </p:spTree>
    <p:extLst>
      <p:ext uri="{BB962C8B-B14F-4D97-AF65-F5344CB8AC3E}">
        <p14:creationId xmlns:p14="http://schemas.microsoft.com/office/powerpoint/2010/main" val="34487511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5"/>
          </p:nvPr>
        </p:nvSpPr>
        <p:spPr/>
        <p:txBody>
          <a:bodyPr/>
          <a:lstStyle/>
          <a:p>
            <a:fld id="{F88D63B4-E243-4BD9-BB39-8AA761D95772}" type="slidenum">
              <a:rPr lang="en-GB" smtClean="0"/>
              <a:t>96</a:t>
            </a:fld>
            <a:endParaRPr lang="en-GB"/>
          </a:p>
        </p:txBody>
      </p:sp>
    </p:spTree>
    <p:extLst>
      <p:ext uri="{BB962C8B-B14F-4D97-AF65-F5344CB8AC3E}">
        <p14:creationId xmlns:p14="http://schemas.microsoft.com/office/powerpoint/2010/main" val="29281654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Class D is only used for Multi Casting</a:t>
            </a:r>
          </a:p>
        </p:txBody>
      </p:sp>
      <p:sp>
        <p:nvSpPr>
          <p:cNvPr id="4" name="Slide Number Placeholder 3"/>
          <p:cNvSpPr>
            <a:spLocks noGrp="1"/>
          </p:cNvSpPr>
          <p:nvPr>
            <p:ph type="sldNum" sz="quarter" idx="5"/>
          </p:nvPr>
        </p:nvSpPr>
        <p:spPr/>
        <p:txBody>
          <a:bodyPr/>
          <a:lstStyle/>
          <a:p>
            <a:fld id="{FE78A7FB-2330-488B-B62D-A50D650833ED}" type="slidenum">
              <a:rPr lang="en-GB" smtClean="0"/>
              <a:t>102</a:t>
            </a:fld>
            <a:endParaRPr lang="en-GB"/>
          </a:p>
        </p:txBody>
      </p:sp>
    </p:spTree>
    <p:extLst>
      <p:ext uri="{BB962C8B-B14F-4D97-AF65-F5344CB8AC3E}">
        <p14:creationId xmlns:p14="http://schemas.microsoft.com/office/powerpoint/2010/main" val="12900965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Class E is only used for Research and development or reserved for future purposes and experiments </a:t>
            </a:r>
          </a:p>
        </p:txBody>
      </p:sp>
      <p:sp>
        <p:nvSpPr>
          <p:cNvPr id="4" name="Slide Number Placeholder 3"/>
          <p:cNvSpPr>
            <a:spLocks noGrp="1"/>
          </p:cNvSpPr>
          <p:nvPr>
            <p:ph type="sldNum" sz="quarter" idx="5"/>
          </p:nvPr>
        </p:nvSpPr>
        <p:spPr/>
        <p:txBody>
          <a:bodyPr/>
          <a:lstStyle/>
          <a:p>
            <a:fld id="{FE78A7FB-2330-488B-B62D-A50D650833ED}" type="slidenum">
              <a:rPr lang="en-GB" smtClean="0"/>
              <a:t>103</a:t>
            </a:fld>
            <a:endParaRPr lang="en-GB"/>
          </a:p>
        </p:txBody>
      </p:sp>
    </p:spTree>
    <p:extLst>
      <p:ext uri="{BB962C8B-B14F-4D97-AF65-F5344CB8AC3E}">
        <p14:creationId xmlns:p14="http://schemas.microsoft.com/office/powerpoint/2010/main" val="1001412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38</a:t>
            </a:fld>
            <a:endParaRPr lang="en-US"/>
          </a:p>
        </p:txBody>
      </p:sp>
    </p:spTree>
    <p:extLst>
      <p:ext uri="{BB962C8B-B14F-4D97-AF65-F5344CB8AC3E}">
        <p14:creationId xmlns:p14="http://schemas.microsoft.com/office/powerpoint/2010/main" val="29645069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Private range is a non internet facing address range and are non routable. </a:t>
            </a:r>
          </a:p>
          <a:p>
            <a:r>
              <a:rPr lang="en-GB" dirty="0"/>
              <a:t>Used inside you own home or business network. </a:t>
            </a:r>
          </a:p>
          <a:p>
            <a:endParaRPr lang="en-GB" dirty="0"/>
          </a:p>
          <a:p>
            <a:r>
              <a:rPr lang="en-GB" dirty="0"/>
              <a:t>What is the Class B private Range? It is an APIPA Address, Automatic private IP Address and this set automatically if NO DHCP server can be contacted</a:t>
            </a:r>
          </a:p>
          <a:p>
            <a:r>
              <a:rPr lang="en-GB" dirty="0"/>
              <a:t>Special Address range is Loopback and is used to test networks. You can use Ping on a loopback or your “home (127.0.0.1)” to test if your internal NIC is capable of sending and receiving packets. </a:t>
            </a:r>
          </a:p>
        </p:txBody>
      </p:sp>
      <p:sp>
        <p:nvSpPr>
          <p:cNvPr id="4" name="Slide Number Placeholder 3"/>
          <p:cNvSpPr>
            <a:spLocks noGrp="1"/>
          </p:cNvSpPr>
          <p:nvPr>
            <p:ph type="sldNum" sz="quarter" idx="5"/>
          </p:nvPr>
        </p:nvSpPr>
        <p:spPr/>
        <p:txBody>
          <a:bodyPr/>
          <a:lstStyle/>
          <a:p>
            <a:fld id="{FE78A7FB-2330-488B-B62D-A50D650833ED}" type="slidenum">
              <a:rPr lang="en-GB" smtClean="0"/>
              <a:t>104</a:t>
            </a:fld>
            <a:endParaRPr lang="en-GB"/>
          </a:p>
        </p:txBody>
      </p:sp>
    </p:spTree>
    <p:extLst>
      <p:ext uri="{BB962C8B-B14F-4D97-AF65-F5344CB8AC3E}">
        <p14:creationId xmlns:p14="http://schemas.microsoft.com/office/powerpoint/2010/main" val="19585357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PGP – Pretty good Privacy – Public and Private keys for encrypted emails Public key is used to lock and the private key is used to unlock</a:t>
            </a:r>
          </a:p>
          <a:p>
            <a:r>
              <a:rPr lang="en-GB" dirty="0"/>
              <a:t>S/MIME has a few key elements. It can check authenticity of the sender via digital certificates. It can also check confidentiality by using encryption and message integrity to make sure nothing has changed since being sent to you receiving it</a:t>
            </a:r>
          </a:p>
        </p:txBody>
      </p:sp>
      <p:sp>
        <p:nvSpPr>
          <p:cNvPr id="4" name="Slide Number Placeholder 3"/>
          <p:cNvSpPr>
            <a:spLocks noGrp="1"/>
          </p:cNvSpPr>
          <p:nvPr>
            <p:ph type="sldNum" sz="quarter" idx="5"/>
          </p:nvPr>
        </p:nvSpPr>
        <p:spPr/>
        <p:txBody>
          <a:bodyPr/>
          <a:lstStyle/>
          <a:p>
            <a:fld id="{FE78A7FB-2330-488B-B62D-A50D650833ED}" type="slidenum">
              <a:rPr lang="en-GB" smtClean="0"/>
              <a:t>107</a:t>
            </a:fld>
            <a:endParaRPr lang="en-GB"/>
          </a:p>
        </p:txBody>
      </p:sp>
    </p:spTree>
    <p:extLst>
      <p:ext uri="{BB962C8B-B14F-4D97-AF65-F5344CB8AC3E}">
        <p14:creationId xmlns:p14="http://schemas.microsoft.com/office/powerpoint/2010/main" val="9262098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Translates names to IP</a:t>
            </a:r>
          </a:p>
        </p:txBody>
      </p:sp>
      <p:sp>
        <p:nvSpPr>
          <p:cNvPr id="4" name="Slide Number Placeholder 3"/>
          <p:cNvSpPr>
            <a:spLocks noGrp="1"/>
          </p:cNvSpPr>
          <p:nvPr>
            <p:ph type="sldNum" sz="quarter" idx="5"/>
          </p:nvPr>
        </p:nvSpPr>
        <p:spPr/>
        <p:txBody>
          <a:bodyPr/>
          <a:lstStyle/>
          <a:p>
            <a:fld id="{FE78A7FB-2330-488B-B62D-A50D650833ED}" type="slidenum">
              <a:rPr lang="en-GB" smtClean="0"/>
              <a:t>109</a:t>
            </a:fld>
            <a:endParaRPr lang="en-GB"/>
          </a:p>
        </p:txBody>
      </p:sp>
    </p:spTree>
    <p:extLst>
      <p:ext uri="{BB962C8B-B14F-4D97-AF65-F5344CB8AC3E}">
        <p14:creationId xmlns:p14="http://schemas.microsoft.com/office/powerpoint/2010/main" val="6058596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VOIP SPAM is exactly like spam phone calls saying you have been in an accident but over IP </a:t>
            </a:r>
          </a:p>
          <a:p>
            <a:endParaRPr lang="en-GB" dirty="0"/>
          </a:p>
        </p:txBody>
      </p:sp>
      <p:sp>
        <p:nvSpPr>
          <p:cNvPr id="4" name="Slide Number Placeholder 3"/>
          <p:cNvSpPr>
            <a:spLocks noGrp="1"/>
          </p:cNvSpPr>
          <p:nvPr>
            <p:ph type="sldNum" sz="quarter" idx="5"/>
          </p:nvPr>
        </p:nvSpPr>
        <p:spPr/>
        <p:txBody>
          <a:bodyPr/>
          <a:lstStyle/>
          <a:p>
            <a:fld id="{FE78A7FB-2330-488B-B62D-A50D650833ED}" type="slidenum">
              <a:rPr lang="en-GB" smtClean="0"/>
              <a:t>116</a:t>
            </a:fld>
            <a:endParaRPr lang="en-GB"/>
          </a:p>
        </p:txBody>
      </p:sp>
    </p:spTree>
    <p:extLst>
      <p:ext uri="{BB962C8B-B14F-4D97-AF65-F5344CB8AC3E}">
        <p14:creationId xmlns:p14="http://schemas.microsoft.com/office/powerpoint/2010/main" val="29903583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SIP INVITE  Session initiation protocol   the standard VOIP initiation method</a:t>
            </a:r>
          </a:p>
        </p:txBody>
      </p:sp>
      <p:sp>
        <p:nvSpPr>
          <p:cNvPr id="4" name="Slide Number Placeholder 3"/>
          <p:cNvSpPr>
            <a:spLocks noGrp="1"/>
          </p:cNvSpPr>
          <p:nvPr>
            <p:ph type="sldNum" sz="quarter" idx="5"/>
          </p:nvPr>
        </p:nvSpPr>
        <p:spPr/>
        <p:txBody>
          <a:bodyPr/>
          <a:lstStyle/>
          <a:p>
            <a:fld id="{FE78A7FB-2330-488B-B62D-A50D650833ED}" type="slidenum">
              <a:rPr lang="en-GB" smtClean="0"/>
              <a:t>117</a:t>
            </a:fld>
            <a:endParaRPr lang="en-GB"/>
          </a:p>
        </p:txBody>
      </p:sp>
    </p:spTree>
    <p:extLst>
      <p:ext uri="{BB962C8B-B14F-4D97-AF65-F5344CB8AC3E}">
        <p14:creationId xmlns:p14="http://schemas.microsoft.com/office/powerpoint/2010/main" val="29987767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Reduces the amount of oxygen to down around 12 -14% this is good but doesn’t always work against certain data centre hardware.  UPS batteries don’t need the Oxygen – </a:t>
            </a:r>
          </a:p>
          <a:p>
            <a:r>
              <a:rPr lang="en-GB" dirty="0"/>
              <a:t>OVH data centre fire</a:t>
            </a:r>
          </a:p>
        </p:txBody>
      </p:sp>
      <p:sp>
        <p:nvSpPr>
          <p:cNvPr id="4" name="Slide Number Placeholder 3"/>
          <p:cNvSpPr>
            <a:spLocks noGrp="1"/>
          </p:cNvSpPr>
          <p:nvPr>
            <p:ph type="sldNum" sz="quarter" idx="5"/>
          </p:nvPr>
        </p:nvSpPr>
        <p:spPr/>
        <p:txBody>
          <a:bodyPr/>
          <a:lstStyle/>
          <a:p>
            <a:fld id="{FE78A7FB-2330-488B-B62D-A50D650833ED}" type="slidenum">
              <a:rPr lang="en-GB" smtClean="0"/>
              <a:t>195</a:t>
            </a:fld>
            <a:endParaRPr lang="en-GB"/>
          </a:p>
        </p:txBody>
      </p:sp>
    </p:spTree>
    <p:extLst>
      <p:ext uri="{BB962C8B-B14F-4D97-AF65-F5344CB8AC3E}">
        <p14:creationId xmlns:p14="http://schemas.microsoft.com/office/powerpoint/2010/main" val="2963817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39</a:t>
            </a:fld>
            <a:endParaRPr lang="en-US"/>
          </a:p>
        </p:txBody>
      </p:sp>
    </p:spTree>
    <p:extLst>
      <p:ext uri="{BB962C8B-B14F-4D97-AF65-F5344CB8AC3E}">
        <p14:creationId xmlns:p14="http://schemas.microsoft.com/office/powerpoint/2010/main" val="2021471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40</a:t>
            </a:fld>
            <a:endParaRPr lang="en-US"/>
          </a:p>
        </p:txBody>
      </p:sp>
    </p:spTree>
    <p:extLst>
      <p:ext uri="{BB962C8B-B14F-4D97-AF65-F5344CB8AC3E}">
        <p14:creationId xmlns:p14="http://schemas.microsoft.com/office/powerpoint/2010/main" val="4202975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41</a:t>
            </a:fld>
            <a:endParaRPr lang="en-US"/>
          </a:p>
        </p:txBody>
      </p:sp>
    </p:spTree>
    <p:extLst>
      <p:ext uri="{BB962C8B-B14F-4D97-AF65-F5344CB8AC3E}">
        <p14:creationId xmlns:p14="http://schemas.microsoft.com/office/powerpoint/2010/main" val="2414048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42</a:t>
            </a:fld>
            <a:endParaRPr lang="en-US"/>
          </a:p>
        </p:txBody>
      </p:sp>
    </p:spTree>
    <p:extLst>
      <p:ext uri="{BB962C8B-B14F-4D97-AF65-F5344CB8AC3E}">
        <p14:creationId xmlns:p14="http://schemas.microsoft.com/office/powerpoint/2010/main" val="3064709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39599-BA86-AD4D-BFB8-3A0ADAC2DDBF}"/>
              </a:ext>
            </a:extLst>
          </p:cNvPr>
          <p:cNvSpPr>
            <a:spLocks noGrp="1"/>
          </p:cNvSpPr>
          <p:nvPr>
            <p:ph type="ctrTitle"/>
          </p:nvPr>
        </p:nvSpPr>
        <p:spPr>
          <a:xfrm>
            <a:off x="1524000" y="1122363"/>
            <a:ext cx="9144000" cy="2387600"/>
          </a:xfrm>
        </p:spPr>
        <p:txBody>
          <a:bodyPr anchor="b"/>
          <a:lstStyle>
            <a:lvl1pPr algn="ctr">
              <a:defRPr sz="6000"/>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F1EC698-B0F6-0348-83A8-27CCA45509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826D9B1-D72D-D645-A3B8-5B16CB64DA90}"/>
              </a:ext>
            </a:extLst>
          </p:cNvPr>
          <p:cNvSpPr>
            <a:spLocks noGrp="1"/>
          </p:cNvSpPr>
          <p:nvPr>
            <p:ph type="dt" sz="half" idx="10"/>
          </p:nvPr>
        </p:nvSpPr>
        <p:spPr/>
        <p:txBody>
          <a:bodyPr/>
          <a:lstStyle/>
          <a:p>
            <a:fld id="{E879894E-EBB1-FD48-9BBC-B56B05B3E990}" type="datetimeFigureOut">
              <a:rPr lang="en-US" smtClean="0"/>
              <a:t>5/17/2021</a:t>
            </a:fld>
            <a:endParaRPr lang="en-US"/>
          </a:p>
        </p:txBody>
      </p:sp>
      <p:sp>
        <p:nvSpPr>
          <p:cNvPr id="5" name="Footer Placeholder 4">
            <a:extLst>
              <a:ext uri="{FF2B5EF4-FFF2-40B4-BE49-F238E27FC236}">
                <a16:creationId xmlns:a16="http://schemas.microsoft.com/office/drawing/2014/main" id="{135B73F5-602B-1B45-A7C3-620CFA860B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E9BC5D-29BC-B540-B4E9-D2DFCEC9AB6D}"/>
              </a:ext>
            </a:extLst>
          </p:cNvPr>
          <p:cNvSpPr>
            <a:spLocks noGrp="1"/>
          </p:cNvSpPr>
          <p:nvPr>
            <p:ph type="sldNum" sz="quarter" idx="12"/>
          </p:nvPr>
        </p:nvSpPr>
        <p:spPr/>
        <p:txBody>
          <a:bodyPr/>
          <a:lstStyle/>
          <a:p>
            <a:fld id="{07E0AA7F-291E-274E-8F74-B819450B55B2}" type="slidenum">
              <a:rPr lang="en-US" smtClean="0"/>
              <a:t>‹#›</a:t>
            </a:fld>
            <a:endParaRPr lang="en-US"/>
          </a:p>
        </p:txBody>
      </p:sp>
    </p:spTree>
    <p:extLst>
      <p:ext uri="{BB962C8B-B14F-4D97-AF65-F5344CB8AC3E}">
        <p14:creationId xmlns:p14="http://schemas.microsoft.com/office/powerpoint/2010/main" val="2929350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E6053-683B-944E-90AC-12911C50AD2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F830CFC-6F21-4D42-8B64-BF258FD3C9F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899C3B1-07AD-0247-A663-E070CB36129D}"/>
              </a:ext>
            </a:extLst>
          </p:cNvPr>
          <p:cNvSpPr>
            <a:spLocks noGrp="1"/>
          </p:cNvSpPr>
          <p:nvPr>
            <p:ph type="dt" sz="half" idx="10"/>
          </p:nvPr>
        </p:nvSpPr>
        <p:spPr/>
        <p:txBody>
          <a:bodyPr/>
          <a:lstStyle/>
          <a:p>
            <a:fld id="{E879894E-EBB1-FD48-9BBC-B56B05B3E990}" type="datetimeFigureOut">
              <a:rPr lang="en-US" smtClean="0"/>
              <a:t>5/17/2021</a:t>
            </a:fld>
            <a:endParaRPr lang="en-US"/>
          </a:p>
        </p:txBody>
      </p:sp>
      <p:sp>
        <p:nvSpPr>
          <p:cNvPr id="5" name="Footer Placeholder 4">
            <a:extLst>
              <a:ext uri="{FF2B5EF4-FFF2-40B4-BE49-F238E27FC236}">
                <a16:creationId xmlns:a16="http://schemas.microsoft.com/office/drawing/2014/main" id="{28F457D1-DA7C-A048-84DC-8A55F59904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9149D0-9CAF-3F4D-9022-C4F17528514D}"/>
              </a:ext>
            </a:extLst>
          </p:cNvPr>
          <p:cNvSpPr>
            <a:spLocks noGrp="1"/>
          </p:cNvSpPr>
          <p:nvPr>
            <p:ph type="sldNum" sz="quarter" idx="12"/>
          </p:nvPr>
        </p:nvSpPr>
        <p:spPr/>
        <p:txBody>
          <a:bodyPr/>
          <a:lstStyle/>
          <a:p>
            <a:fld id="{07E0AA7F-291E-274E-8F74-B819450B55B2}" type="slidenum">
              <a:rPr lang="en-US" smtClean="0"/>
              <a:t>‹#›</a:t>
            </a:fld>
            <a:endParaRPr lang="en-US"/>
          </a:p>
        </p:txBody>
      </p:sp>
    </p:spTree>
    <p:extLst>
      <p:ext uri="{BB962C8B-B14F-4D97-AF65-F5344CB8AC3E}">
        <p14:creationId xmlns:p14="http://schemas.microsoft.com/office/powerpoint/2010/main" val="3570211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331164-5A17-DD41-971A-71F6A30570A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822F257-1B0E-AD4B-87BE-97BB51AC8E2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A207CA0-BB1D-8D4B-B304-E472BCBD7C3F}"/>
              </a:ext>
            </a:extLst>
          </p:cNvPr>
          <p:cNvSpPr>
            <a:spLocks noGrp="1"/>
          </p:cNvSpPr>
          <p:nvPr>
            <p:ph type="dt" sz="half" idx="10"/>
          </p:nvPr>
        </p:nvSpPr>
        <p:spPr/>
        <p:txBody>
          <a:bodyPr/>
          <a:lstStyle/>
          <a:p>
            <a:fld id="{E879894E-EBB1-FD48-9BBC-B56B05B3E990}" type="datetimeFigureOut">
              <a:rPr lang="en-US" smtClean="0"/>
              <a:t>5/17/2021</a:t>
            </a:fld>
            <a:endParaRPr lang="en-US"/>
          </a:p>
        </p:txBody>
      </p:sp>
      <p:sp>
        <p:nvSpPr>
          <p:cNvPr id="5" name="Footer Placeholder 4">
            <a:extLst>
              <a:ext uri="{FF2B5EF4-FFF2-40B4-BE49-F238E27FC236}">
                <a16:creationId xmlns:a16="http://schemas.microsoft.com/office/drawing/2014/main" id="{0E5EB8FB-9DF5-0D48-9856-E579DEBDFA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6353C1-1792-4649-AF64-312ED230C66C}"/>
              </a:ext>
            </a:extLst>
          </p:cNvPr>
          <p:cNvSpPr>
            <a:spLocks noGrp="1"/>
          </p:cNvSpPr>
          <p:nvPr>
            <p:ph type="sldNum" sz="quarter" idx="12"/>
          </p:nvPr>
        </p:nvSpPr>
        <p:spPr/>
        <p:txBody>
          <a:bodyPr/>
          <a:lstStyle/>
          <a:p>
            <a:fld id="{07E0AA7F-291E-274E-8F74-B819450B55B2}" type="slidenum">
              <a:rPr lang="en-US" smtClean="0"/>
              <a:t>‹#›</a:t>
            </a:fld>
            <a:endParaRPr lang="en-US"/>
          </a:p>
        </p:txBody>
      </p:sp>
    </p:spTree>
    <p:extLst>
      <p:ext uri="{BB962C8B-B14F-4D97-AF65-F5344CB8AC3E}">
        <p14:creationId xmlns:p14="http://schemas.microsoft.com/office/powerpoint/2010/main" val="3487026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0" y="800100"/>
            <a:ext cx="603504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12"/>
          </p:nvPr>
        </p:nvSpPr>
        <p:spPr>
          <a:xfrm>
            <a:off x="6156960" y="822960"/>
            <a:ext cx="6035040" cy="2743200"/>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3"/>
          </p:nvPr>
        </p:nvSpPr>
        <p:spPr>
          <a:xfrm>
            <a:off x="6156960" y="3629898"/>
            <a:ext cx="6035040" cy="274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p:cNvSpPr>
            <a:spLocks noGrp="1"/>
          </p:cNvSpPr>
          <p:nvPr>
            <p:ph type="ftr" sz="quarter" idx="14"/>
          </p:nvPr>
        </p:nvSpPr>
        <p:spPr>
          <a:xfrm>
            <a:off x="0" y="6537960"/>
            <a:ext cx="12192000" cy="320040"/>
          </a:xfrm>
          <a:prstGeom prst="rect">
            <a:avLst/>
          </a:prstGeom>
        </p:spPr>
        <p:txBody>
          <a:bodyPr/>
          <a:lstStyle/>
          <a:p>
            <a:r>
              <a:rPr lang="en-US"/>
              <a:t>2.2 System Memory</a:t>
            </a:r>
            <a:endParaRPr lang="en-US" dirty="0"/>
          </a:p>
        </p:txBody>
      </p:sp>
      <p:sp>
        <p:nvSpPr>
          <p:cNvPr id="11" name="Slide Number Placeholder 10"/>
          <p:cNvSpPr>
            <a:spLocks noGrp="1"/>
          </p:cNvSpPr>
          <p:nvPr>
            <p:ph type="sldNum" sz="quarter" idx="15"/>
          </p:nvPr>
        </p:nvSpPr>
        <p:spPr/>
        <p:txBody>
          <a:bodyPr/>
          <a:lstStyle/>
          <a:p>
            <a:pPr algn="ctr"/>
            <a:r>
              <a:rPr lang="en-US" dirty="0"/>
              <a:t>TBC</a:t>
            </a:r>
          </a:p>
        </p:txBody>
      </p:sp>
    </p:spTree>
    <p:extLst>
      <p:ext uri="{BB962C8B-B14F-4D97-AF65-F5344CB8AC3E}">
        <p14:creationId xmlns:p14="http://schemas.microsoft.com/office/powerpoint/2010/main" val="18219437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5"/>
          <p:cNvSpPr>
            <a:spLocks noGrp="1"/>
          </p:cNvSpPr>
          <p:nvPr>
            <p:ph sz="quarter" idx="12"/>
          </p:nvPr>
        </p:nvSpPr>
        <p:spPr>
          <a:xfrm>
            <a:off x="0" y="822960"/>
            <a:ext cx="6035040" cy="2743200"/>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3"/>
          </p:nvPr>
        </p:nvSpPr>
        <p:spPr>
          <a:xfrm>
            <a:off x="0" y="3611880"/>
            <a:ext cx="6035040" cy="274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5"/>
          <p:cNvSpPr>
            <a:spLocks noGrp="1"/>
          </p:cNvSpPr>
          <p:nvPr>
            <p:ph sz="quarter" idx="14"/>
          </p:nvPr>
        </p:nvSpPr>
        <p:spPr>
          <a:xfrm>
            <a:off x="6156960" y="822960"/>
            <a:ext cx="6035040" cy="2743200"/>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8"/>
          <p:cNvSpPr>
            <a:spLocks noGrp="1"/>
          </p:cNvSpPr>
          <p:nvPr>
            <p:ph sz="quarter" idx="15"/>
          </p:nvPr>
        </p:nvSpPr>
        <p:spPr>
          <a:xfrm>
            <a:off x="6156960" y="3611880"/>
            <a:ext cx="6035040"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p:cNvSpPr>
          <p:nvPr>
            <p:ph type="ftr" sz="quarter" idx="16"/>
          </p:nvPr>
        </p:nvSpPr>
        <p:spPr>
          <a:xfrm>
            <a:off x="0" y="6537960"/>
            <a:ext cx="12192000" cy="320040"/>
          </a:xfrm>
          <a:prstGeom prst="rect">
            <a:avLst/>
          </a:prstGeom>
        </p:spPr>
        <p:txBody>
          <a:bodyPr/>
          <a:lstStyle/>
          <a:p>
            <a:r>
              <a:rPr lang="en-US"/>
              <a:t>2.4 BIOS and UEFI</a:t>
            </a:r>
            <a:endParaRPr lang="en-US" dirty="0"/>
          </a:p>
        </p:txBody>
      </p:sp>
      <p:sp>
        <p:nvSpPr>
          <p:cNvPr id="4" name="Slide Number Placeholder 3"/>
          <p:cNvSpPr>
            <a:spLocks noGrp="1"/>
          </p:cNvSpPr>
          <p:nvPr>
            <p:ph type="sldNum" sz="quarter" idx="17"/>
          </p:nvPr>
        </p:nvSpPr>
        <p:spPr/>
        <p:txBody>
          <a:bodyPr/>
          <a:lstStyle/>
          <a:p>
            <a:pPr algn="ctr"/>
            <a:r>
              <a:rPr lang="en-US"/>
              <a:t>TBC</a:t>
            </a:r>
            <a:endParaRPr lang="en-US" dirty="0"/>
          </a:p>
        </p:txBody>
      </p:sp>
    </p:spTree>
    <p:extLst>
      <p:ext uri="{BB962C8B-B14F-4D97-AF65-F5344CB8AC3E}">
        <p14:creationId xmlns:p14="http://schemas.microsoft.com/office/powerpoint/2010/main" val="7293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98DBE-3DA6-6843-B18A-0C12EA895AF1}"/>
              </a:ext>
            </a:extLst>
          </p:cNvPr>
          <p:cNvSpPr>
            <a:spLocks noGrp="1"/>
          </p:cNvSpPr>
          <p:nvPr>
            <p:ph type="title" hasCustomPrompt="1"/>
          </p:nvPr>
        </p:nvSpPr>
        <p:spPr>
          <a:xfrm>
            <a:off x="0" y="0"/>
            <a:ext cx="12192000" cy="660398"/>
          </a:xfrm>
        </p:spPr>
        <p:txBody>
          <a:bodyPr/>
          <a:lstStyle>
            <a:lvl1pPr algn="ctr">
              <a:defRPr/>
            </a:lvl1pPr>
          </a:lstStyle>
          <a:p>
            <a:r>
              <a:rPr lang="en-GB" dirty="0"/>
              <a:t>Click to edit Master title style </a:t>
            </a:r>
            <a:endParaRPr lang="en-US" dirty="0"/>
          </a:p>
        </p:txBody>
      </p:sp>
      <p:sp>
        <p:nvSpPr>
          <p:cNvPr id="3" name="Content Placeholder 2">
            <a:extLst>
              <a:ext uri="{FF2B5EF4-FFF2-40B4-BE49-F238E27FC236}">
                <a16:creationId xmlns:a16="http://schemas.microsoft.com/office/drawing/2014/main" id="{57BE8B26-06BF-3C49-AE1E-D1247D2CC95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EE8B8A8-DA48-AB40-BD95-C70379211071}"/>
              </a:ext>
            </a:extLst>
          </p:cNvPr>
          <p:cNvSpPr>
            <a:spLocks noGrp="1"/>
          </p:cNvSpPr>
          <p:nvPr>
            <p:ph type="dt" sz="half" idx="10"/>
          </p:nvPr>
        </p:nvSpPr>
        <p:spPr/>
        <p:txBody>
          <a:bodyPr/>
          <a:lstStyle/>
          <a:p>
            <a:fld id="{E879894E-EBB1-FD48-9BBC-B56B05B3E990}" type="datetimeFigureOut">
              <a:rPr lang="en-US" smtClean="0"/>
              <a:t>5/17/2021</a:t>
            </a:fld>
            <a:endParaRPr lang="en-US" dirty="0"/>
          </a:p>
        </p:txBody>
      </p:sp>
      <p:sp>
        <p:nvSpPr>
          <p:cNvPr id="5" name="Footer Placeholder 4">
            <a:extLst>
              <a:ext uri="{FF2B5EF4-FFF2-40B4-BE49-F238E27FC236}">
                <a16:creationId xmlns:a16="http://schemas.microsoft.com/office/drawing/2014/main" id="{3163D902-AFC6-C742-A5D2-1210F1C778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A8D8A7-1165-4443-A122-FEB76945803D}"/>
              </a:ext>
            </a:extLst>
          </p:cNvPr>
          <p:cNvSpPr>
            <a:spLocks noGrp="1"/>
          </p:cNvSpPr>
          <p:nvPr>
            <p:ph type="sldNum" sz="quarter" idx="12"/>
          </p:nvPr>
        </p:nvSpPr>
        <p:spPr/>
        <p:txBody>
          <a:bodyPr/>
          <a:lstStyle/>
          <a:p>
            <a:fld id="{07E0AA7F-291E-274E-8F74-B819450B55B2}" type="slidenum">
              <a:rPr lang="en-US" smtClean="0"/>
              <a:t>‹#›</a:t>
            </a:fld>
            <a:endParaRPr lang="en-US"/>
          </a:p>
        </p:txBody>
      </p:sp>
      <p:pic>
        <p:nvPicPr>
          <p:cNvPr id="8" name="Graphic 7" descr="Caret Left with solid fill">
            <a:extLst>
              <a:ext uri="{FF2B5EF4-FFF2-40B4-BE49-F238E27FC236}">
                <a16:creationId xmlns:a16="http://schemas.microsoft.com/office/drawing/2014/main" id="{821EFAB3-0849-4BF4-B09B-AF695F9CB07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6400" y="-127001"/>
            <a:ext cx="914400" cy="914400"/>
          </a:xfrm>
          <a:prstGeom prst="rect">
            <a:avLst/>
          </a:prstGeom>
        </p:spPr>
      </p:pic>
      <p:pic>
        <p:nvPicPr>
          <p:cNvPr id="10" name="Graphic 9" descr="Caret Right with solid fill">
            <a:extLst>
              <a:ext uri="{FF2B5EF4-FFF2-40B4-BE49-F238E27FC236}">
                <a16:creationId xmlns:a16="http://schemas.microsoft.com/office/drawing/2014/main" id="{31FE3966-C51F-47B6-8824-12DB8879A1E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503800" y="-127001"/>
            <a:ext cx="914400" cy="914400"/>
          </a:xfrm>
          <a:prstGeom prst="rect">
            <a:avLst/>
          </a:prstGeom>
        </p:spPr>
      </p:pic>
    </p:spTree>
    <p:extLst>
      <p:ext uri="{BB962C8B-B14F-4D97-AF65-F5344CB8AC3E}">
        <p14:creationId xmlns:p14="http://schemas.microsoft.com/office/powerpoint/2010/main" val="323422965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98D1D-FF20-444E-BAE0-E4434AE4EAF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8F2B2670-B233-E640-8A79-E073D46BC1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182AA90-1FE8-9148-B13F-37A85BA18D76}"/>
              </a:ext>
            </a:extLst>
          </p:cNvPr>
          <p:cNvSpPr>
            <a:spLocks noGrp="1"/>
          </p:cNvSpPr>
          <p:nvPr>
            <p:ph type="dt" sz="half" idx="10"/>
          </p:nvPr>
        </p:nvSpPr>
        <p:spPr/>
        <p:txBody>
          <a:bodyPr/>
          <a:lstStyle/>
          <a:p>
            <a:fld id="{E879894E-EBB1-FD48-9BBC-B56B05B3E990}" type="datetimeFigureOut">
              <a:rPr lang="en-US" smtClean="0"/>
              <a:t>5/17/2021</a:t>
            </a:fld>
            <a:endParaRPr lang="en-US"/>
          </a:p>
        </p:txBody>
      </p:sp>
      <p:sp>
        <p:nvSpPr>
          <p:cNvPr id="5" name="Footer Placeholder 4">
            <a:extLst>
              <a:ext uri="{FF2B5EF4-FFF2-40B4-BE49-F238E27FC236}">
                <a16:creationId xmlns:a16="http://schemas.microsoft.com/office/drawing/2014/main" id="{21121276-7BB3-0D4C-8EBA-8D22BE2C80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310E87-1B9A-BA46-BFE2-1DCC271A6BD8}"/>
              </a:ext>
            </a:extLst>
          </p:cNvPr>
          <p:cNvSpPr>
            <a:spLocks noGrp="1"/>
          </p:cNvSpPr>
          <p:nvPr>
            <p:ph type="sldNum" sz="quarter" idx="12"/>
          </p:nvPr>
        </p:nvSpPr>
        <p:spPr/>
        <p:txBody>
          <a:bodyPr/>
          <a:lstStyle/>
          <a:p>
            <a:fld id="{07E0AA7F-291E-274E-8F74-B819450B55B2}" type="slidenum">
              <a:rPr lang="en-US" smtClean="0"/>
              <a:t>‹#›</a:t>
            </a:fld>
            <a:endParaRPr lang="en-US"/>
          </a:p>
        </p:txBody>
      </p:sp>
    </p:spTree>
    <p:extLst>
      <p:ext uri="{BB962C8B-B14F-4D97-AF65-F5344CB8AC3E}">
        <p14:creationId xmlns:p14="http://schemas.microsoft.com/office/powerpoint/2010/main" val="400242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87B1D-DE33-264E-9202-BFE9E45F063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EC5D7BC-4BE9-9444-9485-C81A371CBE0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9CA21DF-400D-E44E-B45A-8C8E2ED0007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48CA67C-5156-C243-A007-5FEFAB76660D}"/>
              </a:ext>
            </a:extLst>
          </p:cNvPr>
          <p:cNvSpPr>
            <a:spLocks noGrp="1"/>
          </p:cNvSpPr>
          <p:nvPr>
            <p:ph type="dt" sz="half" idx="10"/>
          </p:nvPr>
        </p:nvSpPr>
        <p:spPr/>
        <p:txBody>
          <a:bodyPr/>
          <a:lstStyle/>
          <a:p>
            <a:fld id="{E879894E-EBB1-FD48-9BBC-B56B05B3E990}" type="datetimeFigureOut">
              <a:rPr lang="en-US" smtClean="0"/>
              <a:t>5/17/2021</a:t>
            </a:fld>
            <a:endParaRPr lang="en-US"/>
          </a:p>
        </p:txBody>
      </p:sp>
      <p:sp>
        <p:nvSpPr>
          <p:cNvPr id="6" name="Footer Placeholder 5">
            <a:extLst>
              <a:ext uri="{FF2B5EF4-FFF2-40B4-BE49-F238E27FC236}">
                <a16:creationId xmlns:a16="http://schemas.microsoft.com/office/drawing/2014/main" id="{AF5AA0E9-DA14-5B42-AA64-DAD9E311FF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608D6-99A5-9848-A505-A3337182DAA6}"/>
              </a:ext>
            </a:extLst>
          </p:cNvPr>
          <p:cNvSpPr>
            <a:spLocks noGrp="1"/>
          </p:cNvSpPr>
          <p:nvPr>
            <p:ph type="sldNum" sz="quarter" idx="12"/>
          </p:nvPr>
        </p:nvSpPr>
        <p:spPr/>
        <p:txBody>
          <a:bodyPr/>
          <a:lstStyle/>
          <a:p>
            <a:fld id="{07E0AA7F-291E-274E-8F74-B819450B55B2}" type="slidenum">
              <a:rPr lang="en-US" smtClean="0"/>
              <a:t>‹#›</a:t>
            </a:fld>
            <a:endParaRPr lang="en-US"/>
          </a:p>
        </p:txBody>
      </p:sp>
    </p:spTree>
    <p:extLst>
      <p:ext uri="{BB962C8B-B14F-4D97-AF65-F5344CB8AC3E}">
        <p14:creationId xmlns:p14="http://schemas.microsoft.com/office/powerpoint/2010/main" val="3272385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53BA0-F92A-1D4F-B601-47CF0DC512A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CEE6B93-ED99-9343-B5E6-DAF24985E6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9F208CF-AEB2-D743-BDCA-7AE684CC9D4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EAE64CC-B022-3844-A885-C6E741195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3A225BD-7E09-E24B-9464-14D10B0E009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946A4DB-702E-4944-8018-108715BE5BD2}"/>
              </a:ext>
            </a:extLst>
          </p:cNvPr>
          <p:cNvSpPr>
            <a:spLocks noGrp="1"/>
          </p:cNvSpPr>
          <p:nvPr>
            <p:ph type="dt" sz="half" idx="10"/>
          </p:nvPr>
        </p:nvSpPr>
        <p:spPr/>
        <p:txBody>
          <a:bodyPr/>
          <a:lstStyle/>
          <a:p>
            <a:fld id="{E879894E-EBB1-FD48-9BBC-B56B05B3E990}" type="datetimeFigureOut">
              <a:rPr lang="en-US" smtClean="0"/>
              <a:t>5/17/2021</a:t>
            </a:fld>
            <a:endParaRPr lang="en-US"/>
          </a:p>
        </p:txBody>
      </p:sp>
      <p:sp>
        <p:nvSpPr>
          <p:cNvPr id="8" name="Footer Placeholder 7">
            <a:extLst>
              <a:ext uri="{FF2B5EF4-FFF2-40B4-BE49-F238E27FC236}">
                <a16:creationId xmlns:a16="http://schemas.microsoft.com/office/drawing/2014/main" id="{823182C0-1D7A-5E40-B5E3-B6594C22CA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422B6E-CFEF-BF42-9985-05AC748F79D5}"/>
              </a:ext>
            </a:extLst>
          </p:cNvPr>
          <p:cNvSpPr>
            <a:spLocks noGrp="1"/>
          </p:cNvSpPr>
          <p:nvPr>
            <p:ph type="sldNum" sz="quarter" idx="12"/>
          </p:nvPr>
        </p:nvSpPr>
        <p:spPr/>
        <p:txBody>
          <a:bodyPr/>
          <a:lstStyle/>
          <a:p>
            <a:fld id="{07E0AA7F-291E-274E-8F74-B819450B55B2}" type="slidenum">
              <a:rPr lang="en-US" smtClean="0"/>
              <a:t>‹#›</a:t>
            </a:fld>
            <a:endParaRPr lang="en-US"/>
          </a:p>
        </p:txBody>
      </p:sp>
    </p:spTree>
    <p:extLst>
      <p:ext uri="{BB962C8B-B14F-4D97-AF65-F5344CB8AC3E}">
        <p14:creationId xmlns:p14="http://schemas.microsoft.com/office/powerpoint/2010/main" val="3848116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635FB-9CF8-054A-A97C-BF4C4D62F36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638B957-892B-AA44-B91F-7E5E301E68B1}"/>
              </a:ext>
            </a:extLst>
          </p:cNvPr>
          <p:cNvSpPr>
            <a:spLocks noGrp="1"/>
          </p:cNvSpPr>
          <p:nvPr>
            <p:ph type="dt" sz="half" idx="10"/>
          </p:nvPr>
        </p:nvSpPr>
        <p:spPr/>
        <p:txBody>
          <a:bodyPr/>
          <a:lstStyle/>
          <a:p>
            <a:fld id="{E879894E-EBB1-FD48-9BBC-B56B05B3E990}" type="datetimeFigureOut">
              <a:rPr lang="en-US" smtClean="0"/>
              <a:t>5/17/2021</a:t>
            </a:fld>
            <a:endParaRPr lang="en-US"/>
          </a:p>
        </p:txBody>
      </p:sp>
      <p:sp>
        <p:nvSpPr>
          <p:cNvPr id="4" name="Footer Placeholder 3">
            <a:extLst>
              <a:ext uri="{FF2B5EF4-FFF2-40B4-BE49-F238E27FC236}">
                <a16:creationId xmlns:a16="http://schemas.microsoft.com/office/drawing/2014/main" id="{CBBBDF29-4B1A-7849-93B4-C39AA38B58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318F2A-ABB2-5449-A885-14BD88E7A849}"/>
              </a:ext>
            </a:extLst>
          </p:cNvPr>
          <p:cNvSpPr>
            <a:spLocks noGrp="1"/>
          </p:cNvSpPr>
          <p:nvPr>
            <p:ph type="sldNum" sz="quarter" idx="12"/>
          </p:nvPr>
        </p:nvSpPr>
        <p:spPr/>
        <p:txBody>
          <a:bodyPr/>
          <a:lstStyle/>
          <a:p>
            <a:fld id="{07E0AA7F-291E-274E-8F74-B819450B55B2}" type="slidenum">
              <a:rPr lang="en-US" smtClean="0"/>
              <a:t>‹#›</a:t>
            </a:fld>
            <a:endParaRPr lang="en-US"/>
          </a:p>
        </p:txBody>
      </p:sp>
    </p:spTree>
    <p:extLst>
      <p:ext uri="{BB962C8B-B14F-4D97-AF65-F5344CB8AC3E}">
        <p14:creationId xmlns:p14="http://schemas.microsoft.com/office/powerpoint/2010/main" val="2420628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5F7AED-F6B6-1E46-945E-B9C27ECC843B}"/>
              </a:ext>
            </a:extLst>
          </p:cNvPr>
          <p:cNvSpPr>
            <a:spLocks noGrp="1"/>
          </p:cNvSpPr>
          <p:nvPr>
            <p:ph type="dt" sz="half" idx="10"/>
          </p:nvPr>
        </p:nvSpPr>
        <p:spPr/>
        <p:txBody>
          <a:bodyPr/>
          <a:lstStyle/>
          <a:p>
            <a:fld id="{E879894E-EBB1-FD48-9BBC-B56B05B3E990}" type="datetimeFigureOut">
              <a:rPr lang="en-US" smtClean="0"/>
              <a:t>5/17/2021</a:t>
            </a:fld>
            <a:endParaRPr lang="en-US"/>
          </a:p>
        </p:txBody>
      </p:sp>
      <p:sp>
        <p:nvSpPr>
          <p:cNvPr id="3" name="Footer Placeholder 2">
            <a:extLst>
              <a:ext uri="{FF2B5EF4-FFF2-40B4-BE49-F238E27FC236}">
                <a16:creationId xmlns:a16="http://schemas.microsoft.com/office/drawing/2014/main" id="{6903A227-2590-E644-AF99-9F0501B54F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15DE034-408D-1E45-A854-F551038170A6}"/>
              </a:ext>
            </a:extLst>
          </p:cNvPr>
          <p:cNvSpPr>
            <a:spLocks noGrp="1"/>
          </p:cNvSpPr>
          <p:nvPr>
            <p:ph type="sldNum" sz="quarter" idx="12"/>
          </p:nvPr>
        </p:nvSpPr>
        <p:spPr/>
        <p:txBody>
          <a:bodyPr/>
          <a:lstStyle/>
          <a:p>
            <a:fld id="{07E0AA7F-291E-274E-8F74-B819450B55B2}" type="slidenum">
              <a:rPr lang="en-US" smtClean="0"/>
              <a:t>‹#›</a:t>
            </a:fld>
            <a:endParaRPr lang="en-US"/>
          </a:p>
        </p:txBody>
      </p:sp>
    </p:spTree>
    <p:extLst>
      <p:ext uri="{BB962C8B-B14F-4D97-AF65-F5344CB8AC3E}">
        <p14:creationId xmlns:p14="http://schemas.microsoft.com/office/powerpoint/2010/main" val="1020806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D678E-4376-CF4F-8FFC-03E5C6C8FD5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D614E4-B276-644A-9E53-1B9DDC1D3E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9B17942-DAA2-3C4C-8CAA-3A3A4CD50F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A273C32-4092-6642-B01E-8674DEA6A036}"/>
              </a:ext>
            </a:extLst>
          </p:cNvPr>
          <p:cNvSpPr>
            <a:spLocks noGrp="1"/>
          </p:cNvSpPr>
          <p:nvPr>
            <p:ph type="dt" sz="half" idx="10"/>
          </p:nvPr>
        </p:nvSpPr>
        <p:spPr/>
        <p:txBody>
          <a:bodyPr/>
          <a:lstStyle/>
          <a:p>
            <a:fld id="{E879894E-EBB1-FD48-9BBC-B56B05B3E990}" type="datetimeFigureOut">
              <a:rPr lang="en-US" smtClean="0"/>
              <a:t>5/17/2021</a:t>
            </a:fld>
            <a:endParaRPr lang="en-US"/>
          </a:p>
        </p:txBody>
      </p:sp>
      <p:sp>
        <p:nvSpPr>
          <p:cNvPr id="6" name="Footer Placeholder 5">
            <a:extLst>
              <a:ext uri="{FF2B5EF4-FFF2-40B4-BE49-F238E27FC236}">
                <a16:creationId xmlns:a16="http://schemas.microsoft.com/office/drawing/2014/main" id="{627F48E4-092C-2B40-9E25-B8DE12CFE1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A1786A-D6A8-A842-9F5F-9105143276D5}"/>
              </a:ext>
            </a:extLst>
          </p:cNvPr>
          <p:cNvSpPr>
            <a:spLocks noGrp="1"/>
          </p:cNvSpPr>
          <p:nvPr>
            <p:ph type="sldNum" sz="quarter" idx="12"/>
          </p:nvPr>
        </p:nvSpPr>
        <p:spPr/>
        <p:txBody>
          <a:bodyPr/>
          <a:lstStyle/>
          <a:p>
            <a:fld id="{07E0AA7F-291E-274E-8F74-B819450B55B2}" type="slidenum">
              <a:rPr lang="en-US" smtClean="0"/>
              <a:t>‹#›</a:t>
            </a:fld>
            <a:endParaRPr lang="en-US"/>
          </a:p>
        </p:txBody>
      </p:sp>
    </p:spTree>
    <p:extLst>
      <p:ext uri="{BB962C8B-B14F-4D97-AF65-F5344CB8AC3E}">
        <p14:creationId xmlns:p14="http://schemas.microsoft.com/office/powerpoint/2010/main" val="2922139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529E0-01E3-6C4F-A2ED-E57E57A0DC0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2B8CC20-B95D-864F-9EBD-70BB244563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486A8F-E198-B242-AA23-067420B974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FB9F4C1-930F-BB44-BFA1-C63AC40EE39B}"/>
              </a:ext>
            </a:extLst>
          </p:cNvPr>
          <p:cNvSpPr>
            <a:spLocks noGrp="1"/>
          </p:cNvSpPr>
          <p:nvPr>
            <p:ph type="dt" sz="half" idx="10"/>
          </p:nvPr>
        </p:nvSpPr>
        <p:spPr/>
        <p:txBody>
          <a:bodyPr/>
          <a:lstStyle/>
          <a:p>
            <a:fld id="{E879894E-EBB1-FD48-9BBC-B56B05B3E990}" type="datetimeFigureOut">
              <a:rPr lang="en-US" smtClean="0"/>
              <a:t>5/17/2021</a:t>
            </a:fld>
            <a:endParaRPr lang="en-US"/>
          </a:p>
        </p:txBody>
      </p:sp>
      <p:sp>
        <p:nvSpPr>
          <p:cNvPr id="6" name="Footer Placeholder 5">
            <a:extLst>
              <a:ext uri="{FF2B5EF4-FFF2-40B4-BE49-F238E27FC236}">
                <a16:creationId xmlns:a16="http://schemas.microsoft.com/office/drawing/2014/main" id="{8EFDFADA-F33E-D646-AA52-D1A1F4C007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EC9086-E381-B54A-9760-1F84E09B359D}"/>
              </a:ext>
            </a:extLst>
          </p:cNvPr>
          <p:cNvSpPr>
            <a:spLocks noGrp="1"/>
          </p:cNvSpPr>
          <p:nvPr>
            <p:ph type="sldNum" sz="quarter" idx="12"/>
          </p:nvPr>
        </p:nvSpPr>
        <p:spPr/>
        <p:txBody>
          <a:bodyPr/>
          <a:lstStyle/>
          <a:p>
            <a:fld id="{07E0AA7F-291E-274E-8F74-B819450B55B2}" type="slidenum">
              <a:rPr lang="en-US" smtClean="0"/>
              <a:t>‹#›</a:t>
            </a:fld>
            <a:endParaRPr lang="en-US"/>
          </a:p>
        </p:txBody>
      </p:sp>
    </p:spTree>
    <p:extLst>
      <p:ext uri="{BB962C8B-B14F-4D97-AF65-F5344CB8AC3E}">
        <p14:creationId xmlns:p14="http://schemas.microsoft.com/office/powerpoint/2010/main" val="2947693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1F31BA7-432B-2A42-872D-2D20269675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D6CA2EE-C32C-4545-9827-59FAC7EE73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79894E-EBB1-FD48-9BBC-B56B05B3E990}" type="datetimeFigureOut">
              <a:rPr lang="en-US" smtClean="0"/>
              <a:t>5/17/2021</a:t>
            </a:fld>
            <a:endParaRPr lang="en-US"/>
          </a:p>
        </p:txBody>
      </p:sp>
      <p:sp>
        <p:nvSpPr>
          <p:cNvPr id="5" name="Footer Placeholder 4">
            <a:extLst>
              <a:ext uri="{FF2B5EF4-FFF2-40B4-BE49-F238E27FC236}">
                <a16:creationId xmlns:a16="http://schemas.microsoft.com/office/drawing/2014/main" id="{23E61985-3447-184A-9458-48F72D4D18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53E3E0-694C-D643-ADEC-2A6A68210A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E0AA7F-291E-274E-8F74-B819450B55B2}" type="slidenum">
              <a:rPr lang="en-US" smtClean="0"/>
              <a:t>‹#›</a:t>
            </a:fld>
            <a:endParaRPr lang="en-US"/>
          </a:p>
        </p:txBody>
      </p:sp>
      <p:sp>
        <p:nvSpPr>
          <p:cNvPr id="7" name="Rectangle 6">
            <a:extLst>
              <a:ext uri="{FF2B5EF4-FFF2-40B4-BE49-F238E27FC236}">
                <a16:creationId xmlns:a16="http://schemas.microsoft.com/office/drawing/2014/main" id="{57EA4655-CB46-0544-B73D-859810E0A0E7}"/>
              </a:ext>
            </a:extLst>
          </p:cNvPr>
          <p:cNvSpPr/>
          <p:nvPr userDrawn="1"/>
        </p:nvSpPr>
        <p:spPr>
          <a:xfrm rot="5400000">
            <a:off x="5747165" y="-5777260"/>
            <a:ext cx="697669" cy="12192001"/>
          </a:xfrm>
          <a:prstGeom prst="rect">
            <a:avLst/>
          </a:prstGeom>
          <a:solidFill>
            <a:srgbClr val="2233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E336AD38-66E3-C448-AF96-49668BAB046C}"/>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63755" t="3290" r="1579" b="6172"/>
          <a:stretch/>
        </p:blipFill>
        <p:spPr>
          <a:xfrm>
            <a:off x="12500" y="-22917"/>
            <a:ext cx="834793" cy="697668"/>
          </a:xfrm>
          <a:prstGeom prst="rect">
            <a:avLst/>
          </a:prstGeom>
        </p:spPr>
      </p:pic>
      <p:sp>
        <p:nvSpPr>
          <p:cNvPr id="2" name="Title Placeholder 1">
            <a:extLst>
              <a:ext uri="{FF2B5EF4-FFF2-40B4-BE49-F238E27FC236}">
                <a16:creationId xmlns:a16="http://schemas.microsoft.com/office/drawing/2014/main" id="{FA9BC3D9-A340-5A4C-A6DD-23B56FA19508}"/>
              </a:ext>
            </a:extLst>
          </p:cNvPr>
          <p:cNvSpPr>
            <a:spLocks noGrp="1"/>
          </p:cNvSpPr>
          <p:nvPr>
            <p:ph type="title"/>
          </p:nvPr>
        </p:nvSpPr>
        <p:spPr>
          <a:xfrm>
            <a:off x="847293" y="-37270"/>
            <a:ext cx="10515600" cy="697668"/>
          </a:xfrm>
          <a:prstGeom prst="rect">
            <a:avLst/>
          </a:prstGeom>
        </p:spPr>
        <p:txBody>
          <a:bodyPr vert="horz" lIns="9144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6198155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rgbClr val="CC0099"/>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4.svg"/></Relationships>
</file>

<file path=ppt/slides/_rels/slide10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74.svg"/></Relationships>
</file>

<file path=ppt/slides/_rels/slide10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sv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12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0.tiff"/><Relationship Id="rId4" Type="http://schemas.openxmlformats.org/officeDocument/2006/relationships/image" Target="../media/image8.tiff"/></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hyperlink" Target="https://en.wikipedia.org/wiki/OWASP" TargetMode="Externa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8" Type="http://schemas.openxmlformats.org/officeDocument/2006/relationships/hyperlink" Target="file:///G:\_Gloscol\NewApprenticeship\AssessorTraining\London\CEH\CEH-Courseware\notes\CEH%20London%20(html)\16%20Malware.html" TargetMode="External"/><Relationship Id="rId13" Type="http://schemas.openxmlformats.org/officeDocument/2006/relationships/hyperlink" Target="file:///G:\_Gloscol\NewApprenticeship\AssessorTraining\London\CEH\CEH-Courseware\notes\CEH%20London%20(html)\21%20Intrusion%20Detection%20&amp;%20Firewalls.html" TargetMode="External"/><Relationship Id="rId18" Type="http://schemas.openxmlformats.org/officeDocument/2006/relationships/hyperlink" Target="file:///G:\_Gloscol\NewApprenticeship\AssessorTraining\London\CEH\CEH-Courseware\notes\CEH%20London%20(html)\03%20Company%20Reconnaissance.html" TargetMode="External"/><Relationship Id="rId3" Type="http://schemas.openxmlformats.org/officeDocument/2006/relationships/hyperlink" Target="file:///G:\_Gloscol\NewApprenticeship\AssessorTraining\London\CEH\CEH-Courseware\notes\CEH%20London%20(html)\11%20CLI%20Network%20Sniffers.html" TargetMode="External"/><Relationship Id="rId21" Type="http://schemas.openxmlformats.org/officeDocument/2006/relationships/hyperlink" Target="file:///G:\_Gloscol\NewApprenticeship\AssessorTraining\London\CEH\CEH-Courseware\notes\CEH%20London%20(html)\06%20General%20Recon.html" TargetMode="External"/><Relationship Id="rId7" Type="http://schemas.openxmlformats.org/officeDocument/2006/relationships/hyperlink" Target="file:///G:\_Gloscol\NewApprenticeship\AssessorTraining\London\CEH\CEH-Courseware\notes\CEH%20London%20(html)\15%20Hiding%20Files.html" TargetMode="External"/><Relationship Id="rId12" Type="http://schemas.openxmlformats.org/officeDocument/2006/relationships/hyperlink" Target="file:///G:\_Gloscol\NewApprenticeship\AssessorTraining\London\CEH\CEH-Courseware\notes\CEH%20London%20(html)\20%20Social%20Engineering.html" TargetMode="External"/><Relationship Id="rId17" Type="http://schemas.openxmlformats.org/officeDocument/2006/relationships/hyperlink" Target="file:///G:\_Gloscol\NewApprenticeship\AssessorTraining\London\CEH\CEH-Courseware\notes\CEH%20London%20(html)\02%20Hacking%20Methodology.html" TargetMode="External"/><Relationship Id="rId2" Type="http://schemas.openxmlformats.org/officeDocument/2006/relationships/hyperlink" Target="file:///G:\_Gloscol\NewApprenticeship\AssessorTraining\London\CEH\CEH-Courseware\notes\CEH%20London%20(html)\10%20Sniffing%20Analysis%20Wireshark.html" TargetMode="External"/><Relationship Id="rId16" Type="http://schemas.openxmlformats.org/officeDocument/2006/relationships/hyperlink" Target="file:///G:\_Gloscol\NewApprenticeship\AssessorTraining\London\CEH\CEH-Courseware\notes\CEH%20London%20(html)\01%20The%20Information%20Battle%20Space.html" TargetMode="External"/><Relationship Id="rId20" Type="http://schemas.openxmlformats.org/officeDocument/2006/relationships/hyperlink" Target="file:///G:\_Gloscol\NewApprenticeship\AssessorTraining\London\CEH\CEH-Courseware\notes\CEH%20London%20(html)\05%20Systems%20Reconnaissance.html" TargetMode="External"/><Relationship Id="rId1" Type="http://schemas.openxmlformats.org/officeDocument/2006/relationships/slideLayout" Target="../slideLayouts/slideLayout7.xml"/><Relationship Id="rId6" Type="http://schemas.openxmlformats.org/officeDocument/2006/relationships/hyperlink" Target="file:///G:\_Gloscol\NewApprenticeship\AssessorTraining\London\CEH\CEH-Courseware\notes\CEH%20London%20(html)\14%20Check%20&amp;%20Crack%20Passwords.html" TargetMode="External"/><Relationship Id="rId11" Type="http://schemas.openxmlformats.org/officeDocument/2006/relationships/hyperlink" Target="file:///G:\_Gloscol\NewApprenticeship\AssessorTraining\London\CEH\CEH-Courseware\notes\CEH%20London%20(html)\19%20SQL%20Injection.html" TargetMode="External"/><Relationship Id="rId24" Type="http://schemas.openxmlformats.org/officeDocument/2006/relationships/hyperlink" Target="file:///G:\_Gloscol\NewApprenticeship\AssessorTraining\London\CEH\CEH-Courseware\notes\CEH%20London%20(html)\09%20Scanning%20-%20Nmap.html" TargetMode="External"/><Relationship Id="rId5" Type="http://schemas.openxmlformats.org/officeDocument/2006/relationships/hyperlink" Target="file:///G:\_Gloscol\NewApprenticeship\AssessorTraining\London\CEH\CEH-Courseware\notes\CEH%20London%20(html)\13%20Denial%20of%20Service.html" TargetMode="External"/><Relationship Id="rId15" Type="http://schemas.openxmlformats.org/officeDocument/2006/relationships/hyperlink" Target="file:///G:\_Gloscol\NewApprenticeship\AssessorTraining\London\CEH\CEH-Courseware\notes\CEH%20London%20(html)\00%20IT%20Governance%20Evaluation.html" TargetMode="External"/><Relationship Id="rId23" Type="http://schemas.openxmlformats.org/officeDocument/2006/relationships/hyperlink" Target="file:///G:\_Gloscol\NewApprenticeship\AssessorTraining\London\CEH\CEH-Courseware\notes\CEH%20London%20(html)\08%20Recon%20Obfuscation.html" TargetMode="External"/><Relationship Id="rId10" Type="http://schemas.openxmlformats.org/officeDocument/2006/relationships/hyperlink" Target="file:///G:\_Gloscol\NewApprenticeship\AssessorTraining\London\CEH\CEH-Courseware\notes\CEH%20London%20(html)\18%20Web%20Attacks.html" TargetMode="External"/><Relationship Id="rId19" Type="http://schemas.openxmlformats.org/officeDocument/2006/relationships/hyperlink" Target="file:///G:\_Gloscol\NewApprenticeship\AssessorTraining\London\CEH\CEH-Courseware\notes\CEH%20London%20(html)\04%20People%20Reconnaissance.html" TargetMode="External"/><Relationship Id="rId4" Type="http://schemas.openxmlformats.org/officeDocument/2006/relationships/hyperlink" Target="file:///G:\_Gloscol\NewApprenticeship\AssessorTraining\London\CEH\CEH-Courseware\notes\CEH%20London%20(html)\12%20Vulnerability%20Research.html" TargetMode="External"/><Relationship Id="rId9" Type="http://schemas.openxmlformats.org/officeDocument/2006/relationships/hyperlink" Target="file:///G:\_Gloscol\NewApprenticeship\AssessorTraining\London\CEH\CEH-Courseware\notes\CEH%20London%20(html)\17%20Netcat.html" TargetMode="External"/><Relationship Id="rId14" Type="http://schemas.openxmlformats.org/officeDocument/2006/relationships/hyperlink" Target="file:///G:\_Gloscol\NewApprenticeship\AssessorTraining\London\CEH\CEH-Courseware\notes\CEH%20London%20(html)\00%20Contact%20Info.html" TargetMode="External"/><Relationship Id="rId22" Type="http://schemas.openxmlformats.org/officeDocument/2006/relationships/hyperlink" Target="file:///G:\_Gloscol\NewApprenticeship\AssessorTraining\London\CEH\CEH-Courseware\notes\CEH%20London%20(html)\07%20Cryptography.html" TargetMode="External"/></Relationships>
</file>

<file path=ppt/slides/_rels/slide149.xml.rels><?xml version="1.0" encoding="UTF-8" standalone="yes"?>
<Relationships xmlns="http://schemas.openxmlformats.org/package/2006/relationships"><Relationship Id="rId8" Type="http://schemas.openxmlformats.org/officeDocument/2006/relationships/hyperlink" Target="file:///G:\_Gloscol\NewApprenticeship\AssessorTraining\London\CEH\CEH-Courseware\notes\CEH%20London%20(html)\16%20Malware.html" TargetMode="External"/><Relationship Id="rId13" Type="http://schemas.openxmlformats.org/officeDocument/2006/relationships/hyperlink" Target="file:///G:\_Gloscol\NewApprenticeship\AssessorTraining\London\CEH\CEH-Courseware\notes\CEH%20London%20(html)\21%20Intrusion%20Detection%20&amp;%20Firewalls.html" TargetMode="External"/><Relationship Id="rId18" Type="http://schemas.openxmlformats.org/officeDocument/2006/relationships/hyperlink" Target="file:///G:\_Gloscol\NewApprenticeship\AssessorTraining\London\CEH\CEH-Courseware\notes\CEH%20London%20(html)\03%20Company%20Reconnaissance.html" TargetMode="External"/><Relationship Id="rId3" Type="http://schemas.openxmlformats.org/officeDocument/2006/relationships/hyperlink" Target="file:///G:\_Gloscol\NewApprenticeship\AssessorTraining\London\CEH\CEH-Courseware\notes\CEH%20London%20(html)\11%20CLI%20Network%20Sniffers.html" TargetMode="External"/><Relationship Id="rId21" Type="http://schemas.openxmlformats.org/officeDocument/2006/relationships/hyperlink" Target="file:///G:\_Gloscol\NewApprenticeship\AssessorTraining\London\CEH\CEH-Courseware\notes\CEH%20London%20(html)\06%20General%20Recon.html" TargetMode="External"/><Relationship Id="rId7" Type="http://schemas.openxmlformats.org/officeDocument/2006/relationships/hyperlink" Target="file:///G:\_Gloscol\NewApprenticeship\AssessorTraining\London\CEH\CEH-Courseware\notes\CEH%20London%20(html)\15%20Hiding%20Files.html" TargetMode="External"/><Relationship Id="rId12" Type="http://schemas.openxmlformats.org/officeDocument/2006/relationships/hyperlink" Target="file:///G:\_Gloscol\NewApprenticeship\AssessorTraining\London\CEH\CEH-Courseware\notes\CEH%20London%20(html)\20%20Social%20Engineering.html" TargetMode="External"/><Relationship Id="rId17" Type="http://schemas.openxmlformats.org/officeDocument/2006/relationships/hyperlink" Target="file:///G:\_Gloscol\NewApprenticeship\AssessorTraining\London\CEH\CEH-Courseware\notes\CEH%20London%20(html)\02%20Hacking%20Methodology.html" TargetMode="External"/><Relationship Id="rId2" Type="http://schemas.openxmlformats.org/officeDocument/2006/relationships/hyperlink" Target="file:///G:\_Gloscol\NewApprenticeship\AssessorTraining\London\CEH\CEH-Courseware\notes\CEH%20London%20(html)\10%20Sniffing%20Analysis%20Wireshark.html" TargetMode="External"/><Relationship Id="rId16" Type="http://schemas.openxmlformats.org/officeDocument/2006/relationships/hyperlink" Target="file:///G:\_Gloscol\NewApprenticeship\AssessorTraining\London\CEH\CEH-Courseware\notes\CEH%20London%20(html)\01%20The%20Information%20Battle%20Space.html" TargetMode="External"/><Relationship Id="rId20" Type="http://schemas.openxmlformats.org/officeDocument/2006/relationships/hyperlink" Target="file:///G:\_Gloscol\NewApprenticeship\AssessorTraining\London\CEH\CEH-Courseware\notes\CEH%20London%20(html)\05%20Systems%20Reconnaissance.html" TargetMode="External"/><Relationship Id="rId1" Type="http://schemas.openxmlformats.org/officeDocument/2006/relationships/slideLayout" Target="../slideLayouts/slideLayout7.xml"/><Relationship Id="rId6" Type="http://schemas.openxmlformats.org/officeDocument/2006/relationships/hyperlink" Target="file:///G:\_Gloscol\NewApprenticeship\AssessorTraining\London\CEH\CEH-Courseware\notes\CEH%20London%20(html)\14%20Check%20&amp;%20Crack%20Passwords.html" TargetMode="External"/><Relationship Id="rId11" Type="http://schemas.openxmlformats.org/officeDocument/2006/relationships/hyperlink" Target="file:///G:\_Gloscol\NewApprenticeship\AssessorTraining\London\CEH\CEH-Courseware\notes\CEH%20London%20(html)\19%20SQL%20Injection.html" TargetMode="External"/><Relationship Id="rId24" Type="http://schemas.openxmlformats.org/officeDocument/2006/relationships/hyperlink" Target="file:///G:\_Gloscol\NewApprenticeship\AssessorTraining\London\CEH\CEH-Courseware\notes\CEH%20London%20(html)\09%20Scanning%20-%20Nmap.html" TargetMode="External"/><Relationship Id="rId5" Type="http://schemas.openxmlformats.org/officeDocument/2006/relationships/hyperlink" Target="file:///G:\_Gloscol\NewApprenticeship\AssessorTraining\London\CEH\CEH-Courseware\notes\CEH%20London%20(html)\13%20Denial%20of%20Service.html" TargetMode="External"/><Relationship Id="rId15" Type="http://schemas.openxmlformats.org/officeDocument/2006/relationships/hyperlink" Target="file:///G:\_Gloscol\NewApprenticeship\AssessorTraining\London\CEH\CEH-Courseware\notes\CEH%20London%20(html)\00%20IT%20Governance%20Evaluation.html" TargetMode="External"/><Relationship Id="rId23" Type="http://schemas.openxmlformats.org/officeDocument/2006/relationships/hyperlink" Target="file:///G:\_Gloscol\NewApprenticeship\AssessorTraining\London\CEH\CEH-Courseware\notes\CEH%20London%20(html)\08%20Recon%20Obfuscation.html" TargetMode="External"/><Relationship Id="rId10" Type="http://schemas.openxmlformats.org/officeDocument/2006/relationships/hyperlink" Target="file:///G:\_Gloscol\NewApprenticeship\AssessorTraining\London\CEH\CEH-Courseware\notes\CEH%20London%20(html)\18%20Web%20Attacks.html" TargetMode="External"/><Relationship Id="rId19" Type="http://schemas.openxmlformats.org/officeDocument/2006/relationships/hyperlink" Target="file:///G:\_Gloscol\NewApprenticeship\AssessorTraining\London\CEH\CEH-Courseware\notes\CEH%20London%20(html)\04%20People%20Reconnaissance.html" TargetMode="External"/><Relationship Id="rId4" Type="http://schemas.openxmlformats.org/officeDocument/2006/relationships/hyperlink" Target="file:///G:\_Gloscol\NewApprenticeship\AssessorTraining\London\CEH\CEH-Courseware\notes\CEH%20London%20(html)\12%20Vulnerability%20Research.html" TargetMode="External"/><Relationship Id="rId9" Type="http://schemas.openxmlformats.org/officeDocument/2006/relationships/hyperlink" Target="file:///G:\_Gloscol\NewApprenticeship\AssessorTraining\London\CEH\CEH-Courseware\notes\CEH%20London%20(html)\17%20Netcat.html" TargetMode="External"/><Relationship Id="rId14" Type="http://schemas.openxmlformats.org/officeDocument/2006/relationships/hyperlink" Target="file:///G:\_Gloscol\NewApprenticeship\AssessorTraining\London\CEH\CEH-Courseware\notes\CEH%20London%20(html)\00%20Contact%20Info.html" TargetMode="External"/><Relationship Id="rId22" Type="http://schemas.openxmlformats.org/officeDocument/2006/relationships/hyperlink" Target="file:///G:\_Gloscol\NewApprenticeship\AssessorTraining\London\CEH\CEH-Courseware\notes\CEH%20London%20(html)\07%20Cryptography.html"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hyperlink" Target="https://en.wikipedia.org/wiki/Orthogonal_frequency-division_multiplexing" TargetMode="Externa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19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3.tiff"/></Relationships>
</file>

<file path=ppt/slides/_rels/slide38.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www.example.com/"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en.wikipedia.org/wiki/Cyclic_redundancy_check"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svg"/><Relationship Id="rId3" Type="http://schemas.openxmlformats.org/officeDocument/2006/relationships/image" Target="../media/image40.png"/><Relationship Id="rId7" Type="http://schemas.openxmlformats.org/officeDocument/2006/relationships/image" Target="../media/image44.jpeg"/><Relationship Id="rId12" Type="http://schemas.openxmlformats.org/officeDocument/2006/relationships/image" Target="../media/image49.png"/><Relationship Id="rId2" Type="http://schemas.openxmlformats.org/officeDocument/2006/relationships/notesSlide" Target="../notesSlides/notesSlide35.xml"/><Relationship Id="rId16"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jpeg"/><Relationship Id="rId15" Type="http://schemas.openxmlformats.org/officeDocument/2006/relationships/image" Target="../media/image52.png"/><Relationship Id="rId10" Type="http://schemas.openxmlformats.org/officeDocument/2006/relationships/image" Target="../media/image47.jpeg"/><Relationship Id="rId4" Type="http://schemas.openxmlformats.org/officeDocument/2006/relationships/image" Target="../media/image41.svg"/><Relationship Id="rId9" Type="http://schemas.openxmlformats.org/officeDocument/2006/relationships/image" Target="../media/image46.png"/><Relationship Id="rId14" Type="http://schemas.openxmlformats.org/officeDocument/2006/relationships/image" Target="../media/image51.png"/></Relationships>
</file>

<file path=ppt/slides/_rels/slide72.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svg"/><Relationship Id="rId18" Type="http://schemas.openxmlformats.org/officeDocument/2006/relationships/image" Target="../media/image55.svg"/><Relationship Id="rId3" Type="http://schemas.openxmlformats.org/officeDocument/2006/relationships/image" Target="../media/image40.png"/><Relationship Id="rId7" Type="http://schemas.openxmlformats.org/officeDocument/2006/relationships/image" Target="../media/image44.jpeg"/><Relationship Id="rId12" Type="http://schemas.openxmlformats.org/officeDocument/2006/relationships/image" Target="../media/image49.png"/><Relationship Id="rId17" Type="http://schemas.openxmlformats.org/officeDocument/2006/relationships/image" Target="../media/image54.png"/><Relationship Id="rId2" Type="http://schemas.openxmlformats.org/officeDocument/2006/relationships/notesSlide" Target="../notesSlides/notesSlide36.xml"/><Relationship Id="rId16"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jpeg"/><Relationship Id="rId15" Type="http://schemas.openxmlformats.org/officeDocument/2006/relationships/image" Target="../media/image52.png"/><Relationship Id="rId10" Type="http://schemas.openxmlformats.org/officeDocument/2006/relationships/image" Target="../media/image47.jpeg"/><Relationship Id="rId4" Type="http://schemas.openxmlformats.org/officeDocument/2006/relationships/image" Target="../media/image41.svg"/><Relationship Id="rId9" Type="http://schemas.openxmlformats.org/officeDocument/2006/relationships/image" Target="../media/image46.png"/><Relationship Id="rId14" Type="http://schemas.openxmlformats.org/officeDocument/2006/relationships/image" Target="../media/image51.png"/></Relationships>
</file>

<file path=ppt/slides/_rels/slide7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0.png"/><Relationship Id="rId7" Type="http://schemas.openxmlformats.org/officeDocument/2006/relationships/image" Target="../media/image50.sv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2.jpeg"/><Relationship Id="rId4" Type="http://schemas.openxmlformats.org/officeDocument/2006/relationships/image" Target="../media/image41.svg"/><Relationship Id="rId9" Type="http://schemas.openxmlformats.org/officeDocument/2006/relationships/image" Target="../media/image55.svg"/></Relationships>
</file>

<file path=ppt/slides/_rels/slide7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57.svg"/><Relationship Id="rId4" Type="http://schemas.openxmlformats.org/officeDocument/2006/relationships/image" Target="../media/image56.png"/><Relationship Id="rId9" Type="http://schemas.openxmlformats.org/officeDocument/2006/relationships/image" Target="../media/image58.jpe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7F142-F996-48B9-B1A2-D0F3426408A0}"/>
              </a:ext>
            </a:extLst>
          </p:cNvPr>
          <p:cNvSpPr>
            <a:spLocks noGrp="1"/>
          </p:cNvSpPr>
          <p:nvPr>
            <p:ph type="ctrTitle"/>
          </p:nvPr>
        </p:nvSpPr>
        <p:spPr/>
        <p:txBody>
          <a:bodyPr/>
          <a:lstStyle/>
          <a:p>
            <a:r>
              <a:rPr lang="en-GB" dirty="0"/>
              <a:t>Networks</a:t>
            </a:r>
          </a:p>
        </p:txBody>
      </p:sp>
      <p:sp>
        <p:nvSpPr>
          <p:cNvPr id="3" name="Subtitle 2">
            <a:extLst>
              <a:ext uri="{FF2B5EF4-FFF2-40B4-BE49-F238E27FC236}">
                <a16:creationId xmlns:a16="http://schemas.microsoft.com/office/drawing/2014/main" id="{5355DEC0-24D8-4781-8BE5-B5B7803AE8FD}"/>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1800464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Increasing the number of hosts</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p:txBody>
          <a:bodyPr>
            <a:normAutofit/>
          </a:bodyPr>
          <a:lstStyle/>
          <a:p>
            <a:r>
              <a:rPr lang="en-GB" dirty="0"/>
              <a:t>Adding switches is inefficient</a:t>
            </a:r>
            <a:br>
              <a:rPr lang="en-GB" dirty="0"/>
            </a:br>
            <a:r>
              <a:rPr lang="en-GB" dirty="0"/>
              <a:t>(inactive hosts are flushed from the MAC address table after 300s)</a:t>
            </a:r>
          </a:p>
          <a:p>
            <a:r>
              <a:rPr lang="en-GB" dirty="0"/>
              <a:t>Adding hosts increases traffic congestion on the LAN</a:t>
            </a:r>
            <a:br>
              <a:rPr lang="en-GB" dirty="0"/>
            </a:br>
            <a:r>
              <a:rPr lang="en-GB" dirty="0"/>
              <a:t>(more collisions and failed transmissions)</a:t>
            </a:r>
          </a:p>
          <a:p>
            <a:r>
              <a:rPr lang="en-GB" dirty="0"/>
              <a:t>Adding hosts means increased processing loads</a:t>
            </a:r>
          </a:p>
          <a:p>
            <a:endParaRPr lang="en-GB" dirty="0"/>
          </a:p>
          <a:p>
            <a:r>
              <a:rPr lang="en-GB" dirty="0"/>
              <a:t>The solution is to create additional physical networks</a:t>
            </a:r>
          </a:p>
          <a:p>
            <a:endParaRPr lang="en-GB" dirty="0"/>
          </a:p>
          <a:p>
            <a:endParaRPr lang="en-GB" dirty="0"/>
          </a:p>
        </p:txBody>
      </p:sp>
    </p:spTree>
    <p:extLst>
      <p:ext uri="{BB962C8B-B14F-4D97-AF65-F5344CB8AC3E}">
        <p14:creationId xmlns:p14="http://schemas.microsoft.com/office/powerpoint/2010/main" val="17657246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7426D-7F82-4612-A657-B8DB9A7F51BD}"/>
              </a:ext>
            </a:extLst>
          </p:cNvPr>
          <p:cNvSpPr>
            <a:spLocks noGrp="1"/>
          </p:cNvSpPr>
          <p:nvPr>
            <p:ph type="title"/>
          </p:nvPr>
        </p:nvSpPr>
        <p:spPr/>
        <p:txBody>
          <a:bodyPr>
            <a:normAutofit fontScale="90000"/>
          </a:bodyPr>
          <a:lstStyle/>
          <a:p>
            <a:r>
              <a:rPr lang="en-GB" dirty="0"/>
              <a:t>IP Ranges</a:t>
            </a:r>
          </a:p>
        </p:txBody>
      </p:sp>
      <p:sp>
        <p:nvSpPr>
          <p:cNvPr id="3" name="Content Placeholder 2">
            <a:extLst>
              <a:ext uri="{FF2B5EF4-FFF2-40B4-BE49-F238E27FC236}">
                <a16:creationId xmlns:a16="http://schemas.microsoft.com/office/drawing/2014/main" id="{F57A775B-5574-450F-9062-58178998398F}"/>
              </a:ext>
            </a:extLst>
          </p:cNvPr>
          <p:cNvSpPr>
            <a:spLocks noGrp="1"/>
          </p:cNvSpPr>
          <p:nvPr>
            <p:ph idx="1"/>
          </p:nvPr>
        </p:nvSpPr>
        <p:spPr/>
        <p:txBody>
          <a:bodyPr/>
          <a:lstStyle/>
          <a:p>
            <a:pPr algn="ctr"/>
            <a:r>
              <a:rPr lang="en-GB" dirty="0"/>
              <a:t>Class B Public Address </a:t>
            </a:r>
          </a:p>
          <a:p>
            <a:pPr algn="ctr"/>
            <a:endParaRPr lang="en-GB" dirty="0"/>
          </a:p>
          <a:p>
            <a:pPr algn="ctr"/>
            <a:r>
              <a:rPr lang="en-GB" dirty="0"/>
              <a:t>IP Range: 128.0.0.0 to 191.255.0.0</a:t>
            </a:r>
          </a:p>
          <a:p>
            <a:pPr lvl="1" algn="ctr"/>
            <a:r>
              <a:rPr lang="en-GB" dirty="0"/>
              <a:t>First Octet value range from 128 to 191</a:t>
            </a:r>
          </a:p>
          <a:p>
            <a:pPr lvl="1" algn="ctr"/>
            <a:r>
              <a:rPr lang="en-GB" dirty="0"/>
              <a:t>Subnet Mask: 255.255.0.0</a:t>
            </a:r>
          </a:p>
          <a:p>
            <a:pPr lvl="1" algn="ctr"/>
            <a:r>
              <a:rPr lang="en-GB" dirty="0"/>
              <a:t>Number of Networks: 16,382</a:t>
            </a:r>
          </a:p>
          <a:p>
            <a:pPr lvl="1" algn="ctr"/>
            <a:r>
              <a:rPr lang="en-GB" dirty="0"/>
              <a:t>Number of hosts per networks: 65,534</a:t>
            </a:r>
          </a:p>
          <a:p>
            <a:pPr lvl="1" algn="ctr"/>
            <a:endParaRPr lang="en-GB" dirty="0"/>
          </a:p>
          <a:p>
            <a:pPr lvl="1" algn="ctr"/>
            <a:endParaRPr lang="en-GB" dirty="0"/>
          </a:p>
          <a:p>
            <a:endParaRPr lang="en-GB" dirty="0"/>
          </a:p>
        </p:txBody>
      </p:sp>
      <p:pic>
        <p:nvPicPr>
          <p:cNvPr id="9" name="Graphic 8" descr="Network outline">
            <a:extLst>
              <a:ext uri="{FF2B5EF4-FFF2-40B4-BE49-F238E27FC236}">
                <a16:creationId xmlns:a16="http://schemas.microsoft.com/office/drawing/2014/main" id="{B9ABA729-5D9F-4AF1-827D-D069D107F9A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2852529"/>
            <a:ext cx="3674165" cy="3674165"/>
          </a:xfrm>
          <a:prstGeom prst="rect">
            <a:avLst/>
          </a:prstGeom>
        </p:spPr>
      </p:pic>
      <p:sp>
        <p:nvSpPr>
          <p:cNvPr id="10" name="TextBox 9">
            <a:extLst>
              <a:ext uri="{FF2B5EF4-FFF2-40B4-BE49-F238E27FC236}">
                <a16:creationId xmlns:a16="http://schemas.microsoft.com/office/drawing/2014/main" id="{FF2CD620-2172-4B91-A733-62EBF05942F0}"/>
              </a:ext>
            </a:extLst>
          </p:cNvPr>
          <p:cNvSpPr txBox="1"/>
          <p:nvPr/>
        </p:nvSpPr>
        <p:spPr>
          <a:xfrm>
            <a:off x="1573695" y="4462667"/>
            <a:ext cx="526774" cy="707886"/>
          </a:xfrm>
          <a:prstGeom prst="rect">
            <a:avLst/>
          </a:prstGeom>
          <a:noFill/>
        </p:spPr>
        <p:txBody>
          <a:bodyPr wrap="square" rtlCol="0">
            <a:spAutoFit/>
          </a:bodyPr>
          <a:lstStyle/>
          <a:p>
            <a:pPr algn="ctr"/>
            <a:r>
              <a:rPr lang="en-GB" sz="4000" dirty="0">
                <a:solidFill>
                  <a:schemeClr val="accent2"/>
                </a:solidFill>
              </a:rPr>
              <a:t>B</a:t>
            </a:r>
          </a:p>
        </p:txBody>
      </p:sp>
    </p:spTree>
    <p:extLst>
      <p:ext uri="{BB962C8B-B14F-4D97-AF65-F5344CB8AC3E}">
        <p14:creationId xmlns:p14="http://schemas.microsoft.com/office/powerpoint/2010/main" val="27660891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7426D-7F82-4612-A657-B8DB9A7F51BD}"/>
              </a:ext>
            </a:extLst>
          </p:cNvPr>
          <p:cNvSpPr>
            <a:spLocks noGrp="1"/>
          </p:cNvSpPr>
          <p:nvPr>
            <p:ph type="title"/>
          </p:nvPr>
        </p:nvSpPr>
        <p:spPr/>
        <p:txBody>
          <a:bodyPr>
            <a:normAutofit fontScale="90000"/>
          </a:bodyPr>
          <a:lstStyle/>
          <a:p>
            <a:r>
              <a:rPr lang="en-GB" dirty="0"/>
              <a:t>IP Ranges</a:t>
            </a:r>
          </a:p>
        </p:txBody>
      </p:sp>
      <p:sp>
        <p:nvSpPr>
          <p:cNvPr id="3" name="Content Placeholder 2">
            <a:extLst>
              <a:ext uri="{FF2B5EF4-FFF2-40B4-BE49-F238E27FC236}">
                <a16:creationId xmlns:a16="http://schemas.microsoft.com/office/drawing/2014/main" id="{F57A775B-5574-450F-9062-58178998398F}"/>
              </a:ext>
            </a:extLst>
          </p:cNvPr>
          <p:cNvSpPr>
            <a:spLocks noGrp="1"/>
          </p:cNvSpPr>
          <p:nvPr>
            <p:ph idx="1"/>
          </p:nvPr>
        </p:nvSpPr>
        <p:spPr/>
        <p:txBody>
          <a:bodyPr/>
          <a:lstStyle/>
          <a:p>
            <a:pPr algn="ctr"/>
            <a:r>
              <a:rPr lang="en-GB" dirty="0"/>
              <a:t>Class C Public Address </a:t>
            </a:r>
          </a:p>
          <a:p>
            <a:pPr algn="ctr"/>
            <a:endParaRPr lang="en-GB" dirty="0"/>
          </a:p>
          <a:p>
            <a:pPr algn="ctr"/>
            <a:r>
              <a:rPr lang="en-GB" dirty="0"/>
              <a:t>IP Range: 192.0.0.0 to 223.255.255.0</a:t>
            </a:r>
          </a:p>
          <a:p>
            <a:pPr lvl="1" algn="ctr"/>
            <a:r>
              <a:rPr lang="en-GB" dirty="0"/>
              <a:t>First Octet value range from 192 to 223</a:t>
            </a:r>
          </a:p>
          <a:p>
            <a:pPr lvl="1" algn="ctr"/>
            <a:r>
              <a:rPr lang="en-GB" dirty="0"/>
              <a:t>Subnet Mask: 255.255.255.0</a:t>
            </a:r>
          </a:p>
          <a:p>
            <a:pPr lvl="1" algn="ctr"/>
            <a:r>
              <a:rPr lang="en-GB" dirty="0"/>
              <a:t>Number of Networks: 2,097,150</a:t>
            </a:r>
          </a:p>
          <a:p>
            <a:pPr lvl="1" algn="ctr"/>
            <a:r>
              <a:rPr lang="en-GB" dirty="0"/>
              <a:t>Number of hosts per networks: 254</a:t>
            </a:r>
          </a:p>
          <a:p>
            <a:pPr lvl="1" algn="ctr"/>
            <a:endParaRPr lang="en-GB" dirty="0"/>
          </a:p>
          <a:p>
            <a:pPr lvl="1" algn="ctr"/>
            <a:endParaRPr lang="en-GB" dirty="0"/>
          </a:p>
          <a:p>
            <a:endParaRPr lang="en-GB" dirty="0"/>
          </a:p>
        </p:txBody>
      </p:sp>
      <p:pic>
        <p:nvPicPr>
          <p:cNvPr id="9" name="Graphic 8" descr="Network outline">
            <a:extLst>
              <a:ext uri="{FF2B5EF4-FFF2-40B4-BE49-F238E27FC236}">
                <a16:creationId xmlns:a16="http://schemas.microsoft.com/office/drawing/2014/main" id="{B9ABA729-5D9F-4AF1-827D-D069D107F9A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2852529"/>
            <a:ext cx="3674165" cy="3674165"/>
          </a:xfrm>
          <a:prstGeom prst="rect">
            <a:avLst/>
          </a:prstGeom>
        </p:spPr>
      </p:pic>
      <p:sp>
        <p:nvSpPr>
          <p:cNvPr id="10" name="TextBox 9">
            <a:extLst>
              <a:ext uri="{FF2B5EF4-FFF2-40B4-BE49-F238E27FC236}">
                <a16:creationId xmlns:a16="http://schemas.microsoft.com/office/drawing/2014/main" id="{FF2CD620-2172-4B91-A733-62EBF05942F0}"/>
              </a:ext>
            </a:extLst>
          </p:cNvPr>
          <p:cNvSpPr txBox="1"/>
          <p:nvPr/>
        </p:nvSpPr>
        <p:spPr>
          <a:xfrm>
            <a:off x="1573695" y="4462667"/>
            <a:ext cx="526774" cy="707886"/>
          </a:xfrm>
          <a:prstGeom prst="rect">
            <a:avLst/>
          </a:prstGeom>
          <a:noFill/>
        </p:spPr>
        <p:txBody>
          <a:bodyPr wrap="square" rtlCol="0">
            <a:spAutoFit/>
          </a:bodyPr>
          <a:lstStyle/>
          <a:p>
            <a:pPr algn="ctr"/>
            <a:r>
              <a:rPr lang="en-GB" sz="4000" dirty="0">
                <a:solidFill>
                  <a:schemeClr val="accent2"/>
                </a:solidFill>
              </a:rPr>
              <a:t>C</a:t>
            </a:r>
          </a:p>
        </p:txBody>
      </p:sp>
    </p:spTree>
    <p:extLst>
      <p:ext uri="{BB962C8B-B14F-4D97-AF65-F5344CB8AC3E}">
        <p14:creationId xmlns:p14="http://schemas.microsoft.com/office/powerpoint/2010/main" val="299579416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7426D-7F82-4612-A657-B8DB9A7F51BD}"/>
              </a:ext>
            </a:extLst>
          </p:cNvPr>
          <p:cNvSpPr>
            <a:spLocks noGrp="1"/>
          </p:cNvSpPr>
          <p:nvPr>
            <p:ph type="title"/>
          </p:nvPr>
        </p:nvSpPr>
        <p:spPr/>
        <p:txBody>
          <a:bodyPr>
            <a:normAutofit fontScale="90000"/>
          </a:bodyPr>
          <a:lstStyle/>
          <a:p>
            <a:r>
              <a:rPr lang="en-GB" dirty="0"/>
              <a:t>IP Ranges</a:t>
            </a:r>
          </a:p>
        </p:txBody>
      </p:sp>
      <p:sp>
        <p:nvSpPr>
          <p:cNvPr id="3" name="Content Placeholder 2">
            <a:extLst>
              <a:ext uri="{FF2B5EF4-FFF2-40B4-BE49-F238E27FC236}">
                <a16:creationId xmlns:a16="http://schemas.microsoft.com/office/drawing/2014/main" id="{F57A775B-5574-450F-9062-58178998398F}"/>
              </a:ext>
            </a:extLst>
          </p:cNvPr>
          <p:cNvSpPr>
            <a:spLocks noGrp="1"/>
          </p:cNvSpPr>
          <p:nvPr>
            <p:ph idx="1"/>
          </p:nvPr>
        </p:nvSpPr>
        <p:spPr/>
        <p:txBody>
          <a:bodyPr/>
          <a:lstStyle/>
          <a:p>
            <a:pPr algn="ctr"/>
            <a:r>
              <a:rPr lang="en-GB" dirty="0"/>
              <a:t>Class D Address Range</a:t>
            </a:r>
          </a:p>
          <a:p>
            <a:pPr algn="ctr"/>
            <a:endParaRPr lang="en-GB" dirty="0"/>
          </a:p>
          <a:p>
            <a:pPr algn="ctr"/>
            <a:r>
              <a:rPr lang="en-GB" dirty="0"/>
              <a:t>IP Range: 224.0.0.0 to 239.255.255.255</a:t>
            </a:r>
          </a:p>
          <a:p>
            <a:pPr lvl="1" algn="ctr"/>
            <a:r>
              <a:rPr lang="en-GB" dirty="0"/>
              <a:t>First Octet value range from 224 to 239</a:t>
            </a:r>
          </a:p>
          <a:p>
            <a:pPr lvl="1" algn="ctr"/>
            <a:r>
              <a:rPr lang="en-GB" dirty="0"/>
              <a:t>Number of Networks: N/A</a:t>
            </a:r>
          </a:p>
          <a:p>
            <a:pPr lvl="1" algn="ctr"/>
            <a:r>
              <a:rPr lang="en-GB" dirty="0"/>
              <a:t>Number of hosts per networks: Multicasting</a:t>
            </a:r>
          </a:p>
          <a:p>
            <a:pPr lvl="1" algn="ctr"/>
            <a:endParaRPr lang="en-GB" dirty="0"/>
          </a:p>
          <a:p>
            <a:pPr lvl="1" algn="ctr"/>
            <a:endParaRPr lang="en-GB" dirty="0"/>
          </a:p>
          <a:p>
            <a:endParaRPr lang="en-GB" dirty="0"/>
          </a:p>
        </p:txBody>
      </p:sp>
      <p:pic>
        <p:nvPicPr>
          <p:cNvPr id="9" name="Graphic 8" descr="Network outline">
            <a:extLst>
              <a:ext uri="{FF2B5EF4-FFF2-40B4-BE49-F238E27FC236}">
                <a16:creationId xmlns:a16="http://schemas.microsoft.com/office/drawing/2014/main" id="{B9ABA729-5D9F-4AF1-827D-D069D107F9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2852529"/>
            <a:ext cx="3674165" cy="3674165"/>
          </a:xfrm>
          <a:prstGeom prst="rect">
            <a:avLst/>
          </a:prstGeom>
        </p:spPr>
      </p:pic>
      <p:sp>
        <p:nvSpPr>
          <p:cNvPr id="10" name="TextBox 9">
            <a:extLst>
              <a:ext uri="{FF2B5EF4-FFF2-40B4-BE49-F238E27FC236}">
                <a16:creationId xmlns:a16="http://schemas.microsoft.com/office/drawing/2014/main" id="{FF2CD620-2172-4B91-A733-62EBF05942F0}"/>
              </a:ext>
            </a:extLst>
          </p:cNvPr>
          <p:cNvSpPr txBox="1"/>
          <p:nvPr/>
        </p:nvSpPr>
        <p:spPr>
          <a:xfrm>
            <a:off x="1573695" y="4462667"/>
            <a:ext cx="526774" cy="707886"/>
          </a:xfrm>
          <a:prstGeom prst="rect">
            <a:avLst/>
          </a:prstGeom>
          <a:noFill/>
        </p:spPr>
        <p:txBody>
          <a:bodyPr wrap="square" rtlCol="0">
            <a:spAutoFit/>
          </a:bodyPr>
          <a:lstStyle/>
          <a:p>
            <a:pPr algn="ctr"/>
            <a:r>
              <a:rPr lang="en-GB" sz="4000" dirty="0">
                <a:solidFill>
                  <a:schemeClr val="accent2"/>
                </a:solidFill>
              </a:rPr>
              <a:t>D</a:t>
            </a:r>
          </a:p>
        </p:txBody>
      </p:sp>
    </p:spTree>
    <p:extLst>
      <p:ext uri="{BB962C8B-B14F-4D97-AF65-F5344CB8AC3E}">
        <p14:creationId xmlns:p14="http://schemas.microsoft.com/office/powerpoint/2010/main" val="82210997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7426D-7F82-4612-A657-B8DB9A7F51BD}"/>
              </a:ext>
            </a:extLst>
          </p:cNvPr>
          <p:cNvSpPr>
            <a:spLocks noGrp="1"/>
          </p:cNvSpPr>
          <p:nvPr>
            <p:ph type="title"/>
          </p:nvPr>
        </p:nvSpPr>
        <p:spPr/>
        <p:txBody>
          <a:bodyPr>
            <a:normAutofit fontScale="90000"/>
          </a:bodyPr>
          <a:lstStyle/>
          <a:p>
            <a:r>
              <a:rPr lang="en-GB" dirty="0"/>
              <a:t>IP Ranges</a:t>
            </a:r>
          </a:p>
        </p:txBody>
      </p:sp>
      <p:sp>
        <p:nvSpPr>
          <p:cNvPr id="3" name="Content Placeholder 2">
            <a:extLst>
              <a:ext uri="{FF2B5EF4-FFF2-40B4-BE49-F238E27FC236}">
                <a16:creationId xmlns:a16="http://schemas.microsoft.com/office/drawing/2014/main" id="{F57A775B-5574-450F-9062-58178998398F}"/>
              </a:ext>
            </a:extLst>
          </p:cNvPr>
          <p:cNvSpPr>
            <a:spLocks noGrp="1"/>
          </p:cNvSpPr>
          <p:nvPr>
            <p:ph idx="1"/>
          </p:nvPr>
        </p:nvSpPr>
        <p:spPr/>
        <p:txBody>
          <a:bodyPr/>
          <a:lstStyle/>
          <a:p>
            <a:pPr algn="ctr"/>
            <a:r>
              <a:rPr lang="en-GB" dirty="0"/>
              <a:t>Class E Address Range</a:t>
            </a:r>
          </a:p>
          <a:p>
            <a:pPr algn="ctr"/>
            <a:endParaRPr lang="en-GB" dirty="0"/>
          </a:p>
          <a:p>
            <a:pPr algn="ctr"/>
            <a:r>
              <a:rPr lang="en-GB" dirty="0"/>
              <a:t>IP Range: 240.0.0.0 to 255.255.255.255</a:t>
            </a:r>
          </a:p>
          <a:p>
            <a:pPr lvl="1" algn="ctr"/>
            <a:r>
              <a:rPr lang="en-GB" dirty="0"/>
              <a:t>First Octet value range from 240 to 255</a:t>
            </a:r>
          </a:p>
          <a:p>
            <a:pPr lvl="1" algn="ctr"/>
            <a:r>
              <a:rPr lang="en-GB" dirty="0"/>
              <a:t>Number of Networks: N/A</a:t>
            </a:r>
          </a:p>
          <a:p>
            <a:pPr lvl="1" algn="ctr"/>
            <a:r>
              <a:rPr lang="en-GB" dirty="0"/>
              <a:t>Number of hosts per networks: </a:t>
            </a:r>
            <a:br>
              <a:rPr lang="en-GB" dirty="0"/>
            </a:br>
            <a:r>
              <a:rPr lang="en-GB" dirty="0"/>
              <a:t>Research/Reserved/Experimental</a:t>
            </a:r>
          </a:p>
          <a:p>
            <a:pPr lvl="1" algn="ctr"/>
            <a:endParaRPr lang="en-GB" dirty="0"/>
          </a:p>
          <a:p>
            <a:pPr lvl="1" algn="ctr"/>
            <a:endParaRPr lang="en-GB" dirty="0"/>
          </a:p>
          <a:p>
            <a:endParaRPr lang="en-GB" dirty="0"/>
          </a:p>
        </p:txBody>
      </p:sp>
      <p:pic>
        <p:nvPicPr>
          <p:cNvPr id="9" name="Graphic 8" descr="Network outline">
            <a:extLst>
              <a:ext uri="{FF2B5EF4-FFF2-40B4-BE49-F238E27FC236}">
                <a16:creationId xmlns:a16="http://schemas.microsoft.com/office/drawing/2014/main" id="{B9ABA729-5D9F-4AF1-827D-D069D107F9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2852529"/>
            <a:ext cx="3674165" cy="3674165"/>
          </a:xfrm>
          <a:prstGeom prst="rect">
            <a:avLst/>
          </a:prstGeom>
        </p:spPr>
      </p:pic>
      <p:sp>
        <p:nvSpPr>
          <p:cNvPr id="10" name="TextBox 9">
            <a:extLst>
              <a:ext uri="{FF2B5EF4-FFF2-40B4-BE49-F238E27FC236}">
                <a16:creationId xmlns:a16="http://schemas.microsoft.com/office/drawing/2014/main" id="{FF2CD620-2172-4B91-A733-62EBF05942F0}"/>
              </a:ext>
            </a:extLst>
          </p:cNvPr>
          <p:cNvSpPr txBox="1"/>
          <p:nvPr/>
        </p:nvSpPr>
        <p:spPr>
          <a:xfrm>
            <a:off x="1573695" y="4462667"/>
            <a:ext cx="526774" cy="707886"/>
          </a:xfrm>
          <a:prstGeom prst="rect">
            <a:avLst/>
          </a:prstGeom>
          <a:noFill/>
        </p:spPr>
        <p:txBody>
          <a:bodyPr wrap="square" rtlCol="0">
            <a:spAutoFit/>
          </a:bodyPr>
          <a:lstStyle/>
          <a:p>
            <a:pPr algn="ctr"/>
            <a:r>
              <a:rPr lang="en-GB" sz="4000" dirty="0">
                <a:solidFill>
                  <a:schemeClr val="accent2"/>
                </a:solidFill>
              </a:rPr>
              <a:t>E</a:t>
            </a:r>
          </a:p>
        </p:txBody>
      </p:sp>
    </p:spTree>
    <p:extLst>
      <p:ext uri="{BB962C8B-B14F-4D97-AF65-F5344CB8AC3E}">
        <p14:creationId xmlns:p14="http://schemas.microsoft.com/office/powerpoint/2010/main" val="386841397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7426D-7F82-4612-A657-B8DB9A7F51BD}"/>
              </a:ext>
            </a:extLst>
          </p:cNvPr>
          <p:cNvSpPr>
            <a:spLocks noGrp="1"/>
          </p:cNvSpPr>
          <p:nvPr>
            <p:ph type="title"/>
          </p:nvPr>
        </p:nvSpPr>
        <p:spPr/>
        <p:txBody>
          <a:bodyPr>
            <a:normAutofit fontScale="90000"/>
          </a:bodyPr>
          <a:lstStyle/>
          <a:p>
            <a:r>
              <a:rPr lang="en-GB" dirty="0"/>
              <a:t>IP Ranges</a:t>
            </a:r>
          </a:p>
        </p:txBody>
      </p:sp>
      <p:sp>
        <p:nvSpPr>
          <p:cNvPr id="3" name="Content Placeholder 2">
            <a:extLst>
              <a:ext uri="{FF2B5EF4-FFF2-40B4-BE49-F238E27FC236}">
                <a16:creationId xmlns:a16="http://schemas.microsoft.com/office/drawing/2014/main" id="{F57A775B-5574-450F-9062-58178998398F}"/>
              </a:ext>
            </a:extLst>
          </p:cNvPr>
          <p:cNvSpPr>
            <a:spLocks noGrp="1"/>
          </p:cNvSpPr>
          <p:nvPr>
            <p:ph idx="1"/>
          </p:nvPr>
        </p:nvSpPr>
        <p:spPr>
          <a:xfrm>
            <a:off x="838200" y="819215"/>
            <a:ext cx="10515600" cy="4351338"/>
          </a:xfrm>
        </p:spPr>
        <p:txBody>
          <a:bodyPr/>
          <a:lstStyle/>
          <a:p>
            <a:pPr algn="ctr"/>
            <a:r>
              <a:rPr lang="en-GB" dirty="0"/>
              <a:t>Private Addresses</a:t>
            </a:r>
          </a:p>
          <a:p>
            <a:pPr algn="ctr"/>
            <a:endParaRPr lang="en-GB" dirty="0"/>
          </a:p>
          <a:p>
            <a:pPr algn="ctr"/>
            <a:r>
              <a:rPr lang="en-GB" dirty="0"/>
              <a:t>Class A: Private Range: 10.0.0.0 to 10.255.255.255</a:t>
            </a:r>
          </a:p>
          <a:p>
            <a:pPr algn="ctr"/>
            <a:r>
              <a:rPr lang="en-GB" dirty="0"/>
              <a:t>Class B: Private APIPA Range:169.254.0.0 to 169.254.255.255</a:t>
            </a:r>
          </a:p>
          <a:p>
            <a:pPr algn="ctr"/>
            <a:r>
              <a:rPr lang="en-GB" dirty="0"/>
              <a:t>Class B: Private Range: 172.16.0.0 to 172.31.255.255</a:t>
            </a:r>
          </a:p>
          <a:p>
            <a:pPr algn="ctr"/>
            <a:r>
              <a:rPr lang="en-GB" dirty="0"/>
              <a:t>Class C: Private Range: 192.168.0.0 to 192.168.255.255</a:t>
            </a:r>
          </a:p>
          <a:p>
            <a:pPr algn="ctr"/>
            <a:endParaRPr lang="en-GB" dirty="0"/>
          </a:p>
          <a:p>
            <a:pPr lvl="1" algn="ctr"/>
            <a:endParaRPr lang="en-GB" dirty="0"/>
          </a:p>
          <a:p>
            <a:pPr lvl="1" algn="ctr"/>
            <a:endParaRPr lang="en-GB" dirty="0"/>
          </a:p>
          <a:p>
            <a:endParaRPr lang="en-GB" dirty="0"/>
          </a:p>
        </p:txBody>
      </p:sp>
      <p:grpSp>
        <p:nvGrpSpPr>
          <p:cNvPr id="13" name="Group 12">
            <a:extLst>
              <a:ext uri="{FF2B5EF4-FFF2-40B4-BE49-F238E27FC236}">
                <a16:creationId xmlns:a16="http://schemas.microsoft.com/office/drawing/2014/main" id="{27D9F558-A0E3-4160-A70A-34D390E3928B}"/>
              </a:ext>
            </a:extLst>
          </p:cNvPr>
          <p:cNvGrpSpPr/>
          <p:nvPr/>
        </p:nvGrpSpPr>
        <p:grpSpPr>
          <a:xfrm>
            <a:off x="0" y="3333470"/>
            <a:ext cx="3674165" cy="3674165"/>
            <a:chOff x="0" y="2852529"/>
            <a:chExt cx="3674165" cy="3674165"/>
          </a:xfrm>
        </p:grpSpPr>
        <p:pic>
          <p:nvPicPr>
            <p:cNvPr id="9" name="Graphic 8" descr="Network outline">
              <a:extLst>
                <a:ext uri="{FF2B5EF4-FFF2-40B4-BE49-F238E27FC236}">
                  <a16:creationId xmlns:a16="http://schemas.microsoft.com/office/drawing/2014/main" id="{B9ABA729-5D9F-4AF1-827D-D069D107F9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2852529"/>
              <a:ext cx="3674165" cy="3674165"/>
            </a:xfrm>
            <a:prstGeom prst="rect">
              <a:avLst/>
            </a:prstGeom>
          </p:spPr>
        </p:pic>
        <p:sp>
          <p:nvSpPr>
            <p:cNvPr id="10" name="TextBox 9">
              <a:extLst>
                <a:ext uri="{FF2B5EF4-FFF2-40B4-BE49-F238E27FC236}">
                  <a16:creationId xmlns:a16="http://schemas.microsoft.com/office/drawing/2014/main" id="{FF2CD620-2172-4B91-A733-62EBF05942F0}"/>
                </a:ext>
              </a:extLst>
            </p:cNvPr>
            <p:cNvSpPr txBox="1"/>
            <p:nvPr/>
          </p:nvSpPr>
          <p:spPr>
            <a:xfrm>
              <a:off x="441497" y="4039496"/>
              <a:ext cx="526774" cy="707886"/>
            </a:xfrm>
            <a:prstGeom prst="rect">
              <a:avLst/>
            </a:prstGeom>
            <a:noFill/>
          </p:spPr>
          <p:txBody>
            <a:bodyPr wrap="square" rtlCol="0">
              <a:spAutoFit/>
            </a:bodyPr>
            <a:lstStyle/>
            <a:p>
              <a:pPr algn="ctr"/>
              <a:r>
                <a:rPr lang="en-GB" sz="4000" dirty="0">
                  <a:solidFill>
                    <a:schemeClr val="accent2"/>
                  </a:solidFill>
                </a:rPr>
                <a:t>E</a:t>
              </a:r>
            </a:p>
          </p:txBody>
        </p:sp>
        <p:sp>
          <p:nvSpPr>
            <p:cNvPr id="6" name="TextBox 5">
              <a:extLst>
                <a:ext uri="{FF2B5EF4-FFF2-40B4-BE49-F238E27FC236}">
                  <a16:creationId xmlns:a16="http://schemas.microsoft.com/office/drawing/2014/main" id="{266FFB8A-13E8-4FCC-BEDE-221DD29C8188}"/>
                </a:ext>
              </a:extLst>
            </p:cNvPr>
            <p:cNvSpPr txBox="1"/>
            <p:nvPr/>
          </p:nvSpPr>
          <p:spPr>
            <a:xfrm>
              <a:off x="1573695" y="3261207"/>
              <a:ext cx="526774" cy="707886"/>
            </a:xfrm>
            <a:prstGeom prst="rect">
              <a:avLst/>
            </a:prstGeom>
            <a:noFill/>
          </p:spPr>
          <p:txBody>
            <a:bodyPr wrap="square" rtlCol="0">
              <a:spAutoFit/>
            </a:bodyPr>
            <a:lstStyle/>
            <a:p>
              <a:pPr algn="ctr"/>
              <a:r>
                <a:rPr lang="en-GB" sz="4000" dirty="0">
                  <a:solidFill>
                    <a:schemeClr val="accent2"/>
                  </a:solidFill>
                </a:rPr>
                <a:t>A</a:t>
              </a:r>
            </a:p>
          </p:txBody>
        </p:sp>
        <p:sp>
          <p:nvSpPr>
            <p:cNvPr id="7" name="TextBox 6">
              <a:extLst>
                <a:ext uri="{FF2B5EF4-FFF2-40B4-BE49-F238E27FC236}">
                  <a16:creationId xmlns:a16="http://schemas.microsoft.com/office/drawing/2014/main" id="{ADD5DEB6-DA25-4B20-9EA9-A4060E454ADE}"/>
                </a:ext>
              </a:extLst>
            </p:cNvPr>
            <p:cNvSpPr txBox="1"/>
            <p:nvPr/>
          </p:nvSpPr>
          <p:spPr>
            <a:xfrm>
              <a:off x="2710069" y="4039496"/>
              <a:ext cx="526774" cy="707886"/>
            </a:xfrm>
            <a:prstGeom prst="rect">
              <a:avLst/>
            </a:prstGeom>
            <a:noFill/>
          </p:spPr>
          <p:txBody>
            <a:bodyPr wrap="square" rtlCol="0">
              <a:spAutoFit/>
            </a:bodyPr>
            <a:lstStyle/>
            <a:p>
              <a:pPr algn="ctr"/>
              <a:r>
                <a:rPr lang="en-GB" sz="4000" dirty="0">
                  <a:solidFill>
                    <a:schemeClr val="accent2"/>
                  </a:solidFill>
                </a:rPr>
                <a:t>B</a:t>
              </a:r>
            </a:p>
          </p:txBody>
        </p:sp>
        <p:sp>
          <p:nvSpPr>
            <p:cNvPr id="8" name="TextBox 7">
              <a:extLst>
                <a:ext uri="{FF2B5EF4-FFF2-40B4-BE49-F238E27FC236}">
                  <a16:creationId xmlns:a16="http://schemas.microsoft.com/office/drawing/2014/main" id="{05E396EB-61D5-4F39-9C0E-89EA0C394D5F}"/>
                </a:ext>
              </a:extLst>
            </p:cNvPr>
            <p:cNvSpPr txBox="1"/>
            <p:nvPr/>
          </p:nvSpPr>
          <p:spPr>
            <a:xfrm>
              <a:off x="2406926" y="5380587"/>
              <a:ext cx="526774" cy="707886"/>
            </a:xfrm>
            <a:prstGeom prst="rect">
              <a:avLst/>
            </a:prstGeom>
            <a:noFill/>
          </p:spPr>
          <p:txBody>
            <a:bodyPr wrap="square" rtlCol="0">
              <a:spAutoFit/>
            </a:bodyPr>
            <a:lstStyle/>
            <a:p>
              <a:pPr algn="ctr"/>
              <a:r>
                <a:rPr lang="en-GB" sz="4000" dirty="0">
                  <a:solidFill>
                    <a:schemeClr val="accent2"/>
                  </a:solidFill>
                </a:rPr>
                <a:t>C</a:t>
              </a:r>
            </a:p>
          </p:txBody>
        </p:sp>
        <p:sp>
          <p:nvSpPr>
            <p:cNvPr id="11" name="TextBox 10">
              <a:extLst>
                <a:ext uri="{FF2B5EF4-FFF2-40B4-BE49-F238E27FC236}">
                  <a16:creationId xmlns:a16="http://schemas.microsoft.com/office/drawing/2014/main" id="{4705522D-DD69-498C-B843-F9AD3486E09B}"/>
                </a:ext>
              </a:extLst>
            </p:cNvPr>
            <p:cNvSpPr txBox="1"/>
            <p:nvPr/>
          </p:nvSpPr>
          <p:spPr>
            <a:xfrm>
              <a:off x="730526" y="5380587"/>
              <a:ext cx="526774" cy="707886"/>
            </a:xfrm>
            <a:prstGeom prst="rect">
              <a:avLst/>
            </a:prstGeom>
            <a:noFill/>
          </p:spPr>
          <p:txBody>
            <a:bodyPr wrap="square" rtlCol="0">
              <a:spAutoFit/>
            </a:bodyPr>
            <a:lstStyle/>
            <a:p>
              <a:pPr algn="ctr"/>
              <a:r>
                <a:rPr lang="en-GB" sz="4000" dirty="0">
                  <a:solidFill>
                    <a:schemeClr val="accent2"/>
                  </a:solidFill>
                </a:rPr>
                <a:t>D</a:t>
              </a:r>
            </a:p>
          </p:txBody>
        </p:sp>
        <p:pic>
          <p:nvPicPr>
            <p:cNvPr id="5" name="Graphic 4" descr="Shield Tick outline">
              <a:extLst>
                <a:ext uri="{FF2B5EF4-FFF2-40B4-BE49-F238E27FC236}">
                  <a16:creationId xmlns:a16="http://schemas.microsoft.com/office/drawing/2014/main" id="{D856D29F-F3E0-4A96-86D6-CC3502BBC5C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92284" y="4492484"/>
              <a:ext cx="707886" cy="707886"/>
            </a:xfrm>
            <a:prstGeom prst="rect">
              <a:avLst/>
            </a:prstGeom>
          </p:spPr>
        </p:pic>
      </p:grpSp>
      <p:sp>
        <p:nvSpPr>
          <p:cNvPr id="12" name="TextBox 11">
            <a:extLst>
              <a:ext uri="{FF2B5EF4-FFF2-40B4-BE49-F238E27FC236}">
                <a16:creationId xmlns:a16="http://schemas.microsoft.com/office/drawing/2014/main" id="{F3EDD25B-179B-452F-B7B9-2F71E56CEF34}"/>
              </a:ext>
            </a:extLst>
          </p:cNvPr>
          <p:cNvSpPr txBox="1"/>
          <p:nvPr/>
        </p:nvSpPr>
        <p:spPr>
          <a:xfrm>
            <a:off x="3771900" y="4296316"/>
            <a:ext cx="4648200" cy="1384995"/>
          </a:xfrm>
          <a:prstGeom prst="rect">
            <a:avLst/>
          </a:prstGeom>
          <a:noFill/>
        </p:spPr>
        <p:txBody>
          <a:bodyPr wrap="square" rtlCol="0">
            <a:spAutoFit/>
          </a:bodyPr>
          <a:lstStyle/>
          <a:p>
            <a:pPr marL="285750" indent="-285750" algn="ctr">
              <a:buFont typeface="Arial" panose="020B0604020202020204" pitchFamily="34" charset="0"/>
              <a:buChar char="•"/>
            </a:pPr>
            <a:r>
              <a:rPr lang="en-GB" sz="2800" dirty="0"/>
              <a:t>Special Address Range</a:t>
            </a:r>
          </a:p>
          <a:p>
            <a:pPr marL="285750" indent="-285750" algn="ctr">
              <a:buFont typeface="Arial" panose="020B0604020202020204" pitchFamily="34" charset="0"/>
              <a:buChar char="•"/>
            </a:pPr>
            <a:endParaRPr lang="en-GB" sz="2800" dirty="0"/>
          </a:p>
          <a:p>
            <a:pPr algn="ctr"/>
            <a:r>
              <a:rPr lang="en-GB" sz="2800" dirty="0"/>
              <a:t>127.0.0.1 to 127.255.255.255</a:t>
            </a:r>
          </a:p>
        </p:txBody>
      </p:sp>
    </p:spTree>
    <p:extLst>
      <p:ext uri="{BB962C8B-B14F-4D97-AF65-F5344CB8AC3E}">
        <p14:creationId xmlns:p14="http://schemas.microsoft.com/office/powerpoint/2010/main" val="125473639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Services</a:t>
            </a:r>
          </a:p>
        </p:txBody>
      </p:sp>
      <p:sp>
        <p:nvSpPr>
          <p:cNvPr id="3" name="Content Placeholder 2"/>
          <p:cNvSpPr>
            <a:spLocks noGrp="1"/>
          </p:cNvSpPr>
          <p:nvPr>
            <p:ph idx="1"/>
          </p:nvPr>
        </p:nvSpPr>
        <p:spPr/>
        <p:txBody>
          <a:bodyPr/>
          <a:lstStyle/>
          <a:p>
            <a:r>
              <a:rPr lang="en-GB" dirty="0"/>
              <a:t>Vulnerabilities within network services may result in data loss, denial of services, or allow attackers to facilitate attacks against other devices</a:t>
            </a:r>
          </a:p>
          <a:p>
            <a:r>
              <a:rPr lang="en-GB" dirty="0"/>
              <a:t>Checking for insecure or non-essential services is critical to reducing risk on the network</a:t>
            </a:r>
          </a:p>
          <a:p>
            <a:r>
              <a:rPr lang="en-GB" dirty="0"/>
              <a:t>The vast majority of network attacks are focused around easily identified vulnerabilities which can be exploited</a:t>
            </a:r>
            <a:endParaRPr lang="en-US" dirty="0"/>
          </a:p>
        </p:txBody>
      </p:sp>
    </p:spTree>
    <p:extLst>
      <p:ext uri="{BB962C8B-B14F-4D97-AF65-F5344CB8AC3E}">
        <p14:creationId xmlns:p14="http://schemas.microsoft.com/office/powerpoint/2010/main" val="14147652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Services</a:t>
            </a:r>
          </a:p>
        </p:txBody>
      </p:sp>
      <p:sp>
        <p:nvSpPr>
          <p:cNvPr id="3" name="Content Placeholder 2"/>
          <p:cNvSpPr>
            <a:spLocks noGrp="1"/>
          </p:cNvSpPr>
          <p:nvPr>
            <p:ph idx="1"/>
          </p:nvPr>
        </p:nvSpPr>
        <p:spPr>
          <a:xfrm>
            <a:off x="838200" y="755374"/>
            <a:ext cx="10515600" cy="6033052"/>
          </a:xfrm>
        </p:spPr>
        <p:txBody>
          <a:bodyPr>
            <a:normAutofit/>
          </a:bodyPr>
          <a:lstStyle/>
          <a:p>
            <a:r>
              <a:rPr lang="en-US" dirty="0"/>
              <a:t>Email</a:t>
            </a:r>
          </a:p>
          <a:p>
            <a:endParaRPr lang="en-US" dirty="0"/>
          </a:p>
          <a:p>
            <a:r>
              <a:rPr lang="en-US" dirty="0"/>
              <a:t>DNS</a:t>
            </a:r>
          </a:p>
          <a:p>
            <a:endParaRPr lang="en-US" dirty="0"/>
          </a:p>
          <a:p>
            <a:r>
              <a:rPr lang="en-US" dirty="0"/>
              <a:t>Printers</a:t>
            </a:r>
          </a:p>
          <a:p>
            <a:endParaRPr lang="en-US" dirty="0"/>
          </a:p>
          <a:p>
            <a:r>
              <a:rPr lang="en-US" dirty="0"/>
              <a:t>Network shares</a:t>
            </a:r>
          </a:p>
          <a:p>
            <a:endParaRPr lang="en-US" dirty="0"/>
          </a:p>
          <a:p>
            <a:r>
              <a:rPr lang="en-US" dirty="0"/>
              <a:t>VOIP</a:t>
            </a:r>
          </a:p>
          <a:p>
            <a:endParaRPr lang="en-US" dirty="0"/>
          </a:p>
          <a:p>
            <a:r>
              <a:rPr lang="en-US" dirty="0"/>
              <a:t>IM (Instant messaging) </a:t>
            </a:r>
          </a:p>
        </p:txBody>
      </p:sp>
      <p:pic>
        <p:nvPicPr>
          <p:cNvPr id="5" name="Graphic 4" descr="Email outline">
            <a:extLst>
              <a:ext uri="{FF2B5EF4-FFF2-40B4-BE49-F238E27FC236}">
                <a16:creationId xmlns:a16="http://schemas.microsoft.com/office/drawing/2014/main" id="{2A38DB8A-D03F-4A46-A26C-20549D8312A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15323" y="755374"/>
            <a:ext cx="826051" cy="826051"/>
          </a:xfrm>
          <a:prstGeom prst="rect">
            <a:avLst/>
          </a:prstGeom>
        </p:spPr>
      </p:pic>
      <p:pic>
        <p:nvPicPr>
          <p:cNvPr id="4098" name="Picture 2" descr="See the source image">
            <a:extLst>
              <a:ext uri="{FF2B5EF4-FFF2-40B4-BE49-F238E27FC236}">
                <a16:creationId xmlns:a16="http://schemas.microsoft.com/office/drawing/2014/main" id="{5DF00FE2-AE05-4A83-9BB0-84026B2407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1678" y="1581425"/>
            <a:ext cx="826051" cy="82605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ee the source image">
            <a:extLst>
              <a:ext uri="{FF2B5EF4-FFF2-40B4-BE49-F238E27FC236}">
                <a16:creationId xmlns:a16="http://schemas.microsoft.com/office/drawing/2014/main" id="{D283F6F1-1F80-44C5-80DF-E9D7C6DC39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7729" y="2614087"/>
            <a:ext cx="780015" cy="81491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See the source image">
            <a:extLst>
              <a:ext uri="{FF2B5EF4-FFF2-40B4-BE49-F238E27FC236}">
                <a16:creationId xmlns:a16="http://schemas.microsoft.com/office/drawing/2014/main" id="{AC6C02A7-3CA7-4BC7-A557-4EF8CE8140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7744" y="3635611"/>
            <a:ext cx="1027804" cy="102780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See the source image">
            <a:extLst>
              <a:ext uri="{FF2B5EF4-FFF2-40B4-BE49-F238E27FC236}">
                <a16:creationId xmlns:a16="http://schemas.microsoft.com/office/drawing/2014/main" id="{14CC5F73-4B0C-4599-80F1-43CD228DA5B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25548" y="4578626"/>
            <a:ext cx="1255644" cy="1255644"/>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See the source image">
            <a:extLst>
              <a:ext uri="{FF2B5EF4-FFF2-40B4-BE49-F238E27FC236}">
                <a16:creationId xmlns:a16="http://schemas.microsoft.com/office/drawing/2014/main" id="{0B0A1674-9548-481E-A4FF-F6DAD624CC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81192" y="5719111"/>
            <a:ext cx="1368080" cy="1069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54986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91030-E1CC-4A16-8F67-3C98638634AA}"/>
              </a:ext>
            </a:extLst>
          </p:cNvPr>
          <p:cNvSpPr>
            <a:spLocks noGrp="1"/>
          </p:cNvSpPr>
          <p:nvPr>
            <p:ph type="title"/>
          </p:nvPr>
        </p:nvSpPr>
        <p:spPr/>
        <p:txBody>
          <a:bodyPr>
            <a:normAutofit fontScale="90000"/>
          </a:bodyPr>
          <a:lstStyle/>
          <a:p>
            <a:r>
              <a:rPr lang="en-GB" dirty="0"/>
              <a:t>Email Clients</a:t>
            </a:r>
          </a:p>
        </p:txBody>
      </p:sp>
      <p:sp>
        <p:nvSpPr>
          <p:cNvPr id="3" name="Content Placeholder 2">
            <a:extLst>
              <a:ext uri="{FF2B5EF4-FFF2-40B4-BE49-F238E27FC236}">
                <a16:creationId xmlns:a16="http://schemas.microsoft.com/office/drawing/2014/main" id="{5B1D9874-D193-4A1E-99CF-0237E1FB3394}"/>
              </a:ext>
            </a:extLst>
          </p:cNvPr>
          <p:cNvSpPr>
            <a:spLocks noGrp="1"/>
          </p:cNvSpPr>
          <p:nvPr>
            <p:ph idx="1"/>
          </p:nvPr>
        </p:nvSpPr>
        <p:spPr/>
        <p:txBody>
          <a:bodyPr/>
          <a:lstStyle/>
          <a:p>
            <a:r>
              <a:rPr lang="en-GB" dirty="0"/>
              <a:t>Encryption protocols</a:t>
            </a:r>
          </a:p>
          <a:p>
            <a:pPr lvl="1"/>
            <a:r>
              <a:rPr lang="en-GB" dirty="0"/>
              <a:t>PGP </a:t>
            </a:r>
          </a:p>
          <a:p>
            <a:pPr lvl="1"/>
            <a:r>
              <a:rPr lang="en-GB" dirty="0"/>
              <a:t>S/MIME </a:t>
            </a:r>
            <a:r>
              <a:rPr lang="fr-FR" dirty="0"/>
              <a:t>(Secure/Multipurpose Internet Mail Extensions)</a:t>
            </a:r>
            <a:endParaRPr lang="en-GB" dirty="0"/>
          </a:p>
        </p:txBody>
      </p:sp>
    </p:spTree>
    <p:extLst>
      <p:ext uri="{BB962C8B-B14F-4D97-AF65-F5344CB8AC3E}">
        <p14:creationId xmlns:p14="http://schemas.microsoft.com/office/powerpoint/2010/main" val="31492898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81E89-53F6-44DF-9AE6-44C0E5EC7113}"/>
              </a:ext>
            </a:extLst>
          </p:cNvPr>
          <p:cNvSpPr>
            <a:spLocks noGrp="1"/>
          </p:cNvSpPr>
          <p:nvPr>
            <p:ph type="title"/>
          </p:nvPr>
        </p:nvSpPr>
        <p:spPr/>
        <p:txBody>
          <a:bodyPr>
            <a:normAutofit fontScale="90000"/>
          </a:bodyPr>
          <a:lstStyle/>
          <a:p>
            <a:r>
              <a:rPr lang="en-GB" dirty="0"/>
              <a:t>Email</a:t>
            </a:r>
          </a:p>
        </p:txBody>
      </p:sp>
      <p:sp>
        <p:nvSpPr>
          <p:cNvPr id="3" name="Content Placeholder 2">
            <a:extLst>
              <a:ext uri="{FF2B5EF4-FFF2-40B4-BE49-F238E27FC236}">
                <a16:creationId xmlns:a16="http://schemas.microsoft.com/office/drawing/2014/main" id="{1AB990B2-0AD9-47CF-9BC8-C3C73FDEF1A6}"/>
              </a:ext>
            </a:extLst>
          </p:cNvPr>
          <p:cNvSpPr>
            <a:spLocks noGrp="1"/>
          </p:cNvSpPr>
          <p:nvPr>
            <p:ph idx="1"/>
          </p:nvPr>
        </p:nvSpPr>
        <p:spPr/>
        <p:txBody>
          <a:bodyPr>
            <a:normAutofit fontScale="77500" lnSpcReduction="20000"/>
          </a:bodyPr>
          <a:lstStyle/>
          <a:p>
            <a:r>
              <a:rPr lang="en-GB" dirty="0"/>
              <a:t>Phishing</a:t>
            </a:r>
          </a:p>
          <a:p>
            <a:pPr lvl="1"/>
            <a:r>
              <a:rPr lang="en-GB" dirty="0"/>
              <a:t>Ancestor of all modern phish, beloved of ‘Nigerian royalty’, lonely hearts and helpful “pharmacists.” </a:t>
            </a:r>
          </a:p>
          <a:p>
            <a:pPr lvl="1"/>
            <a:r>
              <a:rPr lang="en-GB" dirty="0"/>
              <a:t>Its distinctive behaviours of poor spelling and awkward language make it easy to spot and avoid, but if it hooks its prey, the results can be deadly</a:t>
            </a:r>
          </a:p>
          <a:p>
            <a:r>
              <a:rPr lang="en-GB" dirty="0"/>
              <a:t>Whaling</a:t>
            </a:r>
          </a:p>
          <a:p>
            <a:pPr lvl="1"/>
            <a:r>
              <a:rPr lang="en-GB" dirty="0"/>
              <a:t>Takes only the biggest and juiciest catches</a:t>
            </a:r>
          </a:p>
          <a:p>
            <a:pPr lvl="1"/>
            <a:r>
              <a:rPr lang="en-GB" dirty="0"/>
              <a:t>Usually targeting CEO’s and other C people like CIO’s, CTO’s, and CFO’s</a:t>
            </a:r>
          </a:p>
          <a:p>
            <a:r>
              <a:rPr lang="en-GB" dirty="0" err="1"/>
              <a:t>Spearphishing</a:t>
            </a:r>
            <a:endParaRPr lang="en-GB" dirty="0"/>
          </a:p>
          <a:p>
            <a:pPr lvl="1"/>
            <a:r>
              <a:rPr lang="en-GB" dirty="0"/>
              <a:t>Picks its targets carefully based on the access they have to information it craves</a:t>
            </a:r>
          </a:p>
          <a:p>
            <a:pPr lvl="1"/>
            <a:r>
              <a:rPr lang="en-GB" dirty="0"/>
              <a:t>May spend months lurking and researching its prey before it attacks with one targeted email strike</a:t>
            </a:r>
          </a:p>
          <a:p>
            <a:r>
              <a:rPr lang="en-GB" dirty="0"/>
              <a:t>Clones</a:t>
            </a:r>
          </a:p>
          <a:p>
            <a:pPr lvl="1"/>
            <a:r>
              <a:rPr lang="en-GB" dirty="0"/>
              <a:t>Impersonates legitimate contacts</a:t>
            </a:r>
          </a:p>
          <a:p>
            <a:pPr lvl="1"/>
            <a:r>
              <a:rPr lang="en-GB" dirty="0"/>
              <a:t>Sends cloned messages with malicious links in place of genuine ones</a:t>
            </a:r>
          </a:p>
        </p:txBody>
      </p:sp>
    </p:spTree>
    <p:extLst>
      <p:ext uri="{BB962C8B-B14F-4D97-AF65-F5344CB8AC3E}">
        <p14:creationId xmlns:p14="http://schemas.microsoft.com/office/powerpoint/2010/main" val="21001860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2E4B5-5C66-4EE6-B5F2-B54EA01C1D45}"/>
              </a:ext>
            </a:extLst>
          </p:cNvPr>
          <p:cNvSpPr>
            <a:spLocks noGrp="1"/>
          </p:cNvSpPr>
          <p:nvPr>
            <p:ph type="title"/>
          </p:nvPr>
        </p:nvSpPr>
        <p:spPr/>
        <p:txBody>
          <a:bodyPr>
            <a:normAutofit fontScale="90000"/>
          </a:bodyPr>
          <a:lstStyle/>
          <a:p>
            <a:r>
              <a:rPr lang="en-GB" dirty="0"/>
              <a:t>DNS</a:t>
            </a:r>
          </a:p>
        </p:txBody>
      </p:sp>
      <p:sp>
        <p:nvSpPr>
          <p:cNvPr id="3" name="Content Placeholder 2">
            <a:extLst>
              <a:ext uri="{FF2B5EF4-FFF2-40B4-BE49-F238E27FC236}">
                <a16:creationId xmlns:a16="http://schemas.microsoft.com/office/drawing/2014/main" id="{5106B71A-CEE7-4BA9-B701-E7081AD7BA77}"/>
              </a:ext>
            </a:extLst>
          </p:cNvPr>
          <p:cNvSpPr>
            <a:spLocks noGrp="1"/>
          </p:cNvSpPr>
          <p:nvPr>
            <p:ph idx="1"/>
          </p:nvPr>
        </p:nvSpPr>
        <p:spPr/>
        <p:txBody>
          <a:bodyPr/>
          <a:lstStyle/>
          <a:p>
            <a:r>
              <a:rPr lang="en-GB" dirty="0"/>
              <a:t>A DNS attack is an exploit in which an attacker takes advantage of vulnerabilities in the domain name system</a:t>
            </a:r>
          </a:p>
          <a:p>
            <a:r>
              <a:rPr lang="en-GB" dirty="0"/>
              <a:t>DNS is a protocol that translates a user-friendly domain name, like WhatIs.com, into the computer-friendly IP address such as 206.19.49.154</a:t>
            </a:r>
          </a:p>
        </p:txBody>
      </p:sp>
    </p:spTree>
    <p:extLst>
      <p:ext uri="{BB962C8B-B14F-4D97-AF65-F5344CB8AC3E}">
        <p14:creationId xmlns:p14="http://schemas.microsoft.com/office/powerpoint/2010/main" val="7471680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IP addresses</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p:txBody>
          <a:bodyPr>
            <a:normAutofit/>
          </a:bodyPr>
          <a:lstStyle/>
          <a:p>
            <a:r>
              <a:rPr lang="en-GB" dirty="0"/>
              <a:t>A MAC address is physical, it allows packets to be delivered from one NIC to another (hop to hop)</a:t>
            </a:r>
          </a:p>
          <a:p>
            <a:r>
              <a:rPr lang="en-GB" dirty="0"/>
              <a:t>IP addresses are logical and allow delivery of packets across networks (from end to end)</a:t>
            </a:r>
          </a:p>
          <a:p>
            <a:r>
              <a:rPr lang="en-GB" dirty="0"/>
              <a:t>IP addresses work at OSI layer 3 – Network</a:t>
            </a:r>
          </a:p>
          <a:p>
            <a:r>
              <a:rPr lang="en-GB" dirty="0"/>
              <a:t>An address is a 32 bit binary number represented as 4 octets</a:t>
            </a:r>
          </a:p>
          <a:p>
            <a:pPr lvl="1"/>
            <a:r>
              <a:rPr lang="en-GB" dirty="0"/>
              <a:t>E.g. 192.168.1.123 (IP v4)</a:t>
            </a:r>
          </a:p>
          <a:p>
            <a:r>
              <a:rPr lang="en-GB" dirty="0"/>
              <a:t>Destination and source IP addresses are added to the data payload of the ethernet packet</a:t>
            </a:r>
          </a:p>
        </p:txBody>
      </p:sp>
    </p:spTree>
    <p:extLst>
      <p:ext uri="{BB962C8B-B14F-4D97-AF65-F5344CB8AC3E}">
        <p14:creationId xmlns:p14="http://schemas.microsoft.com/office/powerpoint/2010/main" val="418174180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D7E07-4F97-42EE-A1A9-3A190213E378}"/>
              </a:ext>
            </a:extLst>
          </p:cNvPr>
          <p:cNvSpPr>
            <a:spLocks noGrp="1"/>
          </p:cNvSpPr>
          <p:nvPr>
            <p:ph type="title"/>
          </p:nvPr>
        </p:nvSpPr>
        <p:spPr/>
        <p:txBody>
          <a:bodyPr>
            <a:normAutofit fontScale="90000"/>
          </a:bodyPr>
          <a:lstStyle/>
          <a:p>
            <a:r>
              <a:rPr lang="en-GB" dirty="0"/>
              <a:t>DNS</a:t>
            </a:r>
          </a:p>
        </p:txBody>
      </p:sp>
      <p:pic>
        <p:nvPicPr>
          <p:cNvPr id="4" name="Content Placeholder 3">
            <a:extLst>
              <a:ext uri="{FF2B5EF4-FFF2-40B4-BE49-F238E27FC236}">
                <a16:creationId xmlns:a16="http://schemas.microsoft.com/office/drawing/2014/main" id="{D25E2C51-4C04-4D7F-90EE-EC664F8740AC}"/>
              </a:ext>
            </a:extLst>
          </p:cNvPr>
          <p:cNvPicPr>
            <a:picLocks noGrp="1" noChangeAspect="1"/>
          </p:cNvPicPr>
          <p:nvPr>
            <p:ph idx="1"/>
          </p:nvPr>
        </p:nvPicPr>
        <p:blipFill>
          <a:blip r:embed="rId2"/>
          <a:stretch>
            <a:fillRect/>
          </a:stretch>
        </p:blipFill>
        <p:spPr>
          <a:xfrm>
            <a:off x="2759242" y="1700187"/>
            <a:ext cx="6400800" cy="4956781"/>
          </a:xfrm>
          <a:prstGeom prst="rect">
            <a:avLst/>
          </a:prstGeom>
        </p:spPr>
      </p:pic>
    </p:spTree>
    <p:extLst>
      <p:ext uri="{BB962C8B-B14F-4D97-AF65-F5344CB8AC3E}">
        <p14:creationId xmlns:p14="http://schemas.microsoft.com/office/powerpoint/2010/main" val="96515061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BD8A6-FD15-405A-AB57-A7D04681D8CF}"/>
              </a:ext>
            </a:extLst>
          </p:cNvPr>
          <p:cNvSpPr>
            <a:spLocks noGrp="1"/>
          </p:cNvSpPr>
          <p:nvPr>
            <p:ph type="title"/>
          </p:nvPr>
        </p:nvSpPr>
        <p:spPr/>
        <p:txBody>
          <a:bodyPr>
            <a:normAutofit fontScale="90000"/>
          </a:bodyPr>
          <a:lstStyle/>
          <a:p>
            <a:r>
              <a:rPr lang="en-GB" dirty="0"/>
              <a:t>Types of DNS Attack</a:t>
            </a:r>
          </a:p>
        </p:txBody>
      </p:sp>
      <p:sp>
        <p:nvSpPr>
          <p:cNvPr id="3" name="Content Placeholder 2">
            <a:extLst>
              <a:ext uri="{FF2B5EF4-FFF2-40B4-BE49-F238E27FC236}">
                <a16:creationId xmlns:a16="http://schemas.microsoft.com/office/drawing/2014/main" id="{74B61E0C-894A-402E-BFED-F9143101E408}"/>
              </a:ext>
            </a:extLst>
          </p:cNvPr>
          <p:cNvSpPr>
            <a:spLocks noGrp="1"/>
          </p:cNvSpPr>
          <p:nvPr>
            <p:ph idx="1"/>
          </p:nvPr>
        </p:nvSpPr>
        <p:spPr/>
        <p:txBody>
          <a:bodyPr>
            <a:normAutofit fontScale="62500" lnSpcReduction="20000"/>
          </a:bodyPr>
          <a:lstStyle/>
          <a:p>
            <a:r>
              <a:rPr lang="en-GB" dirty="0"/>
              <a:t>Zero day attack</a:t>
            </a:r>
          </a:p>
          <a:p>
            <a:pPr lvl="1"/>
            <a:r>
              <a:rPr lang="en-GB" dirty="0"/>
              <a:t>The attacker exploits a previously unknown vulnerability in the DNS protocol stack or DNS server software</a:t>
            </a:r>
          </a:p>
          <a:p>
            <a:r>
              <a:rPr lang="en-GB" dirty="0"/>
              <a:t>Cache poisoning</a:t>
            </a:r>
          </a:p>
          <a:p>
            <a:pPr lvl="1"/>
            <a:r>
              <a:rPr lang="en-GB" dirty="0"/>
              <a:t>Corrupts a DSN server by replacing a legitimate IP address in the server’s cache with that of another, rogue address </a:t>
            </a:r>
          </a:p>
          <a:p>
            <a:pPr lvl="1"/>
            <a:r>
              <a:rPr lang="en-GB" dirty="0"/>
              <a:t>Aim is to redirect traffic to a malicious website, collect information or initiate another attack</a:t>
            </a:r>
          </a:p>
          <a:p>
            <a:pPr lvl="1"/>
            <a:r>
              <a:rPr lang="en-GB" dirty="0"/>
              <a:t>Cache poisoning may also be referred to as DNS poisoning</a:t>
            </a:r>
          </a:p>
          <a:p>
            <a:r>
              <a:rPr lang="en-GB" dirty="0"/>
              <a:t>Denial of Service</a:t>
            </a:r>
          </a:p>
          <a:p>
            <a:pPr lvl="1"/>
            <a:r>
              <a:rPr lang="en-GB" dirty="0"/>
              <a:t>An attack in which a malicious bot sends send more traffic to a targeted IP address  than the programmers who planned its data buffers anticipated someone might send</a:t>
            </a:r>
          </a:p>
          <a:p>
            <a:pPr lvl="1"/>
            <a:r>
              <a:rPr lang="en-GB" dirty="0"/>
              <a:t>The target becomes unable to resolve legitimate requests</a:t>
            </a:r>
          </a:p>
          <a:p>
            <a:r>
              <a:rPr lang="en-GB" dirty="0"/>
              <a:t>Distributed Denial of Service</a:t>
            </a:r>
          </a:p>
          <a:p>
            <a:pPr lvl="1"/>
            <a:r>
              <a:rPr lang="en-GB" dirty="0"/>
              <a:t>The attacker uses a botnet to generate massive amounts of resolution requests to a targeted IP address</a:t>
            </a:r>
          </a:p>
          <a:p>
            <a:pPr lvl="1"/>
            <a:r>
              <a:rPr lang="en-GB" dirty="0"/>
              <a:t>Example: </a:t>
            </a:r>
            <a:r>
              <a:rPr lang="en-GB" dirty="0" err="1"/>
              <a:t>Mirai</a:t>
            </a:r>
            <a:endParaRPr lang="en-GB" dirty="0"/>
          </a:p>
          <a:p>
            <a:r>
              <a:rPr lang="en-GB" dirty="0"/>
              <a:t>DNS amplification</a:t>
            </a:r>
          </a:p>
          <a:p>
            <a:pPr lvl="1"/>
            <a:r>
              <a:rPr lang="en-GB" dirty="0"/>
              <a:t>Takes advantage of a DNS server that permits recursive lookups and uses recursion to spread his attack to other DNS servers.</a:t>
            </a:r>
          </a:p>
          <a:p>
            <a:r>
              <a:rPr lang="en-GB" dirty="0"/>
              <a:t>Fast-flux DNS</a:t>
            </a:r>
          </a:p>
          <a:p>
            <a:pPr lvl="1"/>
            <a:r>
              <a:rPr lang="en-GB" dirty="0"/>
              <a:t>The attacker swaps DNS records in and out with extreme frequency in order redirect DNS requests and avoid detection</a:t>
            </a:r>
          </a:p>
          <a:p>
            <a:endParaRPr lang="en-GB" dirty="0"/>
          </a:p>
        </p:txBody>
      </p:sp>
      <p:sp>
        <p:nvSpPr>
          <p:cNvPr id="5" name="TextBox 4">
            <a:extLst>
              <a:ext uri="{FF2B5EF4-FFF2-40B4-BE49-F238E27FC236}">
                <a16:creationId xmlns:a16="http://schemas.microsoft.com/office/drawing/2014/main" id="{FB73FA44-8851-4C3E-A58A-28C2EE6A1948}"/>
              </a:ext>
            </a:extLst>
          </p:cNvPr>
          <p:cNvSpPr txBox="1"/>
          <p:nvPr/>
        </p:nvSpPr>
        <p:spPr>
          <a:xfrm>
            <a:off x="8189495" y="6638470"/>
            <a:ext cx="3357009" cy="246221"/>
          </a:xfrm>
          <a:prstGeom prst="rect">
            <a:avLst/>
          </a:prstGeom>
          <a:noFill/>
        </p:spPr>
        <p:txBody>
          <a:bodyPr wrap="none" rtlCol="0">
            <a:spAutoFit/>
          </a:bodyPr>
          <a:lstStyle/>
          <a:p>
            <a:r>
              <a:rPr lang="en-GB" sz="1000" dirty="0"/>
              <a:t>https://searchsecurity.techtarget.com/definition/DNS-attack</a:t>
            </a:r>
          </a:p>
        </p:txBody>
      </p:sp>
    </p:spTree>
    <p:extLst>
      <p:ext uri="{BB962C8B-B14F-4D97-AF65-F5344CB8AC3E}">
        <p14:creationId xmlns:p14="http://schemas.microsoft.com/office/powerpoint/2010/main" val="304333416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09F96-72E7-4B0E-84C7-E9A2A474F847}"/>
              </a:ext>
            </a:extLst>
          </p:cNvPr>
          <p:cNvSpPr>
            <a:spLocks noGrp="1"/>
          </p:cNvSpPr>
          <p:nvPr>
            <p:ph type="title"/>
          </p:nvPr>
        </p:nvSpPr>
        <p:spPr/>
        <p:txBody>
          <a:bodyPr>
            <a:normAutofit fontScale="90000"/>
          </a:bodyPr>
          <a:lstStyle/>
          <a:p>
            <a:r>
              <a:rPr lang="en-GB" dirty="0"/>
              <a:t>Printers</a:t>
            </a:r>
          </a:p>
        </p:txBody>
      </p:sp>
      <p:sp>
        <p:nvSpPr>
          <p:cNvPr id="3" name="Content Placeholder 2">
            <a:extLst>
              <a:ext uri="{FF2B5EF4-FFF2-40B4-BE49-F238E27FC236}">
                <a16:creationId xmlns:a16="http://schemas.microsoft.com/office/drawing/2014/main" id="{86FB42E5-ADDD-455C-9E0D-48C7FFD025B7}"/>
              </a:ext>
            </a:extLst>
          </p:cNvPr>
          <p:cNvSpPr>
            <a:spLocks noGrp="1"/>
          </p:cNvSpPr>
          <p:nvPr>
            <p:ph idx="1"/>
          </p:nvPr>
        </p:nvSpPr>
        <p:spPr/>
        <p:txBody>
          <a:bodyPr>
            <a:normAutofit fontScale="92500" lnSpcReduction="20000"/>
          </a:bodyPr>
          <a:lstStyle/>
          <a:p>
            <a:r>
              <a:rPr lang="en-GB" dirty="0"/>
              <a:t>Older printers</a:t>
            </a:r>
          </a:p>
          <a:p>
            <a:r>
              <a:rPr lang="en-GB" dirty="0"/>
              <a:t>Multifunction printers</a:t>
            </a:r>
          </a:p>
          <a:p>
            <a:pPr lvl="1"/>
            <a:r>
              <a:rPr lang="en-GB" dirty="0"/>
              <a:t>Secure printers from:</a:t>
            </a:r>
          </a:p>
          <a:p>
            <a:pPr lvl="2"/>
            <a:r>
              <a:rPr lang="en-GB" dirty="0"/>
              <a:t>Unauthorized access</a:t>
            </a:r>
          </a:p>
          <a:p>
            <a:pPr lvl="2"/>
            <a:r>
              <a:rPr lang="en-GB" dirty="0"/>
              <a:t>Print configuration alterations</a:t>
            </a:r>
          </a:p>
          <a:p>
            <a:pPr lvl="2"/>
            <a:r>
              <a:rPr lang="en-GB" dirty="0"/>
              <a:t>Eavesdropping</a:t>
            </a:r>
          </a:p>
          <a:p>
            <a:pPr lvl="2"/>
            <a:r>
              <a:rPr lang="en-GB" dirty="0"/>
              <a:t>Device compromise</a:t>
            </a:r>
          </a:p>
          <a:p>
            <a:r>
              <a:rPr lang="en-GB" dirty="0"/>
              <a:t>Use RFC1918 private IP address space to restrict access to printers to hosts only, making printers unreachable from the Internet</a:t>
            </a:r>
          </a:p>
          <a:p>
            <a:r>
              <a:rPr lang="en-GB" dirty="0"/>
              <a:t>Configure the printer's access control list (ACL) to restrict access by subnet or device</a:t>
            </a:r>
          </a:p>
          <a:p>
            <a:r>
              <a:rPr lang="en-GB" dirty="0"/>
              <a:t>Remove the default gateway in the IP configuration to disable Internet routing, making printing only available on your local network segment</a:t>
            </a:r>
          </a:p>
        </p:txBody>
      </p:sp>
    </p:spTree>
    <p:extLst>
      <p:ext uri="{BB962C8B-B14F-4D97-AF65-F5344CB8AC3E}">
        <p14:creationId xmlns:p14="http://schemas.microsoft.com/office/powerpoint/2010/main" val="298845539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751F7-8308-4BDF-9BA1-F8C200D43643}"/>
              </a:ext>
            </a:extLst>
          </p:cNvPr>
          <p:cNvSpPr>
            <a:spLocks noGrp="1"/>
          </p:cNvSpPr>
          <p:nvPr>
            <p:ph type="title"/>
          </p:nvPr>
        </p:nvSpPr>
        <p:spPr/>
        <p:txBody>
          <a:bodyPr>
            <a:normAutofit fontScale="90000"/>
          </a:bodyPr>
          <a:lstStyle/>
          <a:p>
            <a:r>
              <a:rPr lang="en-GB" dirty="0"/>
              <a:t>Network Shares</a:t>
            </a:r>
          </a:p>
        </p:txBody>
      </p:sp>
      <p:sp>
        <p:nvSpPr>
          <p:cNvPr id="3" name="Content Placeholder 2">
            <a:extLst>
              <a:ext uri="{FF2B5EF4-FFF2-40B4-BE49-F238E27FC236}">
                <a16:creationId xmlns:a16="http://schemas.microsoft.com/office/drawing/2014/main" id="{BE1BD619-C677-4537-925B-4A48AB29C58C}"/>
              </a:ext>
            </a:extLst>
          </p:cNvPr>
          <p:cNvSpPr>
            <a:spLocks noGrp="1"/>
          </p:cNvSpPr>
          <p:nvPr>
            <p:ph idx="1"/>
          </p:nvPr>
        </p:nvSpPr>
        <p:spPr/>
        <p:txBody>
          <a:bodyPr/>
          <a:lstStyle/>
          <a:p>
            <a:r>
              <a:rPr lang="en-GB" dirty="0"/>
              <a:t>Vulnerabilities in SMB Shares Enumeration is a Medium risk vulnerability</a:t>
            </a:r>
          </a:p>
          <a:p>
            <a:r>
              <a:rPr lang="en-GB" dirty="0"/>
              <a:t>Most frequently found on networks around the world</a:t>
            </a:r>
          </a:p>
          <a:p>
            <a:r>
              <a:rPr lang="en-GB" dirty="0"/>
              <a:t>This issue has been around since at least 1990 </a:t>
            </a:r>
          </a:p>
          <a:p>
            <a:r>
              <a:rPr lang="en-GB" dirty="0"/>
              <a:t>Proven to be either difficult to detect, difficult to resolve or prone to being overlooked entirely</a:t>
            </a:r>
          </a:p>
        </p:txBody>
      </p:sp>
    </p:spTree>
    <p:extLst>
      <p:ext uri="{BB962C8B-B14F-4D97-AF65-F5344CB8AC3E}">
        <p14:creationId xmlns:p14="http://schemas.microsoft.com/office/powerpoint/2010/main" val="92847295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63775-7965-406C-8529-5A2769EF673E}"/>
              </a:ext>
            </a:extLst>
          </p:cNvPr>
          <p:cNvSpPr>
            <a:spLocks noGrp="1"/>
          </p:cNvSpPr>
          <p:nvPr>
            <p:ph type="title"/>
          </p:nvPr>
        </p:nvSpPr>
        <p:spPr/>
        <p:txBody>
          <a:bodyPr>
            <a:normAutofit fontScale="90000"/>
          </a:bodyPr>
          <a:lstStyle/>
          <a:p>
            <a:r>
              <a:rPr lang="en-GB" dirty="0"/>
              <a:t>VOIP</a:t>
            </a:r>
          </a:p>
        </p:txBody>
      </p:sp>
      <p:sp>
        <p:nvSpPr>
          <p:cNvPr id="3" name="Content Placeholder 2">
            <a:extLst>
              <a:ext uri="{FF2B5EF4-FFF2-40B4-BE49-F238E27FC236}">
                <a16:creationId xmlns:a16="http://schemas.microsoft.com/office/drawing/2014/main" id="{22FA7F84-CE2F-4EE4-B803-36BB4B3C75F0}"/>
              </a:ext>
            </a:extLst>
          </p:cNvPr>
          <p:cNvSpPr>
            <a:spLocks noGrp="1"/>
          </p:cNvSpPr>
          <p:nvPr>
            <p:ph idx="1"/>
          </p:nvPr>
        </p:nvSpPr>
        <p:spPr/>
        <p:txBody>
          <a:bodyPr/>
          <a:lstStyle/>
          <a:p>
            <a:r>
              <a:rPr lang="en-GB" dirty="0"/>
              <a:t>VOIP – Voice Over IP</a:t>
            </a:r>
          </a:p>
          <a:p>
            <a:r>
              <a:rPr lang="en-GB" dirty="0"/>
              <a:t>VoIP is vulnerable to similar types of attacks that Web connection and emails are prone to</a:t>
            </a:r>
          </a:p>
          <a:p>
            <a:endParaRPr lang="en-GB" dirty="0"/>
          </a:p>
        </p:txBody>
      </p:sp>
    </p:spTree>
    <p:extLst>
      <p:ext uri="{BB962C8B-B14F-4D97-AF65-F5344CB8AC3E}">
        <p14:creationId xmlns:p14="http://schemas.microsoft.com/office/powerpoint/2010/main" val="18505258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08E86-FCF3-4941-ADE6-3FDAB47B5E4B}"/>
              </a:ext>
            </a:extLst>
          </p:cNvPr>
          <p:cNvSpPr>
            <a:spLocks noGrp="1"/>
          </p:cNvSpPr>
          <p:nvPr>
            <p:ph type="title"/>
          </p:nvPr>
        </p:nvSpPr>
        <p:spPr/>
        <p:txBody>
          <a:bodyPr>
            <a:normAutofit fontScale="90000"/>
          </a:bodyPr>
          <a:lstStyle/>
          <a:p>
            <a:r>
              <a:rPr lang="en-GB" dirty="0"/>
              <a:t>VOIP Vulnerabilities</a:t>
            </a:r>
          </a:p>
        </p:txBody>
      </p:sp>
      <p:sp>
        <p:nvSpPr>
          <p:cNvPr id="3" name="Content Placeholder 2">
            <a:extLst>
              <a:ext uri="{FF2B5EF4-FFF2-40B4-BE49-F238E27FC236}">
                <a16:creationId xmlns:a16="http://schemas.microsoft.com/office/drawing/2014/main" id="{09950E56-4560-4D9A-B187-BBD460E11664}"/>
              </a:ext>
            </a:extLst>
          </p:cNvPr>
          <p:cNvSpPr>
            <a:spLocks noGrp="1"/>
          </p:cNvSpPr>
          <p:nvPr>
            <p:ph idx="1"/>
          </p:nvPr>
        </p:nvSpPr>
        <p:spPr/>
        <p:txBody>
          <a:bodyPr/>
          <a:lstStyle/>
          <a:p>
            <a:r>
              <a:rPr lang="en-GB" dirty="0"/>
              <a:t>Remote eavesdropping</a:t>
            </a:r>
          </a:p>
          <a:p>
            <a:r>
              <a:rPr lang="en-GB" dirty="0"/>
              <a:t>Network Attacks</a:t>
            </a:r>
          </a:p>
          <a:p>
            <a:r>
              <a:rPr lang="en-GB" dirty="0"/>
              <a:t>Default security settings</a:t>
            </a:r>
          </a:p>
          <a:p>
            <a:r>
              <a:rPr lang="en-GB" dirty="0"/>
              <a:t>VOIP over </a:t>
            </a:r>
            <a:r>
              <a:rPr lang="en-GB" dirty="0" err="1"/>
              <a:t>WiFi</a:t>
            </a:r>
            <a:endParaRPr lang="en-GB" dirty="0"/>
          </a:p>
          <a:p>
            <a:endParaRPr lang="en-GB" dirty="0"/>
          </a:p>
        </p:txBody>
      </p:sp>
    </p:spTree>
    <p:extLst>
      <p:ext uri="{BB962C8B-B14F-4D97-AF65-F5344CB8AC3E}">
        <p14:creationId xmlns:p14="http://schemas.microsoft.com/office/powerpoint/2010/main" val="166588426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1626E-77F4-47F4-827D-D9633BE8CE1C}"/>
              </a:ext>
            </a:extLst>
          </p:cNvPr>
          <p:cNvSpPr>
            <a:spLocks noGrp="1"/>
          </p:cNvSpPr>
          <p:nvPr>
            <p:ph type="title"/>
          </p:nvPr>
        </p:nvSpPr>
        <p:spPr/>
        <p:txBody>
          <a:bodyPr>
            <a:normAutofit fontScale="90000"/>
          </a:bodyPr>
          <a:lstStyle/>
          <a:p>
            <a:r>
              <a:rPr lang="en-GB" dirty="0"/>
              <a:t>VOIP Exploits</a:t>
            </a:r>
          </a:p>
        </p:txBody>
      </p:sp>
      <p:sp>
        <p:nvSpPr>
          <p:cNvPr id="3" name="Content Placeholder 2">
            <a:extLst>
              <a:ext uri="{FF2B5EF4-FFF2-40B4-BE49-F238E27FC236}">
                <a16:creationId xmlns:a16="http://schemas.microsoft.com/office/drawing/2014/main" id="{3820DCEF-F788-4E16-AB02-6E18D2200B93}"/>
              </a:ext>
            </a:extLst>
          </p:cNvPr>
          <p:cNvSpPr>
            <a:spLocks noGrp="1"/>
          </p:cNvSpPr>
          <p:nvPr>
            <p:ph idx="1"/>
          </p:nvPr>
        </p:nvSpPr>
        <p:spPr/>
        <p:txBody>
          <a:bodyPr/>
          <a:lstStyle/>
          <a:p>
            <a:r>
              <a:rPr lang="en-GB" dirty="0"/>
              <a:t>VOIP spam</a:t>
            </a:r>
          </a:p>
          <a:p>
            <a:r>
              <a:rPr lang="en-GB" dirty="0"/>
              <a:t>VOIP phishing</a:t>
            </a:r>
          </a:p>
        </p:txBody>
      </p:sp>
    </p:spTree>
    <p:extLst>
      <p:ext uri="{BB962C8B-B14F-4D97-AF65-F5344CB8AC3E}">
        <p14:creationId xmlns:p14="http://schemas.microsoft.com/office/powerpoint/2010/main" val="81423684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CCE12-E66D-471E-9E48-D3D113A0850A}"/>
              </a:ext>
            </a:extLst>
          </p:cNvPr>
          <p:cNvSpPr>
            <a:spLocks noGrp="1"/>
          </p:cNvSpPr>
          <p:nvPr>
            <p:ph type="title"/>
          </p:nvPr>
        </p:nvSpPr>
        <p:spPr/>
        <p:txBody>
          <a:bodyPr>
            <a:normAutofit fontScale="90000"/>
          </a:bodyPr>
          <a:lstStyle/>
          <a:p>
            <a:r>
              <a:rPr lang="en-GB" dirty="0"/>
              <a:t>VOIP Attacks</a:t>
            </a:r>
          </a:p>
        </p:txBody>
      </p:sp>
      <p:sp>
        <p:nvSpPr>
          <p:cNvPr id="3" name="Content Placeholder 2">
            <a:extLst>
              <a:ext uri="{FF2B5EF4-FFF2-40B4-BE49-F238E27FC236}">
                <a16:creationId xmlns:a16="http://schemas.microsoft.com/office/drawing/2014/main" id="{E54A4ADC-01FA-478F-8B0E-6B51DC2FF46F}"/>
              </a:ext>
            </a:extLst>
          </p:cNvPr>
          <p:cNvSpPr>
            <a:spLocks noGrp="1"/>
          </p:cNvSpPr>
          <p:nvPr>
            <p:ph idx="1"/>
          </p:nvPr>
        </p:nvSpPr>
        <p:spPr/>
        <p:txBody>
          <a:bodyPr/>
          <a:lstStyle/>
          <a:p>
            <a:r>
              <a:rPr lang="en-GB" dirty="0"/>
              <a:t>Invite of Death</a:t>
            </a:r>
          </a:p>
          <a:p>
            <a:pPr lvl="1"/>
            <a:r>
              <a:rPr lang="en-GB" dirty="0"/>
              <a:t>A type of attack on a VoIP-system that involves sending a malformed or otherwise malicious SIP INVITE request to a telephony server</a:t>
            </a:r>
          </a:p>
          <a:p>
            <a:pPr lvl="1"/>
            <a:r>
              <a:rPr lang="en-GB" dirty="0"/>
              <a:t>Results in a crash of that server</a:t>
            </a:r>
          </a:p>
          <a:p>
            <a:pPr lvl="1"/>
            <a:r>
              <a:rPr lang="en-GB" dirty="0"/>
              <a:t>Causes a denial of service</a:t>
            </a:r>
          </a:p>
        </p:txBody>
      </p:sp>
    </p:spTree>
    <p:extLst>
      <p:ext uri="{BB962C8B-B14F-4D97-AF65-F5344CB8AC3E}">
        <p14:creationId xmlns:p14="http://schemas.microsoft.com/office/powerpoint/2010/main" val="240279292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7ADB4-D5B1-4DD9-8B48-2D213A1F2BEC}"/>
              </a:ext>
            </a:extLst>
          </p:cNvPr>
          <p:cNvSpPr>
            <a:spLocks noGrp="1"/>
          </p:cNvSpPr>
          <p:nvPr>
            <p:ph type="title"/>
          </p:nvPr>
        </p:nvSpPr>
        <p:spPr/>
        <p:txBody>
          <a:bodyPr/>
          <a:lstStyle/>
          <a:p>
            <a:r>
              <a:rPr lang="en-GB" dirty="0"/>
              <a:t>Instant Messaging</a:t>
            </a:r>
          </a:p>
        </p:txBody>
      </p:sp>
      <p:sp>
        <p:nvSpPr>
          <p:cNvPr id="3" name="Content Placeholder 2">
            <a:extLst>
              <a:ext uri="{FF2B5EF4-FFF2-40B4-BE49-F238E27FC236}">
                <a16:creationId xmlns:a16="http://schemas.microsoft.com/office/drawing/2014/main" id="{B72AAE3E-64EA-4C39-A32B-0728A735658E}"/>
              </a:ext>
            </a:extLst>
          </p:cNvPr>
          <p:cNvSpPr>
            <a:spLocks noGrp="1"/>
          </p:cNvSpPr>
          <p:nvPr>
            <p:ph type="body" idx="1"/>
          </p:nvPr>
        </p:nvSpPr>
        <p:spPr/>
        <p:txBody>
          <a:bodyPr>
            <a:normAutofit fontScale="62500" lnSpcReduction="20000"/>
          </a:bodyPr>
          <a:lstStyle/>
          <a:p>
            <a:r>
              <a:rPr lang="en-GB" dirty="0"/>
              <a:t>Viruses and worms over IM</a:t>
            </a:r>
          </a:p>
          <a:p>
            <a:r>
              <a:rPr lang="en-GB" dirty="0"/>
              <a:t>Identity theft/authentication spoofing</a:t>
            </a:r>
          </a:p>
          <a:p>
            <a:r>
              <a:rPr lang="en-GB" dirty="0"/>
              <a:t>Firewall tunnelling</a:t>
            </a:r>
          </a:p>
          <a:p>
            <a:r>
              <a:rPr lang="en-GB" dirty="0"/>
              <a:t>Data security leaks</a:t>
            </a:r>
          </a:p>
          <a:p>
            <a:r>
              <a:rPr lang="en-GB" dirty="0"/>
              <a:t>SPIM</a:t>
            </a:r>
          </a:p>
        </p:txBody>
      </p:sp>
    </p:spTree>
    <p:extLst>
      <p:ext uri="{BB962C8B-B14F-4D97-AF65-F5344CB8AC3E}">
        <p14:creationId xmlns:p14="http://schemas.microsoft.com/office/powerpoint/2010/main" val="172884489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7D5A1-C105-496B-82FB-9F55640572EE}"/>
              </a:ext>
            </a:extLst>
          </p:cNvPr>
          <p:cNvSpPr>
            <a:spLocks noGrp="1"/>
          </p:cNvSpPr>
          <p:nvPr>
            <p:ph type="title"/>
          </p:nvPr>
        </p:nvSpPr>
        <p:spPr/>
        <p:txBody>
          <a:bodyPr>
            <a:normAutofit fontScale="90000"/>
          </a:bodyPr>
          <a:lstStyle/>
          <a:p>
            <a:r>
              <a:rPr lang="en-GB" dirty="0"/>
              <a:t>Viruses and Worms over IM</a:t>
            </a:r>
          </a:p>
        </p:txBody>
      </p:sp>
      <p:sp>
        <p:nvSpPr>
          <p:cNvPr id="3" name="Content Placeholder 2">
            <a:extLst>
              <a:ext uri="{FF2B5EF4-FFF2-40B4-BE49-F238E27FC236}">
                <a16:creationId xmlns:a16="http://schemas.microsoft.com/office/drawing/2014/main" id="{87E8BE30-EC3E-4D6A-946D-B98E2887C06B}"/>
              </a:ext>
            </a:extLst>
          </p:cNvPr>
          <p:cNvSpPr>
            <a:spLocks noGrp="1"/>
          </p:cNvSpPr>
          <p:nvPr>
            <p:ph idx="1"/>
          </p:nvPr>
        </p:nvSpPr>
        <p:spPr/>
        <p:txBody>
          <a:bodyPr/>
          <a:lstStyle/>
          <a:p>
            <a:r>
              <a:rPr lang="en-GB" dirty="0"/>
              <a:t>Most viruses are sent through file transfers</a:t>
            </a:r>
          </a:p>
          <a:p>
            <a:r>
              <a:rPr lang="en-GB" dirty="0"/>
              <a:t>Bypasses traditional gateway and anti-virus security</a:t>
            </a:r>
          </a:p>
          <a:p>
            <a:r>
              <a:rPr lang="en-GB" dirty="0"/>
              <a:t>Public IM clients also have publicized vulnerabilities</a:t>
            </a:r>
          </a:p>
          <a:p>
            <a:r>
              <a:rPr lang="en-GB" dirty="0"/>
              <a:t>Flaws such as buffer overflows and boundary condition errors have been exploited to spread viruses, worms or denial-of-service attacks</a:t>
            </a:r>
          </a:p>
        </p:txBody>
      </p:sp>
    </p:spTree>
    <p:extLst>
      <p:ext uri="{BB962C8B-B14F-4D97-AF65-F5344CB8AC3E}">
        <p14:creationId xmlns:p14="http://schemas.microsoft.com/office/powerpoint/2010/main" val="9339241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Packets with IP addresses</a:t>
            </a:r>
          </a:p>
        </p:txBody>
      </p:sp>
      <p:graphicFrame>
        <p:nvGraphicFramePr>
          <p:cNvPr id="3" name="Table 2">
            <a:extLst>
              <a:ext uri="{FF2B5EF4-FFF2-40B4-BE49-F238E27FC236}">
                <a16:creationId xmlns:a16="http://schemas.microsoft.com/office/drawing/2014/main" id="{B5566F0E-E968-3A44-A42A-632874725237}"/>
              </a:ext>
            </a:extLst>
          </p:cNvPr>
          <p:cNvGraphicFramePr>
            <a:graphicFrameLocks noGrp="1"/>
          </p:cNvGraphicFramePr>
          <p:nvPr/>
        </p:nvGraphicFramePr>
        <p:xfrm>
          <a:off x="997527" y="2147454"/>
          <a:ext cx="9296655" cy="2576831"/>
        </p:xfrm>
        <a:graphic>
          <a:graphicData uri="http://schemas.openxmlformats.org/drawingml/2006/table">
            <a:tbl>
              <a:tblPr firstRow="1" bandRow="1">
                <a:tableStyleId>{5940675A-B579-460E-94D1-54222C63F5DA}</a:tableStyleId>
              </a:tblPr>
              <a:tblGrid>
                <a:gridCol w="1336011">
                  <a:extLst>
                    <a:ext uri="{9D8B030D-6E8A-4147-A177-3AD203B41FA5}">
                      <a16:colId xmlns:a16="http://schemas.microsoft.com/office/drawing/2014/main" val="988304417"/>
                    </a:ext>
                  </a:extLst>
                </a:gridCol>
                <a:gridCol w="1326774">
                  <a:extLst>
                    <a:ext uri="{9D8B030D-6E8A-4147-A177-3AD203B41FA5}">
                      <a16:colId xmlns:a16="http://schemas.microsoft.com/office/drawing/2014/main" val="1184857666"/>
                    </a:ext>
                  </a:extLst>
                </a:gridCol>
                <a:gridCol w="1521288">
                  <a:extLst>
                    <a:ext uri="{9D8B030D-6E8A-4147-A177-3AD203B41FA5}">
                      <a16:colId xmlns:a16="http://schemas.microsoft.com/office/drawing/2014/main" val="465290413"/>
                    </a:ext>
                  </a:extLst>
                </a:gridCol>
                <a:gridCol w="1132260">
                  <a:extLst>
                    <a:ext uri="{9D8B030D-6E8A-4147-A177-3AD203B41FA5}">
                      <a16:colId xmlns:a16="http://schemas.microsoft.com/office/drawing/2014/main" val="1690676417"/>
                    </a:ext>
                  </a:extLst>
                </a:gridCol>
                <a:gridCol w="1326774">
                  <a:extLst>
                    <a:ext uri="{9D8B030D-6E8A-4147-A177-3AD203B41FA5}">
                      <a16:colId xmlns:a16="http://schemas.microsoft.com/office/drawing/2014/main" val="3881953736"/>
                    </a:ext>
                  </a:extLst>
                </a:gridCol>
                <a:gridCol w="1326774">
                  <a:extLst>
                    <a:ext uri="{9D8B030D-6E8A-4147-A177-3AD203B41FA5}">
                      <a16:colId xmlns:a16="http://schemas.microsoft.com/office/drawing/2014/main" val="2298009728"/>
                    </a:ext>
                  </a:extLst>
                </a:gridCol>
                <a:gridCol w="1326774">
                  <a:extLst>
                    <a:ext uri="{9D8B030D-6E8A-4147-A177-3AD203B41FA5}">
                      <a16:colId xmlns:a16="http://schemas.microsoft.com/office/drawing/2014/main" val="3588899204"/>
                    </a:ext>
                  </a:extLst>
                </a:gridCol>
              </a:tblGrid>
              <a:tr h="918475">
                <a:tc>
                  <a:txBody>
                    <a:bodyPr/>
                    <a:lstStyle/>
                    <a:p>
                      <a:r>
                        <a:rPr lang="en-GB" dirty="0"/>
                        <a:t>Preamble</a:t>
                      </a:r>
                    </a:p>
                  </a:txBody>
                  <a:tcPr/>
                </a:tc>
                <a:tc>
                  <a:txBody>
                    <a:bodyPr/>
                    <a:lstStyle/>
                    <a:p>
                      <a:r>
                        <a:rPr lang="en-GB" dirty="0"/>
                        <a:t>Start of frame delimiter</a:t>
                      </a:r>
                    </a:p>
                  </a:txBody>
                  <a:tcPr/>
                </a:tc>
                <a:tc>
                  <a:txBody>
                    <a:bodyPr/>
                    <a:lstStyle/>
                    <a:p>
                      <a:r>
                        <a:rPr lang="en-GB" dirty="0"/>
                        <a:t>Destination</a:t>
                      </a:r>
                    </a:p>
                  </a:txBody>
                  <a:tcPr/>
                </a:tc>
                <a:tc>
                  <a:txBody>
                    <a:bodyPr/>
                    <a:lstStyle/>
                    <a:p>
                      <a:r>
                        <a:rPr lang="en-GB" dirty="0"/>
                        <a:t>Source</a:t>
                      </a:r>
                    </a:p>
                  </a:txBody>
                  <a:tcPr/>
                </a:tc>
                <a:tc>
                  <a:txBody>
                    <a:bodyPr/>
                    <a:lstStyle/>
                    <a:p>
                      <a:r>
                        <a:rPr lang="en-GB" dirty="0"/>
                        <a:t>Length</a:t>
                      </a:r>
                    </a:p>
                  </a:txBody>
                  <a:tcPr/>
                </a:tc>
                <a:tc>
                  <a:txBody>
                    <a:bodyPr/>
                    <a:lstStyle/>
                    <a:p>
                      <a:r>
                        <a:rPr lang="en-GB" dirty="0"/>
                        <a:t>Data</a:t>
                      </a:r>
                    </a:p>
                  </a:txBody>
                  <a:tcPr/>
                </a:tc>
                <a:tc>
                  <a:txBody>
                    <a:bodyPr/>
                    <a:lstStyle/>
                    <a:p>
                      <a:r>
                        <a:rPr lang="en-GB" dirty="0"/>
                        <a:t>CRC</a:t>
                      </a:r>
                    </a:p>
                  </a:txBody>
                  <a:tcPr/>
                </a:tc>
                <a:extLst>
                  <a:ext uri="{0D108BD9-81ED-4DB2-BD59-A6C34878D82A}">
                    <a16:rowId xmlns:a16="http://schemas.microsoft.com/office/drawing/2014/main" val="2098844010"/>
                  </a:ext>
                </a:extLst>
              </a:tr>
              <a:tr h="642932">
                <a:tc gridSpan="2">
                  <a:txBody>
                    <a:bodyPr/>
                    <a:lstStyle/>
                    <a:p>
                      <a:r>
                        <a:rPr lang="en-GB" dirty="0"/>
                        <a:t>Timing</a:t>
                      </a:r>
                    </a:p>
                  </a:txBody>
                  <a:tcPr/>
                </a:tc>
                <a:tc hMerge="1">
                  <a:txBody>
                    <a:bodyPr/>
                    <a:lstStyle/>
                    <a:p>
                      <a:endParaRPr lang="en-GB" dirty="0"/>
                    </a:p>
                  </a:txBody>
                  <a:tcPr/>
                </a:tc>
                <a:tc gridSpan="2">
                  <a:txBody>
                    <a:bodyPr/>
                    <a:lstStyle/>
                    <a:p>
                      <a:r>
                        <a:rPr lang="en-GB" dirty="0"/>
                        <a:t>MAC Addressing</a:t>
                      </a:r>
                    </a:p>
                  </a:txBody>
                  <a:tcPr/>
                </a:tc>
                <a:tc hMerge="1">
                  <a:txBody>
                    <a:bodyPr/>
                    <a:lstStyle/>
                    <a:p>
                      <a:endParaRPr lang="en-GB" dirty="0"/>
                    </a:p>
                  </a:txBody>
                  <a:tcPr/>
                </a:tc>
                <a:tc>
                  <a:txBody>
                    <a:bodyPr/>
                    <a:lstStyle/>
                    <a:p>
                      <a:r>
                        <a:rPr lang="en-GB" dirty="0"/>
                        <a:t>Amount of data</a:t>
                      </a:r>
                    </a:p>
                  </a:txBody>
                  <a:tcPr/>
                </a:tc>
                <a:tc>
                  <a:txBody>
                    <a:bodyPr/>
                    <a:lstStyle/>
                    <a:p>
                      <a:r>
                        <a:rPr lang="en-GB" dirty="0"/>
                        <a:t>Payload</a:t>
                      </a:r>
                    </a:p>
                  </a:txBody>
                  <a:tcPr/>
                </a:tc>
                <a:tc>
                  <a:txBody>
                    <a:bodyPr/>
                    <a:lstStyle/>
                    <a:p>
                      <a:r>
                        <a:rPr lang="en-GB" dirty="0"/>
                        <a:t>Checksum</a:t>
                      </a:r>
                    </a:p>
                  </a:txBody>
                  <a:tcPr/>
                </a:tc>
                <a:extLst>
                  <a:ext uri="{0D108BD9-81ED-4DB2-BD59-A6C34878D82A}">
                    <a16:rowId xmlns:a16="http://schemas.microsoft.com/office/drawing/2014/main" val="835899760"/>
                  </a:ext>
                </a:extLst>
              </a:tr>
              <a:tr h="642932">
                <a:tc>
                  <a:txBody>
                    <a:bodyPr/>
                    <a:lstStyle/>
                    <a:p>
                      <a:r>
                        <a:rPr lang="en-GB" dirty="0"/>
                        <a:t>7 bytes</a:t>
                      </a:r>
                    </a:p>
                  </a:txBody>
                  <a:tcPr/>
                </a:tc>
                <a:tc>
                  <a:txBody>
                    <a:bodyPr/>
                    <a:lstStyle/>
                    <a:p>
                      <a:r>
                        <a:rPr lang="en-GB" dirty="0"/>
                        <a:t>1 byte</a:t>
                      </a:r>
                    </a:p>
                  </a:txBody>
                  <a:tcPr/>
                </a:tc>
                <a:tc>
                  <a:txBody>
                    <a:bodyPr/>
                    <a:lstStyle/>
                    <a:p>
                      <a:r>
                        <a:rPr lang="en-GB" dirty="0"/>
                        <a:t>6 bytes</a:t>
                      </a:r>
                    </a:p>
                  </a:txBody>
                  <a:tcPr/>
                </a:tc>
                <a:tc>
                  <a:txBody>
                    <a:bodyPr/>
                    <a:lstStyle/>
                    <a:p>
                      <a:r>
                        <a:rPr lang="en-GB" dirty="0"/>
                        <a:t>6 bytes</a:t>
                      </a:r>
                    </a:p>
                  </a:txBody>
                  <a:tcPr/>
                </a:tc>
                <a:tc>
                  <a:txBody>
                    <a:bodyPr/>
                    <a:lstStyle/>
                    <a:p>
                      <a:r>
                        <a:rPr lang="en-GB" dirty="0"/>
                        <a:t>2 bytes</a:t>
                      </a:r>
                    </a:p>
                  </a:txBody>
                  <a:tcPr/>
                </a:tc>
                <a:tc>
                  <a:txBody>
                    <a:bodyPr/>
                    <a:lstStyle/>
                    <a:p>
                      <a:r>
                        <a:rPr lang="en-GB" dirty="0"/>
                        <a:t>46-1500 bytes</a:t>
                      </a:r>
                    </a:p>
                  </a:txBody>
                  <a:tcPr/>
                </a:tc>
                <a:tc>
                  <a:txBody>
                    <a:bodyPr/>
                    <a:lstStyle/>
                    <a:p>
                      <a:r>
                        <a:rPr lang="en-GB" dirty="0"/>
                        <a:t>4 bytes</a:t>
                      </a:r>
                    </a:p>
                  </a:txBody>
                  <a:tcPr/>
                </a:tc>
                <a:extLst>
                  <a:ext uri="{0D108BD9-81ED-4DB2-BD59-A6C34878D82A}">
                    <a16:rowId xmlns:a16="http://schemas.microsoft.com/office/drawing/2014/main" val="1704271050"/>
                  </a:ext>
                </a:extLst>
              </a:tr>
              <a:tr h="372492">
                <a:tc gridSpan="7">
                  <a:txBody>
                    <a:bodyPr/>
                    <a:lstStyle/>
                    <a:p>
                      <a:r>
                        <a:rPr lang="en-GB" dirty="0"/>
                        <a:t>PACKET</a:t>
                      </a:r>
                    </a:p>
                  </a:txBody>
                  <a:tcPr/>
                </a:tc>
                <a:tc hMerge="1">
                  <a:txBody>
                    <a:bodyPr/>
                    <a:lstStyle/>
                    <a:p>
                      <a:endParaRPr lang="en-GB"/>
                    </a:p>
                  </a:txBody>
                  <a:tcPr/>
                </a:tc>
                <a:tc hMerge="1">
                  <a:txBody>
                    <a:bodyPr/>
                    <a:lstStyle/>
                    <a:p>
                      <a:endParaRPr lang="en-GB" dirty="0"/>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908308610"/>
                  </a:ext>
                </a:extLst>
              </a:tr>
            </a:tbl>
          </a:graphicData>
        </a:graphic>
      </p:graphicFrame>
      <p:graphicFrame>
        <p:nvGraphicFramePr>
          <p:cNvPr id="7" name="Table 6">
            <a:extLst>
              <a:ext uri="{FF2B5EF4-FFF2-40B4-BE49-F238E27FC236}">
                <a16:creationId xmlns:a16="http://schemas.microsoft.com/office/drawing/2014/main" id="{FD9C80D6-475C-5041-8835-9B49F96DAE35}"/>
              </a:ext>
            </a:extLst>
          </p:cNvPr>
          <p:cNvGraphicFramePr>
            <a:graphicFrameLocks noGrp="1"/>
          </p:cNvGraphicFramePr>
          <p:nvPr/>
        </p:nvGraphicFramePr>
        <p:xfrm>
          <a:off x="997527" y="5568756"/>
          <a:ext cx="5029200" cy="776626"/>
        </p:xfrm>
        <a:graphic>
          <a:graphicData uri="http://schemas.openxmlformats.org/drawingml/2006/table">
            <a:tbl>
              <a:tblPr firstRow="1" bandRow="1">
                <a:tableStyleId>{5940675A-B579-460E-94D1-54222C63F5DA}</a:tableStyleId>
              </a:tblPr>
              <a:tblGrid>
                <a:gridCol w="2514600">
                  <a:extLst>
                    <a:ext uri="{9D8B030D-6E8A-4147-A177-3AD203B41FA5}">
                      <a16:colId xmlns:a16="http://schemas.microsoft.com/office/drawing/2014/main" val="3964996903"/>
                    </a:ext>
                  </a:extLst>
                </a:gridCol>
                <a:gridCol w="2514600">
                  <a:extLst>
                    <a:ext uri="{9D8B030D-6E8A-4147-A177-3AD203B41FA5}">
                      <a16:colId xmlns:a16="http://schemas.microsoft.com/office/drawing/2014/main" val="717373547"/>
                    </a:ext>
                  </a:extLst>
                </a:gridCol>
              </a:tblGrid>
              <a:tr h="388313">
                <a:tc>
                  <a:txBody>
                    <a:bodyPr/>
                    <a:lstStyle/>
                    <a:p>
                      <a:r>
                        <a:rPr lang="en-GB" dirty="0"/>
                        <a:t>Source IP address</a:t>
                      </a:r>
                    </a:p>
                  </a:txBody>
                  <a:tcPr/>
                </a:tc>
                <a:tc>
                  <a:txBody>
                    <a:bodyPr/>
                    <a:lstStyle/>
                    <a:p>
                      <a:r>
                        <a:rPr lang="en-GB" dirty="0"/>
                        <a:t>Destination IP address</a:t>
                      </a:r>
                    </a:p>
                  </a:txBody>
                  <a:tcPr/>
                </a:tc>
                <a:extLst>
                  <a:ext uri="{0D108BD9-81ED-4DB2-BD59-A6C34878D82A}">
                    <a16:rowId xmlns:a16="http://schemas.microsoft.com/office/drawing/2014/main" val="381520744"/>
                  </a:ext>
                </a:extLst>
              </a:tr>
              <a:tr h="388313">
                <a:tc>
                  <a:txBody>
                    <a:bodyPr/>
                    <a:lstStyle/>
                    <a:p>
                      <a:r>
                        <a:rPr lang="en-GB" dirty="0"/>
                        <a:t>4 bytes</a:t>
                      </a:r>
                    </a:p>
                  </a:txBody>
                  <a:tcPr/>
                </a:tc>
                <a:tc>
                  <a:txBody>
                    <a:bodyPr/>
                    <a:lstStyle/>
                    <a:p>
                      <a:r>
                        <a:rPr lang="en-GB" dirty="0"/>
                        <a:t>4 bytes</a:t>
                      </a:r>
                    </a:p>
                  </a:txBody>
                  <a:tcPr/>
                </a:tc>
                <a:extLst>
                  <a:ext uri="{0D108BD9-81ED-4DB2-BD59-A6C34878D82A}">
                    <a16:rowId xmlns:a16="http://schemas.microsoft.com/office/drawing/2014/main" val="3155051676"/>
                  </a:ext>
                </a:extLst>
              </a:tr>
            </a:tbl>
          </a:graphicData>
        </a:graphic>
      </p:graphicFrame>
      <p:cxnSp>
        <p:nvCxnSpPr>
          <p:cNvPr id="9" name="Straight Arrow Connector 8">
            <a:extLst>
              <a:ext uri="{FF2B5EF4-FFF2-40B4-BE49-F238E27FC236}">
                <a16:creationId xmlns:a16="http://schemas.microsoft.com/office/drawing/2014/main" id="{7ED05957-2F4A-3B4F-AED1-A9FAB246EF37}"/>
              </a:ext>
            </a:extLst>
          </p:cNvPr>
          <p:cNvCxnSpPr/>
          <p:nvPr/>
        </p:nvCxnSpPr>
        <p:spPr>
          <a:xfrm flipV="1">
            <a:off x="3505200" y="4031673"/>
            <a:ext cx="4239491" cy="1537083"/>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556568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7B6A8-8895-40B5-B6D9-9DA82663D2D6}"/>
              </a:ext>
            </a:extLst>
          </p:cNvPr>
          <p:cNvSpPr>
            <a:spLocks noGrp="1"/>
          </p:cNvSpPr>
          <p:nvPr>
            <p:ph type="title"/>
          </p:nvPr>
        </p:nvSpPr>
        <p:spPr/>
        <p:txBody>
          <a:bodyPr>
            <a:normAutofit fontScale="90000"/>
          </a:bodyPr>
          <a:lstStyle/>
          <a:p>
            <a:r>
              <a:rPr lang="en-GB" dirty="0"/>
              <a:t>Identity Theft/Authentication Spoofing</a:t>
            </a:r>
          </a:p>
        </p:txBody>
      </p:sp>
      <p:sp>
        <p:nvSpPr>
          <p:cNvPr id="3" name="Content Placeholder 2">
            <a:extLst>
              <a:ext uri="{FF2B5EF4-FFF2-40B4-BE49-F238E27FC236}">
                <a16:creationId xmlns:a16="http://schemas.microsoft.com/office/drawing/2014/main" id="{AFD047C3-18B2-49F6-A08C-8CBA5070A999}"/>
              </a:ext>
            </a:extLst>
          </p:cNvPr>
          <p:cNvSpPr>
            <a:spLocks noGrp="1"/>
          </p:cNvSpPr>
          <p:nvPr>
            <p:ph idx="1"/>
          </p:nvPr>
        </p:nvSpPr>
        <p:spPr/>
        <p:txBody>
          <a:bodyPr/>
          <a:lstStyle/>
          <a:p>
            <a:r>
              <a:rPr lang="en-GB" dirty="0"/>
              <a:t>Public IM systems let individuals create anonymous identities</a:t>
            </a:r>
          </a:p>
          <a:p>
            <a:r>
              <a:rPr lang="en-GB" dirty="0"/>
              <a:t>These do not map to e-mail addresses</a:t>
            </a:r>
          </a:p>
          <a:p>
            <a:r>
              <a:rPr lang="en-GB" dirty="0"/>
              <a:t>IDs can be created even if the IDs and domains are not owned by that individual i.e. "</a:t>
            </a:r>
            <a:r>
              <a:rPr lang="en-GB" dirty="0" err="1"/>
              <a:t>billgates</a:t>
            </a:r>
            <a:r>
              <a:rPr lang="en-GB" dirty="0"/>
              <a:t>" or "</a:t>
            </a:r>
            <a:r>
              <a:rPr lang="en-GB" dirty="0" err="1"/>
              <a:t>johnchambers</a:t>
            </a:r>
            <a:r>
              <a:rPr lang="en-GB" dirty="0"/>
              <a:t>,“</a:t>
            </a:r>
          </a:p>
          <a:p>
            <a:r>
              <a:rPr lang="en-GB" dirty="0"/>
              <a:t>Spoofing creates risk, as these IDs can be used maliciously, outside the control of the IT security department</a:t>
            </a:r>
          </a:p>
        </p:txBody>
      </p:sp>
    </p:spTree>
    <p:extLst>
      <p:ext uri="{BB962C8B-B14F-4D97-AF65-F5344CB8AC3E}">
        <p14:creationId xmlns:p14="http://schemas.microsoft.com/office/powerpoint/2010/main" val="33271526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73411-9B16-40AD-A8A1-75E7E2A5AF68}"/>
              </a:ext>
            </a:extLst>
          </p:cNvPr>
          <p:cNvSpPr>
            <a:spLocks noGrp="1"/>
          </p:cNvSpPr>
          <p:nvPr>
            <p:ph type="title"/>
          </p:nvPr>
        </p:nvSpPr>
        <p:spPr/>
        <p:txBody>
          <a:bodyPr>
            <a:normAutofit fontScale="90000"/>
          </a:bodyPr>
          <a:lstStyle/>
          <a:p>
            <a:r>
              <a:rPr lang="en-GB" dirty="0"/>
              <a:t>Firewall Tunnelling</a:t>
            </a:r>
          </a:p>
        </p:txBody>
      </p:sp>
      <p:sp>
        <p:nvSpPr>
          <p:cNvPr id="3" name="Content Placeholder 2">
            <a:extLst>
              <a:ext uri="{FF2B5EF4-FFF2-40B4-BE49-F238E27FC236}">
                <a16:creationId xmlns:a16="http://schemas.microsoft.com/office/drawing/2014/main" id="{5E929C25-4E49-4DB2-ABB9-1D4825F505AF}"/>
              </a:ext>
            </a:extLst>
          </p:cNvPr>
          <p:cNvSpPr>
            <a:spLocks noGrp="1"/>
          </p:cNvSpPr>
          <p:nvPr>
            <p:ph idx="1"/>
          </p:nvPr>
        </p:nvSpPr>
        <p:spPr/>
        <p:txBody>
          <a:bodyPr/>
          <a:lstStyle/>
          <a:p>
            <a:r>
              <a:rPr lang="en-GB" dirty="0"/>
              <a:t>IM clients find ways to tunnel through firewalls</a:t>
            </a:r>
          </a:p>
          <a:p>
            <a:r>
              <a:rPr lang="en-GB" dirty="0"/>
              <a:t>Most IM services come through well-publicized ports (5190 for AOL Instant Messenger, 1863 for MSN and 5050 for Yahoo)</a:t>
            </a:r>
          </a:p>
          <a:p>
            <a:r>
              <a:rPr lang="en-GB" dirty="0"/>
              <a:t>IM clients also can exploit any open port on the firewall, including those used by other applications (such as Port 80 for Web and HTTP traffic)</a:t>
            </a:r>
          </a:p>
          <a:p>
            <a:r>
              <a:rPr lang="en-GB" dirty="0"/>
              <a:t>Some clients also can connect via peer-to-peer connections or establish connections on randomly negotiated ports</a:t>
            </a:r>
          </a:p>
        </p:txBody>
      </p:sp>
    </p:spTree>
    <p:extLst>
      <p:ext uri="{BB962C8B-B14F-4D97-AF65-F5344CB8AC3E}">
        <p14:creationId xmlns:p14="http://schemas.microsoft.com/office/powerpoint/2010/main" val="149323473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40AC5-7A10-4A62-80A2-1F140CB1B185}"/>
              </a:ext>
            </a:extLst>
          </p:cNvPr>
          <p:cNvSpPr>
            <a:spLocks noGrp="1"/>
          </p:cNvSpPr>
          <p:nvPr>
            <p:ph type="title"/>
          </p:nvPr>
        </p:nvSpPr>
        <p:spPr/>
        <p:txBody>
          <a:bodyPr>
            <a:normAutofit fontScale="90000"/>
          </a:bodyPr>
          <a:lstStyle/>
          <a:p>
            <a:r>
              <a:rPr lang="en-GB" dirty="0"/>
              <a:t>Data Security Leaks</a:t>
            </a:r>
          </a:p>
        </p:txBody>
      </p:sp>
      <p:sp>
        <p:nvSpPr>
          <p:cNvPr id="3" name="Content Placeholder 2">
            <a:extLst>
              <a:ext uri="{FF2B5EF4-FFF2-40B4-BE49-F238E27FC236}">
                <a16:creationId xmlns:a16="http://schemas.microsoft.com/office/drawing/2014/main" id="{6C00E64E-E0C0-42F6-883B-3111D3D2DB42}"/>
              </a:ext>
            </a:extLst>
          </p:cNvPr>
          <p:cNvSpPr>
            <a:spLocks noGrp="1"/>
          </p:cNvSpPr>
          <p:nvPr>
            <p:ph idx="1"/>
          </p:nvPr>
        </p:nvSpPr>
        <p:spPr/>
        <p:txBody>
          <a:bodyPr/>
          <a:lstStyle/>
          <a:p>
            <a:r>
              <a:rPr lang="en-GB" dirty="0"/>
              <a:t>Unmonitored content leaving the corporation without the knowledge of the information security department introduces legal and competitive risk</a:t>
            </a:r>
          </a:p>
          <a:p>
            <a:pPr lvl="1"/>
            <a:r>
              <a:rPr lang="en-GB" dirty="0"/>
              <a:t>Such as a CFO sending a confidential spreadsheet via IM without an audit trail</a:t>
            </a:r>
          </a:p>
          <a:p>
            <a:r>
              <a:rPr lang="en-GB" dirty="0"/>
              <a:t>File transfer over IM is a powerful way to send information beyond the tracing capabilities of the IT department</a:t>
            </a:r>
          </a:p>
          <a:p>
            <a:r>
              <a:rPr lang="en-GB" dirty="0"/>
              <a:t>The lack of content filtering and archiving makes it difficult for IT to discover potential breaches of policy or to hold individuals accountable</a:t>
            </a:r>
          </a:p>
        </p:txBody>
      </p:sp>
    </p:spTree>
    <p:extLst>
      <p:ext uri="{BB962C8B-B14F-4D97-AF65-F5344CB8AC3E}">
        <p14:creationId xmlns:p14="http://schemas.microsoft.com/office/powerpoint/2010/main" val="3311002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36DF1-4212-4E39-8860-3FC2709838E6}"/>
              </a:ext>
            </a:extLst>
          </p:cNvPr>
          <p:cNvSpPr>
            <a:spLocks noGrp="1"/>
          </p:cNvSpPr>
          <p:nvPr>
            <p:ph type="title"/>
          </p:nvPr>
        </p:nvSpPr>
        <p:spPr/>
        <p:txBody>
          <a:bodyPr>
            <a:normAutofit fontScale="90000"/>
          </a:bodyPr>
          <a:lstStyle/>
          <a:p>
            <a:r>
              <a:rPr lang="en-GB" dirty="0"/>
              <a:t>SPIM</a:t>
            </a:r>
          </a:p>
        </p:txBody>
      </p:sp>
      <p:sp>
        <p:nvSpPr>
          <p:cNvPr id="3" name="Content Placeholder 2">
            <a:extLst>
              <a:ext uri="{FF2B5EF4-FFF2-40B4-BE49-F238E27FC236}">
                <a16:creationId xmlns:a16="http://schemas.microsoft.com/office/drawing/2014/main" id="{089C3214-DE7F-49FA-9682-6DE94AE47458}"/>
              </a:ext>
            </a:extLst>
          </p:cNvPr>
          <p:cNvSpPr>
            <a:spLocks noGrp="1"/>
          </p:cNvSpPr>
          <p:nvPr>
            <p:ph idx="1"/>
          </p:nvPr>
        </p:nvSpPr>
        <p:spPr/>
        <p:txBody>
          <a:bodyPr/>
          <a:lstStyle/>
          <a:p>
            <a:r>
              <a:rPr lang="en-GB" dirty="0"/>
              <a:t>Instant messaging spam</a:t>
            </a:r>
          </a:p>
          <a:p>
            <a:r>
              <a:rPr lang="en-GB" dirty="0"/>
              <a:t>Can be more disruptive than e-mail spam</a:t>
            </a:r>
          </a:p>
          <a:p>
            <a:r>
              <a:rPr lang="en-GB" dirty="0"/>
              <a:t>More intrusive (the pop-up SPIM interrupts the user) and generally of a more sexually offensive nature</a:t>
            </a:r>
          </a:p>
          <a:p>
            <a:pPr lvl="1"/>
            <a:r>
              <a:rPr lang="en-GB" dirty="0"/>
              <a:t>Leads to human resources and legal risk</a:t>
            </a:r>
          </a:p>
        </p:txBody>
      </p:sp>
    </p:spTree>
    <p:extLst>
      <p:ext uri="{BB962C8B-B14F-4D97-AF65-F5344CB8AC3E}">
        <p14:creationId xmlns:p14="http://schemas.microsoft.com/office/powerpoint/2010/main" val="412177787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Code</a:t>
            </a:r>
          </a:p>
        </p:txBody>
      </p:sp>
      <p:sp>
        <p:nvSpPr>
          <p:cNvPr id="3" name="Content Placeholder 2"/>
          <p:cNvSpPr>
            <a:spLocks noGrp="1"/>
          </p:cNvSpPr>
          <p:nvPr>
            <p:ph idx="1"/>
          </p:nvPr>
        </p:nvSpPr>
        <p:spPr/>
        <p:txBody>
          <a:bodyPr>
            <a:normAutofit fontScale="70000" lnSpcReduction="20000"/>
          </a:bodyPr>
          <a:lstStyle/>
          <a:p>
            <a:r>
              <a:rPr lang="en-GB" dirty="0"/>
              <a:t>The most common computer vulnerabilities include:</a:t>
            </a:r>
          </a:p>
          <a:p>
            <a:pPr lvl="1"/>
            <a:r>
              <a:rPr lang="en-GB" dirty="0"/>
              <a:t>Bugs</a:t>
            </a:r>
          </a:p>
          <a:p>
            <a:pPr lvl="1"/>
            <a:r>
              <a:rPr lang="en-GB" dirty="0"/>
              <a:t>Weak passwords</a:t>
            </a:r>
          </a:p>
          <a:p>
            <a:pPr lvl="1"/>
            <a:r>
              <a:rPr lang="en-GB" dirty="0"/>
              <a:t>Software that is already infected with virus</a:t>
            </a:r>
          </a:p>
          <a:p>
            <a:pPr lvl="1"/>
            <a:r>
              <a:rPr lang="en-GB" dirty="0"/>
              <a:t>Missing data encryption</a:t>
            </a:r>
          </a:p>
          <a:p>
            <a:pPr lvl="1"/>
            <a:r>
              <a:rPr lang="en-GB" dirty="0"/>
              <a:t>OS command injection</a:t>
            </a:r>
          </a:p>
          <a:p>
            <a:pPr lvl="1"/>
            <a:r>
              <a:rPr lang="en-GB" dirty="0"/>
              <a:t>SQL injection</a:t>
            </a:r>
          </a:p>
          <a:p>
            <a:pPr lvl="1"/>
            <a:r>
              <a:rPr lang="en-GB" dirty="0"/>
              <a:t>Buffer overflow</a:t>
            </a:r>
          </a:p>
          <a:p>
            <a:pPr lvl="1"/>
            <a:r>
              <a:rPr lang="en-GB" dirty="0"/>
              <a:t>Missing authorization</a:t>
            </a:r>
          </a:p>
          <a:p>
            <a:pPr lvl="1"/>
            <a:r>
              <a:rPr lang="en-GB" dirty="0"/>
              <a:t>Use of broken algorithms</a:t>
            </a:r>
          </a:p>
          <a:p>
            <a:pPr lvl="1"/>
            <a:r>
              <a:rPr lang="en-GB" dirty="0"/>
              <a:t>URL redirection to untrusted sites</a:t>
            </a:r>
          </a:p>
          <a:p>
            <a:pPr lvl="1"/>
            <a:r>
              <a:rPr lang="en-GB" dirty="0"/>
              <a:t>Path traversal</a:t>
            </a:r>
          </a:p>
          <a:p>
            <a:pPr lvl="1"/>
            <a:r>
              <a:rPr lang="en-GB" dirty="0"/>
              <a:t>Missing authentication for critical function</a:t>
            </a:r>
          </a:p>
          <a:p>
            <a:pPr lvl="1"/>
            <a:r>
              <a:rPr lang="en-GB" dirty="0"/>
              <a:t>Unrestricted upload of dangerous file types</a:t>
            </a:r>
          </a:p>
          <a:p>
            <a:pPr lvl="1"/>
            <a:r>
              <a:rPr lang="en-GB" dirty="0"/>
              <a:t>Dependence on untrusted inputs in a security decision</a:t>
            </a:r>
          </a:p>
          <a:p>
            <a:pPr lvl="1"/>
            <a:r>
              <a:rPr lang="en-GB" dirty="0"/>
              <a:t>Cross-site scripting and forgery</a:t>
            </a:r>
          </a:p>
          <a:p>
            <a:pPr lvl="1"/>
            <a:r>
              <a:rPr lang="en-GB" dirty="0"/>
              <a:t>Download of codes without integrity checks</a:t>
            </a:r>
          </a:p>
        </p:txBody>
      </p:sp>
    </p:spTree>
    <p:extLst>
      <p:ext uri="{BB962C8B-B14F-4D97-AF65-F5344CB8AC3E}">
        <p14:creationId xmlns:p14="http://schemas.microsoft.com/office/powerpoint/2010/main" val="215725178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F2898-D2E1-4E53-A427-427A5695CCDA}"/>
              </a:ext>
            </a:extLst>
          </p:cNvPr>
          <p:cNvSpPr>
            <a:spLocks noGrp="1"/>
          </p:cNvSpPr>
          <p:nvPr>
            <p:ph type="title"/>
          </p:nvPr>
        </p:nvSpPr>
        <p:spPr/>
        <p:txBody>
          <a:bodyPr>
            <a:normAutofit fontScale="90000"/>
          </a:bodyPr>
          <a:lstStyle/>
          <a:p>
            <a:r>
              <a:rPr lang="en-GB" dirty="0"/>
              <a:t>Section 2</a:t>
            </a:r>
          </a:p>
        </p:txBody>
      </p:sp>
      <p:sp>
        <p:nvSpPr>
          <p:cNvPr id="3" name="Content Placeholder 2">
            <a:extLst>
              <a:ext uri="{FF2B5EF4-FFF2-40B4-BE49-F238E27FC236}">
                <a16:creationId xmlns:a16="http://schemas.microsoft.com/office/drawing/2014/main" id="{66636491-2793-40FD-A8B6-FE24CDB29A98}"/>
              </a:ext>
            </a:extLst>
          </p:cNvPr>
          <p:cNvSpPr>
            <a:spLocks noGrp="1"/>
          </p:cNvSpPr>
          <p:nvPr>
            <p:ph idx="1"/>
          </p:nvPr>
        </p:nvSpPr>
        <p:spPr/>
        <p:txBody>
          <a:bodyPr/>
          <a:lstStyle/>
          <a:p>
            <a:endParaRPr lang="en-GB" dirty="0"/>
          </a:p>
        </p:txBody>
      </p:sp>
    </p:spTree>
    <p:extLst>
      <p:ext uri="{BB962C8B-B14F-4D97-AF65-F5344CB8AC3E}">
        <p14:creationId xmlns:p14="http://schemas.microsoft.com/office/powerpoint/2010/main" val="326104583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Securing the Perimeter</a:t>
            </a:r>
          </a:p>
        </p:txBody>
      </p:sp>
      <p:sp>
        <p:nvSpPr>
          <p:cNvPr id="3" name="Content Placeholder 2"/>
          <p:cNvSpPr>
            <a:spLocks noGrp="1"/>
          </p:cNvSpPr>
          <p:nvPr>
            <p:ph idx="1"/>
          </p:nvPr>
        </p:nvSpPr>
        <p:spPr/>
        <p:txBody>
          <a:bodyPr/>
          <a:lstStyle/>
          <a:p>
            <a:r>
              <a:rPr lang="en-GB"/>
              <a:t>A network perimeter is the boundary between the private and locally managed-and-owned side of a network and the public and usually provider-managed side of a network</a:t>
            </a:r>
            <a:endParaRPr lang="en-US"/>
          </a:p>
        </p:txBody>
      </p:sp>
    </p:spTree>
    <p:extLst>
      <p:ext uri="{BB962C8B-B14F-4D97-AF65-F5344CB8AC3E}">
        <p14:creationId xmlns:p14="http://schemas.microsoft.com/office/powerpoint/2010/main" val="296716375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Securing the Perimeter</a:t>
            </a:r>
          </a:p>
        </p:txBody>
      </p:sp>
      <p:sp>
        <p:nvSpPr>
          <p:cNvPr id="3" name="Content Placeholder 2"/>
          <p:cNvSpPr>
            <a:spLocks noGrp="1"/>
          </p:cNvSpPr>
          <p:nvPr>
            <p:ph idx="1"/>
          </p:nvPr>
        </p:nvSpPr>
        <p:spPr/>
        <p:txBody>
          <a:bodyPr>
            <a:normAutofit/>
          </a:bodyPr>
          <a:lstStyle/>
          <a:p>
            <a:r>
              <a:rPr lang="en-GB"/>
              <a:t>Three questions that have to be answered:</a:t>
            </a:r>
          </a:p>
          <a:p>
            <a:pPr lvl="1"/>
            <a:r>
              <a:rPr lang="en-GB" b="1"/>
              <a:t>What is it that we are trying to protect?</a:t>
            </a:r>
            <a:endParaRPr lang="en-GB"/>
          </a:p>
          <a:p>
            <a:pPr lvl="2"/>
            <a:r>
              <a:rPr lang="en-GB"/>
              <a:t>We will have to determine what are the workstations, servers, databases and other devices that have to be protected.</a:t>
            </a:r>
          </a:p>
          <a:p>
            <a:pPr lvl="1"/>
            <a:r>
              <a:rPr lang="en-GB" b="1"/>
              <a:t>What are the threats?</a:t>
            </a:r>
          </a:p>
          <a:p>
            <a:pPr lvl="2"/>
            <a:r>
              <a:rPr lang="en-GB"/>
              <a:t>Next, we determine what are the different type of threats</a:t>
            </a:r>
          </a:p>
          <a:p>
            <a:pPr lvl="2"/>
            <a:r>
              <a:rPr lang="en-GB"/>
              <a:t>Internet facing systems are always under the possibility of an attack</a:t>
            </a:r>
          </a:p>
          <a:p>
            <a:pPr lvl="2"/>
            <a:r>
              <a:rPr lang="en-GB"/>
              <a:t>Other threats can also be from former employees who have access to vital resources.</a:t>
            </a:r>
          </a:p>
          <a:p>
            <a:pPr lvl="1"/>
            <a:r>
              <a:rPr lang="en-GB" b="1"/>
              <a:t>And finally the business requirements of the organization.</a:t>
            </a:r>
            <a:endParaRPr lang="en-GB"/>
          </a:p>
          <a:p>
            <a:pPr lvl="2"/>
            <a:r>
              <a:rPr lang="en-GB"/>
              <a:t>The security design must meet the business goals of an organization</a:t>
            </a:r>
          </a:p>
          <a:p>
            <a:pPr lvl="2"/>
            <a:r>
              <a:rPr lang="en-GB"/>
              <a:t>An eCommerce site with more online transactions will need a more robust security design than a site which just needs an online presence</a:t>
            </a:r>
          </a:p>
        </p:txBody>
      </p:sp>
    </p:spTree>
    <p:extLst>
      <p:ext uri="{BB962C8B-B14F-4D97-AF65-F5344CB8AC3E}">
        <p14:creationId xmlns:p14="http://schemas.microsoft.com/office/powerpoint/2010/main" val="349572464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468C0-E111-44F8-9646-898AECDA223E}"/>
              </a:ext>
            </a:extLst>
          </p:cNvPr>
          <p:cNvSpPr>
            <a:spLocks noGrp="1"/>
          </p:cNvSpPr>
          <p:nvPr>
            <p:ph type="title"/>
          </p:nvPr>
        </p:nvSpPr>
        <p:spPr/>
        <p:txBody>
          <a:bodyPr>
            <a:normAutofit fontScale="90000"/>
          </a:bodyPr>
          <a:lstStyle/>
          <a:p>
            <a:endParaRPr lang="en-GB"/>
          </a:p>
        </p:txBody>
      </p:sp>
      <p:pic>
        <p:nvPicPr>
          <p:cNvPr id="5" name="Content Placeholder 4" descr="Shape&#10;&#10;Description automatically generated with low confidence">
            <a:extLst>
              <a:ext uri="{FF2B5EF4-FFF2-40B4-BE49-F238E27FC236}">
                <a16:creationId xmlns:a16="http://schemas.microsoft.com/office/drawing/2014/main" id="{029039AD-B55E-4E45-91A0-520B68DAE7D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397" y="843961"/>
            <a:ext cx="1424611" cy="1424611"/>
          </a:xfrm>
        </p:spPr>
      </p:pic>
      <p:pic>
        <p:nvPicPr>
          <p:cNvPr id="7" name="Picture 6" descr="Shape&#10;&#10;Description automatically generated with low confidence">
            <a:extLst>
              <a:ext uri="{FF2B5EF4-FFF2-40B4-BE49-F238E27FC236}">
                <a16:creationId xmlns:a16="http://schemas.microsoft.com/office/drawing/2014/main" id="{7610D122-9042-4603-BA76-20BC4B7DA2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7801" y="1282923"/>
            <a:ext cx="1282148" cy="1282148"/>
          </a:xfrm>
          <a:prstGeom prst="rect">
            <a:avLst/>
          </a:prstGeom>
        </p:spPr>
      </p:pic>
      <p:pic>
        <p:nvPicPr>
          <p:cNvPr id="1026" name="Picture 2" descr="See the source image">
            <a:extLst>
              <a:ext uri="{FF2B5EF4-FFF2-40B4-BE49-F238E27FC236}">
                <a16:creationId xmlns:a16="http://schemas.microsoft.com/office/drawing/2014/main" id="{B2CFB011-7258-4792-A992-52BFF1EA05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627" y="2878255"/>
            <a:ext cx="1282148" cy="12821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4CAE5448-28AD-4F6D-84BB-CB5DCE9AD9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0199" y="2783647"/>
            <a:ext cx="1903796" cy="12821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Shape&#10;&#10;Description automatically generated with low confidence">
            <a:extLst>
              <a:ext uri="{FF2B5EF4-FFF2-40B4-BE49-F238E27FC236}">
                <a16:creationId xmlns:a16="http://schemas.microsoft.com/office/drawing/2014/main" id="{8BD02306-158E-49D2-B756-F493A3B099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0398" y="5146208"/>
            <a:ext cx="1232052" cy="1232052"/>
          </a:xfrm>
          <a:prstGeom prst="rect">
            <a:avLst/>
          </a:prstGeom>
        </p:spPr>
      </p:pic>
      <p:sp>
        <p:nvSpPr>
          <p:cNvPr id="10" name="Arrow: Right 9">
            <a:extLst>
              <a:ext uri="{FF2B5EF4-FFF2-40B4-BE49-F238E27FC236}">
                <a16:creationId xmlns:a16="http://schemas.microsoft.com/office/drawing/2014/main" id="{953322CF-9953-4E47-B9D6-28D297042EAF}"/>
              </a:ext>
            </a:extLst>
          </p:cNvPr>
          <p:cNvSpPr/>
          <p:nvPr/>
        </p:nvSpPr>
        <p:spPr>
          <a:xfrm>
            <a:off x="1967118" y="3337988"/>
            <a:ext cx="688217" cy="3252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rrow: Right 12">
            <a:extLst>
              <a:ext uri="{FF2B5EF4-FFF2-40B4-BE49-F238E27FC236}">
                <a16:creationId xmlns:a16="http://schemas.microsoft.com/office/drawing/2014/main" id="{D1FC8C0F-925E-4D0C-93CC-35012921058B}"/>
              </a:ext>
            </a:extLst>
          </p:cNvPr>
          <p:cNvSpPr/>
          <p:nvPr/>
        </p:nvSpPr>
        <p:spPr>
          <a:xfrm>
            <a:off x="4680057" y="3356693"/>
            <a:ext cx="688217" cy="3252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rrow: Right 13">
            <a:extLst>
              <a:ext uri="{FF2B5EF4-FFF2-40B4-BE49-F238E27FC236}">
                <a16:creationId xmlns:a16="http://schemas.microsoft.com/office/drawing/2014/main" id="{FD6F2434-17D7-4D57-A56B-1F339B1F675D}"/>
              </a:ext>
            </a:extLst>
          </p:cNvPr>
          <p:cNvSpPr/>
          <p:nvPr/>
        </p:nvSpPr>
        <p:spPr>
          <a:xfrm rot="5400000">
            <a:off x="901593" y="2289499"/>
            <a:ext cx="688217" cy="3252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rrow: Right 14">
            <a:extLst>
              <a:ext uri="{FF2B5EF4-FFF2-40B4-BE49-F238E27FC236}">
                <a16:creationId xmlns:a16="http://schemas.microsoft.com/office/drawing/2014/main" id="{5AA9DD9C-0B17-41B9-A56F-031C39CED9B3}"/>
              </a:ext>
            </a:extLst>
          </p:cNvPr>
          <p:cNvSpPr/>
          <p:nvPr/>
        </p:nvSpPr>
        <p:spPr>
          <a:xfrm rot="5400000">
            <a:off x="5696254" y="4497595"/>
            <a:ext cx="688217" cy="3252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4" descr="See the source image">
            <a:extLst>
              <a:ext uri="{FF2B5EF4-FFF2-40B4-BE49-F238E27FC236}">
                <a16:creationId xmlns:a16="http://schemas.microsoft.com/office/drawing/2014/main" id="{140BB92E-77F6-4FB8-86A2-A10AC3A4DF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6729" y="2853207"/>
            <a:ext cx="1903796" cy="1282148"/>
          </a:xfrm>
          <a:prstGeom prst="rect">
            <a:avLst/>
          </a:prstGeom>
          <a:noFill/>
          <a:extLst>
            <a:ext uri="{909E8E84-426E-40DD-AFC4-6F175D3DCCD1}">
              <a14:hiddenFill xmlns:a14="http://schemas.microsoft.com/office/drawing/2010/main">
                <a:solidFill>
                  <a:srgbClr val="FFFFFF"/>
                </a:solidFill>
              </a14:hiddenFill>
            </a:ext>
          </a:extLst>
        </p:spPr>
      </p:pic>
      <p:sp>
        <p:nvSpPr>
          <p:cNvPr id="16" name="Arrow: Right 15">
            <a:extLst>
              <a:ext uri="{FF2B5EF4-FFF2-40B4-BE49-F238E27FC236}">
                <a16:creationId xmlns:a16="http://schemas.microsoft.com/office/drawing/2014/main" id="{9F51100B-16EB-4662-AA59-F3C8DDF1CE8D}"/>
              </a:ext>
            </a:extLst>
          </p:cNvPr>
          <p:cNvSpPr/>
          <p:nvPr/>
        </p:nvSpPr>
        <p:spPr>
          <a:xfrm>
            <a:off x="6712450" y="3356693"/>
            <a:ext cx="688217" cy="3252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2" descr="See the source image">
            <a:extLst>
              <a:ext uri="{FF2B5EF4-FFF2-40B4-BE49-F238E27FC236}">
                <a16:creationId xmlns:a16="http://schemas.microsoft.com/office/drawing/2014/main" id="{E4C59216-18F8-4C80-8830-F2295F6289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8274" y="2831212"/>
            <a:ext cx="1282148" cy="1282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94702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4A564-39A1-47EF-8601-9DFDCE51FD2C}"/>
              </a:ext>
            </a:extLst>
          </p:cNvPr>
          <p:cNvSpPr>
            <a:spLocks noGrp="1"/>
          </p:cNvSpPr>
          <p:nvPr>
            <p:ph type="title"/>
          </p:nvPr>
        </p:nvSpPr>
        <p:spPr/>
        <p:txBody>
          <a:bodyPr>
            <a:normAutofit fontScale="90000"/>
          </a:bodyPr>
          <a:lstStyle/>
          <a:p>
            <a:endParaRPr lang="en-GB"/>
          </a:p>
        </p:txBody>
      </p:sp>
      <p:pic>
        <p:nvPicPr>
          <p:cNvPr id="5" name="Content Placeholder 4">
            <a:extLst>
              <a:ext uri="{FF2B5EF4-FFF2-40B4-BE49-F238E27FC236}">
                <a16:creationId xmlns:a16="http://schemas.microsoft.com/office/drawing/2014/main" id="{D87EE0CF-F54A-4323-86D0-08B18A8F7B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0371" y="1690687"/>
            <a:ext cx="9147023" cy="4802187"/>
          </a:xfrm>
        </p:spPr>
      </p:pic>
    </p:spTree>
    <p:extLst>
      <p:ext uri="{BB962C8B-B14F-4D97-AF65-F5344CB8AC3E}">
        <p14:creationId xmlns:p14="http://schemas.microsoft.com/office/powerpoint/2010/main" val="32716243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Two networks</a:t>
            </a:r>
          </a:p>
        </p:txBody>
      </p:sp>
      <p:pic>
        <p:nvPicPr>
          <p:cNvPr id="6" name="Picture 5">
            <a:extLst>
              <a:ext uri="{FF2B5EF4-FFF2-40B4-BE49-F238E27FC236}">
                <a16:creationId xmlns:a16="http://schemas.microsoft.com/office/drawing/2014/main" id="{55B657F8-762D-5640-90EC-9149A3A3B32E}"/>
              </a:ext>
            </a:extLst>
          </p:cNvPr>
          <p:cNvPicPr>
            <a:picLocks noChangeAspect="1"/>
          </p:cNvPicPr>
          <p:nvPr/>
        </p:nvPicPr>
        <p:blipFill>
          <a:blip r:embed="rId3"/>
          <a:stretch>
            <a:fillRect/>
          </a:stretch>
        </p:blipFill>
        <p:spPr>
          <a:xfrm>
            <a:off x="8336594" y="3058924"/>
            <a:ext cx="557473" cy="460844"/>
          </a:xfrm>
          <a:prstGeom prst="rect">
            <a:avLst/>
          </a:prstGeom>
        </p:spPr>
      </p:pic>
      <p:pic>
        <p:nvPicPr>
          <p:cNvPr id="7" name="Picture 6">
            <a:extLst>
              <a:ext uri="{FF2B5EF4-FFF2-40B4-BE49-F238E27FC236}">
                <a16:creationId xmlns:a16="http://schemas.microsoft.com/office/drawing/2014/main" id="{D9F6A7F2-27B6-DE4E-A355-37347BAB3AFC}"/>
              </a:ext>
            </a:extLst>
          </p:cNvPr>
          <p:cNvPicPr>
            <a:picLocks noChangeAspect="1"/>
          </p:cNvPicPr>
          <p:nvPr/>
        </p:nvPicPr>
        <p:blipFill>
          <a:blip r:embed="rId3"/>
          <a:stretch>
            <a:fillRect/>
          </a:stretch>
        </p:blipFill>
        <p:spPr>
          <a:xfrm>
            <a:off x="9860925" y="3058924"/>
            <a:ext cx="557473" cy="460844"/>
          </a:xfrm>
          <a:prstGeom prst="rect">
            <a:avLst/>
          </a:prstGeom>
        </p:spPr>
      </p:pic>
      <p:pic>
        <p:nvPicPr>
          <p:cNvPr id="8" name="Picture 7">
            <a:extLst>
              <a:ext uri="{FF2B5EF4-FFF2-40B4-BE49-F238E27FC236}">
                <a16:creationId xmlns:a16="http://schemas.microsoft.com/office/drawing/2014/main" id="{33C80DB6-B2E7-5E49-8FB3-CE98E81E80E1}"/>
              </a:ext>
            </a:extLst>
          </p:cNvPr>
          <p:cNvPicPr>
            <a:picLocks noChangeAspect="1"/>
          </p:cNvPicPr>
          <p:nvPr/>
        </p:nvPicPr>
        <p:blipFill>
          <a:blip r:embed="rId3"/>
          <a:stretch>
            <a:fillRect/>
          </a:stretch>
        </p:blipFill>
        <p:spPr>
          <a:xfrm>
            <a:off x="8336594" y="4032325"/>
            <a:ext cx="557473" cy="460844"/>
          </a:xfrm>
          <a:prstGeom prst="rect">
            <a:avLst/>
          </a:prstGeom>
        </p:spPr>
      </p:pic>
      <p:pic>
        <p:nvPicPr>
          <p:cNvPr id="9" name="Picture 8">
            <a:extLst>
              <a:ext uri="{FF2B5EF4-FFF2-40B4-BE49-F238E27FC236}">
                <a16:creationId xmlns:a16="http://schemas.microsoft.com/office/drawing/2014/main" id="{0DC55E05-551C-C843-B3EB-05C459EC42EB}"/>
              </a:ext>
            </a:extLst>
          </p:cNvPr>
          <p:cNvPicPr>
            <a:picLocks noChangeAspect="1"/>
          </p:cNvPicPr>
          <p:nvPr/>
        </p:nvPicPr>
        <p:blipFill>
          <a:blip r:embed="rId3"/>
          <a:stretch>
            <a:fillRect/>
          </a:stretch>
        </p:blipFill>
        <p:spPr>
          <a:xfrm>
            <a:off x="9860158" y="4022475"/>
            <a:ext cx="557473" cy="460844"/>
          </a:xfrm>
          <a:prstGeom prst="rect">
            <a:avLst/>
          </a:prstGeom>
        </p:spPr>
      </p:pic>
      <p:pic>
        <p:nvPicPr>
          <p:cNvPr id="5" name="Picture 4">
            <a:extLst>
              <a:ext uri="{FF2B5EF4-FFF2-40B4-BE49-F238E27FC236}">
                <a16:creationId xmlns:a16="http://schemas.microsoft.com/office/drawing/2014/main" id="{A57B8148-C034-7D44-89E6-AA15AB292D4F}"/>
              </a:ext>
            </a:extLst>
          </p:cNvPr>
          <p:cNvPicPr>
            <a:picLocks noChangeAspect="1"/>
          </p:cNvPicPr>
          <p:nvPr/>
        </p:nvPicPr>
        <p:blipFill>
          <a:blip r:embed="rId4"/>
          <a:stretch>
            <a:fillRect/>
          </a:stretch>
        </p:blipFill>
        <p:spPr>
          <a:xfrm>
            <a:off x="8979477" y="3542371"/>
            <a:ext cx="796038" cy="398019"/>
          </a:xfrm>
          <a:prstGeom prst="rect">
            <a:avLst/>
          </a:prstGeom>
        </p:spPr>
      </p:pic>
      <p:pic>
        <p:nvPicPr>
          <p:cNvPr id="20" name="Picture 19">
            <a:extLst>
              <a:ext uri="{FF2B5EF4-FFF2-40B4-BE49-F238E27FC236}">
                <a16:creationId xmlns:a16="http://schemas.microsoft.com/office/drawing/2014/main" id="{47871EB1-6D23-3144-AC87-E3CABD196E02}"/>
              </a:ext>
            </a:extLst>
          </p:cNvPr>
          <p:cNvPicPr>
            <a:picLocks noChangeAspect="1"/>
          </p:cNvPicPr>
          <p:nvPr/>
        </p:nvPicPr>
        <p:blipFill>
          <a:blip r:embed="rId3"/>
          <a:stretch>
            <a:fillRect/>
          </a:stretch>
        </p:blipFill>
        <p:spPr>
          <a:xfrm>
            <a:off x="820868" y="3054831"/>
            <a:ext cx="557473" cy="460844"/>
          </a:xfrm>
          <a:prstGeom prst="rect">
            <a:avLst/>
          </a:prstGeom>
        </p:spPr>
      </p:pic>
      <p:pic>
        <p:nvPicPr>
          <p:cNvPr id="21" name="Picture 20">
            <a:extLst>
              <a:ext uri="{FF2B5EF4-FFF2-40B4-BE49-F238E27FC236}">
                <a16:creationId xmlns:a16="http://schemas.microsoft.com/office/drawing/2014/main" id="{3EC3E5F3-FCC6-5045-8748-C5CCBB49256B}"/>
              </a:ext>
            </a:extLst>
          </p:cNvPr>
          <p:cNvPicPr>
            <a:picLocks noChangeAspect="1"/>
          </p:cNvPicPr>
          <p:nvPr/>
        </p:nvPicPr>
        <p:blipFill>
          <a:blip r:embed="rId3"/>
          <a:stretch>
            <a:fillRect/>
          </a:stretch>
        </p:blipFill>
        <p:spPr>
          <a:xfrm>
            <a:off x="2345199" y="3054831"/>
            <a:ext cx="557473" cy="460844"/>
          </a:xfrm>
          <a:prstGeom prst="rect">
            <a:avLst/>
          </a:prstGeom>
        </p:spPr>
      </p:pic>
      <p:pic>
        <p:nvPicPr>
          <p:cNvPr id="22" name="Picture 21">
            <a:extLst>
              <a:ext uri="{FF2B5EF4-FFF2-40B4-BE49-F238E27FC236}">
                <a16:creationId xmlns:a16="http://schemas.microsoft.com/office/drawing/2014/main" id="{BBA7D28B-C2B2-6749-B7D3-208D546FE7A6}"/>
              </a:ext>
            </a:extLst>
          </p:cNvPr>
          <p:cNvPicPr>
            <a:picLocks noChangeAspect="1"/>
          </p:cNvPicPr>
          <p:nvPr/>
        </p:nvPicPr>
        <p:blipFill>
          <a:blip r:embed="rId3"/>
          <a:stretch>
            <a:fillRect/>
          </a:stretch>
        </p:blipFill>
        <p:spPr>
          <a:xfrm>
            <a:off x="820868" y="4028232"/>
            <a:ext cx="557473" cy="460844"/>
          </a:xfrm>
          <a:prstGeom prst="rect">
            <a:avLst/>
          </a:prstGeom>
        </p:spPr>
      </p:pic>
      <p:pic>
        <p:nvPicPr>
          <p:cNvPr id="23" name="Picture 22">
            <a:extLst>
              <a:ext uri="{FF2B5EF4-FFF2-40B4-BE49-F238E27FC236}">
                <a16:creationId xmlns:a16="http://schemas.microsoft.com/office/drawing/2014/main" id="{BE33E861-4184-5046-80A6-561F851319AD}"/>
              </a:ext>
            </a:extLst>
          </p:cNvPr>
          <p:cNvPicPr>
            <a:picLocks noChangeAspect="1"/>
          </p:cNvPicPr>
          <p:nvPr/>
        </p:nvPicPr>
        <p:blipFill>
          <a:blip r:embed="rId3"/>
          <a:stretch>
            <a:fillRect/>
          </a:stretch>
        </p:blipFill>
        <p:spPr>
          <a:xfrm>
            <a:off x="2344432" y="4018382"/>
            <a:ext cx="557473" cy="460844"/>
          </a:xfrm>
          <a:prstGeom prst="rect">
            <a:avLst/>
          </a:prstGeom>
        </p:spPr>
      </p:pic>
      <p:pic>
        <p:nvPicPr>
          <p:cNvPr id="24" name="Picture 23">
            <a:extLst>
              <a:ext uri="{FF2B5EF4-FFF2-40B4-BE49-F238E27FC236}">
                <a16:creationId xmlns:a16="http://schemas.microsoft.com/office/drawing/2014/main" id="{A05776C0-8D68-194E-873A-493B23B097E5}"/>
              </a:ext>
            </a:extLst>
          </p:cNvPr>
          <p:cNvPicPr>
            <a:picLocks noChangeAspect="1"/>
          </p:cNvPicPr>
          <p:nvPr/>
        </p:nvPicPr>
        <p:blipFill>
          <a:blip r:embed="rId4"/>
          <a:stretch>
            <a:fillRect/>
          </a:stretch>
        </p:blipFill>
        <p:spPr>
          <a:xfrm>
            <a:off x="1463751" y="3579843"/>
            <a:ext cx="796038" cy="398019"/>
          </a:xfrm>
          <a:prstGeom prst="rect">
            <a:avLst/>
          </a:prstGeom>
        </p:spPr>
      </p:pic>
      <p:sp>
        <p:nvSpPr>
          <p:cNvPr id="12" name="TextBox 11">
            <a:extLst>
              <a:ext uri="{FF2B5EF4-FFF2-40B4-BE49-F238E27FC236}">
                <a16:creationId xmlns:a16="http://schemas.microsoft.com/office/drawing/2014/main" id="{307B10E3-A7B4-994A-A8FB-EE51F9E932BB}"/>
              </a:ext>
            </a:extLst>
          </p:cNvPr>
          <p:cNvSpPr txBox="1"/>
          <p:nvPr/>
        </p:nvSpPr>
        <p:spPr>
          <a:xfrm>
            <a:off x="283677" y="4599548"/>
            <a:ext cx="1918232" cy="369332"/>
          </a:xfrm>
          <a:prstGeom prst="rect">
            <a:avLst/>
          </a:prstGeom>
          <a:noFill/>
        </p:spPr>
        <p:txBody>
          <a:bodyPr wrap="square" rtlCol="0">
            <a:spAutoFit/>
          </a:bodyPr>
          <a:lstStyle/>
          <a:p>
            <a:r>
              <a:rPr lang="en-GB" dirty="0"/>
              <a:t>192.168.1.12</a:t>
            </a:r>
          </a:p>
        </p:txBody>
      </p:sp>
      <p:sp>
        <p:nvSpPr>
          <p:cNvPr id="28" name="TextBox 27">
            <a:extLst>
              <a:ext uri="{FF2B5EF4-FFF2-40B4-BE49-F238E27FC236}">
                <a16:creationId xmlns:a16="http://schemas.microsoft.com/office/drawing/2014/main" id="{93F2937F-78B2-5649-A824-C03933D07289}"/>
              </a:ext>
            </a:extLst>
          </p:cNvPr>
          <p:cNvSpPr txBox="1"/>
          <p:nvPr/>
        </p:nvSpPr>
        <p:spPr>
          <a:xfrm>
            <a:off x="9775515" y="4489076"/>
            <a:ext cx="1918232" cy="369332"/>
          </a:xfrm>
          <a:prstGeom prst="rect">
            <a:avLst/>
          </a:prstGeom>
          <a:noFill/>
        </p:spPr>
        <p:txBody>
          <a:bodyPr wrap="square" rtlCol="0">
            <a:spAutoFit/>
          </a:bodyPr>
          <a:lstStyle/>
          <a:p>
            <a:r>
              <a:rPr lang="en-GB" dirty="0"/>
              <a:t>192.168.2.7</a:t>
            </a:r>
          </a:p>
        </p:txBody>
      </p:sp>
      <p:pic>
        <p:nvPicPr>
          <p:cNvPr id="18" name="Picture 17">
            <a:extLst>
              <a:ext uri="{FF2B5EF4-FFF2-40B4-BE49-F238E27FC236}">
                <a16:creationId xmlns:a16="http://schemas.microsoft.com/office/drawing/2014/main" id="{7B68C7C2-D37A-3541-99DC-8577EC207997}"/>
              </a:ext>
            </a:extLst>
          </p:cNvPr>
          <p:cNvPicPr>
            <a:picLocks noChangeAspect="1"/>
          </p:cNvPicPr>
          <p:nvPr/>
        </p:nvPicPr>
        <p:blipFill>
          <a:blip r:embed="rId5"/>
          <a:stretch>
            <a:fillRect/>
          </a:stretch>
        </p:blipFill>
        <p:spPr>
          <a:xfrm>
            <a:off x="4613503" y="2773489"/>
            <a:ext cx="2010725" cy="2010725"/>
          </a:xfrm>
          <a:prstGeom prst="rect">
            <a:avLst/>
          </a:prstGeom>
        </p:spPr>
      </p:pic>
      <p:sp>
        <p:nvSpPr>
          <p:cNvPr id="19" name="TextBox 18">
            <a:extLst>
              <a:ext uri="{FF2B5EF4-FFF2-40B4-BE49-F238E27FC236}">
                <a16:creationId xmlns:a16="http://schemas.microsoft.com/office/drawing/2014/main" id="{FC825B7E-0B91-6F4A-A9CD-A7A35FBC237B}"/>
              </a:ext>
            </a:extLst>
          </p:cNvPr>
          <p:cNvSpPr txBox="1"/>
          <p:nvPr/>
        </p:nvSpPr>
        <p:spPr>
          <a:xfrm>
            <a:off x="5150335" y="4109894"/>
            <a:ext cx="867802" cy="369332"/>
          </a:xfrm>
          <a:prstGeom prst="rect">
            <a:avLst/>
          </a:prstGeom>
          <a:noFill/>
        </p:spPr>
        <p:txBody>
          <a:bodyPr wrap="none" rtlCol="0">
            <a:spAutoFit/>
          </a:bodyPr>
          <a:lstStyle/>
          <a:p>
            <a:r>
              <a:rPr lang="en-GB" dirty="0"/>
              <a:t>Router</a:t>
            </a:r>
          </a:p>
        </p:txBody>
      </p:sp>
      <p:cxnSp>
        <p:nvCxnSpPr>
          <p:cNvPr id="30" name="Straight Arrow Connector 29">
            <a:extLst>
              <a:ext uri="{FF2B5EF4-FFF2-40B4-BE49-F238E27FC236}">
                <a16:creationId xmlns:a16="http://schemas.microsoft.com/office/drawing/2014/main" id="{97209753-EF66-B24C-BD06-A68C2C7825DF}"/>
              </a:ext>
            </a:extLst>
          </p:cNvPr>
          <p:cNvCxnSpPr>
            <a:cxnSpLocks/>
            <a:stCxn id="24" idx="3"/>
          </p:cNvCxnSpPr>
          <p:nvPr/>
        </p:nvCxnSpPr>
        <p:spPr>
          <a:xfrm>
            <a:off x="2259789" y="3778853"/>
            <a:ext cx="2353714" cy="14018"/>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4A116D31-7669-E44A-BD2A-F9D53136F6E8}"/>
              </a:ext>
            </a:extLst>
          </p:cNvPr>
          <p:cNvCxnSpPr>
            <a:cxnSpLocks/>
            <a:endCxn id="5" idx="1"/>
          </p:cNvCxnSpPr>
          <p:nvPr/>
        </p:nvCxnSpPr>
        <p:spPr>
          <a:xfrm>
            <a:off x="6624228" y="3741380"/>
            <a:ext cx="2355249" cy="1"/>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0D0A4257-1E61-F94A-B3CB-F4AB2072C23D}"/>
              </a:ext>
            </a:extLst>
          </p:cNvPr>
          <p:cNvCxnSpPr>
            <a:cxnSpLocks/>
            <a:stCxn id="22" idx="3"/>
            <a:endCxn id="24" idx="2"/>
          </p:cNvCxnSpPr>
          <p:nvPr/>
        </p:nvCxnSpPr>
        <p:spPr>
          <a:xfrm flipV="1">
            <a:off x="1378341" y="3977862"/>
            <a:ext cx="483429" cy="28079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7830F70A-64DF-0E4A-A712-757AFEDFC0C2}"/>
              </a:ext>
            </a:extLst>
          </p:cNvPr>
          <p:cNvCxnSpPr>
            <a:cxnSpLocks/>
            <a:stCxn id="5" idx="2"/>
            <a:endCxn id="9" idx="1"/>
          </p:cNvCxnSpPr>
          <p:nvPr/>
        </p:nvCxnSpPr>
        <p:spPr>
          <a:xfrm>
            <a:off x="9377496" y="3940390"/>
            <a:ext cx="482662" cy="312507"/>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9E569EFF-D35C-3A45-B68D-4EDDE98A7AFD}"/>
              </a:ext>
            </a:extLst>
          </p:cNvPr>
          <p:cNvSpPr txBox="1"/>
          <p:nvPr/>
        </p:nvSpPr>
        <p:spPr>
          <a:xfrm>
            <a:off x="924314" y="3990314"/>
            <a:ext cx="320922" cy="369332"/>
          </a:xfrm>
          <a:prstGeom prst="rect">
            <a:avLst/>
          </a:prstGeom>
          <a:noFill/>
        </p:spPr>
        <p:txBody>
          <a:bodyPr wrap="none" rtlCol="0">
            <a:spAutoFit/>
          </a:bodyPr>
          <a:lstStyle/>
          <a:p>
            <a:r>
              <a:rPr lang="en-GB" dirty="0"/>
              <a:t>A</a:t>
            </a:r>
          </a:p>
        </p:txBody>
      </p:sp>
      <p:sp>
        <p:nvSpPr>
          <p:cNvPr id="52" name="TextBox 51">
            <a:extLst>
              <a:ext uri="{FF2B5EF4-FFF2-40B4-BE49-F238E27FC236}">
                <a16:creationId xmlns:a16="http://schemas.microsoft.com/office/drawing/2014/main" id="{0B141ED8-3F99-5F4D-84CF-E2D2BADA9845}"/>
              </a:ext>
            </a:extLst>
          </p:cNvPr>
          <p:cNvSpPr txBox="1"/>
          <p:nvPr/>
        </p:nvSpPr>
        <p:spPr>
          <a:xfrm>
            <a:off x="9978433" y="3990314"/>
            <a:ext cx="314510" cy="369332"/>
          </a:xfrm>
          <a:prstGeom prst="rect">
            <a:avLst/>
          </a:prstGeom>
          <a:noFill/>
        </p:spPr>
        <p:txBody>
          <a:bodyPr wrap="none" rtlCol="0">
            <a:spAutoFit/>
          </a:bodyPr>
          <a:lstStyle/>
          <a:p>
            <a:r>
              <a:rPr lang="en-GB" dirty="0"/>
              <a:t>B</a:t>
            </a:r>
          </a:p>
        </p:txBody>
      </p:sp>
      <p:sp>
        <p:nvSpPr>
          <p:cNvPr id="53" name="TextBox 52">
            <a:extLst>
              <a:ext uri="{FF2B5EF4-FFF2-40B4-BE49-F238E27FC236}">
                <a16:creationId xmlns:a16="http://schemas.microsoft.com/office/drawing/2014/main" id="{48FACC93-4E6D-3F4E-AB9E-9977EDD88CAA}"/>
              </a:ext>
            </a:extLst>
          </p:cNvPr>
          <p:cNvSpPr txBox="1"/>
          <p:nvPr/>
        </p:nvSpPr>
        <p:spPr>
          <a:xfrm>
            <a:off x="4290804" y="3168498"/>
            <a:ext cx="859531" cy="369332"/>
          </a:xfrm>
          <a:prstGeom prst="rect">
            <a:avLst/>
          </a:prstGeom>
          <a:noFill/>
        </p:spPr>
        <p:txBody>
          <a:bodyPr wrap="none" rtlCol="0">
            <a:spAutoFit/>
          </a:bodyPr>
          <a:lstStyle/>
          <a:p>
            <a:r>
              <a:rPr lang="en-GB" dirty="0"/>
              <a:t>R1 NIC</a:t>
            </a:r>
          </a:p>
        </p:txBody>
      </p:sp>
      <p:sp>
        <p:nvSpPr>
          <p:cNvPr id="54" name="TextBox 53">
            <a:extLst>
              <a:ext uri="{FF2B5EF4-FFF2-40B4-BE49-F238E27FC236}">
                <a16:creationId xmlns:a16="http://schemas.microsoft.com/office/drawing/2014/main" id="{6D18DCBF-6781-FA4F-ACB1-7AFE62FC528E}"/>
              </a:ext>
            </a:extLst>
          </p:cNvPr>
          <p:cNvSpPr txBox="1"/>
          <p:nvPr/>
        </p:nvSpPr>
        <p:spPr>
          <a:xfrm>
            <a:off x="6087396" y="3183314"/>
            <a:ext cx="859531" cy="369332"/>
          </a:xfrm>
          <a:prstGeom prst="rect">
            <a:avLst/>
          </a:prstGeom>
          <a:noFill/>
        </p:spPr>
        <p:txBody>
          <a:bodyPr wrap="none" rtlCol="0">
            <a:spAutoFit/>
          </a:bodyPr>
          <a:lstStyle/>
          <a:p>
            <a:r>
              <a:rPr lang="en-GB" dirty="0"/>
              <a:t>R2 NIC</a:t>
            </a:r>
          </a:p>
        </p:txBody>
      </p:sp>
      <p:graphicFrame>
        <p:nvGraphicFramePr>
          <p:cNvPr id="55" name="Table 54">
            <a:extLst>
              <a:ext uri="{FF2B5EF4-FFF2-40B4-BE49-F238E27FC236}">
                <a16:creationId xmlns:a16="http://schemas.microsoft.com/office/drawing/2014/main" id="{508AA9BE-32D7-C849-9AAE-48E8C25866F9}"/>
              </a:ext>
            </a:extLst>
          </p:cNvPr>
          <p:cNvGraphicFramePr>
            <a:graphicFrameLocks noGrp="1"/>
          </p:cNvGraphicFramePr>
          <p:nvPr/>
        </p:nvGraphicFramePr>
        <p:xfrm>
          <a:off x="450549" y="5171556"/>
          <a:ext cx="5133687" cy="889000"/>
        </p:xfrm>
        <a:graphic>
          <a:graphicData uri="http://schemas.openxmlformats.org/drawingml/2006/table">
            <a:tbl>
              <a:tblPr firstRow="1" bandRow="1">
                <a:tableStyleId>{5940675A-B579-460E-94D1-54222C63F5DA}</a:tableStyleId>
              </a:tblPr>
              <a:tblGrid>
                <a:gridCol w="1218344">
                  <a:extLst>
                    <a:ext uri="{9D8B030D-6E8A-4147-A177-3AD203B41FA5}">
                      <a16:colId xmlns:a16="http://schemas.microsoft.com/office/drawing/2014/main" val="891655034"/>
                    </a:ext>
                  </a:extLst>
                </a:gridCol>
                <a:gridCol w="1269124">
                  <a:extLst>
                    <a:ext uri="{9D8B030D-6E8A-4147-A177-3AD203B41FA5}">
                      <a16:colId xmlns:a16="http://schemas.microsoft.com/office/drawing/2014/main" val="2731466387"/>
                    </a:ext>
                  </a:extLst>
                </a:gridCol>
                <a:gridCol w="1366763">
                  <a:extLst>
                    <a:ext uri="{9D8B030D-6E8A-4147-A177-3AD203B41FA5}">
                      <a16:colId xmlns:a16="http://schemas.microsoft.com/office/drawing/2014/main" val="2033864589"/>
                    </a:ext>
                  </a:extLst>
                </a:gridCol>
                <a:gridCol w="1279456">
                  <a:extLst>
                    <a:ext uri="{9D8B030D-6E8A-4147-A177-3AD203B41FA5}">
                      <a16:colId xmlns:a16="http://schemas.microsoft.com/office/drawing/2014/main" val="3963019711"/>
                    </a:ext>
                  </a:extLst>
                </a:gridCol>
              </a:tblGrid>
              <a:tr h="370840">
                <a:tc>
                  <a:txBody>
                    <a:bodyPr/>
                    <a:lstStyle/>
                    <a:p>
                      <a:r>
                        <a:rPr lang="en-GB" sz="1400" dirty="0"/>
                        <a:t>Source MAC</a:t>
                      </a:r>
                    </a:p>
                  </a:txBody>
                  <a:tcPr/>
                </a:tc>
                <a:tc>
                  <a:txBody>
                    <a:bodyPr/>
                    <a:lstStyle/>
                    <a:p>
                      <a:r>
                        <a:rPr lang="en-GB" sz="1400" dirty="0"/>
                        <a:t>Destination MAC</a:t>
                      </a:r>
                    </a:p>
                  </a:txBody>
                  <a:tcPr/>
                </a:tc>
                <a:tc>
                  <a:txBody>
                    <a:bodyPr/>
                    <a:lstStyle/>
                    <a:p>
                      <a:r>
                        <a:rPr lang="en-GB" sz="1400" dirty="0"/>
                        <a:t>Source IP</a:t>
                      </a:r>
                    </a:p>
                  </a:txBody>
                  <a:tcPr/>
                </a:tc>
                <a:tc>
                  <a:txBody>
                    <a:bodyPr/>
                    <a:lstStyle/>
                    <a:p>
                      <a:r>
                        <a:rPr lang="en-GB" sz="1400" dirty="0"/>
                        <a:t>Destination IP</a:t>
                      </a:r>
                    </a:p>
                  </a:txBody>
                  <a:tcPr/>
                </a:tc>
                <a:extLst>
                  <a:ext uri="{0D108BD9-81ED-4DB2-BD59-A6C34878D82A}">
                    <a16:rowId xmlns:a16="http://schemas.microsoft.com/office/drawing/2014/main" val="1712715655"/>
                  </a:ext>
                </a:extLst>
              </a:tr>
              <a:tr h="370840">
                <a:tc>
                  <a:txBody>
                    <a:bodyPr/>
                    <a:lstStyle/>
                    <a:p>
                      <a:r>
                        <a:rPr lang="en-GB" sz="1400" dirty="0"/>
                        <a:t>Host A</a:t>
                      </a:r>
                    </a:p>
                  </a:txBody>
                  <a:tcPr/>
                </a:tc>
                <a:tc>
                  <a:txBody>
                    <a:bodyPr/>
                    <a:lstStyle/>
                    <a:p>
                      <a:r>
                        <a:rPr lang="en-GB" sz="1400" dirty="0"/>
                        <a:t>Router R1</a:t>
                      </a:r>
                    </a:p>
                  </a:txBody>
                  <a:tcPr/>
                </a:tc>
                <a:tc>
                  <a:txBody>
                    <a:bodyPr/>
                    <a:lstStyle/>
                    <a:p>
                      <a:r>
                        <a:rPr lang="en-GB" sz="1400" dirty="0"/>
                        <a:t>192.168.1.12</a:t>
                      </a:r>
                    </a:p>
                  </a:txBody>
                  <a:tcPr/>
                </a:tc>
                <a:tc>
                  <a:txBody>
                    <a:bodyPr/>
                    <a:lstStyle/>
                    <a:p>
                      <a:r>
                        <a:rPr lang="en-GB" sz="1400" dirty="0"/>
                        <a:t>192.168.2.7</a:t>
                      </a:r>
                    </a:p>
                  </a:txBody>
                  <a:tcPr/>
                </a:tc>
                <a:extLst>
                  <a:ext uri="{0D108BD9-81ED-4DB2-BD59-A6C34878D82A}">
                    <a16:rowId xmlns:a16="http://schemas.microsoft.com/office/drawing/2014/main" val="4003949763"/>
                  </a:ext>
                </a:extLst>
              </a:tr>
            </a:tbl>
          </a:graphicData>
        </a:graphic>
      </p:graphicFrame>
      <p:graphicFrame>
        <p:nvGraphicFramePr>
          <p:cNvPr id="57" name="Table 56">
            <a:extLst>
              <a:ext uri="{FF2B5EF4-FFF2-40B4-BE49-F238E27FC236}">
                <a16:creationId xmlns:a16="http://schemas.microsoft.com/office/drawing/2014/main" id="{A7414A94-1FBF-454B-9480-C21A49B562E0}"/>
              </a:ext>
            </a:extLst>
          </p:cNvPr>
          <p:cNvGraphicFramePr>
            <a:graphicFrameLocks noGrp="1"/>
          </p:cNvGraphicFramePr>
          <p:nvPr/>
        </p:nvGraphicFramePr>
        <p:xfrm>
          <a:off x="6412633" y="5157614"/>
          <a:ext cx="5133687" cy="889000"/>
        </p:xfrm>
        <a:graphic>
          <a:graphicData uri="http://schemas.openxmlformats.org/drawingml/2006/table">
            <a:tbl>
              <a:tblPr firstRow="1" bandRow="1">
                <a:tableStyleId>{5940675A-B579-460E-94D1-54222C63F5DA}</a:tableStyleId>
              </a:tblPr>
              <a:tblGrid>
                <a:gridCol w="1218344">
                  <a:extLst>
                    <a:ext uri="{9D8B030D-6E8A-4147-A177-3AD203B41FA5}">
                      <a16:colId xmlns:a16="http://schemas.microsoft.com/office/drawing/2014/main" val="891655034"/>
                    </a:ext>
                  </a:extLst>
                </a:gridCol>
                <a:gridCol w="1269124">
                  <a:extLst>
                    <a:ext uri="{9D8B030D-6E8A-4147-A177-3AD203B41FA5}">
                      <a16:colId xmlns:a16="http://schemas.microsoft.com/office/drawing/2014/main" val="2731466387"/>
                    </a:ext>
                  </a:extLst>
                </a:gridCol>
                <a:gridCol w="1366763">
                  <a:extLst>
                    <a:ext uri="{9D8B030D-6E8A-4147-A177-3AD203B41FA5}">
                      <a16:colId xmlns:a16="http://schemas.microsoft.com/office/drawing/2014/main" val="2033864589"/>
                    </a:ext>
                  </a:extLst>
                </a:gridCol>
                <a:gridCol w="1279456">
                  <a:extLst>
                    <a:ext uri="{9D8B030D-6E8A-4147-A177-3AD203B41FA5}">
                      <a16:colId xmlns:a16="http://schemas.microsoft.com/office/drawing/2014/main" val="3963019711"/>
                    </a:ext>
                  </a:extLst>
                </a:gridCol>
              </a:tblGrid>
              <a:tr h="370840">
                <a:tc>
                  <a:txBody>
                    <a:bodyPr/>
                    <a:lstStyle/>
                    <a:p>
                      <a:r>
                        <a:rPr lang="en-GB" sz="1400" dirty="0"/>
                        <a:t>Source MAC</a:t>
                      </a:r>
                    </a:p>
                  </a:txBody>
                  <a:tcPr/>
                </a:tc>
                <a:tc>
                  <a:txBody>
                    <a:bodyPr/>
                    <a:lstStyle/>
                    <a:p>
                      <a:r>
                        <a:rPr lang="en-GB" sz="1400" dirty="0"/>
                        <a:t>Destination MAC</a:t>
                      </a:r>
                    </a:p>
                  </a:txBody>
                  <a:tcPr/>
                </a:tc>
                <a:tc>
                  <a:txBody>
                    <a:bodyPr/>
                    <a:lstStyle/>
                    <a:p>
                      <a:r>
                        <a:rPr lang="en-GB" sz="1400" dirty="0"/>
                        <a:t>Source IP</a:t>
                      </a:r>
                    </a:p>
                  </a:txBody>
                  <a:tcPr/>
                </a:tc>
                <a:tc>
                  <a:txBody>
                    <a:bodyPr/>
                    <a:lstStyle/>
                    <a:p>
                      <a:r>
                        <a:rPr lang="en-GB" sz="1400" dirty="0"/>
                        <a:t>Destination IP</a:t>
                      </a:r>
                    </a:p>
                  </a:txBody>
                  <a:tcPr/>
                </a:tc>
                <a:extLst>
                  <a:ext uri="{0D108BD9-81ED-4DB2-BD59-A6C34878D82A}">
                    <a16:rowId xmlns:a16="http://schemas.microsoft.com/office/drawing/2014/main" val="1712715655"/>
                  </a:ext>
                </a:extLst>
              </a:tr>
              <a:tr h="370840">
                <a:tc>
                  <a:txBody>
                    <a:bodyPr/>
                    <a:lstStyle/>
                    <a:p>
                      <a:r>
                        <a:rPr lang="en-GB" sz="1400" dirty="0"/>
                        <a:t>Router R2</a:t>
                      </a:r>
                    </a:p>
                  </a:txBody>
                  <a:tcPr/>
                </a:tc>
                <a:tc>
                  <a:txBody>
                    <a:bodyPr/>
                    <a:lstStyle/>
                    <a:p>
                      <a:r>
                        <a:rPr lang="en-GB" sz="1400" dirty="0"/>
                        <a:t>Host B</a:t>
                      </a:r>
                    </a:p>
                  </a:txBody>
                  <a:tcPr/>
                </a:tc>
                <a:tc>
                  <a:txBody>
                    <a:bodyPr/>
                    <a:lstStyle/>
                    <a:p>
                      <a:r>
                        <a:rPr lang="en-GB" sz="1400" dirty="0"/>
                        <a:t>192.168.1.12</a:t>
                      </a:r>
                    </a:p>
                  </a:txBody>
                  <a:tcPr/>
                </a:tc>
                <a:tc>
                  <a:txBody>
                    <a:bodyPr/>
                    <a:lstStyle/>
                    <a:p>
                      <a:r>
                        <a:rPr lang="en-GB" sz="1400" dirty="0"/>
                        <a:t>192.168.2.7</a:t>
                      </a:r>
                    </a:p>
                  </a:txBody>
                  <a:tcPr/>
                </a:tc>
                <a:extLst>
                  <a:ext uri="{0D108BD9-81ED-4DB2-BD59-A6C34878D82A}">
                    <a16:rowId xmlns:a16="http://schemas.microsoft.com/office/drawing/2014/main" val="4003949763"/>
                  </a:ext>
                </a:extLst>
              </a:tr>
            </a:tbl>
          </a:graphicData>
        </a:graphic>
      </p:graphicFrame>
      <p:sp>
        <p:nvSpPr>
          <p:cNvPr id="58" name="TextBox 57">
            <a:extLst>
              <a:ext uri="{FF2B5EF4-FFF2-40B4-BE49-F238E27FC236}">
                <a16:creationId xmlns:a16="http://schemas.microsoft.com/office/drawing/2014/main" id="{787AA523-8644-0D42-A8B2-5B01AE1CC782}"/>
              </a:ext>
            </a:extLst>
          </p:cNvPr>
          <p:cNvSpPr txBox="1"/>
          <p:nvPr/>
        </p:nvSpPr>
        <p:spPr>
          <a:xfrm>
            <a:off x="942466" y="3016913"/>
            <a:ext cx="312906" cy="369332"/>
          </a:xfrm>
          <a:prstGeom prst="rect">
            <a:avLst/>
          </a:prstGeom>
          <a:noFill/>
        </p:spPr>
        <p:txBody>
          <a:bodyPr wrap="none" rtlCol="0">
            <a:spAutoFit/>
          </a:bodyPr>
          <a:lstStyle/>
          <a:p>
            <a:r>
              <a:rPr lang="en-GB" dirty="0"/>
              <a:t>X</a:t>
            </a:r>
          </a:p>
        </p:txBody>
      </p:sp>
      <p:sp>
        <p:nvSpPr>
          <p:cNvPr id="60" name="TextBox 59">
            <a:extLst>
              <a:ext uri="{FF2B5EF4-FFF2-40B4-BE49-F238E27FC236}">
                <a16:creationId xmlns:a16="http://schemas.microsoft.com/office/drawing/2014/main" id="{246BDC75-B981-3A4F-9CA7-057B834F1A39}"/>
              </a:ext>
            </a:extLst>
          </p:cNvPr>
          <p:cNvSpPr txBox="1"/>
          <p:nvPr/>
        </p:nvSpPr>
        <p:spPr>
          <a:xfrm>
            <a:off x="363615" y="2660314"/>
            <a:ext cx="1918232" cy="369332"/>
          </a:xfrm>
          <a:prstGeom prst="rect">
            <a:avLst/>
          </a:prstGeom>
          <a:noFill/>
        </p:spPr>
        <p:txBody>
          <a:bodyPr wrap="square" rtlCol="0">
            <a:spAutoFit/>
          </a:bodyPr>
          <a:lstStyle/>
          <a:p>
            <a:r>
              <a:rPr lang="en-GB" dirty="0"/>
              <a:t>192.168.1.9</a:t>
            </a:r>
          </a:p>
        </p:txBody>
      </p:sp>
    </p:spTree>
    <p:extLst>
      <p:ext uri="{BB962C8B-B14F-4D97-AF65-F5344CB8AC3E}">
        <p14:creationId xmlns:p14="http://schemas.microsoft.com/office/powerpoint/2010/main" val="122896931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Physical Security</a:t>
            </a:r>
          </a:p>
        </p:txBody>
      </p:sp>
      <p:sp>
        <p:nvSpPr>
          <p:cNvPr id="3" name="Content Placeholder 2"/>
          <p:cNvSpPr>
            <a:spLocks noGrp="1"/>
          </p:cNvSpPr>
          <p:nvPr>
            <p:ph idx="1"/>
          </p:nvPr>
        </p:nvSpPr>
        <p:spPr/>
        <p:txBody>
          <a:bodyPr/>
          <a:lstStyle/>
          <a:p>
            <a:r>
              <a:rPr lang="en-GB"/>
              <a:t>Physical security is the protection of personnel, hardware, software, networks and data from physical actions and events that could cause serious loss or damage to an enterprise, agency or institution</a:t>
            </a:r>
          </a:p>
          <a:p>
            <a:r>
              <a:rPr lang="en-GB"/>
              <a:t>This includes protection from fire, flood, natural disasters, burglary, theft, vandalism and terrorism</a:t>
            </a:r>
            <a:endParaRPr lang="en-US"/>
          </a:p>
        </p:txBody>
      </p:sp>
    </p:spTree>
    <p:extLst>
      <p:ext uri="{BB962C8B-B14F-4D97-AF65-F5344CB8AC3E}">
        <p14:creationId xmlns:p14="http://schemas.microsoft.com/office/powerpoint/2010/main" val="352852886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68691-1E78-4937-821F-32729A574329}"/>
              </a:ext>
            </a:extLst>
          </p:cNvPr>
          <p:cNvSpPr>
            <a:spLocks noGrp="1"/>
          </p:cNvSpPr>
          <p:nvPr>
            <p:ph type="title"/>
          </p:nvPr>
        </p:nvSpPr>
        <p:spPr/>
        <p:txBody>
          <a:bodyPr>
            <a:normAutofit fontScale="90000"/>
          </a:bodyPr>
          <a:lstStyle/>
          <a:p>
            <a:endParaRPr lang="en-GB"/>
          </a:p>
        </p:txBody>
      </p:sp>
      <p:pic>
        <p:nvPicPr>
          <p:cNvPr id="5" name="Content Placeholder 4">
            <a:extLst>
              <a:ext uri="{FF2B5EF4-FFF2-40B4-BE49-F238E27FC236}">
                <a16:creationId xmlns:a16="http://schemas.microsoft.com/office/drawing/2014/main" id="{9BF7D262-ED25-48C0-A38E-2B1C783746A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48589" y="75272"/>
            <a:ext cx="8069179" cy="6685892"/>
          </a:xfrm>
        </p:spPr>
      </p:pic>
    </p:spTree>
    <p:extLst>
      <p:ext uri="{BB962C8B-B14F-4D97-AF65-F5344CB8AC3E}">
        <p14:creationId xmlns:p14="http://schemas.microsoft.com/office/powerpoint/2010/main" val="188553097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Securing the Network</a:t>
            </a:r>
          </a:p>
        </p:txBody>
      </p:sp>
      <p:sp>
        <p:nvSpPr>
          <p:cNvPr id="3" name="Content Placeholder 2"/>
          <p:cNvSpPr>
            <a:spLocks noGrp="1"/>
          </p:cNvSpPr>
          <p:nvPr>
            <p:ph idx="1"/>
          </p:nvPr>
        </p:nvSpPr>
        <p:spPr/>
        <p:txBody>
          <a:bodyPr/>
          <a:lstStyle/>
          <a:p>
            <a:r>
              <a:rPr lang="en-GB"/>
              <a:t>Run a network security audit</a:t>
            </a:r>
          </a:p>
          <a:p>
            <a:r>
              <a:rPr lang="en-US"/>
              <a:t>Conduct cybersecurity awareness training</a:t>
            </a:r>
          </a:p>
          <a:p>
            <a:r>
              <a:rPr lang="en-GB"/>
              <a:t>Limit user access privileges to the minimum necessary for work</a:t>
            </a:r>
          </a:p>
          <a:p>
            <a:r>
              <a:rPr lang="en-US"/>
              <a:t>Patch your software ASAP</a:t>
            </a:r>
          </a:p>
          <a:p>
            <a:r>
              <a:rPr lang="en-US"/>
              <a:t>Review your cybersecurity tools</a:t>
            </a:r>
          </a:p>
        </p:txBody>
      </p:sp>
    </p:spTree>
    <p:extLst>
      <p:ext uri="{BB962C8B-B14F-4D97-AF65-F5344CB8AC3E}">
        <p14:creationId xmlns:p14="http://schemas.microsoft.com/office/powerpoint/2010/main" val="424862807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21CDB-767C-42A7-AD7A-9F46DD00B186}"/>
              </a:ext>
            </a:extLst>
          </p:cNvPr>
          <p:cNvSpPr>
            <a:spLocks noGrp="1"/>
          </p:cNvSpPr>
          <p:nvPr>
            <p:ph type="title"/>
          </p:nvPr>
        </p:nvSpPr>
        <p:spPr/>
        <p:txBody>
          <a:bodyPr>
            <a:normAutofit fontScale="90000"/>
          </a:bodyPr>
          <a:lstStyle/>
          <a:p>
            <a:r>
              <a:rPr lang="en-GB"/>
              <a:t>Run a network security audit</a:t>
            </a:r>
          </a:p>
        </p:txBody>
      </p:sp>
      <p:sp>
        <p:nvSpPr>
          <p:cNvPr id="3" name="Content Placeholder 2">
            <a:extLst>
              <a:ext uri="{FF2B5EF4-FFF2-40B4-BE49-F238E27FC236}">
                <a16:creationId xmlns:a16="http://schemas.microsoft.com/office/drawing/2014/main" id="{6DB4AD6C-B22C-44B7-9D86-7229B9390F49}"/>
              </a:ext>
            </a:extLst>
          </p:cNvPr>
          <p:cNvSpPr>
            <a:spLocks noGrp="1"/>
          </p:cNvSpPr>
          <p:nvPr>
            <p:ph idx="1"/>
          </p:nvPr>
        </p:nvSpPr>
        <p:spPr/>
        <p:txBody>
          <a:bodyPr/>
          <a:lstStyle/>
          <a:p>
            <a:r>
              <a:rPr lang="en-GB"/>
              <a:t>A network security audit is a process by which a company can investigate their network security policies and the various assets they have on their network</a:t>
            </a:r>
          </a:p>
          <a:p>
            <a:r>
              <a:rPr lang="en-GB"/>
              <a:t>Aim is to identify any potential deficiencies that might lead to a security compromise/breach</a:t>
            </a:r>
          </a:p>
        </p:txBody>
      </p:sp>
    </p:spTree>
    <p:extLst>
      <p:ext uri="{BB962C8B-B14F-4D97-AF65-F5344CB8AC3E}">
        <p14:creationId xmlns:p14="http://schemas.microsoft.com/office/powerpoint/2010/main" val="272410862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8096D-2D06-4065-990B-E663CAA69E80}"/>
              </a:ext>
            </a:extLst>
          </p:cNvPr>
          <p:cNvSpPr>
            <a:spLocks noGrp="1"/>
          </p:cNvSpPr>
          <p:nvPr>
            <p:ph type="title"/>
          </p:nvPr>
        </p:nvSpPr>
        <p:spPr/>
        <p:txBody>
          <a:bodyPr>
            <a:normAutofit fontScale="90000"/>
          </a:bodyPr>
          <a:lstStyle/>
          <a:p>
            <a:r>
              <a:rPr lang="en-GB"/>
              <a:t>Security Audit</a:t>
            </a:r>
          </a:p>
        </p:txBody>
      </p:sp>
      <p:sp>
        <p:nvSpPr>
          <p:cNvPr id="3" name="Content Placeholder 2">
            <a:extLst>
              <a:ext uri="{FF2B5EF4-FFF2-40B4-BE49-F238E27FC236}">
                <a16:creationId xmlns:a16="http://schemas.microsoft.com/office/drawing/2014/main" id="{6DF52DA7-43F5-44C0-B3BF-4700927D3159}"/>
              </a:ext>
            </a:extLst>
          </p:cNvPr>
          <p:cNvSpPr>
            <a:spLocks noGrp="1"/>
          </p:cNvSpPr>
          <p:nvPr>
            <p:ph idx="1"/>
          </p:nvPr>
        </p:nvSpPr>
        <p:spPr/>
        <p:txBody>
          <a:bodyPr>
            <a:normAutofit fontScale="85000" lnSpcReduction="20000"/>
          </a:bodyPr>
          <a:lstStyle/>
          <a:p>
            <a:r>
              <a:rPr lang="en-GB"/>
              <a:t>A comprehensive audit covers multiple review processes, such as:</a:t>
            </a:r>
          </a:p>
          <a:p>
            <a:pPr lvl="1"/>
            <a:r>
              <a:rPr lang="en-GB" b="1"/>
              <a:t>Firewall Architectures/Configurations.</a:t>
            </a:r>
            <a:r>
              <a:rPr lang="en-GB"/>
              <a:t> What kind of firewall solutions are in place and where do they rest on your network (at the perimeter, in between individual servers/assets)? Also, are firewall configurations up to date and free of conflicts that could be exploited by an attacker?</a:t>
            </a:r>
          </a:p>
          <a:p>
            <a:pPr lvl="1"/>
            <a:r>
              <a:rPr lang="en-GB" b="1"/>
              <a:t>Asset Identification.</a:t>
            </a:r>
            <a:r>
              <a:rPr lang="en-GB"/>
              <a:t> What kind of assets are on the network, and what kinds of software and operating system (OS) does each one run? Knowing what’s on your network is crucial for identifying potential weaknesses so they can be fixed—such as software that isn’t up to date with its latest security patch.</a:t>
            </a:r>
          </a:p>
          <a:p>
            <a:pPr lvl="1"/>
            <a:r>
              <a:rPr lang="en-GB" b="1"/>
              <a:t>Security Policies/Procedures.</a:t>
            </a:r>
            <a:r>
              <a:rPr lang="en-GB"/>
              <a:t> What standards does each of the people in your organization understand/follow when it comes to keeping your business’ data secure? Do you have a BYOD (bring-your-own-device) policy for using personal devices at work? How are security policies enforced? A review of all your security policies and procedures is crucial for keeping your data secure.</a:t>
            </a:r>
          </a:p>
          <a:p>
            <a:pPr lvl="1"/>
            <a:r>
              <a:rPr lang="en-GB" b="1"/>
              <a:t>Risk Assessment.</a:t>
            </a:r>
            <a:r>
              <a:rPr lang="en-GB"/>
              <a:t> After identifying all of the assets on your network and reviewing your security policies/procedures, what are the most significant threats that you need to take care of ASAP? Risk assessments help you prioritize your cybersecurity efforts to close your biggest gaps first.</a:t>
            </a:r>
          </a:p>
          <a:p>
            <a:endParaRPr lang="en-GB"/>
          </a:p>
        </p:txBody>
      </p:sp>
    </p:spTree>
    <p:extLst>
      <p:ext uri="{BB962C8B-B14F-4D97-AF65-F5344CB8AC3E}">
        <p14:creationId xmlns:p14="http://schemas.microsoft.com/office/powerpoint/2010/main" val="213863151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75A32-3FDD-4B55-B70C-E5ECD5151D3C}"/>
              </a:ext>
            </a:extLst>
          </p:cNvPr>
          <p:cNvSpPr>
            <a:spLocks noGrp="1"/>
          </p:cNvSpPr>
          <p:nvPr>
            <p:ph type="title"/>
          </p:nvPr>
        </p:nvSpPr>
        <p:spPr/>
        <p:txBody>
          <a:bodyPr>
            <a:normAutofit fontScale="90000"/>
          </a:bodyPr>
          <a:lstStyle/>
          <a:p>
            <a:r>
              <a:rPr lang="en-US"/>
              <a:t>Conduct cybersecurity awareness training</a:t>
            </a:r>
            <a:endParaRPr lang="en-GB"/>
          </a:p>
        </p:txBody>
      </p:sp>
      <p:sp>
        <p:nvSpPr>
          <p:cNvPr id="3" name="Content Placeholder 2">
            <a:extLst>
              <a:ext uri="{FF2B5EF4-FFF2-40B4-BE49-F238E27FC236}">
                <a16:creationId xmlns:a16="http://schemas.microsoft.com/office/drawing/2014/main" id="{51924FC4-DED1-4C1F-A242-8C2ABF4C37C9}"/>
              </a:ext>
            </a:extLst>
          </p:cNvPr>
          <p:cNvSpPr>
            <a:spLocks noGrp="1"/>
          </p:cNvSpPr>
          <p:nvPr>
            <p:ph idx="1"/>
          </p:nvPr>
        </p:nvSpPr>
        <p:spPr/>
        <p:txBody>
          <a:bodyPr/>
          <a:lstStyle/>
          <a:p>
            <a:r>
              <a:rPr lang="en-GB"/>
              <a:t>Training should be given to network/security administrator and supporting staff as well as users to ensure that they follow the security best practice and follow security policies</a:t>
            </a:r>
          </a:p>
          <a:p>
            <a:r>
              <a:rPr lang="en-GB"/>
              <a:t>Weakest link in any organization’s cybersecurity architecture is, usually, the organization’s employees</a:t>
            </a:r>
          </a:p>
          <a:p>
            <a:endParaRPr lang="en-US"/>
          </a:p>
          <a:p>
            <a:endParaRPr lang="en-GB"/>
          </a:p>
        </p:txBody>
      </p:sp>
    </p:spTree>
    <p:extLst>
      <p:ext uri="{BB962C8B-B14F-4D97-AF65-F5344CB8AC3E}">
        <p14:creationId xmlns:p14="http://schemas.microsoft.com/office/powerpoint/2010/main" val="131112894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C3861-CF6C-481E-B886-4C6322A91635}"/>
              </a:ext>
            </a:extLst>
          </p:cNvPr>
          <p:cNvSpPr>
            <a:spLocks noGrp="1"/>
          </p:cNvSpPr>
          <p:nvPr>
            <p:ph type="title"/>
          </p:nvPr>
        </p:nvSpPr>
        <p:spPr/>
        <p:txBody>
          <a:bodyPr>
            <a:normAutofit fontScale="90000"/>
          </a:bodyPr>
          <a:lstStyle/>
          <a:p>
            <a:r>
              <a:rPr lang="en-GB"/>
              <a:t>Limit user access privileges</a:t>
            </a:r>
          </a:p>
        </p:txBody>
      </p:sp>
      <p:sp>
        <p:nvSpPr>
          <p:cNvPr id="3" name="Content Placeholder 2">
            <a:extLst>
              <a:ext uri="{FF2B5EF4-FFF2-40B4-BE49-F238E27FC236}">
                <a16:creationId xmlns:a16="http://schemas.microsoft.com/office/drawing/2014/main" id="{60D91CF4-71D9-4257-93A8-001C8466C830}"/>
              </a:ext>
            </a:extLst>
          </p:cNvPr>
          <p:cNvSpPr>
            <a:spLocks noGrp="1"/>
          </p:cNvSpPr>
          <p:nvPr>
            <p:ph idx="1"/>
          </p:nvPr>
        </p:nvSpPr>
        <p:spPr/>
        <p:txBody>
          <a:bodyPr/>
          <a:lstStyle/>
          <a:p>
            <a:r>
              <a:rPr lang="en-GB"/>
              <a:t>Limit user access privileges to the minimum necessary for work</a:t>
            </a:r>
          </a:p>
          <a:p>
            <a:r>
              <a:rPr lang="en-GB"/>
              <a:t>Manage accounts and access privileges: e.g. access rights should be granted on an as-needed basis and should be reviewed regularly</a:t>
            </a:r>
          </a:p>
          <a:p>
            <a:endParaRPr lang="en-GB"/>
          </a:p>
        </p:txBody>
      </p:sp>
    </p:spTree>
    <p:extLst>
      <p:ext uri="{BB962C8B-B14F-4D97-AF65-F5344CB8AC3E}">
        <p14:creationId xmlns:p14="http://schemas.microsoft.com/office/powerpoint/2010/main" val="69356385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46B1F-5779-413B-B84E-B7D10B064BCF}"/>
              </a:ext>
            </a:extLst>
          </p:cNvPr>
          <p:cNvSpPr>
            <a:spLocks noGrp="1"/>
          </p:cNvSpPr>
          <p:nvPr>
            <p:ph type="title"/>
          </p:nvPr>
        </p:nvSpPr>
        <p:spPr/>
        <p:txBody>
          <a:bodyPr>
            <a:normAutofit fontScale="90000"/>
          </a:bodyPr>
          <a:lstStyle/>
          <a:p>
            <a:r>
              <a:rPr lang="en-US"/>
              <a:t>Patch your software ASAP</a:t>
            </a:r>
            <a:endParaRPr lang="en-GB"/>
          </a:p>
        </p:txBody>
      </p:sp>
      <p:sp>
        <p:nvSpPr>
          <p:cNvPr id="3" name="Content Placeholder 2">
            <a:extLst>
              <a:ext uri="{FF2B5EF4-FFF2-40B4-BE49-F238E27FC236}">
                <a16:creationId xmlns:a16="http://schemas.microsoft.com/office/drawing/2014/main" id="{955B94F6-5241-4BC2-8AED-BE010145174D}"/>
              </a:ext>
            </a:extLst>
          </p:cNvPr>
          <p:cNvSpPr>
            <a:spLocks noGrp="1"/>
          </p:cNvSpPr>
          <p:nvPr>
            <p:ph idx="1"/>
          </p:nvPr>
        </p:nvSpPr>
        <p:spPr/>
        <p:txBody>
          <a:bodyPr/>
          <a:lstStyle/>
          <a:p>
            <a:r>
              <a:rPr lang="en-GB"/>
              <a:t>Companies are constantly finding and fixing security flaws in their software and systems</a:t>
            </a:r>
          </a:p>
          <a:p>
            <a:r>
              <a:rPr lang="en-GB"/>
              <a:t>These flaws give hackers a way past otherwise solid defences</a:t>
            </a:r>
          </a:p>
          <a:p>
            <a:r>
              <a:rPr lang="en-GB"/>
              <a:t>While many panic over the “zero-day” exploit—that vulnerability which the original software developer doesn’t know about that hackers can use with impunity—the truth of the matter is that the most-frequently used exploits involve older, known security issues that already have fixes available</a:t>
            </a:r>
          </a:p>
          <a:p>
            <a:endParaRPr lang="en-GB"/>
          </a:p>
        </p:txBody>
      </p:sp>
    </p:spTree>
    <p:extLst>
      <p:ext uri="{BB962C8B-B14F-4D97-AF65-F5344CB8AC3E}">
        <p14:creationId xmlns:p14="http://schemas.microsoft.com/office/powerpoint/2010/main" val="140645213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76FC6-BDBA-45EE-A67B-098D1593A978}"/>
              </a:ext>
            </a:extLst>
          </p:cNvPr>
          <p:cNvSpPr>
            <a:spLocks noGrp="1"/>
          </p:cNvSpPr>
          <p:nvPr>
            <p:ph type="title"/>
          </p:nvPr>
        </p:nvSpPr>
        <p:spPr/>
        <p:txBody>
          <a:bodyPr>
            <a:normAutofit fontScale="90000"/>
          </a:bodyPr>
          <a:lstStyle/>
          <a:p>
            <a:r>
              <a:rPr lang="en-US"/>
              <a:t>Review your cybersecurity tools</a:t>
            </a:r>
            <a:endParaRPr lang="en-GB"/>
          </a:p>
        </p:txBody>
      </p:sp>
      <p:sp>
        <p:nvSpPr>
          <p:cNvPr id="3" name="Content Placeholder 2">
            <a:extLst>
              <a:ext uri="{FF2B5EF4-FFF2-40B4-BE49-F238E27FC236}">
                <a16:creationId xmlns:a16="http://schemas.microsoft.com/office/drawing/2014/main" id="{3C9AF4A8-8C33-4EC9-8E2D-D817FBCACF5B}"/>
              </a:ext>
            </a:extLst>
          </p:cNvPr>
          <p:cNvSpPr>
            <a:spLocks noGrp="1"/>
          </p:cNvSpPr>
          <p:nvPr>
            <p:ph idx="1"/>
          </p:nvPr>
        </p:nvSpPr>
        <p:spPr/>
        <p:txBody>
          <a:bodyPr/>
          <a:lstStyle/>
          <a:p>
            <a:r>
              <a:rPr lang="en-GB"/>
              <a:t>Use cybersecurity tools to protect your business’ network infrastructure</a:t>
            </a:r>
          </a:p>
          <a:p>
            <a:r>
              <a:rPr lang="en-GB"/>
              <a:t>Cover the basics needed for mitigating risks and covering the regulatory obligations specific to your industry</a:t>
            </a:r>
          </a:p>
          <a:p>
            <a:r>
              <a:rPr lang="en-GB"/>
              <a:t>Tools include:</a:t>
            </a:r>
          </a:p>
          <a:p>
            <a:pPr lvl="1"/>
            <a:r>
              <a:rPr lang="en-GB"/>
              <a:t>Firewalls</a:t>
            </a:r>
          </a:p>
          <a:p>
            <a:pPr lvl="1"/>
            <a:r>
              <a:rPr lang="en-GB"/>
              <a:t>IDS/IPS</a:t>
            </a:r>
          </a:p>
          <a:p>
            <a:pPr lvl="1"/>
            <a:r>
              <a:rPr lang="en-GB"/>
              <a:t>Antivirus</a:t>
            </a:r>
          </a:p>
          <a:p>
            <a:pPr lvl="1"/>
            <a:r>
              <a:rPr lang="en-GB"/>
              <a:t>remote backups</a:t>
            </a:r>
          </a:p>
          <a:p>
            <a:r>
              <a:rPr lang="en-GB"/>
              <a:t>Use tools that you can use to respond to your biggest threats</a:t>
            </a:r>
          </a:p>
        </p:txBody>
      </p:sp>
    </p:spTree>
    <p:extLst>
      <p:ext uri="{BB962C8B-B14F-4D97-AF65-F5344CB8AC3E}">
        <p14:creationId xmlns:p14="http://schemas.microsoft.com/office/powerpoint/2010/main" val="286290467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Securing Devices</a:t>
            </a:r>
          </a:p>
        </p:txBody>
      </p:sp>
      <p:sp>
        <p:nvSpPr>
          <p:cNvPr id="3" name="Content Placeholder 2"/>
          <p:cNvSpPr>
            <a:spLocks noGrp="1"/>
          </p:cNvSpPr>
          <p:nvPr>
            <p:ph idx="1"/>
          </p:nvPr>
        </p:nvSpPr>
        <p:spPr/>
        <p:txBody>
          <a:bodyPr/>
          <a:lstStyle/>
          <a:p>
            <a:r>
              <a:rPr lang="en-GB"/>
              <a:t>Devices should be secured in locked wiring closets</a:t>
            </a:r>
          </a:p>
          <a:p>
            <a:r>
              <a:rPr lang="en-GB"/>
              <a:t>Important to secure administrative access to the network devices such as:</a:t>
            </a:r>
          </a:p>
          <a:p>
            <a:pPr lvl="1"/>
            <a:r>
              <a:rPr lang="en-GB"/>
              <a:t>Routers</a:t>
            </a:r>
          </a:p>
          <a:p>
            <a:pPr lvl="1"/>
            <a:r>
              <a:rPr lang="en-GB"/>
              <a:t>Firewalls</a:t>
            </a:r>
          </a:p>
          <a:p>
            <a:pPr lvl="1"/>
            <a:r>
              <a:rPr lang="en-GB"/>
              <a:t>Switches</a:t>
            </a:r>
          </a:p>
          <a:p>
            <a:pPr lvl="1"/>
            <a:r>
              <a:rPr lang="en-GB"/>
              <a:t>Servers</a:t>
            </a:r>
          </a:p>
          <a:p>
            <a:endParaRPr lang="en-US"/>
          </a:p>
        </p:txBody>
      </p:sp>
    </p:spTree>
    <p:extLst>
      <p:ext uri="{BB962C8B-B14F-4D97-AF65-F5344CB8AC3E}">
        <p14:creationId xmlns:p14="http://schemas.microsoft.com/office/powerpoint/2010/main" val="3372289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ARP Address Resolution Protocol</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p:txBody>
          <a:bodyPr>
            <a:normAutofit fontScale="92500" lnSpcReduction="10000"/>
          </a:bodyPr>
          <a:lstStyle/>
          <a:p>
            <a:r>
              <a:rPr lang="en-GB" dirty="0"/>
              <a:t>Used to find the MAC address for a given IP</a:t>
            </a:r>
          </a:p>
          <a:p>
            <a:endParaRPr lang="en-GB" dirty="0"/>
          </a:p>
          <a:p>
            <a:r>
              <a:rPr lang="en-GB" dirty="0"/>
              <a:t>Host A (192.168.1.12) needs to send to Host B (192.168.2.7)</a:t>
            </a:r>
          </a:p>
          <a:p>
            <a:r>
              <a:rPr lang="en-GB" dirty="0"/>
              <a:t>It knows 192.168.2.7 is in a different network </a:t>
            </a:r>
          </a:p>
          <a:p>
            <a:r>
              <a:rPr lang="en-GB" dirty="0"/>
              <a:t>It has a default gateway of 192.168.1.1 (the router)</a:t>
            </a:r>
          </a:p>
          <a:p>
            <a:r>
              <a:rPr lang="en-GB" dirty="0"/>
              <a:t>It sends a broadcast ARP message (MAC </a:t>
            </a:r>
            <a:r>
              <a:rPr lang="en-GB" dirty="0" err="1"/>
              <a:t>ff:ff:ff:ff:ff:ff</a:t>
            </a:r>
            <a:r>
              <a:rPr lang="en-GB" dirty="0"/>
              <a:t>) for 192.168.1.1 (this goes to all hosts on the network)</a:t>
            </a:r>
          </a:p>
          <a:p>
            <a:r>
              <a:rPr lang="en-GB" dirty="0"/>
              <a:t>Only the router replies with its Mac and IP addresses</a:t>
            </a:r>
          </a:p>
          <a:p>
            <a:r>
              <a:rPr lang="en-GB" dirty="0"/>
              <a:t>Host A updates its ARP table</a:t>
            </a:r>
          </a:p>
          <a:p>
            <a:r>
              <a:rPr lang="en-GB" dirty="0"/>
              <a:t>Sends packet to 192.168.2.7 with router MAC address</a:t>
            </a:r>
          </a:p>
          <a:p>
            <a:endParaRPr lang="en-GB" dirty="0"/>
          </a:p>
        </p:txBody>
      </p:sp>
    </p:spTree>
    <p:extLst>
      <p:ext uri="{BB962C8B-B14F-4D97-AF65-F5344CB8AC3E}">
        <p14:creationId xmlns:p14="http://schemas.microsoft.com/office/powerpoint/2010/main" val="345567054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Securing Applications</a:t>
            </a:r>
          </a:p>
        </p:txBody>
      </p:sp>
      <p:sp>
        <p:nvSpPr>
          <p:cNvPr id="3" name="Content Placeholder 2"/>
          <p:cNvSpPr>
            <a:spLocks noGrp="1"/>
          </p:cNvSpPr>
          <p:nvPr>
            <p:ph idx="1"/>
          </p:nvPr>
        </p:nvSpPr>
        <p:spPr/>
        <p:txBody>
          <a:bodyPr/>
          <a:lstStyle/>
          <a:p>
            <a:r>
              <a:rPr lang="en-GB"/>
              <a:t>When it comes to securing applications on a network, limiting privileges is the golden rule</a:t>
            </a:r>
          </a:p>
          <a:p>
            <a:r>
              <a:rPr lang="en-GB"/>
              <a:t>Vulnerabilities that expose web applications start with the database and work outwards towards the application code itself</a:t>
            </a:r>
          </a:p>
          <a:p>
            <a:r>
              <a:rPr lang="en-GB"/>
              <a:t>Users or application functions should be given only as much access to the database as necessary</a:t>
            </a:r>
          </a:p>
          <a:p>
            <a:r>
              <a:rPr lang="en-GB"/>
              <a:t>Create firewall settings</a:t>
            </a:r>
          </a:p>
          <a:p>
            <a:r>
              <a:rPr lang="en-GB"/>
              <a:t>Set user authentication based on least </a:t>
            </a:r>
            <a:r>
              <a:rPr lang="en-GB" err="1"/>
              <a:t>priviledge</a:t>
            </a:r>
            <a:endParaRPr lang="en-GB"/>
          </a:p>
          <a:p>
            <a:endParaRPr lang="en-US"/>
          </a:p>
        </p:txBody>
      </p:sp>
    </p:spTree>
    <p:extLst>
      <p:ext uri="{BB962C8B-B14F-4D97-AF65-F5344CB8AC3E}">
        <p14:creationId xmlns:p14="http://schemas.microsoft.com/office/powerpoint/2010/main" val="151156633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6D75A-6B55-4B9B-A870-390E42EB6299}"/>
              </a:ext>
            </a:extLst>
          </p:cNvPr>
          <p:cNvSpPr>
            <a:spLocks noGrp="1"/>
          </p:cNvSpPr>
          <p:nvPr>
            <p:ph type="title"/>
          </p:nvPr>
        </p:nvSpPr>
        <p:spPr/>
        <p:txBody>
          <a:bodyPr>
            <a:normAutofit fontScale="90000"/>
          </a:bodyPr>
          <a:lstStyle/>
          <a:p>
            <a:r>
              <a:rPr lang="en-GB"/>
              <a:t>Application Security</a:t>
            </a:r>
          </a:p>
        </p:txBody>
      </p:sp>
      <p:sp>
        <p:nvSpPr>
          <p:cNvPr id="3" name="Content Placeholder 2">
            <a:extLst>
              <a:ext uri="{FF2B5EF4-FFF2-40B4-BE49-F238E27FC236}">
                <a16:creationId xmlns:a16="http://schemas.microsoft.com/office/drawing/2014/main" id="{14C8CC48-644D-4EC6-BDD3-7C463621361D}"/>
              </a:ext>
            </a:extLst>
          </p:cNvPr>
          <p:cNvSpPr>
            <a:spLocks noGrp="1"/>
          </p:cNvSpPr>
          <p:nvPr>
            <p:ph idx="1"/>
          </p:nvPr>
        </p:nvSpPr>
        <p:spPr/>
        <p:txBody>
          <a:bodyPr/>
          <a:lstStyle/>
          <a:p>
            <a:r>
              <a:rPr lang="en-GB"/>
              <a:t>Application security encompasses measures taken to improve the security of an application often by finding, fixing and preventing security vulnerabilities</a:t>
            </a:r>
          </a:p>
          <a:p>
            <a:r>
              <a:rPr lang="en-GB"/>
              <a:t>Different techniques are used to surface such security vulnerabilities at different stages of an applications lifecycle such as design, development, deployment, upgrade, maintenance</a:t>
            </a:r>
          </a:p>
          <a:p>
            <a:r>
              <a:rPr lang="en-GB"/>
              <a:t>An always evolving but largely consistent set of common security flaws are seen across different applications</a:t>
            </a:r>
          </a:p>
        </p:txBody>
      </p:sp>
    </p:spTree>
    <p:extLst>
      <p:ext uri="{BB962C8B-B14F-4D97-AF65-F5344CB8AC3E}">
        <p14:creationId xmlns:p14="http://schemas.microsoft.com/office/powerpoint/2010/main" val="34461038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AC477-0443-4F47-8EC1-4F20FB2DD395}"/>
              </a:ext>
            </a:extLst>
          </p:cNvPr>
          <p:cNvSpPr>
            <a:spLocks noGrp="1"/>
          </p:cNvSpPr>
          <p:nvPr>
            <p:ph type="title"/>
          </p:nvPr>
        </p:nvSpPr>
        <p:spPr>
          <a:xfrm>
            <a:off x="288758" y="726073"/>
            <a:ext cx="11590421" cy="1325563"/>
          </a:xfrm>
        </p:spPr>
        <p:txBody>
          <a:bodyPr>
            <a:normAutofit/>
          </a:bodyPr>
          <a:lstStyle/>
          <a:p>
            <a:r>
              <a:rPr lang="en-GB" sz="2000"/>
              <a:t>According to the patterns &amp; practices </a:t>
            </a:r>
            <a:r>
              <a:rPr lang="en-GB" sz="2000" i="1"/>
              <a:t>Improving Web Application Security</a:t>
            </a:r>
            <a:r>
              <a:rPr lang="en-GB" sz="2000"/>
              <a:t> book, the following are classes of common application security threats / attacks:</a:t>
            </a:r>
          </a:p>
        </p:txBody>
      </p:sp>
      <p:graphicFrame>
        <p:nvGraphicFramePr>
          <p:cNvPr id="4" name="Content Placeholder 3">
            <a:extLst>
              <a:ext uri="{FF2B5EF4-FFF2-40B4-BE49-F238E27FC236}">
                <a16:creationId xmlns:a16="http://schemas.microsoft.com/office/drawing/2014/main" id="{AE67A45B-F7B6-4D75-9A21-F6EF547E7524}"/>
              </a:ext>
            </a:extLst>
          </p:cNvPr>
          <p:cNvGraphicFramePr>
            <a:graphicFrameLocks noGrp="1"/>
          </p:cNvGraphicFramePr>
          <p:nvPr>
            <p:ph idx="1"/>
          </p:nvPr>
        </p:nvGraphicFramePr>
        <p:xfrm>
          <a:off x="176463" y="1690688"/>
          <a:ext cx="11726779" cy="5029200"/>
        </p:xfrm>
        <a:graphic>
          <a:graphicData uri="http://schemas.openxmlformats.org/drawingml/2006/table">
            <a:tbl>
              <a:tblPr firstRow="1" bandRow="1">
                <a:tableStyleId>{5C22544A-7EE6-4342-B048-85BDC9FD1C3A}</a:tableStyleId>
              </a:tblPr>
              <a:tblGrid>
                <a:gridCol w="2788984">
                  <a:extLst>
                    <a:ext uri="{9D8B030D-6E8A-4147-A177-3AD203B41FA5}">
                      <a16:colId xmlns:a16="http://schemas.microsoft.com/office/drawing/2014/main" val="3913054161"/>
                    </a:ext>
                  </a:extLst>
                </a:gridCol>
                <a:gridCol w="8937795">
                  <a:extLst>
                    <a:ext uri="{9D8B030D-6E8A-4147-A177-3AD203B41FA5}">
                      <a16:colId xmlns:a16="http://schemas.microsoft.com/office/drawing/2014/main" val="1730179781"/>
                    </a:ext>
                  </a:extLst>
                </a:gridCol>
              </a:tblGrid>
              <a:tr h="338784">
                <a:tc>
                  <a:txBody>
                    <a:bodyPr/>
                    <a:lstStyle/>
                    <a:p>
                      <a:r>
                        <a:rPr lang="en-GB"/>
                        <a:t>Category </a:t>
                      </a:r>
                    </a:p>
                  </a:txBody>
                  <a:tcPr anchor="ctr"/>
                </a:tc>
                <a:tc>
                  <a:txBody>
                    <a:bodyPr/>
                    <a:lstStyle/>
                    <a:p>
                      <a:r>
                        <a:rPr lang="en-GB"/>
                        <a:t>Threats / Attacks </a:t>
                      </a:r>
                    </a:p>
                  </a:txBody>
                  <a:tcPr anchor="ctr"/>
                </a:tc>
                <a:extLst>
                  <a:ext uri="{0D108BD9-81ED-4DB2-BD59-A6C34878D82A}">
                    <a16:rowId xmlns:a16="http://schemas.microsoft.com/office/drawing/2014/main" val="1707446387"/>
                  </a:ext>
                </a:extLst>
              </a:tr>
              <a:tr h="0">
                <a:tc>
                  <a:txBody>
                    <a:bodyPr/>
                    <a:lstStyle/>
                    <a:p>
                      <a:r>
                        <a:rPr lang="en-GB" sz="1600" i="1"/>
                        <a:t>Input Validation</a:t>
                      </a:r>
                      <a:r>
                        <a:rPr lang="en-GB" sz="1600"/>
                        <a:t> </a:t>
                      </a:r>
                    </a:p>
                  </a:txBody>
                  <a:tcPr anchor="ctr"/>
                </a:tc>
                <a:tc>
                  <a:txBody>
                    <a:bodyPr/>
                    <a:lstStyle/>
                    <a:p>
                      <a:r>
                        <a:rPr lang="en-GB" sz="1600"/>
                        <a:t>Buffer overflow; cross-site scripting; SQL injection; canonicalization </a:t>
                      </a:r>
                    </a:p>
                  </a:txBody>
                  <a:tcPr anchor="ctr"/>
                </a:tc>
                <a:extLst>
                  <a:ext uri="{0D108BD9-81ED-4DB2-BD59-A6C34878D82A}">
                    <a16:rowId xmlns:a16="http://schemas.microsoft.com/office/drawing/2014/main" val="551859874"/>
                  </a:ext>
                </a:extLst>
              </a:tr>
              <a:tr h="0">
                <a:tc>
                  <a:txBody>
                    <a:bodyPr/>
                    <a:lstStyle/>
                    <a:p>
                      <a:r>
                        <a:rPr lang="en-GB" sz="1600" i="1"/>
                        <a:t>Software Tampering</a:t>
                      </a:r>
                      <a:r>
                        <a:rPr lang="en-GB" sz="1600"/>
                        <a:t> </a:t>
                      </a:r>
                    </a:p>
                  </a:txBody>
                  <a:tcPr anchor="ctr"/>
                </a:tc>
                <a:tc>
                  <a:txBody>
                    <a:bodyPr/>
                    <a:lstStyle/>
                    <a:p>
                      <a:r>
                        <a:rPr lang="en-GB" sz="1600"/>
                        <a:t>Attacker modifies an existing application's runtime </a:t>
                      </a:r>
                      <a:r>
                        <a:rPr lang="en-GB" sz="1600" err="1"/>
                        <a:t>behavior</a:t>
                      </a:r>
                      <a:r>
                        <a:rPr lang="en-GB" sz="1600"/>
                        <a:t> to perform unauthorized actions; exploited via binary patching, code substitution, or code extension </a:t>
                      </a:r>
                    </a:p>
                  </a:txBody>
                  <a:tcPr anchor="ctr"/>
                </a:tc>
                <a:extLst>
                  <a:ext uri="{0D108BD9-81ED-4DB2-BD59-A6C34878D82A}">
                    <a16:rowId xmlns:a16="http://schemas.microsoft.com/office/drawing/2014/main" val="1407985461"/>
                  </a:ext>
                </a:extLst>
              </a:tr>
              <a:tr h="0">
                <a:tc>
                  <a:txBody>
                    <a:bodyPr/>
                    <a:lstStyle/>
                    <a:p>
                      <a:r>
                        <a:rPr lang="en-GB" sz="1600" i="1"/>
                        <a:t>Authentication</a:t>
                      </a:r>
                      <a:r>
                        <a:rPr lang="en-GB" sz="1600"/>
                        <a:t> </a:t>
                      </a:r>
                    </a:p>
                  </a:txBody>
                  <a:tcPr anchor="ctr"/>
                </a:tc>
                <a:tc>
                  <a:txBody>
                    <a:bodyPr/>
                    <a:lstStyle/>
                    <a:p>
                      <a:r>
                        <a:rPr lang="en-GB" sz="1600"/>
                        <a:t>Network eavesdropping; Brute force attack; dictionary attacks; cookie replay; credential theft </a:t>
                      </a:r>
                    </a:p>
                  </a:txBody>
                  <a:tcPr anchor="ctr"/>
                </a:tc>
                <a:extLst>
                  <a:ext uri="{0D108BD9-81ED-4DB2-BD59-A6C34878D82A}">
                    <a16:rowId xmlns:a16="http://schemas.microsoft.com/office/drawing/2014/main" val="4187479909"/>
                  </a:ext>
                </a:extLst>
              </a:tr>
              <a:tr h="0">
                <a:tc>
                  <a:txBody>
                    <a:bodyPr/>
                    <a:lstStyle/>
                    <a:p>
                      <a:r>
                        <a:rPr lang="en-GB" sz="1600" i="1"/>
                        <a:t>Authorization</a:t>
                      </a:r>
                      <a:r>
                        <a:rPr lang="en-GB" sz="1600"/>
                        <a:t> </a:t>
                      </a:r>
                    </a:p>
                  </a:txBody>
                  <a:tcPr anchor="ctr"/>
                </a:tc>
                <a:tc>
                  <a:txBody>
                    <a:bodyPr/>
                    <a:lstStyle/>
                    <a:p>
                      <a:r>
                        <a:rPr lang="en-GB" sz="1600"/>
                        <a:t>Elevation of privilege; disclosure of confidential data; data tampering; luring attacks </a:t>
                      </a:r>
                    </a:p>
                  </a:txBody>
                  <a:tcPr anchor="ctr"/>
                </a:tc>
                <a:extLst>
                  <a:ext uri="{0D108BD9-81ED-4DB2-BD59-A6C34878D82A}">
                    <a16:rowId xmlns:a16="http://schemas.microsoft.com/office/drawing/2014/main" val="3567950502"/>
                  </a:ext>
                </a:extLst>
              </a:tr>
              <a:tr h="0">
                <a:tc>
                  <a:txBody>
                    <a:bodyPr/>
                    <a:lstStyle/>
                    <a:p>
                      <a:r>
                        <a:rPr lang="en-GB" sz="1600" i="1"/>
                        <a:t>Configuration management</a:t>
                      </a:r>
                      <a:r>
                        <a:rPr lang="en-GB" sz="1600"/>
                        <a:t> </a:t>
                      </a:r>
                    </a:p>
                  </a:txBody>
                  <a:tcPr anchor="ctr"/>
                </a:tc>
                <a:tc>
                  <a:txBody>
                    <a:bodyPr/>
                    <a:lstStyle/>
                    <a:p>
                      <a:r>
                        <a:rPr lang="en-GB" sz="1600"/>
                        <a:t>Unauthorized access to administration interfaces; unauthorized access to configuration stores; retrieval of clear text configuration data; lack of individual accountability; over-privileged process and service accounts </a:t>
                      </a:r>
                    </a:p>
                  </a:txBody>
                  <a:tcPr anchor="ctr"/>
                </a:tc>
                <a:extLst>
                  <a:ext uri="{0D108BD9-81ED-4DB2-BD59-A6C34878D82A}">
                    <a16:rowId xmlns:a16="http://schemas.microsoft.com/office/drawing/2014/main" val="2239137732"/>
                  </a:ext>
                </a:extLst>
              </a:tr>
              <a:tr h="0">
                <a:tc>
                  <a:txBody>
                    <a:bodyPr/>
                    <a:lstStyle/>
                    <a:p>
                      <a:r>
                        <a:rPr lang="en-GB" sz="1600" i="1"/>
                        <a:t>Sensitive information</a:t>
                      </a:r>
                      <a:r>
                        <a:rPr lang="en-GB" sz="1600"/>
                        <a:t> </a:t>
                      </a:r>
                    </a:p>
                  </a:txBody>
                  <a:tcPr anchor="ctr"/>
                </a:tc>
                <a:tc>
                  <a:txBody>
                    <a:bodyPr/>
                    <a:lstStyle/>
                    <a:p>
                      <a:r>
                        <a:rPr lang="en-GB" sz="1600"/>
                        <a:t>Access sensitive code or data in storage; network eavesdropping; code/data tampering </a:t>
                      </a:r>
                    </a:p>
                  </a:txBody>
                  <a:tcPr anchor="ctr"/>
                </a:tc>
                <a:extLst>
                  <a:ext uri="{0D108BD9-81ED-4DB2-BD59-A6C34878D82A}">
                    <a16:rowId xmlns:a16="http://schemas.microsoft.com/office/drawing/2014/main" val="1038491782"/>
                  </a:ext>
                </a:extLst>
              </a:tr>
              <a:tr h="0">
                <a:tc>
                  <a:txBody>
                    <a:bodyPr/>
                    <a:lstStyle/>
                    <a:p>
                      <a:r>
                        <a:rPr lang="en-GB" sz="1600" i="1"/>
                        <a:t>Session management</a:t>
                      </a:r>
                      <a:r>
                        <a:rPr lang="en-GB" sz="1600"/>
                        <a:t> </a:t>
                      </a:r>
                    </a:p>
                  </a:txBody>
                  <a:tcPr anchor="ctr"/>
                </a:tc>
                <a:tc>
                  <a:txBody>
                    <a:bodyPr/>
                    <a:lstStyle/>
                    <a:p>
                      <a:r>
                        <a:rPr lang="en-GB" sz="1600"/>
                        <a:t>Session hijacking; session replay; man in the middle </a:t>
                      </a:r>
                    </a:p>
                  </a:txBody>
                  <a:tcPr anchor="ctr"/>
                </a:tc>
                <a:extLst>
                  <a:ext uri="{0D108BD9-81ED-4DB2-BD59-A6C34878D82A}">
                    <a16:rowId xmlns:a16="http://schemas.microsoft.com/office/drawing/2014/main" val="1818008199"/>
                  </a:ext>
                </a:extLst>
              </a:tr>
              <a:tr h="0">
                <a:tc>
                  <a:txBody>
                    <a:bodyPr/>
                    <a:lstStyle/>
                    <a:p>
                      <a:r>
                        <a:rPr lang="en-GB" sz="1600" i="1"/>
                        <a:t>Cryptography</a:t>
                      </a:r>
                      <a:r>
                        <a:rPr lang="en-GB" sz="1600"/>
                        <a:t> </a:t>
                      </a:r>
                    </a:p>
                  </a:txBody>
                  <a:tcPr anchor="ctr"/>
                </a:tc>
                <a:tc>
                  <a:txBody>
                    <a:bodyPr/>
                    <a:lstStyle/>
                    <a:p>
                      <a:r>
                        <a:rPr lang="en-GB" sz="1600"/>
                        <a:t>Poor key generation or key management; weak or custom encryption </a:t>
                      </a:r>
                    </a:p>
                  </a:txBody>
                  <a:tcPr anchor="ctr"/>
                </a:tc>
                <a:extLst>
                  <a:ext uri="{0D108BD9-81ED-4DB2-BD59-A6C34878D82A}">
                    <a16:rowId xmlns:a16="http://schemas.microsoft.com/office/drawing/2014/main" val="58105367"/>
                  </a:ext>
                </a:extLst>
              </a:tr>
              <a:tr h="0">
                <a:tc>
                  <a:txBody>
                    <a:bodyPr/>
                    <a:lstStyle/>
                    <a:p>
                      <a:r>
                        <a:rPr lang="en-GB" sz="1600" i="1"/>
                        <a:t>Parameter manipulation</a:t>
                      </a:r>
                      <a:r>
                        <a:rPr lang="en-GB" sz="1600"/>
                        <a:t> </a:t>
                      </a:r>
                    </a:p>
                  </a:txBody>
                  <a:tcPr anchor="ctr"/>
                </a:tc>
                <a:tc>
                  <a:txBody>
                    <a:bodyPr/>
                    <a:lstStyle/>
                    <a:p>
                      <a:r>
                        <a:rPr lang="en-GB" sz="1600"/>
                        <a:t>Query string manipulation; form field manipulation; cookie manipulation; HTTP header manipulation </a:t>
                      </a:r>
                    </a:p>
                  </a:txBody>
                  <a:tcPr anchor="ctr"/>
                </a:tc>
                <a:extLst>
                  <a:ext uri="{0D108BD9-81ED-4DB2-BD59-A6C34878D82A}">
                    <a16:rowId xmlns:a16="http://schemas.microsoft.com/office/drawing/2014/main" val="578487907"/>
                  </a:ext>
                </a:extLst>
              </a:tr>
              <a:tr h="0">
                <a:tc>
                  <a:txBody>
                    <a:bodyPr/>
                    <a:lstStyle/>
                    <a:p>
                      <a:r>
                        <a:rPr lang="en-GB" sz="1600" i="1"/>
                        <a:t>Exception management</a:t>
                      </a:r>
                      <a:r>
                        <a:rPr lang="en-GB" sz="1600"/>
                        <a:t> </a:t>
                      </a:r>
                    </a:p>
                  </a:txBody>
                  <a:tcPr anchor="ctr"/>
                </a:tc>
                <a:tc>
                  <a:txBody>
                    <a:bodyPr/>
                    <a:lstStyle/>
                    <a:p>
                      <a:r>
                        <a:rPr lang="en-GB" sz="1600"/>
                        <a:t>Information disclosure; denial of service </a:t>
                      </a:r>
                    </a:p>
                  </a:txBody>
                  <a:tcPr anchor="ctr"/>
                </a:tc>
                <a:extLst>
                  <a:ext uri="{0D108BD9-81ED-4DB2-BD59-A6C34878D82A}">
                    <a16:rowId xmlns:a16="http://schemas.microsoft.com/office/drawing/2014/main" val="805029776"/>
                  </a:ext>
                </a:extLst>
              </a:tr>
              <a:tr h="0">
                <a:tc>
                  <a:txBody>
                    <a:bodyPr/>
                    <a:lstStyle/>
                    <a:p>
                      <a:r>
                        <a:rPr lang="en-GB" sz="1600" i="1"/>
                        <a:t>Auditing and logging</a:t>
                      </a:r>
                      <a:r>
                        <a:rPr lang="en-GB" sz="1600"/>
                        <a:t> </a:t>
                      </a:r>
                    </a:p>
                  </a:txBody>
                  <a:tcPr anchor="ctr"/>
                </a:tc>
                <a:tc>
                  <a:txBody>
                    <a:bodyPr/>
                    <a:lstStyle/>
                    <a:p>
                      <a:r>
                        <a:rPr lang="en-GB" sz="1600"/>
                        <a:t>User denies performing an operation; attacker exploits an application without trace; attacker covers his or her tracks </a:t>
                      </a:r>
                    </a:p>
                  </a:txBody>
                  <a:tcPr anchor="ctr"/>
                </a:tc>
                <a:extLst>
                  <a:ext uri="{0D108BD9-81ED-4DB2-BD59-A6C34878D82A}">
                    <a16:rowId xmlns:a16="http://schemas.microsoft.com/office/drawing/2014/main" val="394585878"/>
                  </a:ext>
                </a:extLst>
              </a:tr>
            </a:tbl>
          </a:graphicData>
        </a:graphic>
      </p:graphicFrame>
    </p:spTree>
    <p:extLst>
      <p:ext uri="{BB962C8B-B14F-4D97-AF65-F5344CB8AC3E}">
        <p14:creationId xmlns:p14="http://schemas.microsoft.com/office/powerpoint/2010/main" val="92111858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E5632-FFC8-4304-BDA5-9D23B0C82A09}"/>
              </a:ext>
            </a:extLst>
          </p:cNvPr>
          <p:cNvSpPr>
            <a:spLocks noGrp="1"/>
          </p:cNvSpPr>
          <p:nvPr>
            <p:ph type="title"/>
          </p:nvPr>
        </p:nvSpPr>
        <p:spPr>
          <a:xfrm>
            <a:off x="300789" y="933199"/>
            <a:ext cx="11590421" cy="1325563"/>
          </a:xfrm>
        </p:spPr>
        <p:txBody>
          <a:bodyPr>
            <a:normAutofit/>
          </a:bodyPr>
          <a:lstStyle/>
          <a:p>
            <a:r>
              <a:rPr lang="en-GB" sz="1600"/>
              <a:t>The </a:t>
            </a:r>
            <a:r>
              <a:rPr lang="en-GB" sz="1600">
                <a:hlinkClick r:id="rId2" tooltip="OWASP"/>
              </a:rPr>
              <a:t>OWASP</a:t>
            </a:r>
            <a:r>
              <a:rPr lang="en-GB" sz="1600"/>
              <a:t> community publishes a list of the top 10 vulnerabilities for web applications and outlines best security practices for organizations and while aiming to create open standards for the industry. As of 2017, the organization lists the top application security threats as:</a:t>
            </a:r>
          </a:p>
        </p:txBody>
      </p:sp>
      <p:graphicFrame>
        <p:nvGraphicFramePr>
          <p:cNvPr id="4" name="Content Placeholder 3">
            <a:extLst>
              <a:ext uri="{FF2B5EF4-FFF2-40B4-BE49-F238E27FC236}">
                <a16:creationId xmlns:a16="http://schemas.microsoft.com/office/drawing/2014/main" id="{C16AC289-734C-4A7D-863C-4CDDE8331F0B}"/>
              </a:ext>
            </a:extLst>
          </p:cNvPr>
          <p:cNvGraphicFramePr>
            <a:graphicFrameLocks noGrp="1"/>
          </p:cNvGraphicFramePr>
          <p:nvPr>
            <p:ph idx="1"/>
          </p:nvPr>
        </p:nvGraphicFramePr>
        <p:xfrm>
          <a:off x="216485" y="2258762"/>
          <a:ext cx="11590338" cy="4495800"/>
        </p:xfrm>
        <a:graphic>
          <a:graphicData uri="http://schemas.openxmlformats.org/drawingml/2006/table">
            <a:tbl>
              <a:tblPr firstRow="1" bandRow="1">
                <a:tableStyleId>{5C22544A-7EE6-4342-B048-85BDC9FD1C3A}</a:tableStyleId>
              </a:tblPr>
              <a:tblGrid>
                <a:gridCol w="3056104">
                  <a:extLst>
                    <a:ext uri="{9D8B030D-6E8A-4147-A177-3AD203B41FA5}">
                      <a16:colId xmlns:a16="http://schemas.microsoft.com/office/drawing/2014/main" val="306746773"/>
                    </a:ext>
                  </a:extLst>
                </a:gridCol>
                <a:gridCol w="8534234">
                  <a:extLst>
                    <a:ext uri="{9D8B030D-6E8A-4147-A177-3AD203B41FA5}">
                      <a16:colId xmlns:a16="http://schemas.microsoft.com/office/drawing/2014/main" val="3121282465"/>
                    </a:ext>
                  </a:extLst>
                </a:gridCol>
              </a:tblGrid>
              <a:tr h="370840">
                <a:tc>
                  <a:txBody>
                    <a:bodyPr/>
                    <a:lstStyle/>
                    <a:p>
                      <a:r>
                        <a:rPr lang="en-GB" sz="1600"/>
                        <a:t>Category </a:t>
                      </a:r>
                    </a:p>
                  </a:txBody>
                  <a:tcPr anchor="ctr"/>
                </a:tc>
                <a:tc>
                  <a:txBody>
                    <a:bodyPr/>
                    <a:lstStyle/>
                    <a:p>
                      <a:r>
                        <a:rPr lang="en-GB" sz="1600"/>
                        <a:t>Threats / Attacks </a:t>
                      </a:r>
                    </a:p>
                  </a:txBody>
                  <a:tcPr anchor="ctr"/>
                </a:tc>
                <a:extLst>
                  <a:ext uri="{0D108BD9-81ED-4DB2-BD59-A6C34878D82A}">
                    <a16:rowId xmlns:a16="http://schemas.microsoft.com/office/drawing/2014/main" val="3946774938"/>
                  </a:ext>
                </a:extLst>
              </a:tr>
              <a:tr h="370840">
                <a:tc>
                  <a:txBody>
                    <a:bodyPr/>
                    <a:lstStyle/>
                    <a:p>
                      <a:r>
                        <a:rPr lang="en-GB" sz="1600" i="1"/>
                        <a:t>Injection</a:t>
                      </a:r>
                      <a:r>
                        <a:rPr lang="en-GB" sz="1600"/>
                        <a:t> </a:t>
                      </a:r>
                    </a:p>
                  </a:txBody>
                  <a:tcPr anchor="ctr"/>
                </a:tc>
                <a:tc>
                  <a:txBody>
                    <a:bodyPr/>
                    <a:lstStyle/>
                    <a:p>
                      <a:r>
                        <a:rPr lang="en-GB" sz="1600"/>
                        <a:t>SQL injection; NoSQL; OS Command; Object-relational mapping; LDAP injection </a:t>
                      </a:r>
                    </a:p>
                  </a:txBody>
                  <a:tcPr anchor="ctr"/>
                </a:tc>
                <a:extLst>
                  <a:ext uri="{0D108BD9-81ED-4DB2-BD59-A6C34878D82A}">
                    <a16:rowId xmlns:a16="http://schemas.microsoft.com/office/drawing/2014/main" val="3696300262"/>
                  </a:ext>
                </a:extLst>
              </a:tr>
              <a:tr h="370840">
                <a:tc>
                  <a:txBody>
                    <a:bodyPr/>
                    <a:lstStyle/>
                    <a:p>
                      <a:r>
                        <a:rPr lang="en-GB" sz="1600" i="1"/>
                        <a:t>Broken authentication</a:t>
                      </a:r>
                      <a:r>
                        <a:rPr lang="en-GB" sz="1600"/>
                        <a:t> </a:t>
                      </a:r>
                    </a:p>
                  </a:txBody>
                  <a:tcPr anchor="ctr"/>
                </a:tc>
                <a:tc>
                  <a:txBody>
                    <a:bodyPr/>
                    <a:lstStyle/>
                    <a:p>
                      <a:r>
                        <a:rPr lang="en-GB" sz="1600"/>
                        <a:t>Credential stuffing; brute force attacks; weak passwords </a:t>
                      </a:r>
                    </a:p>
                  </a:txBody>
                  <a:tcPr anchor="ctr"/>
                </a:tc>
                <a:extLst>
                  <a:ext uri="{0D108BD9-81ED-4DB2-BD59-A6C34878D82A}">
                    <a16:rowId xmlns:a16="http://schemas.microsoft.com/office/drawing/2014/main" val="1564841161"/>
                  </a:ext>
                </a:extLst>
              </a:tr>
              <a:tr h="370840">
                <a:tc>
                  <a:txBody>
                    <a:bodyPr/>
                    <a:lstStyle/>
                    <a:p>
                      <a:r>
                        <a:rPr lang="en-GB" sz="1600" i="1"/>
                        <a:t>Sensitive data exposure</a:t>
                      </a:r>
                      <a:r>
                        <a:rPr lang="en-GB" sz="1600"/>
                        <a:t> </a:t>
                      </a:r>
                    </a:p>
                  </a:txBody>
                  <a:tcPr anchor="ctr"/>
                </a:tc>
                <a:tc>
                  <a:txBody>
                    <a:bodyPr/>
                    <a:lstStyle/>
                    <a:p>
                      <a:r>
                        <a:rPr lang="en-GB" sz="1600"/>
                        <a:t>Weak cryptography; un-enforced encryption </a:t>
                      </a:r>
                    </a:p>
                  </a:txBody>
                  <a:tcPr anchor="ctr"/>
                </a:tc>
                <a:extLst>
                  <a:ext uri="{0D108BD9-81ED-4DB2-BD59-A6C34878D82A}">
                    <a16:rowId xmlns:a16="http://schemas.microsoft.com/office/drawing/2014/main" val="2302162099"/>
                  </a:ext>
                </a:extLst>
              </a:tr>
              <a:tr h="370840">
                <a:tc>
                  <a:txBody>
                    <a:bodyPr/>
                    <a:lstStyle/>
                    <a:p>
                      <a:r>
                        <a:rPr lang="en-GB" sz="1600" i="1"/>
                        <a:t>XML external entities</a:t>
                      </a:r>
                      <a:r>
                        <a:rPr lang="en-GB" sz="1600"/>
                        <a:t> </a:t>
                      </a:r>
                    </a:p>
                  </a:txBody>
                  <a:tcPr anchor="ctr"/>
                </a:tc>
                <a:tc>
                  <a:txBody>
                    <a:bodyPr/>
                    <a:lstStyle/>
                    <a:p>
                      <a:r>
                        <a:rPr lang="en-GB" sz="1600"/>
                        <a:t>XML external entity attack </a:t>
                      </a:r>
                    </a:p>
                  </a:txBody>
                  <a:tcPr anchor="ctr"/>
                </a:tc>
                <a:extLst>
                  <a:ext uri="{0D108BD9-81ED-4DB2-BD59-A6C34878D82A}">
                    <a16:rowId xmlns:a16="http://schemas.microsoft.com/office/drawing/2014/main" val="4021523965"/>
                  </a:ext>
                </a:extLst>
              </a:tr>
              <a:tr h="370840">
                <a:tc>
                  <a:txBody>
                    <a:bodyPr/>
                    <a:lstStyle/>
                    <a:p>
                      <a:r>
                        <a:rPr lang="en-GB" sz="1600" i="1"/>
                        <a:t>Broken access control</a:t>
                      </a:r>
                      <a:r>
                        <a:rPr lang="en-GB" sz="1600"/>
                        <a:t> </a:t>
                      </a:r>
                    </a:p>
                  </a:txBody>
                  <a:tcPr anchor="ctr"/>
                </a:tc>
                <a:tc>
                  <a:txBody>
                    <a:bodyPr/>
                    <a:lstStyle/>
                    <a:p>
                      <a:r>
                        <a:rPr lang="en-GB" sz="1600"/>
                        <a:t>CORS misconfiguration; force browsing; elevation of privilege </a:t>
                      </a:r>
                    </a:p>
                  </a:txBody>
                  <a:tcPr anchor="ctr"/>
                </a:tc>
                <a:extLst>
                  <a:ext uri="{0D108BD9-81ED-4DB2-BD59-A6C34878D82A}">
                    <a16:rowId xmlns:a16="http://schemas.microsoft.com/office/drawing/2014/main" val="1545440067"/>
                  </a:ext>
                </a:extLst>
              </a:tr>
              <a:tr h="370840">
                <a:tc>
                  <a:txBody>
                    <a:bodyPr/>
                    <a:lstStyle/>
                    <a:p>
                      <a:r>
                        <a:rPr lang="en-GB" sz="1600" i="1"/>
                        <a:t>Security misconfiguration</a:t>
                      </a:r>
                      <a:r>
                        <a:rPr lang="en-GB" sz="1600"/>
                        <a:t> </a:t>
                      </a:r>
                    </a:p>
                  </a:txBody>
                  <a:tcPr anchor="ctr"/>
                </a:tc>
                <a:tc>
                  <a:txBody>
                    <a:bodyPr/>
                    <a:lstStyle/>
                    <a:p>
                      <a:r>
                        <a:rPr lang="en-GB" sz="1600"/>
                        <a:t>Unpatched flaws; failure to set security values in settings; out of date or vulnerable software </a:t>
                      </a:r>
                    </a:p>
                  </a:txBody>
                  <a:tcPr anchor="ctr"/>
                </a:tc>
                <a:extLst>
                  <a:ext uri="{0D108BD9-81ED-4DB2-BD59-A6C34878D82A}">
                    <a16:rowId xmlns:a16="http://schemas.microsoft.com/office/drawing/2014/main" val="418926877"/>
                  </a:ext>
                </a:extLst>
              </a:tr>
              <a:tr h="370840">
                <a:tc>
                  <a:txBody>
                    <a:bodyPr/>
                    <a:lstStyle/>
                    <a:p>
                      <a:r>
                        <a:rPr lang="en-GB" sz="1600" i="1"/>
                        <a:t>Cross-site scripting (XSS)</a:t>
                      </a:r>
                      <a:r>
                        <a:rPr lang="en-GB" sz="1600"/>
                        <a:t> </a:t>
                      </a:r>
                    </a:p>
                  </a:txBody>
                  <a:tcPr anchor="ctr"/>
                </a:tc>
                <a:tc>
                  <a:txBody>
                    <a:bodyPr/>
                    <a:lstStyle/>
                    <a:p>
                      <a:r>
                        <a:rPr lang="en-GB" sz="1600"/>
                        <a:t>Reflected XSS; Stored XSS; DOM XSS </a:t>
                      </a:r>
                    </a:p>
                  </a:txBody>
                  <a:tcPr anchor="ctr"/>
                </a:tc>
                <a:extLst>
                  <a:ext uri="{0D108BD9-81ED-4DB2-BD59-A6C34878D82A}">
                    <a16:rowId xmlns:a16="http://schemas.microsoft.com/office/drawing/2014/main" val="2436749194"/>
                  </a:ext>
                </a:extLst>
              </a:tr>
              <a:tr h="370840">
                <a:tc>
                  <a:txBody>
                    <a:bodyPr/>
                    <a:lstStyle/>
                    <a:p>
                      <a:r>
                        <a:rPr lang="en-GB" sz="1600" i="1"/>
                        <a:t>Insecure deserialization</a:t>
                      </a:r>
                      <a:r>
                        <a:rPr lang="en-GB" sz="1600"/>
                        <a:t> </a:t>
                      </a:r>
                    </a:p>
                  </a:txBody>
                  <a:tcPr anchor="ctr"/>
                </a:tc>
                <a:tc>
                  <a:txBody>
                    <a:bodyPr/>
                    <a:lstStyle/>
                    <a:p>
                      <a:r>
                        <a:rPr lang="en-GB" sz="1600"/>
                        <a:t>Object and data structure is modified; data tampering </a:t>
                      </a:r>
                    </a:p>
                  </a:txBody>
                  <a:tcPr anchor="ctr"/>
                </a:tc>
                <a:extLst>
                  <a:ext uri="{0D108BD9-81ED-4DB2-BD59-A6C34878D82A}">
                    <a16:rowId xmlns:a16="http://schemas.microsoft.com/office/drawing/2014/main" val="4077656900"/>
                  </a:ext>
                </a:extLst>
              </a:tr>
              <a:tr h="370840">
                <a:tc>
                  <a:txBody>
                    <a:bodyPr/>
                    <a:lstStyle/>
                    <a:p>
                      <a:r>
                        <a:rPr lang="en-GB" sz="1600" i="1"/>
                        <a:t>Using components with known vulnerabilities</a:t>
                      </a:r>
                      <a:r>
                        <a:rPr lang="en-GB" sz="1600"/>
                        <a:t> </a:t>
                      </a:r>
                    </a:p>
                  </a:txBody>
                  <a:tcPr anchor="ctr"/>
                </a:tc>
                <a:tc>
                  <a:txBody>
                    <a:bodyPr/>
                    <a:lstStyle/>
                    <a:p>
                      <a:r>
                        <a:rPr lang="en-GB" sz="1600"/>
                        <a:t>Out of date software; failure to scan for vulnerabilities; failure to fix underlying platform frameworks; failure to updated or upgraded library compatibility </a:t>
                      </a:r>
                    </a:p>
                  </a:txBody>
                  <a:tcPr anchor="ctr"/>
                </a:tc>
                <a:extLst>
                  <a:ext uri="{0D108BD9-81ED-4DB2-BD59-A6C34878D82A}">
                    <a16:rowId xmlns:a16="http://schemas.microsoft.com/office/drawing/2014/main" val="2375677664"/>
                  </a:ext>
                </a:extLst>
              </a:tr>
              <a:tr h="370840">
                <a:tc>
                  <a:txBody>
                    <a:bodyPr/>
                    <a:lstStyle/>
                    <a:p>
                      <a:r>
                        <a:rPr lang="en-GB" sz="1600" i="1"/>
                        <a:t>Insufficient logging &amp; monitoring</a:t>
                      </a:r>
                      <a:r>
                        <a:rPr lang="en-GB" sz="1600"/>
                        <a:t> </a:t>
                      </a:r>
                    </a:p>
                  </a:txBody>
                  <a:tcPr anchor="ctr"/>
                </a:tc>
                <a:tc>
                  <a:txBody>
                    <a:bodyPr/>
                    <a:lstStyle/>
                    <a:p>
                      <a:r>
                        <a:rPr lang="en-GB" sz="1600"/>
                        <a:t>Failure to log auditable events; failure to generate clear log messages: inappropriate alerts; failure to detect or alert for active attacks in or near real-time </a:t>
                      </a:r>
                    </a:p>
                  </a:txBody>
                  <a:tcPr anchor="ctr"/>
                </a:tc>
                <a:extLst>
                  <a:ext uri="{0D108BD9-81ED-4DB2-BD59-A6C34878D82A}">
                    <a16:rowId xmlns:a16="http://schemas.microsoft.com/office/drawing/2014/main" val="2431523450"/>
                  </a:ext>
                </a:extLst>
              </a:tr>
            </a:tbl>
          </a:graphicData>
        </a:graphic>
      </p:graphicFrame>
    </p:spTree>
    <p:extLst>
      <p:ext uri="{BB962C8B-B14F-4D97-AF65-F5344CB8AC3E}">
        <p14:creationId xmlns:p14="http://schemas.microsoft.com/office/powerpoint/2010/main" val="95032730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O/S Updates</a:t>
            </a:r>
          </a:p>
        </p:txBody>
      </p:sp>
      <p:sp>
        <p:nvSpPr>
          <p:cNvPr id="3" name="Content Placeholder 2"/>
          <p:cNvSpPr>
            <a:spLocks noGrp="1"/>
          </p:cNvSpPr>
          <p:nvPr>
            <p:ph idx="1"/>
          </p:nvPr>
        </p:nvSpPr>
        <p:spPr/>
        <p:txBody>
          <a:bodyPr/>
          <a:lstStyle/>
          <a:p>
            <a:r>
              <a:rPr lang="en-GB"/>
              <a:t>An operating system (e.g. Windows XP, Mac OS X, Linux, FreeBSD, Solaris) is the core set of programs that run a computer and upon which all other programs rely in order to operate</a:t>
            </a:r>
          </a:p>
          <a:p>
            <a:r>
              <a:rPr lang="en-GB"/>
              <a:t>Operating system updates are corrections for program incompatibilities, discovered errors, and security vulnerabilities</a:t>
            </a:r>
          </a:p>
          <a:p>
            <a:endParaRPr lang="en-US"/>
          </a:p>
        </p:txBody>
      </p:sp>
    </p:spTree>
    <p:extLst>
      <p:ext uri="{BB962C8B-B14F-4D97-AF65-F5344CB8AC3E}">
        <p14:creationId xmlns:p14="http://schemas.microsoft.com/office/powerpoint/2010/main" val="2303874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0FAAE-F7E1-4BB6-BD3D-1AC9C225DC31}"/>
              </a:ext>
            </a:extLst>
          </p:cNvPr>
          <p:cNvSpPr>
            <a:spLocks noGrp="1"/>
          </p:cNvSpPr>
          <p:nvPr>
            <p:ph type="title"/>
          </p:nvPr>
        </p:nvSpPr>
        <p:spPr/>
        <p:txBody>
          <a:bodyPr>
            <a:normAutofit fontScale="90000"/>
          </a:bodyPr>
          <a:lstStyle/>
          <a:p>
            <a:r>
              <a:rPr lang="en-GB"/>
              <a:t>The Risks</a:t>
            </a:r>
          </a:p>
        </p:txBody>
      </p:sp>
      <p:sp>
        <p:nvSpPr>
          <p:cNvPr id="3" name="Content Placeholder 2">
            <a:extLst>
              <a:ext uri="{FF2B5EF4-FFF2-40B4-BE49-F238E27FC236}">
                <a16:creationId xmlns:a16="http://schemas.microsoft.com/office/drawing/2014/main" id="{F545CD29-E66E-4B33-AD2A-9AE938A581A5}"/>
              </a:ext>
            </a:extLst>
          </p:cNvPr>
          <p:cNvSpPr>
            <a:spLocks noGrp="1"/>
          </p:cNvSpPr>
          <p:nvPr>
            <p:ph idx="1"/>
          </p:nvPr>
        </p:nvSpPr>
        <p:spPr/>
        <p:txBody>
          <a:bodyPr/>
          <a:lstStyle/>
          <a:p>
            <a:r>
              <a:rPr lang="en-GB"/>
              <a:t>Not keeping your operating system up to date can result in serious issues, affecting both your device and your own personal security</a:t>
            </a:r>
          </a:p>
          <a:p>
            <a:r>
              <a:rPr lang="en-GB"/>
              <a:t>These include:</a:t>
            </a:r>
          </a:p>
          <a:p>
            <a:pPr lvl="1"/>
            <a:r>
              <a:rPr lang="en-GB"/>
              <a:t>Viruses, spyware and other malware</a:t>
            </a:r>
          </a:p>
          <a:p>
            <a:pPr lvl="1"/>
            <a:r>
              <a:rPr lang="en-GB"/>
              <a:t>Cybercrime attacks</a:t>
            </a:r>
          </a:p>
          <a:p>
            <a:pPr lvl="1"/>
            <a:r>
              <a:rPr lang="en-GB"/>
              <a:t>Crashing, freezing and generally poor performance</a:t>
            </a:r>
          </a:p>
          <a:p>
            <a:endParaRPr lang="en-GB"/>
          </a:p>
        </p:txBody>
      </p:sp>
    </p:spTree>
    <p:extLst>
      <p:ext uri="{BB962C8B-B14F-4D97-AF65-F5344CB8AC3E}">
        <p14:creationId xmlns:p14="http://schemas.microsoft.com/office/powerpoint/2010/main" val="221843026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2.2 Describe Common Ways to Protect Data</a:t>
            </a:r>
          </a:p>
        </p:txBody>
      </p:sp>
      <p:sp>
        <p:nvSpPr>
          <p:cNvPr id="3" name="Content Placeholder 2"/>
          <p:cNvSpPr>
            <a:spLocks noGrp="1"/>
          </p:cNvSpPr>
          <p:nvPr>
            <p:ph type="body" idx="1"/>
          </p:nvPr>
        </p:nvSpPr>
        <p:spPr/>
        <p:txBody>
          <a:bodyPr/>
          <a:lstStyle/>
          <a:p>
            <a:r>
              <a:rPr lang="en-US"/>
              <a:t>File and folder permissions</a:t>
            </a:r>
          </a:p>
          <a:p>
            <a:r>
              <a:rPr lang="en-US"/>
              <a:t>Encryption</a:t>
            </a:r>
          </a:p>
          <a:p>
            <a:r>
              <a:rPr lang="en-US"/>
              <a:t>Group policy</a:t>
            </a:r>
          </a:p>
        </p:txBody>
      </p:sp>
    </p:spTree>
    <p:extLst>
      <p:ext uri="{BB962C8B-B14F-4D97-AF65-F5344CB8AC3E}">
        <p14:creationId xmlns:p14="http://schemas.microsoft.com/office/powerpoint/2010/main" val="225495872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File and Folder Permissions</a:t>
            </a:r>
          </a:p>
        </p:txBody>
      </p:sp>
      <p:sp>
        <p:nvSpPr>
          <p:cNvPr id="3" name="Content Placeholder 2"/>
          <p:cNvSpPr>
            <a:spLocks noGrp="1"/>
          </p:cNvSpPr>
          <p:nvPr>
            <p:ph idx="1"/>
          </p:nvPr>
        </p:nvSpPr>
        <p:spPr/>
        <p:txBody>
          <a:bodyPr/>
          <a:lstStyle/>
          <a:p>
            <a:r>
              <a:rPr lang="en-US"/>
              <a:t>Implement access controls</a:t>
            </a:r>
          </a:p>
          <a:p>
            <a:r>
              <a:rPr lang="en-US"/>
              <a:t>Mainly for Windows</a:t>
            </a:r>
          </a:p>
          <a:p>
            <a:pPr lvl="1"/>
            <a:r>
              <a:rPr lang="en-US"/>
              <a:t>NTFS Permissions</a:t>
            </a:r>
          </a:p>
          <a:p>
            <a:endParaRPr lang="en-US"/>
          </a:p>
        </p:txBody>
      </p:sp>
      <p:pic>
        <p:nvPicPr>
          <p:cNvPr id="4" name="Picture 3">
            <a:extLst>
              <a:ext uri="{FF2B5EF4-FFF2-40B4-BE49-F238E27FC236}">
                <a16:creationId xmlns:a16="http://schemas.microsoft.com/office/drawing/2014/main" id="{92CAF407-4E6F-4B97-B7E5-572C0B8E9F8E}"/>
              </a:ext>
            </a:extLst>
          </p:cNvPr>
          <p:cNvPicPr>
            <a:picLocks noChangeAspect="1"/>
          </p:cNvPicPr>
          <p:nvPr/>
        </p:nvPicPr>
        <p:blipFill>
          <a:blip r:embed="rId2"/>
          <a:stretch>
            <a:fillRect/>
          </a:stretch>
        </p:blipFill>
        <p:spPr>
          <a:xfrm>
            <a:off x="1959644" y="3601452"/>
            <a:ext cx="3782929" cy="2751221"/>
          </a:xfrm>
          <a:prstGeom prst="rect">
            <a:avLst/>
          </a:prstGeom>
        </p:spPr>
      </p:pic>
    </p:spTree>
    <p:extLst>
      <p:ext uri="{BB962C8B-B14F-4D97-AF65-F5344CB8AC3E}">
        <p14:creationId xmlns:p14="http://schemas.microsoft.com/office/powerpoint/2010/main" val="200450082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95CF7BF-FA10-4F96-84A8-4A4BA5FEDDEA}"/>
              </a:ext>
            </a:extLst>
          </p:cNvPr>
          <p:cNvSpPr/>
          <p:nvPr/>
        </p:nvSpPr>
        <p:spPr>
          <a:xfrm>
            <a:off x="7074568" y="946484"/>
            <a:ext cx="3120190" cy="439553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 name="Group 23">
            <a:extLst>
              <a:ext uri="{FF2B5EF4-FFF2-40B4-BE49-F238E27FC236}">
                <a16:creationId xmlns:a16="http://schemas.microsoft.com/office/drawing/2014/main" id="{A25834A1-A3F3-46C7-9E66-4A3B05675F96}"/>
              </a:ext>
            </a:extLst>
          </p:cNvPr>
          <p:cNvGrpSpPr/>
          <p:nvPr/>
        </p:nvGrpSpPr>
        <p:grpSpPr>
          <a:xfrm>
            <a:off x="1475873" y="2438400"/>
            <a:ext cx="1387643" cy="1764631"/>
            <a:chOff x="1475873" y="2438400"/>
            <a:chExt cx="1387643" cy="1764631"/>
          </a:xfrm>
        </p:grpSpPr>
        <p:grpSp>
          <p:nvGrpSpPr>
            <p:cNvPr id="6" name="Group 5">
              <a:extLst>
                <a:ext uri="{FF2B5EF4-FFF2-40B4-BE49-F238E27FC236}">
                  <a16:creationId xmlns:a16="http://schemas.microsoft.com/office/drawing/2014/main" id="{D700BD34-87B3-49E1-8F30-556408B97345}"/>
                </a:ext>
              </a:extLst>
            </p:cNvPr>
            <p:cNvGrpSpPr/>
            <p:nvPr/>
          </p:nvGrpSpPr>
          <p:grpSpPr>
            <a:xfrm>
              <a:off x="1868905" y="2438400"/>
              <a:ext cx="994611" cy="1548063"/>
              <a:chOff x="1868905" y="2438400"/>
              <a:chExt cx="994611" cy="1548063"/>
            </a:xfrm>
          </p:grpSpPr>
          <p:sp>
            <p:nvSpPr>
              <p:cNvPr id="5" name="Rectangle: Rounded Corners 4">
                <a:extLst>
                  <a:ext uri="{FF2B5EF4-FFF2-40B4-BE49-F238E27FC236}">
                    <a16:creationId xmlns:a16="http://schemas.microsoft.com/office/drawing/2014/main" id="{1642A213-17B1-4846-ABD1-300331355403}"/>
                  </a:ext>
                </a:extLst>
              </p:cNvPr>
              <p:cNvSpPr/>
              <p:nvPr/>
            </p:nvSpPr>
            <p:spPr>
              <a:xfrm>
                <a:off x="1868905" y="2895600"/>
                <a:ext cx="994611" cy="1090863"/>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16814865-8583-467D-A88E-D80055EBC3DE}"/>
                  </a:ext>
                </a:extLst>
              </p:cNvPr>
              <p:cNvSpPr/>
              <p:nvPr/>
            </p:nvSpPr>
            <p:spPr>
              <a:xfrm>
                <a:off x="2077452" y="2438400"/>
                <a:ext cx="577516" cy="577516"/>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 name="Group 6">
              <a:extLst>
                <a:ext uri="{FF2B5EF4-FFF2-40B4-BE49-F238E27FC236}">
                  <a16:creationId xmlns:a16="http://schemas.microsoft.com/office/drawing/2014/main" id="{B845AEF9-6B17-400C-8DD8-4738C7F4AE9B}"/>
                </a:ext>
              </a:extLst>
            </p:cNvPr>
            <p:cNvGrpSpPr/>
            <p:nvPr/>
          </p:nvGrpSpPr>
          <p:grpSpPr>
            <a:xfrm>
              <a:off x="1475873" y="2654968"/>
              <a:ext cx="994611" cy="1548063"/>
              <a:chOff x="1868905" y="2438400"/>
              <a:chExt cx="994611" cy="1548063"/>
            </a:xfrm>
          </p:grpSpPr>
          <p:sp>
            <p:nvSpPr>
              <p:cNvPr id="8" name="Rectangle: Rounded Corners 7">
                <a:extLst>
                  <a:ext uri="{FF2B5EF4-FFF2-40B4-BE49-F238E27FC236}">
                    <a16:creationId xmlns:a16="http://schemas.microsoft.com/office/drawing/2014/main" id="{4CD38055-2039-43FF-BD4A-73B90259AC1A}"/>
                  </a:ext>
                </a:extLst>
              </p:cNvPr>
              <p:cNvSpPr/>
              <p:nvPr/>
            </p:nvSpPr>
            <p:spPr>
              <a:xfrm>
                <a:off x="1868905" y="2895600"/>
                <a:ext cx="994611" cy="1090863"/>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E8B45E7A-58D0-4808-A40A-5E6FF33DDFC5}"/>
                  </a:ext>
                </a:extLst>
              </p:cNvPr>
              <p:cNvSpPr/>
              <p:nvPr/>
            </p:nvSpPr>
            <p:spPr>
              <a:xfrm>
                <a:off x="2077452" y="2438400"/>
                <a:ext cx="577516" cy="577516"/>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5" name="Freeform: Shape 14">
            <a:extLst>
              <a:ext uri="{FF2B5EF4-FFF2-40B4-BE49-F238E27FC236}">
                <a16:creationId xmlns:a16="http://schemas.microsoft.com/office/drawing/2014/main" id="{7CD9AB09-B1BD-4B0F-BF16-865D6610B0DA}"/>
              </a:ext>
            </a:extLst>
          </p:cNvPr>
          <p:cNvSpPr/>
          <p:nvPr/>
        </p:nvSpPr>
        <p:spPr>
          <a:xfrm>
            <a:off x="7487654" y="1187116"/>
            <a:ext cx="1307431" cy="882315"/>
          </a:xfrm>
          <a:custGeom>
            <a:avLst/>
            <a:gdLst>
              <a:gd name="connsiteX0" fmla="*/ 28074 w 1307431"/>
              <a:gd name="connsiteY0" fmla="*/ 0 h 882315"/>
              <a:gd name="connsiteX1" fmla="*/ 340894 w 1307431"/>
              <a:gd name="connsiteY1" fmla="*/ 0 h 882315"/>
              <a:gd name="connsiteX2" fmla="*/ 368968 w 1307431"/>
              <a:gd name="connsiteY2" fmla="*/ 28074 h 882315"/>
              <a:gd name="connsiteX3" fmla="*/ 368968 w 1307431"/>
              <a:gd name="connsiteY3" fmla="*/ 104273 h 882315"/>
              <a:gd name="connsiteX4" fmla="*/ 1307431 w 1307431"/>
              <a:gd name="connsiteY4" fmla="*/ 104273 h 882315"/>
              <a:gd name="connsiteX5" fmla="*/ 1307431 w 1307431"/>
              <a:gd name="connsiteY5" fmla="*/ 882315 h 882315"/>
              <a:gd name="connsiteX6" fmla="*/ 0 w 1307431"/>
              <a:gd name="connsiteY6" fmla="*/ 882315 h 882315"/>
              <a:gd name="connsiteX7" fmla="*/ 0 w 1307431"/>
              <a:gd name="connsiteY7" fmla="*/ 140368 h 882315"/>
              <a:gd name="connsiteX8" fmla="*/ 0 w 1307431"/>
              <a:gd name="connsiteY8" fmla="*/ 104273 h 882315"/>
              <a:gd name="connsiteX9" fmla="*/ 0 w 1307431"/>
              <a:gd name="connsiteY9" fmla="*/ 28074 h 882315"/>
              <a:gd name="connsiteX10" fmla="*/ 28074 w 1307431"/>
              <a:gd name="connsiteY10" fmla="*/ 0 h 882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7431" h="882315">
                <a:moveTo>
                  <a:pt x="28074" y="0"/>
                </a:moveTo>
                <a:lnTo>
                  <a:pt x="340894" y="0"/>
                </a:lnTo>
                <a:cubicBezTo>
                  <a:pt x="356399" y="0"/>
                  <a:pt x="368968" y="12569"/>
                  <a:pt x="368968" y="28074"/>
                </a:cubicBezTo>
                <a:lnTo>
                  <a:pt x="368968" y="104273"/>
                </a:lnTo>
                <a:lnTo>
                  <a:pt x="1307431" y="104273"/>
                </a:lnTo>
                <a:lnTo>
                  <a:pt x="1307431" y="882315"/>
                </a:lnTo>
                <a:lnTo>
                  <a:pt x="0" y="882315"/>
                </a:lnTo>
                <a:lnTo>
                  <a:pt x="0" y="140368"/>
                </a:lnTo>
                <a:lnTo>
                  <a:pt x="0" y="104273"/>
                </a:lnTo>
                <a:lnTo>
                  <a:pt x="0" y="28074"/>
                </a:lnTo>
                <a:cubicBezTo>
                  <a:pt x="0" y="12569"/>
                  <a:pt x="12569" y="0"/>
                  <a:pt x="28074" y="0"/>
                </a:cubicBez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357DF2B7-8B11-44C0-B551-192B323C2A36}"/>
              </a:ext>
            </a:extLst>
          </p:cNvPr>
          <p:cNvGrpSpPr/>
          <p:nvPr/>
        </p:nvGrpSpPr>
        <p:grpSpPr>
          <a:xfrm>
            <a:off x="7748338" y="2470483"/>
            <a:ext cx="1700463" cy="2286002"/>
            <a:chOff x="7748338" y="2470483"/>
            <a:chExt cx="1700463" cy="2286002"/>
          </a:xfrm>
        </p:grpSpPr>
        <p:sp>
          <p:nvSpPr>
            <p:cNvPr id="16" name="Rectangle 15">
              <a:extLst>
                <a:ext uri="{FF2B5EF4-FFF2-40B4-BE49-F238E27FC236}">
                  <a16:creationId xmlns:a16="http://schemas.microsoft.com/office/drawing/2014/main" id="{3F17C87A-D598-4B8F-AF35-229D75269176}"/>
                </a:ext>
              </a:extLst>
            </p:cNvPr>
            <p:cNvSpPr/>
            <p:nvPr/>
          </p:nvSpPr>
          <p:spPr>
            <a:xfrm>
              <a:off x="7748338" y="2470483"/>
              <a:ext cx="1307431" cy="17405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700">
                  <a:hlinkClick r:id="rId2"/>
                </a:rPr>
                <a:t>10 Sniffing Analysis Wireshark</a:t>
              </a:r>
              <a:br>
                <a:rPr lang="en-GB" sz="700"/>
              </a:br>
              <a:r>
                <a:rPr lang="en-GB" sz="700">
                  <a:hlinkClick r:id="rId3"/>
                </a:rPr>
                <a:t>11 CLI Network Sniffers</a:t>
              </a:r>
              <a:br>
                <a:rPr lang="en-GB" sz="700"/>
              </a:br>
              <a:r>
                <a:rPr lang="en-GB" sz="700">
                  <a:hlinkClick r:id="rId4"/>
                </a:rPr>
                <a:t>12 Vulnerability Research</a:t>
              </a:r>
              <a:br>
                <a:rPr lang="en-GB" sz="700"/>
              </a:br>
              <a:r>
                <a:rPr lang="en-GB" sz="700">
                  <a:hlinkClick r:id="rId5"/>
                </a:rPr>
                <a:t>13 Denial of Service</a:t>
              </a:r>
              <a:br>
                <a:rPr lang="en-GB" sz="700"/>
              </a:br>
              <a:r>
                <a:rPr lang="en-GB" sz="700">
                  <a:hlinkClick r:id="rId6"/>
                </a:rPr>
                <a:t>14 Check &amp; Crack Passwords</a:t>
              </a:r>
              <a:br>
                <a:rPr lang="en-GB" sz="700"/>
              </a:br>
              <a:r>
                <a:rPr lang="en-GB" sz="700">
                  <a:hlinkClick r:id="rId7"/>
                </a:rPr>
                <a:t>15 Hiding Files</a:t>
              </a:r>
              <a:br>
                <a:rPr lang="en-GB" sz="700"/>
              </a:br>
              <a:r>
                <a:rPr lang="en-GB" sz="700">
                  <a:hlinkClick r:id="rId8"/>
                </a:rPr>
                <a:t>16 Malware</a:t>
              </a:r>
              <a:br>
                <a:rPr lang="en-GB" sz="700"/>
              </a:br>
              <a:r>
                <a:rPr lang="en-GB" sz="700">
                  <a:hlinkClick r:id="rId9"/>
                </a:rPr>
                <a:t>17 </a:t>
              </a:r>
              <a:r>
                <a:rPr lang="en-GB" sz="700" err="1">
                  <a:hlinkClick r:id="rId9"/>
                </a:rPr>
                <a:t>Netcat</a:t>
              </a:r>
              <a:endParaRPr lang="en-GB" sz="700"/>
            </a:p>
            <a:p>
              <a:r>
                <a:rPr lang="en-GB" sz="700">
                  <a:hlinkClick r:id="rId10"/>
                </a:rPr>
                <a:t>18 Web Attacks</a:t>
              </a:r>
              <a:br>
                <a:rPr lang="en-GB" sz="700"/>
              </a:br>
              <a:r>
                <a:rPr lang="en-GB" sz="700">
                  <a:hlinkClick r:id="rId11"/>
                </a:rPr>
                <a:t>19 SQL Injection</a:t>
              </a:r>
              <a:br>
                <a:rPr lang="en-GB" sz="700"/>
              </a:br>
              <a:r>
                <a:rPr lang="en-GB" sz="700">
                  <a:hlinkClick r:id="rId12"/>
                </a:rPr>
                <a:t>20 Social Engineering</a:t>
              </a:r>
              <a:br>
                <a:rPr lang="en-GB" sz="700"/>
              </a:br>
              <a:r>
                <a:rPr lang="en-GB" sz="700">
                  <a:hlinkClick r:id="rId13"/>
                </a:rPr>
                <a:t>21 Intrusion Detection &amp; Firewalls</a:t>
              </a:r>
              <a:endParaRPr lang="en-GB" sz="600"/>
            </a:p>
          </p:txBody>
        </p:sp>
        <p:sp>
          <p:nvSpPr>
            <p:cNvPr id="12" name="Rectangle 11">
              <a:extLst>
                <a:ext uri="{FF2B5EF4-FFF2-40B4-BE49-F238E27FC236}">
                  <a16:creationId xmlns:a16="http://schemas.microsoft.com/office/drawing/2014/main" id="{0256C6ED-C943-489C-908C-609CA72E2546}"/>
                </a:ext>
              </a:extLst>
            </p:cNvPr>
            <p:cNvSpPr/>
            <p:nvPr/>
          </p:nvSpPr>
          <p:spPr>
            <a:xfrm>
              <a:off x="8141370" y="3015916"/>
              <a:ext cx="1307431" cy="17405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700">
                  <a:hlinkClick r:id="rId14"/>
                </a:rPr>
                <a:t>00 Contact Info</a:t>
              </a:r>
              <a:br>
                <a:rPr lang="en-GB" sz="700"/>
              </a:br>
              <a:r>
                <a:rPr lang="en-GB" sz="700">
                  <a:hlinkClick r:id="rId15"/>
                </a:rPr>
                <a:t>00 IT Governance Evaluation</a:t>
              </a:r>
              <a:br>
                <a:rPr lang="en-GB" sz="700"/>
              </a:br>
              <a:r>
                <a:rPr lang="en-GB" sz="700">
                  <a:hlinkClick r:id="rId16"/>
                </a:rPr>
                <a:t>01 The Information Battle Space</a:t>
              </a:r>
              <a:br>
                <a:rPr lang="en-GB" sz="700"/>
              </a:br>
              <a:r>
                <a:rPr lang="en-GB" sz="700">
                  <a:hlinkClick r:id="rId17"/>
                </a:rPr>
                <a:t>02 Hacking Methodology</a:t>
              </a:r>
              <a:br>
                <a:rPr lang="en-GB" sz="700"/>
              </a:br>
              <a:r>
                <a:rPr lang="en-GB" sz="700">
                  <a:hlinkClick r:id="rId18"/>
                </a:rPr>
                <a:t>03 Company Reconnaissance</a:t>
              </a:r>
              <a:br>
                <a:rPr lang="en-GB" sz="700"/>
              </a:br>
              <a:r>
                <a:rPr lang="en-GB" sz="700">
                  <a:hlinkClick r:id="rId19"/>
                </a:rPr>
                <a:t>04 People Reconnaissance</a:t>
              </a:r>
              <a:br>
                <a:rPr lang="en-GB" sz="700"/>
              </a:br>
              <a:r>
                <a:rPr lang="en-GB" sz="700">
                  <a:hlinkClick r:id="rId20"/>
                </a:rPr>
                <a:t>05 Systems Reconnaissance</a:t>
              </a:r>
              <a:br>
                <a:rPr lang="en-GB" sz="700"/>
              </a:br>
              <a:r>
                <a:rPr lang="en-GB" sz="700">
                  <a:hlinkClick r:id="rId21"/>
                </a:rPr>
                <a:t>06 General Recon</a:t>
              </a:r>
              <a:br>
                <a:rPr lang="en-GB" sz="700"/>
              </a:br>
              <a:r>
                <a:rPr lang="en-GB" sz="700">
                  <a:hlinkClick r:id="rId22"/>
                </a:rPr>
                <a:t>07 Cryptography</a:t>
              </a:r>
              <a:br>
                <a:rPr lang="en-GB" sz="700"/>
              </a:br>
              <a:r>
                <a:rPr lang="en-GB" sz="700">
                  <a:hlinkClick r:id="rId23"/>
                </a:rPr>
                <a:t>08 Recon Obfuscation</a:t>
              </a:r>
              <a:br>
                <a:rPr lang="en-GB" sz="700"/>
              </a:br>
              <a:r>
                <a:rPr lang="en-GB" sz="700">
                  <a:hlinkClick r:id="rId24"/>
                </a:rPr>
                <a:t>09 Scanning - Nmap</a:t>
              </a:r>
              <a:endParaRPr lang="en-GB" sz="700"/>
            </a:p>
          </p:txBody>
        </p:sp>
      </p:grpSp>
      <p:sp>
        <p:nvSpPr>
          <p:cNvPr id="20" name="TextBox 19">
            <a:extLst>
              <a:ext uri="{FF2B5EF4-FFF2-40B4-BE49-F238E27FC236}">
                <a16:creationId xmlns:a16="http://schemas.microsoft.com/office/drawing/2014/main" id="{B73C116F-7BB0-4518-B0C3-27D5B94FB68C}"/>
              </a:ext>
            </a:extLst>
          </p:cNvPr>
          <p:cNvSpPr txBox="1"/>
          <p:nvPr/>
        </p:nvSpPr>
        <p:spPr>
          <a:xfrm>
            <a:off x="7781326" y="2013101"/>
            <a:ext cx="865237" cy="369332"/>
          </a:xfrm>
          <a:prstGeom prst="rect">
            <a:avLst/>
          </a:prstGeom>
          <a:noFill/>
        </p:spPr>
        <p:txBody>
          <a:bodyPr wrap="none" rtlCol="0">
            <a:spAutoFit/>
          </a:bodyPr>
          <a:lstStyle/>
          <a:p>
            <a:r>
              <a:rPr lang="en-GB"/>
              <a:t>Folders</a:t>
            </a:r>
          </a:p>
        </p:txBody>
      </p:sp>
      <p:sp>
        <p:nvSpPr>
          <p:cNvPr id="21" name="TextBox 20">
            <a:extLst>
              <a:ext uri="{FF2B5EF4-FFF2-40B4-BE49-F238E27FC236}">
                <a16:creationId xmlns:a16="http://schemas.microsoft.com/office/drawing/2014/main" id="{91363FAC-CD44-4DB8-948A-BBB5137E2032}"/>
              </a:ext>
            </a:extLst>
          </p:cNvPr>
          <p:cNvSpPr txBox="1"/>
          <p:nvPr/>
        </p:nvSpPr>
        <p:spPr>
          <a:xfrm>
            <a:off x="8045116" y="4756485"/>
            <a:ext cx="601447" cy="369332"/>
          </a:xfrm>
          <a:prstGeom prst="rect">
            <a:avLst/>
          </a:prstGeom>
          <a:noFill/>
        </p:spPr>
        <p:txBody>
          <a:bodyPr wrap="none" rtlCol="0">
            <a:spAutoFit/>
          </a:bodyPr>
          <a:lstStyle/>
          <a:p>
            <a:r>
              <a:rPr lang="en-GB"/>
              <a:t>Files</a:t>
            </a:r>
          </a:p>
        </p:txBody>
      </p:sp>
      <p:sp>
        <p:nvSpPr>
          <p:cNvPr id="23" name="TextBox 22">
            <a:extLst>
              <a:ext uri="{FF2B5EF4-FFF2-40B4-BE49-F238E27FC236}">
                <a16:creationId xmlns:a16="http://schemas.microsoft.com/office/drawing/2014/main" id="{6F07B5EC-F08B-493C-9B4A-DF7BD6441959}"/>
              </a:ext>
            </a:extLst>
          </p:cNvPr>
          <p:cNvSpPr txBox="1"/>
          <p:nvPr/>
        </p:nvSpPr>
        <p:spPr>
          <a:xfrm>
            <a:off x="1818060" y="4299283"/>
            <a:ext cx="703269" cy="369332"/>
          </a:xfrm>
          <a:prstGeom prst="rect">
            <a:avLst/>
          </a:prstGeom>
          <a:noFill/>
        </p:spPr>
        <p:txBody>
          <a:bodyPr wrap="none" rtlCol="0">
            <a:spAutoFit/>
          </a:bodyPr>
          <a:lstStyle/>
          <a:p>
            <a:r>
              <a:rPr lang="en-GB"/>
              <a:t>Users</a:t>
            </a:r>
          </a:p>
        </p:txBody>
      </p:sp>
      <p:sp>
        <p:nvSpPr>
          <p:cNvPr id="25" name="Rectangle: Rounded Corners 24">
            <a:extLst>
              <a:ext uri="{FF2B5EF4-FFF2-40B4-BE49-F238E27FC236}">
                <a16:creationId xmlns:a16="http://schemas.microsoft.com/office/drawing/2014/main" id="{EF9D02BF-1255-4A9B-A6F5-82471305D623}"/>
              </a:ext>
            </a:extLst>
          </p:cNvPr>
          <p:cNvSpPr/>
          <p:nvPr/>
        </p:nvSpPr>
        <p:spPr>
          <a:xfrm>
            <a:off x="4002505" y="2294021"/>
            <a:ext cx="1523868" cy="6015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Access Controls</a:t>
            </a:r>
          </a:p>
        </p:txBody>
      </p:sp>
      <p:cxnSp>
        <p:nvCxnSpPr>
          <p:cNvPr id="27" name="Straight Arrow Connector 26">
            <a:extLst>
              <a:ext uri="{FF2B5EF4-FFF2-40B4-BE49-F238E27FC236}">
                <a16:creationId xmlns:a16="http://schemas.microsoft.com/office/drawing/2014/main" id="{C538D453-1666-411E-AB7E-51A988CABC2E}"/>
              </a:ext>
            </a:extLst>
          </p:cNvPr>
          <p:cNvCxnSpPr/>
          <p:nvPr/>
        </p:nvCxnSpPr>
        <p:spPr>
          <a:xfrm>
            <a:off x="3336758" y="3232484"/>
            <a:ext cx="327258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729525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Oval 34">
            <a:extLst>
              <a:ext uri="{FF2B5EF4-FFF2-40B4-BE49-F238E27FC236}">
                <a16:creationId xmlns:a16="http://schemas.microsoft.com/office/drawing/2014/main" id="{381998E0-218D-4C14-9D06-9457C68333B5}"/>
              </a:ext>
            </a:extLst>
          </p:cNvPr>
          <p:cNvSpPr/>
          <p:nvPr/>
        </p:nvSpPr>
        <p:spPr>
          <a:xfrm>
            <a:off x="902367" y="5013248"/>
            <a:ext cx="2109536" cy="6575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Oval 1">
            <a:extLst>
              <a:ext uri="{FF2B5EF4-FFF2-40B4-BE49-F238E27FC236}">
                <a16:creationId xmlns:a16="http://schemas.microsoft.com/office/drawing/2014/main" id="{15226DDF-69F8-4EE4-9C0B-DACCD1DD2ADC}"/>
              </a:ext>
            </a:extLst>
          </p:cNvPr>
          <p:cNvSpPr/>
          <p:nvPr/>
        </p:nvSpPr>
        <p:spPr>
          <a:xfrm>
            <a:off x="1002632" y="2013101"/>
            <a:ext cx="2109536" cy="6575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95CF7BF-FA10-4F96-84A8-4A4BA5FEDDEA}"/>
              </a:ext>
            </a:extLst>
          </p:cNvPr>
          <p:cNvSpPr/>
          <p:nvPr/>
        </p:nvSpPr>
        <p:spPr>
          <a:xfrm>
            <a:off x="7074568" y="946484"/>
            <a:ext cx="3120190" cy="439553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 name="Group 23">
            <a:extLst>
              <a:ext uri="{FF2B5EF4-FFF2-40B4-BE49-F238E27FC236}">
                <a16:creationId xmlns:a16="http://schemas.microsoft.com/office/drawing/2014/main" id="{A25834A1-A3F3-46C7-9E66-4A3B05675F96}"/>
              </a:ext>
            </a:extLst>
          </p:cNvPr>
          <p:cNvGrpSpPr/>
          <p:nvPr/>
        </p:nvGrpSpPr>
        <p:grpSpPr>
          <a:xfrm>
            <a:off x="1379621" y="665385"/>
            <a:ext cx="1387643" cy="1764631"/>
            <a:chOff x="1475873" y="2438400"/>
            <a:chExt cx="1387643" cy="1764631"/>
          </a:xfrm>
        </p:grpSpPr>
        <p:grpSp>
          <p:nvGrpSpPr>
            <p:cNvPr id="6" name="Group 5">
              <a:extLst>
                <a:ext uri="{FF2B5EF4-FFF2-40B4-BE49-F238E27FC236}">
                  <a16:creationId xmlns:a16="http://schemas.microsoft.com/office/drawing/2014/main" id="{D700BD34-87B3-49E1-8F30-556408B97345}"/>
                </a:ext>
              </a:extLst>
            </p:cNvPr>
            <p:cNvGrpSpPr/>
            <p:nvPr/>
          </p:nvGrpSpPr>
          <p:grpSpPr>
            <a:xfrm>
              <a:off x="1868905" y="2438400"/>
              <a:ext cx="994611" cy="1548063"/>
              <a:chOff x="1868905" y="2438400"/>
              <a:chExt cx="994611" cy="1548063"/>
            </a:xfrm>
          </p:grpSpPr>
          <p:sp>
            <p:nvSpPr>
              <p:cNvPr id="5" name="Rectangle: Rounded Corners 4">
                <a:extLst>
                  <a:ext uri="{FF2B5EF4-FFF2-40B4-BE49-F238E27FC236}">
                    <a16:creationId xmlns:a16="http://schemas.microsoft.com/office/drawing/2014/main" id="{1642A213-17B1-4846-ABD1-300331355403}"/>
                  </a:ext>
                </a:extLst>
              </p:cNvPr>
              <p:cNvSpPr/>
              <p:nvPr/>
            </p:nvSpPr>
            <p:spPr>
              <a:xfrm>
                <a:off x="1868905" y="2895600"/>
                <a:ext cx="994611" cy="1090863"/>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16814865-8583-467D-A88E-D80055EBC3DE}"/>
                  </a:ext>
                </a:extLst>
              </p:cNvPr>
              <p:cNvSpPr/>
              <p:nvPr/>
            </p:nvSpPr>
            <p:spPr>
              <a:xfrm>
                <a:off x="2077452" y="2438400"/>
                <a:ext cx="577516" cy="577516"/>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 name="Group 6">
              <a:extLst>
                <a:ext uri="{FF2B5EF4-FFF2-40B4-BE49-F238E27FC236}">
                  <a16:creationId xmlns:a16="http://schemas.microsoft.com/office/drawing/2014/main" id="{B845AEF9-6B17-400C-8DD8-4738C7F4AE9B}"/>
                </a:ext>
              </a:extLst>
            </p:cNvPr>
            <p:cNvGrpSpPr/>
            <p:nvPr/>
          </p:nvGrpSpPr>
          <p:grpSpPr>
            <a:xfrm>
              <a:off x="1475873" y="2654968"/>
              <a:ext cx="994611" cy="1548063"/>
              <a:chOff x="1868905" y="2438400"/>
              <a:chExt cx="994611" cy="1548063"/>
            </a:xfrm>
          </p:grpSpPr>
          <p:sp>
            <p:nvSpPr>
              <p:cNvPr id="8" name="Rectangle: Rounded Corners 7">
                <a:extLst>
                  <a:ext uri="{FF2B5EF4-FFF2-40B4-BE49-F238E27FC236}">
                    <a16:creationId xmlns:a16="http://schemas.microsoft.com/office/drawing/2014/main" id="{4CD38055-2039-43FF-BD4A-73B90259AC1A}"/>
                  </a:ext>
                </a:extLst>
              </p:cNvPr>
              <p:cNvSpPr/>
              <p:nvPr/>
            </p:nvSpPr>
            <p:spPr>
              <a:xfrm>
                <a:off x="1868905" y="2895600"/>
                <a:ext cx="994611" cy="1090863"/>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E8B45E7A-58D0-4808-A40A-5E6FF33DDFC5}"/>
                  </a:ext>
                </a:extLst>
              </p:cNvPr>
              <p:cNvSpPr/>
              <p:nvPr/>
            </p:nvSpPr>
            <p:spPr>
              <a:xfrm>
                <a:off x="2077452" y="2438400"/>
                <a:ext cx="577516" cy="577516"/>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5" name="Freeform: Shape 14">
            <a:extLst>
              <a:ext uri="{FF2B5EF4-FFF2-40B4-BE49-F238E27FC236}">
                <a16:creationId xmlns:a16="http://schemas.microsoft.com/office/drawing/2014/main" id="{7CD9AB09-B1BD-4B0F-BF16-865D6610B0DA}"/>
              </a:ext>
            </a:extLst>
          </p:cNvPr>
          <p:cNvSpPr/>
          <p:nvPr/>
        </p:nvSpPr>
        <p:spPr>
          <a:xfrm>
            <a:off x="7487654" y="1187116"/>
            <a:ext cx="1307431" cy="882315"/>
          </a:xfrm>
          <a:custGeom>
            <a:avLst/>
            <a:gdLst>
              <a:gd name="connsiteX0" fmla="*/ 28074 w 1307431"/>
              <a:gd name="connsiteY0" fmla="*/ 0 h 882315"/>
              <a:gd name="connsiteX1" fmla="*/ 340894 w 1307431"/>
              <a:gd name="connsiteY1" fmla="*/ 0 h 882315"/>
              <a:gd name="connsiteX2" fmla="*/ 368968 w 1307431"/>
              <a:gd name="connsiteY2" fmla="*/ 28074 h 882315"/>
              <a:gd name="connsiteX3" fmla="*/ 368968 w 1307431"/>
              <a:gd name="connsiteY3" fmla="*/ 104273 h 882315"/>
              <a:gd name="connsiteX4" fmla="*/ 1307431 w 1307431"/>
              <a:gd name="connsiteY4" fmla="*/ 104273 h 882315"/>
              <a:gd name="connsiteX5" fmla="*/ 1307431 w 1307431"/>
              <a:gd name="connsiteY5" fmla="*/ 882315 h 882315"/>
              <a:gd name="connsiteX6" fmla="*/ 0 w 1307431"/>
              <a:gd name="connsiteY6" fmla="*/ 882315 h 882315"/>
              <a:gd name="connsiteX7" fmla="*/ 0 w 1307431"/>
              <a:gd name="connsiteY7" fmla="*/ 140368 h 882315"/>
              <a:gd name="connsiteX8" fmla="*/ 0 w 1307431"/>
              <a:gd name="connsiteY8" fmla="*/ 104273 h 882315"/>
              <a:gd name="connsiteX9" fmla="*/ 0 w 1307431"/>
              <a:gd name="connsiteY9" fmla="*/ 28074 h 882315"/>
              <a:gd name="connsiteX10" fmla="*/ 28074 w 1307431"/>
              <a:gd name="connsiteY10" fmla="*/ 0 h 882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7431" h="882315">
                <a:moveTo>
                  <a:pt x="28074" y="0"/>
                </a:moveTo>
                <a:lnTo>
                  <a:pt x="340894" y="0"/>
                </a:lnTo>
                <a:cubicBezTo>
                  <a:pt x="356399" y="0"/>
                  <a:pt x="368968" y="12569"/>
                  <a:pt x="368968" y="28074"/>
                </a:cubicBezTo>
                <a:lnTo>
                  <a:pt x="368968" y="104273"/>
                </a:lnTo>
                <a:lnTo>
                  <a:pt x="1307431" y="104273"/>
                </a:lnTo>
                <a:lnTo>
                  <a:pt x="1307431" y="882315"/>
                </a:lnTo>
                <a:lnTo>
                  <a:pt x="0" y="882315"/>
                </a:lnTo>
                <a:lnTo>
                  <a:pt x="0" y="140368"/>
                </a:lnTo>
                <a:lnTo>
                  <a:pt x="0" y="104273"/>
                </a:lnTo>
                <a:lnTo>
                  <a:pt x="0" y="28074"/>
                </a:lnTo>
                <a:cubicBezTo>
                  <a:pt x="0" y="12569"/>
                  <a:pt x="12569" y="0"/>
                  <a:pt x="28074" y="0"/>
                </a:cubicBez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357DF2B7-8B11-44C0-B551-192B323C2A36}"/>
              </a:ext>
            </a:extLst>
          </p:cNvPr>
          <p:cNvGrpSpPr/>
          <p:nvPr/>
        </p:nvGrpSpPr>
        <p:grpSpPr>
          <a:xfrm>
            <a:off x="7748338" y="2470483"/>
            <a:ext cx="1700463" cy="2286002"/>
            <a:chOff x="7748338" y="2470483"/>
            <a:chExt cx="1700463" cy="2286002"/>
          </a:xfrm>
        </p:grpSpPr>
        <p:sp>
          <p:nvSpPr>
            <p:cNvPr id="16" name="Rectangle 15">
              <a:extLst>
                <a:ext uri="{FF2B5EF4-FFF2-40B4-BE49-F238E27FC236}">
                  <a16:creationId xmlns:a16="http://schemas.microsoft.com/office/drawing/2014/main" id="{3F17C87A-D598-4B8F-AF35-229D75269176}"/>
                </a:ext>
              </a:extLst>
            </p:cNvPr>
            <p:cNvSpPr/>
            <p:nvPr/>
          </p:nvSpPr>
          <p:spPr>
            <a:xfrm>
              <a:off x="7748338" y="2470483"/>
              <a:ext cx="1307431" cy="17405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700">
                  <a:hlinkClick r:id="rId2"/>
                </a:rPr>
                <a:t>10 Sniffing Analysis Wireshark</a:t>
              </a:r>
              <a:br>
                <a:rPr lang="en-GB" sz="700"/>
              </a:br>
              <a:r>
                <a:rPr lang="en-GB" sz="700">
                  <a:hlinkClick r:id="rId3"/>
                </a:rPr>
                <a:t>11 CLI Network Sniffers</a:t>
              </a:r>
              <a:br>
                <a:rPr lang="en-GB" sz="700"/>
              </a:br>
              <a:r>
                <a:rPr lang="en-GB" sz="700">
                  <a:hlinkClick r:id="rId4"/>
                </a:rPr>
                <a:t>12 Vulnerability Research</a:t>
              </a:r>
              <a:br>
                <a:rPr lang="en-GB" sz="700"/>
              </a:br>
              <a:r>
                <a:rPr lang="en-GB" sz="700">
                  <a:hlinkClick r:id="rId5"/>
                </a:rPr>
                <a:t>13 Denial of Service</a:t>
              </a:r>
              <a:br>
                <a:rPr lang="en-GB" sz="700"/>
              </a:br>
              <a:r>
                <a:rPr lang="en-GB" sz="700">
                  <a:hlinkClick r:id="rId6"/>
                </a:rPr>
                <a:t>14 Check &amp; Crack Passwords</a:t>
              </a:r>
              <a:br>
                <a:rPr lang="en-GB" sz="700"/>
              </a:br>
              <a:r>
                <a:rPr lang="en-GB" sz="700">
                  <a:hlinkClick r:id="rId7"/>
                </a:rPr>
                <a:t>15 Hiding Files</a:t>
              </a:r>
              <a:br>
                <a:rPr lang="en-GB" sz="700"/>
              </a:br>
              <a:r>
                <a:rPr lang="en-GB" sz="700">
                  <a:hlinkClick r:id="rId8"/>
                </a:rPr>
                <a:t>16 Malware</a:t>
              </a:r>
              <a:br>
                <a:rPr lang="en-GB" sz="700"/>
              </a:br>
              <a:r>
                <a:rPr lang="en-GB" sz="700">
                  <a:hlinkClick r:id="rId9"/>
                </a:rPr>
                <a:t>17 </a:t>
              </a:r>
              <a:r>
                <a:rPr lang="en-GB" sz="700" err="1">
                  <a:hlinkClick r:id="rId9"/>
                </a:rPr>
                <a:t>Netcat</a:t>
              </a:r>
              <a:endParaRPr lang="en-GB" sz="700"/>
            </a:p>
            <a:p>
              <a:r>
                <a:rPr lang="en-GB" sz="700">
                  <a:hlinkClick r:id="rId10"/>
                </a:rPr>
                <a:t>18 Web Attacks</a:t>
              </a:r>
              <a:br>
                <a:rPr lang="en-GB" sz="700"/>
              </a:br>
              <a:r>
                <a:rPr lang="en-GB" sz="700">
                  <a:hlinkClick r:id="rId11"/>
                </a:rPr>
                <a:t>19 SQL Injection</a:t>
              </a:r>
              <a:br>
                <a:rPr lang="en-GB" sz="700"/>
              </a:br>
              <a:r>
                <a:rPr lang="en-GB" sz="700">
                  <a:hlinkClick r:id="rId12"/>
                </a:rPr>
                <a:t>20 Social Engineering</a:t>
              </a:r>
              <a:br>
                <a:rPr lang="en-GB" sz="700"/>
              </a:br>
              <a:r>
                <a:rPr lang="en-GB" sz="700">
                  <a:hlinkClick r:id="rId13"/>
                </a:rPr>
                <a:t>21 Intrusion Detection &amp; Firewalls</a:t>
              </a:r>
              <a:endParaRPr lang="en-GB" sz="600"/>
            </a:p>
          </p:txBody>
        </p:sp>
        <p:sp>
          <p:nvSpPr>
            <p:cNvPr id="12" name="Rectangle 11">
              <a:extLst>
                <a:ext uri="{FF2B5EF4-FFF2-40B4-BE49-F238E27FC236}">
                  <a16:creationId xmlns:a16="http://schemas.microsoft.com/office/drawing/2014/main" id="{0256C6ED-C943-489C-908C-609CA72E2546}"/>
                </a:ext>
              </a:extLst>
            </p:cNvPr>
            <p:cNvSpPr/>
            <p:nvPr/>
          </p:nvSpPr>
          <p:spPr>
            <a:xfrm>
              <a:off x="8141370" y="3015916"/>
              <a:ext cx="1307431" cy="17405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700">
                  <a:hlinkClick r:id="rId14"/>
                </a:rPr>
                <a:t>00 Contact Info</a:t>
              </a:r>
              <a:br>
                <a:rPr lang="en-GB" sz="700"/>
              </a:br>
              <a:r>
                <a:rPr lang="en-GB" sz="700">
                  <a:hlinkClick r:id="rId15"/>
                </a:rPr>
                <a:t>00 IT Governance Evaluation</a:t>
              </a:r>
              <a:br>
                <a:rPr lang="en-GB" sz="700"/>
              </a:br>
              <a:r>
                <a:rPr lang="en-GB" sz="700">
                  <a:hlinkClick r:id="rId16"/>
                </a:rPr>
                <a:t>01 The Information Battle Space</a:t>
              </a:r>
              <a:br>
                <a:rPr lang="en-GB" sz="700"/>
              </a:br>
              <a:r>
                <a:rPr lang="en-GB" sz="700">
                  <a:hlinkClick r:id="rId17"/>
                </a:rPr>
                <a:t>02 Hacking Methodology</a:t>
              </a:r>
              <a:br>
                <a:rPr lang="en-GB" sz="700"/>
              </a:br>
              <a:r>
                <a:rPr lang="en-GB" sz="700">
                  <a:hlinkClick r:id="rId18"/>
                </a:rPr>
                <a:t>03 Company Reconnaissance</a:t>
              </a:r>
              <a:br>
                <a:rPr lang="en-GB" sz="700"/>
              </a:br>
              <a:r>
                <a:rPr lang="en-GB" sz="700">
                  <a:hlinkClick r:id="rId19"/>
                </a:rPr>
                <a:t>04 People Reconnaissance</a:t>
              </a:r>
              <a:br>
                <a:rPr lang="en-GB" sz="700"/>
              </a:br>
              <a:r>
                <a:rPr lang="en-GB" sz="700">
                  <a:hlinkClick r:id="rId20"/>
                </a:rPr>
                <a:t>05 Systems Reconnaissance</a:t>
              </a:r>
              <a:br>
                <a:rPr lang="en-GB" sz="700"/>
              </a:br>
              <a:r>
                <a:rPr lang="en-GB" sz="700">
                  <a:hlinkClick r:id="rId21"/>
                </a:rPr>
                <a:t>06 General Recon</a:t>
              </a:r>
              <a:br>
                <a:rPr lang="en-GB" sz="700"/>
              </a:br>
              <a:r>
                <a:rPr lang="en-GB" sz="700">
                  <a:hlinkClick r:id="rId22"/>
                </a:rPr>
                <a:t>07 Cryptography</a:t>
              </a:r>
              <a:br>
                <a:rPr lang="en-GB" sz="700"/>
              </a:br>
              <a:r>
                <a:rPr lang="en-GB" sz="700">
                  <a:hlinkClick r:id="rId23"/>
                </a:rPr>
                <a:t>08 Recon Obfuscation</a:t>
              </a:r>
              <a:br>
                <a:rPr lang="en-GB" sz="700"/>
              </a:br>
              <a:r>
                <a:rPr lang="en-GB" sz="700">
                  <a:hlinkClick r:id="rId24"/>
                </a:rPr>
                <a:t>09 Scanning - Nmap</a:t>
              </a:r>
              <a:endParaRPr lang="en-GB" sz="700"/>
            </a:p>
          </p:txBody>
        </p:sp>
      </p:grpSp>
      <p:sp>
        <p:nvSpPr>
          <p:cNvPr id="20" name="TextBox 19">
            <a:extLst>
              <a:ext uri="{FF2B5EF4-FFF2-40B4-BE49-F238E27FC236}">
                <a16:creationId xmlns:a16="http://schemas.microsoft.com/office/drawing/2014/main" id="{B73C116F-7BB0-4518-B0C3-27D5B94FB68C}"/>
              </a:ext>
            </a:extLst>
          </p:cNvPr>
          <p:cNvSpPr txBox="1"/>
          <p:nvPr/>
        </p:nvSpPr>
        <p:spPr>
          <a:xfrm>
            <a:off x="7781326" y="2013101"/>
            <a:ext cx="865237" cy="369332"/>
          </a:xfrm>
          <a:prstGeom prst="rect">
            <a:avLst/>
          </a:prstGeom>
          <a:noFill/>
        </p:spPr>
        <p:txBody>
          <a:bodyPr wrap="none" rtlCol="0">
            <a:spAutoFit/>
          </a:bodyPr>
          <a:lstStyle/>
          <a:p>
            <a:r>
              <a:rPr lang="en-GB"/>
              <a:t>Folders</a:t>
            </a:r>
          </a:p>
        </p:txBody>
      </p:sp>
      <p:sp>
        <p:nvSpPr>
          <p:cNvPr id="21" name="TextBox 20">
            <a:extLst>
              <a:ext uri="{FF2B5EF4-FFF2-40B4-BE49-F238E27FC236}">
                <a16:creationId xmlns:a16="http://schemas.microsoft.com/office/drawing/2014/main" id="{91363FAC-CD44-4DB8-948A-BBB5137E2032}"/>
              </a:ext>
            </a:extLst>
          </p:cNvPr>
          <p:cNvSpPr txBox="1"/>
          <p:nvPr/>
        </p:nvSpPr>
        <p:spPr>
          <a:xfrm>
            <a:off x="8045116" y="4756485"/>
            <a:ext cx="601447" cy="369332"/>
          </a:xfrm>
          <a:prstGeom prst="rect">
            <a:avLst/>
          </a:prstGeom>
          <a:noFill/>
        </p:spPr>
        <p:txBody>
          <a:bodyPr wrap="none" rtlCol="0">
            <a:spAutoFit/>
          </a:bodyPr>
          <a:lstStyle/>
          <a:p>
            <a:r>
              <a:rPr lang="en-GB"/>
              <a:t>Files</a:t>
            </a:r>
          </a:p>
        </p:txBody>
      </p:sp>
      <p:sp>
        <p:nvSpPr>
          <p:cNvPr id="23" name="TextBox 22">
            <a:extLst>
              <a:ext uri="{FF2B5EF4-FFF2-40B4-BE49-F238E27FC236}">
                <a16:creationId xmlns:a16="http://schemas.microsoft.com/office/drawing/2014/main" id="{6F07B5EC-F08B-493C-9B4A-DF7BD6441959}"/>
              </a:ext>
            </a:extLst>
          </p:cNvPr>
          <p:cNvSpPr txBox="1"/>
          <p:nvPr/>
        </p:nvSpPr>
        <p:spPr>
          <a:xfrm>
            <a:off x="1298074" y="2774558"/>
            <a:ext cx="1616981" cy="369332"/>
          </a:xfrm>
          <a:prstGeom prst="rect">
            <a:avLst/>
          </a:prstGeom>
          <a:noFill/>
        </p:spPr>
        <p:txBody>
          <a:bodyPr wrap="none" rtlCol="0">
            <a:spAutoFit/>
          </a:bodyPr>
          <a:lstStyle/>
          <a:p>
            <a:r>
              <a:rPr lang="en-GB"/>
              <a:t>Technical Users</a:t>
            </a:r>
          </a:p>
        </p:txBody>
      </p:sp>
      <p:cxnSp>
        <p:nvCxnSpPr>
          <p:cNvPr id="27" name="Straight Arrow Connector 26">
            <a:extLst>
              <a:ext uri="{FF2B5EF4-FFF2-40B4-BE49-F238E27FC236}">
                <a16:creationId xmlns:a16="http://schemas.microsoft.com/office/drawing/2014/main" id="{C538D453-1666-411E-AB7E-51A988CABC2E}"/>
              </a:ext>
            </a:extLst>
          </p:cNvPr>
          <p:cNvCxnSpPr>
            <a:cxnSpLocks/>
          </p:cNvCxnSpPr>
          <p:nvPr/>
        </p:nvCxnSpPr>
        <p:spPr>
          <a:xfrm>
            <a:off x="5694947" y="1804737"/>
            <a:ext cx="108284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DDDC3EEC-3E9B-4FFC-A957-477E586DB719}"/>
              </a:ext>
            </a:extLst>
          </p:cNvPr>
          <p:cNvGrpSpPr/>
          <p:nvPr/>
        </p:nvGrpSpPr>
        <p:grpSpPr>
          <a:xfrm>
            <a:off x="1355556" y="3745832"/>
            <a:ext cx="1387643" cy="1764631"/>
            <a:chOff x="1475873" y="2438400"/>
            <a:chExt cx="1387643" cy="1764631"/>
          </a:xfrm>
        </p:grpSpPr>
        <p:grpSp>
          <p:nvGrpSpPr>
            <p:cNvPr id="28" name="Group 27">
              <a:extLst>
                <a:ext uri="{FF2B5EF4-FFF2-40B4-BE49-F238E27FC236}">
                  <a16:creationId xmlns:a16="http://schemas.microsoft.com/office/drawing/2014/main" id="{F4E7023E-6078-42C1-8807-AFB6182818A5}"/>
                </a:ext>
              </a:extLst>
            </p:cNvPr>
            <p:cNvGrpSpPr/>
            <p:nvPr/>
          </p:nvGrpSpPr>
          <p:grpSpPr>
            <a:xfrm>
              <a:off x="1868905" y="2438400"/>
              <a:ext cx="994611" cy="1548063"/>
              <a:chOff x="1868905" y="2438400"/>
              <a:chExt cx="994611" cy="1548063"/>
            </a:xfrm>
          </p:grpSpPr>
          <p:sp>
            <p:nvSpPr>
              <p:cNvPr id="32" name="Rectangle: Rounded Corners 31">
                <a:extLst>
                  <a:ext uri="{FF2B5EF4-FFF2-40B4-BE49-F238E27FC236}">
                    <a16:creationId xmlns:a16="http://schemas.microsoft.com/office/drawing/2014/main" id="{8F6E869D-894C-44D7-A510-E557218F0310}"/>
                  </a:ext>
                </a:extLst>
              </p:cNvPr>
              <p:cNvSpPr/>
              <p:nvPr/>
            </p:nvSpPr>
            <p:spPr>
              <a:xfrm>
                <a:off x="1868905" y="2895600"/>
                <a:ext cx="994611" cy="1090863"/>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85B82B97-29CE-4B74-AC46-600BF5C6175C}"/>
                  </a:ext>
                </a:extLst>
              </p:cNvPr>
              <p:cNvSpPr/>
              <p:nvPr/>
            </p:nvSpPr>
            <p:spPr>
              <a:xfrm>
                <a:off x="2077452" y="2438400"/>
                <a:ext cx="577516" cy="577516"/>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 name="Group 28">
              <a:extLst>
                <a:ext uri="{FF2B5EF4-FFF2-40B4-BE49-F238E27FC236}">
                  <a16:creationId xmlns:a16="http://schemas.microsoft.com/office/drawing/2014/main" id="{38D1D5CD-0F9B-4A04-B2EC-B2434F4EDE16}"/>
                </a:ext>
              </a:extLst>
            </p:cNvPr>
            <p:cNvGrpSpPr/>
            <p:nvPr/>
          </p:nvGrpSpPr>
          <p:grpSpPr>
            <a:xfrm>
              <a:off x="1475873" y="2654968"/>
              <a:ext cx="994611" cy="1548063"/>
              <a:chOff x="1868905" y="2438400"/>
              <a:chExt cx="994611" cy="1548063"/>
            </a:xfrm>
          </p:grpSpPr>
          <p:sp>
            <p:nvSpPr>
              <p:cNvPr id="30" name="Rectangle: Rounded Corners 29">
                <a:extLst>
                  <a:ext uri="{FF2B5EF4-FFF2-40B4-BE49-F238E27FC236}">
                    <a16:creationId xmlns:a16="http://schemas.microsoft.com/office/drawing/2014/main" id="{27D27280-F291-4934-8BFA-02E503C874D8}"/>
                  </a:ext>
                </a:extLst>
              </p:cNvPr>
              <p:cNvSpPr/>
              <p:nvPr/>
            </p:nvSpPr>
            <p:spPr>
              <a:xfrm>
                <a:off x="1868905" y="2895600"/>
                <a:ext cx="994611" cy="1090863"/>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D6386504-26A8-4822-9CB5-2F60D8795E84}"/>
                  </a:ext>
                </a:extLst>
              </p:cNvPr>
              <p:cNvSpPr/>
              <p:nvPr/>
            </p:nvSpPr>
            <p:spPr>
              <a:xfrm>
                <a:off x="2077452" y="2438400"/>
                <a:ext cx="577516" cy="577516"/>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34" name="TextBox 33">
            <a:extLst>
              <a:ext uri="{FF2B5EF4-FFF2-40B4-BE49-F238E27FC236}">
                <a16:creationId xmlns:a16="http://schemas.microsoft.com/office/drawing/2014/main" id="{ABD3FBD8-5F7A-4414-B2D6-4B5EC545E8FE}"/>
              </a:ext>
            </a:extLst>
          </p:cNvPr>
          <p:cNvSpPr txBox="1"/>
          <p:nvPr/>
        </p:nvSpPr>
        <p:spPr>
          <a:xfrm>
            <a:off x="1087205" y="5670795"/>
            <a:ext cx="1787990" cy="369332"/>
          </a:xfrm>
          <a:prstGeom prst="rect">
            <a:avLst/>
          </a:prstGeom>
          <a:noFill/>
        </p:spPr>
        <p:txBody>
          <a:bodyPr wrap="none" rtlCol="0">
            <a:spAutoFit/>
          </a:bodyPr>
          <a:lstStyle/>
          <a:p>
            <a:r>
              <a:rPr lang="en-GB"/>
              <a:t>Production Users</a:t>
            </a:r>
          </a:p>
        </p:txBody>
      </p:sp>
      <p:sp>
        <p:nvSpPr>
          <p:cNvPr id="36" name="TextBox 35">
            <a:extLst>
              <a:ext uri="{FF2B5EF4-FFF2-40B4-BE49-F238E27FC236}">
                <a16:creationId xmlns:a16="http://schemas.microsoft.com/office/drawing/2014/main" id="{A4BB0996-9B4F-4BE9-ABED-B49E1EF8BC31}"/>
              </a:ext>
            </a:extLst>
          </p:cNvPr>
          <p:cNvSpPr txBox="1"/>
          <p:nvPr/>
        </p:nvSpPr>
        <p:spPr>
          <a:xfrm>
            <a:off x="3405840" y="1643769"/>
            <a:ext cx="1731500" cy="369332"/>
          </a:xfrm>
          <a:prstGeom prst="rect">
            <a:avLst/>
          </a:prstGeom>
          <a:noFill/>
        </p:spPr>
        <p:txBody>
          <a:bodyPr wrap="none" rtlCol="0">
            <a:spAutoFit/>
          </a:bodyPr>
          <a:lstStyle/>
          <a:p>
            <a:r>
              <a:rPr lang="en-GB"/>
              <a:t>Create &amp; Modify</a:t>
            </a:r>
          </a:p>
        </p:txBody>
      </p:sp>
      <p:cxnSp>
        <p:nvCxnSpPr>
          <p:cNvPr id="37" name="Straight Arrow Connector 36">
            <a:extLst>
              <a:ext uri="{FF2B5EF4-FFF2-40B4-BE49-F238E27FC236}">
                <a16:creationId xmlns:a16="http://schemas.microsoft.com/office/drawing/2014/main" id="{6C4DEC86-7056-4DCE-9F5B-F4358FF8B13E}"/>
              </a:ext>
            </a:extLst>
          </p:cNvPr>
          <p:cNvCxnSpPr>
            <a:cxnSpLocks/>
          </p:cNvCxnSpPr>
          <p:nvPr/>
        </p:nvCxnSpPr>
        <p:spPr>
          <a:xfrm>
            <a:off x="4243137" y="4668619"/>
            <a:ext cx="2392124"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55BED374-4200-4499-BC7B-0F180845B471}"/>
              </a:ext>
            </a:extLst>
          </p:cNvPr>
          <p:cNvSpPr txBox="1"/>
          <p:nvPr/>
        </p:nvSpPr>
        <p:spPr>
          <a:xfrm>
            <a:off x="3263312" y="4507651"/>
            <a:ext cx="653512" cy="369332"/>
          </a:xfrm>
          <a:prstGeom prst="rect">
            <a:avLst/>
          </a:prstGeom>
          <a:noFill/>
        </p:spPr>
        <p:txBody>
          <a:bodyPr wrap="none" rtlCol="0">
            <a:spAutoFit/>
          </a:bodyPr>
          <a:lstStyle/>
          <a:p>
            <a:r>
              <a:rPr lang="en-GB"/>
              <a:t>Read</a:t>
            </a:r>
          </a:p>
        </p:txBody>
      </p:sp>
    </p:spTree>
    <p:extLst>
      <p:ext uri="{BB962C8B-B14F-4D97-AF65-F5344CB8AC3E}">
        <p14:creationId xmlns:p14="http://schemas.microsoft.com/office/powerpoint/2010/main" val="26039987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ARP table</a:t>
            </a:r>
          </a:p>
        </p:txBody>
      </p:sp>
      <p:pic>
        <p:nvPicPr>
          <p:cNvPr id="7" name="Picture 6">
            <a:extLst>
              <a:ext uri="{FF2B5EF4-FFF2-40B4-BE49-F238E27FC236}">
                <a16:creationId xmlns:a16="http://schemas.microsoft.com/office/drawing/2014/main" id="{2F98DA9B-1DD3-AB47-A776-833AF89B904D}"/>
              </a:ext>
            </a:extLst>
          </p:cNvPr>
          <p:cNvPicPr>
            <a:picLocks noChangeAspect="1"/>
          </p:cNvPicPr>
          <p:nvPr/>
        </p:nvPicPr>
        <p:blipFill>
          <a:blip r:embed="rId2"/>
          <a:stretch>
            <a:fillRect/>
          </a:stretch>
        </p:blipFill>
        <p:spPr>
          <a:xfrm>
            <a:off x="680321" y="2367971"/>
            <a:ext cx="9735147" cy="3547920"/>
          </a:xfrm>
          <a:prstGeom prst="rect">
            <a:avLst/>
          </a:prstGeom>
        </p:spPr>
      </p:pic>
    </p:spTree>
    <p:extLst>
      <p:ext uri="{BB962C8B-B14F-4D97-AF65-F5344CB8AC3E}">
        <p14:creationId xmlns:p14="http://schemas.microsoft.com/office/powerpoint/2010/main" val="88829052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C5972-5461-4C4E-B9FB-61A03E9D32F1}"/>
              </a:ext>
            </a:extLst>
          </p:cNvPr>
          <p:cNvSpPr>
            <a:spLocks noGrp="1"/>
          </p:cNvSpPr>
          <p:nvPr>
            <p:ph type="title"/>
          </p:nvPr>
        </p:nvSpPr>
        <p:spPr/>
        <p:txBody>
          <a:bodyPr>
            <a:normAutofit fontScale="90000"/>
          </a:bodyPr>
          <a:lstStyle/>
          <a:p>
            <a:r>
              <a:rPr lang="en-GB"/>
              <a:t>Standard Permissions</a:t>
            </a:r>
          </a:p>
        </p:txBody>
      </p:sp>
      <p:sp>
        <p:nvSpPr>
          <p:cNvPr id="3" name="Content Placeholder 2">
            <a:extLst>
              <a:ext uri="{FF2B5EF4-FFF2-40B4-BE49-F238E27FC236}">
                <a16:creationId xmlns:a16="http://schemas.microsoft.com/office/drawing/2014/main" id="{0B2B4285-766B-4BE1-B503-51D9286B4E34}"/>
              </a:ext>
            </a:extLst>
          </p:cNvPr>
          <p:cNvSpPr>
            <a:spLocks noGrp="1"/>
          </p:cNvSpPr>
          <p:nvPr>
            <p:ph idx="1"/>
          </p:nvPr>
        </p:nvSpPr>
        <p:spPr/>
        <p:txBody>
          <a:bodyPr/>
          <a:lstStyle/>
          <a:p>
            <a:r>
              <a:rPr lang="en-GB"/>
              <a:t>Full control</a:t>
            </a:r>
          </a:p>
          <a:p>
            <a:r>
              <a:rPr lang="en-GB"/>
              <a:t>Modify</a:t>
            </a:r>
          </a:p>
          <a:p>
            <a:r>
              <a:rPr lang="en-GB"/>
              <a:t>Read &amp; execute</a:t>
            </a:r>
          </a:p>
          <a:p>
            <a:r>
              <a:rPr lang="en-GB"/>
              <a:t>List folder contents</a:t>
            </a:r>
          </a:p>
          <a:p>
            <a:r>
              <a:rPr lang="en-GB"/>
              <a:t>Read</a:t>
            </a:r>
          </a:p>
          <a:p>
            <a:r>
              <a:rPr lang="en-GB"/>
              <a:t>Write</a:t>
            </a:r>
          </a:p>
        </p:txBody>
      </p:sp>
    </p:spTree>
    <p:extLst>
      <p:ext uri="{BB962C8B-B14F-4D97-AF65-F5344CB8AC3E}">
        <p14:creationId xmlns:p14="http://schemas.microsoft.com/office/powerpoint/2010/main" val="399956622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45F75-C37C-4E46-98F2-50A95FC54E4A}"/>
              </a:ext>
            </a:extLst>
          </p:cNvPr>
          <p:cNvSpPr>
            <a:spLocks noGrp="1"/>
          </p:cNvSpPr>
          <p:nvPr>
            <p:ph type="title"/>
          </p:nvPr>
        </p:nvSpPr>
        <p:spPr/>
        <p:txBody>
          <a:bodyPr>
            <a:normAutofit fontScale="90000"/>
          </a:bodyPr>
          <a:lstStyle/>
          <a:p>
            <a:r>
              <a:rPr lang="en-GB"/>
              <a:t>Special Permissions</a:t>
            </a:r>
          </a:p>
        </p:txBody>
      </p:sp>
      <p:sp>
        <p:nvSpPr>
          <p:cNvPr id="3" name="Content Placeholder 2">
            <a:extLst>
              <a:ext uri="{FF2B5EF4-FFF2-40B4-BE49-F238E27FC236}">
                <a16:creationId xmlns:a16="http://schemas.microsoft.com/office/drawing/2014/main" id="{99D1C9AA-628E-402B-8B50-8C7B80400950}"/>
              </a:ext>
            </a:extLst>
          </p:cNvPr>
          <p:cNvSpPr>
            <a:spLocks noGrp="1"/>
          </p:cNvSpPr>
          <p:nvPr>
            <p:ph idx="1"/>
          </p:nvPr>
        </p:nvSpPr>
        <p:spPr/>
        <p:txBody>
          <a:bodyPr>
            <a:normAutofit fontScale="70000" lnSpcReduction="20000"/>
          </a:bodyPr>
          <a:lstStyle/>
          <a:p>
            <a:r>
              <a:rPr lang="en-GB"/>
              <a:t>Traverse Folder/Execute File</a:t>
            </a:r>
          </a:p>
          <a:p>
            <a:pPr lvl="1"/>
            <a:r>
              <a:rPr lang="en-GB"/>
              <a:t>Traverse Folder: </a:t>
            </a:r>
          </a:p>
          <a:p>
            <a:pPr lvl="2"/>
            <a:r>
              <a:rPr lang="en-GB"/>
              <a:t>Allows or denies moving through a restricted folder to reach files and folders beneath the restricted folder in the folder hierarchy</a:t>
            </a:r>
          </a:p>
          <a:p>
            <a:pPr lvl="2"/>
            <a:r>
              <a:rPr lang="en-GB"/>
              <a:t>Traverse folder takes effect only when the group or user is not granted the "Bypass traverse checking user" right in the Group Policy snap-in</a:t>
            </a:r>
          </a:p>
          <a:p>
            <a:pPr lvl="2"/>
            <a:r>
              <a:rPr lang="en-GB"/>
              <a:t>This permission does not automatically allow running program files</a:t>
            </a:r>
          </a:p>
          <a:p>
            <a:pPr lvl="1"/>
            <a:r>
              <a:rPr lang="en-GB"/>
              <a:t>Execute File: </a:t>
            </a:r>
          </a:p>
          <a:p>
            <a:pPr lvl="2"/>
            <a:r>
              <a:rPr lang="en-GB"/>
              <a:t>Allows or denies running program (executable) files</a:t>
            </a:r>
          </a:p>
          <a:p>
            <a:r>
              <a:rPr lang="en-GB"/>
              <a:t>List Folder/Read Data</a:t>
            </a:r>
          </a:p>
          <a:p>
            <a:pPr lvl="1"/>
            <a:r>
              <a:rPr lang="en-GB"/>
              <a:t>List Folder: </a:t>
            </a:r>
          </a:p>
          <a:p>
            <a:pPr lvl="2"/>
            <a:r>
              <a:rPr lang="en-GB"/>
              <a:t>Allows or denies viewing file names and subfolder names within the folder</a:t>
            </a:r>
          </a:p>
          <a:p>
            <a:pPr lvl="2"/>
            <a:r>
              <a:rPr lang="en-GB"/>
              <a:t>List Folder only affects the contents of that folder and does not affect whether the folder you are setting the permission on will be listed</a:t>
            </a:r>
          </a:p>
          <a:p>
            <a:pPr lvl="1"/>
            <a:r>
              <a:rPr lang="en-GB"/>
              <a:t>Read Data: </a:t>
            </a:r>
          </a:p>
          <a:p>
            <a:pPr lvl="2"/>
            <a:r>
              <a:rPr lang="en-GB"/>
              <a:t>Allows or denies viewing data in files</a:t>
            </a:r>
          </a:p>
          <a:p>
            <a:r>
              <a:rPr lang="en-GB"/>
              <a:t>Read Attributes</a:t>
            </a:r>
          </a:p>
          <a:p>
            <a:pPr lvl="1"/>
            <a:r>
              <a:rPr lang="en-GB"/>
              <a:t>Allows or denies viewing the attributes of a file or folder, for example, "read-only" and "hidden".</a:t>
            </a:r>
          </a:p>
          <a:p>
            <a:endParaRPr lang="en-GB"/>
          </a:p>
        </p:txBody>
      </p:sp>
    </p:spTree>
    <p:extLst>
      <p:ext uri="{BB962C8B-B14F-4D97-AF65-F5344CB8AC3E}">
        <p14:creationId xmlns:p14="http://schemas.microsoft.com/office/powerpoint/2010/main" val="301174661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4C482-2350-4CD8-968F-E0AF2AF88849}"/>
              </a:ext>
            </a:extLst>
          </p:cNvPr>
          <p:cNvSpPr>
            <a:spLocks noGrp="1"/>
          </p:cNvSpPr>
          <p:nvPr>
            <p:ph type="title"/>
          </p:nvPr>
        </p:nvSpPr>
        <p:spPr/>
        <p:txBody>
          <a:bodyPr>
            <a:normAutofit fontScale="90000"/>
          </a:bodyPr>
          <a:lstStyle/>
          <a:p>
            <a:r>
              <a:rPr lang="en-GB"/>
              <a:t>Special Permissions</a:t>
            </a:r>
          </a:p>
        </p:txBody>
      </p:sp>
      <p:sp>
        <p:nvSpPr>
          <p:cNvPr id="3" name="Content Placeholder 2">
            <a:extLst>
              <a:ext uri="{FF2B5EF4-FFF2-40B4-BE49-F238E27FC236}">
                <a16:creationId xmlns:a16="http://schemas.microsoft.com/office/drawing/2014/main" id="{8529214D-5347-4499-99B4-DBCDEBE66AF5}"/>
              </a:ext>
            </a:extLst>
          </p:cNvPr>
          <p:cNvSpPr>
            <a:spLocks noGrp="1"/>
          </p:cNvSpPr>
          <p:nvPr>
            <p:ph idx="1"/>
          </p:nvPr>
        </p:nvSpPr>
        <p:spPr/>
        <p:txBody>
          <a:bodyPr>
            <a:normAutofit fontScale="92500" lnSpcReduction="20000"/>
          </a:bodyPr>
          <a:lstStyle/>
          <a:p>
            <a:r>
              <a:rPr lang="en-GB"/>
              <a:t>Write Extended Attributes</a:t>
            </a:r>
          </a:p>
          <a:p>
            <a:pPr lvl="1"/>
            <a:r>
              <a:rPr lang="en-GB"/>
              <a:t>Allows or denies changing the extended attributes of a file or folder.</a:t>
            </a:r>
          </a:p>
          <a:p>
            <a:pPr lvl="1"/>
            <a:r>
              <a:rPr lang="en-GB"/>
              <a:t>Extended attributes are defined by programs and may vary by program</a:t>
            </a:r>
          </a:p>
          <a:p>
            <a:pPr lvl="1"/>
            <a:r>
              <a:rPr lang="en-GB"/>
              <a:t>The Write Extended Attributes permission does not imply creating or deleting files or folders, it only includes the permission to make changes to the extended attributes of an existing file or folder</a:t>
            </a:r>
          </a:p>
          <a:p>
            <a:r>
              <a:rPr lang="en-GB"/>
              <a:t>Delete Subfolders and Files</a:t>
            </a:r>
          </a:p>
          <a:p>
            <a:pPr lvl="1"/>
            <a:r>
              <a:rPr lang="en-GB"/>
              <a:t>Allows or denies deleting subfolders and files, even if the Delete permission has not been granted on the subfolder or file</a:t>
            </a:r>
          </a:p>
          <a:p>
            <a:r>
              <a:rPr lang="en-GB"/>
              <a:t>Delete</a:t>
            </a:r>
          </a:p>
          <a:p>
            <a:pPr lvl="1"/>
            <a:r>
              <a:rPr lang="en-GB"/>
              <a:t>Allows or denies deleting the file or folder</a:t>
            </a:r>
          </a:p>
          <a:p>
            <a:pPr lvl="1"/>
            <a:r>
              <a:rPr lang="en-GB"/>
              <a:t>If you don't have Delete permission on a file or folder, you can still delete it if you have been granted Delete Subfolders and Files on the parent folder</a:t>
            </a:r>
          </a:p>
          <a:p>
            <a:endParaRPr lang="en-GB"/>
          </a:p>
          <a:p>
            <a:endParaRPr lang="en-GB"/>
          </a:p>
        </p:txBody>
      </p:sp>
    </p:spTree>
    <p:extLst>
      <p:ext uri="{BB962C8B-B14F-4D97-AF65-F5344CB8AC3E}">
        <p14:creationId xmlns:p14="http://schemas.microsoft.com/office/powerpoint/2010/main" val="285412801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4C482-2350-4CD8-968F-E0AF2AF88849}"/>
              </a:ext>
            </a:extLst>
          </p:cNvPr>
          <p:cNvSpPr>
            <a:spLocks noGrp="1"/>
          </p:cNvSpPr>
          <p:nvPr>
            <p:ph type="title"/>
          </p:nvPr>
        </p:nvSpPr>
        <p:spPr/>
        <p:txBody>
          <a:bodyPr>
            <a:normAutofit fontScale="90000"/>
          </a:bodyPr>
          <a:lstStyle/>
          <a:p>
            <a:r>
              <a:rPr lang="en-GB"/>
              <a:t>Special Permissions</a:t>
            </a:r>
          </a:p>
        </p:txBody>
      </p:sp>
      <p:sp>
        <p:nvSpPr>
          <p:cNvPr id="3" name="Content Placeholder 2">
            <a:extLst>
              <a:ext uri="{FF2B5EF4-FFF2-40B4-BE49-F238E27FC236}">
                <a16:creationId xmlns:a16="http://schemas.microsoft.com/office/drawing/2014/main" id="{8529214D-5347-4499-99B4-DBCDEBE66AF5}"/>
              </a:ext>
            </a:extLst>
          </p:cNvPr>
          <p:cNvSpPr>
            <a:spLocks noGrp="1"/>
          </p:cNvSpPr>
          <p:nvPr>
            <p:ph idx="1"/>
          </p:nvPr>
        </p:nvSpPr>
        <p:spPr/>
        <p:txBody>
          <a:bodyPr>
            <a:normAutofit fontScale="92500" lnSpcReduction="10000"/>
          </a:bodyPr>
          <a:lstStyle/>
          <a:p>
            <a:r>
              <a:rPr lang="en-GB"/>
              <a:t>Read Permissions</a:t>
            </a:r>
          </a:p>
          <a:p>
            <a:pPr lvl="1"/>
            <a:r>
              <a:rPr lang="en-GB"/>
              <a:t>Allows or denies reading permissions of a file or folder</a:t>
            </a:r>
          </a:p>
          <a:p>
            <a:r>
              <a:rPr lang="en-GB"/>
              <a:t>Change Permissions</a:t>
            </a:r>
          </a:p>
          <a:p>
            <a:pPr lvl="1"/>
            <a:r>
              <a:rPr lang="en-GB"/>
              <a:t>Allows or denies changing permissions of the file or folder</a:t>
            </a:r>
          </a:p>
          <a:p>
            <a:r>
              <a:rPr lang="en-GB"/>
              <a:t>Take Ownership</a:t>
            </a:r>
          </a:p>
          <a:p>
            <a:pPr lvl="1"/>
            <a:r>
              <a:rPr lang="en-GB"/>
              <a:t>Allows or denies taking ownership of the file or folder</a:t>
            </a:r>
          </a:p>
          <a:p>
            <a:pPr lvl="1"/>
            <a:r>
              <a:rPr lang="en-GB"/>
              <a:t>The owner of a file or folder can always change permissions on it, regardless of any existing permissions that protect the file or folder</a:t>
            </a:r>
          </a:p>
          <a:p>
            <a:r>
              <a:rPr lang="en-GB"/>
              <a:t>Synchronize</a:t>
            </a:r>
          </a:p>
          <a:p>
            <a:pPr lvl="1"/>
            <a:r>
              <a:rPr lang="en-GB"/>
              <a:t>Allows or denies different threads to wait on the handle for the file or folder and synchronize with another thread that may signal it</a:t>
            </a:r>
          </a:p>
          <a:p>
            <a:pPr lvl="1"/>
            <a:r>
              <a:rPr lang="en-GB"/>
              <a:t>This permission applies only to multithreaded, multiprocessing programs</a:t>
            </a:r>
          </a:p>
          <a:p>
            <a:endParaRPr lang="en-GB"/>
          </a:p>
          <a:p>
            <a:endParaRPr lang="en-GB"/>
          </a:p>
        </p:txBody>
      </p:sp>
    </p:spTree>
    <p:extLst>
      <p:ext uri="{BB962C8B-B14F-4D97-AF65-F5344CB8AC3E}">
        <p14:creationId xmlns:p14="http://schemas.microsoft.com/office/powerpoint/2010/main" val="6060334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Encryption</a:t>
            </a:r>
          </a:p>
        </p:txBody>
      </p:sp>
      <p:sp>
        <p:nvSpPr>
          <p:cNvPr id="3" name="Content Placeholder 2"/>
          <p:cNvSpPr>
            <a:spLocks noGrp="1"/>
          </p:cNvSpPr>
          <p:nvPr>
            <p:ph idx="1"/>
          </p:nvPr>
        </p:nvSpPr>
        <p:spPr/>
        <p:txBody>
          <a:bodyPr>
            <a:normAutofit fontScale="70000" lnSpcReduction="20000"/>
          </a:bodyPr>
          <a:lstStyle/>
          <a:p>
            <a:r>
              <a:rPr lang="en-GB"/>
              <a:t>Read Extended Attributes</a:t>
            </a:r>
          </a:p>
          <a:p>
            <a:pPr lvl="1"/>
            <a:r>
              <a:rPr lang="en-GB"/>
              <a:t>Allows or denies viewing the extended attributes of a file or folder. Extended attributes are defined by programs and may vary by program</a:t>
            </a:r>
          </a:p>
          <a:p>
            <a:r>
              <a:rPr lang="en-GB"/>
              <a:t>Create Files/Write Data</a:t>
            </a:r>
          </a:p>
          <a:p>
            <a:pPr lvl="1"/>
            <a:r>
              <a:rPr lang="en-GB"/>
              <a:t>Create Files: </a:t>
            </a:r>
          </a:p>
          <a:p>
            <a:pPr lvl="2"/>
            <a:r>
              <a:rPr lang="en-GB"/>
              <a:t>Allows or denies creating files within the folder</a:t>
            </a:r>
          </a:p>
          <a:p>
            <a:pPr lvl="1"/>
            <a:r>
              <a:rPr lang="en-GB"/>
              <a:t>Write Data: </a:t>
            </a:r>
          </a:p>
          <a:p>
            <a:pPr lvl="2"/>
            <a:r>
              <a:rPr lang="en-GB"/>
              <a:t>Allows or denies making changes to a file and overwriting existing content</a:t>
            </a:r>
          </a:p>
          <a:p>
            <a:r>
              <a:rPr lang="en-GB"/>
              <a:t>Create Folders/Append Data</a:t>
            </a:r>
          </a:p>
          <a:p>
            <a:pPr lvl="1"/>
            <a:r>
              <a:rPr lang="en-GB"/>
              <a:t>Create Folders: </a:t>
            </a:r>
          </a:p>
          <a:p>
            <a:pPr lvl="2"/>
            <a:r>
              <a:rPr lang="en-GB"/>
              <a:t>Allows or denies creating subfolders within the folder</a:t>
            </a:r>
          </a:p>
          <a:p>
            <a:pPr lvl="1"/>
            <a:r>
              <a:rPr lang="en-GB"/>
              <a:t>Append Data: </a:t>
            </a:r>
          </a:p>
          <a:p>
            <a:pPr lvl="2"/>
            <a:r>
              <a:rPr lang="en-GB"/>
              <a:t>Allows or denies making changes to the end of the file but not changing, deleting, or overwriting existing data</a:t>
            </a:r>
          </a:p>
          <a:p>
            <a:r>
              <a:rPr lang="en-GB"/>
              <a:t>Write Attributes</a:t>
            </a:r>
          </a:p>
          <a:p>
            <a:pPr lvl="1"/>
            <a:r>
              <a:rPr lang="en-GB"/>
              <a:t>Allows or denies changing the attributes of a file or folder, for example, "read-only" or "hidden"</a:t>
            </a:r>
          </a:p>
          <a:p>
            <a:pPr lvl="1"/>
            <a:r>
              <a:rPr lang="en-GB"/>
              <a:t>The Write Attributes permission does not imply creating or deleting files or folders, it only includes the permission to make changes to the attributes of an existing file or folder</a:t>
            </a:r>
          </a:p>
          <a:p>
            <a:endParaRPr lang="en-GB"/>
          </a:p>
          <a:p>
            <a:endParaRPr lang="en-US"/>
          </a:p>
        </p:txBody>
      </p:sp>
    </p:spTree>
    <p:extLst>
      <p:ext uri="{BB962C8B-B14F-4D97-AF65-F5344CB8AC3E}">
        <p14:creationId xmlns:p14="http://schemas.microsoft.com/office/powerpoint/2010/main" val="351411766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Group Policy</a:t>
            </a:r>
          </a:p>
        </p:txBody>
      </p:sp>
      <p:sp>
        <p:nvSpPr>
          <p:cNvPr id="3" name="Content Placeholder 2"/>
          <p:cNvSpPr>
            <a:spLocks noGrp="1"/>
          </p:cNvSpPr>
          <p:nvPr>
            <p:ph idx="1"/>
          </p:nvPr>
        </p:nvSpPr>
        <p:spPr/>
        <p:txBody>
          <a:bodyPr>
            <a:normAutofit lnSpcReduction="10000"/>
          </a:bodyPr>
          <a:lstStyle/>
          <a:p>
            <a:r>
              <a:rPr lang="en-GB"/>
              <a:t>Group Policy is a feature of the Microsoft Windows NT family of operating systems that controls the working environment of user accounts and computer accounts</a:t>
            </a:r>
          </a:p>
          <a:p>
            <a:r>
              <a:rPr lang="en-GB"/>
              <a:t>Group Policy provides centralized management and configuration of operating systems, applications, and users' settings in an Active Directory environment</a:t>
            </a:r>
          </a:p>
          <a:p>
            <a:r>
              <a:rPr lang="en-GB"/>
              <a:t>Is a hierarchical infrastructure that allows a network administrator in charge of Microsoft's Active Directory to implement specific configurations for users and computers</a:t>
            </a:r>
          </a:p>
          <a:p>
            <a:r>
              <a:rPr lang="en-GB"/>
              <a:t>Group Policy can also be used to define user, security and networking policies at the machine level</a:t>
            </a:r>
            <a:endParaRPr lang="en-US"/>
          </a:p>
        </p:txBody>
      </p:sp>
    </p:spTree>
    <p:extLst>
      <p:ext uri="{BB962C8B-B14F-4D97-AF65-F5344CB8AC3E}">
        <p14:creationId xmlns:p14="http://schemas.microsoft.com/office/powerpoint/2010/main" val="86354826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2.3 Describe Protection Against Malicious Software</a:t>
            </a:r>
          </a:p>
        </p:txBody>
      </p:sp>
      <p:sp>
        <p:nvSpPr>
          <p:cNvPr id="3" name="Content Placeholder 2"/>
          <p:cNvSpPr>
            <a:spLocks noGrp="1"/>
          </p:cNvSpPr>
          <p:nvPr>
            <p:ph type="body" idx="1"/>
          </p:nvPr>
        </p:nvSpPr>
        <p:spPr/>
        <p:txBody>
          <a:bodyPr/>
          <a:lstStyle/>
          <a:p>
            <a:r>
              <a:rPr lang="en-US"/>
              <a:t>Anti-virus</a:t>
            </a:r>
          </a:p>
          <a:p>
            <a:r>
              <a:rPr lang="en-US"/>
              <a:t>Anti-malware</a:t>
            </a:r>
          </a:p>
        </p:txBody>
      </p:sp>
    </p:spTree>
    <p:extLst>
      <p:ext uri="{BB962C8B-B14F-4D97-AF65-F5344CB8AC3E}">
        <p14:creationId xmlns:p14="http://schemas.microsoft.com/office/powerpoint/2010/main" val="404841355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Anti-virus</a:t>
            </a:r>
          </a:p>
        </p:txBody>
      </p:sp>
      <p:sp>
        <p:nvSpPr>
          <p:cNvPr id="3" name="Content Placeholder 2"/>
          <p:cNvSpPr>
            <a:spLocks noGrp="1"/>
          </p:cNvSpPr>
          <p:nvPr>
            <p:ph idx="1"/>
          </p:nvPr>
        </p:nvSpPr>
        <p:spPr/>
        <p:txBody>
          <a:bodyPr/>
          <a:lstStyle/>
          <a:p>
            <a:r>
              <a:rPr lang="en-GB"/>
              <a:t>Antivirus software, or anti-virus software (abbreviated to AV software), also known as anti-malware, is a computer program used to prevent, detect, and remove malware</a:t>
            </a:r>
          </a:p>
          <a:p>
            <a:r>
              <a:rPr lang="en-GB"/>
              <a:t>Antivirus software was originally developed to detect and remove computer viruses</a:t>
            </a:r>
            <a:endParaRPr lang="en-US"/>
          </a:p>
        </p:txBody>
      </p:sp>
    </p:spTree>
    <p:extLst>
      <p:ext uri="{BB962C8B-B14F-4D97-AF65-F5344CB8AC3E}">
        <p14:creationId xmlns:p14="http://schemas.microsoft.com/office/powerpoint/2010/main" val="15518215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Anti-malware</a:t>
            </a:r>
          </a:p>
        </p:txBody>
      </p:sp>
      <p:sp>
        <p:nvSpPr>
          <p:cNvPr id="3" name="Content Placeholder 2"/>
          <p:cNvSpPr>
            <a:spLocks noGrp="1"/>
          </p:cNvSpPr>
          <p:nvPr>
            <p:ph idx="1"/>
          </p:nvPr>
        </p:nvSpPr>
        <p:spPr/>
        <p:txBody>
          <a:bodyPr/>
          <a:lstStyle/>
          <a:p>
            <a:r>
              <a:rPr lang="en-GB"/>
              <a:t>Antimalware (anti-malware) is a type of software program designed to prevent, detect and remove malicious software (malware) on IT systems, as well as individual computing devices</a:t>
            </a:r>
            <a:endParaRPr lang="en-US"/>
          </a:p>
        </p:txBody>
      </p:sp>
    </p:spTree>
    <p:extLst>
      <p:ext uri="{BB962C8B-B14F-4D97-AF65-F5344CB8AC3E}">
        <p14:creationId xmlns:p14="http://schemas.microsoft.com/office/powerpoint/2010/main" val="258968366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2.4 Describe Types of Firewalls</a:t>
            </a:r>
          </a:p>
        </p:txBody>
      </p:sp>
      <p:sp>
        <p:nvSpPr>
          <p:cNvPr id="3" name="Content Placeholder 2"/>
          <p:cNvSpPr>
            <a:spLocks noGrp="1"/>
          </p:cNvSpPr>
          <p:nvPr>
            <p:ph idx="1"/>
          </p:nvPr>
        </p:nvSpPr>
        <p:spPr/>
        <p:txBody>
          <a:bodyPr/>
          <a:lstStyle/>
          <a:p>
            <a:r>
              <a:rPr lang="en-US"/>
              <a:t>Packet filter</a:t>
            </a:r>
          </a:p>
          <a:p>
            <a:r>
              <a:rPr lang="en-US" err="1"/>
              <a:t>Stateful</a:t>
            </a:r>
            <a:endParaRPr lang="en-US"/>
          </a:p>
          <a:p>
            <a:r>
              <a:rPr lang="en-US"/>
              <a:t>Application level</a:t>
            </a:r>
          </a:p>
          <a:p>
            <a:r>
              <a:rPr lang="en-US"/>
              <a:t>Intrusion detection systems</a:t>
            </a:r>
          </a:p>
          <a:p>
            <a:r>
              <a:rPr lang="en-US"/>
              <a:t>Intrusion prevention systems</a:t>
            </a:r>
          </a:p>
        </p:txBody>
      </p:sp>
    </p:spTree>
    <p:extLst>
      <p:ext uri="{BB962C8B-B14F-4D97-AF65-F5344CB8AC3E}">
        <p14:creationId xmlns:p14="http://schemas.microsoft.com/office/powerpoint/2010/main" val="11581662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Router Table In Host A (192.168.1.12)</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a:xfrm>
            <a:off x="680321" y="2281453"/>
            <a:ext cx="9793715" cy="4188620"/>
          </a:xfrm>
        </p:spPr>
        <p:txBody>
          <a:bodyPr>
            <a:normAutofit fontScale="92500"/>
          </a:bodyPr>
          <a:lstStyle/>
          <a:p>
            <a:pPr lvl="1"/>
            <a:r>
              <a:rPr lang="en-GB" dirty="0"/>
              <a:t>Contains a 0.0.0.0 entry which points to the default gateway 192.168.1.1</a:t>
            </a:r>
          </a:p>
          <a:p>
            <a:pPr lvl="1"/>
            <a:r>
              <a:rPr lang="en-GB" dirty="0"/>
              <a:t>Contains other IP addresses on its own network and the address of its own NIC</a:t>
            </a:r>
            <a:br>
              <a:rPr lang="en-GB" dirty="0"/>
            </a:br>
            <a:br>
              <a:rPr lang="en-GB" dirty="0"/>
            </a:br>
            <a:br>
              <a:rPr lang="en-GB" dirty="0"/>
            </a:br>
            <a:br>
              <a:rPr lang="en-GB" dirty="0"/>
            </a:br>
            <a:br>
              <a:rPr lang="en-GB" dirty="0"/>
            </a:br>
            <a:br>
              <a:rPr lang="en-GB" dirty="0"/>
            </a:br>
            <a:br>
              <a:rPr lang="en-GB" dirty="0"/>
            </a:br>
            <a:endParaRPr lang="en-GB" dirty="0"/>
          </a:p>
          <a:p>
            <a:pPr lvl="1"/>
            <a:r>
              <a:rPr lang="en-GB" dirty="0"/>
              <a:t>If sending to Host X it will look in the table and send directly </a:t>
            </a:r>
          </a:p>
          <a:p>
            <a:pPr lvl="1"/>
            <a:r>
              <a:rPr lang="en-GB" dirty="0"/>
              <a:t>If sending to Host B (192.168.2.7) will find 0.0.0.0 as the closest match in the table and send to the gateway</a:t>
            </a:r>
          </a:p>
          <a:p>
            <a:endParaRPr lang="en-GB" dirty="0"/>
          </a:p>
        </p:txBody>
      </p:sp>
      <p:graphicFrame>
        <p:nvGraphicFramePr>
          <p:cNvPr id="3" name="Table 2">
            <a:extLst>
              <a:ext uri="{FF2B5EF4-FFF2-40B4-BE49-F238E27FC236}">
                <a16:creationId xmlns:a16="http://schemas.microsoft.com/office/drawing/2014/main" id="{9760CCC7-6ADF-0449-8D3F-8D845A7AE85F}"/>
              </a:ext>
            </a:extLst>
          </p:cNvPr>
          <p:cNvGraphicFramePr>
            <a:graphicFrameLocks noGrp="1"/>
          </p:cNvGraphicFramePr>
          <p:nvPr/>
        </p:nvGraphicFramePr>
        <p:xfrm>
          <a:off x="1423251" y="3171922"/>
          <a:ext cx="7415949" cy="1483360"/>
        </p:xfrm>
        <a:graphic>
          <a:graphicData uri="http://schemas.openxmlformats.org/drawingml/2006/table">
            <a:tbl>
              <a:tblPr firstRow="1" bandRow="1">
                <a:tableStyleId>{5940675A-B579-460E-94D1-54222C63F5DA}</a:tableStyleId>
              </a:tblPr>
              <a:tblGrid>
                <a:gridCol w="2483731">
                  <a:extLst>
                    <a:ext uri="{9D8B030D-6E8A-4147-A177-3AD203B41FA5}">
                      <a16:colId xmlns:a16="http://schemas.microsoft.com/office/drawing/2014/main" val="3812558639"/>
                    </a:ext>
                  </a:extLst>
                </a:gridCol>
                <a:gridCol w="1580269">
                  <a:extLst>
                    <a:ext uri="{9D8B030D-6E8A-4147-A177-3AD203B41FA5}">
                      <a16:colId xmlns:a16="http://schemas.microsoft.com/office/drawing/2014/main" val="1878171234"/>
                    </a:ext>
                  </a:extLst>
                </a:gridCol>
                <a:gridCol w="2032000">
                  <a:extLst>
                    <a:ext uri="{9D8B030D-6E8A-4147-A177-3AD203B41FA5}">
                      <a16:colId xmlns:a16="http://schemas.microsoft.com/office/drawing/2014/main" val="2960762014"/>
                    </a:ext>
                  </a:extLst>
                </a:gridCol>
                <a:gridCol w="1319949">
                  <a:extLst>
                    <a:ext uri="{9D8B030D-6E8A-4147-A177-3AD203B41FA5}">
                      <a16:colId xmlns:a16="http://schemas.microsoft.com/office/drawing/2014/main" val="3763834454"/>
                    </a:ext>
                  </a:extLst>
                </a:gridCol>
              </a:tblGrid>
              <a:tr h="370840">
                <a:tc>
                  <a:txBody>
                    <a:bodyPr/>
                    <a:lstStyle/>
                    <a:p>
                      <a:r>
                        <a:rPr lang="en-GB" dirty="0"/>
                        <a:t>Network Destination</a:t>
                      </a:r>
                    </a:p>
                  </a:txBody>
                  <a:tcPr/>
                </a:tc>
                <a:tc>
                  <a:txBody>
                    <a:bodyPr/>
                    <a:lstStyle/>
                    <a:p>
                      <a:r>
                        <a:rPr lang="en-GB" dirty="0"/>
                        <a:t>Gateway</a:t>
                      </a:r>
                    </a:p>
                  </a:txBody>
                  <a:tcPr/>
                </a:tc>
                <a:tc>
                  <a:txBody>
                    <a:bodyPr/>
                    <a:lstStyle/>
                    <a:p>
                      <a:r>
                        <a:rPr lang="en-GB" dirty="0"/>
                        <a:t>Interface</a:t>
                      </a:r>
                    </a:p>
                  </a:txBody>
                  <a:tcPr/>
                </a:tc>
                <a:tc>
                  <a:txBody>
                    <a:bodyPr/>
                    <a:lstStyle/>
                    <a:p>
                      <a:r>
                        <a:rPr lang="en-GB" dirty="0"/>
                        <a:t>Notes</a:t>
                      </a:r>
                    </a:p>
                  </a:txBody>
                  <a:tcPr/>
                </a:tc>
                <a:extLst>
                  <a:ext uri="{0D108BD9-81ED-4DB2-BD59-A6C34878D82A}">
                    <a16:rowId xmlns:a16="http://schemas.microsoft.com/office/drawing/2014/main" val="3906759844"/>
                  </a:ext>
                </a:extLst>
              </a:tr>
              <a:tr h="370840">
                <a:tc>
                  <a:txBody>
                    <a:bodyPr/>
                    <a:lstStyle/>
                    <a:p>
                      <a:r>
                        <a:rPr lang="en-GB" dirty="0"/>
                        <a:t>0.0.0.0</a:t>
                      </a:r>
                    </a:p>
                  </a:txBody>
                  <a:tcPr/>
                </a:tc>
                <a:tc>
                  <a:txBody>
                    <a:bodyPr/>
                    <a:lstStyle/>
                    <a:p>
                      <a:r>
                        <a:rPr lang="en-GB" dirty="0"/>
                        <a:t>192.168.1.1</a:t>
                      </a:r>
                    </a:p>
                  </a:txBody>
                  <a:tcPr/>
                </a:tc>
                <a:tc>
                  <a:txBody>
                    <a:bodyPr/>
                    <a:lstStyle/>
                    <a:p>
                      <a:r>
                        <a:rPr lang="en-GB" dirty="0"/>
                        <a:t>192.168.1.12</a:t>
                      </a:r>
                    </a:p>
                  </a:txBody>
                  <a:tcPr/>
                </a:tc>
                <a:tc>
                  <a:txBody>
                    <a:bodyPr/>
                    <a:lstStyle/>
                    <a:p>
                      <a:endParaRPr lang="en-GB" dirty="0"/>
                    </a:p>
                  </a:txBody>
                  <a:tcPr/>
                </a:tc>
                <a:extLst>
                  <a:ext uri="{0D108BD9-81ED-4DB2-BD59-A6C34878D82A}">
                    <a16:rowId xmlns:a16="http://schemas.microsoft.com/office/drawing/2014/main" val="2508869728"/>
                  </a:ext>
                </a:extLst>
              </a:tr>
              <a:tr h="370840">
                <a:tc>
                  <a:txBody>
                    <a:bodyPr/>
                    <a:lstStyle/>
                    <a:p>
                      <a:r>
                        <a:rPr lang="en-GB" dirty="0"/>
                        <a:t>127.0.0.1</a:t>
                      </a:r>
                    </a:p>
                  </a:txBody>
                  <a:tcPr/>
                </a:tc>
                <a:tc>
                  <a:txBody>
                    <a:bodyPr/>
                    <a:lstStyle/>
                    <a:p>
                      <a:r>
                        <a:rPr lang="en-GB" dirty="0"/>
                        <a:t>On-Link</a:t>
                      </a:r>
                    </a:p>
                  </a:txBody>
                  <a:tcPr/>
                </a:tc>
                <a:tc>
                  <a:txBody>
                    <a:bodyPr/>
                    <a:lstStyle/>
                    <a:p>
                      <a:r>
                        <a:rPr lang="en-GB" dirty="0"/>
                        <a:t>127.0.0.1</a:t>
                      </a:r>
                    </a:p>
                  </a:txBody>
                  <a:tcPr/>
                </a:tc>
                <a:tc>
                  <a:txBody>
                    <a:bodyPr/>
                    <a:lstStyle/>
                    <a:p>
                      <a:r>
                        <a:rPr lang="en-GB" dirty="0"/>
                        <a:t>Loopback</a:t>
                      </a:r>
                    </a:p>
                  </a:txBody>
                  <a:tcPr/>
                </a:tc>
                <a:extLst>
                  <a:ext uri="{0D108BD9-81ED-4DB2-BD59-A6C34878D82A}">
                    <a16:rowId xmlns:a16="http://schemas.microsoft.com/office/drawing/2014/main" val="1627987421"/>
                  </a:ext>
                </a:extLst>
              </a:tr>
              <a:tr h="370840">
                <a:tc>
                  <a:txBody>
                    <a:bodyPr/>
                    <a:lstStyle/>
                    <a:p>
                      <a:r>
                        <a:rPr lang="en-GB" dirty="0"/>
                        <a:t>192.168.1.9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On-Link</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192.168.1.12</a:t>
                      </a:r>
                    </a:p>
                  </a:txBody>
                  <a:tcPr/>
                </a:tc>
                <a:tc>
                  <a:txBody>
                    <a:bodyPr/>
                    <a:lstStyle/>
                    <a:p>
                      <a:r>
                        <a:rPr lang="en-GB" dirty="0"/>
                        <a:t>Host X</a:t>
                      </a:r>
                    </a:p>
                  </a:txBody>
                  <a:tcPr/>
                </a:tc>
                <a:extLst>
                  <a:ext uri="{0D108BD9-81ED-4DB2-BD59-A6C34878D82A}">
                    <a16:rowId xmlns:a16="http://schemas.microsoft.com/office/drawing/2014/main" val="1579992056"/>
                  </a:ext>
                </a:extLst>
              </a:tr>
            </a:tbl>
          </a:graphicData>
        </a:graphic>
      </p:graphicFrame>
    </p:spTree>
    <p:extLst>
      <p:ext uri="{BB962C8B-B14F-4D97-AF65-F5344CB8AC3E}">
        <p14:creationId xmlns:p14="http://schemas.microsoft.com/office/powerpoint/2010/main" val="135581542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Packet Filter</a:t>
            </a:r>
          </a:p>
        </p:txBody>
      </p:sp>
      <p:sp>
        <p:nvSpPr>
          <p:cNvPr id="3" name="Content Placeholder 2"/>
          <p:cNvSpPr>
            <a:spLocks noGrp="1"/>
          </p:cNvSpPr>
          <p:nvPr>
            <p:ph idx="1"/>
          </p:nvPr>
        </p:nvSpPr>
        <p:spPr/>
        <p:txBody>
          <a:bodyPr/>
          <a:lstStyle/>
          <a:p>
            <a:r>
              <a:rPr lang="en-GB"/>
              <a:t>Packet filtering is a firewall technique used to control network access by monitoring outgoing and incoming packets and allowing them to pass or halt based on the source and destination Internet Protocol (IP) addresses, protocols and ports</a:t>
            </a:r>
          </a:p>
          <a:p>
            <a:r>
              <a:rPr lang="en-US"/>
              <a:t>3 Ways to configure:</a:t>
            </a:r>
          </a:p>
          <a:p>
            <a:pPr lvl="1"/>
            <a:r>
              <a:rPr lang="en-US"/>
              <a:t>Filter passes only safe packets</a:t>
            </a:r>
          </a:p>
          <a:p>
            <a:pPr lvl="1"/>
            <a:r>
              <a:rPr lang="en-US"/>
              <a:t>Accept all but filter drops unsafe packets</a:t>
            </a:r>
          </a:p>
          <a:p>
            <a:pPr lvl="1"/>
            <a:r>
              <a:rPr lang="en-GB"/>
              <a:t>The packet can be quarantined if the filter encounters a packet for which its rules do not provide instructions</a:t>
            </a:r>
            <a:endParaRPr lang="en-US"/>
          </a:p>
          <a:p>
            <a:pPr lvl="1"/>
            <a:endParaRPr lang="en-US"/>
          </a:p>
        </p:txBody>
      </p:sp>
    </p:spTree>
    <p:extLst>
      <p:ext uri="{BB962C8B-B14F-4D97-AF65-F5344CB8AC3E}">
        <p14:creationId xmlns:p14="http://schemas.microsoft.com/office/powerpoint/2010/main" val="330595696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err="1"/>
              <a:t>Stateful</a:t>
            </a:r>
            <a:endParaRPr lang="en-US"/>
          </a:p>
        </p:txBody>
      </p:sp>
      <p:sp>
        <p:nvSpPr>
          <p:cNvPr id="3" name="Content Placeholder 2"/>
          <p:cNvSpPr>
            <a:spLocks noGrp="1"/>
          </p:cNvSpPr>
          <p:nvPr>
            <p:ph idx="1"/>
          </p:nvPr>
        </p:nvSpPr>
        <p:spPr>
          <a:xfrm>
            <a:off x="312821" y="1825625"/>
            <a:ext cx="11590421" cy="1952291"/>
          </a:xfrm>
        </p:spPr>
        <p:txBody>
          <a:bodyPr/>
          <a:lstStyle/>
          <a:p>
            <a:r>
              <a:rPr lang="en-GB"/>
              <a:t>A stateful firewall is a network firewall that tracks the operating state and characteristics of network connections traversing it</a:t>
            </a:r>
          </a:p>
          <a:p>
            <a:r>
              <a:rPr lang="en-GB"/>
              <a:t>The firewall is configured to distinguish legitimate packets for different types of connections</a:t>
            </a:r>
            <a:endParaRPr lang="en-US"/>
          </a:p>
        </p:txBody>
      </p:sp>
      <p:sp>
        <p:nvSpPr>
          <p:cNvPr id="4" name="TextBox 3">
            <a:extLst>
              <a:ext uri="{FF2B5EF4-FFF2-40B4-BE49-F238E27FC236}">
                <a16:creationId xmlns:a16="http://schemas.microsoft.com/office/drawing/2014/main" id="{401DF1DD-72B2-456D-8548-BE722A7B65C5}"/>
              </a:ext>
            </a:extLst>
          </p:cNvPr>
          <p:cNvSpPr txBox="1"/>
          <p:nvPr/>
        </p:nvSpPr>
        <p:spPr>
          <a:xfrm>
            <a:off x="1540044" y="3783095"/>
            <a:ext cx="3569368" cy="923330"/>
          </a:xfrm>
          <a:prstGeom prst="rect">
            <a:avLst/>
          </a:prstGeom>
          <a:solidFill>
            <a:schemeClr val="accent6">
              <a:lumMod val="60000"/>
              <a:lumOff val="40000"/>
            </a:schemeClr>
          </a:solidFill>
        </p:spPr>
        <p:txBody>
          <a:bodyPr wrap="square" rtlCol="0">
            <a:spAutoFit/>
          </a:bodyPr>
          <a:lstStyle/>
          <a:p>
            <a:r>
              <a:rPr lang="en-GB"/>
              <a:t>Tightens rules for TCP traffic by creating a directory of TCP connections</a:t>
            </a:r>
          </a:p>
        </p:txBody>
      </p:sp>
      <p:sp>
        <p:nvSpPr>
          <p:cNvPr id="5" name="TextBox 4">
            <a:extLst>
              <a:ext uri="{FF2B5EF4-FFF2-40B4-BE49-F238E27FC236}">
                <a16:creationId xmlns:a16="http://schemas.microsoft.com/office/drawing/2014/main" id="{AAE05325-22B5-4C9C-8A80-15C642C550DA}"/>
              </a:ext>
            </a:extLst>
          </p:cNvPr>
          <p:cNvSpPr txBox="1"/>
          <p:nvPr/>
        </p:nvSpPr>
        <p:spPr>
          <a:xfrm>
            <a:off x="5751097" y="3776495"/>
            <a:ext cx="3569368" cy="923330"/>
          </a:xfrm>
          <a:prstGeom prst="rect">
            <a:avLst/>
          </a:prstGeom>
          <a:solidFill>
            <a:schemeClr val="accent6">
              <a:lumMod val="60000"/>
              <a:lumOff val="40000"/>
            </a:schemeClr>
          </a:solidFill>
        </p:spPr>
        <p:txBody>
          <a:bodyPr wrap="square" rtlCol="0">
            <a:spAutoFit/>
          </a:bodyPr>
          <a:lstStyle/>
          <a:p>
            <a:r>
              <a:rPr lang="en-GB"/>
              <a:t>Reviews packet information but also records information about TCP connections</a:t>
            </a:r>
          </a:p>
        </p:txBody>
      </p:sp>
      <p:sp>
        <p:nvSpPr>
          <p:cNvPr id="6" name="TextBox 5">
            <a:extLst>
              <a:ext uri="{FF2B5EF4-FFF2-40B4-BE49-F238E27FC236}">
                <a16:creationId xmlns:a16="http://schemas.microsoft.com/office/drawing/2014/main" id="{960D12E5-7C9E-48DC-AA42-7AFC7663E45E}"/>
              </a:ext>
            </a:extLst>
          </p:cNvPr>
          <p:cNvSpPr txBox="1"/>
          <p:nvPr/>
        </p:nvSpPr>
        <p:spPr>
          <a:xfrm>
            <a:off x="5751097" y="4699825"/>
            <a:ext cx="3569368" cy="2031325"/>
          </a:xfrm>
          <a:prstGeom prst="rect">
            <a:avLst/>
          </a:prstGeom>
          <a:solidFill>
            <a:schemeClr val="accent6">
              <a:lumMod val="20000"/>
              <a:lumOff val="80000"/>
            </a:schemeClr>
          </a:solidFill>
        </p:spPr>
        <p:txBody>
          <a:bodyPr wrap="square" rtlCol="0">
            <a:spAutoFit/>
          </a:bodyPr>
          <a:lstStyle/>
          <a:p>
            <a:pPr marL="285750" indent="-285750">
              <a:buFont typeface="Arial" panose="020B0604020202020204" pitchFamily="34" charset="0"/>
              <a:buChar char="•"/>
            </a:pPr>
            <a:r>
              <a:rPr lang="en-GB"/>
              <a:t>Keeps track of TCP sequence numbers to prevent attacks that depend on the sequence number</a:t>
            </a:r>
          </a:p>
          <a:p>
            <a:pPr marL="285750" indent="-285750">
              <a:buFont typeface="Arial" panose="020B0604020202020204" pitchFamily="34" charset="0"/>
              <a:buChar char="•"/>
            </a:pPr>
            <a:r>
              <a:rPr lang="en-GB"/>
              <a:t>Inspects data for protocols like FTP, IM and SIPS commands</a:t>
            </a:r>
          </a:p>
          <a:p>
            <a:endParaRPr lang="en-GB"/>
          </a:p>
        </p:txBody>
      </p:sp>
      <p:sp>
        <p:nvSpPr>
          <p:cNvPr id="7" name="TextBox 6">
            <a:extLst>
              <a:ext uri="{FF2B5EF4-FFF2-40B4-BE49-F238E27FC236}">
                <a16:creationId xmlns:a16="http://schemas.microsoft.com/office/drawing/2014/main" id="{6DE606D4-10C4-4DDE-B678-EB2C9AA15237}"/>
              </a:ext>
            </a:extLst>
          </p:cNvPr>
          <p:cNvSpPr txBox="1"/>
          <p:nvPr/>
        </p:nvSpPr>
        <p:spPr>
          <a:xfrm>
            <a:off x="1540044" y="4705004"/>
            <a:ext cx="3569368" cy="2031325"/>
          </a:xfrm>
          <a:prstGeom prst="rect">
            <a:avLst/>
          </a:prstGeom>
          <a:solidFill>
            <a:schemeClr val="accent6">
              <a:lumMod val="20000"/>
              <a:lumOff val="80000"/>
            </a:schemeClr>
          </a:solidFill>
        </p:spPr>
        <p:txBody>
          <a:bodyPr wrap="square" rtlCol="0">
            <a:spAutoFit/>
          </a:bodyPr>
          <a:lstStyle/>
          <a:p>
            <a:pPr marL="285750" indent="-285750">
              <a:buFont typeface="Arial" panose="020B0604020202020204" pitchFamily="34" charset="0"/>
              <a:buChar char="•"/>
            </a:pPr>
            <a:r>
              <a:rPr lang="en-GB"/>
              <a:t>There is an entry for each currently established connection</a:t>
            </a:r>
          </a:p>
          <a:p>
            <a:pPr marL="285750" indent="-285750">
              <a:buFont typeface="Arial" panose="020B0604020202020204" pitchFamily="34" charset="0"/>
              <a:buChar char="•"/>
            </a:pPr>
            <a:r>
              <a:rPr lang="en-GB"/>
              <a:t>Packet filter will allow incoming traffic to high-numbered ports only for those packets that fit the profile of one of the entries in this directory</a:t>
            </a:r>
          </a:p>
        </p:txBody>
      </p:sp>
    </p:spTree>
    <p:extLst>
      <p:ext uri="{BB962C8B-B14F-4D97-AF65-F5344CB8AC3E}">
        <p14:creationId xmlns:p14="http://schemas.microsoft.com/office/powerpoint/2010/main" val="329626419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Application Level</a:t>
            </a:r>
          </a:p>
        </p:txBody>
      </p:sp>
      <p:sp>
        <p:nvSpPr>
          <p:cNvPr id="3" name="Content Placeholder 2"/>
          <p:cNvSpPr>
            <a:spLocks noGrp="1"/>
          </p:cNvSpPr>
          <p:nvPr>
            <p:ph idx="1"/>
          </p:nvPr>
        </p:nvSpPr>
        <p:spPr/>
        <p:txBody>
          <a:bodyPr>
            <a:normAutofit fontScale="92500" lnSpcReduction="10000"/>
          </a:bodyPr>
          <a:lstStyle/>
          <a:p>
            <a:r>
              <a:rPr lang="en-GB"/>
              <a:t>An application firewall is a form of firewall that controls input, output, and/or access from, to, or by an application or service</a:t>
            </a:r>
          </a:p>
          <a:p>
            <a:r>
              <a:rPr lang="en-GB"/>
              <a:t>It operates by monitoring and potentially blocking the input, output, or system service calls that do not meet the configured policy of the firewall</a:t>
            </a:r>
          </a:p>
          <a:p>
            <a:r>
              <a:rPr lang="en-GB"/>
              <a:t>The application firewall is typically built to control all network traffic on any OSI layer up to the application layer</a:t>
            </a:r>
          </a:p>
          <a:p>
            <a:r>
              <a:rPr lang="en-GB"/>
              <a:t>It is able to control applications or services specifically, unlike a stateful network firewall, which is - without additional software - unable to control network traffic regarding a specific application</a:t>
            </a:r>
          </a:p>
          <a:p>
            <a:r>
              <a:rPr lang="en-GB"/>
              <a:t>There are two primary categories of application firewalls, network-based application firewalls and host-based application firewalls. </a:t>
            </a:r>
            <a:endParaRPr lang="en-US"/>
          </a:p>
        </p:txBody>
      </p:sp>
    </p:spTree>
    <p:extLst>
      <p:ext uri="{BB962C8B-B14F-4D97-AF65-F5344CB8AC3E}">
        <p14:creationId xmlns:p14="http://schemas.microsoft.com/office/powerpoint/2010/main" val="123020339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39CA6-91F6-4E1F-B9CD-62A591A2D337}"/>
              </a:ext>
            </a:extLst>
          </p:cNvPr>
          <p:cNvSpPr>
            <a:spLocks noGrp="1"/>
          </p:cNvSpPr>
          <p:nvPr>
            <p:ph type="title"/>
          </p:nvPr>
        </p:nvSpPr>
        <p:spPr/>
        <p:txBody>
          <a:bodyPr>
            <a:normAutofit fontScale="90000"/>
          </a:bodyPr>
          <a:lstStyle/>
          <a:p>
            <a:r>
              <a:rPr lang="en-GB"/>
              <a:t>Network-Based</a:t>
            </a:r>
          </a:p>
        </p:txBody>
      </p:sp>
      <p:sp>
        <p:nvSpPr>
          <p:cNvPr id="3" name="Content Placeholder 2">
            <a:extLst>
              <a:ext uri="{FF2B5EF4-FFF2-40B4-BE49-F238E27FC236}">
                <a16:creationId xmlns:a16="http://schemas.microsoft.com/office/drawing/2014/main" id="{38C2F663-60CA-46A7-BF66-CBAFC102F2D2}"/>
              </a:ext>
            </a:extLst>
          </p:cNvPr>
          <p:cNvSpPr>
            <a:spLocks noGrp="1"/>
          </p:cNvSpPr>
          <p:nvPr>
            <p:ph idx="1"/>
          </p:nvPr>
        </p:nvSpPr>
        <p:spPr/>
        <p:txBody>
          <a:bodyPr>
            <a:normAutofit fontScale="92500" lnSpcReduction="20000"/>
          </a:bodyPr>
          <a:lstStyle/>
          <a:p>
            <a:r>
              <a:rPr lang="en-GB"/>
              <a:t>A network-based application layer firewall is a computer networking firewall operating at the application layer of a protocol </a:t>
            </a:r>
            <a:r>
              <a:rPr lang="en-GB" err="1"/>
              <a:t>stack,and</a:t>
            </a:r>
            <a:r>
              <a:rPr lang="en-GB"/>
              <a:t> is also known as a proxy-based or reverse-proxy firewall</a:t>
            </a:r>
          </a:p>
          <a:p>
            <a:r>
              <a:rPr lang="en-GB"/>
              <a:t>Application firewalls specific to a particular kind of network traffic may be titled with the service name, such as a web application firewall</a:t>
            </a:r>
          </a:p>
          <a:p>
            <a:r>
              <a:rPr lang="en-GB"/>
              <a:t>They may be implemented through software running on a host or a stand-alone piece of network hardware</a:t>
            </a:r>
          </a:p>
          <a:p>
            <a:r>
              <a:rPr lang="en-GB"/>
              <a:t>Often, it is a host using various forms of proxy servers to proxy traffic before passing it on to the client or server</a:t>
            </a:r>
          </a:p>
          <a:p>
            <a:r>
              <a:rPr lang="en-GB"/>
              <a:t>Because it acts on the application layer, it may inspect the contents of traffic, blocking specified content, such as certain websites, viruses, or attempts to exploit known logical flaws in client software</a:t>
            </a:r>
          </a:p>
        </p:txBody>
      </p:sp>
    </p:spTree>
    <p:extLst>
      <p:ext uri="{BB962C8B-B14F-4D97-AF65-F5344CB8AC3E}">
        <p14:creationId xmlns:p14="http://schemas.microsoft.com/office/powerpoint/2010/main" val="344419065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98D57-EC7F-47C9-8E5F-C102427674AA}"/>
              </a:ext>
            </a:extLst>
          </p:cNvPr>
          <p:cNvSpPr>
            <a:spLocks noGrp="1"/>
          </p:cNvSpPr>
          <p:nvPr>
            <p:ph type="title"/>
          </p:nvPr>
        </p:nvSpPr>
        <p:spPr/>
        <p:txBody>
          <a:bodyPr>
            <a:normAutofit fontScale="90000"/>
          </a:bodyPr>
          <a:lstStyle/>
          <a:p>
            <a:r>
              <a:rPr lang="en-GB"/>
              <a:t>Host-Based</a:t>
            </a:r>
          </a:p>
        </p:txBody>
      </p:sp>
      <p:sp>
        <p:nvSpPr>
          <p:cNvPr id="3" name="Content Placeholder 2">
            <a:extLst>
              <a:ext uri="{FF2B5EF4-FFF2-40B4-BE49-F238E27FC236}">
                <a16:creationId xmlns:a16="http://schemas.microsoft.com/office/drawing/2014/main" id="{9649448A-5260-44D6-9940-4D05480B32B8}"/>
              </a:ext>
            </a:extLst>
          </p:cNvPr>
          <p:cNvSpPr>
            <a:spLocks noGrp="1"/>
          </p:cNvSpPr>
          <p:nvPr>
            <p:ph idx="1"/>
          </p:nvPr>
        </p:nvSpPr>
        <p:spPr/>
        <p:txBody>
          <a:bodyPr/>
          <a:lstStyle/>
          <a:p>
            <a:r>
              <a:rPr lang="en-GB"/>
              <a:t>A host-based application firewall can monitor any application input, output, and/or system service calls made from, to, or by an application</a:t>
            </a:r>
          </a:p>
          <a:p>
            <a:r>
              <a:rPr lang="en-GB"/>
              <a:t>Done by examining information passed through system calls instead of or in addition to a network stack</a:t>
            </a:r>
          </a:p>
          <a:p>
            <a:r>
              <a:rPr lang="en-GB"/>
              <a:t>Can only provide protection to the applications running on the same host</a:t>
            </a:r>
          </a:p>
        </p:txBody>
      </p:sp>
    </p:spTree>
    <p:extLst>
      <p:ext uri="{BB962C8B-B14F-4D97-AF65-F5344CB8AC3E}">
        <p14:creationId xmlns:p14="http://schemas.microsoft.com/office/powerpoint/2010/main" val="113087079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Intrusion Detection Systems</a:t>
            </a:r>
          </a:p>
        </p:txBody>
      </p:sp>
      <p:sp>
        <p:nvSpPr>
          <p:cNvPr id="3" name="Content Placeholder 2"/>
          <p:cNvSpPr>
            <a:spLocks noGrp="1"/>
          </p:cNvSpPr>
          <p:nvPr>
            <p:ph idx="1"/>
          </p:nvPr>
        </p:nvSpPr>
        <p:spPr/>
        <p:txBody>
          <a:bodyPr/>
          <a:lstStyle/>
          <a:p>
            <a:r>
              <a:rPr lang="en-GB"/>
              <a:t>An intrusion detection system (IDS) is a device or software application that monitors a network or systems for malicious activity or policy violations</a:t>
            </a:r>
          </a:p>
          <a:p>
            <a:r>
              <a:rPr lang="en-GB"/>
              <a:t>Is a passive system that scans traffic and reports back on threats</a:t>
            </a:r>
          </a:p>
          <a:p>
            <a:r>
              <a:rPr lang="en-GB"/>
              <a:t>Any malicious activity or violation is typically reported either to an administrator or collected centrally using a security information and event management (SIEM) system</a:t>
            </a:r>
          </a:p>
          <a:p>
            <a:r>
              <a:rPr lang="en-GB"/>
              <a:t>A SIEM system combines outputs from multiple sources, and uses alarm filtering techniques to distinguish malicious activity from false alarms</a:t>
            </a:r>
            <a:endParaRPr lang="en-US"/>
          </a:p>
        </p:txBody>
      </p:sp>
    </p:spTree>
    <p:extLst>
      <p:ext uri="{BB962C8B-B14F-4D97-AF65-F5344CB8AC3E}">
        <p14:creationId xmlns:p14="http://schemas.microsoft.com/office/powerpoint/2010/main" val="358353159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Intrusion Prevention Systems</a:t>
            </a:r>
          </a:p>
        </p:txBody>
      </p:sp>
      <p:sp>
        <p:nvSpPr>
          <p:cNvPr id="3" name="Content Placeholder 2"/>
          <p:cNvSpPr>
            <a:spLocks noGrp="1"/>
          </p:cNvSpPr>
          <p:nvPr>
            <p:ph idx="1"/>
          </p:nvPr>
        </p:nvSpPr>
        <p:spPr/>
        <p:txBody>
          <a:bodyPr/>
          <a:lstStyle/>
          <a:p>
            <a:r>
              <a:rPr lang="en-GB"/>
              <a:t>An Intrusion Prevention System (IPS) is a network security/threat prevention technology that examines network traffic flows to detect and prevent vulnerability exploits</a:t>
            </a:r>
          </a:p>
          <a:p>
            <a:r>
              <a:rPr lang="en-GB"/>
              <a:t>Vulnerability exploits usually come in the form of malicious inputs to a target application or service that attackers use to interrupt and gain control of an application or machine</a:t>
            </a:r>
            <a:endParaRPr lang="en-US"/>
          </a:p>
        </p:txBody>
      </p:sp>
    </p:spTree>
    <p:extLst>
      <p:ext uri="{BB962C8B-B14F-4D97-AF65-F5344CB8AC3E}">
        <p14:creationId xmlns:p14="http://schemas.microsoft.com/office/powerpoint/2010/main" val="146619819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Intrusion Prevention Systems</a:t>
            </a:r>
          </a:p>
        </p:txBody>
      </p:sp>
      <p:sp>
        <p:nvSpPr>
          <p:cNvPr id="3" name="Content Placeholder 2"/>
          <p:cNvSpPr>
            <a:spLocks noGrp="1"/>
          </p:cNvSpPr>
          <p:nvPr>
            <p:ph idx="1"/>
          </p:nvPr>
        </p:nvSpPr>
        <p:spPr/>
        <p:txBody>
          <a:bodyPr>
            <a:normAutofit fontScale="92500" lnSpcReduction="10000"/>
          </a:bodyPr>
          <a:lstStyle/>
          <a:p>
            <a:r>
              <a:rPr lang="en-GB"/>
              <a:t>The IPS often sits directly behind the firewall and provides a complementary layer of analysis that negatively selects for dangerous content</a:t>
            </a:r>
          </a:p>
          <a:p>
            <a:r>
              <a:rPr lang="en-GB"/>
              <a:t>Unlike its predecessor the Intrusion Detection System (IDS) the IPS is placed inline (in the direct communication path between source and destination), actively </a:t>
            </a:r>
            <a:r>
              <a:rPr lang="en-GB" err="1"/>
              <a:t>analyzing</a:t>
            </a:r>
            <a:r>
              <a:rPr lang="en-GB"/>
              <a:t> and taking automated actions on all traffic flows that enter the network</a:t>
            </a:r>
          </a:p>
          <a:p>
            <a:r>
              <a:rPr lang="en-GB"/>
              <a:t>Specifically, these actions include:</a:t>
            </a:r>
          </a:p>
          <a:p>
            <a:pPr lvl="1"/>
            <a:r>
              <a:rPr lang="en-GB"/>
              <a:t>Sending an alarm to the administrator (as would be seen in an IDS)</a:t>
            </a:r>
          </a:p>
          <a:p>
            <a:pPr lvl="1"/>
            <a:r>
              <a:rPr lang="en-GB"/>
              <a:t>Dropping the malicious packets</a:t>
            </a:r>
          </a:p>
          <a:p>
            <a:pPr lvl="1"/>
            <a:r>
              <a:rPr lang="en-GB"/>
              <a:t>Blocking traffic from the source address</a:t>
            </a:r>
          </a:p>
          <a:p>
            <a:pPr lvl="1"/>
            <a:r>
              <a:rPr lang="en-GB"/>
              <a:t>Resetting the connection</a:t>
            </a:r>
          </a:p>
        </p:txBody>
      </p:sp>
    </p:spTree>
    <p:extLst>
      <p:ext uri="{BB962C8B-B14F-4D97-AF65-F5344CB8AC3E}">
        <p14:creationId xmlns:p14="http://schemas.microsoft.com/office/powerpoint/2010/main" val="166755838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04BFD-EAD4-4B73-B888-B056A85BFDE1}"/>
              </a:ext>
            </a:extLst>
          </p:cNvPr>
          <p:cNvSpPr>
            <a:spLocks noGrp="1"/>
          </p:cNvSpPr>
          <p:nvPr>
            <p:ph type="title"/>
          </p:nvPr>
        </p:nvSpPr>
        <p:spPr/>
        <p:txBody>
          <a:bodyPr>
            <a:normAutofit fontScale="90000"/>
          </a:bodyPr>
          <a:lstStyle/>
          <a:p>
            <a:r>
              <a:rPr lang="en-GB"/>
              <a:t>Tasks</a:t>
            </a:r>
          </a:p>
        </p:txBody>
      </p:sp>
      <p:sp>
        <p:nvSpPr>
          <p:cNvPr id="3" name="Content Placeholder 2">
            <a:extLst>
              <a:ext uri="{FF2B5EF4-FFF2-40B4-BE49-F238E27FC236}">
                <a16:creationId xmlns:a16="http://schemas.microsoft.com/office/drawing/2014/main" id="{77F08437-1F6E-476F-B7B9-1940AE69C6F9}"/>
              </a:ext>
            </a:extLst>
          </p:cNvPr>
          <p:cNvSpPr>
            <a:spLocks noGrp="1"/>
          </p:cNvSpPr>
          <p:nvPr>
            <p:ph idx="1"/>
          </p:nvPr>
        </p:nvSpPr>
        <p:spPr/>
        <p:txBody>
          <a:bodyPr/>
          <a:lstStyle/>
          <a:p>
            <a:r>
              <a:rPr lang="en-GB"/>
              <a:t>Group Policy</a:t>
            </a:r>
          </a:p>
          <a:p>
            <a:pPr lvl="1"/>
            <a:r>
              <a:rPr lang="en-GB"/>
              <a:t>Setting file permissions</a:t>
            </a:r>
          </a:p>
          <a:p>
            <a:pPr lvl="1"/>
            <a:r>
              <a:rPr lang="en-GB"/>
              <a:t>Setting users and computers</a:t>
            </a:r>
          </a:p>
          <a:p>
            <a:pPr lvl="1"/>
            <a:endParaRPr lang="en-GB"/>
          </a:p>
        </p:txBody>
      </p:sp>
    </p:spTree>
    <p:extLst>
      <p:ext uri="{BB962C8B-B14F-4D97-AF65-F5344CB8AC3E}">
        <p14:creationId xmlns:p14="http://schemas.microsoft.com/office/powerpoint/2010/main" val="312151051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A6418-7F96-464E-A899-73231A03F5C4}"/>
              </a:ext>
            </a:extLst>
          </p:cNvPr>
          <p:cNvSpPr>
            <a:spLocks noGrp="1"/>
          </p:cNvSpPr>
          <p:nvPr>
            <p:ph type="title"/>
          </p:nvPr>
        </p:nvSpPr>
        <p:spPr/>
        <p:txBody>
          <a:bodyPr/>
          <a:lstStyle/>
          <a:p>
            <a:r>
              <a:rPr lang="en-GB"/>
              <a:t>Other Useful Things</a:t>
            </a:r>
          </a:p>
        </p:txBody>
      </p:sp>
      <p:sp>
        <p:nvSpPr>
          <p:cNvPr id="4" name="Text Placeholder 3">
            <a:extLst>
              <a:ext uri="{FF2B5EF4-FFF2-40B4-BE49-F238E27FC236}">
                <a16:creationId xmlns:a16="http://schemas.microsoft.com/office/drawing/2014/main" id="{B0688EC1-6F52-44D2-923B-ECBD82D47910}"/>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762210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Router’s Table</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a:xfrm>
            <a:off x="680321" y="2281453"/>
            <a:ext cx="9793715" cy="4188620"/>
          </a:xfrm>
        </p:spPr>
        <p:txBody>
          <a:bodyPr>
            <a:normAutofit lnSpcReduction="10000"/>
          </a:bodyPr>
          <a:lstStyle/>
          <a:p>
            <a:pPr lvl="1"/>
            <a:r>
              <a:rPr lang="en-GB" dirty="0"/>
              <a:t>Contains a list of IP addresses and interfaces</a:t>
            </a:r>
            <a:br>
              <a:rPr lang="en-GB" dirty="0"/>
            </a:br>
            <a:br>
              <a:rPr lang="en-GB" dirty="0"/>
            </a:br>
            <a:br>
              <a:rPr lang="en-GB" dirty="0"/>
            </a:br>
            <a:br>
              <a:rPr lang="en-GB" dirty="0"/>
            </a:br>
            <a:br>
              <a:rPr lang="en-GB" dirty="0"/>
            </a:br>
            <a:br>
              <a:rPr lang="en-GB" dirty="0"/>
            </a:br>
            <a:br>
              <a:rPr lang="en-GB" dirty="0"/>
            </a:br>
            <a:endParaRPr lang="en-GB" dirty="0"/>
          </a:p>
          <a:p>
            <a:pPr lvl="1"/>
            <a:r>
              <a:rPr lang="en-GB" dirty="0"/>
              <a:t>If sending to 192.168.1.n will forward via R1 NIC</a:t>
            </a:r>
          </a:p>
          <a:p>
            <a:pPr lvl="1"/>
            <a:r>
              <a:rPr lang="en-GB" dirty="0"/>
              <a:t>If sending to 192.168.2.n will forward via R2 NIC</a:t>
            </a:r>
            <a:br>
              <a:rPr lang="en-GB" dirty="0"/>
            </a:br>
            <a:br>
              <a:rPr lang="en-GB" dirty="0"/>
            </a:br>
            <a:r>
              <a:rPr lang="en-GB" dirty="0"/>
              <a:t>/24 refers indirectly to the number of hosts on the network</a:t>
            </a:r>
            <a:br>
              <a:rPr lang="en-GB" dirty="0"/>
            </a:br>
            <a:r>
              <a:rPr lang="en-GB" dirty="0"/>
              <a:t>and is covered in subnetting (not in the BCS </a:t>
            </a:r>
            <a:r>
              <a:rPr lang="en-GB"/>
              <a:t>Cloud syllabus)</a:t>
            </a:r>
            <a:endParaRPr lang="en-GB" dirty="0"/>
          </a:p>
          <a:p>
            <a:endParaRPr lang="en-GB" dirty="0"/>
          </a:p>
        </p:txBody>
      </p:sp>
      <p:graphicFrame>
        <p:nvGraphicFramePr>
          <p:cNvPr id="3" name="Table 2">
            <a:extLst>
              <a:ext uri="{FF2B5EF4-FFF2-40B4-BE49-F238E27FC236}">
                <a16:creationId xmlns:a16="http://schemas.microsoft.com/office/drawing/2014/main" id="{9760CCC7-6ADF-0449-8D3F-8D845A7AE85F}"/>
              </a:ext>
            </a:extLst>
          </p:cNvPr>
          <p:cNvGraphicFramePr>
            <a:graphicFrameLocks noGrp="1"/>
          </p:cNvGraphicFramePr>
          <p:nvPr/>
        </p:nvGraphicFramePr>
        <p:xfrm>
          <a:off x="1437106" y="2892403"/>
          <a:ext cx="5102240" cy="1112520"/>
        </p:xfrm>
        <a:graphic>
          <a:graphicData uri="http://schemas.openxmlformats.org/drawingml/2006/table">
            <a:tbl>
              <a:tblPr firstRow="1" bandRow="1">
                <a:tableStyleId>{5940675A-B579-460E-94D1-54222C63F5DA}</a:tableStyleId>
              </a:tblPr>
              <a:tblGrid>
                <a:gridCol w="3118256">
                  <a:extLst>
                    <a:ext uri="{9D8B030D-6E8A-4147-A177-3AD203B41FA5}">
                      <a16:colId xmlns:a16="http://schemas.microsoft.com/office/drawing/2014/main" val="3812558639"/>
                    </a:ext>
                  </a:extLst>
                </a:gridCol>
                <a:gridCol w="1983984">
                  <a:extLst>
                    <a:ext uri="{9D8B030D-6E8A-4147-A177-3AD203B41FA5}">
                      <a16:colId xmlns:a16="http://schemas.microsoft.com/office/drawing/2014/main" val="1878171234"/>
                    </a:ext>
                  </a:extLst>
                </a:gridCol>
              </a:tblGrid>
              <a:tr h="370840">
                <a:tc>
                  <a:txBody>
                    <a:bodyPr/>
                    <a:lstStyle/>
                    <a:p>
                      <a:r>
                        <a:rPr lang="en-GB" dirty="0"/>
                        <a:t>IP address</a:t>
                      </a:r>
                    </a:p>
                  </a:txBody>
                  <a:tcPr/>
                </a:tc>
                <a:tc>
                  <a:txBody>
                    <a:bodyPr/>
                    <a:lstStyle/>
                    <a:p>
                      <a:r>
                        <a:rPr lang="en-GB" dirty="0"/>
                        <a:t>Interface</a:t>
                      </a:r>
                    </a:p>
                  </a:txBody>
                  <a:tcPr/>
                </a:tc>
                <a:extLst>
                  <a:ext uri="{0D108BD9-81ED-4DB2-BD59-A6C34878D82A}">
                    <a16:rowId xmlns:a16="http://schemas.microsoft.com/office/drawing/2014/main" val="3906759844"/>
                  </a:ext>
                </a:extLst>
              </a:tr>
              <a:tr h="370840">
                <a:tc>
                  <a:txBody>
                    <a:bodyPr/>
                    <a:lstStyle/>
                    <a:p>
                      <a:r>
                        <a:rPr lang="en-GB" dirty="0"/>
                        <a:t>192.168.1.0/24</a:t>
                      </a:r>
                    </a:p>
                  </a:txBody>
                  <a:tcPr/>
                </a:tc>
                <a:tc>
                  <a:txBody>
                    <a:bodyPr/>
                    <a:lstStyle/>
                    <a:p>
                      <a:r>
                        <a:rPr lang="en-GB" dirty="0"/>
                        <a:t>R1 NIC</a:t>
                      </a:r>
                    </a:p>
                  </a:txBody>
                  <a:tcPr/>
                </a:tc>
                <a:extLst>
                  <a:ext uri="{0D108BD9-81ED-4DB2-BD59-A6C34878D82A}">
                    <a16:rowId xmlns:a16="http://schemas.microsoft.com/office/drawing/2014/main" val="2508869728"/>
                  </a:ext>
                </a:extLst>
              </a:tr>
              <a:tr h="370840">
                <a:tc>
                  <a:txBody>
                    <a:bodyPr/>
                    <a:lstStyle/>
                    <a:p>
                      <a:r>
                        <a:rPr lang="en-GB" dirty="0"/>
                        <a:t>192.168.2.0/24</a:t>
                      </a:r>
                    </a:p>
                  </a:txBody>
                  <a:tcPr/>
                </a:tc>
                <a:tc>
                  <a:txBody>
                    <a:bodyPr/>
                    <a:lstStyle/>
                    <a:p>
                      <a:r>
                        <a:rPr lang="en-GB" dirty="0"/>
                        <a:t>R2 NIC</a:t>
                      </a:r>
                    </a:p>
                  </a:txBody>
                  <a:tcPr/>
                </a:tc>
                <a:extLst>
                  <a:ext uri="{0D108BD9-81ED-4DB2-BD59-A6C34878D82A}">
                    <a16:rowId xmlns:a16="http://schemas.microsoft.com/office/drawing/2014/main" val="1627987421"/>
                  </a:ext>
                </a:extLst>
              </a:tr>
            </a:tbl>
          </a:graphicData>
        </a:graphic>
      </p:graphicFrame>
    </p:spTree>
    <p:extLst>
      <p:ext uri="{BB962C8B-B14F-4D97-AF65-F5344CB8AC3E}">
        <p14:creationId xmlns:p14="http://schemas.microsoft.com/office/powerpoint/2010/main" val="199481443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a:t>Wireless Protocols</a:t>
            </a:r>
          </a:p>
        </p:txBody>
      </p:sp>
      <p:sp>
        <p:nvSpPr>
          <p:cNvPr id="3" name="Content Placeholder 2"/>
          <p:cNvSpPr>
            <a:spLocks noGrp="1"/>
          </p:cNvSpPr>
          <p:nvPr>
            <p:ph idx="1"/>
          </p:nvPr>
        </p:nvSpPr>
        <p:spPr/>
        <p:txBody>
          <a:bodyPr/>
          <a:lstStyle/>
          <a:p>
            <a:r>
              <a:rPr lang="en-GB"/>
              <a:t>Bluetooth</a:t>
            </a:r>
          </a:p>
          <a:p>
            <a:r>
              <a:rPr lang="en-GB"/>
              <a:t>2G (GSM)</a:t>
            </a:r>
          </a:p>
          <a:p>
            <a:r>
              <a:rPr lang="en-GB"/>
              <a:t>3G &amp; 4G</a:t>
            </a:r>
          </a:p>
          <a:p>
            <a:r>
              <a:rPr lang="en-GB"/>
              <a:t>LTE Cat 0, 1, &amp; 3</a:t>
            </a:r>
          </a:p>
          <a:p>
            <a:r>
              <a:rPr lang="en-GB"/>
              <a:t>LTE-M1</a:t>
            </a:r>
          </a:p>
          <a:p>
            <a:r>
              <a:rPr lang="en-GB"/>
              <a:t>5G</a:t>
            </a:r>
          </a:p>
          <a:p>
            <a:r>
              <a:rPr lang="en-GB"/>
              <a:t>NFC</a:t>
            </a:r>
          </a:p>
          <a:p>
            <a:r>
              <a:rPr lang="en-GB"/>
              <a:t>RFID</a:t>
            </a:r>
          </a:p>
          <a:p>
            <a:endParaRPr lang="en-GB"/>
          </a:p>
        </p:txBody>
      </p:sp>
    </p:spTree>
    <p:extLst>
      <p:ext uri="{BB962C8B-B14F-4D97-AF65-F5344CB8AC3E}">
        <p14:creationId xmlns:p14="http://schemas.microsoft.com/office/powerpoint/2010/main" val="294002720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B78A9-9B3B-485B-90BC-6806D1C66077}"/>
              </a:ext>
            </a:extLst>
          </p:cNvPr>
          <p:cNvSpPr>
            <a:spLocks noGrp="1"/>
          </p:cNvSpPr>
          <p:nvPr>
            <p:ph type="title"/>
          </p:nvPr>
        </p:nvSpPr>
        <p:spPr/>
        <p:txBody>
          <a:bodyPr>
            <a:normAutofit fontScale="90000"/>
          </a:bodyPr>
          <a:lstStyle/>
          <a:p>
            <a:r>
              <a:rPr lang="en-GB"/>
              <a:t>Bluetooth</a:t>
            </a:r>
          </a:p>
        </p:txBody>
      </p:sp>
      <p:sp>
        <p:nvSpPr>
          <p:cNvPr id="3" name="Content Placeholder 2">
            <a:extLst>
              <a:ext uri="{FF2B5EF4-FFF2-40B4-BE49-F238E27FC236}">
                <a16:creationId xmlns:a16="http://schemas.microsoft.com/office/drawing/2014/main" id="{06AB9A79-52F3-4FC8-83EA-AC98ADB4029D}"/>
              </a:ext>
            </a:extLst>
          </p:cNvPr>
          <p:cNvSpPr>
            <a:spLocks noGrp="1"/>
          </p:cNvSpPr>
          <p:nvPr>
            <p:ph idx="1"/>
          </p:nvPr>
        </p:nvSpPr>
        <p:spPr/>
        <p:txBody>
          <a:bodyPr>
            <a:normAutofit lnSpcReduction="10000"/>
          </a:bodyPr>
          <a:lstStyle/>
          <a:p>
            <a:r>
              <a:rPr lang="en-GB"/>
              <a:t>Bluetooth is a global 2.4 GHz personal area network for short-range wireless communication</a:t>
            </a:r>
          </a:p>
          <a:p>
            <a:r>
              <a:rPr lang="en-GB"/>
              <a:t>Uses short-wavelength UHF radio waves in the industrial, scientific and medical radio bands</a:t>
            </a:r>
          </a:p>
          <a:p>
            <a:r>
              <a:rPr lang="en-GB"/>
              <a:t>Frequencies from 2.400 to 2.485 GHz</a:t>
            </a:r>
          </a:p>
          <a:p>
            <a:r>
              <a:rPr lang="en-GB"/>
              <a:t>Used to build personal area networks (PANs)</a:t>
            </a:r>
          </a:p>
          <a:p>
            <a:pPr lvl="1"/>
            <a:r>
              <a:rPr lang="en-GB"/>
              <a:t>Device-to-device file transfers</a:t>
            </a:r>
          </a:p>
          <a:p>
            <a:pPr lvl="1"/>
            <a:r>
              <a:rPr lang="en-GB"/>
              <a:t>Wireless speakers</a:t>
            </a:r>
          </a:p>
          <a:p>
            <a:pPr lvl="1"/>
            <a:r>
              <a:rPr lang="en-GB"/>
              <a:t>Wireless headsets</a:t>
            </a:r>
          </a:p>
          <a:p>
            <a:r>
              <a:rPr lang="en-GB"/>
              <a:t>Range is typically less than 10 m (33 ft)</a:t>
            </a:r>
          </a:p>
        </p:txBody>
      </p:sp>
    </p:spTree>
    <p:extLst>
      <p:ext uri="{BB962C8B-B14F-4D97-AF65-F5344CB8AC3E}">
        <p14:creationId xmlns:p14="http://schemas.microsoft.com/office/powerpoint/2010/main" val="163890984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01158-2F43-40DA-A035-90231A2F7B13}"/>
              </a:ext>
            </a:extLst>
          </p:cNvPr>
          <p:cNvSpPr>
            <a:spLocks noGrp="1"/>
          </p:cNvSpPr>
          <p:nvPr>
            <p:ph type="title"/>
          </p:nvPr>
        </p:nvSpPr>
        <p:spPr/>
        <p:txBody>
          <a:bodyPr>
            <a:normAutofit fontScale="90000"/>
          </a:bodyPr>
          <a:lstStyle/>
          <a:p>
            <a:r>
              <a:rPr lang="en-GB"/>
              <a:t>2G (GSM)</a:t>
            </a:r>
          </a:p>
        </p:txBody>
      </p:sp>
      <p:sp>
        <p:nvSpPr>
          <p:cNvPr id="3" name="Content Placeholder 2">
            <a:extLst>
              <a:ext uri="{FF2B5EF4-FFF2-40B4-BE49-F238E27FC236}">
                <a16:creationId xmlns:a16="http://schemas.microsoft.com/office/drawing/2014/main" id="{B8B8204A-37D7-4D7A-8144-F747A04C1BD8}"/>
              </a:ext>
            </a:extLst>
          </p:cNvPr>
          <p:cNvSpPr>
            <a:spLocks noGrp="1"/>
          </p:cNvSpPr>
          <p:nvPr>
            <p:ph idx="1"/>
          </p:nvPr>
        </p:nvSpPr>
        <p:spPr/>
        <p:txBody>
          <a:bodyPr/>
          <a:lstStyle/>
          <a:p>
            <a:endParaRPr lang="en-GB"/>
          </a:p>
          <a:p>
            <a:r>
              <a:rPr lang="en-GB"/>
              <a:t>2G is the “old-school” TDMA (usually) cellular protocol</a:t>
            </a:r>
          </a:p>
          <a:p>
            <a:r>
              <a:rPr lang="en-GB"/>
              <a:t>ATMs and old alarm systems used this</a:t>
            </a:r>
          </a:p>
          <a:p>
            <a:pPr lvl="1"/>
            <a:r>
              <a:rPr lang="en-GB"/>
              <a:t>In most parts of the world it is phased out or in the process of being phased out</a:t>
            </a:r>
          </a:p>
        </p:txBody>
      </p:sp>
    </p:spTree>
    <p:extLst>
      <p:ext uri="{BB962C8B-B14F-4D97-AF65-F5344CB8AC3E}">
        <p14:creationId xmlns:p14="http://schemas.microsoft.com/office/powerpoint/2010/main" val="187208914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EE4C5-4413-4094-B4B2-9E8473321D29}"/>
              </a:ext>
            </a:extLst>
          </p:cNvPr>
          <p:cNvSpPr>
            <a:spLocks noGrp="1"/>
          </p:cNvSpPr>
          <p:nvPr>
            <p:ph type="title"/>
          </p:nvPr>
        </p:nvSpPr>
        <p:spPr/>
        <p:txBody>
          <a:bodyPr>
            <a:normAutofit fontScale="90000"/>
          </a:bodyPr>
          <a:lstStyle/>
          <a:p>
            <a:r>
              <a:rPr lang="en-GB"/>
              <a:t>3G &amp; 4G</a:t>
            </a:r>
          </a:p>
        </p:txBody>
      </p:sp>
      <p:sp>
        <p:nvSpPr>
          <p:cNvPr id="3" name="Content Placeholder 2">
            <a:extLst>
              <a:ext uri="{FF2B5EF4-FFF2-40B4-BE49-F238E27FC236}">
                <a16:creationId xmlns:a16="http://schemas.microsoft.com/office/drawing/2014/main" id="{F4397557-9675-4875-989D-62B57622C9C7}"/>
              </a:ext>
            </a:extLst>
          </p:cNvPr>
          <p:cNvSpPr>
            <a:spLocks noGrp="1"/>
          </p:cNvSpPr>
          <p:nvPr>
            <p:ph idx="1"/>
          </p:nvPr>
        </p:nvSpPr>
        <p:spPr/>
        <p:txBody>
          <a:bodyPr/>
          <a:lstStyle/>
          <a:p>
            <a:r>
              <a:rPr lang="en-GB"/>
              <a:t>3G was the first “high speed” cellular network</a:t>
            </a:r>
          </a:p>
          <a:p>
            <a:r>
              <a:rPr lang="en-GB"/>
              <a:t>It is a name that refers to a number of technologies that meet IMT-2000 standards</a:t>
            </a:r>
          </a:p>
          <a:p>
            <a:r>
              <a:rPr lang="en-GB"/>
              <a:t>4G is the generation of cellular standards that followed 3G, and is what most people use today for mobile cellular data</a:t>
            </a:r>
          </a:p>
          <a:p>
            <a:r>
              <a:rPr lang="en-GB"/>
              <a:t>You can use 3G and 4G for IoT devices, but the application needs a constant power source or must be able to be recharged regularly</a:t>
            </a:r>
          </a:p>
          <a:p>
            <a:endParaRPr lang="en-GB"/>
          </a:p>
        </p:txBody>
      </p:sp>
    </p:spTree>
    <p:extLst>
      <p:ext uri="{BB962C8B-B14F-4D97-AF65-F5344CB8AC3E}">
        <p14:creationId xmlns:p14="http://schemas.microsoft.com/office/powerpoint/2010/main" val="288811399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DC944-8EE0-46FD-8E41-7B06BA47A800}"/>
              </a:ext>
            </a:extLst>
          </p:cNvPr>
          <p:cNvSpPr>
            <a:spLocks noGrp="1"/>
          </p:cNvSpPr>
          <p:nvPr>
            <p:ph type="title"/>
          </p:nvPr>
        </p:nvSpPr>
        <p:spPr/>
        <p:txBody>
          <a:bodyPr>
            <a:normAutofit fontScale="90000"/>
          </a:bodyPr>
          <a:lstStyle/>
          <a:p>
            <a:r>
              <a:rPr lang="en-GB"/>
              <a:t>LTE Cat 0, 1, &amp; 3</a:t>
            </a:r>
          </a:p>
        </p:txBody>
      </p:sp>
      <p:sp>
        <p:nvSpPr>
          <p:cNvPr id="3" name="Content Placeholder 2">
            <a:extLst>
              <a:ext uri="{FF2B5EF4-FFF2-40B4-BE49-F238E27FC236}">
                <a16:creationId xmlns:a16="http://schemas.microsoft.com/office/drawing/2014/main" id="{89E99C5F-959A-49E4-BE18-631147E10A10}"/>
              </a:ext>
            </a:extLst>
          </p:cNvPr>
          <p:cNvSpPr>
            <a:spLocks noGrp="1"/>
          </p:cNvSpPr>
          <p:nvPr>
            <p:ph idx="1"/>
          </p:nvPr>
        </p:nvSpPr>
        <p:spPr/>
        <p:txBody>
          <a:bodyPr/>
          <a:lstStyle/>
          <a:p>
            <a:r>
              <a:rPr lang="en-GB"/>
              <a:t>With LTE classes, the lower the speed, the lower the amount of power they use</a:t>
            </a:r>
          </a:p>
          <a:p>
            <a:r>
              <a:rPr lang="en-GB"/>
              <a:t>LTE Cat 1 and 0 are typically more suitable for IoT devices</a:t>
            </a:r>
          </a:p>
          <a:p>
            <a:endParaRPr lang="en-GB"/>
          </a:p>
        </p:txBody>
      </p:sp>
    </p:spTree>
    <p:extLst>
      <p:ext uri="{BB962C8B-B14F-4D97-AF65-F5344CB8AC3E}">
        <p14:creationId xmlns:p14="http://schemas.microsoft.com/office/powerpoint/2010/main" val="180948262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C08B6-1095-4692-BB33-60F14B0BEF6F}"/>
              </a:ext>
            </a:extLst>
          </p:cNvPr>
          <p:cNvSpPr>
            <a:spLocks noGrp="1"/>
          </p:cNvSpPr>
          <p:nvPr>
            <p:ph type="title"/>
          </p:nvPr>
        </p:nvSpPr>
        <p:spPr/>
        <p:txBody>
          <a:bodyPr>
            <a:normAutofit fontScale="90000"/>
          </a:bodyPr>
          <a:lstStyle/>
          <a:p>
            <a:r>
              <a:rPr lang="en-GB"/>
              <a:t>LTE-M1</a:t>
            </a:r>
          </a:p>
        </p:txBody>
      </p:sp>
      <p:sp>
        <p:nvSpPr>
          <p:cNvPr id="3" name="Content Placeholder 2">
            <a:extLst>
              <a:ext uri="{FF2B5EF4-FFF2-40B4-BE49-F238E27FC236}">
                <a16:creationId xmlns:a16="http://schemas.microsoft.com/office/drawing/2014/main" id="{5FF68569-A915-41F2-9D24-ACF361668288}"/>
              </a:ext>
            </a:extLst>
          </p:cNvPr>
          <p:cNvSpPr>
            <a:spLocks noGrp="1"/>
          </p:cNvSpPr>
          <p:nvPr>
            <p:ph idx="1"/>
          </p:nvPr>
        </p:nvSpPr>
        <p:spPr/>
        <p:txBody>
          <a:bodyPr/>
          <a:lstStyle/>
          <a:p>
            <a:r>
              <a:rPr lang="en-GB"/>
              <a:t>This is the first cellular wireless protocol that was build from the ground up for IoT devices. That being said, it isn’t available yet, so how it performs remains to be seen.</a:t>
            </a:r>
          </a:p>
          <a:p>
            <a:r>
              <a:rPr lang="en-GB"/>
              <a:t>With LTE,  it’s worth understanding that carriers typically don’t have to modify hardware for their </a:t>
            </a:r>
            <a:r>
              <a:rPr lang="en-GB" err="1"/>
              <a:t>basestations</a:t>
            </a:r>
            <a:r>
              <a:rPr lang="en-GB"/>
              <a:t>; upgrades can be done entirely through software.</a:t>
            </a:r>
          </a:p>
          <a:p>
            <a:endParaRPr lang="en-GB"/>
          </a:p>
        </p:txBody>
      </p:sp>
    </p:spTree>
    <p:extLst>
      <p:ext uri="{BB962C8B-B14F-4D97-AF65-F5344CB8AC3E}">
        <p14:creationId xmlns:p14="http://schemas.microsoft.com/office/powerpoint/2010/main" val="31328030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80FD9-A48C-40A4-AE64-30B76D4ED2F6}"/>
              </a:ext>
            </a:extLst>
          </p:cNvPr>
          <p:cNvSpPr>
            <a:spLocks noGrp="1"/>
          </p:cNvSpPr>
          <p:nvPr>
            <p:ph type="title"/>
          </p:nvPr>
        </p:nvSpPr>
        <p:spPr/>
        <p:txBody>
          <a:bodyPr>
            <a:normAutofit fontScale="90000"/>
          </a:bodyPr>
          <a:lstStyle/>
          <a:p>
            <a:r>
              <a:rPr lang="en-GB"/>
              <a:t>5G</a:t>
            </a:r>
          </a:p>
        </p:txBody>
      </p:sp>
      <p:sp>
        <p:nvSpPr>
          <p:cNvPr id="3" name="Content Placeholder 2">
            <a:extLst>
              <a:ext uri="{FF2B5EF4-FFF2-40B4-BE49-F238E27FC236}">
                <a16:creationId xmlns:a16="http://schemas.microsoft.com/office/drawing/2014/main" id="{E3410BA5-C330-4007-BEEC-ACC2A8E5AF0E}"/>
              </a:ext>
            </a:extLst>
          </p:cNvPr>
          <p:cNvSpPr>
            <a:spLocks noGrp="1"/>
          </p:cNvSpPr>
          <p:nvPr>
            <p:ph idx="1"/>
          </p:nvPr>
        </p:nvSpPr>
        <p:spPr/>
        <p:txBody>
          <a:bodyPr/>
          <a:lstStyle/>
          <a:p>
            <a:r>
              <a:rPr lang="en-GB"/>
              <a:t>Though it likely won’t be released for another five years, 5G is set to be the next generation of cellular network protocol. It’s designed for high throughput, and it will probably face the same issues as 3G and 4G in regards to IoT.</a:t>
            </a:r>
          </a:p>
          <a:p>
            <a:endParaRPr lang="en-GB"/>
          </a:p>
        </p:txBody>
      </p:sp>
    </p:spTree>
    <p:extLst>
      <p:ext uri="{BB962C8B-B14F-4D97-AF65-F5344CB8AC3E}">
        <p14:creationId xmlns:p14="http://schemas.microsoft.com/office/powerpoint/2010/main" val="213114170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70F23-A2F7-4B61-89F1-88E783FC8721}"/>
              </a:ext>
            </a:extLst>
          </p:cNvPr>
          <p:cNvSpPr>
            <a:spLocks noGrp="1"/>
          </p:cNvSpPr>
          <p:nvPr>
            <p:ph type="title"/>
          </p:nvPr>
        </p:nvSpPr>
        <p:spPr/>
        <p:txBody>
          <a:bodyPr>
            <a:normAutofit fontScale="90000"/>
          </a:bodyPr>
          <a:lstStyle/>
          <a:p>
            <a:r>
              <a:rPr lang="en-GB"/>
              <a:t>NFC</a:t>
            </a:r>
          </a:p>
        </p:txBody>
      </p:sp>
      <p:sp>
        <p:nvSpPr>
          <p:cNvPr id="3" name="Content Placeholder 2">
            <a:extLst>
              <a:ext uri="{FF2B5EF4-FFF2-40B4-BE49-F238E27FC236}">
                <a16:creationId xmlns:a16="http://schemas.microsoft.com/office/drawing/2014/main" id="{F17DC034-284F-4989-8791-F23FE32CE3AF}"/>
              </a:ext>
            </a:extLst>
          </p:cNvPr>
          <p:cNvSpPr>
            <a:spLocks noGrp="1"/>
          </p:cNvSpPr>
          <p:nvPr>
            <p:ph idx="1"/>
          </p:nvPr>
        </p:nvSpPr>
        <p:spPr/>
        <p:txBody>
          <a:bodyPr/>
          <a:lstStyle/>
          <a:p>
            <a:r>
              <a:rPr lang="en-GB"/>
              <a:t>Near field communication is precisely as it sounds</a:t>
            </a:r>
          </a:p>
          <a:p>
            <a:r>
              <a:rPr lang="en-GB"/>
              <a:t>IoT network protocols used for very close communication</a:t>
            </a:r>
          </a:p>
          <a:p>
            <a:r>
              <a:rPr lang="en-GB"/>
              <a:t>When you wave your phone over a card reader to pay for groceries, you’re likely using NFC</a:t>
            </a:r>
          </a:p>
        </p:txBody>
      </p:sp>
    </p:spTree>
    <p:extLst>
      <p:ext uri="{BB962C8B-B14F-4D97-AF65-F5344CB8AC3E}">
        <p14:creationId xmlns:p14="http://schemas.microsoft.com/office/powerpoint/2010/main" val="201381658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B4006-0666-485F-A517-6842B324DAA0}"/>
              </a:ext>
            </a:extLst>
          </p:cNvPr>
          <p:cNvSpPr>
            <a:spLocks noGrp="1"/>
          </p:cNvSpPr>
          <p:nvPr>
            <p:ph type="title"/>
          </p:nvPr>
        </p:nvSpPr>
        <p:spPr/>
        <p:txBody>
          <a:bodyPr>
            <a:normAutofit fontScale="90000"/>
          </a:bodyPr>
          <a:lstStyle/>
          <a:p>
            <a:r>
              <a:rPr lang="en-GB"/>
              <a:t>RFID</a:t>
            </a:r>
          </a:p>
        </p:txBody>
      </p:sp>
      <p:sp>
        <p:nvSpPr>
          <p:cNvPr id="3" name="Content Placeholder 2">
            <a:extLst>
              <a:ext uri="{FF2B5EF4-FFF2-40B4-BE49-F238E27FC236}">
                <a16:creationId xmlns:a16="http://schemas.microsoft.com/office/drawing/2014/main" id="{A3847CA2-B8F8-4FBB-8E89-42E8C0C30BD2}"/>
              </a:ext>
            </a:extLst>
          </p:cNvPr>
          <p:cNvSpPr>
            <a:spLocks noGrp="1"/>
          </p:cNvSpPr>
          <p:nvPr>
            <p:ph idx="1"/>
          </p:nvPr>
        </p:nvSpPr>
        <p:spPr/>
        <p:txBody>
          <a:bodyPr>
            <a:normAutofit fontScale="92500" lnSpcReduction="20000"/>
          </a:bodyPr>
          <a:lstStyle/>
          <a:p>
            <a:r>
              <a:rPr lang="en-GB"/>
              <a:t>There are two types of radio frequency identification:</a:t>
            </a:r>
          </a:p>
          <a:p>
            <a:pPr lvl="1"/>
            <a:r>
              <a:rPr lang="en-GB"/>
              <a:t>Active</a:t>
            </a:r>
          </a:p>
          <a:p>
            <a:pPr lvl="2"/>
            <a:r>
              <a:rPr lang="en-GB"/>
              <a:t>Commonly used for real-time location tracking</a:t>
            </a:r>
          </a:p>
          <a:p>
            <a:pPr lvl="1"/>
            <a:r>
              <a:rPr lang="en-GB"/>
              <a:t>Passive</a:t>
            </a:r>
          </a:p>
          <a:p>
            <a:pPr lvl="2"/>
            <a:r>
              <a:rPr lang="en-GB"/>
              <a:t>Does not contain a battery</a:t>
            </a:r>
          </a:p>
          <a:p>
            <a:pPr lvl="2"/>
            <a:r>
              <a:rPr lang="en-GB"/>
              <a:t>Power is supplied by the reader</a:t>
            </a:r>
          </a:p>
          <a:p>
            <a:r>
              <a:rPr lang="en-GB"/>
              <a:t>This protocol was designed specifically so devices without batteries could send a signal</a:t>
            </a:r>
          </a:p>
          <a:p>
            <a:r>
              <a:rPr lang="en-GB"/>
              <a:t>In most systems, one side of an RFID system is powered, creating a magnetic field, which induces an electric current in the chip</a:t>
            </a:r>
          </a:p>
          <a:p>
            <a:r>
              <a:rPr lang="en-GB"/>
              <a:t>This creates a system with enough power to send data wirelessly over and over again</a:t>
            </a:r>
          </a:p>
          <a:p>
            <a:r>
              <a:rPr lang="en-GB"/>
              <a:t>Because of this, RFID tags are used for shipping and tracking purposes</a:t>
            </a:r>
          </a:p>
        </p:txBody>
      </p:sp>
    </p:spTree>
    <p:extLst>
      <p:ext uri="{BB962C8B-B14F-4D97-AF65-F5344CB8AC3E}">
        <p14:creationId xmlns:p14="http://schemas.microsoft.com/office/powerpoint/2010/main" val="259136757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9A247-FA59-4444-A90B-45AC3B17B2CB}"/>
              </a:ext>
            </a:extLst>
          </p:cNvPr>
          <p:cNvSpPr>
            <a:spLocks noGrp="1"/>
          </p:cNvSpPr>
          <p:nvPr>
            <p:ph type="title"/>
          </p:nvPr>
        </p:nvSpPr>
        <p:spPr/>
        <p:txBody>
          <a:bodyPr/>
          <a:lstStyle/>
          <a:p>
            <a:r>
              <a:rPr lang="en-GB"/>
              <a:t>WIFI</a:t>
            </a:r>
          </a:p>
        </p:txBody>
      </p:sp>
      <p:sp>
        <p:nvSpPr>
          <p:cNvPr id="3" name="Content Placeholder 2">
            <a:extLst>
              <a:ext uri="{FF2B5EF4-FFF2-40B4-BE49-F238E27FC236}">
                <a16:creationId xmlns:a16="http://schemas.microsoft.com/office/drawing/2014/main" id="{1461EED0-3E2C-4999-AC45-B42F1D842550}"/>
              </a:ext>
            </a:extLst>
          </p:cNvPr>
          <p:cNvSpPr>
            <a:spLocks noGrp="1"/>
          </p:cNvSpPr>
          <p:nvPr>
            <p:ph type="body" idx="1"/>
          </p:nvPr>
        </p:nvSpPr>
        <p:spPr>
          <a:xfrm>
            <a:off x="360947" y="4589463"/>
            <a:ext cx="11341769" cy="1835400"/>
          </a:xfrm>
        </p:spPr>
        <p:txBody>
          <a:bodyPr>
            <a:normAutofit fontScale="55000" lnSpcReduction="20000"/>
          </a:bodyPr>
          <a:lstStyle/>
          <a:p>
            <a:r>
              <a:rPr lang="en-GB"/>
              <a:t>IEEE 802.11 is a set of standards for implementing wireless local area networks</a:t>
            </a:r>
          </a:p>
          <a:p>
            <a:r>
              <a:rPr lang="en-GB"/>
              <a:t>802.11a</a:t>
            </a:r>
          </a:p>
          <a:p>
            <a:r>
              <a:rPr lang="en-GB"/>
              <a:t>802.11b</a:t>
            </a:r>
          </a:p>
          <a:p>
            <a:r>
              <a:rPr lang="en-GB"/>
              <a:t>802.11c</a:t>
            </a:r>
          </a:p>
          <a:p>
            <a:r>
              <a:rPr lang="en-GB"/>
              <a:t>802.11g</a:t>
            </a:r>
          </a:p>
          <a:p>
            <a:r>
              <a:rPr lang="en-GB"/>
              <a:t>802.11n</a:t>
            </a:r>
          </a:p>
          <a:p>
            <a:r>
              <a:rPr lang="en-GB"/>
              <a:t>802.11i </a:t>
            </a:r>
          </a:p>
        </p:txBody>
      </p:sp>
    </p:spTree>
    <p:extLst>
      <p:ext uri="{BB962C8B-B14F-4D97-AF65-F5344CB8AC3E}">
        <p14:creationId xmlns:p14="http://schemas.microsoft.com/office/powerpoint/2010/main" val="8452192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Windows Network Utilities</a:t>
            </a:r>
          </a:p>
        </p:txBody>
      </p:sp>
      <p:pic>
        <p:nvPicPr>
          <p:cNvPr id="7" name="Picture 7">
            <a:extLst>
              <a:ext uri="{FF2B5EF4-FFF2-40B4-BE49-F238E27FC236}">
                <a16:creationId xmlns:a16="http://schemas.microsoft.com/office/drawing/2014/main" id="{3D499531-1891-3947-9792-7E56D4FDA659}"/>
              </a:ext>
            </a:extLst>
          </p:cNvPr>
          <p:cNvPicPr>
            <a:picLocks noChangeAspect="1"/>
          </p:cNvPicPr>
          <p:nvPr/>
        </p:nvPicPr>
        <p:blipFill>
          <a:blip r:embed="rId2"/>
          <a:stretch>
            <a:fillRect/>
          </a:stretch>
        </p:blipFill>
        <p:spPr>
          <a:xfrm>
            <a:off x="3457762" y="1437364"/>
            <a:ext cx="8053917" cy="8055883"/>
          </a:xfrm>
          <a:prstGeom prst="rect">
            <a:avLst/>
          </a:prstGeom>
        </p:spPr>
      </p:pic>
      <p:sp>
        <p:nvSpPr>
          <p:cNvPr id="22" name="TextBox 21">
            <a:extLst>
              <a:ext uri="{FF2B5EF4-FFF2-40B4-BE49-F238E27FC236}">
                <a16:creationId xmlns:a16="http://schemas.microsoft.com/office/drawing/2014/main" id="{D5867BCF-4DFE-264F-B5B9-311B4BB78DAB}"/>
              </a:ext>
            </a:extLst>
          </p:cNvPr>
          <p:cNvSpPr txBox="1"/>
          <p:nvPr/>
        </p:nvSpPr>
        <p:spPr>
          <a:xfrm>
            <a:off x="5181600" y="3297766"/>
            <a:ext cx="1828800" cy="1828800"/>
          </a:xfrm>
          <a:prstGeom prst="rect">
            <a:avLst/>
          </a:prstGeom>
          <a:noFill/>
        </p:spPr>
        <p:txBody>
          <a:bodyPr wrap="square" rtlCol="0">
            <a:spAutoFit/>
          </a:bodyPr>
          <a:lstStyle/>
          <a:p>
            <a:pPr algn="l"/>
            <a:endParaRPr lang="en-US"/>
          </a:p>
        </p:txBody>
      </p:sp>
      <p:sp>
        <p:nvSpPr>
          <p:cNvPr id="5" name="TextBox 4">
            <a:extLst>
              <a:ext uri="{FF2B5EF4-FFF2-40B4-BE49-F238E27FC236}">
                <a16:creationId xmlns:a16="http://schemas.microsoft.com/office/drawing/2014/main" id="{E25F0FF6-9396-2B41-B2A1-095FBC6D6AEC}"/>
              </a:ext>
            </a:extLst>
          </p:cNvPr>
          <p:cNvSpPr txBox="1"/>
          <p:nvPr/>
        </p:nvSpPr>
        <p:spPr>
          <a:xfrm>
            <a:off x="817904" y="2463337"/>
            <a:ext cx="3320718" cy="2031325"/>
          </a:xfrm>
          <a:prstGeom prst="rect">
            <a:avLst/>
          </a:prstGeom>
          <a:noFill/>
        </p:spPr>
        <p:txBody>
          <a:bodyPr wrap="square" rtlCol="0">
            <a:spAutoFit/>
          </a:bodyPr>
          <a:lstStyle/>
          <a:p>
            <a:pPr marL="285750" indent="-285750" algn="l">
              <a:buFont typeface="Arial" panose="020B0604020202020204" pitchFamily="34" charset="0"/>
              <a:buChar char="•"/>
            </a:pPr>
            <a:r>
              <a:rPr lang="en-GB" dirty="0"/>
              <a:t>Ping</a:t>
            </a:r>
          </a:p>
          <a:p>
            <a:pPr marL="742950" lvl="1" indent="-285750">
              <a:buFont typeface="Arial" panose="020B0604020202020204" pitchFamily="34" charset="0"/>
              <a:buChar char="•"/>
            </a:pPr>
            <a:r>
              <a:rPr lang="en-GB" dirty="0"/>
              <a:t>Tests connectivity</a:t>
            </a:r>
            <a:endParaRPr lang="en-GB" dirty="0">
              <a:latin typeface="Courier New" panose="02070309020205020404" pitchFamily="49" charset="0"/>
              <a:cs typeface="Courier New" panose="02070309020205020404" pitchFamily="49" charset="0"/>
            </a:endParaRPr>
          </a:p>
          <a:p>
            <a:pPr marL="742950" lvl="1" indent="-285750">
              <a:buFont typeface="Arial" panose="020B0604020202020204" pitchFamily="34" charset="0"/>
              <a:buChar char="•"/>
            </a:pPr>
            <a:r>
              <a:rPr lang="en-GB" dirty="0">
                <a:latin typeface="Courier New" panose="02070309020205020404" pitchFamily="49" charset="0"/>
                <a:cs typeface="Courier New" panose="02070309020205020404" pitchFamily="49" charset="0"/>
              </a:rPr>
              <a:t>ping 192.168.2.7</a:t>
            </a:r>
          </a:p>
          <a:p>
            <a:pPr marL="285750" indent="-285750">
              <a:buFont typeface="Arial" panose="020B0604020202020204" pitchFamily="34" charset="0"/>
              <a:buChar char="•"/>
            </a:pPr>
            <a:r>
              <a:rPr lang="en-GB" dirty="0">
                <a:cs typeface="Courier New" panose="02070309020205020404" pitchFamily="49" charset="0"/>
              </a:rPr>
              <a:t>ARP</a:t>
            </a:r>
          </a:p>
          <a:p>
            <a:pPr marL="742950" lvl="1" indent="-285750">
              <a:buFont typeface="Arial" panose="020B0604020202020204" pitchFamily="34" charset="0"/>
              <a:buChar char="•"/>
            </a:pPr>
            <a:r>
              <a:rPr lang="en-GB" dirty="0">
                <a:cs typeface="Courier New" panose="02070309020205020404" pitchFamily="49" charset="0"/>
              </a:rPr>
              <a:t>Shows MAC addresses for IP addresses</a:t>
            </a:r>
          </a:p>
          <a:p>
            <a:pPr marL="285750" indent="-285750">
              <a:buFont typeface="Arial" panose="020B0604020202020204" pitchFamily="34" charset="0"/>
              <a:buChar char="•"/>
            </a:pPr>
            <a:endParaRPr lang="en-GB" dirty="0">
              <a:cs typeface="Courier New" panose="02070309020205020404" pitchFamily="49" charset="0"/>
            </a:endParaRPr>
          </a:p>
        </p:txBody>
      </p:sp>
    </p:spTree>
    <p:extLst>
      <p:ext uri="{BB962C8B-B14F-4D97-AF65-F5344CB8AC3E}">
        <p14:creationId xmlns:p14="http://schemas.microsoft.com/office/powerpoint/2010/main" val="343884740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08478C-7040-4F79-A0FD-41FE9EEBA7E2}"/>
              </a:ext>
            </a:extLst>
          </p:cNvPr>
          <p:cNvSpPr>
            <a:spLocks noGrp="1"/>
          </p:cNvSpPr>
          <p:nvPr>
            <p:ph type="title"/>
          </p:nvPr>
        </p:nvSpPr>
        <p:spPr/>
        <p:txBody>
          <a:bodyPr>
            <a:normAutofit fontScale="90000"/>
          </a:bodyPr>
          <a:lstStyle/>
          <a:p>
            <a:r>
              <a:rPr lang="en-GB"/>
              <a:t>The 802.11 Protocols</a:t>
            </a:r>
          </a:p>
        </p:txBody>
      </p:sp>
      <p:sp>
        <p:nvSpPr>
          <p:cNvPr id="5" name="Content Placeholder 4">
            <a:extLst>
              <a:ext uri="{FF2B5EF4-FFF2-40B4-BE49-F238E27FC236}">
                <a16:creationId xmlns:a16="http://schemas.microsoft.com/office/drawing/2014/main" id="{174646D2-B2E4-46E5-8B57-74C2B317B711}"/>
              </a:ext>
            </a:extLst>
          </p:cNvPr>
          <p:cNvSpPr>
            <a:spLocks noGrp="1"/>
          </p:cNvSpPr>
          <p:nvPr>
            <p:ph idx="1"/>
          </p:nvPr>
        </p:nvSpPr>
        <p:spPr/>
        <p:txBody>
          <a:bodyPr/>
          <a:lstStyle/>
          <a:p>
            <a:r>
              <a:rPr lang="en-GB" b="1" i="1"/>
              <a:t>The 802.11abgn specifications are collectively and individually referred to as Wi-Fi</a:t>
            </a:r>
          </a:p>
          <a:p>
            <a:endParaRPr lang="en-GB"/>
          </a:p>
        </p:txBody>
      </p:sp>
    </p:spTree>
    <p:extLst>
      <p:ext uri="{BB962C8B-B14F-4D97-AF65-F5344CB8AC3E}">
        <p14:creationId xmlns:p14="http://schemas.microsoft.com/office/powerpoint/2010/main" val="250313354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F0515-BF7A-478A-BBB3-ACC0B6E72906}"/>
              </a:ext>
            </a:extLst>
          </p:cNvPr>
          <p:cNvSpPr>
            <a:spLocks noGrp="1"/>
          </p:cNvSpPr>
          <p:nvPr>
            <p:ph type="title"/>
          </p:nvPr>
        </p:nvSpPr>
        <p:spPr/>
        <p:txBody>
          <a:bodyPr>
            <a:normAutofit fontScale="90000"/>
          </a:bodyPr>
          <a:lstStyle/>
          <a:p>
            <a:r>
              <a:rPr lang="en-GB"/>
              <a:t>802.11a</a:t>
            </a:r>
          </a:p>
        </p:txBody>
      </p:sp>
      <p:sp>
        <p:nvSpPr>
          <p:cNvPr id="3" name="Content Placeholder 2">
            <a:extLst>
              <a:ext uri="{FF2B5EF4-FFF2-40B4-BE49-F238E27FC236}">
                <a16:creationId xmlns:a16="http://schemas.microsoft.com/office/drawing/2014/main" id="{7FB6AB34-D784-4FE2-A99B-60E02D26D3C5}"/>
              </a:ext>
            </a:extLst>
          </p:cNvPr>
          <p:cNvSpPr>
            <a:spLocks noGrp="1"/>
          </p:cNvSpPr>
          <p:nvPr>
            <p:ph idx="1"/>
          </p:nvPr>
        </p:nvSpPr>
        <p:spPr/>
        <p:txBody>
          <a:bodyPr/>
          <a:lstStyle/>
          <a:p>
            <a:r>
              <a:rPr lang="en-GB"/>
              <a:t>802.11a operates in the 5 GHz frequency band and utilizes OFDM (Orthogonal Frequency Division Multiplexing)</a:t>
            </a:r>
          </a:p>
          <a:p>
            <a:r>
              <a:rPr lang="en-GB"/>
              <a:t>Modulation for up to 54 Mbps data rate. </a:t>
            </a:r>
          </a:p>
          <a:p>
            <a:pPr marL="0" indent="0">
              <a:buNone/>
            </a:pPr>
            <a:endParaRPr lang="en-GB"/>
          </a:p>
        </p:txBody>
      </p:sp>
    </p:spTree>
    <p:extLst>
      <p:ext uri="{BB962C8B-B14F-4D97-AF65-F5344CB8AC3E}">
        <p14:creationId xmlns:p14="http://schemas.microsoft.com/office/powerpoint/2010/main" val="357339446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8A0D8-60F9-4F9D-9A19-72E53E3922BF}"/>
              </a:ext>
            </a:extLst>
          </p:cNvPr>
          <p:cNvSpPr>
            <a:spLocks noGrp="1"/>
          </p:cNvSpPr>
          <p:nvPr>
            <p:ph type="title"/>
          </p:nvPr>
        </p:nvSpPr>
        <p:spPr/>
        <p:txBody>
          <a:bodyPr>
            <a:normAutofit fontScale="90000"/>
          </a:bodyPr>
          <a:lstStyle/>
          <a:p>
            <a:r>
              <a:rPr lang="en-GB"/>
              <a:t>802.11b</a:t>
            </a:r>
          </a:p>
        </p:txBody>
      </p:sp>
      <p:sp>
        <p:nvSpPr>
          <p:cNvPr id="3" name="Content Placeholder 2">
            <a:extLst>
              <a:ext uri="{FF2B5EF4-FFF2-40B4-BE49-F238E27FC236}">
                <a16:creationId xmlns:a16="http://schemas.microsoft.com/office/drawing/2014/main" id="{49C57C01-CA4C-4C2B-9DA8-3EC3A02ABD5B}"/>
              </a:ext>
            </a:extLst>
          </p:cNvPr>
          <p:cNvSpPr>
            <a:spLocks noGrp="1"/>
          </p:cNvSpPr>
          <p:nvPr>
            <p:ph idx="1"/>
          </p:nvPr>
        </p:nvSpPr>
        <p:spPr/>
        <p:txBody>
          <a:bodyPr>
            <a:normAutofit lnSpcReduction="10000"/>
          </a:bodyPr>
          <a:lstStyle/>
          <a:p>
            <a:r>
              <a:rPr lang="en-GB"/>
              <a:t>802.11b operates in the 2.4 GHz frequency band and utilizes DSSS (Direct Sequence Spread Spectrum)</a:t>
            </a:r>
          </a:p>
          <a:p>
            <a:r>
              <a:rPr lang="en-GB"/>
              <a:t>Modulation for up to 11 Mbps data rate</a:t>
            </a:r>
          </a:p>
          <a:p>
            <a:r>
              <a:rPr lang="en-GB"/>
              <a:t>Supported range of 150 feet (doesn't include occluding objects)</a:t>
            </a:r>
          </a:p>
          <a:p>
            <a:r>
              <a:rPr lang="en-GB"/>
              <a:t>Devices  that can cause interference include:</a:t>
            </a:r>
          </a:p>
          <a:p>
            <a:pPr lvl="1"/>
            <a:r>
              <a:rPr lang="en-GB"/>
              <a:t>Microwave ovens</a:t>
            </a:r>
          </a:p>
          <a:p>
            <a:pPr lvl="1"/>
            <a:r>
              <a:rPr lang="en-GB"/>
              <a:t>Bluetooth devices</a:t>
            </a:r>
          </a:p>
          <a:p>
            <a:pPr lvl="1"/>
            <a:r>
              <a:rPr lang="en-GB"/>
              <a:t>Baby monitors</a:t>
            </a:r>
          </a:p>
          <a:p>
            <a:pPr lvl="1"/>
            <a:r>
              <a:rPr lang="en-GB"/>
              <a:t>Cordless telephones</a:t>
            </a:r>
          </a:p>
          <a:p>
            <a:pPr lvl="1"/>
            <a:r>
              <a:rPr lang="en-GB"/>
              <a:t>Amateur radio equipment</a:t>
            </a:r>
          </a:p>
        </p:txBody>
      </p:sp>
    </p:spTree>
    <p:extLst>
      <p:ext uri="{BB962C8B-B14F-4D97-AF65-F5344CB8AC3E}">
        <p14:creationId xmlns:p14="http://schemas.microsoft.com/office/powerpoint/2010/main" val="13991511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86014-05B1-4968-97B6-FB6F90F3779F}"/>
              </a:ext>
            </a:extLst>
          </p:cNvPr>
          <p:cNvSpPr>
            <a:spLocks noGrp="1"/>
          </p:cNvSpPr>
          <p:nvPr>
            <p:ph type="title"/>
          </p:nvPr>
        </p:nvSpPr>
        <p:spPr/>
        <p:txBody>
          <a:bodyPr>
            <a:normAutofit fontScale="90000"/>
          </a:bodyPr>
          <a:lstStyle/>
          <a:p>
            <a:r>
              <a:rPr lang="en-GB"/>
              <a:t>802.11c</a:t>
            </a:r>
          </a:p>
        </p:txBody>
      </p:sp>
      <p:sp>
        <p:nvSpPr>
          <p:cNvPr id="3" name="Content Placeholder 2">
            <a:extLst>
              <a:ext uri="{FF2B5EF4-FFF2-40B4-BE49-F238E27FC236}">
                <a16:creationId xmlns:a16="http://schemas.microsoft.com/office/drawing/2014/main" id="{D9495D7A-7A5C-48F9-97D4-391560937DEC}"/>
              </a:ext>
            </a:extLst>
          </p:cNvPr>
          <p:cNvSpPr>
            <a:spLocks noGrp="1"/>
          </p:cNvSpPr>
          <p:nvPr>
            <p:ph idx="1"/>
          </p:nvPr>
        </p:nvSpPr>
        <p:spPr/>
        <p:txBody>
          <a:bodyPr/>
          <a:lstStyle/>
          <a:p>
            <a:r>
              <a:rPr lang="en-GB"/>
              <a:t>This works in the 2.4 GHz band (like 802.11b), but uses the same </a:t>
            </a:r>
            <a:r>
              <a:rPr lang="en-GB">
                <a:hlinkClick r:id="rId2" tooltip="Orthogonal frequency-division multiplexing"/>
              </a:rPr>
              <a:t>OFDM</a:t>
            </a:r>
            <a:r>
              <a:rPr lang="en-GB"/>
              <a:t> based transmission scheme as 802.11a</a:t>
            </a:r>
          </a:p>
          <a:p>
            <a:r>
              <a:rPr lang="en-GB"/>
              <a:t>Operates at a maximum physical layer bit rate of 54 Mbit/s exclusive of forward error correction codes, or about 22 Mbit/s average throughput</a:t>
            </a:r>
          </a:p>
          <a:p>
            <a:r>
              <a:rPr lang="en-GB"/>
              <a:t>Fully backward compatible with 802.11b hardware</a:t>
            </a:r>
          </a:p>
          <a:p>
            <a:r>
              <a:rPr lang="en-GB"/>
              <a:t>Experience interference from other products operating in the 2.4 GHz band</a:t>
            </a:r>
          </a:p>
        </p:txBody>
      </p:sp>
    </p:spTree>
    <p:extLst>
      <p:ext uri="{BB962C8B-B14F-4D97-AF65-F5344CB8AC3E}">
        <p14:creationId xmlns:p14="http://schemas.microsoft.com/office/powerpoint/2010/main" val="262918895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37F73-1C50-4F60-AD62-4292AC948E27}"/>
              </a:ext>
            </a:extLst>
          </p:cNvPr>
          <p:cNvSpPr>
            <a:spLocks noGrp="1"/>
          </p:cNvSpPr>
          <p:nvPr>
            <p:ph type="title"/>
          </p:nvPr>
        </p:nvSpPr>
        <p:spPr/>
        <p:txBody>
          <a:bodyPr>
            <a:normAutofit fontScale="90000"/>
          </a:bodyPr>
          <a:lstStyle/>
          <a:p>
            <a:r>
              <a:rPr lang="en-GB"/>
              <a:t>802.11g</a:t>
            </a:r>
          </a:p>
        </p:txBody>
      </p:sp>
      <p:sp>
        <p:nvSpPr>
          <p:cNvPr id="3" name="Content Placeholder 2">
            <a:extLst>
              <a:ext uri="{FF2B5EF4-FFF2-40B4-BE49-F238E27FC236}">
                <a16:creationId xmlns:a16="http://schemas.microsoft.com/office/drawing/2014/main" id="{643E1461-FFBE-4226-8B7C-311F07265E0A}"/>
              </a:ext>
            </a:extLst>
          </p:cNvPr>
          <p:cNvSpPr>
            <a:spLocks noGrp="1"/>
          </p:cNvSpPr>
          <p:nvPr>
            <p:ph idx="1"/>
          </p:nvPr>
        </p:nvSpPr>
        <p:spPr/>
        <p:txBody>
          <a:bodyPr/>
          <a:lstStyle/>
          <a:p>
            <a:r>
              <a:rPr lang="en-GB"/>
              <a:t>802.11g operates in the 2.4 GHz frequency band and utilizes OFDM and DSSS modulation for up to 54 Mbps data rate</a:t>
            </a:r>
          </a:p>
          <a:p>
            <a:r>
              <a:rPr lang="en-GB"/>
              <a:t>Can suffer from the same interference issues as 802.11b</a:t>
            </a:r>
          </a:p>
          <a:p>
            <a:r>
              <a:rPr lang="en-GB"/>
              <a:t>802.11g hardware is fully backward compatible with 802.11b hardware</a:t>
            </a:r>
          </a:p>
        </p:txBody>
      </p:sp>
    </p:spTree>
    <p:extLst>
      <p:ext uri="{BB962C8B-B14F-4D97-AF65-F5344CB8AC3E}">
        <p14:creationId xmlns:p14="http://schemas.microsoft.com/office/powerpoint/2010/main" val="2724769943"/>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DE334-DD4D-43C1-BFAF-B8E8D7F8E750}"/>
              </a:ext>
            </a:extLst>
          </p:cNvPr>
          <p:cNvSpPr>
            <a:spLocks noGrp="1"/>
          </p:cNvSpPr>
          <p:nvPr>
            <p:ph type="title"/>
          </p:nvPr>
        </p:nvSpPr>
        <p:spPr/>
        <p:txBody>
          <a:bodyPr>
            <a:normAutofit fontScale="90000"/>
          </a:bodyPr>
          <a:lstStyle/>
          <a:p>
            <a:r>
              <a:rPr lang="en-GB"/>
              <a:t>802.11i </a:t>
            </a:r>
          </a:p>
        </p:txBody>
      </p:sp>
      <p:sp>
        <p:nvSpPr>
          <p:cNvPr id="3" name="Content Placeholder 2">
            <a:extLst>
              <a:ext uri="{FF2B5EF4-FFF2-40B4-BE49-F238E27FC236}">
                <a16:creationId xmlns:a16="http://schemas.microsoft.com/office/drawing/2014/main" id="{D88BB6AD-F63F-4889-815C-A1EE7C6DEB77}"/>
              </a:ext>
            </a:extLst>
          </p:cNvPr>
          <p:cNvSpPr>
            <a:spLocks noGrp="1"/>
          </p:cNvSpPr>
          <p:nvPr>
            <p:ph idx="1"/>
          </p:nvPr>
        </p:nvSpPr>
        <p:spPr/>
        <p:txBody>
          <a:bodyPr/>
          <a:lstStyle/>
          <a:p>
            <a:r>
              <a:rPr lang="en-GB"/>
              <a:t>Used for WPA2</a:t>
            </a:r>
          </a:p>
          <a:p>
            <a:r>
              <a:rPr lang="en-GB"/>
              <a:t>Used to facilitate secure end-to-end communication for wireless local area networks (WLAN)</a:t>
            </a:r>
          </a:p>
          <a:p>
            <a:endParaRPr lang="en-GB"/>
          </a:p>
        </p:txBody>
      </p:sp>
    </p:spTree>
    <p:extLst>
      <p:ext uri="{BB962C8B-B14F-4D97-AF65-F5344CB8AC3E}">
        <p14:creationId xmlns:p14="http://schemas.microsoft.com/office/powerpoint/2010/main" val="312451180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D83C7-6605-4FDA-800F-B1FB06E8F916}"/>
              </a:ext>
            </a:extLst>
          </p:cNvPr>
          <p:cNvSpPr>
            <a:spLocks noGrp="1"/>
          </p:cNvSpPr>
          <p:nvPr>
            <p:ph type="title"/>
          </p:nvPr>
        </p:nvSpPr>
        <p:spPr/>
        <p:txBody>
          <a:bodyPr>
            <a:normAutofit fontScale="90000"/>
          </a:bodyPr>
          <a:lstStyle/>
          <a:p>
            <a:r>
              <a:rPr lang="en-GB"/>
              <a:t>802.11n</a:t>
            </a:r>
          </a:p>
        </p:txBody>
      </p:sp>
      <p:sp>
        <p:nvSpPr>
          <p:cNvPr id="3" name="Content Placeholder 2">
            <a:extLst>
              <a:ext uri="{FF2B5EF4-FFF2-40B4-BE49-F238E27FC236}">
                <a16:creationId xmlns:a16="http://schemas.microsoft.com/office/drawing/2014/main" id="{89C6FA72-B3FD-4AD6-9183-0D8F1C3FCE6C}"/>
              </a:ext>
            </a:extLst>
          </p:cNvPr>
          <p:cNvSpPr>
            <a:spLocks noGrp="1"/>
          </p:cNvSpPr>
          <p:nvPr>
            <p:ph idx="1"/>
          </p:nvPr>
        </p:nvSpPr>
        <p:spPr/>
        <p:txBody>
          <a:bodyPr/>
          <a:lstStyle/>
          <a:p>
            <a:r>
              <a:rPr lang="en-GB"/>
              <a:t>IEE 802.11n sought to increase the achievable speeds of Wi-Fi networks beyond that achievable using 802.11g</a:t>
            </a:r>
          </a:p>
          <a:p>
            <a:r>
              <a:rPr lang="en-GB"/>
              <a:t>802.11n is an amendment that improves upon the previous 802.11 standards by adding multiple-input multiple-output antennas (MIMO)</a:t>
            </a:r>
          </a:p>
          <a:p>
            <a:r>
              <a:rPr lang="en-GB"/>
              <a:t>802.11n operates in both the 2.4 GHz and 5 GHz frequency bands</a:t>
            </a:r>
          </a:p>
          <a:p>
            <a:r>
              <a:rPr lang="en-GB"/>
              <a:t>Utilizes OFDM modulation, and uses advanced technologies including MIMO (Multiple-Input Multiple-Output) spatial multiplexing to increase throughput and range</a:t>
            </a:r>
          </a:p>
          <a:p>
            <a:endParaRPr lang="en-GB"/>
          </a:p>
        </p:txBody>
      </p:sp>
    </p:spTree>
    <p:extLst>
      <p:ext uri="{BB962C8B-B14F-4D97-AF65-F5344CB8AC3E}">
        <p14:creationId xmlns:p14="http://schemas.microsoft.com/office/powerpoint/2010/main" val="218372328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A5CE0-4D89-4FFB-B0AA-796932DD3722}"/>
              </a:ext>
            </a:extLst>
          </p:cNvPr>
          <p:cNvSpPr>
            <a:spLocks noGrp="1"/>
          </p:cNvSpPr>
          <p:nvPr>
            <p:ph type="title"/>
          </p:nvPr>
        </p:nvSpPr>
        <p:spPr/>
        <p:txBody>
          <a:bodyPr>
            <a:normAutofit fontScale="90000"/>
          </a:bodyPr>
          <a:lstStyle/>
          <a:p>
            <a:r>
              <a:rPr lang="en-GB"/>
              <a:t>802.11n (Wi-Fi 4)</a:t>
            </a:r>
          </a:p>
        </p:txBody>
      </p:sp>
      <p:sp>
        <p:nvSpPr>
          <p:cNvPr id="3" name="Content Placeholder 2">
            <a:extLst>
              <a:ext uri="{FF2B5EF4-FFF2-40B4-BE49-F238E27FC236}">
                <a16:creationId xmlns:a16="http://schemas.microsoft.com/office/drawing/2014/main" id="{EC1D9CBD-A8CB-45F3-A17C-2D69F172E49F}"/>
              </a:ext>
            </a:extLst>
          </p:cNvPr>
          <p:cNvSpPr>
            <a:spLocks noGrp="1"/>
          </p:cNvSpPr>
          <p:nvPr>
            <p:ph idx="1"/>
          </p:nvPr>
        </p:nvSpPr>
        <p:spPr/>
        <p:txBody>
          <a:bodyPr/>
          <a:lstStyle/>
          <a:p>
            <a:r>
              <a:rPr lang="en-GB"/>
              <a:t>Supports a theoretical transfer rate of 300 Mbps, can achieve 450 Mbps when using 3 antennae</a:t>
            </a:r>
          </a:p>
          <a:p>
            <a:r>
              <a:rPr lang="en-GB"/>
              <a:t>Uses MIMI (Multiple Input Multiple Output) allows for multiple transmitters/receivers to operate simultaneously</a:t>
            </a:r>
          </a:p>
          <a:p>
            <a:r>
              <a:rPr lang="en-GB"/>
              <a:t>Support for 2.4 GHz and 5 GHz</a:t>
            </a:r>
          </a:p>
          <a:p>
            <a:endParaRPr lang="en-GB" b="1" i="1"/>
          </a:p>
          <a:p>
            <a:endParaRPr lang="en-GB" b="1" i="1"/>
          </a:p>
        </p:txBody>
      </p:sp>
    </p:spTree>
    <p:extLst>
      <p:ext uri="{BB962C8B-B14F-4D97-AF65-F5344CB8AC3E}">
        <p14:creationId xmlns:p14="http://schemas.microsoft.com/office/powerpoint/2010/main" val="143545527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a:t>802.11ac (Wi-Fi 5)</a:t>
            </a:r>
          </a:p>
        </p:txBody>
      </p:sp>
      <p:sp>
        <p:nvSpPr>
          <p:cNvPr id="3" name="Content Placeholder 2"/>
          <p:cNvSpPr>
            <a:spLocks noGrp="1"/>
          </p:cNvSpPr>
          <p:nvPr>
            <p:ph idx="1"/>
          </p:nvPr>
        </p:nvSpPr>
        <p:spPr/>
        <p:txBody>
          <a:bodyPr/>
          <a:lstStyle/>
          <a:p>
            <a:r>
              <a:rPr lang="en-GB"/>
              <a:t>Speeds ranging from 433 Mbps up to several Gigabits per second</a:t>
            </a:r>
          </a:p>
          <a:p>
            <a:r>
              <a:rPr lang="en-GB"/>
              <a:t>Only supports 5GHz</a:t>
            </a:r>
          </a:p>
          <a:p>
            <a:r>
              <a:rPr lang="en-GB"/>
              <a:t>Uses MU-MIMO (Multi User MIMO) this doesn’t increase speeds but increase the data throughput</a:t>
            </a:r>
          </a:p>
        </p:txBody>
      </p:sp>
    </p:spTree>
    <p:extLst>
      <p:ext uri="{BB962C8B-B14F-4D97-AF65-F5344CB8AC3E}">
        <p14:creationId xmlns:p14="http://schemas.microsoft.com/office/powerpoint/2010/main" val="309376067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CC59D-3006-4EE0-992B-B703E7D3583B}"/>
              </a:ext>
            </a:extLst>
          </p:cNvPr>
          <p:cNvSpPr>
            <a:spLocks noGrp="1"/>
          </p:cNvSpPr>
          <p:nvPr>
            <p:ph type="title"/>
          </p:nvPr>
        </p:nvSpPr>
        <p:spPr/>
        <p:txBody>
          <a:bodyPr>
            <a:normAutofit fontScale="90000"/>
          </a:bodyPr>
          <a:lstStyle/>
          <a:p>
            <a:r>
              <a:rPr lang="en-GB" err="1"/>
              <a:t>WiFi</a:t>
            </a:r>
            <a:r>
              <a:rPr lang="en-GB"/>
              <a:t> Security</a:t>
            </a:r>
          </a:p>
        </p:txBody>
      </p:sp>
      <p:sp>
        <p:nvSpPr>
          <p:cNvPr id="3" name="Content Placeholder 2">
            <a:extLst>
              <a:ext uri="{FF2B5EF4-FFF2-40B4-BE49-F238E27FC236}">
                <a16:creationId xmlns:a16="http://schemas.microsoft.com/office/drawing/2014/main" id="{081B795F-155A-462F-8291-15C9E61CF5F2}"/>
              </a:ext>
            </a:extLst>
          </p:cNvPr>
          <p:cNvSpPr>
            <a:spLocks noGrp="1"/>
          </p:cNvSpPr>
          <p:nvPr>
            <p:ph idx="1"/>
          </p:nvPr>
        </p:nvSpPr>
        <p:spPr/>
        <p:txBody>
          <a:bodyPr/>
          <a:lstStyle/>
          <a:p>
            <a:r>
              <a:rPr lang="en-GB"/>
              <a:t>WEP</a:t>
            </a:r>
          </a:p>
          <a:p>
            <a:r>
              <a:rPr lang="en-GB"/>
              <a:t>WPA</a:t>
            </a:r>
          </a:p>
          <a:p>
            <a:r>
              <a:rPr lang="en-GB"/>
              <a:t>WPA2</a:t>
            </a:r>
          </a:p>
          <a:p>
            <a:r>
              <a:rPr lang="en-GB"/>
              <a:t>WPS</a:t>
            </a:r>
          </a:p>
          <a:p>
            <a:endParaRPr lang="en-GB"/>
          </a:p>
        </p:txBody>
      </p:sp>
    </p:spTree>
    <p:extLst>
      <p:ext uri="{BB962C8B-B14F-4D97-AF65-F5344CB8AC3E}">
        <p14:creationId xmlns:p14="http://schemas.microsoft.com/office/powerpoint/2010/main" val="36487267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IP addresses</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a:xfrm>
            <a:off x="680321" y="2281453"/>
            <a:ext cx="9793715" cy="4188620"/>
          </a:xfrm>
        </p:spPr>
        <p:txBody>
          <a:bodyPr>
            <a:normAutofit fontScale="92500" lnSpcReduction="20000"/>
          </a:bodyPr>
          <a:lstStyle/>
          <a:p>
            <a:r>
              <a:rPr lang="en-GB" dirty="0"/>
              <a:t>IP address classes</a:t>
            </a:r>
          </a:p>
          <a:p>
            <a:endParaRPr lang="en-GB" dirty="0"/>
          </a:p>
          <a:p>
            <a:endParaRPr lang="en-GB" dirty="0"/>
          </a:p>
          <a:p>
            <a:endParaRPr lang="en-GB" dirty="0"/>
          </a:p>
          <a:p>
            <a:endParaRPr lang="en-GB" dirty="0"/>
          </a:p>
          <a:p>
            <a:pPr lvl="1"/>
            <a:r>
              <a:rPr lang="en-GB" dirty="0"/>
              <a:t>Class D is used for multicast (224-239)</a:t>
            </a:r>
          </a:p>
          <a:p>
            <a:pPr lvl="1"/>
            <a:r>
              <a:rPr lang="en-GB" dirty="0"/>
              <a:t>Class E is experimental (240-255)</a:t>
            </a:r>
          </a:p>
          <a:p>
            <a:pPr lvl="1"/>
            <a:endParaRPr lang="en-GB" dirty="0"/>
          </a:p>
          <a:p>
            <a:r>
              <a:rPr lang="en-GB" dirty="0"/>
              <a:t>One class A address is worth 16M hosts</a:t>
            </a:r>
          </a:p>
          <a:p>
            <a:r>
              <a:rPr lang="en-GB" dirty="0"/>
              <a:t>Therefore a way is needed to allocate significantly more hosts than are available</a:t>
            </a:r>
          </a:p>
          <a:p>
            <a:endParaRPr lang="en-GB" dirty="0"/>
          </a:p>
        </p:txBody>
      </p:sp>
      <p:graphicFrame>
        <p:nvGraphicFramePr>
          <p:cNvPr id="5" name="Table 5">
            <a:extLst>
              <a:ext uri="{FF2B5EF4-FFF2-40B4-BE49-F238E27FC236}">
                <a16:creationId xmlns:a16="http://schemas.microsoft.com/office/drawing/2014/main" id="{D1CE2F3D-8CAC-8848-BFF4-33291B11666B}"/>
              </a:ext>
            </a:extLst>
          </p:cNvPr>
          <p:cNvGraphicFramePr>
            <a:graphicFrameLocks noGrp="1"/>
          </p:cNvGraphicFramePr>
          <p:nvPr/>
        </p:nvGraphicFramePr>
        <p:xfrm>
          <a:off x="1423251" y="2735158"/>
          <a:ext cx="8127999" cy="1483360"/>
        </p:xfrm>
        <a:graphic>
          <a:graphicData uri="http://schemas.openxmlformats.org/drawingml/2006/table">
            <a:tbl>
              <a:tblPr firstRow="1" bandRow="1">
                <a:tableStyleId>{5940675A-B579-460E-94D1-54222C63F5DA}</a:tableStyleId>
              </a:tblPr>
              <a:tblGrid>
                <a:gridCol w="2709333">
                  <a:extLst>
                    <a:ext uri="{9D8B030D-6E8A-4147-A177-3AD203B41FA5}">
                      <a16:colId xmlns:a16="http://schemas.microsoft.com/office/drawing/2014/main" val="207666525"/>
                    </a:ext>
                  </a:extLst>
                </a:gridCol>
                <a:gridCol w="2709333">
                  <a:extLst>
                    <a:ext uri="{9D8B030D-6E8A-4147-A177-3AD203B41FA5}">
                      <a16:colId xmlns:a16="http://schemas.microsoft.com/office/drawing/2014/main" val="548508725"/>
                    </a:ext>
                  </a:extLst>
                </a:gridCol>
                <a:gridCol w="2709333">
                  <a:extLst>
                    <a:ext uri="{9D8B030D-6E8A-4147-A177-3AD203B41FA5}">
                      <a16:colId xmlns:a16="http://schemas.microsoft.com/office/drawing/2014/main" val="2350087122"/>
                    </a:ext>
                  </a:extLst>
                </a:gridCol>
              </a:tblGrid>
              <a:tr h="370840">
                <a:tc>
                  <a:txBody>
                    <a:bodyPr/>
                    <a:lstStyle/>
                    <a:p>
                      <a:r>
                        <a:rPr lang="en-GB" dirty="0"/>
                        <a:t>Address class	</a:t>
                      </a:r>
                      <a:endParaRPr lang="en-US" dirty="0"/>
                    </a:p>
                  </a:txBody>
                  <a:tcPr/>
                </a:tc>
                <a:tc>
                  <a:txBody>
                    <a:bodyPr/>
                    <a:lstStyle/>
                    <a:p>
                      <a:r>
                        <a:rPr lang="en-GB" dirty="0"/>
                        <a:t>First octet range</a:t>
                      </a:r>
                      <a:endParaRPr lang="en-US" dirty="0"/>
                    </a:p>
                  </a:txBody>
                  <a:tcPr/>
                </a:tc>
                <a:tc>
                  <a:txBody>
                    <a:bodyPr/>
                    <a:lstStyle/>
                    <a:p>
                      <a:r>
                        <a:rPr lang="en-GB" dirty="0"/>
                        <a:t>Number of hosts</a:t>
                      </a:r>
                      <a:endParaRPr lang="en-US" dirty="0"/>
                    </a:p>
                  </a:txBody>
                  <a:tcPr/>
                </a:tc>
                <a:extLst>
                  <a:ext uri="{0D108BD9-81ED-4DB2-BD59-A6C34878D82A}">
                    <a16:rowId xmlns:a16="http://schemas.microsoft.com/office/drawing/2014/main" val="2708887648"/>
                  </a:ext>
                </a:extLst>
              </a:tr>
              <a:tr h="370840">
                <a:tc>
                  <a:txBody>
                    <a:bodyPr/>
                    <a:lstStyle/>
                    <a:p>
                      <a:r>
                        <a:rPr lang="en-GB" dirty="0"/>
                        <a:t>A</a:t>
                      </a:r>
                      <a:endParaRPr lang="en-US" dirty="0"/>
                    </a:p>
                  </a:txBody>
                  <a:tcPr/>
                </a:tc>
                <a:tc>
                  <a:txBody>
                    <a:bodyPr/>
                    <a:lstStyle/>
                    <a:p>
                      <a:r>
                        <a:rPr lang="en-GB" dirty="0"/>
                        <a:t>1-126</a:t>
                      </a:r>
                      <a:endParaRPr lang="en-US" dirty="0"/>
                    </a:p>
                  </a:txBody>
                  <a:tcPr/>
                </a:tc>
                <a:tc>
                  <a:txBody>
                    <a:bodyPr/>
                    <a:lstStyle/>
                    <a:p>
                      <a:r>
                        <a:rPr lang="en-GB" dirty="0"/>
                        <a:t>16M</a:t>
                      </a:r>
                      <a:endParaRPr lang="en-US" dirty="0"/>
                    </a:p>
                  </a:txBody>
                  <a:tcPr/>
                </a:tc>
                <a:extLst>
                  <a:ext uri="{0D108BD9-81ED-4DB2-BD59-A6C34878D82A}">
                    <a16:rowId xmlns:a16="http://schemas.microsoft.com/office/drawing/2014/main" val="2648983104"/>
                  </a:ext>
                </a:extLst>
              </a:tr>
              <a:tr h="370840">
                <a:tc>
                  <a:txBody>
                    <a:bodyPr/>
                    <a:lstStyle/>
                    <a:p>
                      <a:r>
                        <a:rPr lang="en-GB" dirty="0"/>
                        <a:t>B</a:t>
                      </a:r>
                      <a:endParaRPr lang="en-US" dirty="0"/>
                    </a:p>
                  </a:txBody>
                  <a:tcPr/>
                </a:tc>
                <a:tc>
                  <a:txBody>
                    <a:bodyPr/>
                    <a:lstStyle/>
                    <a:p>
                      <a:r>
                        <a:rPr lang="en-GB" dirty="0"/>
                        <a:t>128-191</a:t>
                      </a:r>
                      <a:endParaRPr lang="en-US" dirty="0"/>
                    </a:p>
                  </a:txBody>
                  <a:tcPr/>
                </a:tc>
                <a:tc>
                  <a:txBody>
                    <a:bodyPr/>
                    <a:lstStyle/>
                    <a:p>
                      <a:r>
                        <a:rPr lang="en-GB" dirty="0"/>
                        <a:t>64k</a:t>
                      </a:r>
                      <a:endParaRPr lang="en-US" dirty="0"/>
                    </a:p>
                  </a:txBody>
                  <a:tcPr/>
                </a:tc>
                <a:extLst>
                  <a:ext uri="{0D108BD9-81ED-4DB2-BD59-A6C34878D82A}">
                    <a16:rowId xmlns:a16="http://schemas.microsoft.com/office/drawing/2014/main" val="1877989873"/>
                  </a:ext>
                </a:extLst>
              </a:tr>
              <a:tr h="370840">
                <a:tc>
                  <a:txBody>
                    <a:bodyPr/>
                    <a:lstStyle/>
                    <a:p>
                      <a:r>
                        <a:rPr lang="en-GB" dirty="0"/>
                        <a:t>C</a:t>
                      </a:r>
                      <a:endParaRPr lang="en-US" dirty="0"/>
                    </a:p>
                  </a:txBody>
                  <a:tcPr/>
                </a:tc>
                <a:tc>
                  <a:txBody>
                    <a:bodyPr/>
                    <a:lstStyle/>
                    <a:p>
                      <a:r>
                        <a:rPr lang="en-GB" dirty="0"/>
                        <a:t>192-223</a:t>
                      </a:r>
                      <a:endParaRPr lang="en-US" dirty="0"/>
                    </a:p>
                  </a:txBody>
                  <a:tcPr/>
                </a:tc>
                <a:tc>
                  <a:txBody>
                    <a:bodyPr/>
                    <a:lstStyle/>
                    <a:p>
                      <a:r>
                        <a:rPr lang="en-GB" dirty="0"/>
                        <a:t>254</a:t>
                      </a:r>
                      <a:endParaRPr lang="en-US" dirty="0"/>
                    </a:p>
                  </a:txBody>
                  <a:tcPr/>
                </a:tc>
                <a:extLst>
                  <a:ext uri="{0D108BD9-81ED-4DB2-BD59-A6C34878D82A}">
                    <a16:rowId xmlns:a16="http://schemas.microsoft.com/office/drawing/2014/main" val="2152705833"/>
                  </a:ext>
                </a:extLst>
              </a:tr>
            </a:tbl>
          </a:graphicData>
        </a:graphic>
      </p:graphicFrame>
    </p:spTree>
    <p:extLst>
      <p:ext uri="{BB962C8B-B14F-4D97-AF65-F5344CB8AC3E}">
        <p14:creationId xmlns:p14="http://schemas.microsoft.com/office/powerpoint/2010/main" val="256685727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C4482-C86C-4EFD-BC8D-CF14FAA4646A}"/>
              </a:ext>
            </a:extLst>
          </p:cNvPr>
          <p:cNvSpPr>
            <a:spLocks noGrp="1"/>
          </p:cNvSpPr>
          <p:nvPr>
            <p:ph type="title"/>
          </p:nvPr>
        </p:nvSpPr>
        <p:spPr/>
        <p:txBody>
          <a:bodyPr>
            <a:normAutofit fontScale="90000"/>
          </a:bodyPr>
          <a:lstStyle/>
          <a:p>
            <a:r>
              <a:rPr lang="en-GB"/>
              <a:t>WEP</a:t>
            </a:r>
          </a:p>
        </p:txBody>
      </p:sp>
      <p:sp>
        <p:nvSpPr>
          <p:cNvPr id="3" name="Content Placeholder 2">
            <a:extLst>
              <a:ext uri="{FF2B5EF4-FFF2-40B4-BE49-F238E27FC236}">
                <a16:creationId xmlns:a16="http://schemas.microsoft.com/office/drawing/2014/main" id="{1F5D4970-73F6-4406-B970-6DD244EE5DD5}"/>
              </a:ext>
            </a:extLst>
          </p:cNvPr>
          <p:cNvSpPr>
            <a:spLocks noGrp="1"/>
          </p:cNvSpPr>
          <p:nvPr>
            <p:ph idx="1"/>
          </p:nvPr>
        </p:nvSpPr>
        <p:spPr/>
        <p:txBody>
          <a:bodyPr/>
          <a:lstStyle/>
          <a:p>
            <a:r>
              <a:rPr lang="en-GB"/>
              <a:t>Wired Equivalent Privacy</a:t>
            </a:r>
          </a:p>
          <a:p>
            <a:r>
              <a:rPr lang="en-GB"/>
              <a:t>When a client connects to a WEP-protected network, the WEP key is added to some data to create an “initialization vector,” or “IV” for short</a:t>
            </a:r>
          </a:p>
          <a:p>
            <a:r>
              <a:rPr lang="en-GB"/>
              <a:t>When a client sends its request to the access point, the portion containing the IV is transmitted wirelessly in clear-text (not encrypted)</a:t>
            </a:r>
          </a:p>
          <a:p>
            <a:r>
              <a:rPr lang="en-GB"/>
              <a:t>WEP is not the correct choice for securing your network</a:t>
            </a:r>
          </a:p>
        </p:txBody>
      </p:sp>
    </p:spTree>
    <p:extLst>
      <p:ext uri="{BB962C8B-B14F-4D97-AF65-F5344CB8AC3E}">
        <p14:creationId xmlns:p14="http://schemas.microsoft.com/office/powerpoint/2010/main" val="387870813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4BD40-4E6E-4734-9D41-2549E8E37B69}"/>
              </a:ext>
            </a:extLst>
          </p:cNvPr>
          <p:cNvSpPr>
            <a:spLocks noGrp="1"/>
          </p:cNvSpPr>
          <p:nvPr>
            <p:ph type="title"/>
          </p:nvPr>
        </p:nvSpPr>
        <p:spPr/>
        <p:txBody>
          <a:bodyPr>
            <a:normAutofit fontScale="90000"/>
          </a:bodyPr>
          <a:lstStyle/>
          <a:p>
            <a:r>
              <a:rPr lang="en-GB"/>
              <a:t>WPA</a:t>
            </a:r>
          </a:p>
        </p:txBody>
      </p:sp>
      <p:sp>
        <p:nvSpPr>
          <p:cNvPr id="3" name="Content Placeholder 2">
            <a:extLst>
              <a:ext uri="{FF2B5EF4-FFF2-40B4-BE49-F238E27FC236}">
                <a16:creationId xmlns:a16="http://schemas.microsoft.com/office/drawing/2014/main" id="{3BA837F9-E0F4-4564-8DD5-788424893528}"/>
              </a:ext>
            </a:extLst>
          </p:cNvPr>
          <p:cNvSpPr>
            <a:spLocks noGrp="1"/>
          </p:cNvSpPr>
          <p:nvPr>
            <p:ph idx="1"/>
          </p:nvPr>
        </p:nvSpPr>
        <p:spPr/>
        <p:txBody>
          <a:bodyPr>
            <a:normAutofit/>
          </a:bodyPr>
          <a:lstStyle/>
          <a:p>
            <a:r>
              <a:rPr lang="en-GB"/>
              <a:t> </a:t>
            </a:r>
            <a:r>
              <a:rPr lang="en-GB" err="1"/>
              <a:t>WiFi</a:t>
            </a:r>
            <a:r>
              <a:rPr lang="en-GB"/>
              <a:t> Protected Access (WPA</a:t>
            </a:r>
          </a:p>
          <a:p>
            <a:r>
              <a:rPr lang="en-GB"/>
              <a:t>Ratified by the </a:t>
            </a:r>
            <a:r>
              <a:rPr lang="en-GB" err="1"/>
              <a:t>WiFi</a:t>
            </a:r>
            <a:r>
              <a:rPr lang="en-GB"/>
              <a:t> Alliance in 2003 as a response to the insecurities that were discovered in WEP</a:t>
            </a:r>
          </a:p>
          <a:p>
            <a:r>
              <a:rPr lang="en-GB"/>
              <a:t>Uses a pre-shared key (PSK), referred to as WPA Personal, and the Temporal Key Integrity Protocol or TKIP</a:t>
            </a:r>
          </a:p>
          <a:p>
            <a:r>
              <a:rPr lang="en-GB"/>
              <a:t>Included a new message integrity check nicknamed “Michael”</a:t>
            </a:r>
          </a:p>
          <a:p>
            <a:r>
              <a:rPr lang="en-GB"/>
              <a:t>While Michael offered a great deal of improvement over the old way of securing networks, there was still some worry about some security issues with using a similar (though much stronger) implementation </a:t>
            </a:r>
          </a:p>
        </p:txBody>
      </p:sp>
    </p:spTree>
    <p:extLst>
      <p:ext uri="{BB962C8B-B14F-4D97-AF65-F5344CB8AC3E}">
        <p14:creationId xmlns:p14="http://schemas.microsoft.com/office/powerpoint/2010/main" val="71434974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19293-3176-4065-81B8-D364499483A4}"/>
              </a:ext>
            </a:extLst>
          </p:cNvPr>
          <p:cNvSpPr>
            <a:spLocks noGrp="1"/>
          </p:cNvSpPr>
          <p:nvPr>
            <p:ph type="title"/>
          </p:nvPr>
        </p:nvSpPr>
        <p:spPr/>
        <p:txBody>
          <a:bodyPr>
            <a:normAutofit fontScale="90000"/>
          </a:bodyPr>
          <a:lstStyle/>
          <a:p>
            <a:r>
              <a:rPr lang="en-GB"/>
              <a:t>WPA2</a:t>
            </a:r>
          </a:p>
        </p:txBody>
      </p:sp>
      <p:sp>
        <p:nvSpPr>
          <p:cNvPr id="3" name="Content Placeholder 2">
            <a:extLst>
              <a:ext uri="{FF2B5EF4-FFF2-40B4-BE49-F238E27FC236}">
                <a16:creationId xmlns:a16="http://schemas.microsoft.com/office/drawing/2014/main" id="{A50E6B4B-B009-4D8E-B2B2-A61505DC2C74}"/>
              </a:ext>
            </a:extLst>
          </p:cNvPr>
          <p:cNvSpPr>
            <a:spLocks noGrp="1"/>
          </p:cNvSpPr>
          <p:nvPr>
            <p:ph idx="1"/>
          </p:nvPr>
        </p:nvSpPr>
        <p:spPr/>
        <p:txBody>
          <a:bodyPr/>
          <a:lstStyle/>
          <a:p>
            <a:r>
              <a:rPr lang="en-GB"/>
              <a:t>The concerns about Michael led to WPA2’s introduction in 2004</a:t>
            </a:r>
          </a:p>
          <a:p>
            <a:r>
              <a:rPr lang="en-GB"/>
              <a:t>At the </a:t>
            </a:r>
            <a:r>
              <a:rPr lang="en-GB" err="1"/>
              <a:t>center</a:t>
            </a:r>
            <a:r>
              <a:rPr lang="en-GB"/>
              <a:t> of WPA2 is its use of a security protocol based on Advanced Encryption Standard (AES), the U.S. Government’s preferred choice of encryption </a:t>
            </a:r>
          </a:p>
          <a:p>
            <a:r>
              <a:rPr lang="en-GB"/>
              <a:t>As it stands now, the only people who should still be using TKIP on a wireless network are those who are dealing with hardware that is rated for 802.11g only</a:t>
            </a:r>
          </a:p>
          <a:p>
            <a:endParaRPr lang="en-GB"/>
          </a:p>
        </p:txBody>
      </p:sp>
    </p:spTree>
    <p:extLst>
      <p:ext uri="{BB962C8B-B14F-4D97-AF65-F5344CB8AC3E}">
        <p14:creationId xmlns:p14="http://schemas.microsoft.com/office/powerpoint/2010/main" val="287625549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DB4FA-D802-47FF-8DF7-E69AC3361B74}"/>
              </a:ext>
            </a:extLst>
          </p:cNvPr>
          <p:cNvSpPr>
            <a:spLocks noGrp="1"/>
          </p:cNvSpPr>
          <p:nvPr>
            <p:ph type="title"/>
          </p:nvPr>
        </p:nvSpPr>
        <p:spPr/>
        <p:txBody>
          <a:bodyPr>
            <a:normAutofit fontScale="90000"/>
          </a:bodyPr>
          <a:lstStyle/>
          <a:p>
            <a:r>
              <a:rPr lang="en-GB"/>
              <a:t>WPS</a:t>
            </a:r>
          </a:p>
        </p:txBody>
      </p:sp>
      <p:sp>
        <p:nvSpPr>
          <p:cNvPr id="3" name="Content Placeholder 2">
            <a:extLst>
              <a:ext uri="{FF2B5EF4-FFF2-40B4-BE49-F238E27FC236}">
                <a16:creationId xmlns:a16="http://schemas.microsoft.com/office/drawing/2014/main" id="{E919485A-C373-49DE-A7EA-50E844249F5E}"/>
              </a:ext>
            </a:extLst>
          </p:cNvPr>
          <p:cNvSpPr>
            <a:spLocks noGrp="1"/>
          </p:cNvSpPr>
          <p:nvPr>
            <p:ph idx="1"/>
          </p:nvPr>
        </p:nvSpPr>
        <p:spPr/>
        <p:txBody>
          <a:bodyPr/>
          <a:lstStyle/>
          <a:p>
            <a:r>
              <a:rPr lang="en-GB" err="1"/>
              <a:t>WiFi</a:t>
            </a:r>
            <a:r>
              <a:rPr lang="en-GB"/>
              <a:t> Protected Setup</a:t>
            </a:r>
          </a:p>
          <a:p>
            <a:r>
              <a:rPr lang="en-GB"/>
              <a:t>A user is able to add new devices to their network by simply pushing a button (within administration software or physically on the router) and then typing in an 8-digit PIN number on the client device</a:t>
            </a:r>
          </a:p>
          <a:p>
            <a:endParaRPr lang="en-GB"/>
          </a:p>
        </p:txBody>
      </p:sp>
    </p:spTree>
    <p:extLst>
      <p:ext uri="{BB962C8B-B14F-4D97-AF65-F5344CB8AC3E}">
        <p14:creationId xmlns:p14="http://schemas.microsoft.com/office/powerpoint/2010/main" val="227118765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8720-351C-4379-BD84-D2985814B3A3}"/>
              </a:ext>
            </a:extLst>
          </p:cNvPr>
          <p:cNvSpPr>
            <a:spLocks noGrp="1"/>
          </p:cNvSpPr>
          <p:nvPr>
            <p:ph type="title"/>
          </p:nvPr>
        </p:nvSpPr>
        <p:spPr/>
        <p:txBody>
          <a:bodyPr>
            <a:normAutofit fontScale="90000"/>
          </a:bodyPr>
          <a:lstStyle/>
          <a:p>
            <a:r>
              <a:rPr lang="en-GB" dirty="0"/>
              <a:t>Fire Suppression</a:t>
            </a:r>
          </a:p>
        </p:txBody>
      </p:sp>
      <p:sp>
        <p:nvSpPr>
          <p:cNvPr id="3" name="Content Placeholder 2">
            <a:extLst>
              <a:ext uri="{FF2B5EF4-FFF2-40B4-BE49-F238E27FC236}">
                <a16:creationId xmlns:a16="http://schemas.microsoft.com/office/drawing/2014/main" id="{6E8AA9A6-DE30-40A3-A6A5-F40C09C1211D}"/>
              </a:ext>
            </a:extLst>
          </p:cNvPr>
          <p:cNvSpPr>
            <a:spLocks noGrp="1"/>
          </p:cNvSpPr>
          <p:nvPr>
            <p:ph idx="1"/>
          </p:nvPr>
        </p:nvSpPr>
        <p:spPr/>
        <p:txBody>
          <a:bodyPr/>
          <a:lstStyle/>
          <a:p>
            <a:r>
              <a:rPr lang="en-GB" dirty="0"/>
              <a:t>A typical data centre needs a Fire Suppression control panel</a:t>
            </a:r>
          </a:p>
          <a:p>
            <a:endParaRPr lang="en-GB" dirty="0"/>
          </a:p>
          <a:p>
            <a:r>
              <a:rPr lang="en-GB" dirty="0"/>
              <a:t>A Smoke detector</a:t>
            </a:r>
          </a:p>
          <a:p>
            <a:endParaRPr lang="en-GB" dirty="0"/>
          </a:p>
          <a:p>
            <a:r>
              <a:rPr lang="en-GB" dirty="0"/>
              <a:t>And Audible Alarms</a:t>
            </a:r>
          </a:p>
        </p:txBody>
      </p:sp>
      <p:pic>
        <p:nvPicPr>
          <p:cNvPr id="1026" name="Picture 2" descr="See the source image">
            <a:extLst>
              <a:ext uri="{FF2B5EF4-FFF2-40B4-BE49-F238E27FC236}">
                <a16:creationId xmlns:a16="http://schemas.microsoft.com/office/drawing/2014/main" id="{AC5B2D1A-4EED-4807-9DC5-46BD0E0AD9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240" r="34796"/>
          <a:stretch/>
        </p:blipFill>
        <p:spPr bwMode="auto">
          <a:xfrm>
            <a:off x="10177670" y="814786"/>
            <a:ext cx="1719470" cy="28995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6C7FA100-F43C-4F6A-B46F-299DEA5670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2948" y="2803206"/>
            <a:ext cx="1822173" cy="182217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e the source image">
            <a:extLst>
              <a:ext uri="{FF2B5EF4-FFF2-40B4-BE49-F238E27FC236}">
                <a16:creationId xmlns:a16="http://schemas.microsoft.com/office/drawing/2014/main" id="{CDF73520-E525-4A82-970E-33C992583AB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968"/>
          <a:stretch/>
        </p:blipFill>
        <p:spPr bwMode="auto">
          <a:xfrm>
            <a:off x="5189933" y="4124739"/>
            <a:ext cx="1812134" cy="2733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847272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54993-19D1-491A-BB80-FF9B8BDEE7A2}"/>
              </a:ext>
            </a:extLst>
          </p:cNvPr>
          <p:cNvSpPr>
            <a:spLocks noGrp="1"/>
          </p:cNvSpPr>
          <p:nvPr>
            <p:ph type="title"/>
          </p:nvPr>
        </p:nvSpPr>
        <p:spPr/>
        <p:txBody>
          <a:bodyPr>
            <a:normAutofit fontScale="90000"/>
          </a:bodyPr>
          <a:lstStyle/>
          <a:p>
            <a:r>
              <a:rPr lang="en-GB" dirty="0"/>
              <a:t>Fire Suppression</a:t>
            </a:r>
          </a:p>
        </p:txBody>
      </p:sp>
      <p:sp>
        <p:nvSpPr>
          <p:cNvPr id="3" name="Content Placeholder 2">
            <a:extLst>
              <a:ext uri="{FF2B5EF4-FFF2-40B4-BE49-F238E27FC236}">
                <a16:creationId xmlns:a16="http://schemas.microsoft.com/office/drawing/2014/main" id="{F55F7167-E51E-4920-807D-9E95471A7E77}"/>
              </a:ext>
            </a:extLst>
          </p:cNvPr>
          <p:cNvSpPr>
            <a:spLocks noGrp="1"/>
          </p:cNvSpPr>
          <p:nvPr>
            <p:ph idx="1"/>
          </p:nvPr>
        </p:nvSpPr>
        <p:spPr/>
        <p:txBody>
          <a:bodyPr/>
          <a:lstStyle/>
          <a:p>
            <a:r>
              <a:rPr lang="en-GB" dirty="0"/>
              <a:t>Inert Gas fire suppression systems for Data centres – Reduce Oxygen</a:t>
            </a:r>
          </a:p>
          <a:p>
            <a:endParaRPr lang="en-GB" dirty="0"/>
          </a:p>
          <a:p>
            <a:r>
              <a:rPr lang="en-GB" dirty="0"/>
              <a:t>LG541</a:t>
            </a:r>
          </a:p>
          <a:p>
            <a:r>
              <a:rPr lang="en-GB" dirty="0"/>
              <a:t>LG55</a:t>
            </a:r>
          </a:p>
          <a:p>
            <a:endParaRPr lang="en-GB" dirty="0"/>
          </a:p>
        </p:txBody>
      </p:sp>
      <p:pic>
        <p:nvPicPr>
          <p:cNvPr id="4" name="Picture 3">
            <a:extLst>
              <a:ext uri="{FF2B5EF4-FFF2-40B4-BE49-F238E27FC236}">
                <a16:creationId xmlns:a16="http://schemas.microsoft.com/office/drawing/2014/main" id="{C47C2C6F-B757-4E16-91D1-D9C83DA84904}"/>
              </a:ext>
            </a:extLst>
          </p:cNvPr>
          <p:cNvPicPr>
            <a:picLocks noChangeAspect="1"/>
          </p:cNvPicPr>
          <p:nvPr/>
        </p:nvPicPr>
        <p:blipFill>
          <a:blip r:embed="rId3"/>
          <a:stretch>
            <a:fillRect/>
          </a:stretch>
        </p:blipFill>
        <p:spPr>
          <a:xfrm>
            <a:off x="7080258" y="3244474"/>
            <a:ext cx="4829849" cy="3410426"/>
          </a:xfrm>
          <a:prstGeom prst="rect">
            <a:avLst/>
          </a:prstGeom>
        </p:spPr>
      </p:pic>
    </p:spTree>
    <p:extLst>
      <p:ext uri="{BB962C8B-B14F-4D97-AF65-F5344CB8AC3E}">
        <p14:creationId xmlns:p14="http://schemas.microsoft.com/office/powerpoint/2010/main" val="319201748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267B3-B5CD-40F0-8F78-F82EDC454B5C}"/>
              </a:ext>
            </a:extLst>
          </p:cNvPr>
          <p:cNvSpPr>
            <a:spLocks noGrp="1"/>
          </p:cNvSpPr>
          <p:nvPr>
            <p:ph type="title"/>
          </p:nvPr>
        </p:nvSpPr>
        <p:spPr/>
        <p:txBody>
          <a:bodyPr>
            <a:normAutofit fontScale="90000"/>
          </a:bodyPr>
          <a:lstStyle/>
          <a:p>
            <a:r>
              <a:rPr lang="en-GB" dirty="0"/>
              <a:t>Fire Suppression</a:t>
            </a:r>
          </a:p>
        </p:txBody>
      </p:sp>
      <p:sp>
        <p:nvSpPr>
          <p:cNvPr id="6" name="TextBox 5">
            <a:extLst>
              <a:ext uri="{FF2B5EF4-FFF2-40B4-BE49-F238E27FC236}">
                <a16:creationId xmlns:a16="http://schemas.microsoft.com/office/drawing/2014/main" id="{A744915C-C247-448E-B1CB-A939AC317AA2}"/>
              </a:ext>
            </a:extLst>
          </p:cNvPr>
          <p:cNvSpPr txBox="1"/>
          <p:nvPr/>
        </p:nvSpPr>
        <p:spPr>
          <a:xfrm>
            <a:off x="427383" y="1262270"/>
            <a:ext cx="11350487" cy="646331"/>
          </a:xfrm>
          <a:prstGeom prst="rect">
            <a:avLst/>
          </a:prstGeom>
          <a:noFill/>
        </p:spPr>
        <p:txBody>
          <a:bodyPr wrap="square" rtlCol="0">
            <a:spAutoFit/>
          </a:bodyPr>
          <a:lstStyle/>
          <a:p>
            <a:endParaRPr lang="en-GB" dirty="0"/>
          </a:p>
          <a:p>
            <a:endParaRPr lang="en-GB" dirty="0"/>
          </a:p>
        </p:txBody>
      </p:sp>
      <p:sp>
        <p:nvSpPr>
          <p:cNvPr id="7" name="Content Placeholder 2">
            <a:extLst>
              <a:ext uri="{FF2B5EF4-FFF2-40B4-BE49-F238E27FC236}">
                <a16:creationId xmlns:a16="http://schemas.microsoft.com/office/drawing/2014/main" id="{0DD43156-F81B-4416-AB57-7B521A22C6F0}"/>
              </a:ext>
            </a:extLst>
          </p:cNvPr>
          <p:cNvSpPr>
            <a:spLocks noGrp="1"/>
          </p:cNvSpPr>
          <p:nvPr>
            <p:ph idx="1"/>
          </p:nvPr>
        </p:nvSpPr>
        <p:spPr>
          <a:xfrm>
            <a:off x="838200" y="1825625"/>
            <a:ext cx="10515600" cy="4351338"/>
          </a:xfrm>
        </p:spPr>
        <p:txBody>
          <a:bodyPr/>
          <a:lstStyle/>
          <a:p>
            <a:r>
              <a:rPr lang="en-GB" dirty="0"/>
              <a:t>Chemical/synthetic fire suppression based on cooling</a:t>
            </a:r>
          </a:p>
          <a:p>
            <a:endParaRPr lang="en-GB" dirty="0"/>
          </a:p>
          <a:p>
            <a:r>
              <a:rPr lang="en-GB" dirty="0"/>
              <a:t>FM200 (HFC227ea)</a:t>
            </a:r>
          </a:p>
          <a:p>
            <a:r>
              <a:rPr lang="en-GB" dirty="0" err="1"/>
              <a:t>Novec</a:t>
            </a:r>
            <a:r>
              <a:rPr lang="en-GB" dirty="0"/>
              <a:t> 1230 (FK-5-1-12)</a:t>
            </a:r>
          </a:p>
          <a:p>
            <a:r>
              <a:rPr lang="en-GB" dirty="0"/>
              <a:t>Sapphire (FK-5-1-12)</a:t>
            </a:r>
          </a:p>
          <a:p>
            <a:endParaRPr lang="en-GB" dirty="0"/>
          </a:p>
          <a:p>
            <a:endParaRPr lang="en-GB" dirty="0"/>
          </a:p>
        </p:txBody>
      </p:sp>
    </p:spTree>
    <p:extLst>
      <p:ext uri="{BB962C8B-B14F-4D97-AF65-F5344CB8AC3E}">
        <p14:creationId xmlns:p14="http://schemas.microsoft.com/office/powerpoint/2010/main" val="1268703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No Connection</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p:txBody>
          <a:bodyPr/>
          <a:lstStyle/>
          <a:p>
            <a:r>
              <a:rPr lang="en-GB" dirty="0"/>
              <a:t>Single user</a:t>
            </a:r>
          </a:p>
          <a:p>
            <a:r>
              <a:rPr lang="en-GB" dirty="0"/>
              <a:t>No connection</a:t>
            </a:r>
          </a:p>
          <a:p>
            <a:r>
              <a:rPr lang="en-GB" dirty="0"/>
              <a:t>Very secure</a:t>
            </a:r>
          </a:p>
        </p:txBody>
      </p:sp>
      <p:pic>
        <p:nvPicPr>
          <p:cNvPr id="11" name="Picture 10">
            <a:extLst>
              <a:ext uri="{FF2B5EF4-FFF2-40B4-BE49-F238E27FC236}">
                <a16:creationId xmlns:a16="http://schemas.microsoft.com/office/drawing/2014/main" id="{9FC20BE1-9E9B-ED40-A5A3-2F7E20D37399}"/>
              </a:ext>
            </a:extLst>
          </p:cNvPr>
          <p:cNvPicPr>
            <a:picLocks noChangeAspect="1"/>
          </p:cNvPicPr>
          <p:nvPr/>
        </p:nvPicPr>
        <p:blipFill>
          <a:blip r:embed="rId2"/>
          <a:stretch>
            <a:fillRect/>
          </a:stretch>
        </p:blipFill>
        <p:spPr>
          <a:xfrm>
            <a:off x="6642847" y="2681942"/>
            <a:ext cx="3826267" cy="3163047"/>
          </a:xfrm>
          <a:prstGeom prst="rect">
            <a:avLst/>
          </a:prstGeom>
        </p:spPr>
      </p:pic>
    </p:spTree>
    <p:extLst>
      <p:ext uri="{BB962C8B-B14F-4D97-AF65-F5344CB8AC3E}">
        <p14:creationId xmlns:p14="http://schemas.microsoft.com/office/powerpoint/2010/main" val="1709385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Private IP addresses</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a:xfrm>
            <a:off x="680321" y="2281453"/>
            <a:ext cx="9793715" cy="4188620"/>
          </a:xfrm>
        </p:spPr>
        <p:txBody>
          <a:bodyPr>
            <a:normAutofit lnSpcReduction="10000"/>
          </a:bodyPr>
          <a:lstStyle/>
          <a:p>
            <a:pPr lvl="1"/>
            <a:r>
              <a:rPr lang="en-GB" dirty="0"/>
              <a:t>Address ranges allocated as private, therefore not permissible onto the general internet.</a:t>
            </a:r>
          </a:p>
          <a:p>
            <a:pPr lvl="1"/>
            <a:endParaRPr lang="en-GB" dirty="0"/>
          </a:p>
          <a:p>
            <a:pPr lvl="1"/>
            <a:endParaRPr lang="en-GB" dirty="0"/>
          </a:p>
          <a:p>
            <a:pPr lvl="1"/>
            <a:endParaRPr lang="en-GB" dirty="0"/>
          </a:p>
          <a:p>
            <a:pPr lvl="1"/>
            <a:endParaRPr lang="en-GB" dirty="0"/>
          </a:p>
          <a:p>
            <a:pPr lvl="1"/>
            <a:endParaRPr lang="en-GB" dirty="0"/>
          </a:p>
          <a:p>
            <a:pPr lvl="1"/>
            <a:endParaRPr lang="en-GB" dirty="0"/>
          </a:p>
          <a:p>
            <a:pPr lvl="1"/>
            <a:r>
              <a:rPr lang="en-GB" dirty="0"/>
              <a:t>So, an organisation can have one outward facing IP address and up to 16M hosts inside </a:t>
            </a:r>
          </a:p>
          <a:p>
            <a:pPr lvl="1"/>
            <a:r>
              <a:rPr lang="en-GB" dirty="0"/>
              <a:t>This is done using network address translation </a:t>
            </a:r>
            <a:r>
              <a:rPr lang="en-GB"/>
              <a:t>(explained later)</a:t>
            </a:r>
            <a:endParaRPr lang="en-GB" dirty="0"/>
          </a:p>
          <a:p>
            <a:endParaRPr lang="en-GB" dirty="0"/>
          </a:p>
        </p:txBody>
      </p:sp>
      <p:graphicFrame>
        <p:nvGraphicFramePr>
          <p:cNvPr id="3" name="Table 2">
            <a:extLst>
              <a:ext uri="{FF2B5EF4-FFF2-40B4-BE49-F238E27FC236}">
                <a16:creationId xmlns:a16="http://schemas.microsoft.com/office/drawing/2014/main" id="{9760CCC7-6ADF-0449-8D3F-8D845A7AE85F}"/>
              </a:ext>
            </a:extLst>
          </p:cNvPr>
          <p:cNvGraphicFramePr>
            <a:graphicFrameLocks noGrp="1"/>
          </p:cNvGraphicFramePr>
          <p:nvPr/>
        </p:nvGraphicFramePr>
        <p:xfrm>
          <a:off x="1699742" y="3198447"/>
          <a:ext cx="6075767" cy="1483360"/>
        </p:xfrm>
        <a:graphic>
          <a:graphicData uri="http://schemas.openxmlformats.org/drawingml/2006/table">
            <a:tbl>
              <a:tblPr firstRow="1" bandRow="1">
                <a:tableStyleId>{5940675A-B579-460E-94D1-54222C63F5DA}</a:tableStyleId>
              </a:tblPr>
              <a:tblGrid>
                <a:gridCol w="3713231">
                  <a:extLst>
                    <a:ext uri="{9D8B030D-6E8A-4147-A177-3AD203B41FA5}">
                      <a16:colId xmlns:a16="http://schemas.microsoft.com/office/drawing/2014/main" val="3812558639"/>
                    </a:ext>
                  </a:extLst>
                </a:gridCol>
                <a:gridCol w="2362536">
                  <a:extLst>
                    <a:ext uri="{9D8B030D-6E8A-4147-A177-3AD203B41FA5}">
                      <a16:colId xmlns:a16="http://schemas.microsoft.com/office/drawing/2014/main" val="1878171234"/>
                    </a:ext>
                  </a:extLst>
                </a:gridCol>
              </a:tblGrid>
              <a:tr h="370840">
                <a:tc>
                  <a:txBody>
                    <a:bodyPr/>
                    <a:lstStyle/>
                    <a:p>
                      <a:r>
                        <a:rPr lang="en-GB" dirty="0"/>
                        <a:t>Address range</a:t>
                      </a:r>
                    </a:p>
                  </a:txBody>
                  <a:tcPr/>
                </a:tc>
                <a:tc>
                  <a:txBody>
                    <a:bodyPr/>
                    <a:lstStyle/>
                    <a:p>
                      <a:r>
                        <a:rPr lang="en-GB" dirty="0"/>
                        <a:t>Number of hosts</a:t>
                      </a:r>
                    </a:p>
                  </a:txBody>
                  <a:tcPr/>
                </a:tc>
                <a:extLst>
                  <a:ext uri="{0D108BD9-81ED-4DB2-BD59-A6C34878D82A}">
                    <a16:rowId xmlns:a16="http://schemas.microsoft.com/office/drawing/2014/main" val="3906759844"/>
                  </a:ext>
                </a:extLst>
              </a:tr>
              <a:tr h="370840">
                <a:tc>
                  <a:txBody>
                    <a:bodyPr/>
                    <a:lstStyle/>
                    <a:p>
                      <a:r>
                        <a:rPr lang="en-GB" dirty="0"/>
                        <a:t>10.0.0.0 – 10.255.255.255</a:t>
                      </a:r>
                    </a:p>
                  </a:txBody>
                  <a:tcPr/>
                </a:tc>
                <a:tc>
                  <a:txBody>
                    <a:bodyPr/>
                    <a:lstStyle/>
                    <a:p>
                      <a:r>
                        <a:rPr lang="en-GB" dirty="0"/>
                        <a:t>16M</a:t>
                      </a:r>
                    </a:p>
                  </a:txBody>
                  <a:tcPr/>
                </a:tc>
                <a:extLst>
                  <a:ext uri="{0D108BD9-81ED-4DB2-BD59-A6C34878D82A}">
                    <a16:rowId xmlns:a16="http://schemas.microsoft.com/office/drawing/2014/main" val="2508869728"/>
                  </a:ext>
                </a:extLst>
              </a:tr>
              <a:tr h="370840">
                <a:tc>
                  <a:txBody>
                    <a:bodyPr/>
                    <a:lstStyle/>
                    <a:p>
                      <a:r>
                        <a:rPr lang="en-GB" dirty="0"/>
                        <a:t>172.16.0.0 – 172.31.255.255</a:t>
                      </a:r>
                    </a:p>
                  </a:txBody>
                  <a:tcPr/>
                </a:tc>
                <a:tc>
                  <a:txBody>
                    <a:bodyPr/>
                    <a:lstStyle/>
                    <a:p>
                      <a:r>
                        <a:rPr lang="en-GB" dirty="0"/>
                        <a:t>1M</a:t>
                      </a:r>
                    </a:p>
                  </a:txBody>
                  <a:tcPr/>
                </a:tc>
                <a:extLst>
                  <a:ext uri="{0D108BD9-81ED-4DB2-BD59-A6C34878D82A}">
                    <a16:rowId xmlns:a16="http://schemas.microsoft.com/office/drawing/2014/main" val="1627987421"/>
                  </a:ext>
                </a:extLst>
              </a:tr>
              <a:tr h="370840">
                <a:tc>
                  <a:txBody>
                    <a:bodyPr/>
                    <a:lstStyle/>
                    <a:p>
                      <a:r>
                        <a:rPr lang="en-GB" dirty="0"/>
                        <a:t>192.168.0.0 – 192.168.255.255</a:t>
                      </a:r>
                    </a:p>
                  </a:txBody>
                  <a:tcPr/>
                </a:tc>
                <a:tc>
                  <a:txBody>
                    <a:bodyPr/>
                    <a:lstStyle/>
                    <a:p>
                      <a:r>
                        <a:rPr lang="en-GB" dirty="0"/>
                        <a:t>64K</a:t>
                      </a:r>
                    </a:p>
                  </a:txBody>
                  <a:tcPr/>
                </a:tc>
                <a:extLst>
                  <a:ext uri="{0D108BD9-81ED-4DB2-BD59-A6C34878D82A}">
                    <a16:rowId xmlns:a16="http://schemas.microsoft.com/office/drawing/2014/main" val="3312766380"/>
                  </a:ext>
                </a:extLst>
              </a:tr>
            </a:tbl>
          </a:graphicData>
        </a:graphic>
      </p:graphicFrame>
    </p:spTree>
    <p:extLst>
      <p:ext uri="{BB962C8B-B14F-4D97-AF65-F5344CB8AC3E}">
        <p14:creationId xmlns:p14="http://schemas.microsoft.com/office/powerpoint/2010/main" val="458505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Setting IP addresses</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a:xfrm>
            <a:off x="680321" y="2281453"/>
            <a:ext cx="9793715" cy="4188620"/>
          </a:xfrm>
        </p:spPr>
        <p:txBody>
          <a:bodyPr>
            <a:normAutofit/>
          </a:bodyPr>
          <a:lstStyle/>
          <a:p>
            <a:pPr lvl="1"/>
            <a:r>
              <a:rPr lang="en-GB" dirty="0"/>
              <a:t>Assume a small system with 192.168.1.n addresses</a:t>
            </a:r>
            <a:br>
              <a:rPr lang="en-GB" dirty="0"/>
            </a:br>
            <a:br>
              <a:rPr lang="en-GB" dirty="0"/>
            </a:br>
            <a:br>
              <a:rPr lang="en-GB" dirty="0"/>
            </a:br>
            <a:br>
              <a:rPr lang="en-GB" dirty="0"/>
            </a:br>
            <a:br>
              <a:rPr lang="en-GB" dirty="0"/>
            </a:br>
            <a:br>
              <a:rPr lang="en-GB" dirty="0"/>
            </a:br>
            <a:br>
              <a:rPr lang="en-GB" dirty="0"/>
            </a:br>
            <a:endParaRPr lang="en-GB" dirty="0"/>
          </a:p>
          <a:p>
            <a:pPr lvl="1"/>
            <a:endParaRPr lang="en-GB" dirty="0"/>
          </a:p>
          <a:p>
            <a:pPr lvl="1"/>
            <a:r>
              <a:rPr lang="en-GB" dirty="0"/>
              <a:t>Static addresses are set on the device</a:t>
            </a:r>
          </a:p>
          <a:p>
            <a:pPr lvl="1"/>
            <a:r>
              <a:rPr lang="en-GB" dirty="0"/>
              <a:t>Dynamic addresses are leased by a DHCP server</a:t>
            </a:r>
          </a:p>
          <a:p>
            <a:endParaRPr lang="en-GB" dirty="0"/>
          </a:p>
        </p:txBody>
      </p:sp>
      <p:graphicFrame>
        <p:nvGraphicFramePr>
          <p:cNvPr id="3" name="Table 2">
            <a:extLst>
              <a:ext uri="{FF2B5EF4-FFF2-40B4-BE49-F238E27FC236}">
                <a16:creationId xmlns:a16="http://schemas.microsoft.com/office/drawing/2014/main" id="{9760CCC7-6ADF-0449-8D3F-8D845A7AE85F}"/>
              </a:ext>
            </a:extLst>
          </p:cNvPr>
          <p:cNvGraphicFramePr>
            <a:graphicFrameLocks noGrp="1"/>
          </p:cNvGraphicFramePr>
          <p:nvPr/>
        </p:nvGraphicFramePr>
        <p:xfrm>
          <a:off x="1437106" y="2892403"/>
          <a:ext cx="5102240" cy="1854200"/>
        </p:xfrm>
        <a:graphic>
          <a:graphicData uri="http://schemas.openxmlformats.org/drawingml/2006/table">
            <a:tbl>
              <a:tblPr firstRow="1" bandRow="1">
                <a:tableStyleId>{5940675A-B579-460E-94D1-54222C63F5DA}</a:tableStyleId>
              </a:tblPr>
              <a:tblGrid>
                <a:gridCol w="2245214">
                  <a:extLst>
                    <a:ext uri="{9D8B030D-6E8A-4147-A177-3AD203B41FA5}">
                      <a16:colId xmlns:a16="http://schemas.microsoft.com/office/drawing/2014/main" val="3812558639"/>
                    </a:ext>
                  </a:extLst>
                </a:gridCol>
                <a:gridCol w="1428513">
                  <a:extLst>
                    <a:ext uri="{9D8B030D-6E8A-4147-A177-3AD203B41FA5}">
                      <a16:colId xmlns:a16="http://schemas.microsoft.com/office/drawing/2014/main" val="1878171234"/>
                    </a:ext>
                  </a:extLst>
                </a:gridCol>
                <a:gridCol w="1428513">
                  <a:extLst>
                    <a:ext uri="{9D8B030D-6E8A-4147-A177-3AD203B41FA5}">
                      <a16:colId xmlns:a16="http://schemas.microsoft.com/office/drawing/2014/main" val="1492713981"/>
                    </a:ext>
                  </a:extLst>
                </a:gridCol>
              </a:tblGrid>
              <a:tr h="370840">
                <a:tc>
                  <a:txBody>
                    <a:bodyPr/>
                    <a:lstStyle/>
                    <a:p>
                      <a:r>
                        <a:rPr lang="en-GB" dirty="0"/>
                        <a:t>IP address</a:t>
                      </a:r>
                    </a:p>
                  </a:txBody>
                  <a:tcPr/>
                </a:tc>
                <a:tc>
                  <a:txBody>
                    <a:bodyPr/>
                    <a:lstStyle/>
                    <a:p>
                      <a:r>
                        <a:rPr lang="en-GB" dirty="0"/>
                        <a:t>Host</a:t>
                      </a:r>
                    </a:p>
                  </a:txBody>
                  <a:tcPr/>
                </a:tc>
                <a:tc>
                  <a:txBody>
                    <a:bodyPr/>
                    <a:lstStyle/>
                    <a:p>
                      <a:r>
                        <a:rPr lang="en-GB" dirty="0"/>
                        <a:t>Type</a:t>
                      </a:r>
                    </a:p>
                  </a:txBody>
                  <a:tcPr/>
                </a:tc>
                <a:extLst>
                  <a:ext uri="{0D108BD9-81ED-4DB2-BD59-A6C34878D82A}">
                    <a16:rowId xmlns:a16="http://schemas.microsoft.com/office/drawing/2014/main" val="3906759844"/>
                  </a:ext>
                </a:extLst>
              </a:tr>
              <a:tr h="370840">
                <a:tc>
                  <a:txBody>
                    <a:bodyPr/>
                    <a:lstStyle/>
                    <a:p>
                      <a:r>
                        <a:rPr lang="en-GB" dirty="0"/>
                        <a:t>192.168.1.1</a:t>
                      </a:r>
                    </a:p>
                  </a:txBody>
                  <a:tcPr/>
                </a:tc>
                <a:tc>
                  <a:txBody>
                    <a:bodyPr/>
                    <a:lstStyle/>
                    <a:p>
                      <a:r>
                        <a:rPr lang="en-GB" dirty="0"/>
                        <a:t>Router</a:t>
                      </a:r>
                    </a:p>
                  </a:txBody>
                  <a:tcPr/>
                </a:tc>
                <a:tc>
                  <a:txBody>
                    <a:bodyPr/>
                    <a:lstStyle/>
                    <a:p>
                      <a:r>
                        <a:rPr lang="en-GB" dirty="0"/>
                        <a:t>Static</a:t>
                      </a:r>
                    </a:p>
                  </a:txBody>
                  <a:tcPr/>
                </a:tc>
                <a:extLst>
                  <a:ext uri="{0D108BD9-81ED-4DB2-BD59-A6C34878D82A}">
                    <a16:rowId xmlns:a16="http://schemas.microsoft.com/office/drawing/2014/main" val="2508869728"/>
                  </a:ext>
                </a:extLst>
              </a:tr>
              <a:tr h="370840">
                <a:tc>
                  <a:txBody>
                    <a:bodyPr/>
                    <a:lstStyle/>
                    <a:p>
                      <a:r>
                        <a:rPr lang="en-GB" dirty="0"/>
                        <a:t>192.168.1.10</a:t>
                      </a:r>
                    </a:p>
                  </a:txBody>
                  <a:tcPr/>
                </a:tc>
                <a:tc>
                  <a:txBody>
                    <a:bodyPr/>
                    <a:lstStyle/>
                    <a:p>
                      <a:r>
                        <a:rPr lang="en-GB" dirty="0"/>
                        <a:t>Server</a:t>
                      </a:r>
                    </a:p>
                  </a:txBody>
                  <a:tcPr/>
                </a:tc>
                <a:tc>
                  <a:txBody>
                    <a:bodyPr/>
                    <a:lstStyle/>
                    <a:p>
                      <a:r>
                        <a:rPr lang="en-GB" dirty="0"/>
                        <a:t>Static</a:t>
                      </a:r>
                    </a:p>
                  </a:txBody>
                  <a:tcPr/>
                </a:tc>
                <a:extLst>
                  <a:ext uri="{0D108BD9-81ED-4DB2-BD59-A6C34878D82A}">
                    <a16:rowId xmlns:a16="http://schemas.microsoft.com/office/drawing/2014/main" val="1627987421"/>
                  </a:ext>
                </a:extLst>
              </a:tr>
              <a:tr h="370840">
                <a:tc>
                  <a:txBody>
                    <a:bodyPr/>
                    <a:lstStyle/>
                    <a:p>
                      <a:r>
                        <a:rPr lang="en-GB" dirty="0"/>
                        <a:t>192.168.1.20</a:t>
                      </a:r>
                    </a:p>
                  </a:txBody>
                  <a:tcPr/>
                </a:tc>
                <a:tc>
                  <a:txBody>
                    <a:bodyPr/>
                    <a:lstStyle/>
                    <a:p>
                      <a:r>
                        <a:rPr lang="en-GB" dirty="0"/>
                        <a:t>Printer</a:t>
                      </a:r>
                    </a:p>
                  </a:txBody>
                  <a:tcPr/>
                </a:tc>
                <a:tc>
                  <a:txBody>
                    <a:bodyPr/>
                    <a:lstStyle/>
                    <a:p>
                      <a:r>
                        <a:rPr lang="en-GB" dirty="0"/>
                        <a:t>Static</a:t>
                      </a:r>
                    </a:p>
                  </a:txBody>
                  <a:tcPr/>
                </a:tc>
                <a:extLst>
                  <a:ext uri="{0D108BD9-81ED-4DB2-BD59-A6C34878D82A}">
                    <a16:rowId xmlns:a16="http://schemas.microsoft.com/office/drawing/2014/main" val="2460036649"/>
                  </a:ext>
                </a:extLst>
              </a:tr>
              <a:tr h="370840">
                <a:tc>
                  <a:txBody>
                    <a:bodyPr/>
                    <a:lstStyle/>
                    <a:p>
                      <a:r>
                        <a:rPr lang="en-GB" dirty="0"/>
                        <a:t>192.168.1.100 - 200</a:t>
                      </a:r>
                    </a:p>
                  </a:txBody>
                  <a:tcPr/>
                </a:tc>
                <a:tc>
                  <a:txBody>
                    <a:bodyPr/>
                    <a:lstStyle/>
                    <a:p>
                      <a:r>
                        <a:rPr lang="en-GB" dirty="0"/>
                        <a:t>Desktops</a:t>
                      </a:r>
                    </a:p>
                  </a:txBody>
                  <a:tcPr/>
                </a:tc>
                <a:tc>
                  <a:txBody>
                    <a:bodyPr/>
                    <a:lstStyle/>
                    <a:p>
                      <a:r>
                        <a:rPr lang="en-GB" dirty="0"/>
                        <a:t>Dynamic</a:t>
                      </a:r>
                    </a:p>
                  </a:txBody>
                  <a:tcPr/>
                </a:tc>
                <a:extLst>
                  <a:ext uri="{0D108BD9-81ED-4DB2-BD59-A6C34878D82A}">
                    <a16:rowId xmlns:a16="http://schemas.microsoft.com/office/drawing/2014/main" val="1180619240"/>
                  </a:ext>
                </a:extLst>
              </a:tr>
            </a:tbl>
          </a:graphicData>
        </a:graphic>
      </p:graphicFrame>
    </p:spTree>
    <p:extLst>
      <p:ext uri="{BB962C8B-B14F-4D97-AF65-F5344CB8AC3E}">
        <p14:creationId xmlns:p14="http://schemas.microsoft.com/office/powerpoint/2010/main" val="24941143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DHCP Dynamic Host Configuration Protocol</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a:xfrm>
            <a:off x="680321" y="2281453"/>
            <a:ext cx="9793715" cy="4188620"/>
          </a:xfrm>
        </p:spPr>
        <p:txBody>
          <a:bodyPr>
            <a:normAutofit/>
          </a:bodyPr>
          <a:lstStyle/>
          <a:p>
            <a:pPr lvl="1"/>
            <a:r>
              <a:rPr lang="en-GB" dirty="0"/>
              <a:t>Host sends a discovery request (255.255.255.255) for a DHCP server</a:t>
            </a:r>
          </a:p>
          <a:p>
            <a:pPr lvl="1"/>
            <a:r>
              <a:rPr lang="en-GB" dirty="0"/>
              <a:t>Server responds with a lease offer of an IP address, gateway address, duration and DNS server address (see later for DNS)</a:t>
            </a:r>
          </a:p>
          <a:p>
            <a:pPr lvl="1"/>
            <a:r>
              <a:rPr lang="en-GB" dirty="0"/>
              <a:t>Host responds with a request to accept the offered lease</a:t>
            </a:r>
          </a:p>
          <a:p>
            <a:pPr lvl="1"/>
            <a:r>
              <a:rPr lang="en-GB" dirty="0"/>
              <a:t>Server acknowledges the request</a:t>
            </a:r>
          </a:p>
          <a:p>
            <a:pPr lvl="1"/>
            <a:r>
              <a:rPr lang="en-GB" dirty="0"/>
              <a:t>Host configures its network interface with the agreed parameters </a:t>
            </a:r>
          </a:p>
          <a:p>
            <a:pPr lvl="1"/>
            <a:endParaRPr lang="en-GB" dirty="0"/>
          </a:p>
        </p:txBody>
      </p:sp>
      <p:pic>
        <p:nvPicPr>
          <p:cNvPr id="9" name="Picture 9">
            <a:extLst>
              <a:ext uri="{FF2B5EF4-FFF2-40B4-BE49-F238E27FC236}">
                <a16:creationId xmlns:a16="http://schemas.microsoft.com/office/drawing/2014/main" id="{57C3EB6E-08B7-8743-BFA8-45E3066A0026}"/>
              </a:ext>
            </a:extLst>
          </p:cNvPr>
          <p:cNvPicPr>
            <a:picLocks noChangeAspect="1"/>
          </p:cNvPicPr>
          <p:nvPr/>
        </p:nvPicPr>
        <p:blipFill>
          <a:blip r:embed="rId2"/>
          <a:stretch>
            <a:fillRect/>
          </a:stretch>
        </p:blipFill>
        <p:spPr>
          <a:xfrm>
            <a:off x="1100666" y="1058039"/>
            <a:ext cx="8287589" cy="8289613"/>
          </a:xfrm>
          <a:prstGeom prst="rect">
            <a:avLst/>
          </a:prstGeom>
        </p:spPr>
      </p:pic>
    </p:spTree>
    <p:extLst>
      <p:ext uri="{BB962C8B-B14F-4D97-AF65-F5344CB8AC3E}">
        <p14:creationId xmlns:p14="http://schemas.microsoft.com/office/powerpoint/2010/main" val="16443724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DHCP Windows Configuration</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a:xfrm>
            <a:off x="680321" y="2281453"/>
            <a:ext cx="9793715" cy="4188620"/>
          </a:xfrm>
        </p:spPr>
        <p:txBody>
          <a:bodyPr>
            <a:normAutofit/>
          </a:bodyPr>
          <a:lstStyle/>
          <a:p>
            <a:pPr marL="457200" lvl="1" indent="0">
              <a:buNone/>
            </a:pPr>
            <a:r>
              <a:rPr lang="en-GB" dirty="0"/>
              <a:t>Static					Dynamic</a:t>
            </a:r>
          </a:p>
        </p:txBody>
      </p:sp>
      <p:pic>
        <p:nvPicPr>
          <p:cNvPr id="3" name="Picture 4">
            <a:extLst>
              <a:ext uri="{FF2B5EF4-FFF2-40B4-BE49-F238E27FC236}">
                <a16:creationId xmlns:a16="http://schemas.microsoft.com/office/drawing/2014/main" id="{3B32F07A-7D91-1340-95FD-FFDFD807B0E9}"/>
              </a:ext>
            </a:extLst>
          </p:cNvPr>
          <p:cNvPicPr>
            <a:picLocks noChangeAspect="1"/>
          </p:cNvPicPr>
          <p:nvPr/>
        </p:nvPicPr>
        <p:blipFill>
          <a:blip r:embed="rId2"/>
          <a:stretch>
            <a:fillRect/>
          </a:stretch>
        </p:blipFill>
        <p:spPr>
          <a:xfrm>
            <a:off x="1232265" y="2693013"/>
            <a:ext cx="3202152" cy="3575218"/>
          </a:xfrm>
          <a:prstGeom prst="rect">
            <a:avLst/>
          </a:prstGeom>
        </p:spPr>
      </p:pic>
      <p:pic>
        <p:nvPicPr>
          <p:cNvPr id="6" name="Picture 6">
            <a:extLst>
              <a:ext uri="{FF2B5EF4-FFF2-40B4-BE49-F238E27FC236}">
                <a16:creationId xmlns:a16="http://schemas.microsoft.com/office/drawing/2014/main" id="{56EE3ACD-5DC6-F54F-B422-C11C18C489D3}"/>
              </a:ext>
            </a:extLst>
          </p:cNvPr>
          <p:cNvPicPr>
            <a:picLocks noChangeAspect="1"/>
          </p:cNvPicPr>
          <p:nvPr/>
        </p:nvPicPr>
        <p:blipFill>
          <a:blip r:embed="rId3"/>
          <a:stretch>
            <a:fillRect/>
          </a:stretch>
        </p:blipFill>
        <p:spPr>
          <a:xfrm>
            <a:off x="6284373" y="2693013"/>
            <a:ext cx="3217696" cy="3575218"/>
          </a:xfrm>
          <a:prstGeom prst="rect">
            <a:avLst/>
          </a:prstGeom>
        </p:spPr>
      </p:pic>
    </p:spTree>
    <p:extLst>
      <p:ext uri="{BB962C8B-B14F-4D97-AF65-F5344CB8AC3E}">
        <p14:creationId xmlns:p14="http://schemas.microsoft.com/office/powerpoint/2010/main" val="11921176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Recap</a:t>
            </a:r>
          </a:p>
        </p:txBody>
      </p:sp>
      <p:sp>
        <p:nvSpPr>
          <p:cNvPr id="5" name="Content Placeholder 4">
            <a:extLst>
              <a:ext uri="{FF2B5EF4-FFF2-40B4-BE49-F238E27FC236}">
                <a16:creationId xmlns:a16="http://schemas.microsoft.com/office/drawing/2014/main" id="{AAAE604E-7919-1343-87E3-F4567E01F5F1}"/>
              </a:ext>
            </a:extLst>
          </p:cNvPr>
          <p:cNvSpPr>
            <a:spLocks noGrp="1"/>
          </p:cNvSpPr>
          <p:nvPr>
            <p:ph idx="1"/>
          </p:nvPr>
        </p:nvSpPr>
        <p:spPr/>
        <p:txBody>
          <a:bodyPr/>
          <a:lstStyle/>
          <a:p>
            <a:r>
              <a:rPr lang="en-GB" dirty="0"/>
              <a:t>Hosts have MAC and IP addresses</a:t>
            </a:r>
          </a:p>
          <a:p>
            <a:r>
              <a:rPr lang="en-GB" dirty="0"/>
              <a:t>They can communicate in the same network using switches and MAC addressing</a:t>
            </a:r>
          </a:p>
          <a:p>
            <a:r>
              <a:rPr lang="en-GB" dirty="0"/>
              <a:t>To communicate between networks they use routers and IP addresses</a:t>
            </a:r>
          </a:p>
          <a:p>
            <a:r>
              <a:rPr lang="en-GB" dirty="0"/>
              <a:t>Private IP addresses allow duplicate usage in different organisations, but are not allowed on the internet</a:t>
            </a:r>
          </a:p>
          <a:p>
            <a:r>
              <a:rPr lang="en-GB" dirty="0"/>
              <a:t>IP addresses can be manually configured or obtained by DHCP</a:t>
            </a:r>
            <a:endParaRPr lang="en-US" dirty="0"/>
          </a:p>
        </p:txBody>
      </p:sp>
    </p:spTree>
    <p:extLst>
      <p:ext uri="{BB962C8B-B14F-4D97-AF65-F5344CB8AC3E}">
        <p14:creationId xmlns:p14="http://schemas.microsoft.com/office/powerpoint/2010/main" val="18659449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Internet connection</a:t>
            </a:r>
          </a:p>
        </p:txBody>
      </p:sp>
      <p:pic>
        <p:nvPicPr>
          <p:cNvPr id="7" name="Picture 7">
            <a:extLst>
              <a:ext uri="{FF2B5EF4-FFF2-40B4-BE49-F238E27FC236}">
                <a16:creationId xmlns:a16="http://schemas.microsoft.com/office/drawing/2014/main" id="{849C4D82-1D47-AD4D-84E8-98F9893D278C}"/>
              </a:ext>
            </a:extLst>
          </p:cNvPr>
          <p:cNvPicPr>
            <a:picLocks noGrp="1" noChangeAspect="1"/>
          </p:cNvPicPr>
          <p:nvPr>
            <p:ph idx="1"/>
          </p:nvPr>
        </p:nvPicPr>
        <p:blipFill>
          <a:blip r:embed="rId2"/>
          <a:stretch>
            <a:fillRect/>
          </a:stretch>
        </p:blipFill>
        <p:spPr>
          <a:xfrm>
            <a:off x="5307796" y="1924050"/>
            <a:ext cx="5201444" cy="5201444"/>
          </a:xfrm>
          <a:prstGeom prst="rect">
            <a:avLst/>
          </a:prstGeom>
        </p:spPr>
      </p:pic>
      <p:sp>
        <p:nvSpPr>
          <p:cNvPr id="6" name="Content Placeholder 4">
            <a:extLst>
              <a:ext uri="{FF2B5EF4-FFF2-40B4-BE49-F238E27FC236}">
                <a16:creationId xmlns:a16="http://schemas.microsoft.com/office/drawing/2014/main" id="{BD701CEA-98BA-1242-99EE-2D643017E825}"/>
              </a:ext>
            </a:extLst>
          </p:cNvPr>
          <p:cNvSpPr txBox="1">
            <a:spLocks/>
          </p:cNvSpPr>
          <p:nvPr/>
        </p:nvSpPr>
        <p:spPr>
          <a:xfrm>
            <a:off x="680321" y="2336873"/>
            <a:ext cx="9613861" cy="35993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endParaRPr lang="en-US" dirty="0"/>
          </a:p>
        </p:txBody>
      </p:sp>
      <p:sp>
        <p:nvSpPr>
          <p:cNvPr id="10" name="TextBox 9">
            <a:extLst>
              <a:ext uri="{FF2B5EF4-FFF2-40B4-BE49-F238E27FC236}">
                <a16:creationId xmlns:a16="http://schemas.microsoft.com/office/drawing/2014/main" id="{73E6C66A-CC4A-8148-B2D7-436AD4B8B630}"/>
              </a:ext>
            </a:extLst>
          </p:cNvPr>
          <p:cNvSpPr txBox="1"/>
          <p:nvPr/>
        </p:nvSpPr>
        <p:spPr>
          <a:xfrm>
            <a:off x="465263" y="2236406"/>
            <a:ext cx="6096000" cy="3785652"/>
          </a:xfrm>
          <a:prstGeom prst="rect">
            <a:avLst/>
          </a:prstGeom>
          <a:noFill/>
        </p:spPr>
        <p:txBody>
          <a:bodyPr wrap="square">
            <a:spAutoFit/>
          </a:bodyPr>
          <a:lstStyle/>
          <a:p>
            <a:pPr marL="342900" indent="-342900">
              <a:buFont typeface="Arial" panose="020B0604020202020204" pitchFamily="34" charset="0"/>
              <a:buChar char="•"/>
            </a:pPr>
            <a:r>
              <a:rPr lang="en-GB" sz="2400" dirty="0"/>
              <a:t>Connection to the ISP </a:t>
            </a:r>
          </a:p>
          <a:p>
            <a:pPr marL="800100" lvl="1" indent="-342900">
              <a:buFont typeface="Arial" panose="020B0604020202020204" pitchFamily="34" charset="0"/>
              <a:buChar char="•"/>
            </a:pPr>
            <a:r>
              <a:rPr lang="en-GB" sz="2400" dirty="0"/>
              <a:t>ADSL</a:t>
            </a:r>
          </a:p>
          <a:p>
            <a:pPr marL="800100" lvl="1" indent="-342900">
              <a:buFont typeface="Arial" panose="020B0604020202020204" pitchFamily="34" charset="0"/>
              <a:buChar char="•"/>
            </a:pPr>
            <a:r>
              <a:rPr lang="en-GB" sz="2400" dirty="0"/>
              <a:t>Cable</a:t>
            </a:r>
          </a:p>
          <a:p>
            <a:pPr marL="800100" lvl="1" indent="-342900">
              <a:buFont typeface="Arial" panose="020B0604020202020204" pitchFamily="34" charset="0"/>
              <a:buChar char="•"/>
            </a:pPr>
            <a:r>
              <a:rPr lang="en-GB" sz="2400" dirty="0"/>
              <a:t>Satellite</a:t>
            </a:r>
          </a:p>
          <a:p>
            <a:pPr marL="800100" lvl="1" indent="-342900">
              <a:buFont typeface="Arial" panose="020B0604020202020204" pitchFamily="34" charset="0"/>
              <a:buChar char="•"/>
            </a:pPr>
            <a:r>
              <a:rPr lang="en-GB" sz="2400" dirty="0"/>
              <a:t>Cellular</a:t>
            </a:r>
          </a:p>
          <a:p>
            <a:pPr marL="800100" lvl="1" indent="-342900">
              <a:buFont typeface="Arial" panose="020B0604020202020204" pitchFamily="34" charset="0"/>
              <a:buChar char="•"/>
            </a:pPr>
            <a:r>
              <a:rPr lang="en-GB" sz="2400" dirty="0"/>
              <a:t>Leased line</a:t>
            </a:r>
          </a:p>
          <a:p>
            <a:pPr marL="800100" lvl="1"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ISP supplies:</a:t>
            </a:r>
          </a:p>
          <a:p>
            <a:pPr marL="800100" lvl="1" indent="-342900">
              <a:buFont typeface="Arial" panose="020B0604020202020204" pitchFamily="34" charset="0"/>
              <a:buChar char="•"/>
            </a:pPr>
            <a:r>
              <a:rPr lang="en-GB" sz="2400" dirty="0"/>
              <a:t>IP address via DHCP</a:t>
            </a:r>
          </a:p>
          <a:p>
            <a:pPr marL="800100" lvl="1" indent="-342900">
              <a:buFont typeface="Arial" panose="020B0604020202020204" pitchFamily="34" charset="0"/>
              <a:buChar char="•"/>
            </a:pPr>
            <a:r>
              <a:rPr lang="en-GB" sz="2400" dirty="0"/>
              <a:t>DNS address</a:t>
            </a:r>
          </a:p>
        </p:txBody>
      </p:sp>
    </p:spTree>
    <p:extLst>
      <p:ext uri="{BB962C8B-B14F-4D97-AF65-F5344CB8AC3E}">
        <p14:creationId xmlns:p14="http://schemas.microsoft.com/office/powerpoint/2010/main" val="1152386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ISP IP addresses</a:t>
            </a:r>
          </a:p>
        </p:txBody>
      </p:sp>
      <p:sp>
        <p:nvSpPr>
          <p:cNvPr id="5" name="Content Placeholder 4">
            <a:extLst>
              <a:ext uri="{FF2B5EF4-FFF2-40B4-BE49-F238E27FC236}">
                <a16:creationId xmlns:a16="http://schemas.microsoft.com/office/drawing/2014/main" id="{AAAE604E-7919-1343-87E3-F4567E01F5F1}"/>
              </a:ext>
            </a:extLst>
          </p:cNvPr>
          <p:cNvSpPr>
            <a:spLocks noGrp="1"/>
          </p:cNvSpPr>
          <p:nvPr>
            <p:ph idx="1"/>
          </p:nvPr>
        </p:nvSpPr>
        <p:spPr>
          <a:xfrm>
            <a:off x="680321" y="2336873"/>
            <a:ext cx="9613861" cy="3599316"/>
          </a:xfrm>
        </p:spPr>
        <p:txBody>
          <a:bodyPr>
            <a:normAutofit lnSpcReduction="10000"/>
          </a:bodyPr>
          <a:lstStyle/>
          <a:p>
            <a:r>
              <a:rPr lang="en-GB" dirty="0"/>
              <a:t>An ISP will allocate an IP address from a range it owns</a:t>
            </a:r>
          </a:p>
          <a:p>
            <a:r>
              <a:rPr lang="en-GB" dirty="0"/>
              <a:t>These IP addresses are unique on the internet</a:t>
            </a:r>
          </a:p>
          <a:p>
            <a:r>
              <a:rPr lang="en-GB" dirty="0"/>
              <a:t>Gloucester College IP address is 212.219.57.69</a:t>
            </a:r>
          </a:p>
          <a:p>
            <a:r>
              <a:rPr lang="en-GB" dirty="0"/>
              <a:t>All internet traffic to and from Gloucester College is via the IP address 212.219.57.69</a:t>
            </a:r>
          </a:p>
          <a:p>
            <a:r>
              <a:rPr lang="en-GB" dirty="0"/>
              <a:t>Internal IP addresses at the college will be from the private IP addresses ranges</a:t>
            </a:r>
          </a:p>
          <a:p>
            <a:r>
              <a:rPr lang="en-GB" dirty="0"/>
              <a:t>How does traffic for a private IP address get to the right host?</a:t>
            </a:r>
          </a:p>
        </p:txBody>
      </p:sp>
    </p:spTree>
    <p:extLst>
      <p:ext uri="{BB962C8B-B14F-4D97-AF65-F5344CB8AC3E}">
        <p14:creationId xmlns:p14="http://schemas.microsoft.com/office/powerpoint/2010/main" val="35862221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Network and port address translation </a:t>
            </a:r>
            <a:br>
              <a:rPr lang="en-GB" dirty="0"/>
            </a:br>
            <a:r>
              <a:rPr lang="en-GB" dirty="0"/>
              <a:t>(NAT and PAT)</a:t>
            </a:r>
          </a:p>
        </p:txBody>
      </p:sp>
      <p:sp>
        <p:nvSpPr>
          <p:cNvPr id="5" name="Content Placeholder 4">
            <a:extLst>
              <a:ext uri="{FF2B5EF4-FFF2-40B4-BE49-F238E27FC236}">
                <a16:creationId xmlns:a16="http://schemas.microsoft.com/office/drawing/2014/main" id="{AAAE604E-7919-1343-87E3-F4567E01F5F1}"/>
              </a:ext>
            </a:extLst>
          </p:cNvPr>
          <p:cNvSpPr>
            <a:spLocks noGrp="1"/>
          </p:cNvSpPr>
          <p:nvPr>
            <p:ph idx="1"/>
          </p:nvPr>
        </p:nvSpPr>
        <p:spPr/>
        <p:txBody>
          <a:bodyPr/>
          <a:lstStyle/>
          <a:p>
            <a:r>
              <a:rPr lang="en-GB" dirty="0"/>
              <a:t>Implemented in the router</a:t>
            </a:r>
          </a:p>
          <a:p>
            <a:r>
              <a:rPr lang="en-GB" dirty="0"/>
              <a:t>Allows many hosts on the internal network to connect via one public IP address</a:t>
            </a:r>
          </a:p>
          <a:p>
            <a:r>
              <a:rPr lang="en-GB" dirty="0"/>
              <a:t>Allows many applications on one host to communicate with many services in the cloud</a:t>
            </a:r>
          </a:p>
          <a:p>
            <a:r>
              <a:rPr lang="en-GB" dirty="0"/>
              <a:t>Uses IP and port numbers</a:t>
            </a:r>
          </a:p>
        </p:txBody>
      </p:sp>
    </p:spTree>
    <p:extLst>
      <p:ext uri="{BB962C8B-B14F-4D97-AF65-F5344CB8AC3E}">
        <p14:creationId xmlns:p14="http://schemas.microsoft.com/office/powerpoint/2010/main" val="25678994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Ports</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p:txBody>
          <a:bodyPr>
            <a:normAutofit/>
          </a:bodyPr>
          <a:lstStyle/>
          <a:p>
            <a:r>
              <a:rPr lang="en-GB" dirty="0"/>
              <a:t>An IP address and a port address make up a socket</a:t>
            </a:r>
          </a:p>
          <a:p>
            <a:pPr lvl="1"/>
            <a:r>
              <a:rPr lang="en-GB" dirty="0"/>
              <a:t>Eg 212.219.57.69:80 (Gloucester college HTTP port)</a:t>
            </a:r>
          </a:p>
          <a:p>
            <a:r>
              <a:rPr lang="en-GB" dirty="0"/>
              <a:t>An application, service or process uses the socket to send and receive data via the network – OSI Layer 4 Transport</a:t>
            </a:r>
          </a:p>
          <a:p>
            <a:r>
              <a:rPr lang="en-GB" dirty="0"/>
              <a:t>The operating system </a:t>
            </a:r>
          </a:p>
          <a:p>
            <a:pPr lvl="1"/>
            <a:r>
              <a:rPr lang="en-GB" dirty="0"/>
              <a:t>transmits the data from all application ports on to the network</a:t>
            </a:r>
          </a:p>
          <a:p>
            <a:pPr lvl="1"/>
            <a:r>
              <a:rPr lang="en-GB" dirty="0"/>
              <a:t>directs received packets to the matching IP address and port number </a:t>
            </a:r>
          </a:p>
          <a:p>
            <a:endParaRPr lang="en-GB" dirty="0"/>
          </a:p>
        </p:txBody>
      </p:sp>
    </p:spTree>
    <p:extLst>
      <p:ext uri="{BB962C8B-B14F-4D97-AF65-F5344CB8AC3E}">
        <p14:creationId xmlns:p14="http://schemas.microsoft.com/office/powerpoint/2010/main" val="35909152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Port allocation</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p:txBody>
          <a:bodyPr>
            <a:normAutofit/>
          </a:bodyPr>
          <a:lstStyle/>
          <a:p>
            <a:r>
              <a:rPr lang="en-GB" dirty="0"/>
              <a:t>Well known ports 0-1023</a:t>
            </a:r>
          </a:p>
          <a:p>
            <a:pPr lvl="1"/>
            <a:r>
              <a:rPr lang="en-GB" dirty="0"/>
              <a:t>Examples</a:t>
            </a:r>
          </a:p>
          <a:p>
            <a:pPr lvl="2"/>
            <a:r>
              <a:rPr lang="en-GB" dirty="0"/>
              <a:t>21 FTP</a:t>
            </a:r>
          </a:p>
          <a:p>
            <a:pPr lvl="2"/>
            <a:r>
              <a:rPr lang="en-GB" dirty="0"/>
              <a:t>25 SMTP</a:t>
            </a:r>
          </a:p>
          <a:p>
            <a:pPr lvl="2"/>
            <a:r>
              <a:rPr lang="en-GB" dirty="0"/>
              <a:t>80 HTTP</a:t>
            </a:r>
          </a:p>
          <a:p>
            <a:pPr lvl="2"/>
            <a:r>
              <a:rPr lang="en-GB" dirty="0"/>
              <a:t>110 POP3</a:t>
            </a:r>
          </a:p>
          <a:p>
            <a:pPr lvl="2"/>
            <a:r>
              <a:rPr lang="en-GB" dirty="0"/>
              <a:t>443 HTTPS</a:t>
            </a:r>
          </a:p>
          <a:p>
            <a:pPr lvl="2"/>
            <a:endParaRPr lang="en-GB" dirty="0"/>
          </a:p>
          <a:p>
            <a:r>
              <a:rPr lang="en-GB" dirty="0"/>
              <a:t>Registered ports 1024-49151</a:t>
            </a:r>
          </a:p>
          <a:p>
            <a:r>
              <a:rPr lang="en-GB" dirty="0"/>
              <a:t>Dynamic ports 49152-65535</a:t>
            </a:r>
          </a:p>
        </p:txBody>
      </p:sp>
    </p:spTree>
    <p:extLst>
      <p:ext uri="{BB962C8B-B14F-4D97-AF65-F5344CB8AC3E}">
        <p14:creationId xmlns:p14="http://schemas.microsoft.com/office/powerpoint/2010/main" val="2903009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Connection</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p:txBody>
          <a:bodyPr/>
          <a:lstStyle/>
          <a:p>
            <a:r>
              <a:rPr lang="en-GB" dirty="0"/>
              <a:t>Two users</a:t>
            </a:r>
          </a:p>
          <a:p>
            <a:r>
              <a:rPr lang="en-GB" dirty="0"/>
              <a:t>Crossover cable</a:t>
            </a:r>
          </a:p>
          <a:p>
            <a:r>
              <a:rPr lang="en-GB" dirty="0"/>
              <a:t>Full duplex</a:t>
            </a:r>
          </a:p>
          <a:p>
            <a:pPr lvl="1"/>
            <a:r>
              <a:rPr lang="en-GB" dirty="0"/>
              <a:t>Transmit and receive</a:t>
            </a:r>
            <a:br>
              <a:rPr lang="en-GB" dirty="0"/>
            </a:br>
            <a:r>
              <a:rPr lang="en-GB" dirty="0"/>
              <a:t>at the same time</a:t>
            </a:r>
          </a:p>
          <a:p>
            <a:r>
              <a:rPr lang="en-GB" dirty="0"/>
              <a:t>OSI layer 1 – Physical</a:t>
            </a:r>
          </a:p>
          <a:p>
            <a:pPr lvl="1"/>
            <a:r>
              <a:rPr lang="en-GB" dirty="0"/>
              <a:t>Transmission of bits</a:t>
            </a:r>
          </a:p>
          <a:p>
            <a:endParaRPr lang="en-GB" dirty="0"/>
          </a:p>
        </p:txBody>
      </p:sp>
      <p:pic>
        <p:nvPicPr>
          <p:cNvPr id="6" name="Picture 5">
            <a:extLst>
              <a:ext uri="{FF2B5EF4-FFF2-40B4-BE49-F238E27FC236}">
                <a16:creationId xmlns:a16="http://schemas.microsoft.com/office/drawing/2014/main" id="{55B657F8-762D-5640-90EC-9149A3A3B32E}"/>
              </a:ext>
            </a:extLst>
          </p:cNvPr>
          <p:cNvPicPr>
            <a:picLocks noChangeAspect="1"/>
          </p:cNvPicPr>
          <p:nvPr/>
        </p:nvPicPr>
        <p:blipFill>
          <a:blip r:embed="rId2"/>
          <a:stretch>
            <a:fillRect/>
          </a:stretch>
        </p:blipFill>
        <p:spPr>
          <a:xfrm>
            <a:off x="4603161" y="3012498"/>
            <a:ext cx="1768064" cy="1461599"/>
          </a:xfrm>
          <a:prstGeom prst="rect">
            <a:avLst/>
          </a:prstGeom>
        </p:spPr>
      </p:pic>
      <p:pic>
        <p:nvPicPr>
          <p:cNvPr id="7" name="Picture 6">
            <a:extLst>
              <a:ext uri="{FF2B5EF4-FFF2-40B4-BE49-F238E27FC236}">
                <a16:creationId xmlns:a16="http://schemas.microsoft.com/office/drawing/2014/main" id="{D9F6A7F2-27B6-DE4E-A355-37347BAB3AFC}"/>
              </a:ext>
            </a:extLst>
          </p:cNvPr>
          <p:cNvPicPr>
            <a:picLocks noChangeAspect="1"/>
          </p:cNvPicPr>
          <p:nvPr/>
        </p:nvPicPr>
        <p:blipFill>
          <a:blip r:embed="rId2"/>
          <a:stretch>
            <a:fillRect/>
          </a:stretch>
        </p:blipFill>
        <p:spPr>
          <a:xfrm>
            <a:off x="8645820" y="3027012"/>
            <a:ext cx="1768064" cy="1461599"/>
          </a:xfrm>
          <a:prstGeom prst="rect">
            <a:avLst/>
          </a:prstGeom>
        </p:spPr>
      </p:pic>
      <p:sp>
        <p:nvSpPr>
          <p:cNvPr id="3" name="TextBox 2">
            <a:extLst>
              <a:ext uri="{FF2B5EF4-FFF2-40B4-BE49-F238E27FC236}">
                <a16:creationId xmlns:a16="http://schemas.microsoft.com/office/drawing/2014/main" id="{A82D37F0-CEEB-9E4C-B4F5-F9C5F3AF4AA9}"/>
              </a:ext>
            </a:extLst>
          </p:cNvPr>
          <p:cNvSpPr txBox="1"/>
          <p:nvPr/>
        </p:nvSpPr>
        <p:spPr>
          <a:xfrm>
            <a:off x="6484510" y="4474194"/>
            <a:ext cx="2331604" cy="369332"/>
          </a:xfrm>
          <a:prstGeom prst="rect">
            <a:avLst/>
          </a:prstGeom>
          <a:noFill/>
        </p:spPr>
        <p:txBody>
          <a:bodyPr wrap="square" rtlCol="0">
            <a:spAutoFit/>
          </a:bodyPr>
          <a:lstStyle/>
          <a:p>
            <a:r>
              <a:rPr lang="en-GB" dirty="0"/>
              <a:t>100010100101010</a:t>
            </a:r>
          </a:p>
        </p:txBody>
      </p:sp>
      <p:pic>
        <p:nvPicPr>
          <p:cNvPr id="5" name="Picture 4">
            <a:extLst>
              <a:ext uri="{FF2B5EF4-FFF2-40B4-BE49-F238E27FC236}">
                <a16:creationId xmlns:a16="http://schemas.microsoft.com/office/drawing/2014/main" id="{43735645-05F6-7B4B-96BE-3FD9E8E742EE}"/>
              </a:ext>
            </a:extLst>
          </p:cNvPr>
          <p:cNvPicPr>
            <a:picLocks noChangeAspect="1"/>
          </p:cNvPicPr>
          <p:nvPr/>
        </p:nvPicPr>
        <p:blipFill rotWithShape="1">
          <a:blip r:embed="rId3"/>
          <a:srcRect t="-1" b="15282"/>
          <a:stretch/>
        </p:blipFill>
        <p:spPr>
          <a:xfrm>
            <a:off x="6388258" y="3120982"/>
            <a:ext cx="2272806" cy="886003"/>
          </a:xfrm>
          <a:prstGeom prst="rect">
            <a:avLst/>
          </a:prstGeom>
        </p:spPr>
      </p:pic>
    </p:spTree>
    <p:extLst>
      <p:ext uri="{BB962C8B-B14F-4D97-AF65-F5344CB8AC3E}">
        <p14:creationId xmlns:p14="http://schemas.microsoft.com/office/powerpoint/2010/main" val="21998727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Packets with IP addresses and port numbers</a:t>
            </a:r>
          </a:p>
        </p:txBody>
      </p:sp>
      <p:graphicFrame>
        <p:nvGraphicFramePr>
          <p:cNvPr id="3" name="Table 2">
            <a:extLst>
              <a:ext uri="{FF2B5EF4-FFF2-40B4-BE49-F238E27FC236}">
                <a16:creationId xmlns:a16="http://schemas.microsoft.com/office/drawing/2014/main" id="{B5566F0E-E968-3A44-A42A-632874725237}"/>
              </a:ext>
            </a:extLst>
          </p:cNvPr>
          <p:cNvGraphicFramePr>
            <a:graphicFrameLocks noGrp="1"/>
          </p:cNvGraphicFramePr>
          <p:nvPr/>
        </p:nvGraphicFramePr>
        <p:xfrm>
          <a:off x="997527" y="2147454"/>
          <a:ext cx="9296655" cy="2576831"/>
        </p:xfrm>
        <a:graphic>
          <a:graphicData uri="http://schemas.openxmlformats.org/drawingml/2006/table">
            <a:tbl>
              <a:tblPr firstRow="1" bandRow="1">
                <a:tableStyleId>{5940675A-B579-460E-94D1-54222C63F5DA}</a:tableStyleId>
              </a:tblPr>
              <a:tblGrid>
                <a:gridCol w="1336011">
                  <a:extLst>
                    <a:ext uri="{9D8B030D-6E8A-4147-A177-3AD203B41FA5}">
                      <a16:colId xmlns:a16="http://schemas.microsoft.com/office/drawing/2014/main" val="988304417"/>
                    </a:ext>
                  </a:extLst>
                </a:gridCol>
                <a:gridCol w="1326774">
                  <a:extLst>
                    <a:ext uri="{9D8B030D-6E8A-4147-A177-3AD203B41FA5}">
                      <a16:colId xmlns:a16="http://schemas.microsoft.com/office/drawing/2014/main" val="1184857666"/>
                    </a:ext>
                  </a:extLst>
                </a:gridCol>
                <a:gridCol w="1521288">
                  <a:extLst>
                    <a:ext uri="{9D8B030D-6E8A-4147-A177-3AD203B41FA5}">
                      <a16:colId xmlns:a16="http://schemas.microsoft.com/office/drawing/2014/main" val="465290413"/>
                    </a:ext>
                  </a:extLst>
                </a:gridCol>
                <a:gridCol w="1132260">
                  <a:extLst>
                    <a:ext uri="{9D8B030D-6E8A-4147-A177-3AD203B41FA5}">
                      <a16:colId xmlns:a16="http://schemas.microsoft.com/office/drawing/2014/main" val="1690676417"/>
                    </a:ext>
                  </a:extLst>
                </a:gridCol>
                <a:gridCol w="1326774">
                  <a:extLst>
                    <a:ext uri="{9D8B030D-6E8A-4147-A177-3AD203B41FA5}">
                      <a16:colId xmlns:a16="http://schemas.microsoft.com/office/drawing/2014/main" val="3881953736"/>
                    </a:ext>
                  </a:extLst>
                </a:gridCol>
                <a:gridCol w="1326774">
                  <a:extLst>
                    <a:ext uri="{9D8B030D-6E8A-4147-A177-3AD203B41FA5}">
                      <a16:colId xmlns:a16="http://schemas.microsoft.com/office/drawing/2014/main" val="2298009728"/>
                    </a:ext>
                  </a:extLst>
                </a:gridCol>
                <a:gridCol w="1326774">
                  <a:extLst>
                    <a:ext uri="{9D8B030D-6E8A-4147-A177-3AD203B41FA5}">
                      <a16:colId xmlns:a16="http://schemas.microsoft.com/office/drawing/2014/main" val="3588899204"/>
                    </a:ext>
                  </a:extLst>
                </a:gridCol>
              </a:tblGrid>
              <a:tr h="918475">
                <a:tc>
                  <a:txBody>
                    <a:bodyPr/>
                    <a:lstStyle/>
                    <a:p>
                      <a:r>
                        <a:rPr lang="en-GB" dirty="0"/>
                        <a:t>Preamble</a:t>
                      </a:r>
                    </a:p>
                  </a:txBody>
                  <a:tcPr/>
                </a:tc>
                <a:tc>
                  <a:txBody>
                    <a:bodyPr/>
                    <a:lstStyle/>
                    <a:p>
                      <a:r>
                        <a:rPr lang="en-GB" dirty="0"/>
                        <a:t>Start of frame delimiter</a:t>
                      </a:r>
                    </a:p>
                  </a:txBody>
                  <a:tcPr/>
                </a:tc>
                <a:tc>
                  <a:txBody>
                    <a:bodyPr/>
                    <a:lstStyle/>
                    <a:p>
                      <a:r>
                        <a:rPr lang="en-GB" dirty="0"/>
                        <a:t>Destination</a:t>
                      </a:r>
                    </a:p>
                  </a:txBody>
                  <a:tcPr/>
                </a:tc>
                <a:tc>
                  <a:txBody>
                    <a:bodyPr/>
                    <a:lstStyle/>
                    <a:p>
                      <a:r>
                        <a:rPr lang="en-GB" dirty="0"/>
                        <a:t>Source</a:t>
                      </a:r>
                    </a:p>
                  </a:txBody>
                  <a:tcPr/>
                </a:tc>
                <a:tc>
                  <a:txBody>
                    <a:bodyPr/>
                    <a:lstStyle/>
                    <a:p>
                      <a:r>
                        <a:rPr lang="en-GB" dirty="0"/>
                        <a:t>Length</a:t>
                      </a:r>
                    </a:p>
                  </a:txBody>
                  <a:tcPr/>
                </a:tc>
                <a:tc>
                  <a:txBody>
                    <a:bodyPr/>
                    <a:lstStyle/>
                    <a:p>
                      <a:r>
                        <a:rPr lang="en-GB" dirty="0"/>
                        <a:t>Data</a:t>
                      </a:r>
                    </a:p>
                  </a:txBody>
                  <a:tcPr/>
                </a:tc>
                <a:tc>
                  <a:txBody>
                    <a:bodyPr/>
                    <a:lstStyle/>
                    <a:p>
                      <a:r>
                        <a:rPr lang="en-GB" dirty="0"/>
                        <a:t>CRC</a:t>
                      </a:r>
                    </a:p>
                  </a:txBody>
                  <a:tcPr/>
                </a:tc>
                <a:extLst>
                  <a:ext uri="{0D108BD9-81ED-4DB2-BD59-A6C34878D82A}">
                    <a16:rowId xmlns:a16="http://schemas.microsoft.com/office/drawing/2014/main" val="2098844010"/>
                  </a:ext>
                </a:extLst>
              </a:tr>
              <a:tr h="642932">
                <a:tc gridSpan="2">
                  <a:txBody>
                    <a:bodyPr/>
                    <a:lstStyle/>
                    <a:p>
                      <a:r>
                        <a:rPr lang="en-GB" dirty="0"/>
                        <a:t>Timing</a:t>
                      </a:r>
                    </a:p>
                  </a:txBody>
                  <a:tcPr/>
                </a:tc>
                <a:tc hMerge="1">
                  <a:txBody>
                    <a:bodyPr/>
                    <a:lstStyle/>
                    <a:p>
                      <a:endParaRPr lang="en-GB" dirty="0"/>
                    </a:p>
                  </a:txBody>
                  <a:tcPr/>
                </a:tc>
                <a:tc gridSpan="2">
                  <a:txBody>
                    <a:bodyPr/>
                    <a:lstStyle/>
                    <a:p>
                      <a:r>
                        <a:rPr lang="en-GB" dirty="0"/>
                        <a:t>MAC Addressing</a:t>
                      </a:r>
                    </a:p>
                  </a:txBody>
                  <a:tcPr/>
                </a:tc>
                <a:tc hMerge="1">
                  <a:txBody>
                    <a:bodyPr/>
                    <a:lstStyle/>
                    <a:p>
                      <a:endParaRPr lang="en-GB" dirty="0"/>
                    </a:p>
                  </a:txBody>
                  <a:tcPr/>
                </a:tc>
                <a:tc>
                  <a:txBody>
                    <a:bodyPr/>
                    <a:lstStyle/>
                    <a:p>
                      <a:r>
                        <a:rPr lang="en-GB" dirty="0"/>
                        <a:t>Amount of data</a:t>
                      </a:r>
                    </a:p>
                  </a:txBody>
                  <a:tcPr/>
                </a:tc>
                <a:tc>
                  <a:txBody>
                    <a:bodyPr/>
                    <a:lstStyle/>
                    <a:p>
                      <a:r>
                        <a:rPr lang="en-GB" dirty="0"/>
                        <a:t>Payload</a:t>
                      </a:r>
                    </a:p>
                  </a:txBody>
                  <a:tcPr/>
                </a:tc>
                <a:tc>
                  <a:txBody>
                    <a:bodyPr/>
                    <a:lstStyle/>
                    <a:p>
                      <a:r>
                        <a:rPr lang="en-GB" dirty="0"/>
                        <a:t>Checksum</a:t>
                      </a:r>
                    </a:p>
                  </a:txBody>
                  <a:tcPr/>
                </a:tc>
                <a:extLst>
                  <a:ext uri="{0D108BD9-81ED-4DB2-BD59-A6C34878D82A}">
                    <a16:rowId xmlns:a16="http://schemas.microsoft.com/office/drawing/2014/main" val="835899760"/>
                  </a:ext>
                </a:extLst>
              </a:tr>
              <a:tr h="642932">
                <a:tc>
                  <a:txBody>
                    <a:bodyPr/>
                    <a:lstStyle/>
                    <a:p>
                      <a:r>
                        <a:rPr lang="en-GB" dirty="0"/>
                        <a:t>7 bytes</a:t>
                      </a:r>
                    </a:p>
                  </a:txBody>
                  <a:tcPr/>
                </a:tc>
                <a:tc>
                  <a:txBody>
                    <a:bodyPr/>
                    <a:lstStyle/>
                    <a:p>
                      <a:r>
                        <a:rPr lang="en-GB" dirty="0"/>
                        <a:t>1 byte</a:t>
                      </a:r>
                    </a:p>
                  </a:txBody>
                  <a:tcPr/>
                </a:tc>
                <a:tc>
                  <a:txBody>
                    <a:bodyPr/>
                    <a:lstStyle/>
                    <a:p>
                      <a:r>
                        <a:rPr lang="en-GB" dirty="0"/>
                        <a:t>6 bytes</a:t>
                      </a:r>
                    </a:p>
                  </a:txBody>
                  <a:tcPr/>
                </a:tc>
                <a:tc>
                  <a:txBody>
                    <a:bodyPr/>
                    <a:lstStyle/>
                    <a:p>
                      <a:r>
                        <a:rPr lang="en-GB" dirty="0"/>
                        <a:t>6 bytes</a:t>
                      </a:r>
                    </a:p>
                  </a:txBody>
                  <a:tcPr/>
                </a:tc>
                <a:tc>
                  <a:txBody>
                    <a:bodyPr/>
                    <a:lstStyle/>
                    <a:p>
                      <a:r>
                        <a:rPr lang="en-GB" dirty="0"/>
                        <a:t>2 bytes</a:t>
                      </a:r>
                    </a:p>
                  </a:txBody>
                  <a:tcPr/>
                </a:tc>
                <a:tc>
                  <a:txBody>
                    <a:bodyPr/>
                    <a:lstStyle/>
                    <a:p>
                      <a:r>
                        <a:rPr lang="en-GB" dirty="0"/>
                        <a:t>46-1500 bytes</a:t>
                      </a:r>
                    </a:p>
                  </a:txBody>
                  <a:tcPr/>
                </a:tc>
                <a:tc>
                  <a:txBody>
                    <a:bodyPr/>
                    <a:lstStyle/>
                    <a:p>
                      <a:r>
                        <a:rPr lang="en-GB" dirty="0"/>
                        <a:t>4 bytes</a:t>
                      </a:r>
                    </a:p>
                  </a:txBody>
                  <a:tcPr/>
                </a:tc>
                <a:extLst>
                  <a:ext uri="{0D108BD9-81ED-4DB2-BD59-A6C34878D82A}">
                    <a16:rowId xmlns:a16="http://schemas.microsoft.com/office/drawing/2014/main" val="1704271050"/>
                  </a:ext>
                </a:extLst>
              </a:tr>
              <a:tr h="372492">
                <a:tc gridSpan="7">
                  <a:txBody>
                    <a:bodyPr/>
                    <a:lstStyle/>
                    <a:p>
                      <a:r>
                        <a:rPr lang="en-GB" dirty="0"/>
                        <a:t>PACKET</a:t>
                      </a:r>
                    </a:p>
                  </a:txBody>
                  <a:tcPr/>
                </a:tc>
                <a:tc hMerge="1">
                  <a:txBody>
                    <a:bodyPr/>
                    <a:lstStyle/>
                    <a:p>
                      <a:endParaRPr lang="en-GB"/>
                    </a:p>
                  </a:txBody>
                  <a:tcPr/>
                </a:tc>
                <a:tc hMerge="1">
                  <a:txBody>
                    <a:bodyPr/>
                    <a:lstStyle/>
                    <a:p>
                      <a:endParaRPr lang="en-GB" dirty="0"/>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908308610"/>
                  </a:ext>
                </a:extLst>
              </a:tr>
            </a:tbl>
          </a:graphicData>
        </a:graphic>
      </p:graphicFrame>
      <p:graphicFrame>
        <p:nvGraphicFramePr>
          <p:cNvPr id="7" name="Table 6">
            <a:extLst>
              <a:ext uri="{FF2B5EF4-FFF2-40B4-BE49-F238E27FC236}">
                <a16:creationId xmlns:a16="http://schemas.microsoft.com/office/drawing/2014/main" id="{FD9C80D6-475C-5041-8835-9B49F96DAE35}"/>
              </a:ext>
            </a:extLst>
          </p:cNvPr>
          <p:cNvGraphicFramePr>
            <a:graphicFrameLocks noGrp="1"/>
          </p:cNvGraphicFramePr>
          <p:nvPr/>
        </p:nvGraphicFramePr>
        <p:xfrm>
          <a:off x="997526" y="5568756"/>
          <a:ext cx="9296656" cy="1028393"/>
        </p:xfrm>
        <a:graphic>
          <a:graphicData uri="http://schemas.openxmlformats.org/drawingml/2006/table">
            <a:tbl>
              <a:tblPr firstRow="1" bandRow="1">
                <a:tableStyleId>{5940675A-B579-460E-94D1-54222C63F5DA}</a:tableStyleId>
              </a:tblPr>
              <a:tblGrid>
                <a:gridCol w="2324164">
                  <a:extLst>
                    <a:ext uri="{9D8B030D-6E8A-4147-A177-3AD203B41FA5}">
                      <a16:colId xmlns:a16="http://schemas.microsoft.com/office/drawing/2014/main" val="3964996903"/>
                    </a:ext>
                  </a:extLst>
                </a:gridCol>
                <a:gridCol w="2324164">
                  <a:extLst>
                    <a:ext uri="{9D8B030D-6E8A-4147-A177-3AD203B41FA5}">
                      <a16:colId xmlns:a16="http://schemas.microsoft.com/office/drawing/2014/main" val="717373547"/>
                    </a:ext>
                  </a:extLst>
                </a:gridCol>
                <a:gridCol w="2324164">
                  <a:extLst>
                    <a:ext uri="{9D8B030D-6E8A-4147-A177-3AD203B41FA5}">
                      <a16:colId xmlns:a16="http://schemas.microsoft.com/office/drawing/2014/main" val="1644673555"/>
                    </a:ext>
                  </a:extLst>
                </a:gridCol>
                <a:gridCol w="2324164">
                  <a:extLst>
                    <a:ext uri="{9D8B030D-6E8A-4147-A177-3AD203B41FA5}">
                      <a16:colId xmlns:a16="http://schemas.microsoft.com/office/drawing/2014/main" val="359530088"/>
                    </a:ext>
                  </a:extLst>
                </a:gridCol>
              </a:tblGrid>
              <a:tr h="388313">
                <a:tc>
                  <a:txBody>
                    <a:bodyPr/>
                    <a:lstStyle/>
                    <a:p>
                      <a:r>
                        <a:rPr lang="en-GB" dirty="0"/>
                        <a:t>Source IP address</a:t>
                      </a:r>
                    </a:p>
                  </a:txBody>
                  <a:tcPr/>
                </a:tc>
                <a:tc>
                  <a:txBody>
                    <a:bodyPr/>
                    <a:lstStyle/>
                    <a:p>
                      <a:r>
                        <a:rPr lang="en-GB" dirty="0"/>
                        <a:t>Destination IP address</a:t>
                      </a:r>
                    </a:p>
                  </a:txBody>
                  <a:tcPr/>
                </a:tc>
                <a:tc>
                  <a:txBody>
                    <a:bodyPr/>
                    <a:lstStyle/>
                    <a:p>
                      <a:r>
                        <a:rPr lang="en-GB" dirty="0"/>
                        <a:t>Source port number</a:t>
                      </a:r>
                    </a:p>
                  </a:txBody>
                  <a:tcPr/>
                </a:tc>
                <a:tc>
                  <a:txBody>
                    <a:bodyPr/>
                    <a:lstStyle/>
                    <a:p>
                      <a:r>
                        <a:rPr lang="en-GB" dirty="0"/>
                        <a:t>Destination port number</a:t>
                      </a:r>
                    </a:p>
                  </a:txBody>
                  <a:tcPr/>
                </a:tc>
                <a:extLst>
                  <a:ext uri="{0D108BD9-81ED-4DB2-BD59-A6C34878D82A}">
                    <a16:rowId xmlns:a16="http://schemas.microsoft.com/office/drawing/2014/main" val="381520744"/>
                  </a:ext>
                </a:extLst>
              </a:tr>
              <a:tr h="388313">
                <a:tc>
                  <a:txBody>
                    <a:bodyPr/>
                    <a:lstStyle/>
                    <a:p>
                      <a:r>
                        <a:rPr lang="en-GB" dirty="0"/>
                        <a:t>4 bytes</a:t>
                      </a:r>
                    </a:p>
                  </a:txBody>
                  <a:tcPr/>
                </a:tc>
                <a:tc>
                  <a:txBody>
                    <a:bodyPr/>
                    <a:lstStyle/>
                    <a:p>
                      <a:r>
                        <a:rPr lang="en-GB" dirty="0"/>
                        <a:t>4 bytes</a:t>
                      </a:r>
                    </a:p>
                  </a:txBody>
                  <a:tcPr/>
                </a:tc>
                <a:tc>
                  <a:txBody>
                    <a:bodyPr/>
                    <a:lstStyle/>
                    <a:p>
                      <a:r>
                        <a:rPr lang="en-GB" dirty="0"/>
                        <a:t>2 bytes</a:t>
                      </a:r>
                    </a:p>
                  </a:txBody>
                  <a:tcPr/>
                </a:tc>
                <a:tc>
                  <a:txBody>
                    <a:bodyPr/>
                    <a:lstStyle/>
                    <a:p>
                      <a:r>
                        <a:rPr lang="en-GB" dirty="0"/>
                        <a:t>2 bytes</a:t>
                      </a:r>
                    </a:p>
                  </a:txBody>
                  <a:tcPr/>
                </a:tc>
                <a:extLst>
                  <a:ext uri="{0D108BD9-81ED-4DB2-BD59-A6C34878D82A}">
                    <a16:rowId xmlns:a16="http://schemas.microsoft.com/office/drawing/2014/main" val="3155051676"/>
                  </a:ext>
                </a:extLst>
              </a:tr>
            </a:tbl>
          </a:graphicData>
        </a:graphic>
      </p:graphicFrame>
      <p:cxnSp>
        <p:nvCxnSpPr>
          <p:cNvPr id="9" name="Straight Arrow Connector 8">
            <a:extLst>
              <a:ext uri="{FF2B5EF4-FFF2-40B4-BE49-F238E27FC236}">
                <a16:creationId xmlns:a16="http://schemas.microsoft.com/office/drawing/2014/main" id="{7ED05957-2F4A-3B4F-AED1-A9FAB246EF37}"/>
              </a:ext>
            </a:extLst>
          </p:cNvPr>
          <p:cNvCxnSpPr>
            <a:cxnSpLocks/>
            <a:stCxn id="7" idx="0"/>
          </p:cNvCxnSpPr>
          <p:nvPr/>
        </p:nvCxnSpPr>
        <p:spPr>
          <a:xfrm flipV="1">
            <a:off x="5645854" y="4031674"/>
            <a:ext cx="2098837" cy="1537082"/>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43083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321" y="753228"/>
            <a:ext cx="9613861" cy="1080938"/>
          </a:xfrm>
        </p:spPr>
        <p:txBody>
          <a:bodyPr/>
          <a:lstStyle/>
          <a:p>
            <a:r>
              <a:rPr lang="en-GB" dirty="0"/>
              <a:t>Browser request</a:t>
            </a:r>
          </a:p>
        </p:txBody>
      </p:sp>
      <p:pic>
        <p:nvPicPr>
          <p:cNvPr id="3" name="Picture 4">
            <a:extLst>
              <a:ext uri="{FF2B5EF4-FFF2-40B4-BE49-F238E27FC236}">
                <a16:creationId xmlns:a16="http://schemas.microsoft.com/office/drawing/2014/main" id="{70ADDB5D-1604-EB4E-8949-D69EB156443A}"/>
              </a:ext>
            </a:extLst>
          </p:cNvPr>
          <p:cNvPicPr>
            <a:picLocks noChangeAspect="1"/>
          </p:cNvPicPr>
          <p:nvPr/>
        </p:nvPicPr>
        <p:blipFill>
          <a:blip r:embed="rId2"/>
          <a:stretch>
            <a:fillRect/>
          </a:stretch>
        </p:blipFill>
        <p:spPr>
          <a:xfrm>
            <a:off x="1177830" y="842512"/>
            <a:ext cx="8618842" cy="8620947"/>
          </a:xfrm>
          <a:prstGeom prst="rect">
            <a:avLst/>
          </a:prstGeom>
        </p:spPr>
      </p:pic>
      <p:graphicFrame>
        <p:nvGraphicFramePr>
          <p:cNvPr id="8" name="Table 8">
            <a:extLst>
              <a:ext uri="{FF2B5EF4-FFF2-40B4-BE49-F238E27FC236}">
                <a16:creationId xmlns:a16="http://schemas.microsoft.com/office/drawing/2014/main" id="{56545B04-4CA5-7C49-9B8B-8BDD9D4FFD40}"/>
              </a:ext>
            </a:extLst>
          </p:cNvPr>
          <p:cNvGraphicFramePr>
            <a:graphicFrameLocks noGrp="1"/>
          </p:cNvGraphicFramePr>
          <p:nvPr>
            <p:ph idx="1"/>
          </p:nvPr>
        </p:nvGraphicFramePr>
        <p:xfrm>
          <a:off x="786871" y="3754967"/>
          <a:ext cx="9613900" cy="1010920"/>
        </p:xfrm>
        <a:graphic>
          <a:graphicData uri="http://schemas.openxmlformats.org/drawingml/2006/table">
            <a:tbl>
              <a:tblPr firstRow="1" bandRow="1">
                <a:tableStyleId>{5940675A-B579-460E-94D1-54222C63F5DA}</a:tableStyleId>
              </a:tblPr>
              <a:tblGrid>
                <a:gridCol w="2403475">
                  <a:extLst>
                    <a:ext uri="{9D8B030D-6E8A-4147-A177-3AD203B41FA5}">
                      <a16:colId xmlns:a16="http://schemas.microsoft.com/office/drawing/2014/main" val="3914502451"/>
                    </a:ext>
                  </a:extLst>
                </a:gridCol>
                <a:gridCol w="2403475">
                  <a:extLst>
                    <a:ext uri="{9D8B030D-6E8A-4147-A177-3AD203B41FA5}">
                      <a16:colId xmlns:a16="http://schemas.microsoft.com/office/drawing/2014/main" val="3184780662"/>
                    </a:ext>
                  </a:extLst>
                </a:gridCol>
                <a:gridCol w="2403475">
                  <a:extLst>
                    <a:ext uri="{9D8B030D-6E8A-4147-A177-3AD203B41FA5}">
                      <a16:colId xmlns:a16="http://schemas.microsoft.com/office/drawing/2014/main" val="3140007272"/>
                    </a:ext>
                  </a:extLst>
                </a:gridCol>
                <a:gridCol w="2403475">
                  <a:extLst>
                    <a:ext uri="{9D8B030D-6E8A-4147-A177-3AD203B41FA5}">
                      <a16:colId xmlns:a16="http://schemas.microsoft.com/office/drawing/2014/main" val="1176442636"/>
                    </a:ext>
                  </a:extLst>
                </a:gridCol>
              </a:tblGrid>
              <a:tr h="370840">
                <a:tc>
                  <a:txBody>
                    <a:bodyPr/>
                    <a:lstStyle/>
                    <a:p>
                      <a:r>
                        <a:rPr lang="en-GB" dirty="0"/>
                        <a:t>Host</a:t>
                      </a:r>
                      <a:endParaRPr lang="en-US" dirty="0"/>
                    </a:p>
                  </a:txBody>
                  <a:tcPr/>
                </a:tc>
                <a:tc>
                  <a:txBody>
                    <a:bodyPr/>
                    <a:lstStyle/>
                    <a:p>
                      <a:r>
                        <a:rPr lang="en-GB" dirty="0"/>
                        <a:t>Router client side</a:t>
                      </a:r>
                      <a:endParaRPr lang="en-US" dirty="0"/>
                    </a:p>
                  </a:txBody>
                  <a:tcPr/>
                </a:tc>
                <a:tc>
                  <a:txBody>
                    <a:bodyPr/>
                    <a:lstStyle/>
                    <a:p>
                      <a:r>
                        <a:rPr lang="en-GB" dirty="0"/>
                        <a:t>Router ISP side</a:t>
                      </a:r>
                      <a:endParaRPr lang="en-US" dirty="0"/>
                    </a:p>
                  </a:txBody>
                  <a:tcPr/>
                </a:tc>
                <a:tc>
                  <a:txBody>
                    <a:bodyPr/>
                    <a:lstStyle/>
                    <a:p>
                      <a:r>
                        <a:rPr lang="en-GB" dirty="0"/>
                        <a:t>Cloud service</a:t>
                      </a:r>
                      <a:endParaRPr lang="en-US" dirty="0"/>
                    </a:p>
                  </a:txBody>
                  <a:tcPr/>
                </a:tc>
                <a:extLst>
                  <a:ext uri="{0D108BD9-81ED-4DB2-BD59-A6C34878D82A}">
                    <a16:rowId xmlns:a16="http://schemas.microsoft.com/office/drawing/2014/main" val="227569248"/>
                  </a:ext>
                </a:extLst>
              </a:tr>
              <a:tr h="370840">
                <a:tc>
                  <a:txBody>
                    <a:bodyPr/>
                    <a:lstStyle/>
                    <a:p>
                      <a:r>
                        <a:rPr lang="en-GB" dirty="0"/>
                        <a:t>S 192.168.1.12:3333</a:t>
                      </a:r>
                    </a:p>
                    <a:p>
                      <a:r>
                        <a:rPr lang="en-GB" dirty="0"/>
                        <a:t>D 216.58.218.206:80</a:t>
                      </a:r>
                      <a:endParaRPr lang="en-US" dirty="0"/>
                    </a:p>
                  </a:txBody>
                  <a:tcPr/>
                </a:tc>
                <a:tc>
                  <a:txBody>
                    <a:bodyPr/>
                    <a:lstStyle/>
                    <a:p>
                      <a:r>
                        <a:rPr lang="en-GB" dirty="0"/>
                        <a:t>192.168.1.12:3333</a:t>
                      </a:r>
                      <a:endParaRPr lang="en-US" dirty="0"/>
                    </a:p>
                  </a:txBody>
                  <a:tcPr/>
                </a:tc>
                <a:tc>
                  <a:txBody>
                    <a:bodyPr/>
                    <a:lstStyle/>
                    <a:p>
                      <a:r>
                        <a:rPr lang="en-GB" dirty="0"/>
                        <a:t>212.219.57.69:7777</a:t>
                      </a:r>
                      <a:endParaRPr lang="en-US" dirty="0"/>
                    </a:p>
                  </a:txBody>
                  <a:tcPr/>
                </a:tc>
                <a:tc>
                  <a:txBody>
                    <a:bodyPr/>
                    <a:lstStyle/>
                    <a:p>
                      <a:r>
                        <a:rPr lang="en-GB" dirty="0"/>
                        <a:t>S 212.219.57.69:7777</a:t>
                      </a:r>
                    </a:p>
                    <a:p>
                      <a:r>
                        <a:rPr lang="en-GB" dirty="0"/>
                        <a:t>D 216.58.218.206:80</a:t>
                      </a:r>
                      <a:endParaRPr lang="en-US" dirty="0"/>
                    </a:p>
                  </a:txBody>
                  <a:tcPr/>
                </a:tc>
                <a:extLst>
                  <a:ext uri="{0D108BD9-81ED-4DB2-BD59-A6C34878D82A}">
                    <a16:rowId xmlns:a16="http://schemas.microsoft.com/office/drawing/2014/main" val="3609605630"/>
                  </a:ext>
                </a:extLst>
              </a:tr>
            </a:tbl>
          </a:graphicData>
        </a:graphic>
      </p:graphicFrame>
      <p:sp>
        <p:nvSpPr>
          <p:cNvPr id="10" name="TextBox 9">
            <a:extLst>
              <a:ext uri="{FF2B5EF4-FFF2-40B4-BE49-F238E27FC236}">
                <a16:creationId xmlns:a16="http://schemas.microsoft.com/office/drawing/2014/main" id="{37F6C7AD-E6A9-C94B-A345-529B7229365B}"/>
              </a:ext>
            </a:extLst>
          </p:cNvPr>
          <p:cNvSpPr txBox="1"/>
          <p:nvPr/>
        </p:nvSpPr>
        <p:spPr>
          <a:xfrm>
            <a:off x="760939" y="5094688"/>
            <a:ext cx="9639832" cy="923330"/>
          </a:xfrm>
          <a:prstGeom prst="rect">
            <a:avLst/>
          </a:prstGeom>
          <a:noFill/>
        </p:spPr>
        <p:txBody>
          <a:bodyPr wrap="square" rtlCol="0">
            <a:spAutoFit/>
          </a:bodyPr>
          <a:lstStyle/>
          <a:p>
            <a:pPr algn="l"/>
            <a:r>
              <a:rPr lang="en-GB" dirty="0"/>
              <a:t>Host inserts random source port number</a:t>
            </a:r>
          </a:p>
          <a:p>
            <a:pPr algn="l"/>
            <a:r>
              <a:rPr lang="en-GB" dirty="0"/>
              <a:t>Router translates internal network IP address to the external network address and port</a:t>
            </a:r>
          </a:p>
          <a:p>
            <a:pPr algn="l"/>
            <a:r>
              <a:rPr lang="en-GB" dirty="0"/>
              <a:t>Router updates translate table and records port numbers</a:t>
            </a:r>
            <a:endParaRPr lang="en-US" dirty="0"/>
          </a:p>
        </p:txBody>
      </p:sp>
    </p:spTree>
    <p:extLst>
      <p:ext uri="{BB962C8B-B14F-4D97-AF65-F5344CB8AC3E}">
        <p14:creationId xmlns:p14="http://schemas.microsoft.com/office/powerpoint/2010/main" val="28893734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321" y="753228"/>
            <a:ext cx="9613861" cy="1080938"/>
          </a:xfrm>
        </p:spPr>
        <p:txBody>
          <a:bodyPr/>
          <a:lstStyle/>
          <a:p>
            <a:r>
              <a:rPr lang="en-GB" dirty="0"/>
              <a:t>Server response</a:t>
            </a:r>
          </a:p>
        </p:txBody>
      </p:sp>
      <p:graphicFrame>
        <p:nvGraphicFramePr>
          <p:cNvPr id="8" name="Table 8">
            <a:extLst>
              <a:ext uri="{FF2B5EF4-FFF2-40B4-BE49-F238E27FC236}">
                <a16:creationId xmlns:a16="http://schemas.microsoft.com/office/drawing/2014/main" id="{56545B04-4CA5-7C49-9B8B-8BDD9D4FFD40}"/>
              </a:ext>
            </a:extLst>
          </p:cNvPr>
          <p:cNvGraphicFramePr>
            <a:graphicFrameLocks noGrp="1"/>
          </p:cNvGraphicFramePr>
          <p:nvPr>
            <p:ph idx="1"/>
          </p:nvPr>
        </p:nvGraphicFramePr>
        <p:xfrm>
          <a:off x="448204" y="3776134"/>
          <a:ext cx="10109624" cy="1010920"/>
        </p:xfrm>
        <a:graphic>
          <a:graphicData uri="http://schemas.openxmlformats.org/drawingml/2006/table">
            <a:tbl>
              <a:tblPr firstRow="1" bandRow="1">
                <a:tableStyleId>{5940675A-B579-460E-94D1-54222C63F5DA}</a:tableStyleId>
              </a:tblPr>
              <a:tblGrid>
                <a:gridCol w="2527406">
                  <a:extLst>
                    <a:ext uri="{9D8B030D-6E8A-4147-A177-3AD203B41FA5}">
                      <a16:colId xmlns:a16="http://schemas.microsoft.com/office/drawing/2014/main" val="3914502451"/>
                    </a:ext>
                  </a:extLst>
                </a:gridCol>
                <a:gridCol w="2527406">
                  <a:extLst>
                    <a:ext uri="{9D8B030D-6E8A-4147-A177-3AD203B41FA5}">
                      <a16:colId xmlns:a16="http://schemas.microsoft.com/office/drawing/2014/main" val="3184780662"/>
                    </a:ext>
                  </a:extLst>
                </a:gridCol>
                <a:gridCol w="2527406">
                  <a:extLst>
                    <a:ext uri="{9D8B030D-6E8A-4147-A177-3AD203B41FA5}">
                      <a16:colId xmlns:a16="http://schemas.microsoft.com/office/drawing/2014/main" val="3140007272"/>
                    </a:ext>
                  </a:extLst>
                </a:gridCol>
                <a:gridCol w="2527406">
                  <a:extLst>
                    <a:ext uri="{9D8B030D-6E8A-4147-A177-3AD203B41FA5}">
                      <a16:colId xmlns:a16="http://schemas.microsoft.com/office/drawing/2014/main" val="1176442636"/>
                    </a:ext>
                  </a:extLst>
                </a:gridCol>
              </a:tblGrid>
              <a:tr h="370840">
                <a:tc>
                  <a:txBody>
                    <a:bodyPr/>
                    <a:lstStyle/>
                    <a:p>
                      <a:r>
                        <a:rPr lang="en-GB" dirty="0"/>
                        <a:t>Cloud service</a:t>
                      </a:r>
                      <a:endParaRPr lang="en-US" dirty="0"/>
                    </a:p>
                  </a:txBody>
                  <a:tcPr/>
                </a:tc>
                <a:tc>
                  <a:txBody>
                    <a:bodyPr/>
                    <a:lstStyle/>
                    <a:p>
                      <a:r>
                        <a:rPr lang="en-GB" dirty="0"/>
                        <a:t>Router ISP side</a:t>
                      </a:r>
                      <a:endParaRPr lang="en-US" dirty="0"/>
                    </a:p>
                  </a:txBody>
                  <a:tcPr/>
                </a:tc>
                <a:tc>
                  <a:txBody>
                    <a:bodyPr/>
                    <a:lstStyle/>
                    <a:p>
                      <a:r>
                        <a:rPr lang="en-GB" dirty="0"/>
                        <a:t>Router client side</a:t>
                      </a:r>
                      <a:endParaRPr lang="en-US" dirty="0"/>
                    </a:p>
                  </a:txBody>
                  <a:tcPr/>
                </a:tc>
                <a:tc>
                  <a:txBody>
                    <a:bodyPr/>
                    <a:lstStyle/>
                    <a:p>
                      <a:r>
                        <a:rPr lang="en-GB" dirty="0"/>
                        <a:t>Host</a:t>
                      </a:r>
                      <a:endParaRPr lang="en-US" dirty="0"/>
                    </a:p>
                  </a:txBody>
                  <a:tcPr/>
                </a:tc>
                <a:extLst>
                  <a:ext uri="{0D108BD9-81ED-4DB2-BD59-A6C34878D82A}">
                    <a16:rowId xmlns:a16="http://schemas.microsoft.com/office/drawing/2014/main" val="227569248"/>
                  </a:ext>
                </a:extLst>
              </a:tr>
              <a:tr h="370840">
                <a:tc>
                  <a:txBody>
                    <a:bodyPr/>
                    <a:lstStyle/>
                    <a:p>
                      <a:r>
                        <a:rPr lang="en-GB" dirty="0"/>
                        <a:t>S 216.58.218.206:80</a:t>
                      </a:r>
                    </a:p>
                    <a:p>
                      <a:r>
                        <a:rPr lang="en-GB" dirty="0"/>
                        <a:t>D 212.219.57.69:7777</a:t>
                      </a:r>
                      <a:endParaRPr lang="en-US" dirty="0"/>
                    </a:p>
                  </a:txBody>
                  <a:tcPr/>
                </a:tc>
                <a:tc>
                  <a:txBody>
                    <a:bodyPr/>
                    <a:lstStyle/>
                    <a:p>
                      <a:r>
                        <a:rPr lang="en-GB" dirty="0"/>
                        <a:t>212.219.57.69:7777</a:t>
                      </a:r>
                      <a:endParaRPr lang="en-US" dirty="0"/>
                    </a:p>
                  </a:txBody>
                  <a:tcPr/>
                </a:tc>
                <a:tc>
                  <a:txBody>
                    <a:bodyPr/>
                    <a:lstStyle/>
                    <a:p>
                      <a:r>
                        <a:rPr lang="en-GB" dirty="0"/>
                        <a:t>192.168.1.12:3333</a:t>
                      </a:r>
                      <a:endParaRPr lang="en-US" dirty="0"/>
                    </a:p>
                  </a:txBody>
                  <a:tcPr/>
                </a:tc>
                <a:tc>
                  <a:txBody>
                    <a:bodyPr/>
                    <a:lstStyle/>
                    <a:p>
                      <a:r>
                        <a:rPr lang="en-GB" dirty="0"/>
                        <a:t>S 216.58.218.206:80</a:t>
                      </a:r>
                    </a:p>
                    <a:p>
                      <a:r>
                        <a:rPr lang="en-GB" dirty="0"/>
                        <a:t>D 192.168.1.12:3333</a:t>
                      </a:r>
                      <a:endParaRPr lang="en-US" dirty="0"/>
                    </a:p>
                  </a:txBody>
                  <a:tcPr/>
                </a:tc>
                <a:extLst>
                  <a:ext uri="{0D108BD9-81ED-4DB2-BD59-A6C34878D82A}">
                    <a16:rowId xmlns:a16="http://schemas.microsoft.com/office/drawing/2014/main" val="3609605630"/>
                  </a:ext>
                </a:extLst>
              </a:tr>
            </a:tbl>
          </a:graphicData>
        </a:graphic>
      </p:graphicFrame>
      <p:sp>
        <p:nvSpPr>
          <p:cNvPr id="10" name="TextBox 9">
            <a:extLst>
              <a:ext uri="{FF2B5EF4-FFF2-40B4-BE49-F238E27FC236}">
                <a16:creationId xmlns:a16="http://schemas.microsoft.com/office/drawing/2014/main" id="{37F6C7AD-E6A9-C94B-A345-529B7229365B}"/>
              </a:ext>
            </a:extLst>
          </p:cNvPr>
          <p:cNvSpPr txBox="1"/>
          <p:nvPr/>
        </p:nvSpPr>
        <p:spPr>
          <a:xfrm>
            <a:off x="409836" y="5031188"/>
            <a:ext cx="10147992" cy="923330"/>
          </a:xfrm>
          <a:prstGeom prst="rect">
            <a:avLst/>
          </a:prstGeom>
          <a:noFill/>
        </p:spPr>
        <p:txBody>
          <a:bodyPr wrap="square" rtlCol="0">
            <a:spAutoFit/>
          </a:bodyPr>
          <a:lstStyle/>
          <a:p>
            <a:pPr algn="l"/>
            <a:r>
              <a:rPr lang="en-GB" dirty="0"/>
              <a:t>Server puts source address from received packet into destination address of outbound packet</a:t>
            </a:r>
          </a:p>
          <a:p>
            <a:pPr algn="l"/>
            <a:r>
              <a:rPr lang="en-GB" dirty="0"/>
              <a:t>Router translates external network IP address to the internal network address and port</a:t>
            </a:r>
          </a:p>
          <a:p>
            <a:pPr algn="l"/>
            <a:r>
              <a:rPr lang="en-GB" dirty="0"/>
              <a:t>Host receives packet and OS directs to correct application </a:t>
            </a:r>
            <a:endParaRPr lang="en-US" dirty="0"/>
          </a:p>
        </p:txBody>
      </p:sp>
      <p:pic>
        <p:nvPicPr>
          <p:cNvPr id="5" name="Picture 5">
            <a:extLst>
              <a:ext uri="{FF2B5EF4-FFF2-40B4-BE49-F238E27FC236}">
                <a16:creationId xmlns:a16="http://schemas.microsoft.com/office/drawing/2014/main" id="{7C041AF3-3A44-214C-868D-07DBABCCC1DF}"/>
              </a:ext>
            </a:extLst>
          </p:cNvPr>
          <p:cNvPicPr>
            <a:picLocks noChangeAspect="1"/>
          </p:cNvPicPr>
          <p:nvPr/>
        </p:nvPicPr>
        <p:blipFill>
          <a:blip r:embed="rId2"/>
          <a:stretch>
            <a:fillRect/>
          </a:stretch>
        </p:blipFill>
        <p:spPr>
          <a:xfrm>
            <a:off x="1072169" y="786239"/>
            <a:ext cx="8823326" cy="8825481"/>
          </a:xfrm>
          <a:prstGeom prst="rect">
            <a:avLst/>
          </a:prstGeom>
        </p:spPr>
      </p:pic>
    </p:spTree>
    <p:extLst>
      <p:ext uri="{BB962C8B-B14F-4D97-AF65-F5344CB8AC3E}">
        <p14:creationId xmlns:p14="http://schemas.microsoft.com/office/powerpoint/2010/main" val="28402863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Domain Name System</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p:txBody>
          <a:bodyPr>
            <a:normAutofit/>
          </a:bodyPr>
          <a:lstStyle/>
          <a:p>
            <a:r>
              <a:rPr lang="en-GB" dirty="0"/>
              <a:t>Translates domain names to IP addresses</a:t>
            </a:r>
          </a:p>
          <a:p>
            <a:r>
              <a:rPr lang="en-GB" dirty="0"/>
              <a:t>A host will query a domain name server (address from DHCP) with the domain name (eg </a:t>
            </a:r>
            <a:r>
              <a:rPr lang="en-GB" dirty="0" err="1"/>
              <a:t>www.techrepublic.com</a:t>
            </a:r>
            <a:r>
              <a:rPr lang="en-GB" dirty="0"/>
              <a:t>)</a:t>
            </a:r>
          </a:p>
          <a:p>
            <a:r>
              <a:rPr lang="en-GB" dirty="0"/>
              <a:t>DNS server returns the IP address</a:t>
            </a:r>
          </a:p>
          <a:p>
            <a:r>
              <a:rPr lang="en-GB" dirty="0"/>
              <a:t>Windows command: </a:t>
            </a:r>
            <a:r>
              <a:rPr lang="en-GB" dirty="0">
                <a:latin typeface="Courier New" panose="02070309020205020404" pitchFamily="49" charset="0"/>
                <a:cs typeface="Courier New" panose="02070309020205020404" pitchFamily="49" charset="0"/>
              </a:rPr>
              <a:t>nslookup</a:t>
            </a:r>
          </a:p>
        </p:txBody>
      </p:sp>
      <p:pic>
        <p:nvPicPr>
          <p:cNvPr id="5" name="Picture 4">
            <a:extLst>
              <a:ext uri="{FF2B5EF4-FFF2-40B4-BE49-F238E27FC236}">
                <a16:creationId xmlns:a16="http://schemas.microsoft.com/office/drawing/2014/main" id="{36DF49DC-97D8-4848-9FD0-52CCE6F7D962}"/>
              </a:ext>
            </a:extLst>
          </p:cNvPr>
          <p:cNvPicPr>
            <a:picLocks noChangeAspect="1"/>
          </p:cNvPicPr>
          <p:nvPr/>
        </p:nvPicPr>
        <p:blipFill rotWithShape="1">
          <a:blip r:embed="rId2"/>
          <a:srcRect r="33810" b="62082"/>
          <a:stretch/>
        </p:blipFill>
        <p:spPr>
          <a:xfrm>
            <a:off x="830584" y="4748320"/>
            <a:ext cx="5867728" cy="1722326"/>
          </a:xfrm>
          <a:prstGeom prst="rect">
            <a:avLst/>
          </a:prstGeom>
        </p:spPr>
      </p:pic>
    </p:spTree>
    <p:extLst>
      <p:ext uri="{BB962C8B-B14F-4D97-AF65-F5344CB8AC3E}">
        <p14:creationId xmlns:p14="http://schemas.microsoft.com/office/powerpoint/2010/main" val="32718296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Recap</a:t>
            </a:r>
          </a:p>
        </p:txBody>
      </p:sp>
      <p:sp>
        <p:nvSpPr>
          <p:cNvPr id="5" name="Content Placeholder 4">
            <a:extLst>
              <a:ext uri="{FF2B5EF4-FFF2-40B4-BE49-F238E27FC236}">
                <a16:creationId xmlns:a16="http://schemas.microsoft.com/office/drawing/2014/main" id="{AAAE604E-7919-1343-87E3-F4567E01F5F1}"/>
              </a:ext>
            </a:extLst>
          </p:cNvPr>
          <p:cNvSpPr>
            <a:spLocks noGrp="1"/>
          </p:cNvSpPr>
          <p:nvPr>
            <p:ph idx="1"/>
          </p:nvPr>
        </p:nvSpPr>
        <p:spPr/>
        <p:txBody>
          <a:bodyPr/>
          <a:lstStyle/>
          <a:p>
            <a:r>
              <a:rPr lang="en-GB" dirty="0"/>
              <a:t>Internal networks connect to the internet via ISP</a:t>
            </a:r>
          </a:p>
          <a:p>
            <a:r>
              <a:rPr lang="en-GB" dirty="0"/>
              <a:t>The ISP allocates an IP address</a:t>
            </a:r>
          </a:p>
          <a:p>
            <a:r>
              <a:rPr lang="en-GB" dirty="0"/>
              <a:t>Network address translation (NAT) allows private IP addressing </a:t>
            </a:r>
          </a:p>
          <a:p>
            <a:r>
              <a:rPr lang="en-GB" dirty="0"/>
              <a:t>Port address translation (PAT) allows multiple applications to connect to cloud services</a:t>
            </a:r>
          </a:p>
          <a:p>
            <a:r>
              <a:rPr lang="en-GB" dirty="0"/>
              <a:t>DNS allows memorable names to be used for cloud resources</a:t>
            </a:r>
            <a:endParaRPr lang="en-US" dirty="0"/>
          </a:p>
        </p:txBody>
      </p:sp>
    </p:spTree>
    <p:extLst>
      <p:ext uri="{BB962C8B-B14F-4D97-AF65-F5344CB8AC3E}">
        <p14:creationId xmlns:p14="http://schemas.microsoft.com/office/powerpoint/2010/main" val="3057065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Infrastructure </a:t>
            </a:r>
          </a:p>
        </p:txBody>
      </p:sp>
      <p:pic>
        <p:nvPicPr>
          <p:cNvPr id="3" name="Content Placeholder 2">
            <a:extLst>
              <a:ext uri="{FF2B5EF4-FFF2-40B4-BE49-F238E27FC236}">
                <a16:creationId xmlns:a16="http://schemas.microsoft.com/office/drawing/2014/main" id="{C06E84F1-B782-764F-9405-3DC4B8DA1FA8}"/>
              </a:ext>
            </a:extLst>
          </p:cNvPr>
          <p:cNvPicPr>
            <a:picLocks noGrp="1" noChangeAspect="1"/>
          </p:cNvPicPr>
          <p:nvPr>
            <p:ph idx="1"/>
          </p:nvPr>
        </p:nvPicPr>
        <p:blipFill>
          <a:blip r:embed="rId3"/>
          <a:stretch>
            <a:fillRect/>
          </a:stretch>
        </p:blipFill>
        <p:spPr>
          <a:xfrm>
            <a:off x="312822" y="1276022"/>
            <a:ext cx="10202778" cy="5020415"/>
          </a:xfrm>
          <a:prstGeom prst="rect">
            <a:avLst/>
          </a:prstGeom>
        </p:spPr>
      </p:pic>
    </p:spTree>
    <p:extLst>
      <p:ext uri="{BB962C8B-B14F-4D97-AF65-F5344CB8AC3E}">
        <p14:creationId xmlns:p14="http://schemas.microsoft.com/office/powerpoint/2010/main" val="23320945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Server hardware formats</a:t>
            </a:r>
            <a:endParaRPr lang="en-GB" dirty="0"/>
          </a:p>
        </p:txBody>
      </p:sp>
      <p:sp>
        <p:nvSpPr>
          <p:cNvPr id="23" name="Content Placeholder 22">
            <a:extLst>
              <a:ext uri="{FF2B5EF4-FFF2-40B4-BE49-F238E27FC236}">
                <a16:creationId xmlns:a16="http://schemas.microsoft.com/office/drawing/2014/main" id="{651A086D-11FD-DE49-9D6A-39E54F8E3C60}"/>
              </a:ext>
            </a:extLst>
          </p:cNvPr>
          <p:cNvSpPr>
            <a:spLocks noGrp="1"/>
          </p:cNvSpPr>
          <p:nvPr>
            <p:ph idx="1"/>
          </p:nvPr>
        </p:nvSpPr>
        <p:spPr>
          <a:xfrm>
            <a:off x="312822" y="1524000"/>
            <a:ext cx="11590421" cy="4935956"/>
          </a:xfrm>
        </p:spPr>
        <p:txBody>
          <a:bodyPr>
            <a:normAutofit fontScale="92500" lnSpcReduction="20000"/>
          </a:bodyPr>
          <a:lstStyle/>
          <a:p>
            <a:r>
              <a:rPr lang="en-GB" dirty="0"/>
              <a:t>Tower</a:t>
            </a:r>
          </a:p>
          <a:p>
            <a:pPr lvl="1"/>
            <a:r>
              <a:rPr lang="en-GB" dirty="0"/>
              <a:t>Built in an upright cabinet that stands alone</a:t>
            </a:r>
          </a:p>
          <a:p>
            <a:pPr lvl="1"/>
            <a:endParaRPr lang="en-GB" dirty="0"/>
          </a:p>
          <a:p>
            <a:r>
              <a:rPr lang="en-GB" dirty="0"/>
              <a:t>Advantages</a:t>
            </a:r>
          </a:p>
          <a:p>
            <a:pPr lvl="1"/>
            <a:r>
              <a:rPr lang="en-GB" dirty="0"/>
              <a:t>Cost effective</a:t>
            </a:r>
          </a:p>
          <a:p>
            <a:pPr lvl="1"/>
            <a:r>
              <a:rPr lang="en-GB" dirty="0"/>
              <a:t>Easier cooling, lower component density</a:t>
            </a:r>
          </a:p>
          <a:p>
            <a:pPr lvl="1"/>
            <a:r>
              <a:rPr lang="en-GB" dirty="0"/>
              <a:t>Scalable - can easily </a:t>
            </a:r>
            <a:r>
              <a:rPr lang="en-GB"/>
              <a:t>upgrade or add more</a:t>
            </a:r>
            <a:endParaRPr lang="en-GB" dirty="0"/>
          </a:p>
          <a:p>
            <a:pPr lvl="1"/>
            <a:endParaRPr lang="en-GB" dirty="0"/>
          </a:p>
          <a:p>
            <a:r>
              <a:rPr lang="en-GB" dirty="0"/>
              <a:t>Disadvantages</a:t>
            </a:r>
          </a:p>
          <a:p>
            <a:pPr lvl="1"/>
            <a:r>
              <a:rPr lang="en-GB" dirty="0"/>
              <a:t>Bulkier and heavier than rack or blade</a:t>
            </a:r>
          </a:p>
          <a:p>
            <a:pPr lvl="1"/>
            <a:r>
              <a:rPr lang="en-GB" dirty="0"/>
              <a:t>Cabling for a set of tower servers is complicated</a:t>
            </a:r>
          </a:p>
          <a:p>
            <a:pPr lvl="1"/>
            <a:r>
              <a:rPr lang="en-GB" dirty="0"/>
              <a:t>Several towers together can be noisy</a:t>
            </a:r>
          </a:p>
          <a:p>
            <a:r>
              <a:rPr lang="en-GB" dirty="0"/>
              <a:t>Usage</a:t>
            </a:r>
          </a:p>
          <a:p>
            <a:pPr lvl="1"/>
            <a:r>
              <a:rPr lang="en-GB" dirty="0"/>
              <a:t>Smaller environments</a:t>
            </a:r>
          </a:p>
          <a:p>
            <a:pPr lvl="1"/>
            <a:r>
              <a:rPr lang="en-GB" dirty="0"/>
              <a:t>Limited number of clients to support</a:t>
            </a:r>
          </a:p>
        </p:txBody>
      </p:sp>
      <p:pic>
        <p:nvPicPr>
          <p:cNvPr id="3" name="Picture 2">
            <a:extLst>
              <a:ext uri="{FF2B5EF4-FFF2-40B4-BE49-F238E27FC236}">
                <a16:creationId xmlns:a16="http://schemas.microsoft.com/office/drawing/2014/main" id="{0AF65528-0E8B-E14F-9C65-7A2363B6DD4E}"/>
              </a:ext>
            </a:extLst>
          </p:cNvPr>
          <p:cNvPicPr>
            <a:picLocks noChangeAspect="1"/>
          </p:cNvPicPr>
          <p:nvPr/>
        </p:nvPicPr>
        <p:blipFill>
          <a:blip r:embed="rId3"/>
          <a:stretch>
            <a:fillRect/>
          </a:stretch>
        </p:blipFill>
        <p:spPr>
          <a:xfrm>
            <a:off x="6898342" y="1900518"/>
            <a:ext cx="3810000" cy="3810000"/>
          </a:xfrm>
          <a:prstGeom prst="rect">
            <a:avLst/>
          </a:prstGeom>
        </p:spPr>
      </p:pic>
    </p:spTree>
    <p:extLst>
      <p:ext uri="{BB962C8B-B14F-4D97-AF65-F5344CB8AC3E}">
        <p14:creationId xmlns:p14="http://schemas.microsoft.com/office/powerpoint/2010/main" val="26054211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Server hardware formats</a:t>
            </a:r>
            <a:endParaRPr lang="en-GB" dirty="0"/>
          </a:p>
        </p:txBody>
      </p:sp>
      <p:sp>
        <p:nvSpPr>
          <p:cNvPr id="23" name="Content Placeholder 22">
            <a:extLst>
              <a:ext uri="{FF2B5EF4-FFF2-40B4-BE49-F238E27FC236}">
                <a16:creationId xmlns:a16="http://schemas.microsoft.com/office/drawing/2014/main" id="{651A086D-11FD-DE49-9D6A-39E54F8E3C60}"/>
              </a:ext>
            </a:extLst>
          </p:cNvPr>
          <p:cNvSpPr>
            <a:spLocks noGrp="1"/>
          </p:cNvSpPr>
          <p:nvPr>
            <p:ph idx="1"/>
          </p:nvPr>
        </p:nvSpPr>
        <p:spPr>
          <a:xfrm>
            <a:off x="312822" y="1524000"/>
            <a:ext cx="6741121" cy="4935956"/>
          </a:xfrm>
        </p:spPr>
        <p:txBody>
          <a:bodyPr>
            <a:normAutofit fontScale="92500" lnSpcReduction="20000"/>
          </a:bodyPr>
          <a:lstStyle/>
          <a:p>
            <a:r>
              <a:rPr lang="en-GB" dirty="0"/>
              <a:t>Rack Mount</a:t>
            </a:r>
          </a:p>
          <a:p>
            <a:pPr lvl="1"/>
            <a:r>
              <a:rPr lang="en-GB" dirty="0"/>
              <a:t>Designed to be positioned in a bay</a:t>
            </a:r>
          </a:p>
          <a:p>
            <a:pPr lvl="1"/>
            <a:r>
              <a:rPr lang="en-GB" dirty="0"/>
              <a:t>Servers vertically stacked</a:t>
            </a:r>
          </a:p>
          <a:p>
            <a:pPr lvl="1"/>
            <a:r>
              <a:rPr lang="en-GB" dirty="0"/>
              <a:t>Racks can also have storage, cooling, SANs, network kit, UPS</a:t>
            </a:r>
          </a:p>
          <a:p>
            <a:pPr lvl="1"/>
            <a:endParaRPr lang="en-GB" dirty="0"/>
          </a:p>
          <a:p>
            <a:r>
              <a:rPr lang="en-GB" dirty="0"/>
              <a:t>Advantages</a:t>
            </a:r>
          </a:p>
          <a:p>
            <a:pPr lvl="1"/>
            <a:r>
              <a:rPr lang="en-GB" dirty="0"/>
              <a:t>Cost effective – substantial power</a:t>
            </a:r>
          </a:p>
          <a:p>
            <a:pPr lvl="1"/>
            <a:r>
              <a:rPr lang="en-GB" dirty="0"/>
              <a:t>Failure containment – easy to remove and replace</a:t>
            </a:r>
          </a:p>
          <a:p>
            <a:pPr lvl="1"/>
            <a:r>
              <a:rPr lang="en-GB" dirty="0"/>
              <a:t>Easy cable management</a:t>
            </a:r>
          </a:p>
          <a:p>
            <a:r>
              <a:rPr lang="en-GB" dirty="0"/>
              <a:t>Disadvantages</a:t>
            </a:r>
          </a:p>
          <a:p>
            <a:pPr lvl="1"/>
            <a:r>
              <a:rPr lang="en-GB" dirty="0"/>
              <a:t>Power usage – additional cooling</a:t>
            </a:r>
          </a:p>
          <a:p>
            <a:pPr lvl="1"/>
            <a:r>
              <a:rPr lang="en-GB" dirty="0"/>
              <a:t>Cost of racks, ancillary equipment</a:t>
            </a:r>
          </a:p>
          <a:p>
            <a:r>
              <a:rPr lang="en-GB" dirty="0"/>
              <a:t>Usage</a:t>
            </a:r>
          </a:p>
          <a:p>
            <a:pPr lvl="1"/>
            <a:r>
              <a:rPr lang="en-GB" dirty="0"/>
              <a:t>When 4 to 25 servers are required</a:t>
            </a:r>
          </a:p>
        </p:txBody>
      </p:sp>
      <p:pic>
        <p:nvPicPr>
          <p:cNvPr id="4" name="Picture 3">
            <a:extLst>
              <a:ext uri="{FF2B5EF4-FFF2-40B4-BE49-F238E27FC236}">
                <a16:creationId xmlns:a16="http://schemas.microsoft.com/office/drawing/2014/main" id="{E3A48D7B-BB04-5740-8EED-4CC7029BA4F3}"/>
              </a:ext>
            </a:extLst>
          </p:cNvPr>
          <p:cNvPicPr>
            <a:picLocks noChangeAspect="1"/>
          </p:cNvPicPr>
          <p:nvPr/>
        </p:nvPicPr>
        <p:blipFill>
          <a:blip r:embed="rId3"/>
          <a:stretch>
            <a:fillRect/>
          </a:stretch>
        </p:blipFill>
        <p:spPr>
          <a:xfrm>
            <a:off x="7312480" y="1397000"/>
            <a:ext cx="3924300" cy="2032000"/>
          </a:xfrm>
          <a:prstGeom prst="rect">
            <a:avLst/>
          </a:prstGeom>
        </p:spPr>
      </p:pic>
      <p:pic>
        <p:nvPicPr>
          <p:cNvPr id="6" name="Picture 5">
            <a:extLst>
              <a:ext uri="{FF2B5EF4-FFF2-40B4-BE49-F238E27FC236}">
                <a16:creationId xmlns:a16="http://schemas.microsoft.com/office/drawing/2014/main" id="{0C433F65-5761-DA48-AD8D-009CD34E15BE}"/>
              </a:ext>
            </a:extLst>
          </p:cNvPr>
          <p:cNvPicPr>
            <a:picLocks noChangeAspect="1"/>
          </p:cNvPicPr>
          <p:nvPr/>
        </p:nvPicPr>
        <p:blipFill>
          <a:blip r:embed="rId4"/>
          <a:stretch>
            <a:fillRect/>
          </a:stretch>
        </p:blipFill>
        <p:spPr>
          <a:xfrm>
            <a:off x="7755424" y="3517185"/>
            <a:ext cx="3038411" cy="2942771"/>
          </a:xfrm>
          <a:prstGeom prst="rect">
            <a:avLst/>
          </a:prstGeom>
        </p:spPr>
      </p:pic>
    </p:spTree>
    <p:extLst>
      <p:ext uri="{BB962C8B-B14F-4D97-AF65-F5344CB8AC3E}">
        <p14:creationId xmlns:p14="http://schemas.microsoft.com/office/powerpoint/2010/main" val="40335140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Server hardware formats</a:t>
            </a:r>
            <a:endParaRPr lang="en-GB" dirty="0"/>
          </a:p>
        </p:txBody>
      </p:sp>
      <p:sp>
        <p:nvSpPr>
          <p:cNvPr id="23" name="Content Placeholder 22">
            <a:extLst>
              <a:ext uri="{FF2B5EF4-FFF2-40B4-BE49-F238E27FC236}">
                <a16:creationId xmlns:a16="http://schemas.microsoft.com/office/drawing/2014/main" id="{651A086D-11FD-DE49-9D6A-39E54F8E3C60}"/>
              </a:ext>
            </a:extLst>
          </p:cNvPr>
          <p:cNvSpPr>
            <a:spLocks noGrp="1"/>
          </p:cNvSpPr>
          <p:nvPr>
            <p:ph idx="1"/>
          </p:nvPr>
        </p:nvSpPr>
        <p:spPr>
          <a:xfrm>
            <a:off x="312822" y="1524000"/>
            <a:ext cx="6741121" cy="4935956"/>
          </a:xfrm>
        </p:spPr>
        <p:txBody>
          <a:bodyPr>
            <a:normAutofit fontScale="77500" lnSpcReduction="20000"/>
          </a:bodyPr>
          <a:lstStyle/>
          <a:p>
            <a:r>
              <a:rPr lang="en-GB" dirty="0"/>
              <a:t>Blade</a:t>
            </a:r>
          </a:p>
          <a:p>
            <a:pPr lvl="1"/>
            <a:r>
              <a:rPr lang="en-GB" dirty="0"/>
              <a:t>Servers are placed inside blade enclosures, forming a blade system</a:t>
            </a:r>
          </a:p>
          <a:p>
            <a:pPr lvl="1"/>
            <a:r>
              <a:rPr lang="en-GB" dirty="0"/>
              <a:t>Smallest type of server</a:t>
            </a:r>
          </a:p>
          <a:p>
            <a:pPr lvl="1"/>
            <a:r>
              <a:rPr lang="en-GB" dirty="0"/>
              <a:t>Can be hot plugged</a:t>
            </a:r>
          </a:p>
          <a:p>
            <a:pPr marL="342900" lvl="1" indent="0">
              <a:buNone/>
            </a:pPr>
            <a:endParaRPr lang="en-GB" dirty="0"/>
          </a:p>
          <a:p>
            <a:r>
              <a:rPr lang="en-GB" dirty="0"/>
              <a:t>Advantages</a:t>
            </a:r>
          </a:p>
          <a:p>
            <a:pPr lvl="1"/>
            <a:r>
              <a:rPr lang="en-GB" dirty="0"/>
              <a:t>Load balancing and failover</a:t>
            </a:r>
          </a:p>
          <a:p>
            <a:pPr lvl="1"/>
            <a:r>
              <a:rPr lang="en-GB" dirty="0"/>
              <a:t>Centralised management</a:t>
            </a:r>
          </a:p>
          <a:p>
            <a:pPr lvl="1"/>
            <a:r>
              <a:rPr lang="en-GB" dirty="0"/>
              <a:t>Minimal cabling</a:t>
            </a:r>
          </a:p>
          <a:p>
            <a:pPr lvl="1"/>
            <a:r>
              <a:rPr lang="en-GB" dirty="0"/>
              <a:t>Minimum physical space</a:t>
            </a:r>
          </a:p>
          <a:p>
            <a:r>
              <a:rPr lang="en-GB" dirty="0"/>
              <a:t>Disadvantages</a:t>
            </a:r>
          </a:p>
          <a:p>
            <a:pPr lvl="1"/>
            <a:r>
              <a:rPr lang="en-GB" dirty="0"/>
              <a:t>Expensive</a:t>
            </a:r>
          </a:p>
          <a:p>
            <a:pPr lvl="1"/>
            <a:r>
              <a:rPr lang="en-GB" dirty="0"/>
              <a:t>Stringent heating, ventilation and air con requirements</a:t>
            </a:r>
          </a:p>
          <a:p>
            <a:r>
              <a:rPr lang="en-GB" dirty="0"/>
              <a:t>Usage</a:t>
            </a:r>
          </a:p>
          <a:p>
            <a:pPr lvl="1"/>
            <a:r>
              <a:rPr lang="en-GB" dirty="0"/>
              <a:t>When at least 16 servers are required</a:t>
            </a:r>
          </a:p>
          <a:p>
            <a:pPr lvl="1"/>
            <a:r>
              <a:rPr lang="en-GB" dirty="0"/>
              <a:t>Data centres</a:t>
            </a:r>
          </a:p>
        </p:txBody>
      </p:sp>
      <p:pic>
        <p:nvPicPr>
          <p:cNvPr id="3" name="Picture 2">
            <a:extLst>
              <a:ext uri="{FF2B5EF4-FFF2-40B4-BE49-F238E27FC236}">
                <a16:creationId xmlns:a16="http://schemas.microsoft.com/office/drawing/2014/main" id="{9EBA0A0F-A51B-3F4B-B21B-E864446EE5F3}"/>
              </a:ext>
            </a:extLst>
          </p:cNvPr>
          <p:cNvPicPr>
            <a:picLocks noChangeAspect="1"/>
          </p:cNvPicPr>
          <p:nvPr/>
        </p:nvPicPr>
        <p:blipFill>
          <a:blip r:embed="rId3"/>
          <a:stretch>
            <a:fillRect/>
          </a:stretch>
        </p:blipFill>
        <p:spPr>
          <a:xfrm>
            <a:off x="6639520" y="1690690"/>
            <a:ext cx="5046133" cy="3784600"/>
          </a:xfrm>
          <a:prstGeom prst="rect">
            <a:avLst/>
          </a:prstGeom>
        </p:spPr>
      </p:pic>
    </p:spTree>
    <p:extLst>
      <p:ext uri="{BB962C8B-B14F-4D97-AF65-F5344CB8AC3E}">
        <p14:creationId xmlns:p14="http://schemas.microsoft.com/office/powerpoint/2010/main" val="41395264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Switches – layer 2</a:t>
            </a:r>
            <a:endParaRPr lang="en-GB" dirty="0"/>
          </a:p>
        </p:txBody>
      </p:sp>
      <p:sp>
        <p:nvSpPr>
          <p:cNvPr id="23" name="Content Placeholder 22">
            <a:extLst>
              <a:ext uri="{FF2B5EF4-FFF2-40B4-BE49-F238E27FC236}">
                <a16:creationId xmlns:a16="http://schemas.microsoft.com/office/drawing/2014/main" id="{651A086D-11FD-DE49-9D6A-39E54F8E3C60}"/>
              </a:ext>
            </a:extLst>
          </p:cNvPr>
          <p:cNvSpPr>
            <a:spLocks noGrp="1"/>
          </p:cNvSpPr>
          <p:nvPr>
            <p:ph idx="1"/>
          </p:nvPr>
        </p:nvSpPr>
        <p:spPr>
          <a:xfrm>
            <a:off x="312822" y="1524000"/>
            <a:ext cx="6741121" cy="4935956"/>
          </a:xfrm>
        </p:spPr>
        <p:txBody>
          <a:bodyPr vert="horz" lIns="91440" tIns="45720" rIns="91440" bIns="45720" rtlCol="0" anchor="t">
            <a:normAutofit/>
          </a:bodyPr>
          <a:lstStyle/>
          <a:p>
            <a:r>
              <a:rPr lang="en-GB" dirty="0"/>
              <a:t>Transports data on the data link layer</a:t>
            </a:r>
          </a:p>
          <a:p>
            <a:r>
              <a:rPr lang="en-GB" dirty="0"/>
              <a:t>Operates on MAC addresses</a:t>
            </a:r>
          </a:p>
          <a:p>
            <a:r>
              <a:rPr lang="en-GB" dirty="0"/>
              <a:t>Creates a LAN</a:t>
            </a:r>
          </a:p>
          <a:p>
            <a:r>
              <a:rPr lang="en-GB" dirty="0"/>
              <a:t>Removes the collision domain</a:t>
            </a:r>
          </a:p>
          <a:p>
            <a:r>
              <a:rPr lang="en-GB" dirty="0"/>
              <a:t>All ports are in a broadcast domain</a:t>
            </a:r>
          </a:p>
          <a:p>
            <a:pPr marL="342900" lvl="1" indent="0">
              <a:buNone/>
            </a:pPr>
            <a:endParaRPr lang="en-GB" dirty="0"/>
          </a:p>
        </p:txBody>
      </p:sp>
      <p:pic>
        <p:nvPicPr>
          <p:cNvPr id="4" name="Picture 3">
            <a:extLst>
              <a:ext uri="{FF2B5EF4-FFF2-40B4-BE49-F238E27FC236}">
                <a16:creationId xmlns:a16="http://schemas.microsoft.com/office/drawing/2014/main" id="{13A2C243-98D7-EF40-B6EE-152A4FA1D8C5}"/>
              </a:ext>
            </a:extLst>
          </p:cNvPr>
          <p:cNvPicPr>
            <a:picLocks noChangeAspect="1"/>
          </p:cNvPicPr>
          <p:nvPr/>
        </p:nvPicPr>
        <p:blipFill>
          <a:blip r:embed="rId3"/>
          <a:stretch>
            <a:fillRect/>
          </a:stretch>
        </p:blipFill>
        <p:spPr>
          <a:xfrm>
            <a:off x="5835022" y="1972044"/>
            <a:ext cx="6402329" cy="3156078"/>
          </a:xfrm>
          <a:prstGeom prst="rect">
            <a:avLst/>
          </a:prstGeom>
        </p:spPr>
      </p:pic>
      <p:pic>
        <p:nvPicPr>
          <p:cNvPr id="6" name="Picture 20" descr="C:\Users\ecoffey\AppData\Local\Temp\Rar$DRa0.608\30080_Device_switch_unknown_64.png">
            <a:extLst>
              <a:ext uri="{FF2B5EF4-FFF2-40B4-BE49-F238E27FC236}">
                <a16:creationId xmlns:a16="http://schemas.microsoft.com/office/drawing/2014/main" id="{5EB67212-0E8F-CF4F-9B6F-F10212C0E7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6874" y="3852792"/>
            <a:ext cx="1987952" cy="1987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9002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Hub</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p:txBody>
          <a:bodyPr>
            <a:normAutofit fontScale="92500" lnSpcReduction="20000"/>
          </a:bodyPr>
          <a:lstStyle/>
          <a:p>
            <a:r>
              <a:rPr lang="en-GB" dirty="0"/>
              <a:t>Two or more users</a:t>
            </a:r>
          </a:p>
          <a:p>
            <a:r>
              <a:rPr lang="en-GB" dirty="0"/>
              <a:t>A single network segment</a:t>
            </a:r>
          </a:p>
          <a:p>
            <a:r>
              <a:rPr lang="en-GB" dirty="0"/>
              <a:t>Straight cables</a:t>
            </a:r>
          </a:p>
          <a:p>
            <a:r>
              <a:rPr lang="en-GB" dirty="0"/>
              <a:t>OSI layer 1 – Physical</a:t>
            </a:r>
          </a:p>
          <a:p>
            <a:pPr lvl="1"/>
            <a:r>
              <a:rPr lang="en-GB" dirty="0"/>
              <a:t>Transmission of bits</a:t>
            </a:r>
          </a:p>
          <a:p>
            <a:r>
              <a:rPr lang="en-GB" dirty="0"/>
              <a:t>Hub</a:t>
            </a:r>
          </a:p>
          <a:p>
            <a:pPr lvl="1"/>
            <a:r>
              <a:rPr lang="en-GB" dirty="0"/>
              <a:t>Amplifies signal</a:t>
            </a:r>
          </a:p>
          <a:p>
            <a:pPr lvl="1"/>
            <a:r>
              <a:rPr lang="en-GB" dirty="0"/>
              <a:t>Broadcasts input on all</a:t>
            </a:r>
            <a:br>
              <a:rPr lang="en-GB" dirty="0"/>
            </a:br>
            <a:r>
              <a:rPr lang="en-GB" dirty="0"/>
              <a:t>outputs</a:t>
            </a:r>
          </a:p>
          <a:p>
            <a:pPr lvl="1"/>
            <a:r>
              <a:rPr lang="en-GB" dirty="0"/>
              <a:t>Clients reject inputs not for them</a:t>
            </a:r>
          </a:p>
          <a:p>
            <a:pPr lvl="1"/>
            <a:r>
              <a:rPr lang="en-GB" dirty="0"/>
              <a:t>Half duplex – transmit or receive</a:t>
            </a:r>
          </a:p>
          <a:p>
            <a:pPr lvl="1"/>
            <a:r>
              <a:rPr lang="en-GB" dirty="0"/>
              <a:t>Poor performance</a:t>
            </a:r>
          </a:p>
        </p:txBody>
      </p:sp>
      <p:pic>
        <p:nvPicPr>
          <p:cNvPr id="6" name="Picture 5">
            <a:extLst>
              <a:ext uri="{FF2B5EF4-FFF2-40B4-BE49-F238E27FC236}">
                <a16:creationId xmlns:a16="http://schemas.microsoft.com/office/drawing/2014/main" id="{55B657F8-762D-5640-90EC-9149A3A3B32E}"/>
              </a:ext>
            </a:extLst>
          </p:cNvPr>
          <p:cNvPicPr>
            <a:picLocks noChangeAspect="1"/>
          </p:cNvPicPr>
          <p:nvPr/>
        </p:nvPicPr>
        <p:blipFill>
          <a:blip r:embed="rId2"/>
          <a:stretch>
            <a:fillRect/>
          </a:stretch>
        </p:blipFill>
        <p:spPr>
          <a:xfrm>
            <a:off x="5180673" y="2499877"/>
            <a:ext cx="1142511" cy="944475"/>
          </a:xfrm>
          <a:prstGeom prst="rect">
            <a:avLst/>
          </a:prstGeom>
        </p:spPr>
      </p:pic>
      <p:pic>
        <p:nvPicPr>
          <p:cNvPr id="7" name="Picture 6">
            <a:extLst>
              <a:ext uri="{FF2B5EF4-FFF2-40B4-BE49-F238E27FC236}">
                <a16:creationId xmlns:a16="http://schemas.microsoft.com/office/drawing/2014/main" id="{D9F6A7F2-27B6-DE4E-A355-37347BAB3AFC}"/>
              </a:ext>
            </a:extLst>
          </p:cNvPr>
          <p:cNvPicPr>
            <a:picLocks noChangeAspect="1"/>
          </p:cNvPicPr>
          <p:nvPr/>
        </p:nvPicPr>
        <p:blipFill>
          <a:blip r:embed="rId2"/>
          <a:stretch>
            <a:fillRect/>
          </a:stretch>
        </p:blipFill>
        <p:spPr>
          <a:xfrm>
            <a:off x="9223332" y="2514391"/>
            <a:ext cx="1142511" cy="944475"/>
          </a:xfrm>
          <a:prstGeom prst="rect">
            <a:avLst/>
          </a:prstGeom>
        </p:spPr>
      </p:pic>
      <p:sp>
        <p:nvSpPr>
          <p:cNvPr id="3" name="TextBox 2">
            <a:extLst>
              <a:ext uri="{FF2B5EF4-FFF2-40B4-BE49-F238E27FC236}">
                <a16:creationId xmlns:a16="http://schemas.microsoft.com/office/drawing/2014/main" id="{A82D37F0-CEEB-9E4C-B4F5-F9C5F3AF4AA9}"/>
              </a:ext>
            </a:extLst>
          </p:cNvPr>
          <p:cNvSpPr txBox="1"/>
          <p:nvPr/>
        </p:nvSpPr>
        <p:spPr>
          <a:xfrm rot="2356919">
            <a:off x="6364981" y="3040333"/>
            <a:ext cx="1002620" cy="369332"/>
          </a:xfrm>
          <a:prstGeom prst="rect">
            <a:avLst/>
          </a:prstGeom>
          <a:noFill/>
        </p:spPr>
        <p:txBody>
          <a:bodyPr wrap="square" rtlCol="0">
            <a:spAutoFit/>
          </a:bodyPr>
          <a:lstStyle/>
          <a:p>
            <a:r>
              <a:rPr lang="en-GB" dirty="0"/>
              <a:t>101001</a:t>
            </a:r>
          </a:p>
        </p:txBody>
      </p:sp>
      <p:pic>
        <p:nvPicPr>
          <p:cNvPr id="8" name="Picture 7">
            <a:extLst>
              <a:ext uri="{FF2B5EF4-FFF2-40B4-BE49-F238E27FC236}">
                <a16:creationId xmlns:a16="http://schemas.microsoft.com/office/drawing/2014/main" id="{33C80DB6-B2E7-5E49-8FB3-CE98E81E80E1}"/>
              </a:ext>
            </a:extLst>
          </p:cNvPr>
          <p:cNvPicPr>
            <a:picLocks noChangeAspect="1"/>
          </p:cNvPicPr>
          <p:nvPr/>
        </p:nvPicPr>
        <p:blipFill>
          <a:blip r:embed="rId2"/>
          <a:stretch>
            <a:fillRect/>
          </a:stretch>
        </p:blipFill>
        <p:spPr>
          <a:xfrm>
            <a:off x="5174256" y="4330905"/>
            <a:ext cx="1142511" cy="944475"/>
          </a:xfrm>
          <a:prstGeom prst="rect">
            <a:avLst/>
          </a:prstGeom>
        </p:spPr>
      </p:pic>
      <p:pic>
        <p:nvPicPr>
          <p:cNvPr id="9" name="Picture 8">
            <a:extLst>
              <a:ext uri="{FF2B5EF4-FFF2-40B4-BE49-F238E27FC236}">
                <a16:creationId xmlns:a16="http://schemas.microsoft.com/office/drawing/2014/main" id="{0DC55E05-551C-C843-B3EB-05C459EC42EB}"/>
              </a:ext>
            </a:extLst>
          </p:cNvPr>
          <p:cNvPicPr>
            <a:picLocks noChangeAspect="1"/>
          </p:cNvPicPr>
          <p:nvPr/>
        </p:nvPicPr>
        <p:blipFill>
          <a:blip r:embed="rId2"/>
          <a:stretch>
            <a:fillRect/>
          </a:stretch>
        </p:blipFill>
        <p:spPr>
          <a:xfrm>
            <a:off x="9248628" y="4330905"/>
            <a:ext cx="1142511" cy="944475"/>
          </a:xfrm>
          <a:prstGeom prst="rect">
            <a:avLst/>
          </a:prstGeom>
        </p:spPr>
      </p:pic>
      <p:pic>
        <p:nvPicPr>
          <p:cNvPr id="5" name="Picture 4">
            <a:extLst>
              <a:ext uri="{FF2B5EF4-FFF2-40B4-BE49-F238E27FC236}">
                <a16:creationId xmlns:a16="http://schemas.microsoft.com/office/drawing/2014/main" id="{A57B8148-C034-7D44-89E6-AA15AB292D4F}"/>
              </a:ext>
            </a:extLst>
          </p:cNvPr>
          <p:cNvPicPr>
            <a:picLocks noChangeAspect="1"/>
          </p:cNvPicPr>
          <p:nvPr/>
        </p:nvPicPr>
        <p:blipFill>
          <a:blip r:embed="rId3"/>
          <a:stretch>
            <a:fillRect/>
          </a:stretch>
        </p:blipFill>
        <p:spPr>
          <a:xfrm>
            <a:off x="6966978" y="3404346"/>
            <a:ext cx="1631438" cy="815719"/>
          </a:xfrm>
          <a:prstGeom prst="rect">
            <a:avLst/>
          </a:prstGeom>
        </p:spPr>
      </p:pic>
      <p:cxnSp>
        <p:nvCxnSpPr>
          <p:cNvPr id="11" name="Straight Arrow Connector 10">
            <a:extLst>
              <a:ext uri="{FF2B5EF4-FFF2-40B4-BE49-F238E27FC236}">
                <a16:creationId xmlns:a16="http://schemas.microsoft.com/office/drawing/2014/main" id="{D6968CE3-9162-E74A-9D39-FBA111CB3CA7}"/>
              </a:ext>
            </a:extLst>
          </p:cNvPr>
          <p:cNvCxnSpPr>
            <a:cxnSpLocks/>
            <a:stCxn id="6" idx="3"/>
          </p:cNvCxnSpPr>
          <p:nvPr/>
        </p:nvCxnSpPr>
        <p:spPr>
          <a:xfrm>
            <a:off x="6323184" y="2972115"/>
            <a:ext cx="1055751" cy="889954"/>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749842D-74AF-9F41-BA01-AE622BABA36C}"/>
              </a:ext>
            </a:extLst>
          </p:cNvPr>
          <p:cNvCxnSpPr>
            <a:cxnSpLocks/>
            <a:endCxn id="7" idx="1"/>
          </p:cNvCxnSpPr>
          <p:nvPr/>
        </p:nvCxnSpPr>
        <p:spPr>
          <a:xfrm flipV="1">
            <a:off x="7911515" y="2986629"/>
            <a:ext cx="1311817" cy="84157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18A2456-05FF-AA42-BC23-2A924BA92FC8}"/>
              </a:ext>
            </a:extLst>
          </p:cNvPr>
          <p:cNvCxnSpPr>
            <a:cxnSpLocks/>
            <a:endCxn id="8" idx="3"/>
          </p:cNvCxnSpPr>
          <p:nvPr/>
        </p:nvCxnSpPr>
        <p:spPr>
          <a:xfrm flipH="1">
            <a:off x="6316767" y="3990392"/>
            <a:ext cx="1062168" cy="812751"/>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9EE1626-69EC-B74A-A1E9-B5715BED0A2B}"/>
              </a:ext>
            </a:extLst>
          </p:cNvPr>
          <p:cNvCxnSpPr>
            <a:cxnSpLocks/>
            <a:endCxn id="9" idx="1"/>
          </p:cNvCxnSpPr>
          <p:nvPr/>
        </p:nvCxnSpPr>
        <p:spPr>
          <a:xfrm>
            <a:off x="7911515" y="3974157"/>
            <a:ext cx="1337113" cy="828986"/>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E89B1AD-ACE7-154E-8F53-5CCB69A25B44}"/>
              </a:ext>
            </a:extLst>
          </p:cNvPr>
          <p:cNvSpPr txBox="1"/>
          <p:nvPr/>
        </p:nvSpPr>
        <p:spPr>
          <a:xfrm rot="19442339">
            <a:off x="8226534" y="2906168"/>
            <a:ext cx="1002620" cy="369332"/>
          </a:xfrm>
          <a:prstGeom prst="rect">
            <a:avLst/>
          </a:prstGeom>
          <a:noFill/>
        </p:spPr>
        <p:txBody>
          <a:bodyPr wrap="square" rtlCol="0">
            <a:spAutoFit/>
          </a:bodyPr>
          <a:lstStyle/>
          <a:p>
            <a:r>
              <a:rPr lang="en-GB" dirty="0"/>
              <a:t>101001</a:t>
            </a:r>
          </a:p>
        </p:txBody>
      </p:sp>
      <p:sp>
        <p:nvSpPr>
          <p:cNvPr id="26" name="TextBox 25">
            <a:extLst>
              <a:ext uri="{FF2B5EF4-FFF2-40B4-BE49-F238E27FC236}">
                <a16:creationId xmlns:a16="http://schemas.microsoft.com/office/drawing/2014/main" id="{3872548B-8825-324E-BC34-FE26902DF103}"/>
              </a:ext>
            </a:extLst>
          </p:cNvPr>
          <p:cNvSpPr txBox="1"/>
          <p:nvPr/>
        </p:nvSpPr>
        <p:spPr>
          <a:xfrm rot="19527121">
            <a:off x="6470432" y="4342870"/>
            <a:ext cx="1002620" cy="369332"/>
          </a:xfrm>
          <a:prstGeom prst="rect">
            <a:avLst/>
          </a:prstGeom>
          <a:noFill/>
        </p:spPr>
        <p:txBody>
          <a:bodyPr wrap="square" rtlCol="0">
            <a:spAutoFit/>
          </a:bodyPr>
          <a:lstStyle/>
          <a:p>
            <a:r>
              <a:rPr lang="en-GB" dirty="0"/>
              <a:t>101001</a:t>
            </a:r>
          </a:p>
        </p:txBody>
      </p:sp>
      <p:sp>
        <p:nvSpPr>
          <p:cNvPr id="27" name="TextBox 26">
            <a:extLst>
              <a:ext uri="{FF2B5EF4-FFF2-40B4-BE49-F238E27FC236}">
                <a16:creationId xmlns:a16="http://schemas.microsoft.com/office/drawing/2014/main" id="{6F9EEECA-F096-284E-A6DA-02EC2DE9849B}"/>
              </a:ext>
            </a:extLst>
          </p:cNvPr>
          <p:cNvSpPr txBox="1"/>
          <p:nvPr/>
        </p:nvSpPr>
        <p:spPr>
          <a:xfrm rot="1992074">
            <a:off x="8097104" y="4380893"/>
            <a:ext cx="1002620" cy="369332"/>
          </a:xfrm>
          <a:prstGeom prst="rect">
            <a:avLst/>
          </a:prstGeom>
          <a:noFill/>
        </p:spPr>
        <p:txBody>
          <a:bodyPr wrap="square" rtlCol="0">
            <a:spAutoFit/>
          </a:bodyPr>
          <a:lstStyle/>
          <a:p>
            <a:r>
              <a:rPr lang="en-GB" dirty="0"/>
              <a:t>101001</a:t>
            </a:r>
          </a:p>
        </p:txBody>
      </p:sp>
    </p:spTree>
    <p:extLst>
      <p:ext uri="{BB962C8B-B14F-4D97-AF65-F5344CB8AC3E}">
        <p14:creationId xmlns:p14="http://schemas.microsoft.com/office/powerpoint/2010/main" val="5972251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Switches – layer 3</a:t>
            </a:r>
            <a:endParaRPr lang="en-GB" dirty="0"/>
          </a:p>
        </p:txBody>
      </p:sp>
      <p:sp>
        <p:nvSpPr>
          <p:cNvPr id="3" name="Content Placeholder 2">
            <a:extLst>
              <a:ext uri="{FF2B5EF4-FFF2-40B4-BE49-F238E27FC236}">
                <a16:creationId xmlns:a16="http://schemas.microsoft.com/office/drawing/2014/main" id="{3925ED6D-2C01-7C42-A73A-6227AB445E57}"/>
              </a:ext>
            </a:extLst>
          </p:cNvPr>
          <p:cNvSpPr>
            <a:spLocks noGrp="1"/>
          </p:cNvSpPr>
          <p:nvPr>
            <p:ph idx="1"/>
          </p:nvPr>
        </p:nvSpPr>
        <p:spPr>
          <a:xfrm>
            <a:off x="838200" y="914211"/>
            <a:ext cx="10515600" cy="4351338"/>
          </a:xfrm>
        </p:spPr>
        <p:txBody>
          <a:bodyPr>
            <a:normAutofit lnSpcReduction="10000"/>
          </a:bodyPr>
          <a:lstStyle/>
          <a:p>
            <a:r>
              <a:rPr lang="en-GB" dirty="0"/>
              <a:t>Inspect the incoming/outgoing network traffic – IP addressing (network layer 3)</a:t>
            </a:r>
          </a:p>
          <a:p>
            <a:r>
              <a:rPr lang="en-GB" dirty="0"/>
              <a:t>Support of all major routing protocols and most of the routing of data/traffic to the next hop/router</a:t>
            </a:r>
          </a:p>
          <a:p>
            <a:r>
              <a:rPr lang="en-GB" dirty="0"/>
              <a:t>Include switching abilities, and can forward data according to a device's physical address (layer 2)</a:t>
            </a:r>
          </a:p>
          <a:p>
            <a:r>
              <a:rPr lang="en-GB" dirty="0"/>
              <a:t>Uses hardware routing, whereas typical routers use software routing</a:t>
            </a:r>
          </a:p>
          <a:p>
            <a:r>
              <a:rPr lang="en-GB" dirty="0"/>
              <a:t>Use of hardware leads to higher performance </a:t>
            </a:r>
          </a:p>
          <a:p>
            <a:endParaRPr lang="en-GB" dirty="0"/>
          </a:p>
          <a:p>
            <a:r>
              <a:rPr lang="en-GB" dirty="0"/>
              <a:t>Very useful for VLANs</a:t>
            </a:r>
          </a:p>
        </p:txBody>
      </p:sp>
      <p:pic>
        <p:nvPicPr>
          <p:cNvPr id="5" name="Picture 4">
            <a:extLst>
              <a:ext uri="{FF2B5EF4-FFF2-40B4-BE49-F238E27FC236}">
                <a16:creationId xmlns:a16="http://schemas.microsoft.com/office/drawing/2014/main" id="{7C2A039B-C24C-174A-B84C-EF8ED9AA0C19}"/>
              </a:ext>
            </a:extLst>
          </p:cNvPr>
          <p:cNvPicPr>
            <a:picLocks noChangeAspect="1"/>
          </p:cNvPicPr>
          <p:nvPr/>
        </p:nvPicPr>
        <p:blipFill>
          <a:blip r:embed="rId3"/>
          <a:stretch>
            <a:fillRect/>
          </a:stretch>
        </p:blipFill>
        <p:spPr>
          <a:xfrm>
            <a:off x="8509697" y="3818283"/>
            <a:ext cx="3329214" cy="3039717"/>
          </a:xfrm>
          <a:prstGeom prst="rect">
            <a:avLst/>
          </a:prstGeom>
        </p:spPr>
      </p:pic>
      <p:pic>
        <p:nvPicPr>
          <p:cNvPr id="7" name="Picture 20" descr="C:\Users\ecoffey\AppData\Local\Temp\Rar$DRa0.160\30042_Device_layer3_switch_unknown_64.png">
            <a:extLst>
              <a:ext uri="{FF2B5EF4-FFF2-40B4-BE49-F238E27FC236}">
                <a16:creationId xmlns:a16="http://schemas.microsoft.com/office/drawing/2014/main" id="{5EE0225E-CE1B-7F42-B9D8-5BB3D225EC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2510" y="4467023"/>
            <a:ext cx="1597053" cy="1597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61873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VLANs</a:t>
            </a:r>
          </a:p>
        </p:txBody>
      </p:sp>
      <p:sp>
        <p:nvSpPr>
          <p:cNvPr id="3" name="Content Placeholder 2">
            <a:extLst>
              <a:ext uri="{FF2B5EF4-FFF2-40B4-BE49-F238E27FC236}">
                <a16:creationId xmlns:a16="http://schemas.microsoft.com/office/drawing/2014/main" id="{3EE609D6-CE69-1F40-BB52-5FD7C6C58D03}"/>
              </a:ext>
            </a:extLst>
          </p:cNvPr>
          <p:cNvSpPr>
            <a:spLocks noGrp="1"/>
          </p:cNvSpPr>
          <p:nvPr>
            <p:ph idx="1"/>
          </p:nvPr>
        </p:nvSpPr>
        <p:spPr>
          <a:xfrm>
            <a:off x="312823" y="1825625"/>
            <a:ext cx="6717820" cy="4935956"/>
          </a:xfrm>
        </p:spPr>
        <p:txBody>
          <a:bodyPr>
            <a:normAutofit fontScale="92500" lnSpcReduction="20000"/>
          </a:bodyPr>
          <a:lstStyle/>
          <a:p>
            <a:r>
              <a:rPr lang="en-GB" dirty="0"/>
              <a:t>Create smaller broadcast domains at layer 2</a:t>
            </a:r>
          </a:p>
          <a:p>
            <a:r>
              <a:rPr lang="en-GB" dirty="0"/>
              <a:t>Broadcasts from one VLAN do not go to another VLAN</a:t>
            </a:r>
          </a:p>
          <a:p>
            <a:r>
              <a:rPr lang="en-GB" dirty="0"/>
              <a:t>Adding VLANs reduces bandwidth requirements</a:t>
            </a:r>
          </a:p>
          <a:p>
            <a:r>
              <a:rPr lang="en-GB" dirty="0"/>
              <a:t>Adding a user means allocating their port to a VLAN</a:t>
            </a:r>
          </a:p>
          <a:p>
            <a:endParaRPr lang="en-GB" dirty="0"/>
          </a:p>
          <a:p>
            <a:r>
              <a:rPr lang="en-GB" dirty="0"/>
              <a:t>Need a router to communicate between VLANs</a:t>
            </a:r>
          </a:p>
          <a:p>
            <a:endParaRPr lang="en-GB" dirty="0"/>
          </a:p>
          <a:p>
            <a:r>
              <a:rPr lang="en-GB" dirty="0"/>
              <a:t>Layer 3 switch combines the switching and routing required for VLANs (but not WAN) </a:t>
            </a:r>
          </a:p>
        </p:txBody>
      </p:sp>
      <p:pic>
        <p:nvPicPr>
          <p:cNvPr id="1026" name="Picture 2" descr="page333image3096784">
            <a:extLst>
              <a:ext uri="{FF2B5EF4-FFF2-40B4-BE49-F238E27FC236}">
                <a16:creationId xmlns:a16="http://schemas.microsoft.com/office/drawing/2014/main" id="{7DD80EDD-357B-B646-BB3E-1C40E0E1D4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5485" y="1825625"/>
            <a:ext cx="3810000" cy="273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3488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Configure VLANs on Cisco </a:t>
            </a:r>
            <a:r>
              <a:rPr lang="en-GB" sz="3600"/>
              <a:t>S1 switch</a:t>
            </a:r>
            <a:endParaRPr lang="en-GB" sz="3600" dirty="0"/>
          </a:p>
        </p:txBody>
      </p:sp>
      <p:sp>
        <p:nvSpPr>
          <p:cNvPr id="3" name="Content Placeholder 2">
            <a:extLst>
              <a:ext uri="{FF2B5EF4-FFF2-40B4-BE49-F238E27FC236}">
                <a16:creationId xmlns:a16="http://schemas.microsoft.com/office/drawing/2014/main" id="{3EE609D6-CE69-1F40-BB52-5FD7C6C58D03}"/>
              </a:ext>
            </a:extLst>
          </p:cNvPr>
          <p:cNvSpPr>
            <a:spLocks noGrp="1"/>
          </p:cNvSpPr>
          <p:nvPr>
            <p:ph idx="1"/>
          </p:nvPr>
        </p:nvSpPr>
        <p:spPr>
          <a:xfrm>
            <a:off x="312823" y="1825625"/>
            <a:ext cx="6717820" cy="4935956"/>
          </a:xfrm>
        </p:spPr>
        <p:txBody>
          <a:bodyPr>
            <a:normAutofit fontScale="92500" lnSpcReduction="20000"/>
          </a:bodyPr>
          <a:lstStyle/>
          <a:p>
            <a:pPr marL="0" indent="0">
              <a:buNone/>
            </a:pPr>
            <a:r>
              <a:rPr lang="en-GB" dirty="0">
                <a:latin typeface="Courier New" panose="02070309020205020404" pitchFamily="49" charset="0"/>
                <a:cs typeface="Courier New" panose="02070309020205020404" pitchFamily="49" charset="0"/>
              </a:rPr>
              <a:t>S1#config t </a:t>
            </a:r>
          </a:p>
          <a:p>
            <a:pPr marL="0" indent="0">
              <a:buNone/>
            </a:pPr>
            <a:r>
              <a:rPr lang="en-GB" dirty="0">
                <a:latin typeface="Courier New" panose="02070309020205020404" pitchFamily="49" charset="0"/>
                <a:cs typeface="Courier New" panose="02070309020205020404" pitchFamily="49" charset="0"/>
              </a:rPr>
              <a:t>S1(config)#</a:t>
            </a:r>
            <a:r>
              <a:rPr lang="en-GB" dirty="0" err="1">
                <a:latin typeface="Courier New" panose="02070309020205020404" pitchFamily="49" charset="0"/>
                <a:cs typeface="Courier New" panose="02070309020205020404" pitchFamily="49" charset="0"/>
              </a:rPr>
              <a:t>vlan</a:t>
            </a:r>
            <a:r>
              <a:rPr lang="en-GB" dirty="0">
                <a:latin typeface="Courier New" panose="02070309020205020404" pitchFamily="49" charset="0"/>
                <a:cs typeface="Courier New" panose="02070309020205020404" pitchFamily="49" charset="0"/>
              </a:rPr>
              <a:t> ? </a:t>
            </a:r>
          </a:p>
          <a:p>
            <a:pPr marL="0" indent="0">
              <a:buNone/>
            </a:pPr>
            <a:r>
              <a:rPr lang="en-GB" dirty="0">
                <a:latin typeface="Courier New" panose="02070309020205020404" pitchFamily="49" charset="0"/>
                <a:cs typeface="Courier New" panose="02070309020205020404" pitchFamily="49" charset="0"/>
              </a:rPr>
              <a:t>	WORD ISL VLAN IDs 1-4094 </a:t>
            </a:r>
          </a:p>
          <a:p>
            <a:pPr marL="0" indent="0">
              <a:buNone/>
            </a:pPr>
            <a:r>
              <a:rPr lang="en-GB" dirty="0">
                <a:latin typeface="Courier New" panose="02070309020205020404" pitchFamily="49" charset="0"/>
                <a:cs typeface="Courier New" panose="02070309020205020404" pitchFamily="49" charset="0"/>
              </a:rPr>
              <a:t>	internal internal VLAN </a:t>
            </a:r>
          </a:p>
          <a:p>
            <a:pPr marL="0" indent="0">
              <a:buNone/>
            </a:pPr>
            <a:r>
              <a:rPr lang="en-GB" dirty="0">
                <a:latin typeface="Courier New" panose="02070309020205020404" pitchFamily="49" charset="0"/>
                <a:cs typeface="Courier New" panose="02070309020205020404" pitchFamily="49" charset="0"/>
              </a:rPr>
              <a:t>S1(config)#</a:t>
            </a:r>
            <a:r>
              <a:rPr lang="en-GB" dirty="0" err="1">
                <a:latin typeface="Courier New" panose="02070309020205020404" pitchFamily="49" charset="0"/>
                <a:cs typeface="Courier New" panose="02070309020205020404" pitchFamily="49" charset="0"/>
              </a:rPr>
              <a:t>vlan</a:t>
            </a:r>
            <a:r>
              <a:rPr lang="en-GB" dirty="0">
                <a:latin typeface="Courier New" panose="02070309020205020404" pitchFamily="49" charset="0"/>
                <a:cs typeface="Courier New" panose="02070309020205020404" pitchFamily="49" charset="0"/>
              </a:rPr>
              <a:t> 2 </a:t>
            </a:r>
          </a:p>
          <a:p>
            <a:pPr marL="0" indent="0">
              <a:buNone/>
            </a:pPr>
            <a:r>
              <a:rPr lang="en-GB" dirty="0">
                <a:latin typeface="Courier New" panose="02070309020205020404" pitchFamily="49" charset="0"/>
                <a:cs typeface="Courier New" panose="02070309020205020404" pitchFamily="49" charset="0"/>
              </a:rPr>
              <a:t>S1(config-</a:t>
            </a:r>
            <a:r>
              <a:rPr lang="en-GB" dirty="0" err="1">
                <a:latin typeface="Courier New" panose="02070309020205020404" pitchFamily="49" charset="0"/>
                <a:cs typeface="Courier New" panose="02070309020205020404" pitchFamily="49" charset="0"/>
              </a:rPr>
              <a:t>vlan</a:t>
            </a:r>
            <a:r>
              <a:rPr lang="en-GB" dirty="0">
                <a:latin typeface="Courier New" panose="02070309020205020404" pitchFamily="49" charset="0"/>
                <a:cs typeface="Courier New" panose="02070309020205020404" pitchFamily="49" charset="0"/>
              </a:rPr>
              <a:t>)#name Sales </a:t>
            </a:r>
          </a:p>
          <a:p>
            <a:pPr marL="0" indent="0">
              <a:buNone/>
            </a:pPr>
            <a:r>
              <a:rPr lang="en-GB" dirty="0">
                <a:latin typeface="Courier New" panose="02070309020205020404" pitchFamily="49" charset="0"/>
                <a:cs typeface="Courier New" panose="02070309020205020404" pitchFamily="49" charset="0"/>
              </a:rPr>
              <a:t>S1(config-</a:t>
            </a:r>
            <a:r>
              <a:rPr lang="en-GB" dirty="0" err="1">
                <a:latin typeface="Courier New" panose="02070309020205020404" pitchFamily="49" charset="0"/>
                <a:cs typeface="Courier New" panose="02070309020205020404" pitchFamily="49" charset="0"/>
              </a:rPr>
              <a:t>vlan</a:t>
            </a:r>
            <a:r>
              <a:rPr lang="en-GB" dirty="0">
                <a:latin typeface="Courier New" panose="02070309020205020404" pitchFamily="49" charset="0"/>
                <a:cs typeface="Courier New" panose="02070309020205020404" pitchFamily="49" charset="0"/>
              </a:rPr>
              <a:t>)#</a:t>
            </a:r>
            <a:r>
              <a:rPr lang="en-GB" dirty="0" err="1">
                <a:latin typeface="Courier New" panose="02070309020205020404" pitchFamily="49" charset="0"/>
                <a:cs typeface="Courier New" panose="02070309020205020404" pitchFamily="49" charset="0"/>
              </a:rPr>
              <a:t>vlan</a:t>
            </a:r>
            <a:r>
              <a:rPr lang="en-GB" dirty="0">
                <a:latin typeface="Courier New" panose="02070309020205020404" pitchFamily="49" charset="0"/>
                <a:cs typeface="Courier New" panose="02070309020205020404" pitchFamily="49" charset="0"/>
              </a:rPr>
              <a:t> 3 </a:t>
            </a:r>
          </a:p>
          <a:p>
            <a:pPr marL="0" indent="0">
              <a:buNone/>
            </a:pPr>
            <a:r>
              <a:rPr lang="en-GB" dirty="0">
                <a:latin typeface="Courier New" panose="02070309020205020404" pitchFamily="49" charset="0"/>
                <a:cs typeface="Courier New" panose="02070309020205020404" pitchFamily="49" charset="0"/>
              </a:rPr>
              <a:t>S1(config-</a:t>
            </a:r>
            <a:r>
              <a:rPr lang="en-GB" dirty="0" err="1">
                <a:latin typeface="Courier New" panose="02070309020205020404" pitchFamily="49" charset="0"/>
                <a:cs typeface="Courier New" panose="02070309020205020404" pitchFamily="49" charset="0"/>
              </a:rPr>
              <a:t>vlan</a:t>
            </a:r>
            <a:r>
              <a:rPr lang="en-GB" dirty="0">
                <a:latin typeface="Courier New" panose="02070309020205020404" pitchFamily="49" charset="0"/>
                <a:cs typeface="Courier New" panose="02070309020205020404" pitchFamily="49" charset="0"/>
              </a:rPr>
              <a:t>)#name Marketing </a:t>
            </a:r>
          </a:p>
          <a:p>
            <a:pPr marL="0" indent="0">
              <a:buNone/>
            </a:pPr>
            <a:r>
              <a:rPr lang="en-GB" dirty="0">
                <a:latin typeface="Courier New" panose="02070309020205020404" pitchFamily="49" charset="0"/>
                <a:cs typeface="Courier New" panose="02070309020205020404" pitchFamily="49" charset="0"/>
              </a:rPr>
              <a:t>S1(config-</a:t>
            </a:r>
            <a:r>
              <a:rPr lang="en-GB" dirty="0" err="1">
                <a:latin typeface="Courier New" panose="02070309020205020404" pitchFamily="49" charset="0"/>
                <a:cs typeface="Courier New" panose="02070309020205020404" pitchFamily="49" charset="0"/>
              </a:rPr>
              <a:t>vlan</a:t>
            </a:r>
            <a:r>
              <a:rPr lang="en-GB" dirty="0">
                <a:latin typeface="Courier New" panose="02070309020205020404" pitchFamily="49" charset="0"/>
                <a:cs typeface="Courier New" panose="02070309020205020404" pitchFamily="49" charset="0"/>
              </a:rPr>
              <a:t>)#</a:t>
            </a:r>
            <a:r>
              <a:rPr lang="en-GB" dirty="0" err="1">
                <a:latin typeface="Courier New" panose="02070309020205020404" pitchFamily="49" charset="0"/>
                <a:cs typeface="Courier New" panose="02070309020205020404" pitchFamily="49" charset="0"/>
              </a:rPr>
              <a:t>vlan</a:t>
            </a:r>
            <a:r>
              <a:rPr lang="en-GB" dirty="0">
                <a:latin typeface="Courier New" panose="02070309020205020404" pitchFamily="49" charset="0"/>
                <a:cs typeface="Courier New" panose="02070309020205020404" pitchFamily="49" charset="0"/>
              </a:rPr>
              <a:t> 4 </a:t>
            </a:r>
          </a:p>
          <a:p>
            <a:pPr marL="0" indent="0">
              <a:buNone/>
            </a:pPr>
            <a:r>
              <a:rPr lang="en-GB" dirty="0">
                <a:latin typeface="Courier New" panose="02070309020205020404" pitchFamily="49" charset="0"/>
                <a:cs typeface="Courier New" panose="02070309020205020404" pitchFamily="49" charset="0"/>
              </a:rPr>
              <a:t>S1(config-</a:t>
            </a:r>
            <a:r>
              <a:rPr lang="en-GB" dirty="0" err="1">
                <a:latin typeface="Courier New" panose="02070309020205020404" pitchFamily="49" charset="0"/>
                <a:cs typeface="Courier New" panose="02070309020205020404" pitchFamily="49" charset="0"/>
              </a:rPr>
              <a:t>vlan</a:t>
            </a:r>
            <a:r>
              <a:rPr lang="en-GB" dirty="0">
                <a:latin typeface="Courier New" panose="02070309020205020404" pitchFamily="49" charset="0"/>
                <a:cs typeface="Courier New" panose="02070309020205020404" pitchFamily="49" charset="0"/>
              </a:rPr>
              <a:t>)#name Accounting </a:t>
            </a:r>
          </a:p>
          <a:p>
            <a:pPr marL="0" indent="0">
              <a:buNone/>
            </a:pPr>
            <a:r>
              <a:rPr lang="en-GB" dirty="0">
                <a:latin typeface="Courier New" panose="02070309020205020404" pitchFamily="49" charset="0"/>
                <a:cs typeface="Courier New" panose="02070309020205020404" pitchFamily="49" charset="0"/>
              </a:rPr>
              <a:t>S1(config-</a:t>
            </a:r>
            <a:r>
              <a:rPr lang="en-GB" dirty="0" err="1">
                <a:latin typeface="Courier New" panose="02070309020205020404" pitchFamily="49" charset="0"/>
                <a:cs typeface="Courier New" panose="02070309020205020404" pitchFamily="49" charset="0"/>
              </a:rPr>
              <a:t>vlan</a:t>
            </a:r>
            <a:r>
              <a:rPr lang="en-GB" dirty="0">
                <a:latin typeface="Courier New" panose="02070309020205020404" pitchFamily="49" charset="0"/>
                <a:cs typeface="Courier New" panose="02070309020205020404" pitchFamily="49" charset="0"/>
              </a:rPr>
              <a:t>)#^Z </a:t>
            </a:r>
          </a:p>
          <a:p>
            <a:pPr marL="0" indent="0">
              <a:buNone/>
            </a:pPr>
            <a:r>
              <a:rPr lang="en-GB" dirty="0">
                <a:latin typeface="Courier New" panose="02070309020205020404" pitchFamily="49" charset="0"/>
                <a:cs typeface="Courier New" panose="02070309020205020404" pitchFamily="49" charset="0"/>
              </a:rPr>
              <a:t>S1# </a:t>
            </a:r>
            <a:endParaRPr lang="en-GB" dirty="0">
              <a:effectLst/>
              <a:latin typeface="Courier New" panose="02070309020205020404" pitchFamily="49" charset="0"/>
              <a:cs typeface="Courier New" panose="02070309020205020404" pitchFamily="49" charset="0"/>
            </a:endParaRPr>
          </a:p>
        </p:txBody>
      </p:sp>
      <p:pic>
        <p:nvPicPr>
          <p:cNvPr id="1026" name="Picture 2" descr="page333image3096784">
            <a:extLst>
              <a:ext uri="{FF2B5EF4-FFF2-40B4-BE49-F238E27FC236}">
                <a16:creationId xmlns:a16="http://schemas.microsoft.com/office/drawing/2014/main" id="{7DD80EDD-357B-B646-BB3E-1C40E0E1D4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5485" y="1825625"/>
            <a:ext cx="3810000" cy="273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5898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a:t>Three layer </a:t>
            </a:r>
            <a:r>
              <a:rPr lang="en-GB" sz="3600" dirty="0"/>
              <a:t>model (access, distribution, core)</a:t>
            </a:r>
          </a:p>
        </p:txBody>
      </p:sp>
      <p:sp>
        <p:nvSpPr>
          <p:cNvPr id="3" name="Content Placeholder 2">
            <a:extLst>
              <a:ext uri="{FF2B5EF4-FFF2-40B4-BE49-F238E27FC236}">
                <a16:creationId xmlns:a16="http://schemas.microsoft.com/office/drawing/2014/main" id="{B9D8B4C0-F822-D746-B93B-1F0040BA4396}"/>
              </a:ext>
            </a:extLst>
          </p:cNvPr>
          <p:cNvSpPr>
            <a:spLocks noGrp="1"/>
          </p:cNvSpPr>
          <p:nvPr>
            <p:ph idx="1"/>
          </p:nvPr>
        </p:nvSpPr>
        <p:spPr>
          <a:xfrm>
            <a:off x="312822" y="1556917"/>
            <a:ext cx="5902782" cy="4935956"/>
          </a:xfrm>
        </p:spPr>
        <p:txBody>
          <a:bodyPr>
            <a:normAutofit fontScale="85000" lnSpcReduction="20000"/>
          </a:bodyPr>
          <a:lstStyle/>
          <a:p>
            <a:r>
              <a:rPr lang="en-GB" b="1" dirty="0"/>
              <a:t>Access</a:t>
            </a:r>
            <a:r>
              <a:rPr lang="en-GB" dirty="0"/>
              <a:t>  </a:t>
            </a:r>
          </a:p>
          <a:p>
            <a:pPr lvl="1"/>
            <a:r>
              <a:rPr lang="en-GB" dirty="0"/>
              <a:t>End-stations and servers connect to the enterprise at the </a:t>
            </a:r>
            <a:r>
              <a:rPr lang="en-GB" i="1" dirty="0"/>
              <a:t>access layer</a:t>
            </a:r>
            <a:r>
              <a:rPr lang="en-GB" dirty="0"/>
              <a:t>. </a:t>
            </a:r>
          </a:p>
          <a:p>
            <a:pPr lvl="1"/>
            <a:r>
              <a:rPr lang="en-GB" dirty="0"/>
              <a:t>incorporates layer 2 switches and access points</a:t>
            </a:r>
          </a:p>
          <a:p>
            <a:r>
              <a:rPr lang="en-GB" b="1" dirty="0"/>
              <a:t>Distribution</a:t>
            </a:r>
            <a:endParaRPr lang="en-GB" dirty="0"/>
          </a:p>
          <a:p>
            <a:pPr lvl="1"/>
            <a:r>
              <a:rPr lang="en-GB" dirty="0"/>
              <a:t>Routing and filtering are managed at the distribution layer.</a:t>
            </a:r>
          </a:p>
          <a:p>
            <a:pPr lvl="1"/>
            <a:r>
              <a:rPr lang="en-GB" dirty="0"/>
              <a:t>Distribution layer devices also often manage individual branch-office WAN connections.</a:t>
            </a:r>
          </a:p>
          <a:p>
            <a:pPr lvl="1"/>
            <a:r>
              <a:rPr lang="en-GB" dirty="0"/>
              <a:t>determines how packets can access the core. </a:t>
            </a:r>
          </a:p>
          <a:p>
            <a:pPr lvl="1"/>
            <a:r>
              <a:rPr lang="en-GB" dirty="0"/>
              <a:t>consists of layer 3 routers and multilayer switches.</a:t>
            </a:r>
          </a:p>
          <a:p>
            <a:r>
              <a:rPr lang="en-GB" b="1" dirty="0"/>
              <a:t>Core</a:t>
            </a:r>
            <a:r>
              <a:rPr lang="en-GB" dirty="0"/>
              <a:t> </a:t>
            </a:r>
          </a:p>
          <a:p>
            <a:pPr lvl="1"/>
            <a:r>
              <a:rPr lang="en-GB" dirty="0"/>
              <a:t>consists of high speed devices, like high end routers and switches with redundant links</a:t>
            </a:r>
          </a:p>
          <a:p>
            <a:pPr lvl="1"/>
            <a:r>
              <a:rPr lang="en-GB" dirty="0"/>
              <a:t>moves packets between distribution-layer devices in different regions of the network</a:t>
            </a:r>
          </a:p>
        </p:txBody>
      </p:sp>
      <p:pic>
        <p:nvPicPr>
          <p:cNvPr id="4" name="Picture 3">
            <a:extLst>
              <a:ext uri="{FF2B5EF4-FFF2-40B4-BE49-F238E27FC236}">
                <a16:creationId xmlns:a16="http://schemas.microsoft.com/office/drawing/2014/main" id="{E4D04B36-0495-4548-8D08-A2CDCACA7EE5}"/>
              </a:ext>
            </a:extLst>
          </p:cNvPr>
          <p:cNvPicPr>
            <a:picLocks noChangeAspect="1"/>
          </p:cNvPicPr>
          <p:nvPr/>
        </p:nvPicPr>
        <p:blipFill>
          <a:blip r:embed="rId3"/>
          <a:stretch>
            <a:fillRect/>
          </a:stretch>
        </p:blipFill>
        <p:spPr>
          <a:xfrm>
            <a:off x="6444442" y="1690690"/>
            <a:ext cx="5229962" cy="3923032"/>
          </a:xfrm>
          <a:prstGeom prst="rect">
            <a:avLst/>
          </a:prstGeom>
        </p:spPr>
      </p:pic>
    </p:spTree>
    <p:extLst>
      <p:ext uri="{BB962C8B-B14F-4D97-AF65-F5344CB8AC3E}">
        <p14:creationId xmlns:p14="http://schemas.microsoft.com/office/powerpoint/2010/main" val="13708892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Router</a:t>
            </a:r>
          </a:p>
        </p:txBody>
      </p:sp>
      <p:sp>
        <p:nvSpPr>
          <p:cNvPr id="3" name="Content Placeholder 2">
            <a:extLst>
              <a:ext uri="{FF2B5EF4-FFF2-40B4-BE49-F238E27FC236}">
                <a16:creationId xmlns:a16="http://schemas.microsoft.com/office/drawing/2014/main" id="{51E17217-4910-3E4C-8844-CB5151FF7B08}"/>
              </a:ext>
            </a:extLst>
          </p:cNvPr>
          <p:cNvSpPr>
            <a:spLocks noGrp="1"/>
          </p:cNvSpPr>
          <p:nvPr>
            <p:ph idx="1"/>
          </p:nvPr>
        </p:nvSpPr>
        <p:spPr/>
        <p:txBody>
          <a:bodyPr/>
          <a:lstStyle/>
          <a:p>
            <a:r>
              <a:rPr lang="en-GB" dirty="0"/>
              <a:t>Forwards data packets between computer networks</a:t>
            </a:r>
          </a:p>
          <a:p>
            <a:r>
              <a:rPr lang="en-GB" dirty="0"/>
              <a:t>Connected to two or more data lines (Ethernet, WAN etc) from different networks</a:t>
            </a:r>
          </a:p>
          <a:p>
            <a:r>
              <a:rPr lang="en-GB" dirty="0"/>
              <a:t>Reads the network (IP) address information in the packet to determine the ultimate destination</a:t>
            </a:r>
          </a:p>
          <a:p>
            <a:r>
              <a:rPr lang="en-GB" dirty="0"/>
              <a:t>Uses information in its routing table or routing policy to direct the packet to the next network on its journey</a:t>
            </a:r>
          </a:p>
          <a:p>
            <a:r>
              <a:rPr lang="en-GB" dirty="0"/>
              <a:t>Is a layer 3 (network) device </a:t>
            </a:r>
          </a:p>
        </p:txBody>
      </p:sp>
      <p:pic>
        <p:nvPicPr>
          <p:cNvPr id="4" name="Picture 20" descr="C:\Users\ecoffey\AppData\Local\Temp\Rar$DRa0.386\30067_Device_router_unknown_64.png">
            <a:extLst>
              <a:ext uri="{FF2B5EF4-FFF2-40B4-BE49-F238E27FC236}">
                <a16:creationId xmlns:a16="http://schemas.microsoft.com/office/drawing/2014/main" id="{B0E22CB7-7148-DD4B-8AC5-0049E3F164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2595" y="4637384"/>
            <a:ext cx="1873323" cy="1873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60118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Router</a:t>
            </a:r>
          </a:p>
        </p:txBody>
      </p:sp>
      <p:sp>
        <p:nvSpPr>
          <p:cNvPr id="3" name="Content Placeholder 2">
            <a:extLst>
              <a:ext uri="{FF2B5EF4-FFF2-40B4-BE49-F238E27FC236}">
                <a16:creationId xmlns:a16="http://schemas.microsoft.com/office/drawing/2014/main" id="{51E17217-4910-3E4C-8844-CB5151FF7B08}"/>
              </a:ext>
            </a:extLst>
          </p:cNvPr>
          <p:cNvSpPr>
            <a:spLocks noGrp="1"/>
          </p:cNvSpPr>
          <p:nvPr>
            <p:ph idx="1"/>
          </p:nvPr>
        </p:nvSpPr>
        <p:spPr>
          <a:xfrm>
            <a:off x="312822" y="1825625"/>
            <a:ext cx="5937507" cy="4935956"/>
          </a:xfrm>
        </p:spPr>
        <p:txBody>
          <a:bodyPr>
            <a:normAutofit lnSpcReduction="10000"/>
          </a:bodyPr>
          <a:lstStyle/>
          <a:p>
            <a:r>
              <a:rPr lang="en-GB" dirty="0"/>
              <a:t>Incoming packet read into memory</a:t>
            </a:r>
          </a:p>
          <a:p>
            <a:r>
              <a:rPr lang="en-GB" dirty="0"/>
              <a:t>Interrupt processor reads destination IP address</a:t>
            </a:r>
          </a:p>
          <a:p>
            <a:r>
              <a:rPr lang="en-GB" dirty="0"/>
              <a:t>Checks in router cache to look for matching entry</a:t>
            </a:r>
          </a:p>
          <a:p>
            <a:r>
              <a:rPr lang="en-GB" dirty="0"/>
              <a:t>If there is then builds new layer 2 header and alerts outbound processor</a:t>
            </a:r>
          </a:p>
          <a:p>
            <a:r>
              <a:rPr lang="en-GB" dirty="0"/>
              <a:t>If not, then finds next hop address and layer 2 address in routing table, then builds new layer 2 header and alerts outbound processor</a:t>
            </a:r>
          </a:p>
        </p:txBody>
      </p:sp>
      <p:pic>
        <p:nvPicPr>
          <p:cNvPr id="5" name="Picture 4">
            <a:extLst>
              <a:ext uri="{FF2B5EF4-FFF2-40B4-BE49-F238E27FC236}">
                <a16:creationId xmlns:a16="http://schemas.microsoft.com/office/drawing/2014/main" id="{B8EACB9F-0F7A-F046-97AE-8128957D65A1}"/>
              </a:ext>
            </a:extLst>
          </p:cNvPr>
          <p:cNvPicPr>
            <a:picLocks noChangeAspect="1"/>
          </p:cNvPicPr>
          <p:nvPr/>
        </p:nvPicPr>
        <p:blipFill>
          <a:blip r:embed="rId3"/>
          <a:stretch>
            <a:fillRect/>
          </a:stretch>
        </p:blipFill>
        <p:spPr>
          <a:xfrm>
            <a:off x="6800770" y="1690690"/>
            <a:ext cx="4911096" cy="4143737"/>
          </a:xfrm>
          <a:prstGeom prst="rect">
            <a:avLst/>
          </a:prstGeom>
        </p:spPr>
      </p:pic>
    </p:spTree>
    <p:extLst>
      <p:ext uri="{BB962C8B-B14F-4D97-AF65-F5344CB8AC3E}">
        <p14:creationId xmlns:p14="http://schemas.microsoft.com/office/powerpoint/2010/main" val="5540997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Hops</a:t>
            </a:r>
          </a:p>
        </p:txBody>
      </p:sp>
      <p:sp>
        <p:nvSpPr>
          <p:cNvPr id="3" name="Content Placeholder 2">
            <a:extLst>
              <a:ext uri="{FF2B5EF4-FFF2-40B4-BE49-F238E27FC236}">
                <a16:creationId xmlns:a16="http://schemas.microsoft.com/office/drawing/2014/main" id="{51E17217-4910-3E4C-8844-CB5151FF7B08}"/>
              </a:ext>
            </a:extLst>
          </p:cNvPr>
          <p:cNvSpPr>
            <a:spLocks noGrp="1"/>
          </p:cNvSpPr>
          <p:nvPr>
            <p:ph idx="1"/>
          </p:nvPr>
        </p:nvSpPr>
        <p:spPr>
          <a:xfrm>
            <a:off x="312822" y="1825625"/>
            <a:ext cx="5937507" cy="4935956"/>
          </a:xfrm>
        </p:spPr>
        <p:txBody>
          <a:bodyPr/>
          <a:lstStyle/>
          <a:p>
            <a:r>
              <a:rPr lang="en-GB" dirty="0"/>
              <a:t>A hop occurs each time packets are passed to the next network device</a:t>
            </a:r>
          </a:p>
          <a:p>
            <a:r>
              <a:rPr lang="en-GB" dirty="0"/>
              <a:t>The hop count is the number of intermediate devices the packet has to pass through from source to destination</a:t>
            </a:r>
          </a:p>
          <a:p>
            <a:r>
              <a:rPr lang="en-GB" dirty="0"/>
              <a:t>The hop count can be used as a metric by routing protocols to determine the optimum path for a packet</a:t>
            </a:r>
          </a:p>
          <a:p>
            <a:endParaRPr lang="en-GB" dirty="0"/>
          </a:p>
        </p:txBody>
      </p:sp>
      <p:pic>
        <p:nvPicPr>
          <p:cNvPr id="4" name="Picture 3">
            <a:extLst>
              <a:ext uri="{FF2B5EF4-FFF2-40B4-BE49-F238E27FC236}">
                <a16:creationId xmlns:a16="http://schemas.microsoft.com/office/drawing/2014/main" id="{B3EA2AD8-5000-3E47-A727-A54AC1484CF4}"/>
              </a:ext>
            </a:extLst>
          </p:cNvPr>
          <p:cNvPicPr>
            <a:picLocks noChangeAspect="1"/>
          </p:cNvPicPr>
          <p:nvPr/>
        </p:nvPicPr>
        <p:blipFill>
          <a:blip r:embed="rId3"/>
          <a:stretch>
            <a:fillRect/>
          </a:stretch>
        </p:blipFill>
        <p:spPr>
          <a:xfrm>
            <a:off x="6429829" y="1554843"/>
            <a:ext cx="5080000" cy="1397000"/>
          </a:xfrm>
          <a:prstGeom prst="rect">
            <a:avLst/>
          </a:prstGeom>
        </p:spPr>
      </p:pic>
    </p:spTree>
    <p:extLst>
      <p:ext uri="{BB962C8B-B14F-4D97-AF65-F5344CB8AC3E}">
        <p14:creationId xmlns:p14="http://schemas.microsoft.com/office/powerpoint/2010/main" val="29310259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Routing table</a:t>
            </a:r>
          </a:p>
        </p:txBody>
      </p:sp>
      <p:sp>
        <p:nvSpPr>
          <p:cNvPr id="3" name="Content Placeholder 2">
            <a:extLst>
              <a:ext uri="{FF2B5EF4-FFF2-40B4-BE49-F238E27FC236}">
                <a16:creationId xmlns:a16="http://schemas.microsoft.com/office/drawing/2014/main" id="{51E17217-4910-3E4C-8844-CB5151FF7B08}"/>
              </a:ext>
            </a:extLst>
          </p:cNvPr>
          <p:cNvSpPr>
            <a:spLocks noGrp="1"/>
          </p:cNvSpPr>
          <p:nvPr>
            <p:ph idx="1"/>
          </p:nvPr>
        </p:nvSpPr>
        <p:spPr>
          <a:xfrm>
            <a:off x="312823" y="1825625"/>
            <a:ext cx="4955864" cy="4935956"/>
          </a:xfrm>
        </p:spPr>
        <p:txBody>
          <a:bodyPr>
            <a:normAutofit fontScale="92500" lnSpcReduction="20000"/>
          </a:bodyPr>
          <a:lstStyle/>
          <a:p>
            <a:r>
              <a:rPr lang="en-GB" dirty="0"/>
              <a:t>Contains the destination subnet</a:t>
            </a:r>
          </a:p>
          <a:p>
            <a:r>
              <a:rPr lang="en-GB" dirty="0"/>
              <a:t>The metric (indicates best path)</a:t>
            </a:r>
          </a:p>
          <a:p>
            <a:r>
              <a:rPr lang="en-GB" dirty="0"/>
              <a:t>Next hop or gateway</a:t>
            </a:r>
          </a:p>
          <a:p>
            <a:endParaRPr lang="en-GB" dirty="0"/>
          </a:p>
          <a:p>
            <a:r>
              <a:rPr lang="en-GB" dirty="0"/>
              <a:t>In the example (for a home router)</a:t>
            </a:r>
          </a:p>
          <a:p>
            <a:endParaRPr lang="en-GB" dirty="0"/>
          </a:p>
          <a:p>
            <a:r>
              <a:rPr lang="en-GB" dirty="0"/>
              <a:t>0.0.0.0 is for an address not found in the table </a:t>
            </a:r>
          </a:p>
          <a:p>
            <a:r>
              <a:rPr lang="en-GB" dirty="0"/>
              <a:t>127.0.0.0 is localhost </a:t>
            </a:r>
          </a:p>
          <a:p>
            <a:r>
              <a:rPr lang="en-GB" dirty="0"/>
              <a:t>Default gateway is 192.168.0.1 and reached through the local network card 192.168.0.100</a:t>
            </a:r>
          </a:p>
          <a:p>
            <a:endParaRPr lang="en-GB" dirty="0"/>
          </a:p>
        </p:txBody>
      </p:sp>
      <p:graphicFrame>
        <p:nvGraphicFramePr>
          <p:cNvPr id="5" name="Table 4">
            <a:extLst>
              <a:ext uri="{FF2B5EF4-FFF2-40B4-BE49-F238E27FC236}">
                <a16:creationId xmlns:a16="http://schemas.microsoft.com/office/drawing/2014/main" id="{0824E977-5D85-184A-8058-6D9ABC91E753}"/>
              </a:ext>
            </a:extLst>
          </p:cNvPr>
          <p:cNvGraphicFramePr>
            <a:graphicFrameLocks noGrp="1"/>
          </p:cNvGraphicFramePr>
          <p:nvPr/>
        </p:nvGraphicFramePr>
        <p:xfrm>
          <a:off x="5531243" y="1690690"/>
          <a:ext cx="6372000" cy="1783080"/>
        </p:xfrm>
        <a:graphic>
          <a:graphicData uri="http://schemas.openxmlformats.org/drawingml/2006/table">
            <a:tbl>
              <a:tblPr/>
              <a:tblGrid>
                <a:gridCol w="1656000">
                  <a:extLst>
                    <a:ext uri="{9D8B030D-6E8A-4147-A177-3AD203B41FA5}">
                      <a16:colId xmlns:a16="http://schemas.microsoft.com/office/drawing/2014/main" val="1470332476"/>
                    </a:ext>
                  </a:extLst>
                </a:gridCol>
                <a:gridCol w="1368000">
                  <a:extLst>
                    <a:ext uri="{9D8B030D-6E8A-4147-A177-3AD203B41FA5}">
                      <a16:colId xmlns:a16="http://schemas.microsoft.com/office/drawing/2014/main" val="3619324235"/>
                    </a:ext>
                  </a:extLst>
                </a:gridCol>
                <a:gridCol w="1260000">
                  <a:extLst>
                    <a:ext uri="{9D8B030D-6E8A-4147-A177-3AD203B41FA5}">
                      <a16:colId xmlns:a16="http://schemas.microsoft.com/office/drawing/2014/main" val="97895488"/>
                    </a:ext>
                  </a:extLst>
                </a:gridCol>
                <a:gridCol w="1260000">
                  <a:extLst>
                    <a:ext uri="{9D8B030D-6E8A-4147-A177-3AD203B41FA5}">
                      <a16:colId xmlns:a16="http://schemas.microsoft.com/office/drawing/2014/main" val="1267185240"/>
                    </a:ext>
                  </a:extLst>
                </a:gridCol>
                <a:gridCol w="828000">
                  <a:extLst>
                    <a:ext uri="{9D8B030D-6E8A-4147-A177-3AD203B41FA5}">
                      <a16:colId xmlns:a16="http://schemas.microsoft.com/office/drawing/2014/main" val="2519195186"/>
                    </a:ext>
                  </a:extLst>
                </a:gridCol>
              </a:tblGrid>
              <a:tr h="285885">
                <a:tc>
                  <a:txBody>
                    <a:bodyPr/>
                    <a:lstStyle/>
                    <a:p>
                      <a:pPr algn="ctr"/>
                      <a:r>
                        <a:rPr lang="en-GB" dirty="0">
                          <a:effectLst/>
                        </a:rPr>
                        <a:t>Network Destination</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en-GB" dirty="0">
                          <a:effectLst/>
                        </a:rPr>
                        <a:t>Netmask</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en-GB" dirty="0">
                          <a:effectLst/>
                        </a:rPr>
                        <a:t>Gateway</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en-GB" dirty="0">
                          <a:effectLst/>
                        </a:rPr>
                        <a:t>Interface</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en-GB" dirty="0">
                          <a:effectLst/>
                        </a:rPr>
                        <a:t>Metric</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extLst>
                  <a:ext uri="{0D108BD9-81ED-4DB2-BD59-A6C34878D82A}">
                    <a16:rowId xmlns:a16="http://schemas.microsoft.com/office/drawing/2014/main" val="3495604220"/>
                  </a:ext>
                </a:extLst>
              </a:tr>
              <a:tr h="285885">
                <a:tc>
                  <a:txBody>
                    <a:bodyPr/>
                    <a:lstStyle/>
                    <a:p>
                      <a:r>
                        <a:rPr lang="en-GB">
                          <a:effectLst/>
                        </a:rPr>
                        <a:t>0.0.0.0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0.0.0.0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192.168.0.1</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192.168.0.100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18874231"/>
                  </a:ext>
                </a:extLst>
              </a:tr>
              <a:tr h="285885">
                <a:tc>
                  <a:txBody>
                    <a:bodyPr/>
                    <a:lstStyle/>
                    <a:p>
                      <a:r>
                        <a:rPr lang="en-GB">
                          <a:effectLst/>
                        </a:rPr>
                        <a:t>127.0.0.0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255.0.0.0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127.0.0.1</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127.0.0.1</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141617194"/>
                  </a:ext>
                </a:extLst>
              </a:tr>
              <a:tr h="285885">
                <a:tc>
                  <a:txBody>
                    <a:bodyPr/>
                    <a:lstStyle/>
                    <a:p>
                      <a:r>
                        <a:rPr lang="en-GB">
                          <a:effectLst/>
                        </a:rPr>
                        <a:t>192.168.0.0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255.255.255.0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192.168.0.100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192.168.0.100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594051194"/>
                  </a:ext>
                </a:extLst>
              </a:tr>
              <a:tr h="285885">
                <a:tc>
                  <a:txBody>
                    <a:bodyPr/>
                    <a:lstStyle/>
                    <a:p>
                      <a:r>
                        <a:rPr lang="en-GB">
                          <a:effectLst/>
                        </a:rPr>
                        <a:t>192.168.0.100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255.255.255.255</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127.0.0.1</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127.0.0.1</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67994585"/>
                  </a:ext>
                </a:extLst>
              </a:tr>
              <a:tr h="285885">
                <a:tc>
                  <a:txBody>
                    <a:bodyPr/>
                    <a:lstStyle/>
                    <a:p>
                      <a:r>
                        <a:rPr lang="en-GB">
                          <a:effectLst/>
                        </a:rPr>
                        <a:t>192.168.0.1</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255.255.255.255</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192.168.0.100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192.168.0.100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dirty="0">
                          <a:effectLst/>
                        </a:rPr>
                        <a:t>10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8515557"/>
                  </a:ext>
                </a:extLst>
              </a:tr>
            </a:tbl>
          </a:graphicData>
        </a:graphic>
      </p:graphicFrame>
    </p:spTree>
    <p:extLst>
      <p:ext uri="{BB962C8B-B14F-4D97-AF65-F5344CB8AC3E}">
        <p14:creationId xmlns:p14="http://schemas.microsoft.com/office/powerpoint/2010/main" val="3099691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Routing protocols</a:t>
            </a:r>
          </a:p>
        </p:txBody>
      </p:sp>
      <p:sp>
        <p:nvSpPr>
          <p:cNvPr id="3" name="Content Placeholder 2">
            <a:extLst>
              <a:ext uri="{FF2B5EF4-FFF2-40B4-BE49-F238E27FC236}">
                <a16:creationId xmlns:a16="http://schemas.microsoft.com/office/drawing/2014/main" id="{51E17217-4910-3E4C-8844-CB5151FF7B08}"/>
              </a:ext>
            </a:extLst>
          </p:cNvPr>
          <p:cNvSpPr>
            <a:spLocks noGrp="1"/>
          </p:cNvSpPr>
          <p:nvPr>
            <p:ph idx="1"/>
          </p:nvPr>
        </p:nvSpPr>
        <p:spPr>
          <a:xfrm>
            <a:off x="312822" y="1825625"/>
            <a:ext cx="9455291" cy="4935956"/>
          </a:xfrm>
        </p:spPr>
        <p:txBody>
          <a:bodyPr>
            <a:normAutofit lnSpcReduction="10000"/>
          </a:bodyPr>
          <a:lstStyle/>
          <a:p>
            <a:r>
              <a:rPr lang="en-GB" dirty="0"/>
              <a:t>Used by routers to exchange information about routes between network nodes</a:t>
            </a:r>
          </a:p>
          <a:p>
            <a:r>
              <a:rPr lang="en-GB" dirty="0"/>
              <a:t>Routing algorithms determine the choice of routes directly attached to  router</a:t>
            </a:r>
          </a:p>
          <a:p>
            <a:r>
              <a:rPr lang="en-GB" dirty="0"/>
              <a:t>This information is then shared, such that routers gain knowledge of the network topology</a:t>
            </a:r>
          </a:p>
          <a:p>
            <a:r>
              <a:rPr lang="en-GB" dirty="0"/>
              <a:t>The results are stored as a metric in the routing table</a:t>
            </a:r>
          </a:p>
          <a:p>
            <a:endParaRPr lang="en-GB" dirty="0"/>
          </a:p>
          <a:p>
            <a:r>
              <a:rPr lang="en-GB" dirty="0"/>
              <a:t>Routing Information Protocol (RIP) counts hop (maximum 15)</a:t>
            </a:r>
          </a:p>
          <a:p>
            <a:r>
              <a:rPr lang="en-GB" dirty="0"/>
              <a:t>Open Shortest Path First (OSPF) measures the cost – bandwidth, delay and load</a:t>
            </a:r>
          </a:p>
        </p:txBody>
      </p:sp>
    </p:spTree>
    <p:extLst>
      <p:ext uri="{BB962C8B-B14F-4D97-AF65-F5344CB8AC3E}">
        <p14:creationId xmlns:p14="http://schemas.microsoft.com/office/powerpoint/2010/main" val="15640667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Static routing</a:t>
            </a:r>
          </a:p>
        </p:txBody>
      </p:sp>
      <p:sp>
        <p:nvSpPr>
          <p:cNvPr id="3" name="Content Placeholder 2">
            <a:extLst>
              <a:ext uri="{FF2B5EF4-FFF2-40B4-BE49-F238E27FC236}">
                <a16:creationId xmlns:a16="http://schemas.microsoft.com/office/drawing/2014/main" id="{8D894611-A933-DB4E-B9EF-2246B52E0DB3}"/>
              </a:ext>
            </a:extLst>
          </p:cNvPr>
          <p:cNvSpPr>
            <a:spLocks noGrp="1"/>
          </p:cNvSpPr>
          <p:nvPr>
            <p:ph idx="1"/>
          </p:nvPr>
        </p:nvSpPr>
        <p:spPr/>
        <p:txBody>
          <a:bodyPr>
            <a:normAutofit fontScale="77500" lnSpcReduction="20000"/>
          </a:bodyPr>
          <a:lstStyle/>
          <a:p>
            <a:r>
              <a:rPr lang="en-GB" dirty="0"/>
              <a:t>The network administrator adds entries in the routing table</a:t>
            </a:r>
          </a:p>
          <a:p>
            <a:endParaRPr lang="en-GB" dirty="0"/>
          </a:p>
          <a:p>
            <a:r>
              <a:rPr lang="en-GB" dirty="0"/>
              <a:t>Used:</a:t>
            </a:r>
          </a:p>
          <a:p>
            <a:pPr lvl="1"/>
            <a:r>
              <a:rPr lang="en-GB" dirty="0"/>
              <a:t>For a default node when no other nodes are available</a:t>
            </a:r>
          </a:p>
          <a:p>
            <a:pPr lvl="1"/>
            <a:r>
              <a:rPr lang="en-GB" dirty="0"/>
              <a:t>In a small network with only one or two routes</a:t>
            </a:r>
          </a:p>
          <a:p>
            <a:pPr lvl="1"/>
            <a:r>
              <a:rPr lang="en-GB" dirty="0"/>
              <a:t>As a backup if dynamic routing is not available</a:t>
            </a:r>
          </a:p>
          <a:p>
            <a:pPr lvl="1"/>
            <a:endParaRPr lang="en-GB" dirty="0"/>
          </a:p>
          <a:p>
            <a:r>
              <a:rPr lang="en-GB" dirty="0"/>
              <a:t>Good for:</a:t>
            </a:r>
          </a:p>
          <a:p>
            <a:pPr lvl="1"/>
            <a:r>
              <a:rPr lang="en-GB" dirty="0"/>
              <a:t>Full control over the network</a:t>
            </a:r>
          </a:p>
          <a:p>
            <a:pPr lvl="1"/>
            <a:r>
              <a:rPr lang="en-GB" dirty="0"/>
              <a:t>Very little CPU load and no traffic to other routers</a:t>
            </a:r>
          </a:p>
          <a:p>
            <a:pPr lvl="1"/>
            <a:endParaRPr lang="en-GB" dirty="0"/>
          </a:p>
          <a:p>
            <a:r>
              <a:rPr lang="en-GB" dirty="0"/>
              <a:t>Problems:</a:t>
            </a:r>
          </a:p>
          <a:p>
            <a:pPr lvl="1"/>
            <a:r>
              <a:rPr lang="en-GB" dirty="0"/>
              <a:t>Human error</a:t>
            </a:r>
          </a:p>
          <a:p>
            <a:pPr lvl="1"/>
            <a:r>
              <a:rPr lang="en-GB" dirty="0"/>
              <a:t>Not fault tolerant if a route becomes unavailable</a:t>
            </a:r>
          </a:p>
          <a:p>
            <a:pPr lvl="1"/>
            <a:endParaRPr lang="en-GB" dirty="0"/>
          </a:p>
          <a:p>
            <a:pPr lvl="1"/>
            <a:endParaRPr lang="en-GB" dirty="0"/>
          </a:p>
          <a:p>
            <a:endParaRPr lang="en-GB" dirty="0"/>
          </a:p>
        </p:txBody>
      </p:sp>
    </p:spTree>
    <p:extLst>
      <p:ext uri="{BB962C8B-B14F-4D97-AF65-F5344CB8AC3E}">
        <p14:creationId xmlns:p14="http://schemas.microsoft.com/office/powerpoint/2010/main" val="28618937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MAC (Media Access Control) Addressing</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p:txBody>
          <a:bodyPr>
            <a:normAutofit lnSpcReduction="10000"/>
          </a:bodyPr>
          <a:lstStyle/>
          <a:p>
            <a:r>
              <a:rPr lang="en-GB" dirty="0"/>
              <a:t>Uniquely identifies a network interface controller (NIC)</a:t>
            </a:r>
          </a:p>
          <a:p>
            <a:r>
              <a:rPr lang="en-GB" dirty="0"/>
              <a:t>MAC addresses are used as a network address for Ethernet and Wi-Fi</a:t>
            </a:r>
          </a:p>
          <a:p>
            <a:r>
              <a:rPr lang="en-GB" dirty="0"/>
              <a:t>Addresses are assigned by the manufacturer and stored in the NIC’s read-only memory or firmware</a:t>
            </a:r>
          </a:p>
          <a:p>
            <a:r>
              <a:rPr lang="en-GB" dirty="0"/>
              <a:t>It is a 48-bit address for 281,474,976,710,656 possible MAC addresses (normally shown as 6 octets)</a:t>
            </a:r>
            <a:br>
              <a:rPr lang="en-GB" dirty="0"/>
            </a:br>
            <a:br>
              <a:rPr lang="en-GB" dirty="0"/>
            </a:br>
            <a:r>
              <a:rPr lang="en-GB" dirty="0">
                <a:latin typeface="Courier" pitchFamily="2" charset="0"/>
              </a:rPr>
              <a:t>ether 4a:00:02:00:ca:e0 </a:t>
            </a:r>
            <a:r>
              <a:rPr lang="en-GB" dirty="0">
                <a:latin typeface="Trebuchet MS" panose="020B0703020202090204" pitchFamily="34" charset="0"/>
              </a:rPr>
              <a:t>(from </a:t>
            </a:r>
            <a:r>
              <a:rPr lang="en-GB" dirty="0" err="1">
                <a:latin typeface="Trebuchet MS" panose="020B0703020202090204" pitchFamily="34" charset="0"/>
              </a:rPr>
              <a:t>ifconfig</a:t>
            </a:r>
            <a:r>
              <a:rPr lang="en-GB" dirty="0">
                <a:latin typeface="Trebuchet MS" panose="020B0703020202090204" pitchFamily="34" charset="0"/>
              </a:rPr>
              <a:t>)</a:t>
            </a:r>
          </a:p>
          <a:p>
            <a:endParaRPr lang="en-GB" dirty="0"/>
          </a:p>
          <a:p>
            <a:r>
              <a:rPr lang="en-GB" dirty="0">
                <a:latin typeface="Courier" pitchFamily="2" charset="0"/>
              </a:rPr>
              <a:t>ipconfig</a:t>
            </a:r>
            <a:r>
              <a:rPr lang="en-GB" dirty="0"/>
              <a:t> or </a:t>
            </a:r>
            <a:r>
              <a:rPr lang="en-GB" dirty="0" err="1">
                <a:latin typeface="Courier" pitchFamily="2" charset="0"/>
              </a:rPr>
              <a:t>ifconfig</a:t>
            </a:r>
            <a:r>
              <a:rPr lang="en-GB" dirty="0"/>
              <a:t> commands show the MAC address</a:t>
            </a:r>
          </a:p>
          <a:p>
            <a:pPr marL="0" indent="0">
              <a:buNone/>
            </a:pPr>
            <a:endParaRPr lang="en-GB" dirty="0"/>
          </a:p>
        </p:txBody>
      </p:sp>
    </p:spTree>
    <p:extLst>
      <p:ext uri="{BB962C8B-B14F-4D97-AF65-F5344CB8AC3E}">
        <p14:creationId xmlns:p14="http://schemas.microsoft.com/office/powerpoint/2010/main" val="13705619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Dynamic routing</a:t>
            </a:r>
          </a:p>
        </p:txBody>
      </p:sp>
      <p:sp>
        <p:nvSpPr>
          <p:cNvPr id="3" name="Content Placeholder 2">
            <a:extLst>
              <a:ext uri="{FF2B5EF4-FFF2-40B4-BE49-F238E27FC236}">
                <a16:creationId xmlns:a16="http://schemas.microsoft.com/office/drawing/2014/main" id="{0DAA71E8-3609-E74D-A973-56E51C454366}"/>
              </a:ext>
            </a:extLst>
          </p:cNvPr>
          <p:cNvSpPr>
            <a:spLocks noGrp="1"/>
          </p:cNvSpPr>
          <p:nvPr>
            <p:ph idx="1"/>
          </p:nvPr>
        </p:nvSpPr>
        <p:spPr/>
        <p:txBody>
          <a:bodyPr>
            <a:normAutofit lnSpcReduction="10000"/>
          </a:bodyPr>
          <a:lstStyle/>
          <a:p>
            <a:r>
              <a:rPr lang="en-GB" dirty="0"/>
              <a:t>The entries in the routing table are made by the routing protocols</a:t>
            </a:r>
          </a:p>
          <a:p>
            <a:endParaRPr lang="en-GB" dirty="0"/>
          </a:p>
          <a:p>
            <a:r>
              <a:rPr lang="en-GB" dirty="0"/>
              <a:t>Entries are updated according to the conditions of the network</a:t>
            </a:r>
          </a:p>
          <a:p>
            <a:endParaRPr lang="en-GB" dirty="0"/>
          </a:p>
          <a:p>
            <a:r>
              <a:rPr lang="en-GB" dirty="0"/>
              <a:t>Failing nodes can be routed around</a:t>
            </a:r>
          </a:p>
          <a:p>
            <a:endParaRPr lang="en-GB" dirty="0"/>
          </a:p>
          <a:p>
            <a:r>
              <a:rPr lang="en-GB" dirty="0"/>
              <a:t>The paths can be adjusted based on traffic load, delays  </a:t>
            </a:r>
          </a:p>
          <a:p>
            <a:endParaRPr lang="en-GB" dirty="0"/>
          </a:p>
          <a:p>
            <a:r>
              <a:rPr lang="en-GB" dirty="0"/>
              <a:t>Traffic can be switched to idle paths</a:t>
            </a:r>
          </a:p>
        </p:txBody>
      </p:sp>
    </p:spTree>
    <p:extLst>
      <p:ext uri="{BB962C8B-B14F-4D97-AF65-F5344CB8AC3E}">
        <p14:creationId xmlns:p14="http://schemas.microsoft.com/office/powerpoint/2010/main" val="23434111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Subnet access</a:t>
            </a:r>
          </a:p>
        </p:txBody>
      </p:sp>
      <p:sp>
        <p:nvSpPr>
          <p:cNvPr id="3" name="Content Placeholder 2">
            <a:extLst>
              <a:ext uri="{FF2B5EF4-FFF2-40B4-BE49-F238E27FC236}">
                <a16:creationId xmlns:a16="http://schemas.microsoft.com/office/drawing/2014/main" id="{645B0BAE-8853-0F45-9A54-532EB3F68239}"/>
              </a:ext>
            </a:extLst>
          </p:cNvPr>
          <p:cNvSpPr>
            <a:spLocks noGrp="1"/>
          </p:cNvSpPr>
          <p:nvPr>
            <p:ph idx="1"/>
          </p:nvPr>
        </p:nvSpPr>
        <p:spPr>
          <a:xfrm>
            <a:off x="312822" y="1825625"/>
            <a:ext cx="10427749" cy="4935956"/>
          </a:xfrm>
        </p:spPr>
        <p:txBody>
          <a:bodyPr/>
          <a:lstStyle/>
          <a:p>
            <a:r>
              <a:rPr lang="en-GB" dirty="0"/>
              <a:t>Routers are used to connect subnets</a:t>
            </a:r>
          </a:p>
          <a:p>
            <a:endParaRPr lang="en-GB" dirty="0"/>
          </a:p>
          <a:p>
            <a:r>
              <a:rPr lang="en-GB" dirty="0"/>
              <a:t>If there were 400 clients to connect</a:t>
            </a:r>
          </a:p>
          <a:p>
            <a:endParaRPr lang="en-GB" dirty="0"/>
          </a:p>
          <a:p>
            <a:r>
              <a:rPr lang="en-GB" dirty="0"/>
              <a:t>Then split into two subnets of 200 each</a:t>
            </a:r>
          </a:p>
          <a:p>
            <a:endParaRPr lang="en-GB" dirty="0"/>
          </a:p>
          <a:p>
            <a:pPr lvl="1"/>
            <a:r>
              <a:rPr lang="en-GB" dirty="0"/>
              <a:t>192.168.1.n and 192.168.0.n</a:t>
            </a:r>
          </a:p>
          <a:p>
            <a:pPr lvl="1"/>
            <a:endParaRPr lang="en-GB" dirty="0"/>
          </a:p>
          <a:p>
            <a:r>
              <a:rPr lang="en-GB" dirty="0"/>
              <a:t>The router can use static routing to connect the two subnets together</a:t>
            </a:r>
          </a:p>
        </p:txBody>
      </p:sp>
    </p:spTree>
    <p:extLst>
      <p:ext uri="{BB962C8B-B14F-4D97-AF65-F5344CB8AC3E}">
        <p14:creationId xmlns:p14="http://schemas.microsoft.com/office/powerpoint/2010/main" val="32708546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WAN access</a:t>
            </a:r>
          </a:p>
        </p:txBody>
      </p:sp>
      <p:sp>
        <p:nvSpPr>
          <p:cNvPr id="3" name="Content Placeholder 2">
            <a:extLst>
              <a:ext uri="{FF2B5EF4-FFF2-40B4-BE49-F238E27FC236}">
                <a16:creationId xmlns:a16="http://schemas.microsoft.com/office/drawing/2014/main" id="{0ED9B1CE-6E33-A44C-B4FB-A855740A3942}"/>
              </a:ext>
            </a:extLst>
          </p:cNvPr>
          <p:cNvSpPr>
            <a:spLocks noGrp="1"/>
          </p:cNvSpPr>
          <p:nvPr>
            <p:ph idx="1"/>
          </p:nvPr>
        </p:nvSpPr>
        <p:spPr>
          <a:xfrm>
            <a:off x="312823" y="1825625"/>
            <a:ext cx="7408778" cy="4935956"/>
          </a:xfrm>
        </p:spPr>
        <p:txBody>
          <a:bodyPr>
            <a:normAutofit fontScale="92500" lnSpcReduction="20000"/>
          </a:bodyPr>
          <a:lstStyle/>
          <a:p>
            <a:r>
              <a:rPr lang="en-GB" dirty="0"/>
              <a:t>Requires a router with:</a:t>
            </a:r>
          </a:p>
          <a:p>
            <a:pPr lvl="1"/>
            <a:r>
              <a:rPr lang="en-GB" dirty="0"/>
              <a:t>Connections to an ISP modem/connection</a:t>
            </a:r>
          </a:p>
          <a:p>
            <a:pPr lvl="1"/>
            <a:endParaRPr lang="en-GB" dirty="0"/>
          </a:p>
          <a:p>
            <a:r>
              <a:rPr lang="en-GB" dirty="0"/>
              <a:t>Typical specification of small business router</a:t>
            </a:r>
          </a:p>
          <a:p>
            <a:pPr lvl="1" fontAlgn="base"/>
            <a:r>
              <a:rPr lang="en-GB" dirty="0"/>
              <a:t>Dual 10/100 </a:t>
            </a:r>
            <a:r>
              <a:rPr lang="en-GB" dirty="0" err="1"/>
              <a:t>Mbps</a:t>
            </a:r>
            <a:r>
              <a:rPr lang="en-GB" dirty="0"/>
              <a:t> Fast Ethernet WAN ports to provide load balancing and/or business continuity </a:t>
            </a:r>
          </a:p>
          <a:p>
            <a:pPr lvl="1" fontAlgn="base"/>
            <a:r>
              <a:rPr lang="en-GB" dirty="0"/>
              <a:t>Built-in 8-port Fast Ethernet switch </a:t>
            </a:r>
          </a:p>
          <a:p>
            <a:pPr lvl="1" fontAlgn="base"/>
            <a:r>
              <a:rPr lang="en-GB" dirty="0"/>
              <a:t>Proven stateful packet inspection (SPI) firewall, hardware encryption </a:t>
            </a:r>
          </a:p>
          <a:p>
            <a:pPr lvl="1" fontAlgn="base"/>
            <a:r>
              <a:rPr lang="en-GB" dirty="0"/>
              <a:t>High-capacity, high-performance IPsec VPN capabilities </a:t>
            </a:r>
          </a:p>
          <a:p>
            <a:endParaRPr lang="en-GB" dirty="0"/>
          </a:p>
          <a:p>
            <a:r>
              <a:rPr lang="en-GB" dirty="0"/>
              <a:t>WAN connections</a:t>
            </a:r>
          </a:p>
          <a:p>
            <a:pPr lvl="1"/>
            <a:r>
              <a:rPr lang="en-GB" dirty="0"/>
              <a:t>ADSL</a:t>
            </a:r>
          </a:p>
          <a:p>
            <a:pPr lvl="1"/>
            <a:r>
              <a:rPr lang="en-GB" dirty="0"/>
              <a:t>Fibre</a:t>
            </a:r>
          </a:p>
          <a:p>
            <a:r>
              <a:rPr lang="en-GB" dirty="0"/>
              <a:t>Receives IP address, DNS address from ISP</a:t>
            </a:r>
          </a:p>
        </p:txBody>
      </p:sp>
      <p:pic>
        <p:nvPicPr>
          <p:cNvPr id="4" name="Picture 3">
            <a:extLst>
              <a:ext uri="{FF2B5EF4-FFF2-40B4-BE49-F238E27FC236}">
                <a16:creationId xmlns:a16="http://schemas.microsoft.com/office/drawing/2014/main" id="{57815603-F56D-AA44-B7A5-F9DCB84E693D}"/>
              </a:ext>
            </a:extLst>
          </p:cNvPr>
          <p:cNvPicPr>
            <a:picLocks noChangeAspect="1"/>
          </p:cNvPicPr>
          <p:nvPr/>
        </p:nvPicPr>
        <p:blipFill>
          <a:blip r:embed="rId3"/>
          <a:stretch>
            <a:fillRect/>
          </a:stretch>
        </p:blipFill>
        <p:spPr>
          <a:xfrm>
            <a:off x="8325757" y="1887311"/>
            <a:ext cx="2362200" cy="571500"/>
          </a:xfrm>
          <a:prstGeom prst="rect">
            <a:avLst/>
          </a:prstGeom>
        </p:spPr>
      </p:pic>
      <p:sp>
        <p:nvSpPr>
          <p:cNvPr id="5" name="Rectangle 4">
            <a:extLst>
              <a:ext uri="{FF2B5EF4-FFF2-40B4-BE49-F238E27FC236}">
                <a16:creationId xmlns:a16="http://schemas.microsoft.com/office/drawing/2014/main" id="{992D7F5F-86A4-46E6-9D27-CAB632F90CB1}"/>
              </a:ext>
            </a:extLst>
          </p:cNvPr>
          <p:cNvSpPr/>
          <p:nvPr/>
        </p:nvSpPr>
        <p:spPr>
          <a:xfrm>
            <a:off x="255722" y="2797444"/>
            <a:ext cx="7408778" cy="1883044"/>
          </a:xfrm>
          <a:prstGeom prst="rect">
            <a:avLst/>
          </a:prstGeom>
          <a:solidFill>
            <a:schemeClr val="accent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8617BD8C-FD21-43F2-B74C-8B24D58A35FC}"/>
              </a:ext>
            </a:extLst>
          </p:cNvPr>
          <p:cNvSpPr txBox="1"/>
          <p:nvPr/>
        </p:nvSpPr>
        <p:spPr>
          <a:xfrm>
            <a:off x="7778702" y="3415800"/>
            <a:ext cx="2765935" cy="646331"/>
          </a:xfrm>
          <a:prstGeom prst="rect">
            <a:avLst/>
          </a:prstGeom>
          <a:noFill/>
        </p:spPr>
        <p:txBody>
          <a:bodyPr wrap="square" rtlCol="0">
            <a:spAutoFit/>
          </a:bodyPr>
          <a:lstStyle/>
          <a:p>
            <a:r>
              <a:rPr lang="en-GB" dirty="0"/>
              <a:t>Not very modern by today’s standards</a:t>
            </a:r>
          </a:p>
        </p:txBody>
      </p:sp>
    </p:spTree>
    <p:extLst>
      <p:ext uri="{BB962C8B-B14F-4D97-AF65-F5344CB8AC3E}">
        <p14:creationId xmlns:p14="http://schemas.microsoft.com/office/powerpoint/2010/main" val="415463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Segmentation and broadcast traffic reduction </a:t>
            </a:r>
          </a:p>
        </p:txBody>
      </p:sp>
      <p:sp>
        <p:nvSpPr>
          <p:cNvPr id="3" name="Content Placeholder 2">
            <a:extLst>
              <a:ext uri="{FF2B5EF4-FFF2-40B4-BE49-F238E27FC236}">
                <a16:creationId xmlns:a16="http://schemas.microsoft.com/office/drawing/2014/main" id="{8C2E674E-0132-0A48-AC1F-FE618E420BAC}"/>
              </a:ext>
            </a:extLst>
          </p:cNvPr>
          <p:cNvSpPr>
            <a:spLocks noGrp="1"/>
          </p:cNvSpPr>
          <p:nvPr>
            <p:ph idx="1"/>
          </p:nvPr>
        </p:nvSpPr>
        <p:spPr>
          <a:xfrm>
            <a:off x="312822" y="1651457"/>
            <a:ext cx="11590421" cy="4935956"/>
          </a:xfrm>
        </p:spPr>
        <p:txBody>
          <a:bodyPr>
            <a:normAutofit fontScale="85000" lnSpcReduction="20000"/>
          </a:bodyPr>
          <a:lstStyle/>
          <a:p>
            <a:r>
              <a:rPr lang="en-GB" dirty="0"/>
              <a:t>Broadcasting is transmitting a packet that will be received by every device on the network</a:t>
            </a:r>
          </a:p>
          <a:p>
            <a:r>
              <a:rPr lang="en-GB" dirty="0"/>
              <a:t>A MAC address of FF:FF:FF:FF:FF:FF or an IP address of x.x.x.255 is acted upon by every device</a:t>
            </a:r>
          </a:p>
          <a:p>
            <a:endParaRPr lang="en-GB" dirty="0"/>
          </a:p>
          <a:p>
            <a:r>
              <a:rPr lang="en-GB" dirty="0"/>
              <a:t>Excessive broadcast traffic can sometimes create a broadcast storm.</a:t>
            </a:r>
          </a:p>
          <a:p>
            <a:pPr lvl="1"/>
            <a:r>
              <a:rPr lang="en-GB" dirty="0"/>
              <a:t>messages are broadcast on a network and each message prompts a receiving node to respond by broadcasting its own messages on the network. </a:t>
            </a:r>
          </a:p>
          <a:p>
            <a:pPr lvl="1"/>
            <a:r>
              <a:rPr lang="en-GB" dirty="0"/>
              <a:t>This, in turn, prompts further responses that create a snowball effect. </a:t>
            </a:r>
          </a:p>
          <a:p>
            <a:pPr lvl="1"/>
            <a:r>
              <a:rPr lang="en-GB" dirty="0"/>
              <a:t>The LAN is suddenly flooded with packets, creating unnecessary traffic that leads to poor network performance or even a complete loss of network service.</a:t>
            </a:r>
          </a:p>
          <a:p>
            <a:pPr lvl="1"/>
            <a:endParaRPr lang="en-GB" dirty="0"/>
          </a:p>
          <a:p>
            <a:r>
              <a:rPr lang="en-GB" dirty="0"/>
              <a:t>Subnetting reduces the number of devices on one network </a:t>
            </a:r>
          </a:p>
          <a:p>
            <a:r>
              <a:rPr lang="en-GB" dirty="0"/>
              <a:t>Cisco recommend no more then 512 devices on a VLAN</a:t>
            </a:r>
          </a:p>
          <a:p>
            <a:r>
              <a:rPr lang="en-GB" dirty="0"/>
              <a:t>250 is reasonable for a subnet</a:t>
            </a:r>
          </a:p>
          <a:p>
            <a:r>
              <a:rPr lang="en-GB" dirty="0"/>
              <a:t>Some switches and routers have broadcast suppression</a:t>
            </a:r>
          </a:p>
        </p:txBody>
      </p:sp>
    </p:spTree>
    <p:extLst>
      <p:ext uri="{BB962C8B-B14F-4D97-AF65-F5344CB8AC3E}">
        <p14:creationId xmlns:p14="http://schemas.microsoft.com/office/powerpoint/2010/main" val="39680423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Wireless</a:t>
            </a:r>
          </a:p>
        </p:txBody>
      </p:sp>
      <p:sp>
        <p:nvSpPr>
          <p:cNvPr id="3" name="Content Placeholder 2">
            <a:extLst>
              <a:ext uri="{FF2B5EF4-FFF2-40B4-BE49-F238E27FC236}">
                <a16:creationId xmlns:a16="http://schemas.microsoft.com/office/drawing/2014/main" id="{88B3D37D-59F7-D342-8F6E-95DA2974D8D0}"/>
              </a:ext>
            </a:extLst>
          </p:cNvPr>
          <p:cNvSpPr>
            <a:spLocks noGrp="1"/>
          </p:cNvSpPr>
          <p:nvPr>
            <p:ph idx="1"/>
          </p:nvPr>
        </p:nvSpPr>
        <p:spPr>
          <a:xfrm>
            <a:off x="312822" y="1549859"/>
            <a:ext cx="11590421" cy="4935956"/>
          </a:xfrm>
        </p:spPr>
        <p:txBody>
          <a:bodyPr>
            <a:normAutofit fontScale="85000" lnSpcReduction="20000"/>
          </a:bodyPr>
          <a:lstStyle/>
          <a:p>
            <a:r>
              <a:rPr lang="en-GB" dirty="0"/>
              <a:t>Uses radio to connect network nodes</a:t>
            </a:r>
          </a:p>
          <a:p>
            <a:pPr lvl="1"/>
            <a:r>
              <a:rPr lang="en-GB" dirty="0"/>
              <a:t>Avoids costly cabling</a:t>
            </a:r>
          </a:p>
          <a:p>
            <a:pPr lvl="1"/>
            <a:r>
              <a:rPr lang="en-GB" dirty="0"/>
              <a:t>Works at the physical layer (1)</a:t>
            </a:r>
          </a:p>
          <a:p>
            <a:pPr lvl="1"/>
            <a:endParaRPr lang="en-GB" dirty="0"/>
          </a:p>
          <a:p>
            <a:r>
              <a:rPr lang="en-GB" dirty="0"/>
              <a:t>Bluetooth, NFC, Wi-Fi or Cellular (GSM)</a:t>
            </a:r>
          </a:p>
          <a:p>
            <a:endParaRPr lang="en-GB" dirty="0"/>
          </a:p>
          <a:p>
            <a:r>
              <a:rPr lang="en-GB" dirty="0"/>
              <a:t>Bluetooth</a:t>
            </a:r>
          </a:p>
          <a:p>
            <a:pPr lvl="1"/>
            <a:r>
              <a:rPr lang="en-GB" dirty="0"/>
              <a:t>Low power, short range</a:t>
            </a:r>
          </a:p>
          <a:p>
            <a:pPr lvl="1"/>
            <a:r>
              <a:rPr lang="en-GB" dirty="0"/>
              <a:t>Mice, keyboards, smartphone, headsets</a:t>
            </a:r>
          </a:p>
          <a:p>
            <a:pPr lvl="1"/>
            <a:r>
              <a:rPr lang="en-GB" dirty="0"/>
              <a:t>Built into OS</a:t>
            </a:r>
          </a:p>
          <a:p>
            <a:pPr lvl="1"/>
            <a:endParaRPr lang="en-GB" dirty="0"/>
          </a:p>
          <a:p>
            <a:r>
              <a:rPr lang="en-GB" dirty="0"/>
              <a:t>NFC (Near field communication)</a:t>
            </a:r>
          </a:p>
          <a:p>
            <a:pPr lvl="1"/>
            <a:r>
              <a:rPr lang="en-GB" dirty="0"/>
              <a:t>4cm range</a:t>
            </a:r>
          </a:p>
          <a:p>
            <a:pPr lvl="1"/>
            <a:r>
              <a:rPr lang="en-GB" dirty="0"/>
              <a:t>Contactless payment (smartphone)</a:t>
            </a:r>
          </a:p>
          <a:p>
            <a:pPr lvl="1"/>
            <a:r>
              <a:rPr lang="en-GB" dirty="0"/>
              <a:t>Data sharing(smartphone)</a:t>
            </a:r>
          </a:p>
          <a:p>
            <a:endParaRPr lang="en-GB" dirty="0"/>
          </a:p>
          <a:p>
            <a:endParaRPr lang="en-GB" dirty="0"/>
          </a:p>
        </p:txBody>
      </p:sp>
    </p:spTree>
    <p:extLst>
      <p:ext uri="{BB962C8B-B14F-4D97-AF65-F5344CB8AC3E}">
        <p14:creationId xmlns:p14="http://schemas.microsoft.com/office/powerpoint/2010/main" val="1864838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Wi-Fi</a:t>
            </a:r>
          </a:p>
        </p:txBody>
      </p:sp>
      <p:graphicFrame>
        <p:nvGraphicFramePr>
          <p:cNvPr id="5" name="Table 5">
            <a:extLst>
              <a:ext uri="{FF2B5EF4-FFF2-40B4-BE49-F238E27FC236}">
                <a16:creationId xmlns:a16="http://schemas.microsoft.com/office/drawing/2014/main" id="{A9F8ED2F-D47F-4BE7-BB9B-B2D3DCF04A78}"/>
              </a:ext>
            </a:extLst>
          </p:cNvPr>
          <p:cNvGraphicFramePr>
            <a:graphicFrameLocks noGrp="1"/>
          </p:cNvGraphicFramePr>
          <p:nvPr/>
        </p:nvGraphicFramePr>
        <p:xfrm>
          <a:off x="657679" y="1896700"/>
          <a:ext cx="11154613" cy="2496820"/>
        </p:xfrm>
        <a:graphic>
          <a:graphicData uri="http://schemas.openxmlformats.org/drawingml/2006/table">
            <a:tbl>
              <a:tblPr firstRow="1" bandRow="1">
                <a:tableStyleId>{5C22544A-7EE6-4342-B048-85BDC9FD1C3A}</a:tableStyleId>
              </a:tblPr>
              <a:tblGrid>
                <a:gridCol w="933201">
                  <a:extLst>
                    <a:ext uri="{9D8B030D-6E8A-4147-A177-3AD203B41FA5}">
                      <a16:colId xmlns:a16="http://schemas.microsoft.com/office/drawing/2014/main" val="3831750819"/>
                    </a:ext>
                  </a:extLst>
                </a:gridCol>
                <a:gridCol w="987402">
                  <a:extLst>
                    <a:ext uri="{9D8B030D-6E8A-4147-A177-3AD203B41FA5}">
                      <a16:colId xmlns:a16="http://schemas.microsoft.com/office/drawing/2014/main" val="813564724"/>
                    </a:ext>
                  </a:extLst>
                </a:gridCol>
                <a:gridCol w="987402">
                  <a:extLst>
                    <a:ext uri="{9D8B030D-6E8A-4147-A177-3AD203B41FA5}">
                      <a16:colId xmlns:a16="http://schemas.microsoft.com/office/drawing/2014/main" val="209401011"/>
                    </a:ext>
                  </a:extLst>
                </a:gridCol>
                <a:gridCol w="1030826">
                  <a:extLst>
                    <a:ext uri="{9D8B030D-6E8A-4147-A177-3AD203B41FA5}">
                      <a16:colId xmlns:a16="http://schemas.microsoft.com/office/drawing/2014/main" val="944152140"/>
                    </a:ext>
                  </a:extLst>
                </a:gridCol>
                <a:gridCol w="1030826">
                  <a:extLst>
                    <a:ext uri="{9D8B030D-6E8A-4147-A177-3AD203B41FA5}">
                      <a16:colId xmlns:a16="http://schemas.microsoft.com/office/drawing/2014/main" val="646535602"/>
                    </a:ext>
                  </a:extLst>
                </a:gridCol>
                <a:gridCol w="1030826">
                  <a:extLst>
                    <a:ext uri="{9D8B030D-6E8A-4147-A177-3AD203B41FA5}">
                      <a16:colId xmlns:a16="http://schemas.microsoft.com/office/drawing/2014/main" val="2033474396"/>
                    </a:ext>
                  </a:extLst>
                </a:gridCol>
                <a:gridCol w="1030826">
                  <a:extLst>
                    <a:ext uri="{9D8B030D-6E8A-4147-A177-3AD203B41FA5}">
                      <a16:colId xmlns:a16="http://schemas.microsoft.com/office/drawing/2014/main" val="2916448822"/>
                    </a:ext>
                  </a:extLst>
                </a:gridCol>
                <a:gridCol w="1030826">
                  <a:extLst>
                    <a:ext uri="{9D8B030D-6E8A-4147-A177-3AD203B41FA5}">
                      <a16:colId xmlns:a16="http://schemas.microsoft.com/office/drawing/2014/main" val="4286272733"/>
                    </a:ext>
                  </a:extLst>
                </a:gridCol>
                <a:gridCol w="1030826">
                  <a:extLst>
                    <a:ext uri="{9D8B030D-6E8A-4147-A177-3AD203B41FA5}">
                      <a16:colId xmlns:a16="http://schemas.microsoft.com/office/drawing/2014/main" val="1006419026"/>
                    </a:ext>
                  </a:extLst>
                </a:gridCol>
                <a:gridCol w="1030826">
                  <a:extLst>
                    <a:ext uri="{9D8B030D-6E8A-4147-A177-3AD203B41FA5}">
                      <a16:colId xmlns:a16="http://schemas.microsoft.com/office/drawing/2014/main" val="2425759035"/>
                    </a:ext>
                  </a:extLst>
                </a:gridCol>
                <a:gridCol w="1030826">
                  <a:extLst>
                    <a:ext uri="{9D8B030D-6E8A-4147-A177-3AD203B41FA5}">
                      <a16:colId xmlns:a16="http://schemas.microsoft.com/office/drawing/2014/main" val="2668996200"/>
                    </a:ext>
                  </a:extLst>
                </a:gridCol>
              </a:tblGrid>
              <a:tr h="370840">
                <a:tc>
                  <a:txBody>
                    <a:bodyPr/>
                    <a:lstStyle/>
                    <a:p>
                      <a:endParaRPr lang="en-GB"/>
                    </a:p>
                  </a:txBody>
                  <a:tcPr/>
                </a:tc>
                <a:tc>
                  <a:txBody>
                    <a:bodyPr/>
                    <a:lstStyle/>
                    <a:p>
                      <a:r>
                        <a:rPr lang="en-GB" dirty="0"/>
                        <a:t>802.11</a:t>
                      </a:r>
                    </a:p>
                  </a:txBody>
                  <a:tcPr/>
                </a:tc>
                <a:tc>
                  <a:txBody>
                    <a:bodyPr/>
                    <a:lstStyle/>
                    <a:p>
                      <a:r>
                        <a:rPr lang="en-GB" dirty="0"/>
                        <a:t>802.11a</a:t>
                      </a:r>
                    </a:p>
                  </a:txBody>
                  <a:tcPr/>
                </a:tc>
                <a:tc>
                  <a:txBody>
                    <a:bodyPr/>
                    <a:lstStyle/>
                    <a:p>
                      <a:r>
                        <a:rPr lang="en-GB" dirty="0"/>
                        <a:t>802.11b</a:t>
                      </a:r>
                    </a:p>
                  </a:txBody>
                  <a:tcPr/>
                </a:tc>
                <a:tc>
                  <a:txBody>
                    <a:bodyPr/>
                    <a:lstStyle/>
                    <a:p>
                      <a:r>
                        <a:rPr lang="en-GB" dirty="0"/>
                        <a:t>802.11g</a:t>
                      </a:r>
                    </a:p>
                  </a:txBody>
                  <a:tcPr/>
                </a:tc>
                <a:tc>
                  <a:txBody>
                    <a:bodyPr/>
                    <a:lstStyle/>
                    <a:p>
                      <a:r>
                        <a:rPr lang="en-GB" dirty="0"/>
                        <a:t>802.11n</a:t>
                      </a:r>
                    </a:p>
                  </a:txBody>
                  <a:tcPr/>
                </a:tc>
                <a:tc>
                  <a:txBody>
                    <a:bodyPr/>
                    <a:lstStyle/>
                    <a:p>
                      <a:r>
                        <a:rPr lang="en-GB" dirty="0"/>
                        <a:t>802.11n</a:t>
                      </a:r>
                    </a:p>
                    <a:p>
                      <a:r>
                        <a:rPr lang="en-GB" dirty="0"/>
                        <a:t>IEEE Specification</a:t>
                      </a:r>
                    </a:p>
                  </a:txBody>
                  <a:tcPr/>
                </a:tc>
                <a:tc>
                  <a:txBody>
                    <a:bodyPr/>
                    <a:lstStyle/>
                    <a:p>
                      <a:r>
                        <a:rPr lang="en-GB" dirty="0"/>
                        <a:t>802.11ac</a:t>
                      </a:r>
                    </a:p>
                    <a:p>
                      <a:r>
                        <a:rPr lang="en-GB" dirty="0"/>
                        <a:t>Wave 1</a:t>
                      </a:r>
                    </a:p>
                  </a:txBody>
                  <a:tcPr/>
                </a:tc>
                <a:tc>
                  <a:txBody>
                    <a:bodyPr/>
                    <a:lstStyle/>
                    <a:p>
                      <a:r>
                        <a:rPr lang="en-GB" dirty="0"/>
                        <a:t>802.11ac Wave 2</a:t>
                      </a:r>
                    </a:p>
                  </a:txBody>
                  <a:tcPr/>
                </a:tc>
                <a:tc>
                  <a:txBody>
                    <a:bodyPr/>
                    <a:lstStyle/>
                    <a:p>
                      <a:r>
                        <a:rPr lang="en-GB" dirty="0"/>
                        <a:t>802.11ac</a:t>
                      </a:r>
                    </a:p>
                    <a:p>
                      <a:r>
                        <a:rPr lang="en-GB" dirty="0"/>
                        <a:t>IEEE Specification</a:t>
                      </a:r>
                    </a:p>
                  </a:txBody>
                  <a:tcPr/>
                </a:tc>
                <a:tc>
                  <a:txBody>
                    <a:bodyPr/>
                    <a:lstStyle/>
                    <a:p>
                      <a:r>
                        <a:rPr lang="en-GB" dirty="0"/>
                        <a:t>802.11ax</a:t>
                      </a:r>
                    </a:p>
                  </a:txBody>
                  <a:tcPr/>
                </a:tc>
                <a:extLst>
                  <a:ext uri="{0D108BD9-81ED-4DB2-BD59-A6C34878D82A}">
                    <a16:rowId xmlns:a16="http://schemas.microsoft.com/office/drawing/2014/main" val="3827475265"/>
                  </a:ext>
                </a:extLst>
              </a:tr>
              <a:tr h="370840">
                <a:tc>
                  <a:txBody>
                    <a:bodyPr/>
                    <a:lstStyle/>
                    <a:p>
                      <a:r>
                        <a:rPr lang="en-GB" dirty="0"/>
                        <a:t>Band</a:t>
                      </a:r>
                    </a:p>
                  </a:txBody>
                  <a:tcPr/>
                </a:tc>
                <a:tc>
                  <a:txBody>
                    <a:bodyPr/>
                    <a:lstStyle/>
                    <a:p>
                      <a:r>
                        <a:rPr lang="en-GB" dirty="0"/>
                        <a:t>2.4GHz</a:t>
                      </a:r>
                    </a:p>
                  </a:txBody>
                  <a:tcPr/>
                </a:tc>
                <a:tc>
                  <a:txBody>
                    <a:bodyPr/>
                    <a:lstStyle/>
                    <a:p>
                      <a:r>
                        <a:rPr lang="en-GB" dirty="0"/>
                        <a:t>5.8GHz</a:t>
                      </a:r>
                    </a:p>
                  </a:txBody>
                  <a:tcPr/>
                </a:tc>
                <a:tc>
                  <a:txBody>
                    <a:bodyPr/>
                    <a:lstStyle/>
                    <a:p>
                      <a:r>
                        <a:rPr lang="en-GB" dirty="0"/>
                        <a:t>2.4GHz</a:t>
                      </a:r>
                    </a:p>
                  </a:txBody>
                  <a:tcPr/>
                </a:tc>
                <a:tc>
                  <a:txBody>
                    <a:bodyPr/>
                    <a:lstStyle/>
                    <a:p>
                      <a:r>
                        <a:rPr lang="en-GB" dirty="0"/>
                        <a:t>2.4GHz</a:t>
                      </a:r>
                    </a:p>
                  </a:txBody>
                  <a:tcPr/>
                </a:tc>
                <a:tc>
                  <a:txBody>
                    <a:bodyPr/>
                    <a:lstStyle/>
                    <a:p>
                      <a:r>
                        <a:rPr lang="en-GB" dirty="0"/>
                        <a:t>2.4GHz and 5GHz</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2.4GHz and 5GHz</a:t>
                      </a:r>
                    </a:p>
                    <a:p>
                      <a:endParaRPr lang="en-GB" dirty="0"/>
                    </a:p>
                  </a:txBody>
                  <a:tcPr/>
                </a:tc>
                <a:tc>
                  <a:txBody>
                    <a:bodyPr/>
                    <a:lstStyle/>
                    <a:p>
                      <a:r>
                        <a:rPr lang="en-GB" dirty="0"/>
                        <a:t>5GHz</a:t>
                      </a:r>
                    </a:p>
                  </a:txBody>
                  <a:tcPr/>
                </a:tc>
                <a:tc>
                  <a:txBody>
                    <a:bodyPr/>
                    <a:lstStyle/>
                    <a:p>
                      <a:r>
                        <a:rPr lang="en-GB" dirty="0"/>
                        <a:t>5GHz</a:t>
                      </a:r>
                    </a:p>
                  </a:txBody>
                  <a:tcPr/>
                </a:tc>
                <a:tc>
                  <a:txBody>
                    <a:bodyPr/>
                    <a:lstStyle/>
                    <a:p>
                      <a:r>
                        <a:rPr lang="en-GB" dirty="0"/>
                        <a:t>5GHz</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2.4GHz and 5GHz</a:t>
                      </a:r>
                    </a:p>
                    <a:p>
                      <a:endParaRPr lang="en-GB" dirty="0"/>
                    </a:p>
                  </a:txBody>
                  <a:tcPr/>
                </a:tc>
                <a:extLst>
                  <a:ext uri="{0D108BD9-81ED-4DB2-BD59-A6C34878D82A}">
                    <a16:rowId xmlns:a16="http://schemas.microsoft.com/office/drawing/2014/main" val="1042224490"/>
                  </a:ext>
                </a:extLst>
              </a:tr>
              <a:tr h="370840">
                <a:tc>
                  <a:txBody>
                    <a:bodyPr/>
                    <a:lstStyle/>
                    <a:p>
                      <a:r>
                        <a:rPr lang="en-GB" dirty="0"/>
                        <a:t>Max Speed</a:t>
                      </a:r>
                    </a:p>
                  </a:txBody>
                  <a:tcPr/>
                </a:tc>
                <a:tc>
                  <a:txBody>
                    <a:bodyPr/>
                    <a:lstStyle/>
                    <a:p>
                      <a:r>
                        <a:rPr lang="en-GB" dirty="0"/>
                        <a:t>1.2Mbps</a:t>
                      </a:r>
                    </a:p>
                  </a:txBody>
                  <a:tcPr/>
                </a:tc>
                <a:tc>
                  <a:txBody>
                    <a:bodyPr/>
                    <a:lstStyle/>
                    <a:p>
                      <a:r>
                        <a:rPr lang="en-GB" dirty="0"/>
                        <a:t>54Mbps</a:t>
                      </a:r>
                    </a:p>
                  </a:txBody>
                  <a:tcPr/>
                </a:tc>
                <a:tc>
                  <a:txBody>
                    <a:bodyPr/>
                    <a:lstStyle/>
                    <a:p>
                      <a:r>
                        <a:rPr lang="en-GB" dirty="0"/>
                        <a:t>11Mbps</a:t>
                      </a:r>
                    </a:p>
                  </a:txBody>
                  <a:tcPr/>
                </a:tc>
                <a:tc>
                  <a:txBody>
                    <a:bodyPr/>
                    <a:lstStyle/>
                    <a:p>
                      <a:r>
                        <a:rPr lang="en-GB" dirty="0"/>
                        <a:t>54Mbps</a:t>
                      </a:r>
                    </a:p>
                  </a:txBody>
                  <a:tcPr/>
                </a:tc>
                <a:tc>
                  <a:txBody>
                    <a:bodyPr/>
                    <a:lstStyle/>
                    <a:p>
                      <a:r>
                        <a:rPr lang="en-GB" dirty="0"/>
                        <a:t>450Mbps</a:t>
                      </a:r>
                    </a:p>
                  </a:txBody>
                  <a:tcPr/>
                </a:tc>
                <a:tc>
                  <a:txBody>
                    <a:bodyPr/>
                    <a:lstStyle/>
                    <a:p>
                      <a:r>
                        <a:rPr lang="en-GB" dirty="0"/>
                        <a:t>600Mbps</a:t>
                      </a:r>
                    </a:p>
                  </a:txBody>
                  <a:tcPr/>
                </a:tc>
                <a:tc>
                  <a:txBody>
                    <a:bodyPr/>
                    <a:lstStyle/>
                    <a:p>
                      <a:r>
                        <a:rPr lang="en-GB" dirty="0"/>
                        <a:t>1.3Gbps</a:t>
                      </a:r>
                    </a:p>
                  </a:txBody>
                  <a:tcPr/>
                </a:tc>
                <a:tc>
                  <a:txBody>
                    <a:bodyPr/>
                    <a:lstStyle/>
                    <a:p>
                      <a:r>
                        <a:rPr lang="en-GB" dirty="0"/>
                        <a:t>2.34GHz – 3.47GHz</a:t>
                      </a:r>
                    </a:p>
                  </a:txBody>
                  <a:tcPr/>
                </a:tc>
                <a:tc>
                  <a:txBody>
                    <a:bodyPr/>
                    <a:lstStyle/>
                    <a:p>
                      <a:r>
                        <a:rPr lang="en-GB" dirty="0"/>
                        <a:t>6.9GHz</a:t>
                      </a:r>
                    </a:p>
                  </a:txBody>
                  <a:tcPr/>
                </a:tc>
                <a:tc>
                  <a:txBody>
                    <a:bodyPr/>
                    <a:lstStyle/>
                    <a:p>
                      <a:r>
                        <a:rPr lang="en-GB" dirty="0"/>
                        <a:t>10Gbps</a:t>
                      </a:r>
                    </a:p>
                  </a:txBody>
                  <a:tcPr/>
                </a:tc>
                <a:extLst>
                  <a:ext uri="{0D108BD9-81ED-4DB2-BD59-A6C34878D82A}">
                    <a16:rowId xmlns:a16="http://schemas.microsoft.com/office/drawing/2014/main" val="2984956692"/>
                  </a:ext>
                </a:extLst>
              </a:tr>
              <a:tr h="370840">
                <a:tc>
                  <a:txBody>
                    <a:bodyPr/>
                    <a:lstStyle/>
                    <a:p>
                      <a:r>
                        <a:rPr lang="en-GB" dirty="0"/>
                        <a:t>MIMO</a:t>
                      </a:r>
                    </a:p>
                  </a:txBody>
                  <a:tcPr/>
                </a:tc>
                <a:tc>
                  <a:txBody>
                    <a:bodyPr/>
                    <a:lstStyle/>
                    <a:p>
                      <a:r>
                        <a:rPr lang="en-GB" dirty="0"/>
                        <a:t>Single User</a:t>
                      </a:r>
                    </a:p>
                  </a:txBody>
                  <a:tcPr/>
                </a:tc>
                <a:tc>
                  <a:txBody>
                    <a:bodyPr/>
                    <a:lstStyle/>
                    <a:p>
                      <a:r>
                        <a:rPr lang="en-GB" dirty="0"/>
                        <a:t>Single User</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Single User</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Single User</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Single User</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Single User</a:t>
                      </a:r>
                    </a:p>
                  </a:txBody>
                  <a:tcPr/>
                </a:tc>
                <a:tc>
                  <a:txBody>
                    <a:bodyPr/>
                    <a:lstStyle/>
                    <a:p>
                      <a:r>
                        <a:rPr lang="en-GB" dirty="0"/>
                        <a:t>Single User</a:t>
                      </a:r>
                    </a:p>
                  </a:txBody>
                  <a:tcPr/>
                </a:tc>
                <a:tc>
                  <a:txBody>
                    <a:bodyPr/>
                    <a:lstStyle/>
                    <a:p>
                      <a:r>
                        <a:rPr lang="en-GB" dirty="0"/>
                        <a:t>Multi User</a:t>
                      </a:r>
                    </a:p>
                  </a:txBody>
                  <a:tcPr/>
                </a:tc>
                <a:tc>
                  <a:txBody>
                    <a:bodyPr/>
                    <a:lstStyle/>
                    <a:p>
                      <a:r>
                        <a:rPr lang="en-GB" dirty="0"/>
                        <a:t>Multi User</a:t>
                      </a:r>
                    </a:p>
                  </a:txBody>
                  <a:tcPr/>
                </a:tc>
                <a:tc>
                  <a:txBody>
                    <a:bodyPr/>
                    <a:lstStyle/>
                    <a:p>
                      <a:r>
                        <a:rPr lang="en-GB" dirty="0"/>
                        <a:t>Multi User</a:t>
                      </a:r>
                    </a:p>
                  </a:txBody>
                  <a:tcPr/>
                </a:tc>
                <a:extLst>
                  <a:ext uri="{0D108BD9-81ED-4DB2-BD59-A6C34878D82A}">
                    <a16:rowId xmlns:a16="http://schemas.microsoft.com/office/drawing/2014/main" val="2714553102"/>
                  </a:ext>
                </a:extLst>
              </a:tr>
            </a:tbl>
          </a:graphicData>
        </a:graphic>
      </p:graphicFrame>
    </p:spTree>
    <p:extLst>
      <p:ext uri="{BB962C8B-B14F-4D97-AF65-F5344CB8AC3E}">
        <p14:creationId xmlns:p14="http://schemas.microsoft.com/office/powerpoint/2010/main" val="19038429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Wi-Fi</a:t>
            </a:r>
          </a:p>
        </p:txBody>
      </p:sp>
      <p:sp>
        <p:nvSpPr>
          <p:cNvPr id="3" name="Content Placeholder 2">
            <a:extLst>
              <a:ext uri="{FF2B5EF4-FFF2-40B4-BE49-F238E27FC236}">
                <a16:creationId xmlns:a16="http://schemas.microsoft.com/office/drawing/2014/main" id="{09513291-771B-5947-866F-3EA1F3FC3E0A}"/>
              </a:ext>
            </a:extLst>
          </p:cNvPr>
          <p:cNvSpPr>
            <a:spLocks noGrp="1"/>
          </p:cNvSpPr>
          <p:nvPr>
            <p:ph idx="1"/>
          </p:nvPr>
        </p:nvSpPr>
        <p:spPr/>
        <p:txBody>
          <a:bodyPr>
            <a:normAutofit fontScale="85000" lnSpcReduction="20000"/>
          </a:bodyPr>
          <a:lstStyle/>
          <a:p>
            <a:r>
              <a:rPr lang="en-GB" dirty="0"/>
              <a:t>Built into smartphones, laptops</a:t>
            </a:r>
          </a:p>
          <a:p>
            <a:r>
              <a:rPr lang="en-GB" dirty="0"/>
              <a:t>Adapters for desktops</a:t>
            </a:r>
          </a:p>
          <a:p>
            <a:endParaRPr lang="en-GB" dirty="0"/>
          </a:p>
          <a:p>
            <a:r>
              <a:rPr lang="en-GB" dirty="0"/>
              <a:t>Used for wireless internet access in organisations</a:t>
            </a:r>
          </a:p>
          <a:p>
            <a:r>
              <a:rPr lang="en-GB" dirty="0"/>
              <a:t>Hot spots, public Wi-Fi</a:t>
            </a:r>
          </a:p>
          <a:p>
            <a:r>
              <a:rPr lang="en-GB" dirty="0"/>
              <a:t>Buses, trains, planes</a:t>
            </a:r>
          </a:p>
          <a:p>
            <a:endParaRPr lang="en-GB" dirty="0"/>
          </a:p>
          <a:p>
            <a:r>
              <a:rPr lang="en-GB" dirty="0"/>
              <a:t>Security</a:t>
            </a:r>
          </a:p>
          <a:p>
            <a:pPr lvl="1"/>
            <a:r>
              <a:rPr lang="en-GB" dirty="0"/>
              <a:t>WEP  - wired equivalent privacy(cracked)</a:t>
            </a:r>
          </a:p>
          <a:p>
            <a:pPr lvl="1"/>
            <a:r>
              <a:rPr lang="en-GB" dirty="0"/>
              <a:t>WPA  - Wi-Fi protected access (better)</a:t>
            </a:r>
          </a:p>
          <a:p>
            <a:pPr lvl="1"/>
            <a:r>
              <a:rPr lang="en-GB" dirty="0"/>
              <a:t>WPA2 (best – but still vulnerable)</a:t>
            </a:r>
          </a:p>
          <a:p>
            <a:pPr lvl="1"/>
            <a:r>
              <a:rPr lang="en-GB" dirty="0"/>
              <a:t>WPS – wireless protected set up (required on both devices, uses push button or PIN to connect)</a:t>
            </a:r>
          </a:p>
          <a:p>
            <a:endParaRPr lang="en-GB" dirty="0"/>
          </a:p>
          <a:p>
            <a:endParaRPr lang="en-GB" dirty="0"/>
          </a:p>
        </p:txBody>
      </p:sp>
    </p:spTree>
    <p:extLst>
      <p:ext uri="{BB962C8B-B14F-4D97-AF65-F5344CB8AC3E}">
        <p14:creationId xmlns:p14="http://schemas.microsoft.com/office/powerpoint/2010/main" val="31716102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Wireless access points</a:t>
            </a:r>
          </a:p>
        </p:txBody>
      </p:sp>
      <p:sp>
        <p:nvSpPr>
          <p:cNvPr id="3" name="Content Placeholder 2">
            <a:extLst>
              <a:ext uri="{FF2B5EF4-FFF2-40B4-BE49-F238E27FC236}">
                <a16:creationId xmlns:a16="http://schemas.microsoft.com/office/drawing/2014/main" id="{2A283EEC-C476-9448-A3CC-EC23D115038E}"/>
              </a:ext>
            </a:extLst>
          </p:cNvPr>
          <p:cNvSpPr>
            <a:spLocks noGrp="1"/>
          </p:cNvSpPr>
          <p:nvPr>
            <p:ph idx="1"/>
          </p:nvPr>
        </p:nvSpPr>
        <p:spPr/>
        <p:txBody>
          <a:bodyPr/>
          <a:lstStyle/>
          <a:p>
            <a:r>
              <a:rPr lang="en-GB" dirty="0"/>
              <a:t>A device that connects wireless directly to a wired LAN</a:t>
            </a:r>
          </a:p>
          <a:p>
            <a:r>
              <a:rPr lang="en-GB" dirty="0"/>
              <a:t>Wi-Fi on one side, Ethernet port on the other</a:t>
            </a:r>
          </a:p>
          <a:p>
            <a:r>
              <a:rPr lang="en-GB" dirty="0"/>
              <a:t>Can be built into a router or standalone</a:t>
            </a:r>
          </a:p>
          <a:p>
            <a:r>
              <a:rPr lang="en-GB" dirty="0"/>
              <a:t>Allows multiple wireless connections (maximum 15-25 recommended)</a:t>
            </a:r>
          </a:p>
          <a:p>
            <a:endParaRPr lang="en-GB" dirty="0"/>
          </a:p>
          <a:p>
            <a:endParaRPr lang="en-GB" dirty="0"/>
          </a:p>
        </p:txBody>
      </p:sp>
      <p:pic>
        <p:nvPicPr>
          <p:cNvPr id="4" name="Picture 3">
            <a:extLst>
              <a:ext uri="{FF2B5EF4-FFF2-40B4-BE49-F238E27FC236}">
                <a16:creationId xmlns:a16="http://schemas.microsoft.com/office/drawing/2014/main" id="{830EADDA-E401-BB45-B124-C97C927C74CE}"/>
              </a:ext>
            </a:extLst>
          </p:cNvPr>
          <p:cNvPicPr>
            <a:picLocks noChangeAspect="1"/>
          </p:cNvPicPr>
          <p:nvPr/>
        </p:nvPicPr>
        <p:blipFill>
          <a:blip r:embed="rId3"/>
          <a:stretch>
            <a:fillRect/>
          </a:stretch>
        </p:blipFill>
        <p:spPr>
          <a:xfrm>
            <a:off x="9109529" y="1825625"/>
            <a:ext cx="2159000" cy="2019300"/>
          </a:xfrm>
          <a:prstGeom prst="rect">
            <a:avLst/>
          </a:prstGeom>
        </p:spPr>
      </p:pic>
    </p:spTree>
    <p:extLst>
      <p:ext uri="{BB962C8B-B14F-4D97-AF65-F5344CB8AC3E}">
        <p14:creationId xmlns:p14="http://schemas.microsoft.com/office/powerpoint/2010/main" val="13842211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Wireless routers</a:t>
            </a:r>
          </a:p>
        </p:txBody>
      </p:sp>
      <p:sp>
        <p:nvSpPr>
          <p:cNvPr id="3" name="Content Placeholder 2">
            <a:extLst>
              <a:ext uri="{FF2B5EF4-FFF2-40B4-BE49-F238E27FC236}">
                <a16:creationId xmlns:a16="http://schemas.microsoft.com/office/drawing/2014/main" id="{36D9EF59-9AA0-094E-AA81-5A0873343697}"/>
              </a:ext>
            </a:extLst>
          </p:cNvPr>
          <p:cNvSpPr>
            <a:spLocks noGrp="1"/>
          </p:cNvSpPr>
          <p:nvPr>
            <p:ph idx="1"/>
          </p:nvPr>
        </p:nvSpPr>
        <p:spPr/>
        <p:txBody>
          <a:bodyPr>
            <a:normAutofit fontScale="92500" lnSpcReduction="20000"/>
          </a:bodyPr>
          <a:lstStyle/>
          <a:p>
            <a:r>
              <a:rPr lang="en-GB" dirty="0"/>
              <a:t>Mainly domestic, small business use</a:t>
            </a:r>
          </a:p>
          <a:p>
            <a:r>
              <a:rPr lang="en-GB" dirty="0"/>
              <a:t>Acts as a:</a:t>
            </a:r>
          </a:p>
          <a:p>
            <a:pPr lvl="1"/>
            <a:r>
              <a:rPr lang="en-GB" dirty="0"/>
              <a:t>WAN modem/NIC</a:t>
            </a:r>
          </a:p>
          <a:p>
            <a:pPr lvl="1"/>
            <a:r>
              <a:rPr lang="en-GB" dirty="0"/>
              <a:t>Router</a:t>
            </a:r>
          </a:p>
          <a:p>
            <a:pPr lvl="1"/>
            <a:r>
              <a:rPr lang="en-GB" dirty="0"/>
              <a:t>Ethernet switch</a:t>
            </a:r>
          </a:p>
          <a:p>
            <a:pPr lvl="1"/>
            <a:r>
              <a:rPr lang="en-GB" dirty="0"/>
              <a:t>Wireless access point</a:t>
            </a:r>
          </a:p>
          <a:p>
            <a:pPr lvl="1"/>
            <a:r>
              <a:rPr lang="en-GB" dirty="0"/>
              <a:t>Lightweight web server for management</a:t>
            </a:r>
          </a:p>
          <a:p>
            <a:pPr lvl="1"/>
            <a:r>
              <a:rPr lang="en-GB" dirty="0"/>
              <a:t>DHCP server</a:t>
            </a:r>
          </a:p>
          <a:p>
            <a:r>
              <a:rPr lang="en-GB" dirty="0"/>
              <a:t>Security</a:t>
            </a:r>
          </a:p>
          <a:p>
            <a:pPr lvl="1"/>
            <a:r>
              <a:rPr lang="en-GB" dirty="0"/>
              <a:t>Disable SSID broadcast.</a:t>
            </a:r>
          </a:p>
          <a:p>
            <a:pPr lvl="1"/>
            <a:r>
              <a:rPr lang="en-GB" dirty="0"/>
              <a:t>Restrict access by MAC address.</a:t>
            </a:r>
          </a:p>
          <a:p>
            <a:pPr lvl="1"/>
            <a:r>
              <a:rPr lang="en-GB" dirty="0"/>
              <a:t>Wireless security (WEP, WPA, WPA2).</a:t>
            </a:r>
          </a:p>
          <a:p>
            <a:pPr lvl="1"/>
            <a:r>
              <a:rPr lang="en-GB" dirty="0"/>
              <a:t>Wireless Protected Setup (WPS).</a:t>
            </a:r>
          </a:p>
          <a:p>
            <a:endParaRPr lang="en-GB" dirty="0"/>
          </a:p>
        </p:txBody>
      </p:sp>
      <p:pic>
        <p:nvPicPr>
          <p:cNvPr id="4" name="Picture 3">
            <a:extLst>
              <a:ext uri="{FF2B5EF4-FFF2-40B4-BE49-F238E27FC236}">
                <a16:creationId xmlns:a16="http://schemas.microsoft.com/office/drawing/2014/main" id="{F69D93A5-16B9-084F-BCA0-6F831E692290}"/>
              </a:ext>
            </a:extLst>
          </p:cNvPr>
          <p:cNvPicPr>
            <a:picLocks noChangeAspect="1"/>
          </p:cNvPicPr>
          <p:nvPr/>
        </p:nvPicPr>
        <p:blipFill>
          <a:blip r:embed="rId3"/>
          <a:stretch>
            <a:fillRect/>
          </a:stretch>
        </p:blipFill>
        <p:spPr>
          <a:xfrm>
            <a:off x="8808356" y="2071913"/>
            <a:ext cx="2441617" cy="1513115"/>
          </a:xfrm>
          <a:prstGeom prst="rect">
            <a:avLst/>
          </a:prstGeom>
        </p:spPr>
      </p:pic>
    </p:spTree>
    <p:extLst>
      <p:ext uri="{BB962C8B-B14F-4D97-AF65-F5344CB8AC3E}">
        <p14:creationId xmlns:p14="http://schemas.microsoft.com/office/powerpoint/2010/main" val="36692927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Key network security devices</a:t>
            </a:r>
          </a:p>
        </p:txBody>
      </p:sp>
      <p:sp>
        <p:nvSpPr>
          <p:cNvPr id="5" name="Content Placeholder 4">
            <a:extLst>
              <a:ext uri="{FF2B5EF4-FFF2-40B4-BE49-F238E27FC236}">
                <a16:creationId xmlns:a16="http://schemas.microsoft.com/office/drawing/2014/main" id="{2D2F341A-CB98-0446-BC11-B0301DA692E9}"/>
              </a:ext>
            </a:extLst>
          </p:cNvPr>
          <p:cNvSpPr>
            <a:spLocks noGrp="1"/>
          </p:cNvSpPr>
          <p:nvPr>
            <p:ph idx="1"/>
          </p:nvPr>
        </p:nvSpPr>
        <p:spPr/>
        <p:txBody>
          <a:bodyPr>
            <a:normAutofit fontScale="85000" lnSpcReduction="10000"/>
          </a:bodyPr>
          <a:lstStyle/>
          <a:p>
            <a:r>
              <a:rPr lang="en-GB" dirty="0"/>
              <a:t>active devices </a:t>
            </a:r>
          </a:p>
          <a:p>
            <a:pPr lvl="1"/>
            <a:r>
              <a:rPr lang="en-GB" dirty="0"/>
              <a:t>firewalls, antivirus scanning devices, content filtering devices, which block the surplus traffic</a:t>
            </a:r>
          </a:p>
          <a:p>
            <a:pPr lvl="1"/>
            <a:endParaRPr lang="en-GB" dirty="0"/>
          </a:p>
          <a:p>
            <a:r>
              <a:rPr lang="en-GB" dirty="0"/>
              <a:t>passive devices, such as intrusion detection appliances, which identify and report on unwanted traffic</a:t>
            </a:r>
          </a:p>
          <a:p>
            <a:endParaRPr lang="en-GB" dirty="0"/>
          </a:p>
          <a:p>
            <a:r>
              <a:rPr lang="en-GB" dirty="0"/>
              <a:t>preventative devices</a:t>
            </a:r>
          </a:p>
          <a:p>
            <a:pPr lvl="1"/>
            <a:r>
              <a:rPr lang="en-GB" dirty="0"/>
              <a:t>penetration testing devices and vulnerability assessment appliances, which scan the networks and identify potential security problems;</a:t>
            </a:r>
            <a:br>
              <a:rPr lang="en-GB" dirty="0"/>
            </a:br>
            <a:endParaRPr lang="en-GB" dirty="0"/>
          </a:p>
          <a:p>
            <a:r>
              <a:rPr lang="en-GB" dirty="0"/>
              <a:t>Unified Threat Management (UTM) devices</a:t>
            </a:r>
          </a:p>
          <a:p>
            <a:pPr lvl="1"/>
            <a:r>
              <a:rPr lang="en-GB" dirty="0"/>
              <a:t>such as firewalls, content filtering, web caching, which serve as all-in-one security devices.</a:t>
            </a:r>
          </a:p>
          <a:p>
            <a:endParaRPr lang="en-GB" dirty="0"/>
          </a:p>
        </p:txBody>
      </p:sp>
    </p:spTree>
    <p:extLst>
      <p:ext uri="{BB962C8B-B14F-4D97-AF65-F5344CB8AC3E}">
        <p14:creationId xmlns:p14="http://schemas.microsoft.com/office/powerpoint/2010/main" val="1352410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Packets and frames</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p:txBody>
          <a:bodyPr>
            <a:normAutofit/>
          </a:bodyPr>
          <a:lstStyle/>
          <a:p>
            <a:r>
              <a:rPr lang="en-GB" dirty="0"/>
              <a:t>A MAC address allows data to be directed to a specific device</a:t>
            </a:r>
          </a:p>
          <a:p>
            <a:r>
              <a:rPr lang="en-GB" dirty="0"/>
              <a:t>The data segment is called a frame </a:t>
            </a:r>
          </a:p>
          <a:p>
            <a:endParaRPr lang="en-GB" dirty="0"/>
          </a:p>
          <a:p>
            <a:pPr marL="0" indent="0">
              <a:buNone/>
            </a:pPr>
            <a:endParaRPr lang="en-GB" dirty="0"/>
          </a:p>
        </p:txBody>
      </p:sp>
      <p:graphicFrame>
        <p:nvGraphicFramePr>
          <p:cNvPr id="3" name="Table 2">
            <a:extLst>
              <a:ext uri="{FF2B5EF4-FFF2-40B4-BE49-F238E27FC236}">
                <a16:creationId xmlns:a16="http://schemas.microsoft.com/office/drawing/2014/main" id="{B5566F0E-E968-3A44-A42A-632874725237}"/>
              </a:ext>
            </a:extLst>
          </p:cNvPr>
          <p:cNvGraphicFramePr>
            <a:graphicFrameLocks noGrp="1"/>
          </p:cNvGraphicFramePr>
          <p:nvPr/>
        </p:nvGraphicFramePr>
        <p:xfrm>
          <a:off x="997527" y="3559848"/>
          <a:ext cx="9296655" cy="2565400"/>
        </p:xfrm>
        <a:graphic>
          <a:graphicData uri="http://schemas.openxmlformats.org/drawingml/2006/table">
            <a:tbl>
              <a:tblPr firstRow="1" bandRow="1">
                <a:tableStyleId>{5940675A-B579-460E-94D1-54222C63F5DA}</a:tableStyleId>
              </a:tblPr>
              <a:tblGrid>
                <a:gridCol w="1336011">
                  <a:extLst>
                    <a:ext uri="{9D8B030D-6E8A-4147-A177-3AD203B41FA5}">
                      <a16:colId xmlns:a16="http://schemas.microsoft.com/office/drawing/2014/main" val="988304417"/>
                    </a:ext>
                  </a:extLst>
                </a:gridCol>
                <a:gridCol w="1326774">
                  <a:extLst>
                    <a:ext uri="{9D8B030D-6E8A-4147-A177-3AD203B41FA5}">
                      <a16:colId xmlns:a16="http://schemas.microsoft.com/office/drawing/2014/main" val="1184857666"/>
                    </a:ext>
                  </a:extLst>
                </a:gridCol>
                <a:gridCol w="1521288">
                  <a:extLst>
                    <a:ext uri="{9D8B030D-6E8A-4147-A177-3AD203B41FA5}">
                      <a16:colId xmlns:a16="http://schemas.microsoft.com/office/drawing/2014/main" val="465290413"/>
                    </a:ext>
                  </a:extLst>
                </a:gridCol>
                <a:gridCol w="1132260">
                  <a:extLst>
                    <a:ext uri="{9D8B030D-6E8A-4147-A177-3AD203B41FA5}">
                      <a16:colId xmlns:a16="http://schemas.microsoft.com/office/drawing/2014/main" val="1690676417"/>
                    </a:ext>
                  </a:extLst>
                </a:gridCol>
                <a:gridCol w="1326774">
                  <a:extLst>
                    <a:ext uri="{9D8B030D-6E8A-4147-A177-3AD203B41FA5}">
                      <a16:colId xmlns:a16="http://schemas.microsoft.com/office/drawing/2014/main" val="3881953736"/>
                    </a:ext>
                  </a:extLst>
                </a:gridCol>
                <a:gridCol w="1326774">
                  <a:extLst>
                    <a:ext uri="{9D8B030D-6E8A-4147-A177-3AD203B41FA5}">
                      <a16:colId xmlns:a16="http://schemas.microsoft.com/office/drawing/2014/main" val="2298009728"/>
                    </a:ext>
                  </a:extLst>
                </a:gridCol>
                <a:gridCol w="1326774">
                  <a:extLst>
                    <a:ext uri="{9D8B030D-6E8A-4147-A177-3AD203B41FA5}">
                      <a16:colId xmlns:a16="http://schemas.microsoft.com/office/drawing/2014/main" val="3588899204"/>
                    </a:ext>
                  </a:extLst>
                </a:gridCol>
              </a:tblGrid>
              <a:tr h="370840">
                <a:tc>
                  <a:txBody>
                    <a:bodyPr/>
                    <a:lstStyle/>
                    <a:p>
                      <a:r>
                        <a:rPr lang="en-GB" dirty="0"/>
                        <a:t>Preamble</a:t>
                      </a:r>
                    </a:p>
                  </a:txBody>
                  <a:tcPr/>
                </a:tc>
                <a:tc>
                  <a:txBody>
                    <a:bodyPr/>
                    <a:lstStyle/>
                    <a:p>
                      <a:r>
                        <a:rPr lang="en-GB" dirty="0"/>
                        <a:t>Start of frame delimiter</a:t>
                      </a:r>
                    </a:p>
                  </a:txBody>
                  <a:tcPr/>
                </a:tc>
                <a:tc>
                  <a:txBody>
                    <a:bodyPr/>
                    <a:lstStyle/>
                    <a:p>
                      <a:r>
                        <a:rPr lang="en-GB" dirty="0"/>
                        <a:t>Destination</a:t>
                      </a:r>
                    </a:p>
                  </a:txBody>
                  <a:tcPr/>
                </a:tc>
                <a:tc>
                  <a:txBody>
                    <a:bodyPr/>
                    <a:lstStyle/>
                    <a:p>
                      <a:r>
                        <a:rPr lang="en-GB" dirty="0"/>
                        <a:t>Source</a:t>
                      </a:r>
                    </a:p>
                  </a:txBody>
                  <a:tcPr/>
                </a:tc>
                <a:tc>
                  <a:txBody>
                    <a:bodyPr/>
                    <a:lstStyle/>
                    <a:p>
                      <a:r>
                        <a:rPr lang="en-GB" dirty="0"/>
                        <a:t>Length</a:t>
                      </a:r>
                    </a:p>
                  </a:txBody>
                  <a:tcPr/>
                </a:tc>
                <a:tc>
                  <a:txBody>
                    <a:bodyPr/>
                    <a:lstStyle/>
                    <a:p>
                      <a:r>
                        <a:rPr lang="en-GB" dirty="0"/>
                        <a:t>Data</a:t>
                      </a:r>
                    </a:p>
                  </a:txBody>
                  <a:tcPr/>
                </a:tc>
                <a:tc>
                  <a:txBody>
                    <a:bodyPr/>
                    <a:lstStyle/>
                    <a:p>
                      <a:r>
                        <a:rPr lang="en-GB" dirty="0"/>
                        <a:t>CRC</a:t>
                      </a:r>
                    </a:p>
                  </a:txBody>
                  <a:tcPr/>
                </a:tc>
                <a:extLst>
                  <a:ext uri="{0D108BD9-81ED-4DB2-BD59-A6C34878D82A}">
                    <a16:rowId xmlns:a16="http://schemas.microsoft.com/office/drawing/2014/main" val="2098844010"/>
                  </a:ext>
                </a:extLst>
              </a:tr>
              <a:tr h="370840">
                <a:tc gridSpan="2">
                  <a:txBody>
                    <a:bodyPr/>
                    <a:lstStyle/>
                    <a:p>
                      <a:r>
                        <a:rPr lang="en-GB" dirty="0"/>
                        <a:t>Timing</a:t>
                      </a:r>
                    </a:p>
                  </a:txBody>
                  <a:tcPr/>
                </a:tc>
                <a:tc hMerge="1">
                  <a:txBody>
                    <a:bodyPr/>
                    <a:lstStyle/>
                    <a:p>
                      <a:endParaRPr lang="en-GB" dirty="0"/>
                    </a:p>
                  </a:txBody>
                  <a:tcPr/>
                </a:tc>
                <a:tc gridSpan="2">
                  <a:txBody>
                    <a:bodyPr/>
                    <a:lstStyle/>
                    <a:p>
                      <a:r>
                        <a:rPr lang="en-GB" dirty="0"/>
                        <a:t>MAC Addressing</a:t>
                      </a:r>
                    </a:p>
                  </a:txBody>
                  <a:tcPr/>
                </a:tc>
                <a:tc hMerge="1">
                  <a:txBody>
                    <a:bodyPr/>
                    <a:lstStyle/>
                    <a:p>
                      <a:endParaRPr lang="en-GB" dirty="0"/>
                    </a:p>
                  </a:txBody>
                  <a:tcPr/>
                </a:tc>
                <a:tc>
                  <a:txBody>
                    <a:bodyPr/>
                    <a:lstStyle/>
                    <a:p>
                      <a:r>
                        <a:rPr lang="en-GB" dirty="0"/>
                        <a:t>Amount of data</a:t>
                      </a:r>
                    </a:p>
                  </a:txBody>
                  <a:tcPr/>
                </a:tc>
                <a:tc>
                  <a:txBody>
                    <a:bodyPr/>
                    <a:lstStyle/>
                    <a:p>
                      <a:r>
                        <a:rPr lang="en-GB" dirty="0"/>
                        <a:t>Payload</a:t>
                      </a:r>
                    </a:p>
                  </a:txBody>
                  <a:tcPr/>
                </a:tc>
                <a:tc>
                  <a:txBody>
                    <a:bodyPr/>
                    <a:lstStyle/>
                    <a:p>
                      <a:r>
                        <a:rPr lang="en-GB" dirty="0"/>
                        <a:t>Checksum</a:t>
                      </a:r>
                    </a:p>
                  </a:txBody>
                  <a:tcPr/>
                </a:tc>
                <a:extLst>
                  <a:ext uri="{0D108BD9-81ED-4DB2-BD59-A6C34878D82A}">
                    <a16:rowId xmlns:a16="http://schemas.microsoft.com/office/drawing/2014/main" val="835899760"/>
                  </a:ext>
                </a:extLst>
              </a:tr>
              <a:tr h="370840">
                <a:tc>
                  <a:txBody>
                    <a:bodyPr/>
                    <a:lstStyle/>
                    <a:p>
                      <a:r>
                        <a:rPr lang="en-GB" dirty="0"/>
                        <a:t>7 bytes</a:t>
                      </a:r>
                    </a:p>
                  </a:txBody>
                  <a:tcPr/>
                </a:tc>
                <a:tc>
                  <a:txBody>
                    <a:bodyPr/>
                    <a:lstStyle/>
                    <a:p>
                      <a:r>
                        <a:rPr lang="en-GB" dirty="0"/>
                        <a:t>1 byte</a:t>
                      </a:r>
                    </a:p>
                  </a:txBody>
                  <a:tcPr/>
                </a:tc>
                <a:tc>
                  <a:txBody>
                    <a:bodyPr/>
                    <a:lstStyle/>
                    <a:p>
                      <a:r>
                        <a:rPr lang="en-GB" dirty="0"/>
                        <a:t>6 bytes</a:t>
                      </a:r>
                    </a:p>
                  </a:txBody>
                  <a:tcPr/>
                </a:tc>
                <a:tc>
                  <a:txBody>
                    <a:bodyPr/>
                    <a:lstStyle/>
                    <a:p>
                      <a:r>
                        <a:rPr lang="en-GB" dirty="0"/>
                        <a:t>6 bytes</a:t>
                      </a:r>
                    </a:p>
                  </a:txBody>
                  <a:tcPr/>
                </a:tc>
                <a:tc>
                  <a:txBody>
                    <a:bodyPr/>
                    <a:lstStyle/>
                    <a:p>
                      <a:r>
                        <a:rPr lang="en-GB" dirty="0"/>
                        <a:t>2 bytes</a:t>
                      </a:r>
                    </a:p>
                  </a:txBody>
                  <a:tcPr/>
                </a:tc>
                <a:tc>
                  <a:txBody>
                    <a:bodyPr/>
                    <a:lstStyle/>
                    <a:p>
                      <a:r>
                        <a:rPr lang="en-GB" dirty="0"/>
                        <a:t>46-1500 bytes</a:t>
                      </a:r>
                    </a:p>
                  </a:txBody>
                  <a:tcPr/>
                </a:tc>
                <a:tc>
                  <a:txBody>
                    <a:bodyPr/>
                    <a:lstStyle/>
                    <a:p>
                      <a:r>
                        <a:rPr lang="en-GB" dirty="0"/>
                        <a:t>4 bytes</a:t>
                      </a:r>
                    </a:p>
                  </a:txBody>
                  <a:tcPr/>
                </a:tc>
                <a:extLst>
                  <a:ext uri="{0D108BD9-81ED-4DB2-BD59-A6C34878D82A}">
                    <a16:rowId xmlns:a16="http://schemas.microsoft.com/office/drawing/2014/main" val="1704271050"/>
                  </a:ext>
                </a:extLst>
              </a:tr>
              <a:tr h="370840">
                <a:tc grid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FRAME</a:t>
                      </a:r>
                    </a:p>
                  </a:txBody>
                  <a:tcPr/>
                </a:tc>
                <a:tc hMerge="1">
                  <a:txBody>
                    <a:bodyPr/>
                    <a:lstStyle/>
                    <a:p>
                      <a:endParaRPr lang="en-GB"/>
                    </a:p>
                  </a:txBody>
                  <a:tcPr/>
                </a:tc>
                <a:tc hMerge="1">
                  <a:txBody>
                    <a:bodyPr/>
                    <a:lstStyle/>
                    <a:p>
                      <a:endParaRPr lang="en-GB" dirty="0"/>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908308610"/>
                  </a:ext>
                </a:extLst>
              </a:tr>
            </a:tbl>
          </a:graphicData>
        </a:graphic>
      </p:graphicFrame>
    </p:spTree>
    <p:extLst>
      <p:ext uri="{BB962C8B-B14F-4D97-AF65-F5344CB8AC3E}">
        <p14:creationId xmlns:p14="http://schemas.microsoft.com/office/powerpoint/2010/main" val="12952542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Key network security devices</a:t>
            </a:r>
          </a:p>
        </p:txBody>
      </p:sp>
      <p:pic>
        <p:nvPicPr>
          <p:cNvPr id="3" name="Content Placeholder 2">
            <a:extLst>
              <a:ext uri="{FF2B5EF4-FFF2-40B4-BE49-F238E27FC236}">
                <a16:creationId xmlns:a16="http://schemas.microsoft.com/office/drawing/2014/main" id="{759F5666-443F-3C47-ABEC-2C4820A1EBF2}"/>
              </a:ext>
            </a:extLst>
          </p:cNvPr>
          <p:cNvPicPr>
            <a:picLocks noGrp="1" noChangeAspect="1"/>
          </p:cNvPicPr>
          <p:nvPr>
            <p:ph idx="1"/>
          </p:nvPr>
        </p:nvPicPr>
        <p:blipFill>
          <a:blip r:embed="rId3"/>
          <a:stretch>
            <a:fillRect/>
          </a:stretch>
        </p:blipFill>
        <p:spPr>
          <a:xfrm>
            <a:off x="606992" y="1488508"/>
            <a:ext cx="6519522" cy="4889642"/>
          </a:xfrm>
          <a:prstGeom prst="rect">
            <a:avLst/>
          </a:prstGeom>
        </p:spPr>
      </p:pic>
    </p:spTree>
    <p:extLst>
      <p:ext uri="{BB962C8B-B14F-4D97-AF65-F5344CB8AC3E}">
        <p14:creationId xmlns:p14="http://schemas.microsoft.com/office/powerpoint/2010/main" val="7266822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      Firewalls - stateful, stateless and deep packet inspection </a:t>
            </a:r>
          </a:p>
        </p:txBody>
      </p:sp>
      <p:sp>
        <p:nvSpPr>
          <p:cNvPr id="4" name="Content Placeholder 3">
            <a:extLst>
              <a:ext uri="{FF2B5EF4-FFF2-40B4-BE49-F238E27FC236}">
                <a16:creationId xmlns:a16="http://schemas.microsoft.com/office/drawing/2014/main" id="{37529F64-D251-1542-BC0C-9202194734C2}"/>
              </a:ext>
            </a:extLst>
          </p:cNvPr>
          <p:cNvSpPr>
            <a:spLocks noGrp="1"/>
          </p:cNvSpPr>
          <p:nvPr>
            <p:ph idx="1"/>
          </p:nvPr>
        </p:nvSpPr>
        <p:spPr>
          <a:xfrm>
            <a:off x="312822" y="1564373"/>
            <a:ext cx="11590421" cy="4935956"/>
          </a:xfrm>
        </p:spPr>
        <p:txBody>
          <a:bodyPr>
            <a:normAutofit fontScale="85000" lnSpcReduction="20000"/>
          </a:bodyPr>
          <a:lstStyle/>
          <a:p>
            <a:r>
              <a:rPr lang="en-GB" dirty="0"/>
              <a:t>Stateful – monitors incoming and outgoing packets and the connection (Transport layer 4)</a:t>
            </a:r>
          </a:p>
          <a:p>
            <a:endParaRPr lang="en-GB" dirty="0"/>
          </a:p>
          <a:p>
            <a:pPr lvl="1"/>
            <a:r>
              <a:rPr lang="en-GB" dirty="0"/>
              <a:t>Was this connection made legitimately?</a:t>
            </a:r>
          </a:p>
          <a:p>
            <a:pPr lvl="1"/>
            <a:r>
              <a:rPr lang="en-GB" dirty="0"/>
              <a:t>Significantly better at detecting and identifying unauthorized or forged connections</a:t>
            </a:r>
          </a:p>
          <a:p>
            <a:pPr lvl="1"/>
            <a:r>
              <a:rPr lang="en-GB" dirty="0"/>
              <a:t>More useful to corporations more likely subject to cyber attack </a:t>
            </a:r>
          </a:p>
          <a:p>
            <a:pPr lvl="1"/>
            <a:r>
              <a:rPr lang="en-GB" dirty="0"/>
              <a:t>Looks at connection data (TCP/UDP_ as well as packet headers</a:t>
            </a:r>
          </a:p>
          <a:p>
            <a:endParaRPr lang="en-GB" dirty="0"/>
          </a:p>
          <a:p>
            <a:r>
              <a:rPr lang="en-GB" dirty="0"/>
              <a:t>Stateless Firewalls contain rules about which traffic to allow or block depending on (Network layer 3)</a:t>
            </a:r>
          </a:p>
          <a:p>
            <a:pPr lvl="1"/>
            <a:r>
              <a:rPr lang="en-GB" dirty="0"/>
              <a:t>Source IP, </a:t>
            </a:r>
          </a:p>
          <a:p>
            <a:pPr lvl="1"/>
            <a:r>
              <a:rPr lang="en-GB" dirty="0"/>
              <a:t>Destination IP, </a:t>
            </a:r>
          </a:p>
          <a:p>
            <a:pPr lvl="1"/>
            <a:r>
              <a:rPr lang="en-GB" dirty="0"/>
              <a:t>Port numbers, </a:t>
            </a:r>
          </a:p>
          <a:p>
            <a:pPr lvl="1"/>
            <a:r>
              <a:rPr lang="en-GB" dirty="0"/>
              <a:t>Network Protocols</a:t>
            </a:r>
          </a:p>
          <a:p>
            <a:pPr lvl="1"/>
            <a:endParaRPr lang="en-GB" dirty="0"/>
          </a:p>
          <a:p>
            <a:pPr lvl="1"/>
            <a:r>
              <a:rPr lang="en-GB" dirty="0"/>
              <a:t>Have no knowledge of whether the connection was initiated by the client</a:t>
            </a:r>
          </a:p>
          <a:p>
            <a:pPr lvl="1"/>
            <a:r>
              <a:rPr lang="en-GB" dirty="0"/>
              <a:t>Faster than stateful as only looks at the packet header</a:t>
            </a:r>
          </a:p>
        </p:txBody>
      </p:sp>
    </p:spTree>
    <p:extLst>
      <p:ext uri="{BB962C8B-B14F-4D97-AF65-F5344CB8AC3E}">
        <p14:creationId xmlns:p14="http://schemas.microsoft.com/office/powerpoint/2010/main" val="17583506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Firewalls - stateful, stateless and deep packet inspection </a:t>
            </a:r>
          </a:p>
        </p:txBody>
      </p:sp>
      <p:sp>
        <p:nvSpPr>
          <p:cNvPr id="4" name="Content Placeholder 3">
            <a:extLst>
              <a:ext uri="{FF2B5EF4-FFF2-40B4-BE49-F238E27FC236}">
                <a16:creationId xmlns:a16="http://schemas.microsoft.com/office/drawing/2014/main" id="{37529F64-D251-1542-BC0C-9202194734C2}"/>
              </a:ext>
            </a:extLst>
          </p:cNvPr>
          <p:cNvSpPr>
            <a:spLocks noGrp="1"/>
          </p:cNvSpPr>
          <p:nvPr>
            <p:ph idx="1"/>
          </p:nvPr>
        </p:nvSpPr>
        <p:spPr>
          <a:xfrm>
            <a:off x="312822" y="1825625"/>
            <a:ext cx="11590421" cy="4513182"/>
          </a:xfrm>
        </p:spPr>
        <p:txBody>
          <a:bodyPr>
            <a:normAutofit lnSpcReduction="10000"/>
          </a:bodyPr>
          <a:lstStyle/>
          <a:p>
            <a:r>
              <a:rPr lang="en-GB" dirty="0"/>
              <a:t>Stateful</a:t>
            </a:r>
          </a:p>
          <a:p>
            <a:pPr marL="0" indent="0">
              <a:buNone/>
            </a:pPr>
            <a:r>
              <a:rPr lang="en-GB" sz="1800" dirty="0">
                <a:latin typeface="Courier" pitchFamily="2" charset="0"/>
              </a:rPr>
              <a:t># Generic rule to allow clients to connect to any </a:t>
            </a:r>
          </a:p>
          <a:p>
            <a:pPr marL="0" indent="0">
              <a:buNone/>
            </a:pPr>
            <a:r>
              <a:rPr lang="en-GB" sz="1800" dirty="0">
                <a:latin typeface="Courier" pitchFamily="2" charset="0"/>
              </a:rPr>
              <a:t># webserver on the internet </a:t>
            </a:r>
          </a:p>
          <a:p>
            <a:pPr marL="0" indent="0">
              <a:buNone/>
            </a:pPr>
            <a:r>
              <a:rPr lang="en-GB" sz="1800" dirty="0">
                <a:latin typeface="Courier" pitchFamily="2" charset="0"/>
              </a:rPr>
              <a:t>Allow traffic going out to port 80 </a:t>
            </a:r>
          </a:p>
          <a:p>
            <a:pPr marL="0" indent="0">
              <a:buNone/>
            </a:pPr>
            <a:r>
              <a:rPr lang="en-GB" sz="1800" dirty="0">
                <a:latin typeface="Courier" pitchFamily="2" charset="0"/>
              </a:rPr>
              <a:t>Allow traffic related to connections initiated by any internal client back to the same client </a:t>
            </a:r>
          </a:p>
          <a:p>
            <a:pPr marL="0" indent="0">
              <a:buNone/>
            </a:pPr>
            <a:r>
              <a:rPr lang="en-GB" sz="1800" dirty="0">
                <a:latin typeface="Courier" pitchFamily="2" charset="0"/>
              </a:rPr>
              <a:t>Deny any other traffic coming into the client.</a:t>
            </a:r>
          </a:p>
          <a:p>
            <a:endParaRPr lang="en-GB" dirty="0"/>
          </a:p>
          <a:p>
            <a:r>
              <a:rPr lang="en-GB" dirty="0"/>
              <a:t>Stateless</a:t>
            </a:r>
          </a:p>
          <a:p>
            <a:pPr marL="0" indent="0">
              <a:buNone/>
            </a:pPr>
            <a:r>
              <a:rPr lang="en-GB" sz="1800" dirty="0">
                <a:latin typeface="Courier" pitchFamily="2" charset="0"/>
              </a:rPr>
              <a:t>Allow traffic going out to port 80 on </a:t>
            </a:r>
            <a:r>
              <a:rPr lang="en-GB" sz="1800" dirty="0">
                <a:latin typeface="Courier" pitchFamily="2" charset="0"/>
                <a:hlinkClick r:id="rId3"/>
              </a:rPr>
              <a:t>www.example.com </a:t>
            </a:r>
            <a:endParaRPr lang="en-GB" sz="1800" dirty="0">
              <a:latin typeface="Courier" pitchFamily="2" charset="0"/>
            </a:endParaRPr>
          </a:p>
          <a:p>
            <a:pPr marL="0" indent="0">
              <a:buNone/>
            </a:pPr>
            <a:r>
              <a:rPr lang="en-GB" sz="1800" dirty="0">
                <a:latin typeface="Courier" pitchFamily="2" charset="0"/>
              </a:rPr>
              <a:t>Allow traffic coming from host </a:t>
            </a:r>
            <a:r>
              <a:rPr lang="en-GB" sz="1800" dirty="0">
                <a:latin typeface="Courier" pitchFamily="2" charset="0"/>
                <a:hlinkClick r:id="rId3"/>
              </a:rPr>
              <a:t>www.example.com</a:t>
            </a:r>
            <a:r>
              <a:rPr lang="en-GB" sz="1800" dirty="0">
                <a:latin typeface="Courier" pitchFamily="2" charset="0"/>
              </a:rPr>
              <a:t> and port 80 </a:t>
            </a:r>
          </a:p>
          <a:p>
            <a:pPr marL="0" indent="0">
              <a:buNone/>
            </a:pPr>
            <a:r>
              <a:rPr lang="en-GB" sz="1800" dirty="0">
                <a:latin typeface="Courier" pitchFamily="2" charset="0"/>
              </a:rPr>
              <a:t>Deny any other traffic coming into the client</a:t>
            </a:r>
          </a:p>
          <a:p>
            <a:endParaRPr lang="en-GB" dirty="0"/>
          </a:p>
        </p:txBody>
      </p:sp>
    </p:spTree>
    <p:extLst>
      <p:ext uri="{BB962C8B-B14F-4D97-AF65-F5344CB8AC3E}">
        <p14:creationId xmlns:p14="http://schemas.microsoft.com/office/powerpoint/2010/main" val="28591658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Firewalls - stateful, stateless and deep packet inspection </a:t>
            </a:r>
          </a:p>
        </p:txBody>
      </p:sp>
      <p:sp>
        <p:nvSpPr>
          <p:cNvPr id="4" name="Content Placeholder 3">
            <a:extLst>
              <a:ext uri="{FF2B5EF4-FFF2-40B4-BE49-F238E27FC236}">
                <a16:creationId xmlns:a16="http://schemas.microsoft.com/office/drawing/2014/main" id="{37529F64-D251-1542-BC0C-9202194734C2}"/>
              </a:ext>
            </a:extLst>
          </p:cNvPr>
          <p:cNvSpPr>
            <a:spLocks noGrp="1"/>
          </p:cNvSpPr>
          <p:nvPr>
            <p:ph idx="1"/>
          </p:nvPr>
        </p:nvSpPr>
        <p:spPr/>
        <p:txBody>
          <a:bodyPr>
            <a:normAutofit fontScale="92500" lnSpcReduction="20000"/>
          </a:bodyPr>
          <a:lstStyle/>
          <a:p>
            <a:r>
              <a:rPr lang="en-GB" dirty="0"/>
              <a:t>Deep packet inspection (DPI)</a:t>
            </a:r>
          </a:p>
          <a:p>
            <a:endParaRPr lang="en-GB" dirty="0"/>
          </a:p>
          <a:p>
            <a:r>
              <a:rPr lang="en-GB" dirty="0"/>
              <a:t>Firewalls cannot distinguish between permissible and forbidden data traffic between legitimate application</a:t>
            </a:r>
          </a:p>
          <a:p>
            <a:r>
              <a:rPr lang="en-GB" dirty="0"/>
              <a:t> DPI looks at the the packet for:</a:t>
            </a:r>
          </a:p>
          <a:p>
            <a:pPr lvl="1"/>
            <a:r>
              <a:rPr lang="en-GB" dirty="0"/>
              <a:t>virus signatures</a:t>
            </a:r>
          </a:p>
          <a:p>
            <a:pPr lvl="1"/>
            <a:r>
              <a:rPr lang="en-GB" dirty="0"/>
              <a:t>worms</a:t>
            </a:r>
          </a:p>
          <a:p>
            <a:pPr lvl="1"/>
            <a:r>
              <a:rPr lang="en-GB" dirty="0"/>
              <a:t>payload pattern matching</a:t>
            </a:r>
          </a:p>
          <a:p>
            <a:pPr lvl="1"/>
            <a:r>
              <a:rPr lang="en-GB" dirty="0"/>
              <a:t>payload size</a:t>
            </a:r>
          </a:p>
          <a:p>
            <a:pPr lvl="1"/>
            <a:r>
              <a:rPr lang="en-GB" dirty="0"/>
              <a:t>port numbers</a:t>
            </a:r>
          </a:p>
          <a:p>
            <a:pPr lvl="1"/>
            <a:r>
              <a:rPr lang="en-GB" dirty="0"/>
              <a:t>IP matching</a:t>
            </a:r>
          </a:p>
          <a:p>
            <a:pPr lvl="1"/>
            <a:endParaRPr lang="en-GB" dirty="0"/>
          </a:p>
          <a:p>
            <a:r>
              <a:rPr lang="en-GB" dirty="0"/>
              <a:t>Can block, reroute or log infractions </a:t>
            </a:r>
          </a:p>
          <a:p>
            <a:endParaRPr lang="en-GB" sz="1800" dirty="0">
              <a:latin typeface="Courier" pitchFamily="2" charset="0"/>
            </a:endParaRPr>
          </a:p>
          <a:p>
            <a:endParaRPr lang="en-GB" dirty="0"/>
          </a:p>
        </p:txBody>
      </p:sp>
    </p:spTree>
    <p:extLst>
      <p:ext uri="{BB962C8B-B14F-4D97-AF65-F5344CB8AC3E}">
        <p14:creationId xmlns:p14="http://schemas.microsoft.com/office/powerpoint/2010/main" val="39666236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Intrusion detection systems (IDS) </a:t>
            </a:r>
          </a:p>
        </p:txBody>
      </p:sp>
      <p:sp>
        <p:nvSpPr>
          <p:cNvPr id="4" name="Content Placeholder 3">
            <a:extLst>
              <a:ext uri="{FF2B5EF4-FFF2-40B4-BE49-F238E27FC236}">
                <a16:creationId xmlns:a16="http://schemas.microsoft.com/office/drawing/2014/main" id="{E8C8D009-B8F7-6D4F-B238-E86ADF82887C}"/>
              </a:ext>
            </a:extLst>
          </p:cNvPr>
          <p:cNvSpPr>
            <a:spLocks noGrp="1"/>
          </p:cNvSpPr>
          <p:nvPr>
            <p:ph idx="1"/>
          </p:nvPr>
        </p:nvSpPr>
        <p:spPr/>
        <p:txBody>
          <a:bodyPr>
            <a:normAutofit fontScale="92500" lnSpcReduction="20000"/>
          </a:bodyPr>
          <a:lstStyle/>
          <a:p>
            <a:r>
              <a:rPr lang="en-GB" dirty="0"/>
              <a:t>A device or software to monitor a network for malicious activity or policy violations</a:t>
            </a:r>
          </a:p>
          <a:p>
            <a:endParaRPr lang="en-GB" dirty="0"/>
          </a:p>
          <a:p>
            <a:r>
              <a:rPr lang="en-GB" dirty="0"/>
              <a:t>Events can be reported to administrators or collected in an event management system</a:t>
            </a:r>
          </a:p>
          <a:p>
            <a:endParaRPr lang="en-GB" dirty="0"/>
          </a:p>
          <a:p>
            <a:r>
              <a:rPr lang="en-GB" dirty="0"/>
              <a:t>Differs from a firewall as it monitors internal events</a:t>
            </a:r>
          </a:p>
          <a:p>
            <a:endParaRPr lang="en-GB" dirty="0"/>
          </a:p>
          <a:p>
            <a:r>
              <a:rPr lang="en-GB" dirty="0"/>
              <a:t>Works by inspecting network traffic and looking for:</a:t>
            </a:r>
          </a:p>
          <a:p>
            <a:pPr lvl="1"/>
            <a:r>
              <a:rPr lang="en-GB" dirty="0"/>
              <a:t> known patterns (signature based)</a:t>
            </a:r>
          </a:p>
          <a:p>
            <a:pPr lvl="1"/>
            <a:r>
              <a:rPr lang="en-GB" dirty="0"/>
              <a:t>deviations from regular activity (anomaly based)</a:t>
            </a:r>
          </a:p>
          <a:p>
            <a:pPr lvl="1"/>
            <a:endParaRPr lang="en-GB" dirty="0"/>
          </a:p>
          <a:p>
            <a:endParaRPr lang="en-GB" dirty="0"/>
          </a:p>
          <a:p>
            <a:endParaRPr lang="en-GB" dirty="0"/>
          </a:p>
          <a:p>
            <a:endParaRPr lang="en-GB" dirty="0"/>
          </a:p>
        </p:txBody>
      </p:sp>
    </p:spTree>
    <p:extLst>
      <p:ext uri="{BB962C8B-B14F-4D97-AF65-F5344CB8AC3E}">
        <p14:creationId xmlns:p14="http://schemas.microsoft.com/office/powerpoint/2010/main" val="3926064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Intrusion prevention systems (IPS)</a:t>
            </a:r>
          </a:p>
        </p:txBody>
      </p:sp>
      <p:sp>
        <p:nvSpPr>
          <p:cNvPr id="4" name="Content Placeholder 3">
            <a:extLst>
              <a:ext uri="{FF2B5EF4-FFF2-40B4-BE49-F238E27FC236}">
                <a16:creationId xmlns:a16="http://schemas.microsoft.com/office/drawing/2014/main" id="{5B2326E4-1DA9-0F4A-BF0B-87FC80F34968}"/>
              </a:ext>
            </a:extLst>
          </p:cNvPr>
          <p:cNvSpPr>
            <a:spLocks noGrp="1"/>
          </p:cNvSpPr>
          <p:nvPr>
            <p:ph idx="1"/>
          </p:nvPr>
        </p:nvSpPr>
        <p:spPr/>
        <p:txBody>
          <a:bodyPr>
            <a:normAutofit lnSpcReduction="10000"/>
          </a:bodyPr>
          <a:lstStyle/>
          <a:p>
            <a:r>
              <a:rPr lang="en-GB" dirty="0"/>
              <a:t>Incorporates an IDS, but as an inline device so that it can attempt to block or stop malicious activity</a:t>
            </a:r>
          </a:p>
          <a:p>
            <a:endParaRPr lang="en-GB" dirty="0"/>
          </a:p>
          <a:p>
            <a:r>
              <a:rPr lang="en-GB" dirty="0"/>
              <a:t>An IPS can:</a:t>
            </a:r>
          </a:p>
          <a:p>
            <a:pPr lvl="1"/>
            <a:r>
              <a:rPr lang="en-GB" dirty="0"/>
              <a:t>sending an alarm, </a:t>
            </a:r>
          </a:p>
          <a:p>
            <a:pPr lvl="1"/>
            <a:r>
              <a:rPr lang="en-GB" dirty="0"/>
              <a:t>drop detected malicious packets</a:t>
            </a:r>
          </a:p>
          <a:p>
            <a:pPr lvl="1"/>
            <a:r>
              <a:rPr lang="en-GB" dirty="0"/>
              <a:t>reset a connection </a:t>
            </a:r>
          </a:p>
          <a:p>
            <a:pPr lvl="1"/>
            <a:r>
              <a:rPr lang="en-GB" dirty="0"/>
              <a:t>block traffic from an offending IP address</a:t>
            </a:r>
          </a:p>
          <a:p>
            <a:pPr lvl="1"/>
            <a:r>
              <a:rPr lang="en-GB" dirty="0"/>
              <a:t>correct </a:t>
            </a:r>
            <a:r>
              <a:rPr lang="en-GB" dirty="0">
                <a:hlinkClick r:id="rId3" tooltip="Cyclic redundancy check"/>
              </a:rPr>
              <a:t>cyclic redundancy check</a:t>
            </a:r>
            <a:r>
              <a:rPr lang="en-GB" dirty="0"/>
              <a:t> (CRC) errors</a:t>
            </a:r>
          </a:p>
          <a:p>
            <a:pPr lvl="1"/>
            <a:r>
              <a:rPr lang="en-GB" dirty="0"/>
              <a:t>defragment packet streams</a:t>
            </a:r>
          </a:p>
          <a:p>
            <a:pPr lvl="1"/>
            <a:r>
              <a:rPr lang="en-GB" dirty="0"/>
              <a:t>mitigate TCP </a:t>
            </a:r>
            <a:r>
              <a:rPr lang="en-GB"/>
              <a:t>sequencing issues</a:t>
            </a:r>
            <a:endParaRPr lang="en-GB" dirty="0"/>
          </a:p>
        </p:txBody>
      </p:sp>
    </p:spTree>
    <p:extLst>
      <p:ext uri="{BB962C8B-B14F-4D97-AF65-F5344CB8AC3E}">
        <p14:creationId xmlns:p14="http://schemas.microsoft.com/office/powerpoint/2010/main" val="7410661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Honeypot</a:t>
            </a:r>
          </a:p>
        </p:txBody>
      </p:sp>
      <p:sp>
        <p:nvSpPr>
          <p:cNvPr id="4" name="Content Placeholder 3">
            <a:extLst>
              <a:ext uri="{FF2B5EF4-FFF2-40B4-BE49-F238E27FC236}">
                <a16:creationId xmlns:a16="http://schemas.microsoft.com/office/drawing/2014/main" id="{66C26220-925F-5044-A24F-182FB11D4167}"/>
              </a:ext>
            </a:extLst>
          </p:cNvPr>
          <p:cNvSpPr>
            <a:spLocks noGrp="1"/>
          </p:cNvSpPr>
          <p:nvPr>
            <p:ph idx="1"/>
          </p:nvPr>
        </p:nvSpPr>
        <p:spPr/>
        <p:txBody>
          <a:bodyPr>
            <a:normAutofit fontScale="85000" lnSpcReduction="20000"/>
          </a:bodyPr>
          <a:lstStyle/>
          <a:p>
            <a:r>
              <a:rPr lang="en-GB" dirty="0"/>
              <a:t>A computer used to detect, deflect or counteract unauthorised use</a:t>
            </a:r>
          </a:p>
          <a:p>
            <a:endParaRPr lang="en-GB" dirty="0"/>
          </a:p>
          <a:p>
            <a:r>
              <a:rPr lang="en-GB" dirty="0"/>
              <a:t>Replicates legitimate parts of an IT system to attract and fool attackers</a:t>
            </a:r>
          </a:p>
          <a:p>
            <a:endParaRPr lang="en-GB" dirty="0"/>
          </a:p>
          <a:p>
            <a:r>
              <a:rPr lang="en-GB" dirty="0"/>
              <a:t>Production honeypots used by corporations as security devices</a:t>
            </a:r>
          </a:p>
          <a:p>
            <a:endParaRPr lang="en-GB" dirty="0"/>
          </a:p>
          <a:p>
            <a:r>
              <a:rPr lang="en-GB" dirty="0"/>
              <a:t>Research honeypots used to gather information and develop countermeasures</a:t>
            </a:r>
          </a:p>
          <a:p>
            <a:endParaRPr lang="en-GB" dirty="0"/>
          </a:p>
          <a:p>
            <a:r>
              <a:rPr lang="en-GB" dirty="0"/>
              <a:t>Spam honeypot</a:t>
            </a:r>
          </a:p>
          <a:p>
            <a:pPr lvl="1"/>
            <a:r>
              <a:rPr lang="en-GB" dirty="0"/>
              <a:t>Catches open relay test messages from spammers</a:t>
            </a:r>
          </a:p>
          <a:p>
            <a:pPr lvl="1"/>
            <a:r>
              <a:rPr lang="en-GB" dirty="0"/>
              <a:t> Returns the email to the spammer, but blocks all subsequent emails from the spammer</a:t>
            </a:r>
          </a:p>
          <a:p>
            <a:pPr lvl="1"/>
            <a:r>
              <a:rPr lang="en-GB" dirty="0"/>
              <a:t>Notifies spammer’s ISP </a:t>
            </a:r>
          </a:p>
        </p:txBody>
      </p:sp>
    </p:spTree>
    <p:extLst>
      <p:ext uri="{BB962C8B-B14F-4D97-AF65-F5344CB8AC3E}">
        <p14:creationId xmlns:p14="http://schemas.microsoft.com/office/powerpoint/2010/main" val="18594134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43F8A-CCF3-4B95-A044-3A9E4FE552C0}"/>
              </a:ext>
            </a:extLst>
          </p:cNvPr>
          <p:cNvSpPr>
            <a:spLocks noGrp="1"/>
          </p:cNvSpPr>
          <p:nvPr>
            <p:ph type="ctrTitle"/>
          </p:nvPr>
        </p:nvSpPr>
        <p:spPr/>
        <p:txBody>
          <a:bodyPr/>
          <a:lstStyle/>
          <a:p>
            <a:r>
              <a:rPr lang="en-GB" dirty="0"/>
              <a:t>BCS Level 4 Certificate in Network Security</a:t>
            </a:r>
          </a:p>
        </p:txBody>
      </p:sp>
      <p:sp>
        <p:nvSpPr>
          <p:cNvPr id="3" name="Subtitle 2">
            <a:extLst>
              <a:ext uri="{FF2B5EF4-FFF2-40B4-BE49-F238E27FC236}">
                <a16:creationId xmlns:a16="http://schemas.microsoft.com/office/drawing/2014/main" id="{E7C5E610-79F4-4A59-A171-3DFECDBD1B88}"/>
              </a:ext>
            </a:extLst>
          </p:cNvPr>
          <p:cNvSpPr>
            <a:spLocks noGrp="1"/>
          </p:cNvSpPr>
          <p:nvPr>
            <p:ph type="subTitle" idx="1"/>
          </p:nvPr>
        </p:nvSpPr>
        <p:spPr/>
        <p:txBody>
          <a:bodyPr/>
          <a:lstStyle/>
          <a:p>
            <a:r>
              <a:rPr lang="en-GB" dirty="0"/>
              <a:t>QAN 603/0546/0</a:t>
            </a:r>
          </a:p>
          <a:p>
            <a:r>
              <a:rPr lang="en-GB" dirty="0"/>
              <a:t>Network Engineer</a:t>
            </a:r>
          </a:p>
        </p:txBody>
      </p:sp>
    </p:spTree>
    <p:extLst>
      <p:ext uri="{BB962C8B-B14F-4D97-AF65-F5344CB8AC3E}">
        <p14:creationId xmlns:p14="http://schemas.microsoft.com/office/powerpoint/2010/main" val="15284723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7E8A8-4448-492E-A80D-B4C6A5E02184}"/>
              </a:ext>
            </a:extLst>
          </p:cNvPr>
          <p:cNvSpPr>
            <a:spLocks noGrp="1"/>
          </p:cNvSpPr>
          <p:nvPr>
            <p:ph type="title"/>
          </p:nvPr>
        </p:nvSpPr>
        <p:spPr>
          <a:xfrm>
            <a:off x="952500" y="-295275"/>
            <a:ext cx="10515600" cy="1325563"/>
          </a:xfrm>
        </p:spPr>
        <p:txBody>
          <a:bodyPr/>
          <a:lstStyle/>
          <a:p>
            <a:r>
              <a:rPr lang="en-GB" dirty="0"/>
              <a:t>Network Security</a:t>
            </a:r>
            <a:endParaRPr lang="en-GB" dirty="0">
              <a:solidFill>
                <a:srgbClr val="CC0099"/>
              </a:solidFill>
            </a:endParaRPr>
          </a:p>
        </p:txBody>
      </p:sp>
      <p:sp>
        <p:nvSpPr>
          <p:cNvPr id="3" name="Content Placeholder 2">
            <a:extLst>
              <a:ext uri="{FF2B5EF4-FFF2-40B4-BE49-F238E27FC236}">
                <a16:creationId xmlns:a16="http://schemas.microsoft.com/office/drawing/2014/main" id="{21D420BC-D6FF-4348-947A-1CBA806288AC}"/>
              </a:ext>
            </a:extLst>
          </p:cNvPr>
          <p:cNvSpPr>
            <a:spLocks noGrp="1"/>
          </p:cNvSpPr>
          <p:nvPr>
            <p:ph idx="1"/>
          </p:nvPr>
        </p:nvSpPr>
        <p:spPr/>
        <p:txBody>
          <a:bodyPr>
            <a:normAutofit/>
          </a:bodyPr>
          <a:lstStyle/>
          <a:p>
            <a:r>
              <a:rPr lang="en-GB" dirty="0"/>
              <a:t>We Have 2 topics to cover</a:t>
            </a:r>
          </a:p>
          <a:p>
            <a:endParaRPr lang="en-GB" dirty="0"/>
          </a:p>
          <a:p>
            <a:pPr lvl="1"/>
            <a:r>
              <a:rPr lang="en-GB" dirty="0"/>
              <a:t>Types of security threat</a:t>
            </a:r>
          </a:p>
          <a:p>
            <a:pPr lvl="1"/>
            <a:endParaRPr lang="en-GB" dirty="0"/>
          </a:p>
          <a:p>
            <a:pPr lvl="1"/>
            <a:endParaRPr lang="en-GB" dirty="0"/>
          </a:p>
          <a:p>
            <a:pPr marL="457200" lvl="1" indent="0">
              <a:buNone/>
            </a:pPr>
            <a:endParaRPr lang="en-GB" dirty="0"/>
          </a:p>
          <a:p>
            <a:pPr lvl="1"/>
            <a:r>
              <a:rPr lang="en-GB" dirty="0"/>
              <a:t>Mitigating security threats</a:t>
            </a:r>
          </a:p>
        </p:txBody>
      </p:sp>
      <p:pic>
        <p:nvPicPr>
          <p:cNvPr id="1026" name="Picture 2" descr="See the source image">
            <a:extLst>
              <a:ext uri="{FF2B5EF4-FFF2-40B4-BE49-F238E27FC236}">
                <a16:creationId xmlns:a16="http://schemas.microsoft.com/office/drawing/2014/main" id="{6CC7C359-B7CD-41EB-9C30-7F01EF24C7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746" t="5837" r="17710" b="5511"/>
          <a:stretch/>
        </p:blipFill>
        <p:spPr bwMode="auto">
          <a:xfrm>
            <a:off x="4643060" y="2812199"/>
            <a:ext cx="1347193" cy="12336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D6A8B59B-E2E5-40FF-9F98-A0C964F246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249" r="22386"/>
          <a:stretch/>
        </p:blipFill>
        <p:spPr bwMode="auto">
          <a:xfrm>
            <a:off x="3610947" y="4681079"/>
            <a:ext cx="3672678" cy="1909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66372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5CBBD-F869-4BDF-ABC5-E298F3B62BDE}"/>
              </a:ext>
            </a:extLst>
          </p:cNvPr>
          <p:cNvSpPr>
            <a:spLocks noGrp="1"/>
          </p:cNvSpPr>
          <p:nvPr>
            <p:ph type="title"/>
          </p:nvPr>
        </p:nvSpPr>
        <p:spPr/>
        <p:txBody>
          <a:bodyPr>
            <a:normAutofit fontScale="90000"/>
          </a:bodyPr>
          <a:lstStyle/>
          <a:p>
            <a:r>
              <a:rPr lang="en-GB" dirty="0"/>
              <a:t>Security Threats</a:t>
            </a:r>
          </a:p>
        </p:txBody>
      </p:sp>
      <p:sp>
        <p:nvSpPr>
          <p:cNvPr id="3" name="Content Placeholder 2">
            <a:extLst>
              <a:ext uri="{FF2B5EF4-FFF2-40B4-BE49-F238E27FC236}">
                <a16:creationId xmlns:a16="http://schemas.microsoft.com/office/drawing/2014/main" id="{A0A34327-A8C2-44DB-98FB-B16F3C7F8433}"/>
              </a:ext>
            </a:extLst>
          </p:cNvPr>
          <p:cNvSpPr>
            <a:spLocks noGrp="1"/>
          </p:cNvSpPr>
          <p:nvPr>
            <p:ph idx="1"/>
          </p:nvPr>
        </p:nvSpPr>
        <p:spPr/>
        <p:txBody>
          <a:bodyPr/>
          <a:lstStyle/>
          <a:p>
            <a:r>
              <a:rPr lang="en-GB" dirty="0"/>
              <a:t>We have 10 different Security threats in the BCS syllabus.</a:t>
            </a:r>
          </a:p>
          <a:p>
            <a:r>
              <a:rPr lang="en-GB" dirty="0"/>
              <a:t>These are all threats to a Network. </a:t>
            </a:r>
          </a:p>
          <a:p>
            <a:r>
              <a:rPr lang="en-GB" dirty="0"/>
              <a:t>Lets see if we know them.</a:t>
            </a:r>
          </a:p>
        </p:txBody>
      </p:sp>
    </p:spTree>
    <p:extLst>
      <p:ext uri="{BB962C8B-B14F-4D97-AF65-F5344CB8AC3E}">
        <p14:creationId xmlns:p14="http://schemas.microsoft.com/office/powerpoint/2010/main" val="2497690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Switch</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a:xfrm>
            <a:off x="680321" y="2336873"/>
            <a:ext cx="9613861" cy="4036218"/>
          </a:xfrm>
        </p:spPr>
        <p:txBody>
          <a:bodyPr>
            <a:normAutofit fontScale="92500" lnSpcReduction="20000"/>
          </a:bodyPr>
          <a:lstStyle/>
          <a:p>
            <a:r>
              <a:rPr lang="en-GB" dirty="0"/>
              <a:t>Two or more users</a:t>
            </a:r>
          </a:p>
          <a:p>
            <a:r>
              <a:rPr lang="en-GB" dirty="0"/>
              <a:t>A single network segment</a:t>
            </a:r>
          </a:p>
          <a:p>
            <a:r>
              <a:rPr lang="en-GB" dirty="0"/>
              <a:t>Straight cables</a:t>
            </a:r>
          </a:p>
          <a:p>
            <a:r>
              <a:rPr lang="en-GB" dirty="0"/>
              <a:t>OSI layer 2 – Data Link</a:t>
            </a:r>
          </a:p>
          <a:p>
            <a:pPr lvl="1"/>
            <a:r>
              <a:rPr lang="en-GB" dirty="0"/>
              <a:t>Transmission of packets</a:t>
            </a:r>
          </a:p>
          <a:p>
            <a:r>
              <a:rPr lang="en-GB" dirty="0"/>
              <a:t>Switch</a:t>
            </a:r>
          </a:p>
          <a:p>
            <a:pPr lvl="1"/>
            <a:r>
              <a:rPr lang="en-GB" dirty="0"/>
              <a:t>Amplifies signal</a:t>
            </a:r>
          </a:p>
          <a:p>
            <a:pPr lvl="1"/>
            <a:r>
              <a:rPr lang="en-GB" dirty="0"/>
              <a:t>Directs inputs to correct </a:t>
            </a:r>
            <a:br>
              <a:rPr lang="en-GB" dirty="0"/>
            </a:br>
            <a:r>
              <a:rPr lang="en-GB" dirty="0"/>
              <a:t>outputs</a:t>
            </a:r>
          </a:p>
          <a:p>
            <a:pPr lvl="1"/>
            <a:r>
              <a:rPr lang="en-GB" dirty="0"/>
              <a:t>Full duplex</a:t>
            </a:r>
          </a:p>
          <a:p>
            <a:pPr lvl="1"/>
            <a:r>
              <a:rPr lang="en-GB" dirty="0"/>
              <a:t>Best performance</a:t>
            </a:r>
          </a:p>
          <a:p>
            <a:pPr lvl="1"/>
            <a:r>
              <a:rPr lang="en-GB" dirty="0"/>
              <a:t>Error checking</a:t>
            </a:r>
          </a:p>
        </p:txBody>
      </p:sp>
      <p:pic>
        <p:nvPicPr>
          <p:cNvPr id="6" name="Picture 5">
            <a:extLst>
              <a:ext uri="{FF2B5EF4-FFF2-40B4-BE49-F238E27FC236}">
                <a16:creationId xmlns:a16="http://schemas.microsoft.com/office/drawing/2014/main" id="{55B657F8-762D-5640-90EC-9149A3A3B32E}"/>
              </a:ext>
            </a:extLst>
          </p:cNvPr>
          <p:cNvPicPr>
            <a:picLocks noChangeAspect="1"/>
          </p:cNvPicPr>
          <p:nvPr/>
        </p:nvPicPr>
        <p:blipFill>
          <a:blip r:embed="rId2"/>
          <a:stretch>
            <a:fillRect/>
          </a:stretch>
        </p:blipFill>
        <p:spPr>
          <a:xfrm>
            <a:off x="5208383" y="2499877"/>
            <a:ext cx="1142511" cy="944475"/>
          </a:xfrm>
          <a:prstGeom prst="rect">
            <a:avLst/>
          </a:prstGeom>
        </p:spPr>
      </p:pic>
      <p:pic>
        <p:nvPicPr>
          <p:cNvPr id="7" name="Picture 6">
            <a:extLst>
              <a:ext uri="{FF2B5EF4-FFF2-40B4-BE49-F238E27FC236}">
                <a16:creationId xmlns:a16="http://schemas.microsoft.com/office/drawing/2014/main" id="{D9F6A7F2-27B6-DE4E-A355-37347BAB3AFC}"/>
              </a:ext>
            </a:extLst>
          </p:cNvPr>
          <p:cNvPicPr>
            <a:picLocks noChangeAspect="1"/>
          </p:cNvPicPr>
          <p:nvPr/>
        </p:nvPicPr>
        <p:blipFill>
          <a:blip r:embed="rId2"/>
          <a:stretch>
            <a:fillRect/>
          </a:stretch>
        </p:blipFill>
        <p:spPr>
          <a:xfrm>
            <a:off x="9251042" y="2514391"/>
            <a:ext cx="1142511" cy="944475"/>
          </a:xfrm>
          <a:prstGeom prst="rect">
            <a:avLst/>
          </a:prstGeom>
        </p:spPr>
      </p:pic>
      <p:sp>
        <p:nvSpPr>
          <p:cNvPr id="3" name="TextBox 2">
            <a:extLst>
              <a:ext uri="{FF2B5EF4-FFF2-40B4-BE49-F238E27FC236}">
                <a16:creationId xmlns:a16="http://schemas.microsoft.com/office/drawing/2014/main" id="{A82D37F0-CEEB-9E4C-B4F5-F9C5F3AF4AA9}"/>
              </a:ext>
            </a:extLst>
          </p:cNvPr>
          <p:cNvSpPr txBox="1"/>
          <p:nvPr/>
        </p:nvSpPr>
        <p:spPr>
          <a:xfrm rot="2356919">
            <a:off x="6392691" y="3040333"/>
            <a:ext cx="1002620" cy="369332"/>
          </a:xfrm>
          <a:prstGeom prst="rect">
            <a:avLst/>
          </a:prstGeom>
          <a:noFill/>
        </p:spPr>
        <p:txBody>
          <a:bodyPr wrap="square" rtlCol="0">
            <a:spAutoFit/>
          </a:bodyPr>
          <a:lstStyle/>
          <a:p>
            <a:r>
              <a:rPr lang="en-GB" dirty="0"/>
              <a:t>101001</a:t>
            </a:r>
          </a:p>
        </p:txBody>
      </p:sp>
      <p:pic>
        <p:nvPicPr>
          <p:cNvPr id="8" name="Picture 7">
            <a:extLst>
              <a:ext uri="{FF2B5EF4-FFF2-40B4-BE49-F238E27FC236}">
                <a16:creationId xmlns:a16="http://schemas.microsoft.com/office/drawing/2014/main" id="{33C80DB6-B2E7-5E49-8FB3-CE98E81E80E1}"/>
              </a:ext>
            </a:extLst>
          </p:cNvPr>
          <p:cNvPicPr>
            <a:picLocks noChangeAspect="1"/>
          </p:cNvPicPr>
          <p:nvPr/>
        </p:nvPicPr>
        <p:blipFill>
          <a:blip r:embed="rId2"/>
          <a:stretch>
            <a:fillRect/>
          </a:stretch>
        </p:blipFill>
        <p:spPr>
          <a:xfrm>
            <a:off x="5201966" y="4330905"/>
            <a:ext cx="1142511" cy="944475"/>
          </a:xfrm>
          <a:prstGeom prst="rect">
            <a:avLst/>
          </a:prstGeom>
        </p:spPr>
      </p:pic>
      <p:pic>
        <p:nvPicPr>
          <p:cNvPr id="9" name="Picture 8">
            <a:extLst>
              <a:ext uri="{FF2B5EF4-FFF2-40B4-BE49-F238E27FC236}">
                <a16:creationId xmlns:a16="http://schemas.microsoft.com/office/drawing/2014/main" id="{0DC55E05-551C-C843-B3EB-05C459EC42EB}"/>
              </a:ext>
            </a:extLst>
          </p:cNvPr>
          <p:cNvPicPr>
            <a:picLocks noChangeAspect="1"/>
          </p:cNvPicPr>
          <p:nvPr/>
        </p:nvPicPr>
        <p:blipFill>
          <a:blip r:embed="rId2"/>
          <a:stretch>
            <a:fillRect/>
          </a:stretch>
        </p:blipFill>
        <p:spPr>
          <a:xfrm>
            <a:off x="9276338" y="4330905"/>
            <a:ext cx="1142511" cy="944475"/>
          </a:xfrm>
          <a:prstGeom prst="rect">
            <a:avLst/>
          </a:prstGeom>
        </p:spPr>
      </p:pic>
      <p:pic>
        <p:nvPicPr>
          <p:cNvPr id="5" name="Picture 4">
            <a:extLst>
              <a:ext uri="{FF2B5EF4-FFF2-40B4-BE49-F238E27FC236}">
                <a16:creationId xmlns:a16="http://schemas.microsoft.com/office/drawing/2014/main" id="{A57B8148-C034-7D44-89E6-AA15AB292D4F}"/>
              </a:ext>
            </a:extLst>
          </p:cNvPr>
          <p:cNvPicPr>
            <a:picLocks noChangeAspect="1"/>
          </p:cNvPicPr>
          <p:nvPr/>
        </p:nvPicPr>
        <p:blipFill>
          <a:blip r:embed="rId3"/>
          <a:stretch>
            <a:fillRect/>
          </a:stretch>
        </p:blipFill>
        <p:spPr>
          <a:xfrm>
            <a:off x="6994688" y="3404346"/>
            <a:ext cx="1631438" cy="815719"/>
          </a:xfrm>
          <a:prstGeom prst="rect">
            <a:avLst/>
          </a:prstGeom>
        </p:spPr>
      </p:pic>
      <p:cxnSp>
        <p:nvCxnSpPr>
          <p:cNvPr id="11" name="Straight Arrow Connector 10">
            <a:extLst>
              <a:ext uri="{FF2B5EF4-FFF2-40B4-BE49-F238E27FC236}">
                <a16:creationId xmlns:a16="http://schemas.microsoft.com/office/drawing/2014/main" id="{D6968CE3-9162-E74A-9D39-FBA111CB3CA7}"/>
              </a:ext>
            </a:extLst>
          </p:cNvPr>
          <p:cNvCxnSpPr>
            <a:cxnSpLocks/>
            <a:stCxn id="6" idx="3"/>
          </p:cNvCxnSpPr>
          <p:nvPr/>
        </p:nvCxnSpPr>
        <p:spPr>
          <a:xfrm>
            <a:off x="6350894" y="2972115"/>
            <a:ext cx="1055751" cy="889954"/>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749842D-74AF-9F41-BA01-AE622BABA36C}"/>
              </a:ext>
            </a:extLst>
          </p:cNvPr>
          <p:cNvCxnSpPr>
            <a:cxnSpLocks/>
            <a:endCxn id="7" idx="1"/>
          </p:cNvCxnSpPr>
          <p:nvPr/>
        </p:nvCxnSpPr>
        <p:spPr>
          <a:xfrm flipV="1">
            <a:off x="7939225" y="2986629"/>
            <a:ext cx="1311817" cy="841570"/>
          </a:xfrm>
          <a:prstGeom prst="straightConnector1">
            <a:avLst/>
          </a:prstGeom>
          <a:ln w="317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18A2456-05FF-AA42-BC23-2A924BA92FC8}"/>
              </a:ext>
            </a:extLst>
          </p:cNvPr>
          <p:cNvCxnSpPr>
            <a:cxnSpLocks/>
            <a:endCxn id="8" idx="3"/>
          </p:cNvCxnSpPr>
          <p:nvPr/>
        </p:nvCxnSpPr>
        <p:spPr>
          <a:xfrm flipH="1">
            <a:off x="6344477" y="3990392"/>
            <a:ext cx="1062168" cy="812751"/>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9EE1626-69EC-B74A-A1E9-B5715BED0A2B}"/>
              </a:ext>
            </a:extLst>
          </p:cNvPr>
          <p:cNvCxnSpPr>
            <a:cxnSpLocks/>
            <a:endCxn id="9" idx="1"/>
          </p:cNvCxnSpPr>
          <p:nvPr/>
        </p:nvCxnSpPr>
        <p:spPr>
          <a:xfrm>
            <a:off x="7939225" y="3974157"/>
            <a:ext cx="1337113" cy="828986"/>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E89B1AD-ACE7-154E-8F53-5CCB69A25B44}"/>
              </a:ext>
            </a:extLst>
          </p:cNvPr>
          <p:cNvSpPr txBox="1"/>
          <p:nvPr/>
        </p:nvSpPr>
        <p:spPr>
          <a:xfrm rot="19442339">
            <a:off x="8254244" y="2906168"/>
            <a:ext cx="1002620" cy="369332"/>
          </a:xfrm>
          <a:prstGeom prst="rect">
            <a:avLst/>
          </a:prstGeom>
          <a:noFill/>
        </p:spPr>
        <p:txBody>
          <a:bodyPr wrap="square" rtlCol="0">
            <a:spAutoFit/>
          </a:bodyPr>
          <a:lstStyle/>
          <a:p>
            <a:r>
              <a:rPr lang="en-GB" dirty="0"/>
              <a:t>111011</a:t>
            </a:r>
          </a:p>
        </p:txBody>
      </p:sp>
      <p:sp>
        <p:nvSpPr>
          <p:cNvPr id="26" name="TextBox 25">
            <a:extLst>
              <a:ext uri="{FF2B5EF4-FFF2-40B4-BE49-F238E27FC236}">
                <a16:creationId xmlns:a16="http://schemas.microsoft.com/office/drawing/2014/main" id="{3872548B-8825-324E-BC34-FE26902DF103}"/>
              </a:ext>
            </a:extLst>
          </p:cNvPr>
          <p:cNvSpPr txBox="1"/>
          <p:nvPr/>
        </p:nvSpPr>
        <p:spPr>
          <a:xfrm rot="19527121">
            <a:off x="6498142" y="4342870"/>
            <a:ext cx="1002620" cy="369332"/>
          </a:xfrm>
          <a:prstGeom prst="rect">
            <a:avLst/>
          </a:prstGeom>
          <a:noFill/>
        </p:spPr>
        <p:txBody>
          <a:bodyPr wrap="square" rtlCol="0">
            <a:spAutoFit/>
          </a:bodyPr>
          <a:lstStyle/>
          <a:p>
            <a:r>
              <a:rPr lang="en-GB" dirty="0"/>
              <a:t>101001</a:t>
            </a:r>
          </a:p>
        </p:txBody>
      </p:sp>
      <p:sp>
        <p:nvSpPr>
          <p:cNvPr id="27" name="TextBox 26">
            <a:extLst>
              <a:ext uri="{FF2B5EF4-FFF2-40B4-BE49-F238E27FC236}">
                <a16:creationId xmlns:a16="http://schemas.microsoft.com/office/drawing/2014/main" id="{6F9EEECA-F096-284E-A6DA-02EC2DE9849B}"/>
              </a:ext>
            </a:extLst>
          </p:cNvPr>
          <p:cNvSpPr txBox="1"/>
          <p:nvPr/>
        </p:nvSpPr>
        <p:spPr>
          <a:xfrm rot="1992074">
            <a:off x="8124814" y="4380893"/>
            <a:ext cx="1002620" cy="369332"/>
          </a:xfrm>
          <a:prstGeom prst="rect">
            <a:avLst/>
          </a:prstGeom>
          <a:noFill/>
        </p:spPr>
        <p:txBody>
          <a:bodyPr wrap="square" rtlCol="0">
            <a:spAutoFit/>
          </a:bodyPr>
          <a:lstStyle/>
          <a:p>
            <a:r>
              <a:rPr lang="en-GB" dirty="0"/>
              <a:t>111011</a:t>
            </a:r>
          </a:p>
        </p:txBody>
      </p:sp>
      <p:sp>
        <p:nvSpPr>
          <p:cNvPr id="10" name="Curved Right Arrow 9">
            <a:extLst>
              <a:ext uri="{FF2B5EF4-FFF2-40B4-BE49-F238E27FC236}">
                <a16:creationId xmlns:a16="http://schemas.microsoft.com/office/drawing/2014/main" id="{D015EFB9-4CC7-4945-B83A-54E9A271CDFF}"/>
              </a:ext>
            </a:extLst>
          </p:cNvPr>
          <p:cNvSpPr/>
          <p:nvPr/>
        </p:nvSpPr>
        <p:spPr>
          <a:xfrm>
            <a:off x="8709733" y="3456342"/>
            <a:ext cx="522393" cy="93515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Curved Left Arrow 16">
            <a:extLst>
              <a:ext uri="{FF2B5EF4-FFF2-40B4-BE49-F238E27FC236}">
                <a16:creationId xmlns:a16="http://schemas.microsoft.com/office/drawing/2014/main" id="{B361BCE9-2401-414C-A9CB-FF8E96E02C83}"/>
              </a:ext>
            </a:extLst>
          </p:cNvPr>
          <p:cNvSpPr/>
          <p:nvPr/>
        </p:nvSpPr>
        <p:spPr>
          <a:xfrm>
            <a:off x="6316101" y="3392064"/>
            <a:ext cx="567373" cy="97271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5063960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dirty="0"/>
              <a:t>Security Threats</a:t>
            </a:r>
            <a:endParaRPr lang="en-US" dirty="0"/>
          </a:p>
        </p:txBody>
      </p:sp>
      <p:sp>
        <p:nvSpPr>
          <p:cNvPr id="5" name="Content Placeholder 4"/>
          <p:cNvSpPr>
            <a:spLocks noGrp="1"/>
          </p:cNvSpPr>
          <p:nvPr>
            <p:ph idx="1"/>
          </p:nvPr>
        </p:nvSpPr>
        <p:spPr/>
        <p:txBody>
          <a:bodyPr>
            <a:normAutofit fontScale="92500" lnSpcReduction="20000"/>
          </a:bodyPr>
          <a:lstStyle/>
          <a:p>
            <a:r>
              <a:rPr lang="en-US" dirty="0"/>
              <a:t>Virus</a:t>
            </a:r>
          </a:p>
          <a:p>
            <a:r>
              <a:rPr lang="en-US" dirty="0"/>
              <a:t>Malware</a:t>
            </a:r>
          </a:p>
          <a:p>
            <a:r>
              <a:rPr lang="en-US" dirty="0" err="1"/>
              <a:t>DDoS</a:t>
            </a:r>
            <a:r>
              <a:rPr lang="en-US" dirty="0"/>
              <a:t> attacks</a:t>
            </a:r>
          </a:p>
          <a:p>
            <a:r>
              <a:rPr lang="en-US" dirty="0"/>
              <a:t>Trojan</a:t>
            </a:r>
          </a:p>
          <a:p>
            <a:r>
              <a:rPr lang="en-US" dirty="0"/>
              <a:t>Worm</a:t>
            </a:r>
          </a:p>
          <a:p>
            <a:r>
              <a:rPr lang="en-US" dirty="0"/>
              <a:t>Spyware</a:t>
            </a:r>
          </a:p>
          <a:p>
            <a:r>
              <a:rPr lang="en-US" dirty="0"/>
              <a:t>Social engineering</a:t>
            </a:r>
          </a:p>
          <a:p>
            <a:r>
              <a:rPr lang="en-US" dirty="0"/>
              <a:t>Phishing attacks</a:t>
            </a:r>
          </a:p>
          <a:p>
            <a:r>
              <a:rPr lang="en-US" dirty="0"/>
              <a:t>Man-in-the-middle</a:t>
            </a:r>
          </a:p>
          <a:p>
            <a:r>
              <a:rPr lang="en-US" dirty="0"/>
              <a:t>DNS poisoning</a:t>
            </a:r>
          </a:p>
        </p:txBody>
      </p:sp>
    </p:spTree>
    <p:extLst>
      <p:ext uri="{BB962C8B-B14F-4D97-AF65-F5344CB8AC3E}">
        <p14:creationId xmlns:p14="http://schemas.microsoft.com/office/powerpoint/2010/main" val="21405752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E269B-3736-4508-8608-89057FF9E441}"/>
              </a:ext>
            </a:extLst>
          </p:cNvPr>
          <p:cNvSpPr>
            <a:spLocks noGrp="1"/>
          </p:cNvSpPr>
          <p:nvPr>
            <p:ph type="title"/>
          </p:nvPr>
        </p:nvSpPr>
        <p:spPr/>
        <p:txBody>
          <a:bodyPr>
            <a:normAutofit fontScale="90000"/>
          </a:bodyPr>
          <a:lstStyle/>
          <a:p>
            <a:r>
              <a:rPr lang="en-GB" dirty="0"/>
              <a:t>All of our threats</a:t>
            </a:r>
          </a:p>
        </p:txBody>
      </p:sp>
      <p:pic>
        <p:nvPicPr>
          <p:cNvPr id="5" name="Content Placeholder 4" descr="Warehouse outline">
            <a:extLst>
              <a:ext uri="{FF2B5EF4-FFF2-40B4-BE49-F238E27FC236}">
                <a16:creationId xmlns:a16="http://schemas.microsoft.com/office/drawing/2014/main" id="{34C34725-5A8A-4BC8-99C4-CE6F05ADAEDA}"/>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01109" y="1419570"/>
            <a:ext cx="4389782" cy="4389782"/>
          </a:xfrm>
        </p:spPr>
      </p:pic>
      <p:sp>
        <p:nvSpPr>
          <p:cNvPr id="6" name="Rectangle 5">
            <a:extLst>
              <a:ext uri="{FF2B5EF4-FFF2-40B4-BE49-F238E27FC236}">
                <a16:creationId xmlns:a16="http://schemas.microsoft.com/office/drawing/2014/main" id="{B246A2BA-C9FD-4F25-AB9C-312856EE20BB}"/>
              </a:ext>
            </a:extLst>
          </p:cNvPr>
          <p:cNvSpPr/>
          <p:nvPr/>
        </p:nvSpPr>
        <p:spPr>
          <a:xfrm>
            <a:off x="5486400" y="3977378"/>
            <a:ext cx="1987826" cy="14610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2" name="Picture 4" descr="See the source image">
            <a:extLst>
              <a:ext uri="{FF2B5EF4-FFF2-40B4-BE49-F238E27FC236}">
                <a16:creationId xmlns:a16="http://schemas.microsoft.com/office/drawing/2014/main" id="{0DEA0D2B-57FE-4381-BE38-A8FD8FE8A6F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04" t="3961" r="709"/>
          <a:stretch/>
        </p:blipFill>
        <p:spPr bwMode="auto">
          <a:xfrm>
            <a:off x="2644546" y="1048648"/>
            <a:ext cx="1256563" cy="134523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ee the source image">
            <a:extLst>
              <a:ext uri="{FF2B5EF4-FFF2-40B4-BE49-F238E27FC236}">
                <a16:creationId xmlns:a16="http://schemas.microsoft.com/office/drawing/2014/main" id="{2851CE40-2165-4865-A69E-C79B6FB554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491496">
            <a:off x="2038621" y="2159240"/>
            <a:ext cx="1607398" cy="160739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ee the source image">
            <a:extLst>
              <a:ext uri="{FF2B5EF4-FFF2-40B4-BE49-F238E27FC236}">
                <a16:creationId xmlns:a16="http://schemas.microsoft.com/office/drawing/2014/main" id="{56D5D414-9DE6-40F9-8F18-A8DD465C81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936167">
            <a:off x="4134705" y="818003"/>
            <a:ext cx="1318320" cy="131832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ee the source image">
            <a:extLst>
              <a:ext uri="{FF2B5EF4-FFF2-40B4-BE49-F238E27FC236}">
                <a16:creationId xmlns:a16="http://schemas.microsoft.com/office/drawing/2014/main" id="{9F567161-5193-4A40-8B3D-7B9B84EEF20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478078" y="3548408"/>
            <a:ext cx="1684752" cy="189002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ee the source image">
            <a:extLst>
              <a:ext uri="{FF2B5EF4-FFF2-40B4-BE49-F238E27FC236}">
                <a16:creationId xmlns:a16="http://schemas.microsoft.com/office/drawing/2014/main" id="{F4EC56C5-6CE8-4CC2-98A2-DC36F1AF84D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463200">
            <a:off x="7136047" y="4923135"/>
            <a:ext cx="1956659" cy="195665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See the source image">
            <a:extLst>
              <a:ext uri="{FF2B5EF4-FFF2-40B4-BE49-F238E27FC236}">
                <a16:creationId xmlns:a16="http://schemas.microsoft.com/office/drawing/2014/main" id="{F429EEBE-B9FA-4177-A200-883627B9156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3140" t="7102" r="23092" b="7681"/>
          <a:stretch/>
        </p:blipFill>
        <p:spPr bwMode="auto">
          <a:xfrm>
            <a:off x="1801158" y="3644731"/>
            <a:ext cx="1286397" cy="2038818"/>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See the source image">
            <a:extLst>
              <a:ext uri="{FF2B5EF4-FFF2-40B4-BE49-F238E27FC236}">
                <a16:creationId xmlns:a16="http://schemas.microsoft.com/office/drawing/2014/main" id="{B3F8F6BE-2BA6-4F8A-B15B-2F9B75F6F66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85593" y="5133585"/>
            <a:ext cx="1757597" cy="175759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BAAF89F5-D9F8-4EFD-A633-E4B9BF7B409D}"/>
              </a:ext>
            </a:extLst>
          </p:cNvPr>
          <p:cNvSpPr/>
          <p:nvPr/>
        </p:nvSpPr>
        <p:spPr>
          <a:xfrm>
            <a:off x="4793865" y="3150704"/>
            <a:ext cx="2610787" cy="609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descr="Server with solid fill">
            <a:extLst>
              <a:ext uri="{FF2B5EF4-FFF2-40B4-BE49-F238E27FC236}">
                <a16:creationId xmlns:a16="http://schemas.microsoft.com/office/drawing/2014/main" id="{FAD5F1D9-BB5B-4369-8BBC-90FE7EB3668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545278" y="4097415"/>
            <a:ext cx="914400" cy="914400"/>
          </a:xfrm>
          <a:prstGeom prst="rect">
            <a:avLst/>
          </a:prstGeom>
        </p:spPr>
      </p:pic>
      <p:pic>
        <p:nvPicPr>
          <p:cNvPr id="17" name="Graphic 16" descr="Server with solid fill">
            <a:extLst>
              <a:ext uri="{FF2B5EF4-FFF2-40B4-BE49-F238E27FC236}">
                <a16:creationId xmlns:a16="http://schemas.microsoft.com/office/drawing/2014/main" id="{D722CDDA-247D-451A-992F-BF892AA21B2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561312" y="3353736"/>
            <a:ext cx="914400" cy="914400"/>
          </a:xfrm>
          <a:prstGeom prst="rect">
            <a:avLst/>
          </a:prstGeom>
        </p:spPr>
      </p:pic>
      <p:pic>
        <p:nvPicPr>
          <p:cNvPr id="18" name="Graphic 17" descr="Server with solid fill">
            <a:extLst>
              <a:ext uri="{FF2B5EF4-FFF2-40B4-BE49-F238E27FC236}">
                <a16:creationId xmlns:a16="http://schemas.microsoft.com/office/drawing/2014/main" id="{13D82EC4-E215-4B41-9AA2-5BF46EE5EA5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279115" y="4081186"/>
            <a:ext cx="914400" cy="914400"/>
          </a:xfrm>
          <a:prstGeom prst="rect">
            <a:avLst/>
          </a:prstGeom>
        </p:spPr>
      </p:pic>
      <p:pic>
        <p:nvPicPr>
          <p:cNvPr id="19" name="Graphic 18" descr="Server with solid fill">
            <a:extLst>
              <a:ext uri="{FF2B5EF4-FFF2-40B4-BE49-F238E27FC236}">
                <a16:creationId xmlns:a16="http://schemas.microsoft.com/office/drawing/2014/main" id="{F748675D-13F7-44BB-9B59-A37B81DB7AF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295149" y="3337507"/>
            <a:ext cx="914400" cy="914400"/>
          </a:xfrm>
          <a:prstGeom prst="rect">
            <a:avLst/>
          </a:prstGeom>
        </p:spPr>
      </p:pic>
      <p:pic>
        <p:nvPicPr>
          <p:cNvPr id="20" name="Graphic 19" descr="Server with solid fill">
            <a:extLst>
              <a:ext uri="{FF2B5EF4-FFF2-40B4-BE49-F238E27FC236}">
                <a16:creationId xmlns:a16="http://schemas.microsoft.com/office/drawing/2014/main" id="{02A98769-6B00-42B7-A2EC-2D7B9D8C277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024455" y="4070230"/>
            <a:ext cx="914400" cy="914400"/>
          </a:xfrm>
          <a:prstGeom prst="rect">
            <a:avLst/>
          </a:prstGeom>
        </p:spPr>
      </p:pic>
      <p:pic>
        <p:nvPicPr>
          <p:cNvPr id="21" name="Graphic 20" descr="Server with solid fill">
            <a:extLst>
              <a:ext uri="{FF2B5EF4-FFF2-40B4-BE49-F238E27FC236}">
                <a16:creationId xmlns:a16="http://schemas.microsoft.com/office/drawing/2014/main" id="{8275D608-A887-4206-B41A-3ECC7CF278E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040489" y="3326551"/>
            <a:ext cx="914400" cy="914400"/>
          </a:xfrm>
          <a:prstGeom prst="rect">
            <a:avLst/>
          </a:prstGeom>
        </p:spPr>
      </p:pic>
      <p:pic>
        <p:nvPicPr>
          <p:cNvPr id="22" name="Graphic 21" descr="Server with solid fill">
            <a:extLst>
              <a:ext uri="{FF2B5EF4-FFF2-40B4-BE49-F238E27FC236}">
                <a16:creationId xmlns:a16="http://schemas.microsoft.com/office/drawing/2014/main" id="{751BB7C9-774C-41B3-ABE0-3BA5BC5FE0F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32187" y="4081186"/>
            <a:ext cx="914400" cy="914400"/>
          </a:xfrm>
          <a:prstGeom prst="rect">
            <a:avLst/>
          </a:prstGeom>
        </p:spPr>
      </p:pic>
      <p:pic>
        <p:nvPicPr>
          <p:cNvPr id="23" name="Graphic 22" descr="Server with solid fill">
            <a:extLst>
              <a:ext uri="{FF2B5EF4-FFF2-40B4-BE49-F238E27FC236}">
                <a16:creationId xmlns:a16="http://schemas.microsoft.com/office/drawing/2014/main" id="{B02F4AC6-BB24-40A7-8772-19BA7D02697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48221" y="3337507"/>
            <a:ext cx="914400" cy="914400"/>
          </a:xfrm>
          <a:prstGeom prst="rect">
            <a:avLst/>
          </a:prstGeom>
        </p:spPr>
      </p:pic>
      <p:pic>
        <p:nvPicPr>
          <p:cNvPr id="2066" name="Picture 18" descr="See the source image">
            <a:extLst>
              <a:ext uri="{FF2B5EF4-FFF2-40B4-BE49-F238E27FC236}">
                <a16:creationId xmlns:a16="http://schemas.microsoft.com/office/drawing/2014/main" id="{3F65745D-E49C-40B1-BA8A-E746B4BBC4F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0048331">
            <a:off x="5788914" y="774043"/>
            <a:ext cx="1604170" cy="160417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See the source image">
            <a:extLst>
              <a:ext uri="{FF2B5EF4-FFF2-40B4-BE49-F238E27FC236}">
                <a16:creationId xmlns:a16="http://schemas.microsoft.com/office/drawing/2014/main" id="{C32B6A32-E3A4-4426-B710-EAC79F35333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40157" y="5303477"/>
            <a:ext cx="1511685" cy="1511685"/>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See the source image">
            <a:extLst>
              <a:ext uri="{FF2B5EF4-FFF2-40B4-BE49-F238E27FC236}">
                <a16:creationId xmlns:a16="http://schemas.microsoft.com/office/drawing/2014/main" id="{565BF01C-FABE-4E18-88F5-52C141F76189}"/>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32833" r="32289"/>
          <a:stretch/>
        </p:blipFill>
        <p:spPr bwMode="auto">
          <a:xfrm>
            <a:off x="8115216" y="1349231"/>
            <a:ext cx="1580036" cy="1416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37360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E269B-3736-4508-8608-89057FF9E441}"/>
              </a:ext>
            </a:extLst>
          </p:cNvPr>
          <p:cNvSpPr>
            <a:spLocks noGrp="1"/>
          </p:cNvSpPr>
          <p:nvPr>
            <p:ph type="title"/>
          </p:nvPr>
        </p:nvSpPr>
        <p:spPr/>
        <p:txBody>
          <a:bodyPr>
            <a:normAutofit fontScale="90000"/>
          </a:bodyPr>
          <a:lstStyle/>
          <a:p>
            <a:r>
              <a:rPr lang="en-GB" dirty="0"/>
              <a:t>All of our threats</a:t>
            </a:r>
          </a:p>
        </p:txBody>
      </p:sp>
      <p:pic>
        <p:nvPicPr>
          <p:cNvPr id="5" name="Content Placeholder 4" descr="Warehouse outline">
            <a:extLst>
              <a:ext uri="{FF2B5EF4-FFF2-40B4-BE49-F238E27FC236}">
                <a16:creationId xmlns:a16="http://schemas.microsoft.com/office/drawing/2014/main" id="{34C34725-5A8A-4BC8-99C4-CE6F05ADAEDA}"/>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01109" y="1419570"/>
            <a:ext cx="4389782" cy="4389782"/>
          </a:xfrm>
        </p:spPr>
      </p:pic>
      <p:sp>
        <p:nvSpPr>
          <p:cNvPr id="6" name="Rectangle 5">
            <a:extLst>
              <a:ext uri="{FF2B5EF4-FFF2-40B4-BE49-F238E27FC236}">
                <a16:creationId xmlns:a16="http://schemas.microsoft.com/office/drawing/2014/main" id="{B246A2BA-C9FD-4F25-AB9C-312856EE20BB}"/>
              </a:ext>
            </a:extLst>
          </p:cNvPr>
          <p:cNvSpPr/>
          <p:nvPr/>
        </p:nvSpPr>
        <p:spPr>
          <a:xfrm>
            <a:off x="5486400" y="3977378"/>
            <a:ext cx="1987826" cy="14610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2" name="Picture 4" descr="See the source image">
            <a:extLst>
              <a:ext uri="{FF2B5EF4-FFF2-40B4-BE49-F238E27FC236}">
                <a16:creationId xmlns:a16="http://schemas.microsoft.com/office/drawing/2014/main" id="{0DEA0D2B-57FE-4381-BE38-A8FD8FE8A6F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04" t="3961" r="709"/>
          <a:stretch/>
        </p:blipFill>
        <p:spPr bwMode="auto">
          <a:xfrm>
            <a:off x="2644546" y="1048648"/>
            <a:ext cx="1256563" cy="134523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ee the source image">
            <a:extLst>
              <a:ext uri="{FF2B5EF4-FFF2-40B4-BE49-F238E27FC236}">
                <a16:creationId xmlns:a16="http://schemas.microsoft.com/office/drawing/2014/main" id="{2851CE40-2165-4865-A69E-C79B6FB554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491496">
            <a:off x="2038621" y="2159240"/>
            <a:ext cx="1607398" cy="160739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ee the source image">
            <a:extLst>
              <a:ext uri="{FF2B5EF4-FFF2-40B4-BE49-F238E27FC236}">
                <a16:creationId xmlns:a16="http://schemas.microsoft.com/office/drawing/2014/main" id="{56D5D414-9DE6-40F9-8F18-A8DD465C81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936167">
            <a:off x="4134705" y="818003"/>
            <a:ext cx="1318320" cy="131832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ee the source image">
            <a:extLst>
              <a:ext uri="{FF2B5EF4-FFF2-40B4-BE49-F238E27FC236}">
                <a16:creationId xmlns:a16="http://schemas.microsoft.com/office/drawing/2014/main" id="{9F567161-5193-4A40-8B3D-7B9B84EEF20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478078" y="3548408"/>
            <a:ext cx="1684752" cy="189002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ee the source image">
            <a:extLst>
              <a:ext uri="{FF2B5EF4-FFF2-40B4-BE49-F238E27FC236}">
                <a16:creationId xmlns:a16="http://schemas.microsoft.com/office/drawing/2014/main" id="{F4EC56C5-6CE8-4CC2-98A2-DC36F1AF84D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463200">
            <a:off x="7136047" y="4923135"/>
            <a:ext cx="1956659" cy="195665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See the source image">
            <a:extLst>
              <a:ext uri="{FF2B5EF4-FFF2-40B4-BE49-F238E27FC236}">
                <a16:creationId xmlns:a16="http://schemas.microsoft.com/office/drawing/2014/main" id="{F429EEBE-B9FA-4177-A200-883627B9156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3140" t="7102" r="23092" b="7681"/>
          <a:stretch/>
        </p:blipFill>
        <p:spPr bwMode="auto">
          <a:xfrm>
            <a:off x="1801158" y="3644731"/>
            <a:ext cx="1286397" cy="2038818"/>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See the source image">
            <a:extLst>
              <a:ext uri="{FF2B5EF4-FFF2-40B4-BE49-F238E27FC236}">
                <a16:creationId xmlns:a16="http://schemas.microsoft.com/office/drawing/2014/main" id="{B3F8F6BE-2BA6-4F8A-B15B-2F9B75F6F66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85593" y="5133585"/>
            <a:ext cx="1757597" cy="175759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BAAF89F5-D9F8-4EFD-A633-E4B9BF7B409D}"/>
              </a:ext>
            </a:extLst>
          </p:cNvPr>
          <p:cNvSpPr/>
          <p:nvPr/>
        </p:nvSpPr>
        <p:spPr>
          <a:xfrm>
            <a:off x="4793865" y="3150704"/>
            <a:ext cx="2610787" cy="609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descr="Server with solid fill">
            <a:extLst>
              <a:ext uri="{FF2B5EF4-FFF2-40B4-BE49-F238E27FC236}">
                <a16:creationId xmlns:a16="http://schemas.microsoft.com/office/drawing/2014/main" id="{FAD5F1D9-BB5B-4369-8BBC-90FE7EB3668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545278" y="4097415"/>
            <a:ext cx="914400" cy="914400"/>
          </a:xfrm>
          <a:prstGeom prst="rect">
            <a:avLst/>
          </a:prstGeom>
        </p:spPr>
      </p:pic>
      <p:pic>
        <p:nvPicPr>
          <p:cNvPr id="17" name="Graphic 16" descr="Server with solid fill">
            <a:extLst>
              <a:ext uri="{FF2B5EF4-FFF2-40B4-BE49-F238E27FC236}">
                <a16:creationId xmlns:a16="http://schemas.microsoft.com/office/drawing/2014/main" id="{D722CDDA-247D-451A-992F-BF892AA21B2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561312" y="3353736"/>
            <a:ext cx="914400" cy="914400"/>
          </a:xfrm>
          <a:prstGeom prst="rect">
            <a:avLst/>
          </a:prstGeom>
        </p:spPr>
      </p:pic>
      <p:pic>
        <p:nvPicPr>
          <p:cNvPr id="18" name="Graphic 17" descr="Server with solid fill">
            <a:extLst>
              <a:ext uri="{FF2B5EF4-FFF2-40B4-BE49-F238E27FC236}">
                <a16:creationId xmlns:a16="http://schemas.microsoft.com/office/drawing/2014/main" id="{13D82EC4-E215-4B41-9AA2-5BF46EE5EA5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279115" y="4081186"/>
            <a:ext cx="914400" cy="914400"/>
          </a:xfrm>
          <a:prstGeom prst="rect">
            <a:avLst/>
          </a:prstGeom>
        </p:spPr>
      </p:pic>
      <p:pic>
        <p:nvPicPr>
          <p:cNvPr id="19" name="Graphic 18" descr="Server with solid fill">
            <a:extLst>
              <a:ext uri="{FF2B5EF4-FFF2-40B4-BE49-F238E27FC236}">
                <a16:creationId xmlns:a16="http://schemas.microsoft.com/office/drawing/2014/main" id="{F748675D-13F7-44BB-9B59-A37B81DB7AF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295149" y="3337507"/>
            <a:ext cx="914400" cy="914400"/>
          </a:xfrm>
          <a:prstGeom prst="rect">
            <a:avLst/>
          </a:prstGeom>
        </p:spPr>
      </p:pic>
      <p:pic>
        <p:nvPicPr>
          <p:cNvPr id="20" name="Graphic 19" descr="Server with solid fill">
            <a:extLst>
              <a:ext uri="{FF2B5EF4-FFF2-40B4-BE49-F238E27FC236}">
                <a16:creationId xmlns:a16="http://schemas.microsoft.com/office/drawing/2014/main" id="{02A98769-6B00-42B7-A2EC-2D7B9D8C277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024455" y="4070230"/>
            <a:ext cx="914400" cy="914400"/>
          </a:xfrm>
          <a:prstGeom prst="rect">
            <a:avLst/>
          </a:prstGeom>
        </p:spPr>
      </p:pic>
      <p:pic>
        <p:nvPicPr>
          <p:cNvPr id="21" name="Graphic 20" descr="Server with solid fill">
            <a:extLst>
              <a:ext uri="{FF2B5EF4-FFF2-40B4-BE49-F238E27FC236}">
                <a16:creationId xmlns:a16="http://schemas.microsoft.com/office/drawing/2014/main" id="{8275D608-A887-4206-B41A-3ECC7CF278E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040489" y="3326551"/>
            <a:ext cx="914400" cy="914400"/>
          </a:xfrm>
          <a:prstGeom prst="rect">
            <a:avLst/>
          </a:prstGeom>
        </p:spPr>
      </p:pic>
      <p:pic>
        <p:nvPicPr>
          <p:cNvPr id="22" name="Graphic 21" descr="Server with solid fill">
            <a:extLst>
              <a:ext uri="{FF2B5EF4-FFF2-40B4-BE49-F238E27FC236}">
                <a16:creationId xmlns:a16="http://schemas.microsoft.com/office/drawing/2014/main" id="{751BB7C9-774C-41B3-ABE0-3BA5BC5FE0F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32187" y="4081186"/>
            <a:ext cx="914400" cy="914400"/>
          </a:xfrm>
          <a:prstGeom prst="rect">
            <a:avLst/>
          </a:prstGeom>
        </p:spPr>
      </p:pic>
      <p:pic>
        <p:nvPicPr>
          <p:cNvPr id="23" name="Graphic 22" descr="Server with solid fill">
            <a:extLst>
              <a:ext uri="{FF2B5EF4-FFF2-40B4-BE49-F238E27FC236}">
                <a16:creationId xmlns:a16="http://schemas.microsoft.com/office/drawing/2014/main" id="{B02F4AC6-BB24-40A7-8772-19BA7D02697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48221" y="3337507"/>
            <a:ext cx="914400" cy="914400"/>
          </a:xfrm>
          <a:prstGeom prst="rect">
            <a:avLst/>
          </a:prstGeom>
        </p:spPr>
      </p:pic>
      <p:pic>
        <p:nvPicPr>
          <p:cNvPr id="2066" name="Picture 18" descr="See the source image">
            <a:extLst>
              <a:ext uri="{FF2B5EF4-FFF2-40B4-BE49-F238E27FC236}">
                <a16:creationId xmlns:a16="http://schemas.microsoft.com/office/drawing/2014/main" id="{3F65745D-E49C-40B1-BA8A-E746B4BBC4F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0048331">
            <a:off x="5788914" y="774043"/>
            <a:ext cx="1604170" cy="160417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See the source image">
            <a:extLst>
              <a:ext uri="{FF2B5EF4-FFF2-40B4-BE49-F238E27FC236}">
                <a16:creationId xmlns:a16="http://schemas.microsoft.com/office/drawing/2014/main" id="{C32B6A32-E3A4-4426-B710-EAC79F35333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40157" y="5303477"/>
            <a:ext cx="1511685" cy="1511685"/>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See the source image">
            <a:extLst>
              <a:ext uri="{FF2B5EF4-FFF2-40B4-BE49-F238E27FC236}">
                <a16:creationId xmlns:a16="http://schemas.microsoft.com/office/drawing/2014/main" id="{565BF01C-FABE-4E18-88F5-52C141F76189}"/>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32833" r="32289"/>
          <a:stretch/>
        </p:blipFill>
        <p:spPr bwMode="auto">
          <a:xfrm>
            <a:off x="8115216" y="1349231"/>
            <a:ext cx="1580036" cy="1416332"/>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descr="Shield Cross outline">
            <a:extLst>
              <a:ext uri="{FF2B5EF4-FFF2-40B4-BE49-F238E27FC236}">
                <a16:creationId xmlns:a16="http://schemas.microsoft.com/office/drawing/2014/main" id="{CC0D9B21-BF98-437C-AFC8-DE0DAB1C360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729980" y="1378247"/>
            <a:ext cx="4727457" cy="4727457"/>
          </a:xfrm>
          <a:prstGeom prst="rect">
            <a:avLst/>
          </a:prstGeom>
        </p:spPr>
      </p:pic>
    </p:spTree>
    <p:extLst>
      <p:ext uri="{BB962C8B-B14F-4D97-AF65-F5344CB8AC3E}">
        <p14:creationId xmlns:p14="http://schemas.microsoft.com/office/powerpoint/2010/main" val="219610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E269B-3736-4508-8608-89057FF9E441}"/>
              </a:ext>
            </a:extLst>
          </p:cNvPr>
          <p:cNvSpPr>
            <a:spLocks noGrp="1"/>
          </p:cNvSpPr>
          <p:nvPr>
            <p:ph type="title"/>
          </p:nvPr>
        </p:nvSpPr>
        <p:spPr/>
        <p:txBody>
          <a:bodyPr>
            <a:normAutofit fontScale="90000"/>
          </a:bodyPr>
          <a:lstStyle/>
          <a:p>
            <a:r>
              <a:rPr lang="en-GB" dirty="0"/>
              <a:t>All of our threats</a:t>
            </a:r>
          </a:p>
        </p:txBody>
      </p:sp>
      <p:pic>
        <p:nvPicPr>
          <p:cNvPr id="5" name="Content Placeholder 4" descr="Warehouse outline">
            <a:extLst>
              <a:ext uri="{FF2B5EF4-FFF2-40B4-BE49-F238E27FC236}">
                <a16:creationId xmlns:a16="http://schemas.microsoft.com/office/drawing/2014/main" id="{34C34725-5A8A-4BC8-99C4-CE6F05ADAEDA}"/>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38000" y="2681850"/>
            <a:ext cx="4389782" cy="4389782"/>
          </a:xfrm>
        </p:spPr>
      </p:pic>
      <p:pic>
        <p:nvPicPr>
          <p:cNvPr id="2052" name="Picture 4" descr="See the source image">
            <a:extLst>
              <a:ext uri="{FF2B5EF4-FFF2-40B4-BE49-F238E27FC236}">
                <a16:creationId xmlns:a16="http://schemas.microsoft.com/office/drawing/2014/main" id="{0DEA0D2B-57FE-4381-BE38-A8FD8FE8A6F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04" t="3961" r="709"/>
          <a:stretch/>
        </p:blipFill>
        <p:spPr bwMode="auto">
          <a:xfrm>
            <a:off x="2464221" y="2924066"/>
            <a:ext cx="1256563" cy="134523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E1D0AFB6-4CAD-4EFE-9A4A-F7CA631556F4}"/>
              </a:ext>
            </a:extLst>
          </p:cNvPr>
          <p:cNvGrpSpPr/>
          <p:nvPr/>
        </p:nvGrpSpPr>
        <p:grpSpPr>
          <a:xfrm>
            <a:off x="4574219" y="4397878"/>
            <a:ext cx="3117343" cy="2287726"/>
            <a:chOff x="4545278" y="3150704"/>
            <a:chExt cx="3117343" cy="2287726"/>
          </a:xfrm>
        </p:grpSpPr>
        <p:sp>
          <p:nvSpPr>
            <p:cNvPr id="6" name="Rectangle 5">
              <a:extLst>
                <a:ext uri="{FF2B5EF4-FFF2-40B4-BE49-F238E27FC236}">
                  <a16:creationId xmlns:a16="http://schemas.microsoft.com/office/drawing/2014/main" id="{B246A2BA-C9FD-4F25-AB9C-312856EE20BB}"/>
                </a:ext>
              </a:extLst>
            </p:cNvPr>
            <p:cNvSpPr/>
            <p:nvPr/>
          </p:nvSpPr>
          <p:spPr>
            <a:xfrm>
              <a:off x="5486400" y="3977378"/>
              <a:ext cx="1987826" cy="14610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AAF89F5-D9F8-4EFD-A633-E4B9BF7B409D}"/>
                </a:ext>
              </a:extLst>
            </p:cNvPr>
            <p:cNvSpPr/>
            <p:nvPr/>
          </p:nvSpPr>
          <p:spPr>
            <a:xfrm>
              <a:off x="4793865" y="3150704"/>
              <a:ext cx="2610787" cy="609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descr="Server with solid fill">
              <a:extLst>
                <a:ext uri="{FF2B5EF4-FFF2-40B4-BE49-F238E27FC236}">
                  <a16:creationId xmlns:a16="http://schemas.microsoft.com/office/drawing/2014/main" id="{FAD5F1D9-BB5B-4369-8BBC-90FE7EB3668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45278" y="4097415"/>
              <a:ext cx="914400" cy="914400"/>
            </a:xfrm>
            <a:prstGeom prst="rect">
              <a:avLst/>
            </a:prstGeom>
          </p:spPr>
        </p:pic>
        <p:pic>
          <p:nvPicPr>
            <p:cNvPr id="17" name="Graphic 16" descr="Server with solid fill">
              <a:extLst>
                <a:ext uri="{FF2B5EF4-FFF2-40B4-BE49-F238E27FC236}">
                  <a16:creationId xmlns:a16="http://schemas.microsoft.com/office/drawing/2014/main" id="{D722CDDA-247D-451A-992F-BF892AA21B2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61312" y="3353736"/>
              <a:ext cx="914400" cy="914400"/>
            </a:xfrm>
            <a:prstGeom prst="rect">
              <a:avLst/>
            </a:prstGeom>
          </p:spPr>
        </p:pic>
        <p:pic>
          <p:nvPicPr>
            <p:cNvPr id="18" name="Graphic 17" descr="Server with solid fill">
              <a:extLst>
                <a:ext uri="{FF2B5EF4-FFF2-40B4-BE49-F238E27FC236}">
                  <a16:creationId xmlns:a16="http://schemas.microsoft.com/office/drawing/2014/main" id="{13D82EC4-E215-4B41-9AA2-5BF46EE5EA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79115" y="4081186"/>
              <a:ext cx="914400" cy="914400"/>
            </a:xfrm>
            <a:prstGeom prst="rect">
              <a:avLst/>
            </a:prstGeom>
          </p:spPr>
        </p:pic>
        <p:pic>
          <p:nvPicPr>
            <p:cNvPr id="19" name="Graphic 18" descr="Server with solid fill">
              <a:extLst>
                <a:ext uri="{FF2B5EF4-FFF2-40B4-BE49-F238E27FC236}">
                  <a16:creationId xmlns:a16="http://schemas.microsoft.com/office/drawing/2014/main" id="{F748675D-13F7-44BB-9B59-A37B81DB7AF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95149" y="3337507"/>
              <a:ext cx="914400" cy="914400"/>
            </a:xfrm>
            <a:prstGeom prst="rect">
              <a:avLst/>
            </a:prstGeom>
          </p:spPr>
        </p:pic>
        <p:pic>
          <p:nvPicPr>
            <p:cNvPr id="20" name="Graphic 19" descr="Server with solid fill">
              <a:extLst>
                <a:ext uri="{FF2B5EF4-FFF2-40B4-BE49-F238E27FC236}">
                  <a16:creationId xmlns:a16="http://schemas.microsoft.com/office/drawing/2014/main" id="{02A98769-6B00-42B7-A2EC-2D7B9D8C277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24455" y="4070230"/>
              <a:ext cx="914400" cy="914400"/>
            </a:xfrm>
            <a:prstGeom prst="rect">
              <a:avLst/>
            </a:prstGeom>
          </p:spPr>
        </p:pic>
        <p:pic>
          <p:nvPicPr>
            <p:cNvPr id="21" name="Graphic 20" descr="Server with solid fill">
              <a:extLst>
                <a:ext uri="{FF2B5EF4-FFF2-40B4-BE49-F238E27FC236}">
                  <a16:creationId xmlns:a16="http://schemas.microsoft.com/office/drawing/2014/main" id="{8275D608-A887-4206-B41A-3ECC7CF278E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40489" y="3326551"/>
              <a:ext cx="914400" cy="914400"/>
            </a:xfrm>
            <a:prstGeom prst="rect">
              <a:avLst/>
            </a:prstGeom>
          </p:spPr>
        </p:pic>
        <p:pic>
          <p:nvPicPr>
            <p:cNvPr id="22" name="Graphic 21" descr="Server with solid fill">
              <a:extLst>
                <a:ext uri="{FF2B5EF4-FFF2-40B4-BE49-F238E27FC236}">
                  <a16:creationId xmlns:a16="http://schemas.microsoft.com/office/drawing/2014/main" id="{751BB7C9-774C-41B3-ABE0-3BA5BC5FE0F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32187" y="4081186"/>
              <a:ext cx="914400" cy="914400"/>
            </a:xfrm>
            <a:prstGeom prst="rect">
              <a:avLst/>
            </a:prstGeom>
          </p:spPr>
        </p:pic>
        <p:pic>
          <p:nvPicPr>
            <p:cNvPr id="23" name="Graphic 22" descr="Server with solid fill">
              <a:extLst>
                <a:ext uri="{FF2B5EF4-FFF2-40B4-BE49-F238E27FC236}">
                  <a16:creationId xmlns:a16="http://schemas.microsoft.com/office/drawing/2014/main" id="{B02F4AC6-BB24-40A7-8772-19BA7D02697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48221" y="3337507"/>
              <a:ext cx="914400" cy="914400"/>
            </a:xfrm>
            <a:prstGeom prst="rect">
              <a:avLst/>
            </a:prstGeom>
          </p:spPr>
        </p:pic>
      </p:grpSp>
      <p:pic>
        <p:nvPicPr>
          <p:cNvPr id="4" name="Graphic 3" descr="Shield Cross outline">
            <a:extLst>
              <a:ext uri="{FF2B5EF4-FFF2-40B4-BE49-F238E27FC236}">
                <a16:creationId xmlns:a16="http://schemas.microsoft.com/office/drawing/2014/main" id="{CC0D9B21-BF98-437C-AFC8-DE0DAB1C360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705701" y="2513012"/>
            <a:ext cx="4727457" cy="4727457"/>
          </a:xfrm>
          <a:prstGeom prst="rect">
            <a:avLst/>
          </a:prstGeom>
        </p:spPr>
      </p:pic>
      <p:sp>
        <p:nvSpPr>
          <p:cNvPr id="7" name="TextBox 6">
            <a:extLst>
              <a:ext uri="{FF2B5EF4-FFF2-40B4-BE49-F238E27FC236}">
                <a16:creationId xmlns:a16="http://schemas.microsoft.com/office/drawing/2014/main" id="{6D98773F-62FD-47AD-A571-E94C67A25C61}"/>
              </a:ext>
            </a:extLst>
          </p:cNvPr>
          <p:cNvSpPr txBox="1"/>
          <p:nvPr/>
        </p:nvSpPr>
        <p:spPr>
          <a:xfrm>
            <a:off x="1600760" y="1182098"/>
            <a:ext cx="9243391" cy="830997"/>
          </a:xfrm>
          <a:prstGeom prst="rect">
            <a:avLst/>
          </a:prstGeom>
          <a:noFill/>
        </p:spPr>
        <p:txBody>
          <a:bodyPr wrap="square" rtlCol="0">
            <a:spAutoFit/>
          </a:bodyPr>
          <a:lstStyle/>
          <a:p>
            <a:pPr marL="285750" indent="-285750">
              <a:buFont typeface="Arial" panose="020B0604020202020204" pitchFamily="34" charset="0"/>
              <a:buChar char="•"/>
            </a:pPr>
            <a:r>
              <a:rPr lang="en-GB" sz="2400" dirty="0"/>
              <a:t>Before we can start to defend and mitigate these threats we need to understand what they are and how they work. </a:t>
            </a:r>
          </a:p>
        </p:txBody>
      </p:sp>
    </p:spTree>
    <p:extLst>
      <p:ext uri="{BB962C8B-B14F-4D97-AF65-F5344CB8AC3E}">
        <p14:creationId xmlns:p14="http://schemas.microsoft.com/office/powerpoint/2010/main" val="785386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Virus</a:t>
            </a:r>
            <a:endParaRPr lang="en-GB" dirty="0"/>
          </a:p>
        </p:txBody>
      </p:sp>
      <p:sp>
        <p:nvSpPr>
          <p:cNvPr id="3" name="Content Placeholder 2"/>
          <p:cNvSpPr>
            <a:spLocks noGrp="1"/>
          </p:cNvSpPr>
          <p:nvPr>
            <p:ph idx="1"/>
          </p:nvPr>
        </p:nvSpPr>
        <p:spPr/>
        <p:txBody>
          <a:bodyPr>
            <a:normAutofit/>
          </a:bodyPr>
          <a:lstStyle/>
          <a:p>
            <a:r>
              <a:rPr lang="en-GB" dirty="0"/>
              <a:t>A piece of code/software which is capable of copying itself and typically has a detrimental effect, such as </a:t>
            </a:r>
          </a:p>
          <a:p>
            <a:pPr lvl="1"/>
            <a:r>
              <a:rPr lang="en-GB" dirty="0"/>
              <a:t>Corrupting the system </a:t>
            </a:r>
          </a:p>
          <a:p>
            <a:pPr lvl="1"/>
            <a:r>
              <a:rPr lang="en-GB" dirty="0"/>
              <a:t>Destroying data</a:t>
            </a:r>
          </a:p>
          <a:p>
            <a:pPr lvl="1"/>
            <a:r>
              <a:rPr lang="en-GB" dirty="0"/>
              <a:t>Stealing passwords</a:t>
            </a:r>
          </a:p>
          <a:p>
            <a:pPr lvl="1"/>
            <a:r>
              <a:rPr lang="en-GB" dirty="0"/>
              <a:t>Taking over a machine</a:t>
            </a:r>
          </a:p>
          <a:p>
            <a:r>
              <a:rPr lang="en-GB" dirty="0"/>
              <a:t>Designed to spread from host to host and </a:t>
            </a:r>
            <a:br>
              <a:rPr lang="en-GB" dirty="0"/>
            </a:br>
            <a:r>
              <a:rPr lang="en-GB" dirty="0"/>
              <a:t>has the ability to replicate itself</a:t>
            </a:r>
          </a:p>
          <a:p>
            <a:r>
              <a:rPr lang="en-GB" dirty="0"/>
              <a:t>Will attempt to infect any system on a network</a:t>
            </a:r>
          </a:p>
          <a:p>
            <a:r>
              <a:rPr lang="en-GB" dirty="0"/>
              <a:t>All viruses are malware</a:t>
            </a:r>
          </a:p>
        </p:txBody>
      </p:sp>
      <p:pic>
        <p:nvPicPr>
          <p:cNvPr id="4" name="Picture 4" descr="See the source image">
            <a:extLst>
              <a:ext uri="{FF2B5EF4-FFF2-40B4-BE49-F238E27FC236}">
                <a16:creationId xmlns:a16="http://schemas.microsoft.com/office/drawing/2014/main" id="{33EBCA48-6F43-4F46-8468-0FA4EE8E06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04" t="3961" r="709"/>
          <a:stretch/>
        </p:blipFill>
        <p:spPr bwMode="auto">
          <a:xfrm>
            <a:off x="9802613" y="2482198"/>
            <a:ext cx="2207170" cy="2362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4176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Malware</a:t>
            </a:r>
          </a:p>
        </p:txBody>
      </p:sp>
      <p:sp>
        <p:nvSpPr>
          <p:cNvPr id="3" name="Content Placeholder 2"/>
          <p:cNvSpPr>
            <a:spLocks noGrp="1"/>
          </p:cNvSpPr>
          <p:nvPr>
            <p:ph idx="1"/>
          </p:nvPr>
        </p:nvSpPr>
        <p:spPr>
          <a:xfrm>
            <a:off x="838200" y="1378364"/>
            <a:ext cx="10515600" cy="967271"/>
          </a:xfrm>
        </p:spPr>
        <p:txBody>
          <a:bodyPr>
            <a:normAutofit/>
          </a:bodyPr>
          <a:lstStyle/>
          <a:p>
            <a:r>
              <a:rPr lang="en-US" dirty="0"/>
              <a:t>Malware is a term used to describe malicious software, including spyware, ransomware, viruses, and worms</a:t>
            </a:r>
          </a:p>
          <a:p>
            <a:endParaRPr lang="en-US" dirty="0"/>
          </a:p>
        </p:txBody>
      </p:sp>
      <p:pic>
        <p:nvPicPr>
          <p:cNvPr id="4" name="Picture 6" descr="See the source image">
            <a:extLst>
              <a:ext uri="{FF2B5EF4-FFF2-40B4-BE49-F238E27FC236}">
                <a16:creationId xmlns:a16="http://schemas.microsoft.com/office/drawing/2014/main" id="{424BE675-970E-44E3-81F4-1E66B577F3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0249" y="2698542"/>
            <a:ext cx="2251499" cy="2251499"/>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descr="Crown outline">
            <a:extLst>
              <a:ext uri="{FF2B5EF4-FFF2-40B4-BE49-F238E27FC236}">
                <a16:creationId xmlns:a16="http://schemas.microsoft.com/office/drawing/2014/main" id="{FD6663C0-9FD6-41F3-9A9C-B15926F1F7E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59456" y="1861999"/>
            <a:ext cx="1673087" cy="1673087"/>
          </a:xfrm>
          <a:prstGeom prst="rect">
            <a:avLst/>
          </a:prstGeom>
        </p:spPr>
      </p:pic>
      <p:pic>
        <p:nvPicPr>
          <p:cNvPr id="9" name="Picture 4" descr="See the source image">
            <a:extLst>
              <a:ext uri="{FF2B5EF4-FFF2-40B4-BE49-F238E27FC236}">
                <a16:creationId xmlns:a16="http://schemas.microsoft.com/office/drawing/2014/main" id="{B51A0AE9-3830-410B-9EAF-A5178D5E3C7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4" t="3961" r="709"/>
          <a:stretch/>
        </p:blipFill>
        <p:spPr bwMode="auto">
          <a:xfrm>
            <a:off x="4002893" y="4807019"/>
            <a:ext cx="1256563" cy="134523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See the source image">
            <a:extLst>
              <a:ext uri="{FF2B5EF4-FFF2-40B4-BE49-F238E27FC236}">
                <a16:creationId xmlns:a16="http://schemas.microsoft.com/office/drawing/2014/main" id="{463D1EFE-9F6C-4368-8F40-1DB0395C6B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8976" y="4572818"/>
            <a:ext cx="1956659" cy="195665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See the source image">
            <a:extLst>
              <a:ext uri="{FF2B5EF4-FFF2-40B4-BE49-F238E27FC236}">
                <a16:creationId xmlns:a16="http://schemas.microsoft.com/office/drawing/2014/main" id="{2871B2A7-85DE-44AE-A64D-7123DC54262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3140" t="7102" r="23092" b="7681"/>
          <a:stretch/>
        </p:blipFill>
        <p:spPr bwMode="auto">
          <a:xfrm>
            <a:off x="2923570" y="4750735"/>
            <a:ext cx="919803" cy="145780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ee the source image">
            <a:extLst>
              <a:ext uri="{FF2B5EF4-FFF2-40B4-BE49-F238E27FC236}">
                <a16:creationId xmlns:a16="http://schemas.microsoft.com/office/drawing/2014/main" id="{09AD313E-ED98-4EF5-8E61-408B271B4F4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70475" y="4750735"/>
            <a:ext cx="1770832" cy="1770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2477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52DE6-4B5E-4E4D-A8F5-14A91CAF5116}"/>
              </a:ext>
            </a:extLst>
          </p:cNvPr>
          <p:cNvSpPr>
            <a:spLocks noGrp="1"/>
          </p:cNvSpPr>
          <p:nvPr>
            <p:ph type="title"/>
          </p:nvPr>
        </p:nvSpPr>
        <p:spPr/>
        <p:txBody>
          <a:bodyPr>
            <a:normAutofit fontScale="90000"/>
          </a:bodyPr>
          <a:lstStyle/>
          <a:p>
            <a:r>
              <a:rPr lang="en-GB" dirty="0"/>
              <a:t>Malware</a:t>
            </a:r>
          </a:p>
        </p:txBody>
      </p:sp>
      <p:sp>
        <p:nvSpPr>
          <p:cNvPr id="3" name="Content Placeholder 2">
            <a:extLst>
              <a:ext uri="{FF2B5EF4-FFF2-40B4-BE49-F238E27FC236}">
                <a16:creationId xmlns:a16="http://schemas.microsoft.com/office/drawing/2014/main" id="{DA28501B-AA39-4333-B83F-BA9C88330E3E}"/>
              </a:ext>
            </a:extLst>
          </p:cNvPr>
          <p:cNvSpPr>
            <a:spLocks noGrp="1"/>
          </p:cNvSpPr>
          <p:nvPr>
            <p:ph idx="1"/>
          </p:nvPr>
        </p:nvSpPr>
        <p:spPr/>
        <p:txBody>
          <a:bodyPr/>
          <a:lstStyle/>
          <a:p>
            <a:r>
              <a:rPr lang="en-US" dirty="0"/>
              <a:t>Malware breaches a network through a vulnerability, typically when a user clicks a dangerous link or email attachment that then installs risky software</a:t>
            </a:r>
          </a:p>
          <a:p>
            <a:r>
              <a:rPr lang="en-US" dirty="0"/>
              <a:t>Once inside the system, malware can do the following:</a:t>
            </a:r>
          </a:p>
          <a:p>
            <a:pPr lvl="1"/>
            <a:r>
              <a:rPr lang="en-US" dirty="0"/>
              <a:t>Blocks access to key components of the network (ransomware)</a:t>
            </a:r>
          </a:p>
          <a:p>
            <a:pPr lvl="1"/>
            <a:r>
              <a:rPr lang="en-US" dirty="0"/>
              <a:t>Installs malware or additional harmful software</a:t>
            </a:r>
          </a:p>
          <a:p>
            <a:pPr lvl="1"/>
            <a:r>
              <a:rPr lang="en-US" dirty="0"/>
              <a:t>Covertly obtains information by transmitting data from the hard drive (spyware)</a:t>
            </a:r>
          </a:p>
          <a:p>
            <a:pPr lvl="1"/>
            <a:r>
              <a:rPr lang="en-US" dirty="0"/>
              <a:t>Disrupts certain components and renders the system inoperable</a:t>
            </a:r>
          </a:p>
          <a:p>
            <a:endParaRPr lang="en-GB" dirty="0"/>
          </a:p>
        </p:txBody>
      </p:sp>
    </p:spTree>
    <p:extLst>
      <p:ext uri="{BB962C8B-B14F-4D97-AF65-F5344CB8AC3E}">
        <p14:creationId xmlns:p14="http://schemas.microsoft.com/office/powerpoint/2010/main" val="29543586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DDoS</a:t>
            </a:r>
            <a:r>
              <a:rPr lang="en-US" dirty="0"/>
              <a:t> Attacks</a:t>
            </a:r>
          </a:p>
        </p:txBody>
      </p:sp>
      <p:sp>
        <p:nvSpPr>
          <p:cNvPr id="3" name="Content Placeholder 2"/>
          <p:cNvSpPr>
            <a:spLocks noGrp="1"/>
          </p:cNvSpPr>
          <p:nvPr>
            <p:ph idx="1"/>
          </p:nvPr>
        </p:nvSpPr>
        <p:spPr/>
        <p:txBody>
          <a:bodyPr/>
          <a:lstStyle/>
          <a:p>
            <a:r>
              <a:rPr lang="en-US" dirty="0"/>
              <a:t>Floods systems, servers, or networks with traffic to exhaust resources and bandwidth</a:t>
            </a:r>
          </a:p>
          <a:p>
            <a:r>
              <a:rPr lang="en-US" dirty="0"/>
              <a:t>The system is unable to fulfill legitimate requests</a:t>
            </a:r>
          </a:p>
          <a:p>
            <a:r>
              <a:rPr lang="en-US" dirty="0"/>
              <a:t>Attackers can also use multiple compromised devices to launch this attack</a:t>
            </a:r>
          </a:p>
          <a:p>
            <a:pPr lvl="1"/>
            <a:r>
              <a:rPr lang="en-US" dirty="0"/>
              <a:t>This is known as a distributed-denial-of-service (</a:t>
            </a:r>
            <a:r>
              <a:rPr lang="en-US" dirty="0" err="1"/>
              <a:t>DDoS</a:t>
            </a:r>
            <a:r>
              <a:rPr lang="en-US" dirty="0"/>
              <a:t>) attack</a:t>
            </a:r>
          </a:p>
          <a:p>
            <a:endParaRPr lang="en-US" dirty="0"/>
          </a:p>
        </p:txBody>
      </p:sp>
      <p:pic>
        <p:nvPicPr>
          <p:cNvPr id="4" name="Picture 8" descr="See the source image">
            <a:extLst>
              <a:ext uri="{FF2B5EF4-FFF2-40B4-BE49-F238E27FC236}">
                <a16:creationId xmlns:a16="http://schemas.microsoft.com/office/drawing/2014/main" id="{6AD172D3-1F88-4CB9-BF4B-E4D8522A42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5292" y="4001294"/>
            <a:ext cx="2402456" cy="2402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3098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Denial-of-Service (</a:t>
            </a:r>
            <a:r>
              <a:rPr lang="en-GB" dirty="0" err="1"/>
              <a:t>DoS</a:t>
            </a:r>
            <a:r>
              <a:rPr lang="en-GB" dirty="0"/>
              <a:t> and </a:t>
            </a:r>
            <a:r>
              <a:rPr lang="en-GB" dirty="0" err="1"/>
              <a:t>DDoS</a:t>
            </a:r>
            <a:r>
              <a:rPr lang="en-GB" dirty="0"/>
              <a:t>)</a:t>
            </a:r>
            <a:endParaRPr lang="en-US" dirty="0"/>
          </a:p>
        </p:txBody>
      </p:sp>
      <p:sp>
        <p:nvSpPr>
          <p:cNvPr id="3" name="Content Placeholder 2"/>
          <p:cNvSpPr>
            <a:spLocks noGrp="1"/>
          </p:cNvSpPr>
          <p:nvPr>
            <p:ph idx="1"/>
          </p:nvPr>
        </p:nvSpPr>
        <p:spPr/>
        <p:txBody>
          <a:bodyPr/>
          <a:lstStyle/>
          <a:p>
            <a:r>
              <a:rPr lang="en-US" dirty="0"/>
              <a:t>A </a:t>
            </a:r>
            <a:r>
              <a:rPr lang="en-US" i="1" dirty="0"/>
              <a:t>denial-of-service</a:t>
            </a:r>
            <a:r>
              <a:rPr lang="en-US" dirty="0"/>
              <a:t> attack (</a:t>
            </a:r>
            <a:r>
              <a:rPr lang="en-US" dirty="0" err="1"/>
              <a:t>DoS</a:t>
            </a:r>
            <a:r>
              <a:rPr lang="en-US" dirty="0"/>
              <a:t> attack) is a cyber-attack in which the perpetrator seeks to make a machine or network resource unavailable to its intended users by temporarily or indefinitely disrupting services of a host connected to the Internet</a:t>
            </a:r>
          </a:p>
          <a:p>
            <a:r>
              <a:rPr lang="en-US" dirty="0"/>
              <a:t>A distributed denial-of-service (</a:t>
            </a:r>
            <a:r>
              <a:rPr lang="en-US" dirty="0" err="1"/>
              <a:t>DDoS</a:t>
            </a:r>
            <a:r>
              <a:rPr lang="en-US" dirty="0"/>
              <a:t>) attack occurs when multiple systems flood the bandwidth or resources of a targeted system, usually one or more web servers</a:t>
            </a:r>
          </a:p>
          <a:p>
            <a:pPr lvl="1"/>
            <a:r>
              <a:rPr lang="en-US" dirty="0"/>
              <a:t>Such an attack is often the result of multiple compromised systems (for example, a botnet) flooding the targeted system with traffic</a:t>
            </a:r>
          </a:p>
        </p:txBody>
      </p:sp>
    </p:spTree>
    <p:extLst>
      <p:ext uri="{BB962C8B-B14F-4D97-AF65-F5344CB8AC3E}">
        <p14:creationId xmlns:p14="http://schemas.microsoft.com/office/powerpoint/2010/main" val="37719910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err="1"/>
              <a:t>DoS</a:t>
            </a:r>
            <a:r>
              <a:rPr lang="en-GB" dirty="0"/>
              <a:t> vs </a:t>
            </a:r>
            <a:r>
              <a:rPr lang="en-GB" dirty="0" err="1"/>
              <a:t>DDoS</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1706" y="1334278"/>
            <a:ext cx="7811502" cy="5318470"/>
          </a:xfrm>
        </p:spPr>
      </p:pic>
    </p:spTree>
    <p:extLst>
      <p:ext uri="{BB962C8B-B14F-4D97-AF65-F5344CB8AC3E}">
        <p14:creationId xmlns:p14="http://schemas.microsoft.com/office/powerpoint/2010/main" val="1249171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Switch operation</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a:xfrm>
            <a:off x="680321" y="2336873"/>
            <a:ext cx="7618551" cy="3599316"/>
          </a:xfrm>
        </p:spPr>
        <p:txBody>
          <a:bodyPr>
            <a:normAutofit fontScale="92500" lnSpcReduction="10000"/>
          </a:bodyPr>
          <a:lstStyle/>
          <a:p>
            <a:r>
              <a:rPr lang="en-GB" dirty="0"/>
              <a:t>Works on the Layer 2 Header</a:t>
            </a:r>
          </a:p>
          <a:p>
            <a:pPr lvl="1"/>
            <a:r>
              <a:rPr lang="en-GB" dirty="0"/>
              <a:t>Uses the source and destination MAC addresses to make its forwarding decisions.</a:t>
            </a:r>
          </a:p>
          <a:p>
            <a:r>
              <a:rPr lang="en-GB" dirty="0"/>
              <a:t>MAC Address Table</a:t>
            </a:r>
          </a:p>
          <a:p>
            <a:pPr lvl="1"/>
            <a:r>
              <a:rPr lang="en-GB" dirty="0"/>
              <a:t>maps the switch’s ports</a:t>
            </a:r>
            <a:r>
              <a:rPr lang="en-GB" b="1" dirty="0"/>
              <a:t> </a:t>
            </a:r>
            <a:r>
              <a:rPr lang="en-GB" dirty="0"/>
              <a:t>to MAC addresses </a:t>
            </a:r>
          </a:p>
          <a:p>
            <a:pPr lvl="1"/>
            <a:r>
              <a:rPr lang="en-GB" dirty="0"/>
              <a:t>the source address and the port a frame was received on are entered in the MAC Address Table.</a:t>
            </a:r>
          </a:p>
          <a:p>
            <a:pPr lvl="1"/>
            <a:r>
              <a:rPr lang="en-GB" dirty="0"/>
              <a:t>as each connected device sends a frame the table gets fully populated</a:t>
            </a:r>
          </a:p>
          <a:p>
            <a:pPr lvl="1"/>
            <a:r>
              <a:rPr lang="en-GB" dirty="0"/>
              <a:t>the table is then used to forward frames to their intended destination</a:t>
            </a:r>
          </a:p>
          <a:p>
            <a:endParaRPr lang="en-GB" dirty="0"/>
          </a:p>
          <a:p>
            <a:pPr marL="0" indent="0">
              <a:buNone/>
            </a:pPr>
            <a:endParaRPr lang="en-GB" dirty="0"/>
          </a:p>
        </p:txBody>
      </p:sp>
      <p:pic>
        <p:nvPicPr>
          <p:cNvPr id="5" name="Picture 4">
            <a:extLst>
              <a:ext uri="{FF2B5EF4-FFF2-40B4-BE49-F238E27FC236}">
                <a16:creationId xmlns:a16="http://schemas.microsoft.com/office/drawing/2014/main" id="{C64BFD16-C587-884D-B821-B57B869CDBB6}"/>
              </a:ext>
            </a:extLst>
          </p:cNvPr>
          <p:cNvPicPr>
            <a:picLocks noChangeAspect="1"/>
          </p:cNvPicPr>
          <p:nvPr/>
        </p:nvPicPr>
        <p:blipFill>
          <a:blip r:embed="rId2"/>
          <a:stretch>
            <a:fillRect/>
          </a:stretch>
        </p:blipFill>
        <p:spPr>
          <a:xfrm>
            <a:off x="8631383" y="2336873"/>
            <a:ext cx="3048000" cy="2286000"/>
          </a:xfrm>
          <a:prstGeom prst="rect">
            <a:avLst/>
          </a:prstGeom>
        </p:spPr>
      </p:pic>
    </p:spTree>
    <p:extLst>
      <p:ext uri="{BB962C8B-B14F-4D97-AF65-F5344CB8AC3E}">
        <p14:creationId xmlns:p14="http://schemas.microsoft.com/office/powerpoint/2010/main" val="18004242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An Attack</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74473" y="1259634"/>
            <a:ext cx="10042474" cy="5501530"/>
          </a:xfrm>
        </p:spPr>
      </p:pic>
    </p:spTree>
    <p:extLst>
      <p:ext uri="{BB962C8B-B14F-4D97-AF65-F5344CB8AC3E}">
        <p14:creationId xmlns:p14="http://schemas.microsoft.com/office/powerpoint/2010/main" val="42677672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DB151-ADD7-481D-95A0-E4CEF1ECE65F}"/>
              </a:ext>
            </a:extLst>
          </p:cNvPr>
          <p:cNvSpPr>
            <a:spLocks noGrp="1"/>
          </p:cNvSpPr>
          <p:nvPr>
            <p:ph type="title"/>
          </p:nvPr>
        </p:nvSpPr>
        <p:spPr/>
        <p:txBody>
          <a:bodyPr>
            <a:normAutofit fontScale="90000"/>
          </a:bodyPr>
          <a:lstStyle/>
          <a:p>
            <a:r>
              <a:rPr lang="en-US" dirty="0"/>
              <a:t>DDoS Attacks</a:t>
            </a:r>
            <a:endParaRPr lang="en-GB" dirty="0"/>
          </a:p>
        </p:txBody>
      </p:sp>
      <p:sp>
        <p:nvSpPr>
          <p:cNvPr id="3" name="Content Placeholder 2">
            <a:extLst>
              <a:ext uri="{FF2B5EF4-FFF2-40B4-BE49-F238E27FC236}">
                <a16:creationId xmlns:a16="http://schemas.microsoft.com/office/drawing/2014/main" id="{5E3969C9-5669-439B-8109-FD6D5F5EEB16}"/>
              </a:ext>
            </a:extLst>
          </p:cNvPr>
          <p:cNvSpPr>
            <a:spLocks noGrp="1"/>
          </p:cNvSpPr>
          <p:nvPr>
            <p:ph idx="1"/>
          </p:nvPr>
        </p:nvSpPr>
        <p:spPr/>
        <p:txBody>
          <a:bodyPr>
            <a:normAutofit fontScale="92500"/>
          </a:bodyPr>
          <a:lstStyle/>
          <a:p>
            <a:r>
              <a:rPr lang="en-GB" dirty="0"/>
              <a:t>Jenkins is the current most common DDoS threat in Q1 2021. </a:t>
            </a:r>
          </a:p>
          <a:p>
            <a:r>
              <a:rPr lang="en-GB" dirty="0"/>
              <a:t>Jenkins is an open source server used to automate tasks</a:t>
            </a:r>
          </a:p>
          <a:p>
            <a:r>
              <a:rPr lang="en-GB" dirty="0"/>
              <a:t>Had a vulnerability with UDP</a:t>
            </a:r>
          </a:p>
          <a:p>
            <a:r>
              <a:rPr lang="en-GB" dirty="0"/>
              <a:t>The vulnerability allows attackers to abuse Jenkins servers by reflecting UDP requests off port UDP/33848</a:t>
            </a:r>
          </a:p>
          <a:p>
            <a:r>
              <a:rPr lang="en-GB" dirty="0"/>
              <a:t>Jenkins/Hudson responds to any traffic on UDP port 33848</a:t>
            </a:r>
          </a:p>
          <a:p>
            <a:r>
              <a:rPr lang="en-GB" dirty="0"/>
              <a:t>send a UDP broadcast packet locally to 255.255.255.255:33848 or they could send a UDP multicast packet to JENKINS_REFLECTOR:33848. When a packet is received, regardless of the payload, Jenkins/Hudson will send an XML response of Jenkins metadata </a:t>
            </a:r>
          </a:p>
          <a:p>
            <a:endParaRPr lang="en-GB" dirty="0"/>
          </a:p>
        </p:txBody>
      </p:sp>
    </p:spTree>
    <p:extLst>
      <p:ext uri="{BB962C8B-B14F-4D97-AF65-F5344CB8AC3E}">
        <p14:creationId xmlns:p14="http://schemas.microsoft.com/office/powerpoint/2010/main" val="18483575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Social Engineering</a:t>
            </a:r>
          </a:p>
        </p:txBody>
      </p:sp>
      <p:sp>
        <p:nvSpPr>
          <p:cNvPr id="3" name="Content Placeholder 2"/>
          <p:cNvSpPr>
            <a:spLocks noGrp="1"/>
          </p:cNvSpPr>
          <p:nvPr>
            <p:ph idx="1"/>
          </p:nvPr>
        </p:nvSpPr>
        <p:spPr/>
        <p:txBody>
          <a:bodyPr/>
          <a:lstStyle/>
          <a:p>
            <a:r>
              <a:rPr lang="en-GB" dirty="0"/>
              <a:t>Social engineering is the art of manipulating people so they give up confidential information</a:t>
            </a:r>
          </a:p>
          <a:p>
            <a:r>
              <a:rPr lang="en-GB" dirty="0"/>
              <a:t>The types of information these criminals are seeking can vary, but when individuals are targeted the criminals are usually trying to trick you into giving them your passwords or bank information, or access your computer to secretly install malicious software</a:t>
            </a:r>
          </a:p>
          <a:p>
            <a:r>
              <a:rPr lang="en-GB" dirty="0"/>
              <a:t>This will give them access to your passwords and bank information as well as giving them control over your computer</a:t>
            </a:r>
            <a:endParaRPr lang="en-US" dirty="0"/>
          </a:p>
        </p:txBody>
      </p:sp>
      <p:pic>
        <p:nvPicPr>
          <p:cNvPr id="4" name="Picture 16" descr="See the source image">
            <a:extLst>
              <a:ext uri="{FF2B5EF4-FFF2-40B4-BE49-F238E27FC236}">
                <a16:creationId xmlns:a16="http://schemas.microsoft.com/office/drawing/2014/main" id="{5A337AD2-7896-4DD9-9C54-060B7E0FD9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2419" y="4835411"/>
            <a:ext cx="1757597" cy="1757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735621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latin typeface="MV Boli" panose="02000500030200090000" pitchFamily="2" charset="0"/>
                <a:cs typeface="MV Boli" panose="02000500030200090000" pitchFamily="2" charset="0"/>
              </a:rPr>
              <a:t>How it is done</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71865" y="2674641"/>
            <a:ext cx="2215965" cy="2189837"/>
          </a:xfrm>
        </p:spPr>
      </p:pic>
      <p:sp>
        <p:nvSpPr>
          <p:cNvPr id="5" name="TextBox 4"/>
          <p:cNvSpPr txBox="1"/>
          <p:nvPr/>
        </p:nvSpPr>
        <p:spPr>
          <a:xfrm>
            <a:off x="4079776" y="1693839"/>
            <a:ext cx="3940502" cy="954107"/>
          </a:xfrm>
          <a:prstGeom prst="rect">
            <a:avLst/>
          </a:prstGeom>
          <a:noFill/>
        </p:spPr>
        <p:txBody>
          <a:bodyPr wrap="none" rtlCol="0">
            <a:spAutoFit/>
          </a:bodyPr>
          <a:lstStyle/>
          <a:p>
            <a:pPr lvl="1"/>
            <a:r>
              <a:rPr lang="en-GB" sz="1400" b="1" dirty="0">
                <a:latin typeface="MV Boli" panose="02000500030200090000" pitchFamily="2" charset="0"/>
                <a:cs typeface="MV Boli" panose="02000500030200090000" pitchFamily="2" charset="0"/>
              </a:rPr>
              <a:t>Preparing the ground for attack:</a:t>
            </a:r>
          </a:p>
          <a:p>
            <a:pPr lvl="2"/>
            <a:r>
              <a:rPr lang="en-GB" sz="1400" dirty="0">
                <a:latin typeface="MV Boli" panose="02000500030200090000" pitchFamily="2" charset="0"/>
                <a:cs typeface="MV Boli" panose="02000500030200090000" pitchFamily="2" charset="0"/>
              </a:rPr>
              <a:t>Identifying the victim(s)</a:t>
            </a:r>
          </a:p>
          <a:p>
            <a:pPr lvl="2"/>
            <a:r>
              <a:rPr lang="en-GB" sz="1400" dirty="0">
                <a:latin typeface="MV Boli" panose="02000500030200090000" pitchFamily="2" charset="0"/>
                <a:cs typeface="MV Boli" panose="02000500030200090000" pitchFamily="2" charset="0"/>
              </a:rPr>
              <a:t>Gathering background information</a:t>
            </a:r>
          </a:p>
          <a:p>
            <a:pPr lvl="2"/>
            <a:r>
              <a:rPr lang="en-GB" sz="1400" dirty="0">
                <a:latin typeface="MV Boli" panose="02000500030200090000" pitchFamily="2" charset="0"/>
                <a:cs typeface="MV Boli" panose="02000500030200090000" pitchFamily="2" charset="0"/>
              </a:rPr>
              <a:t>Selecting attack method(s)</a:t>
            </a:r>
          </a:p>
        </p:txBody>
      </p:sp>
      <p:sp>
        <p:nvSpPr>
          <p:cNvPr id="6" name="TextBox 5"/>
          <p:cNvSpPr txBox="1"/>
          <p:nvPr/>
        </p:nvSpPr>
        <p:spPr>
          <a:xfrm>
            <a:off x="6638449" y="3144454"/>
            <a:ext cx="4021969" cy="954107"/>
          </a:xfrm>
          <a:prstGeom prst="rect">
            <a:avLst/>
          </a:prstGeom>
          <a:noFill/>
        </p:spPr>
        <p:txBody>
          <a:bodyPr wrap="square" rtlCol="0">
            <a:spAutoFit/>
          </a:bodyPr>
          <a:lstStyle/>
          <a:p>
            <a:pPr lvl="1"/>
            <a:r>
              <a:rPr lang="en-GB" sz="1400" b="1" dirty="0">
                <a:latin typeface="MV Boli" panose="02000500030200090000" pitchFamily="2" charset="0"/>
                <a:cs typeface="MV Boli" panose="02000500030200090000" pitchFamily="2" charset="0"/>
              </a:rPr>
              <a:t>Deceiving the victim(s) to gain a foothold:</a:t>
            </a:r>
          </a:p>
          <a:p>
            <a:pPr lvl="2"/>
            <a:r>
              <a:rPr lang="en-GB" sz="1400" dirty="0">
                <a:latin typeface="MV Boli" panose="02000500030200090000" pitchFamily="2" charset="0"/>
                <a:cs typeface="MV Boli" panose="02000500030200090000" pitchFamily="2" charset="0"/>
              </a:rPr>
              <a:t>Spinning a story</a:t>
            </a:r>
          </a:p>
          <a:p>
            <a:pPr lvl="2"/>
            <a:r>
              <a:rPr lang="en-GB" sz="1400" dirty="0">
                <a:latin typeface="MV Boli" panose="02000500030200090000" pitchFamily="2" charset="0"/>
                <a:cs typeface="MV Boli" panose="02000500030200090000" pitchFamily="2" charset="0"/>
              </a:rPr>
              <a:t>Taking control of the interaction</a:t>
            </a:r>
          </a:p>
        </p:txBody>
      </p:sp>
      <p:sp>
        <p:nvSpPr>
          <p:cNvPr id="7" name="TextBox 6"/>
          <p:cNvSpPr txBox="1"/>
          <p:nvPr/>
        </p:nvSpPr>
        <p:spPr>
          <a:xfrm>
            <a:off x="3935760" y="5013177"/>
            <a:ext cx="4536504" cy="954107"/>
          </a:xfrm>
          <a:prstGeom prst="rect">
            <a:avLst/>
          </a:prstGeom>
          <a:noFill/>
        </p:spPr>
        <p:txBody>
          <a:bodyPr wrap="square" rtlCol="0">
            <a:spAutoFit/>
          </a:bodyPr>
          <a:lstStyle/>
          <a:p>
            <a:pPr lvl="1"/>
            <a:r>
              <a:rPr lang="en-GB" sz="1400" b="1" dirty="0">
                <a:latin typeface="MV Boli" panose="02000500030200090000" pitchFamily="2" charset="0"/>
                <a:cs typeface="MV Boli" panose="02000500030200090000" pitchFamily="2" charset="0"/>
              </a:rPr>
              <a:t>Obtaining the information over a period of time:</a:t>
            </a:r>
          </a:p>
          <a:p>
            <a:pPr marL="1200150" lvl="2" indent="-285750">
              <a:buFont typeface="Arial" panose="020B0604020202020204" pitchFamily="34" charset="0"/>
              <a:buChar char="•"/>
            </a:pPr>
            <a:r>
              <a:rPr lang="en-GB" sz="1400" dirty="0">
                <a:latin typeface="MV Boli" panose="02000500030200090000" pitchFamily="2" charset="0"/>
                <a:cs typeface="MV Boli" panose="02000500030200090000" pitchFamily="2" charset="0"/>
              </a:rPr>
              <a:t>Expanding foothold</a:t>
            </a:r>
          </a:p>
          <a:p>
            <a:pPr marL="1200150" lvl="2" indent="-285750">
              <a:buFont typeface="Arial" panose="020B0604020202020204" pitchFamily="34" charset="0"/>
              <a:buChar char="•"/>
            </a:pPr>
            <a:r>
              <a:rPr lang="en-GB" sz="1400" dirty="0">
                <a:latin typeface="MV Boli" panose="02000500030200090000" pitchFamily="2" charset="0"/>
                <a:cs typeface="MV Boli" panose="02000500030200090000" pitchFamily="2" charset="0"/>
              </a:rPr>
              <a:t>Executing the attack</a:t>
            </a:r>
          </a:p>
        </p:txBody>
      </p:sp>
      <p:sp>
        <p:nvSpPr>
          <p:cNvPr id="8" name="TextBox 7"/>
          <p:cNvSpPr txBox="1"/>
          <p:nvPr/>
        </p:nvSpPr>
        <p:spPr>
          <a:xfrm>
            <a:off x="983432" y="3146519"/>
            <a:ext cx="4032448" cy="1384995"/>
          </a:xfrm>
          <a:prstGeom prst="rect">
            <a:avLst/>
          </a:prstGeom>
          <a:noFill/>
        </p:spPr>
        <p:txBody>
          <a:bodyPr wrap="square" rtlCol="0">
            <a:spAutoFit/>
          </a:bodyPr>
          <a:lstStyle/>
          <a:p>
            <a:pPr lvl="1" algn="ctr"/>
            <a:r>
              <a:rPr lang="en-GB" sz="1400" b="1" dirty="0">
                <a:latin typeface="MV Boli" panose="02000500030200090000" pitchFamily="2" charset="0"/>
                <a:cs typeface="MV Boli" panose="02000500030200090000" pitchFamily="2" charset="0"/>
              </a:rPr>
              <a:t>Closing the interaction, ideally without arousing suspicion:</a:t>
            </a:r>
          </a:p>
          <a:p>
            <a:pPr marL="1200150" lvl="2" indent="-285750">
              <a:buFont typeface="Arial" panose="020B0604020202020204" pitchFamily="34" charset="0"/>
              <a:buChar char="•"/>
            </a:pPr>
            <a:r>
              <a:rPr lang="en-GB" sz="1400" dirty="0">
                <a:latin typeface="MV Boli" panose="02000500030200090000" pitchFamily="2" charset="0"/>
                <a:cs typeface="MV Boli" panose="02000500030200090000" pitchFamily="2" charset="0"/>
              </a:rPr>
              <a:t>Bringing the charade to a natural end</a:t>
            </a:r>
          </a:p>
          <a:p>
            <a:pPr marL="1200150" lvl="2" indent="-285750">
              <a:buFont typeface="Arial" panose="020B0604020202020204" pitchFamily="34" charset="0"/>
              <a:buChar char="•"/>
            </a:pPr>
            <a:r>
              <a:rPr lang="en-GB" sz="1400" dirty="0">
                <a:latin typeface="MV Boli" panose="02000500030200090000" pitchFamily="2" charset="0"/>
                <a:cs typeface="MV Boli" panose="02000500030200090000" pitchFamily="2" charset="0"/>
              </a:rPr>
              <a:t>Removing all traces of malware</a:t>
            </a:r>
          </a:p>
          <a:p>
            <a:pPr marL="1200150" lvl="2" indent="-285750">
              <a:buFont typeface="Arial" panose="020B0604020202020204" pitchFamily="34" charset="0"/>
              <a:buChar char="•"/>
            </a:pPr>
            <a:r>
              <a:rPr lang="en-GB" sz="1400" dirty="0">
                <a:latin typeface="MV Boli" panose="02000500030200090000" pitchFamily="2" charset="0"/>
                <a:cs typeface="MV Boli" panose="02000500030200090000" pitchFamily="2" charset="0"/>
              </a:rPr>
              <a:t>Covering tracks</a:t>
            </a:r>
          </a:p>
        </p:txBody>
      </p:sp>
    </p:spTree>
    <p:extLst>
      <p:ext uri="{BB962C8B-B14F-4D97-AF65-F5344CB8AC3E}">
        <p14:creationId xmlns:p14="http://schemas.microsoft.com/office/powerpoint/2010/main" val="33285225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B8CA5-7885-4BE9-A903-1D90932A6448}"/>
              </a:ext>
            </a:extLst>
          </p:cNvPr>
          <p:cNvSpPr>
            <a:spLocks noGrp="1"/>
          </p:cNvSpPr>
          <p:nvPr>
            <p:ph type="title"/>
          </p:nvPr>
        </p:nvSpPr>
        <p:spPr/>
        <p:txBody>
          <a:bodyPr>
            <a:normAutofit fontScale="90000"/>
          </a:bodyPr>
          <a:lstStyle/>
          <a:p>
            <a:r>
              <a:rPr lang="en-US" dirty="0"/>
              <a:t>Social Engineering</a:t>
            </a:r>
            <a:endParaRPr lang="en-GB" dirty="0"/>
          </a:p>
        </p:txBody>
      </p:sp>
      <p:sp>
        <p:nvSpPr>
          <p:cNvPr id="3" name="Content Placeholder 2">
            <a:extLst>
              <a:ext uri="{FF2B5EF4-FFF2-40B4-BE49-F238E27FC236}">
                <a16:creationId xmlns:a16="http://schemas.microsoft.com/office/drawing/2014/main" id="{B23C3500-A138-4DA5-ADA5-1287A1D18F71}"/>
              </a:ext>
            </a:extLst>
          </p:cNvPr>
          <p:cNvSpPr>
            <a:spLocks noGrp="1"/>
          </p:cNvSpPr>
          <p:nvPr>
            <p:ph idx="1"/>
          </p:nvPr>
        </p:nvSpPr>
        <p:spPr>
          <a:xfrm>
            <a:off x="1938130" y="1825625"/>
            <a:ext cx="9415670" cy="4351338"/>
          </a:xfrm>
        </p:spPr>
        <p:txBody>
          <a:bodyPr>
            <a:normAutofit fontScale="92500" lnSpcReduction="20000"/>
          </a:bodyPr>
          <a:lstStyle/>
          <a:p>
            <a:r>
              <a:rPr lang="en-GB" dirty="0"/>
              <a:t>Social engineering can come in different forms.</a:t>
            </a:r>
          </a:p>
          <a:p>
            <a:endParaRPr lang="en-GB" dirty="0"/>
          </a:p>
          <a:p>
            <a:r>
              <a:rPr lang="en-GB" dirty="0"/>
              <a:t>Scareware attacks</a:t>
            </a:r>
          </a:p>
          <a:p>
            <a:r>
              <a:rPr lang="en-GB" dirty="0"/>
              <a:t>Baiting</a:t>
            </a:r>
          </a:p>
          <a:p>
            <a:r>
              <a:rPr lang="en-GB" dirty="0"/>
              <a:t>Hunting</a:t>
            </a:r>
          </a:p>
          <a:p>
            <a:r>
              <a:rPr lang="en-GB" dirty="0"/>
              <a:t>Pretexting</a:t>
            </a:r>
          </a:p>
          <a:p>
            <a:r>
              <a:rPr lang="en-GB" dirty="0"/>
              <a:t>Contact Spamming</a:t>
            </a:r>
          </a:p>
          <a:p>
            <a:r>
              <a:rPr lang="en-GB" dirty="0"/>
              <a:t>Pharming</a:t>
            </a:r>
          </a:p>
          <a:p>
            <a:r>
              <a:rPr lang="en-GB" dirty="0"/>
              <a:t>Spear </a:t>
            </a:r>
            <a:r>
              <a:rPr lang="en-GB" dirty="0" err="1"/>
              <a:t>Phisihing</a:t>
            </a:r>
            <a:endParaRPr lang="en-GB" dirty="0"/>
          </a:p>
          <a:p>
            <a:r>
              <a:rPr lang="en-GB" dirty="0"/>
              <a:t>Phishing – We will look into this</a:t>
            </a:r>
          </a:p>
        </p:txBody>
      </p:sp>
      <p:pic>
        <p:nvPicPr>
          <p:cNvPr id="4" name="Picture 3">
            <a:extLst>
              <a:ext uri="{FF2B5EF4-FFF2-40B4-BE49-F238E27FC236}">
                <a16:creationId xmlns:a16="http://schemas.microsoft.com/office/drawing/2014/main" id="{22F2A8AE-B591-4987-B411-0334A048EF82}"/>
              </a:ext>
            </a:extLst>
          </p:cNvPr>
          <p:cNvPicPr>
            <a:picLocks noChangeAspect="1"/>
          </p:cNvPicPr>
          <p:nvPr/>
        </p:nvPicPr>
        <p:blipFill>
          <a:blip r:embed="rId3"/>
          <a:stretch>
            <a:fillRect/>
          </a:stretch>
        </p:blipFill>
        <p:spPr>
          <a:xfrm>
            <a:off x="328048" y="4764477"/>
            <a:ext cx="1755800" cy="1761897"/>
          </a:xfrm>
          <a:prstGeom prst="rect">
            <a:avLst/>
          </a:prstGeom>
        </p:spPr>
      </p:pic>
    </p:spTree>
    <p:extLst>
      <p:ext uri="{BB962C8B-B14F-4D97-AF65-F5344CB8AC3E}">
        <p14:creationId xmlns:p14="http://schemas.microsoft.com/office/powerpoint/2010/main" val="9741623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Phishing Attacks</a:t>
            </a:r>
          </a:p>
        </p:txBody>
      </p:sp>
      <p:sp>
        <p:nvSpPr>
          <p:cNvPr id="3" name="Content Placeholder 2"/>
          <p:cNvSpPr>
            <a:spLocks noGrp="1"/>
          </p:cNvSpPr>
          <p:nvPr>
            <p:ph idx="1"/>
          </p:nvPr>
        </p:nvSpPr>
        <p:spPr/>
        <p:txBody>
          <a:bodyPr/>
          <a:lstStyle/>
          <a:p>
            <a:r>
              <a:rPr lang="en-US" dirty="0"/>
              <a:t>Phishing is the practice of sending fraudulent communications that appear to come from a reputable source, usually through email</a:t>
            </a:r>
          </a:p>
          <a:p>
            <a:r>
              <a:rPr lang="en-US" dirty="0"/>
              <a:t>The goal is to steal sensitive data like credit card and login information or to install malware on the victim’s machine</a:t>
            </a:r>
          </a:p>
          <a:p>
            <a:endParaRPr lang="en-US" dirty="0"/>
          </a:p>
          <a:p>
            <a:endParaRPr lang="en-US" dirty="0"/>
          </a:p>
        </p:txBody>
      </p:sp>
      <p:pic>
        <p:nvPicPr>
          <p:cNvPr id="4" name="Picture 18" descr="See the source image">
            <a:extLst>
              <a:ext uri="{FF2B5EF4-FFF2-40B4-BE49-F238E27FC236}">
                <a16:creationId xmlns:a16="http://schemas.microsoft.com/office/drawing/2014/main" id="{2982704E-3CDA-4C3E-BD30-E7F421A75C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048331">
            <a:off x="9102923" y="3453944"/>
            <a:ext cx="2551848" cy="2551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4222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04357" y="1655575"/>
            <a:ext cx="7983286" cy="2246769"/>
          </a:xfrm>
          <a:prstGeom prst="rect">
            <a:avLst/>
          </a:prstGeom>
          <a:noFill/>
        </p:spPr>
        <p:txBody>
          <a:bodyPr wrap="square" rtlCol="0">
            <a:spAutoFit/>
          </a:bodyPr>
          <a:lstStyle/>
          <a:p>
            <a:pPr marL="457200" indent="-457200">
              <a:buFont typeface="Arial" panose="020B0604020202020204" pitchFamily="34" charset="0"/>
              <a:buChar char="•"/>
            </a:pPr>
            <a:r>
              <a:rPr lang="en-US" altLang="en-US" sz="2800" dirty="0">
                <a:cs typeface="MV Boli" panose="02000500030200090000" pitchFamily="2" charset="0"/>
              </a:rPr>
              <a:t>The act of sending an e-mail to a user falsely claiming to be an established legitimate enterprise in an attempt to scam the user into surrendering private information that will be used for identity theft.</a:t>
            </a:r>
          </a:p>
        </p:txBody>
      </p:sp>
      <p:sp>
        <p:nvSpPr>
          <p:cNvPr id="6" name="Title 1">
            <a:extLst>
              <a:ext uri="{FF2B5EF4-FFF2-40B4-BE49-F238E27FC236}">
                <a16:creationId xmlns:a16="http://schemas.microsoft.com/office/drawing/2014/main" id="{AA071846-A3FD-4783-A8EA-447AFFCA993F}"/>
              </a:ext>
            </a:extLst>
          </p:cNvPr>
          <p:cNvSpPr txBox="1">
            <a:spLocks/>
          </p:cNvSpPr>
          <p:nvPr/>
        </p:nvSpPr>
        <p:spPr>
          <a:xfrm>
            <a:off x="0" y="0"/>
            <a:ext cx="12192000" cy="660398"/>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400" kern="1200">
                <a:solidFill>
                  <a:srgbClr val="CC0099"/>
                </a:solidFill>
                <a:latin typeface="+mj-lt"/>
                <a:ea typeface="+mj-ea"/>
                <a:cs typeface="+mj-cs"/>
              </a:defRPr>
            </a:lvl1pPr>
          </a:lstStyle>
          <a:p>
            <a:pPr algn="ctr"/>
            <a:r>
              <a:rPr lang="en-US"/>
              <a:t>Phishing Attacks</a:t>
            </a:r>
            <a:endParaRPr lang="en-US" dirty="0"/>
          </a:p>
        </p:txBody>
      </p:sp>
      <p:pic>
        <p:nvPicPr>
          <p:cNvPr id="7" name="Picture 18" descr="See the source image">
            <a:extLst>
              <a:ext uri="{FF2B5EF4-FFF2-40B4-BE49-F238E27FC236}">
                <a16:creationId xmlns:a16="http://schemas.microsoft.com/office/drawing/2014/main" id="{FF243429-EEAD-48DD-A46C-EB8B7C6216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048331">
            <a:off x="326670" y="3926500"/>
            <a:ext cx="2551848" cy="2551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51526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0135" y="188150"/>
            <a:ext cx="6624736" cy="5159970"/>
          </a:xfrm>
          <a:prstGeom prst="rect">
            <a:avLst/>
          </a:prstGeom>
        </p:spPr>
      </p:pic>
      <p:grpSp>
        <p:nvGrpSpPr>
          <p:cNvPr id="44" name="Group 43"/>
          <p:cNvGrpSpPr/>
          <p:nvPr/>
        </p:nvGrpSpPr>
        <p:grpSpPr>
          <a:xfrm>
            <a:off x="2494271" y="114875"/>
            <a:ext cx="3224261" cy="5866680"/>
            <a:chOff x="179512" y="188640"/>
            <a:chExt cx="1789260" cy="4780379"/>
          </a:xfrm>
        </p:grpSpPr>
        <p:sp>
          <p:nvSpPr>
            <p:cNvPr id="5" name="Oval 4"/>
            <p:cNvSpPr/>
            <p:nvPr/>
          </p:nvSpPr>
          <p:spPr>
            <a:xfrm>
              <a:off x="179512" y="188640"/>
              <a:ext cx="1584176" cy="6480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Arrow Connector 6"/>
            <p:cNvCxnSpPr>
              <a:stCxn id="5" idx="4"/>
            </p:cNvCxnSpPr>
            <p:nvPr/>
          </p:nvCxnSpPr>
          <p:spPr>
            <a:xfrm>
              <a:off x="971600" y="836712"/>
              <a:ext cx="0" cy="3600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49561" y="4442366"/>
              <a:ext cx="1419211" cy="526653"/>
            </a:xfrm>
            <a:prstGeom prst="rect">
              <a:avLst/>
            </a:prstGeom>
            <a:noFill/>
          </p:spPr>
          <p:txBody>
            <a:bodyPr wrap="none" rtlCol="0">
              <a:spAutoFit/>
            </a:bodyPr>
            <a:lstStyle/>
            <a:p>
              <a:pPr algn="ctr"/>
              <a:r>
                <a:rPr lang="en-GB" dirty="0"/>
                <a:t>Look at the email header.</a:t>
              </a:r>
            </a:p>
            <a:p>
              <a:pPr algn="ctr"/>
              <a:r>
                <a:rPr lang="en-GB" dirty="0"/>
                <a:t>Where did it originate?</a:t>
              </a:r>
            </a:p>
          </p:txBody>
        </p:sp>
      </p:grpSp>
      <p:grpSp>
        <p:nvGrpSpPr>
          <p:cNvPr id="48" name="Group 47"/>
          <p:cNvGrpSpPr/>
          <p:nvPr/>
        </p:nvGrpSpPr>
        <p:grpSpPr>
          <a:xfrm>
            <a:off x="2579402" y="3828115"/>
            <a:ext cx="2545490" cy="2994219"/>
            <a:chOff x="10286" y="2420888"/>
            <a:chExt cx="2545490" cy="4316033"/>
          </a:xfrm>
        </p:grpSpPr>
        <p:sp>
          <p:nvSpPr>
            <p:cNvPr id="13" name="Oval 12"/>
            <p:cNvSpPr/>
            <p:nvPr/>
          </p:nvSpPr>
          <p:spPr>
            <a:xfrm>
              <a:off x="10286" y="2420888"/>
              <a:ext cx="1431776"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p:cNvCxnSpPr>
              <a:stCxn id="13" idx="4"/>
            </p:cNvCxnSpPr>
            <p:nvPr/>
          </p:nvCxnSpPr>
          <p:spPr>
            <a:xfrm>
              <a:off x="726174" y="2708920"/>
              <a:ext cx="0" cy="30963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0286" y="5805264"/>
              <a:ext cx="2545490" cy="931657"/>
            </a:xfrm>
            <a:prstGeom prst="rect">
              <a:avLst/>
            </a:prstGeom>
            <a:noFill/>
          </p:spPr>
          <p:txBody>
            <a:bodyPr wrap="square" rtlCol="0">
              <a:spAutoFit/>
            </a:bodyPr>
            <a:lstStyle/>
            <a:p>
              <a:pPr algn="ctr"/>
              <a:r>
                <a:rPr lang="en-GB" dirty="0"/>
                <a:t>This link will take you to a fake website</a:t>
              </a:r>
            </a:p>
          </p:txBody>
        </p:sp>
      </p:grpSp>
      <p:grpSp>
        <p:nvGrpSpPr>
          <p:cNvPr id="46" name="Group 45"/>
          <p:cNvGrpSpPr/>
          <p:nvPr/>
        </p:nvGrpSpPr>
        <p:grpSpPr>
          <a:xfrm>
            <a:off x="2704914" y="2996952"/>
            <a:ext cx="7279518" cy="3325632"/>
            <a:chOff x="140287" y="1949063"/>
            <a:chExt cx="4006106" cy="2077715"/>
          </a:xfrm>
        </p:grpSpPr>
        <p:sp>
          <p:nvSpPr>
            <p:cNvPr id="18" name="Oval 17"/>
            <p:cNvSpPr/>
            <p:nvPr/>
          </p:nvSpPr>
          <p:spPr>
            <a:xfrm>
              <a:off x="179512" y="2564904"/>
              <a:ext cx="3966881"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p:cNvCxnSpPr>
              <a:stCxn id="18" idx="4"/>
            </p:cNvCxnSpPr>
            <p:nvPr/>
          </p:nvCxnSpPr>
          <p:spPr>
            <a:xfrm>
              <a:off x="2162953" y="3068960"/>
              <a:ext cx="0" cy="7200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976564" y="3796035"/>
              <a:ext cx="2372777" cy="230743"/>
            </a:xfrm>
            <a:prstGeom prst="rect">
              <a:avLst/>
            </a:prstGeom>
            <a:noFill/>
          </p:spPr>
          <p:txBody>
            <a:bodyPr wrap="square" rtlCol="0">
              <a:spAutoFit/>
            </a:bodyPr>
            <a:lstStyle/>
            <a:p>
              <a:pPr algn="ctr"/>
              <a:r>
                <a:rPr lang="en-GB" dirty="0"/>
                <a:t>Look for spelling and grammatical errors</a:t>
              </a:r>
            </a:p>
          </p:txBody>
        </p:sp>
        <p:sp>
          <p:nvSpPr>
            <p:cNvPr id="28" name="Oval 27"/>
            <p:cNvSpPr/>
            <p:nvPr/>
          </p:nvSpPr>
          <p:spPr>
            <a:xfrm>
              <a:off x="140287" y="1949063"/>
              <a:ext cx="3966881"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5" name="Group 44"/>
          <p:cNvGrpSpPr/>
          <p:nvPr/>
        </p:nvGrpSpPr>
        <p:grpSpPr>
          <a:xfrm>
            <a:off x="4511824" y="2387056"/>
            <a:ext cx="2704330" cy="3712368"/>
            <a:chOff x="1115616" y="1565176"/>
            <a:chExt cx="2704330" cy="4708523"/>
          </a:xfrm>
        </p:grpSpPr>
        <p:sp>
          <p:nvSpPr>
            <p:cNvPr id="12" name="TextBox 11"/>
            <p:cNvSpPr txBox="1"/>
            <p:nvPr/>
          </p:nvSpPr>
          <p:spPr>
            <a:xfrm>
              <a:off x="1115616" y="5805263"/>
              <a:ext cx="2704330" cy="468436"/>
            </a:xfrm>
            <a:prstGeom prst="rect">
              <a:avLst/>
            </a:prstGeom>
            <a:noFill/>
          </p:spPr>
          <p:txBody>
            <a:bodyPr wrap="none" rtlCol="0">
              <a:spAutoFit/>
            </a:bodyPr>
            <a:lstStyle/>
            <a:p>
              <a:pPr algn="ctr"/>
              <a:r>
                <a:rPr lang="en-GB" dirty="0"/>
                <a:t>Why no Pound (£) symbol?</a:t>
              </a:r>
            </a:p>
          </p:txBody>
        </p:sp>
        <p:sp>
          <p:nvSpPr>
            <p:cNvPr id="29" name="Oval 28"/>
            <p:cNvSpPr/>
            <p:nvPr/>
          </p:nvSpPr>
          <p:spPr>
            <a:xfrm>
              <a:off x="1484040" y="1565176"/>
              <a:ext cx="1584176" cy="3838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Arrow Connector 29"/>
            <p:cNvCxnSpPr>
              <a:stCxn id="29" idx="4"/>
            </p:cNvCxnSpPr>
            <p:nvPr/>
          </p:nvCxnSpPr>
          <p:spPr>
            <a:xfrm>
              <a:off x="2276128" y="1949063"/>
              <a:ext cx="0" cy="386458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2672018" y="4828064"/>
            <a:ext cx="1642096" cy="1497843"/>
            <a:chOff x="0" y="3036735"/>
            <a:chExt cx="1642096" cy="1497843"/>
          </a:xfrm>
        </p:grpSpPr>
        <p:sp>
          <p:nvSpPr>
            <p:cNvPr id="41" name="Oval 40"/>
            <p:cNvSpPr/>
            <p:nvPr/>
          </p:nvSpPr>
          <p:spPr>
            <a:xfrm>
              <a:off x="0" y="3036735"/>
              <a:ext cx="1642096" cy="3922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2" name="Straight Arrow Connector 41"/>
            <p:cNvCxnSpPr/>
            <p:nvPr/>
          </p:nvCxnSpPr>
          <p:spPr>
            <a:xfrm>
              <a:off x="611560" y="3435995"/>
              <a:ext cx="0" cy="7200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218496" y="4165246"/>
              <a:ext cx="1040671" cy="369332"/>
            </a:xfrm>
            <a:prstGeom prst="rect">
              <a:avLst/>
            </a:prstGeom>
            <a:noFill/>
          </p:spPr>
          <p:txBody>
            <a:bodyPr wrap="none" rtlCol="0">
              <a:spAutoFit/>
            </a:bodyPr>
            <a:lstStyle/>
            <a:p>
              <a:pPr algn="ctr"/>
              <a:r>
                <a:rPr lang="en-GB" dirty="0"/>
                <a:t>No name</a:t>
              </a:r>
            </a:p>
          </p:txBody>
        </p:sp>
      </p:grpSp>
    </p:spTree>
    <p:extLst>
      <p:ext uri="{BB962C8B-B14F-4D97-AF65-F5344CB8AC3E}">
        <p14:creationId xmlns:p14="http://schemas.microsoft.com/office/powerpoint/2010/main" val="3440062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subTnLst>
                                    <p:set>
                                      <p:cBhvr override="childStyle">
                                        <p:cTn dur="1" fill="hold" display="0" masterRel="nextClick" afterEffect="1"/>
                                        <p:tgtEl>
                                          <p:spTgt spid="4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subTnLst>
                                    <p:set>
                                      <p:cBhvr override="childStyle">
                                        <p:cTn dur="1" fill="hold" display="0" masterRel="nextClick" afterEffect="1"/>
                                        <p:tgtEl>
                                          <p:spTgt spid="4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subTnLst>
                                    <p:set>
                                      <p:cBhvr override="childStyle">
                                        <p:cTn dur="1" fill="hold" display="0" masterRel="nextClick" afterEffect="1"/>
                                        <p:tgtEl>
                                          <p:spTgt spid="46"/>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subTnLst>
                                    <p:set>
                                      <p:cBhvr override="childStyle">
                                        <p:cTn dur="1" fill="hold" display="0" masterRel="nextClick" afterEffect="1"/>
                                        <p:tgtEl>
                                          <p:spTgt spid="48"/>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subTnLst>
                                    <p:set>
                                      <p:cBhvr override="childStyle">
                                        <p:cTn dur="1" fill="hold" display="0" masterRel="nextClick" afterEffect="1"/>
                                        <p:tgtEl>
                                          <p:spTgt spid="4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1624" y="188641"/>
            <a:ext cx="7110420" cy="6138663"/>
          </a:xfrm>
          <a:prstGeom prst="rect">
            <a:avLst/>
          </a:prstGeom>
        </p:spPr>
      </p:pic>
      <p:sp>
        <p:nvSpPr>
          <p:cNvPr id="3" name="Oval 2"/>
          <p:cNvSpPr/>
          <p:nvPr/>
        </p:nvSpPr>
        <p:spPr>
          <a:xfrm>
            <a:off x="2423592" y="197209"/>
            <a:ext cx="2664296" cy="4954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a:xfrm>
            <a:off x="3287688" y="2300931"/>
            <a:ext cx="1224136" cy="2425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2639616" y="4221089"/>
            <a:ext cx="6768752" cy="4561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3215680" y="3645024"/>
            <a:ext cx="2088232" cy="3309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3071665" y="5589240"/>
            <a:ext cx="1368151" cy="2425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478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Man-in-the-Middle</a:t>
            </a:r>
          </a:p>
        </p:txBody>
      </p:sp>
      <p:sp>
        <p:nvSpPr>
          <p:cNvPr id="3" name="Content Placeholder 2"/>
          <p:cNvSpPr>
            <a:spLocks noGrp="1"/>
          </p:cNvSpPr>
          <p:nvPr>
            <p:ph idx="1"/>
          </p:nvPr>
        </p:nvSpPr>
        <p:spPr>
          <a:xfrm>
            <a:off x="838200" y="1169642"/>
            <a:ext cx="10515600" cy="4351338"/>
          </a:xfrm>
        </p:spPr>
        <p:txBody>
          <a:bodyPr/>
          <a:lstStyle/>
          <a:p>
            <a:r>
              <a:rPr lang="en-US" dirty="0"/>
              <a:t>Also known as eavesdropping attacks, occur when attackers insert themselves into a two-party transaction</a:t>
            </a:r>
          </a:p>
          <a:p>
            <a:r>
              <a:rPr lang="en-US" dirty="0"/>
              <a:t>Once the attackers interrupt the traffic, they can filter and steal data</a:t>
            </a:r>
          </a:p>
          <a:p>
            <a:r>
              <a:rPr lang="en-US" dirty="0"/>
              <a:t>Two common points of entry for </a:t>
            </a:r>
            <a:r>
              <a:rPr lang="en-US" dirty="0" err="1"/>
              <a:t>MitM</a:t>
            </a:r>
            <a:r>
              <a:rPr lang="en-US" dirty="0"/>
              <a:t> attacks:</a:t>
            </a:r>
          </a:p>
          <a:p>
            <a:pPr lvl="1"/>
            <a:r>
              <a:rPr lang="en-US" dirty="0"/>
              <a:t>On unsecure public Wi-Fi, attackers can insert themselves between a visitor’s device and the network. Without knowing, the visitor passes all information through the attacker</a:t>
            </a:r>
          </a:p>
          <a:p>
            <a:pPr lvl="1"/>
            <a:r>
              <a:rPr lang="en-US" dirty="0"/>
              <a:t>Once malware has breached a device, an attacker can install software to process all of the victim’s information</a:t>
            </a:r>
          </a:p>
          <a:p>
            <a:endParaRPr lang="en-US" dirty="0"/>
          </a:p>
        </p:txBody>
      </p:sp>
      <p:pic>
        <p:nvPicPr>
          <p:cNvPr id="4" name="Picture 20" descr="See the source image">
            <a:extLst>
              <a:ext uri="{FF2B5EF4-FFF2-40B4-BE49-F238E27FC236}">
                <a16:creationId xmlns:a16="http://schemas.microsoft.com/office/drawing/2014/main" id="{BB5DC0B1-87C5-4BDE-A6B9-E07AC426B0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3009" y="4654590"/>
            <a:ext cx="2100937" cy="2100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9764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Local Area Network</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p:txBody>
          <a:bodyPr>
            <a:normAutofit/>
          </a:bodyPr>
          <a:lstStyle/>
          <a:p>
            <a:r>
              <a:rPr lang="en-GB" dirty="0"/>
              <a:t>When the area covered is small, such as an office, this is known as a Local Area Network (LAN)</a:t>
            </a:r>
          </a:p>
          <a:p>
            <a:r>
              <a:rPr lang="en-GB" dirty="0"/>
              <a:t>Devices connected to the switches are called Hosts</a:t>
            </a:r>
          </a:p>
          <a:p>
            <a:r>
              <a:rPr lang="en-GB" dirty="0"/>
              <a:t>The hosts are typically clients, servers or LAN attached peripherals, such as printers</a:t>
            </a:r>
          </a:p>
          <a:p>
            <a:r>
              <a:rPr lang="en-GB" dirty="0"/>
              <a:t>A LAN can be wired or wireless</a:t>
            </a:r>
          </a:p>
          <a:p>
            <a:r>
              <a:rPr lang="en-GB" dirty="0"/>
              <a:t>Switches can be cascaded to increase the number of hosts </a:t>
            </a:r>
          </a:p>
          <a:p>
            <a:endParaRPr lang="en-GB" dirty="0"/>
          </a:p>
        </p:txBody>
      </p:sp>
    </p:spTree>
    <p:extLst>
      <p:ext uri="{BB962C8B-B14F-4D97-AF65-F5344CB8AC3E}">
        <p14:creationId xmlns:p14="http://schemas.microsoft.com/office/powerpoint/2010/main" val="373611395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DNS Poisoning</a:t>
            </a:r>
          </a:p>
        </p:txBody>
      </p:sp>
      <p:sp>
        <p:nvSpPr>
          <p:cNvPr id="3" name="Content Placeholder 2"/>
          <p:cNvSpPr>
            <a:spLocks noGrp="1"/>
          </p:cNvSpPr>
          <p:nvPr>
            <p:ph idx="1"/>
          </p:nvPr>
        </p:nvSpPr>
        <p:spPr/>
        <p:txBody>
          <a:bodyPr/>
          <a:lstStyle/>
          <a:p>
            <a:r>
              <a:rPr lang="en-GB" dirty="0"/>
              <a:t>DNS spoofing, also referred to as DNS cache poisoning</a:t>
            </a:r>
          </a:p>
          <a:p>
            <a:r>
              <a:rPr lang="en-GB" dirty="0"/>
              <a:t>A form of computer security hacking in which corrupt Domain Name System data is introduced into the DNS resolver's cache</a:t>
            </a:r>
          </a:p>
          <a:p>
            <a:r>
              <a:rPr lang="en-GB" dirty="0"/>
              <a:t>Causes the name server to return an incorrect result record, e.g. an IP address</a:t>
            </a:r>
            <a:endParaRPr lang="en-US" dirty="0"/>
          </a:p>
        </p:txBody>
      </p:sp>
      <p:pic>
        <p:nvPicPr>
          <p:cNvPr id="5" name="Picture 4">
            <a:extLst>
              <a:ext uri="{FF2B5EF4-FFF2-40B4-BE49-F238E27FC236}">
                <a16:creationId xmlns:a16="http://schemas.microsoft.com/office/drawing/2014/main" id="{7355D1F2-11CB-4947-9D4D-2EBC8BA5F5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4099" y="4021854"/>
            <a:ext cx="5012155" cy="2836146"/>
          </a:xfrm>
          <a:prstGeom prst="rect">
            <a:avLst/>
          </a:prstGeom>
        </p:spPr>
      </p:pic>
    </p:spTree>
    <p:extLst>
      <p:ext uri="{BB962C8B-B14F-4D97-AF65-F5344CB8AC3E}">
        <p14:creationId xmlns:p14="http://schemas.microsoft.com/office/powerpoint/2010/main" val="395735760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Ransomware</a:t>
            </a:r>
            <a:endParaRPr lang="en-US" dirty="0"/>
          </a:p>
        </p:txBody>
      </p:sp>
      <p:graphicFrame>
        <p:nvGraphicFramePr>
          <p:cNvPr id="4" name="Content Placeholder 3"/>
          <p:cNvGraphicFramePr>
            <a:graphicFrameLocks noGrp="1"/>
          </p:cNvGraphicFramePr>
          <p:nvPr>
            <p:ph idx="1"/>
          </p:nvPr>
        </p:nvGraphicFramePr>
        <p:xfrm>
          <a:off x="312821" y="1825625"/>
          <a:ext cx="11590421" cy="49359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7959976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Ransomware</a:t>
            </a:r>
            <a:endParaRPr lang="en-US" dirty="0"/>
          </a:p>
        </p:txBody>
      </p:sp>
      <p:sp>
        <p:nvSpPr>
          <p:cNvPr id="6" name="Freeform 5"/>
          <p:cNvSpPr/>
          <p:nvPr/>
        </p:nvSpPr>
        <p:spPr>
          <a:xfrm>
            <a:off x="312821" y="1840180"/>
            <a:ext cx="11590421" cy="1367144"/>
          </a:xfrm>
          <a:custGeom>
            <a:avLst/>
            <a:gdLst>
              <a:gd name="connsiteX0" fmla="*/ 0 w 11590421"/>
              <a:gd name="connsiteY0" fmla="*/ 227862 h 1367144"/>
              <a:gd name="connsiteX1" fmla="*/ 227862 w 11590421"/>
              <a:gd name="connsiteY1" fmla="*/ 0 h 1367144"/>
              <a:gd name="connsiteX2" fmla="*/ 11362559 w 11590421"/>
              <a:gd name="connsiteY2" fmla="*/ 0 h 1367144"/>
              <a:gd name="connsiteX3" fmla="*/ 11590421 w 11590421"/>
              <a:gd name="connsiteY3" fmla="*/ 227862 h 1367144"/>
              <a:gd name="connsiteX4" fmla="*/ 11590421 w 11590421"/>
              <a:gd name="connsiteY4" fmla="*/ 1139282 h 1367144"/>
              <a:gd name="connsiteX5" fmla="*/ 11362559 w 11590421"/>
              <a:gd name="connsiteY5" fmla="*/ 1367144 h 1367144"/>
              <a:gd name="connsiteX6" fmla="*/ 227862 w 11590421"/>
              <a:gd name="connsiteY6" fmla="*/ 1367144 h 1367144"/>
              <a:gd name="connsiteX7" fmla="*/ 0 w 11590421"/>
              <a:gd name="connsiteY7" fmla="*/ 1139282 h 1367144"/>
              <a:gd name="connsiteX8" fmla="*/ 0 w 11590421"/>
              <a:gd name="connsiteY8" fmla="*/ 227862 h 136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90421" h="1367144">
                <a:moveTo>
                  <a:pt x="0" y="227862"/>
                </a:moveTo>
                <a:cubicBezTo>
                  <a:pt x="0" y="102017"/>
                  <a:pt x="102017" y="0"/>
                  <a:pt x="227862" y="0"/>
                </a:cubicBezTo>
                <a:lnTo>
                  <a:pt x="11362559" y="0"/>
                </a:lnTo>
                <a:cubicBezTo>
                  <a:pt x="11488404" y="0"/>
                  <a:pt x="11590421" y="102017"/>
                  <a:pt x="11590421" y="227862"/>
                </a:cubicBezTo>
                <a:lnTo>
                  <a:pt x="11590421" y="1139282"/>
                </a:lnTo>
                <a:cubicBezTo>
                  <a:pt x="11590421" y="1265127"/>
                  <a:pt x="11488404" y="1367144"/>
                  <a:pt x="11362559" y="1367144"/>
                </a:cubicBezTo>
                <a:lnTo>
                  <a:pt x="227862" y="1367144"/>
                </a:lnTo>
                <a:cubicBezTo>
                  <a:pt x="102017" y="1367144"/>
                  <a:pt x="0" y="1265127"/>
                  <a:pt x="0" y="1139282"/>
                </a:cubicBezTo>
                <a:lnTo>
                  <a:pt x="0" y="22786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3908" tIns="283908" rIns="283908" bIns="283908" numCol="1" spcCol="1270" anchor="ctr" anchorCtr="0">
            <a:noAutofit/>
          </a:bodyPr>
          <a:lstStyle/>
          <a:p>
            <a:pPr lvl="0" algn="l" defTabSz="2533650" rtl="0">
              <a:lnSpc>
                <a:spcPct val="90000"/>
              </a:lnSpc>
              <a:spcBef>
                <a:spcPct val="0"/>
              </a:spcBef>
              <a:spcAft>
                <a:spcPct val="35000"/>
              </a:spcAft>
            </a:pPr>
            <a:r>
              <a:rPr lang="en-US" sz="5700" kern="1200" dirty="0"/>
              <a:t>Three choices in how to proceed:</a:t>
            </a:r>
          </a:p>
        </p:txBody>
      </p:sp>
      <p:sp>
        <p:nvSpPr>
          <p:cNvPr id="7" name="Freeform 6"/>
          <p:cNvSpPr/>
          <p:nvPr/>
        </p:nvSpPr>
        <p:spPr>
          <a:xfrm>
            <a:off x="312821" y="3207325"/>
            <a:ext cx="11590421" cy="3539700"/>
          </a:xfrm>
          <a:custGeom>
            <a:avLst/>
            <a:gdLst>
              <a:gd name="connsiteX0" fmla="*/ 0 w 11590421"/>
              <a:gd name="connsiteY0" fmla="*/ 0 h 3539700"/>
              <a:gd name="connsiteX1" fmla="*/ 11590421 w 11590421"/>
              <a:gd name="connsiteY1" fmla="*/ 0 h 3539700"/>
              <a:gd name="connsiteX2" fmla="*/ 11590421 w 11590421"/>
              <a:gd name="connsiteY2" fmla="*/ 3539700 h 3539700"/>
              <a:gd name="connsiteX3" fmla="*/ 0 w 11590421"/>
              <a:gd name="connsiteY3" fmla="*/ 3539700 h 3539700"/>
              <a:gd name="connsiteX4" fmla="*/ 0 w 11590421"/>
              <a:gd name="connsiteY4" fmla="*/ 0 h 353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90421" h="3539700">
                <a:moveTo>
                  <a:pt x="0" y="0"/>
                </a:moveTo>
                <a:lnTo>
                  <a:pt x="11590421" y="0"/>
                </a:lnTo>
                <a:lnTo>
                  <a:pt x="11590421" y="3539700"/>
                </a:lnTo>
                <a:lnTo>
                  <a:pt x="0" y="35397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7996" tIns="72390" rIns="405384" bIns="72390" numCol="1" spcCol="1270" anchor="t" anchorCtr="0">
            <a:noAutofit/>
          </a:bodyPr>
          <a:lstStyle/>
          <a:p>
            <a:pPr marL="571500" lvl="1" indent="-571500" algn="l" defTabSz="1955800" rtl="0">
              <a:lnSpc>
                <a:spcPct val="90000"/>
              </a:lnSpc>
              <a:spcBef>
                <a:spcPct val="0"/>
              </a:spcBef>
              <a:spcAft>
                <a:spcPct val="20000"/>
              </a:spcAft>
              <a:buBlip>
                <a:blip r:embed="rId2"/>
              </a:buBlip>
            </a:pPr>
            <a:r>
              <a:rPr lang="en-US" sz="4400" kern="1200" dirty="0"/>
              <a:t>Reinstall the operating system</a:t>
            </a:r>
          </a:p>
          <a:p>
            <a:pPr marL="571500" lvl="1" indent="-571500" algn="l" defTabSz="1955800" rtl="0">
              <a:lnSpc>
                <a:spcPct val="90000"/>
              </a:lnSpc>
              <a:spcBef>
                <a:spcPct val="0"/>
              </a:spcBef>
              <a:spcAft>
                <a:spcPct val="20000"/>
              </a:spcAft>
              <a:buBlip>
                <a:blip r:embed="rId3"/>
              </a:buBlip>
            </a:pPr>
            <a:r>
              <a:rPr lang="en-US" sz="4400" kern="1200" dirty="0"/>
              <a:t>Run an antivirus program from an external drive or bootable disc</a:t>
            </a:r>
          </a:p>
          <a:p>
            <a:pPr marL="571500" lvl="1" indent="-571500" algn="l" defTabSz="1955800" rtl="0">
              <a:lnSpc>
                <a:spcPct val="90000"/>
              </a:lnSpc>
              <a:spcBef>
                <a:spcPct val="0"/>
              </a:spcBef>
              <a:spcAft>
                <a:spcPct val="20000"/>
              </a:spcAft>
              <a:buBlip>
                <a:blip r:embed="rId4"/>
              </a:buBlip>
            </a:pPr>
            <a:r>
              <a:rPr lang="en-US" sz="4400" kern="1200" dirty="0"/>
              <a:t>Do a System Restore and take Windows back to a time before the ransomware was loaded</a:t>
            </a:r>
          </a:p>
        </p:txBody>
      </p:sp>
    </p:spTree>
    <p:extLst>
      <p:ext uri="{BB962C8B-B14F-4D97-AF65-F5344CB8AC3E}">
        <p14:creationId xmlns:p14="http://schemas.microsoft.com/office/powerpoint/2010/main" val="129749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3992C-31B6-4C47-B448-9E5A0F9B9DB7}"/>
              </a:ext>
            </a:extLst>
          </p:cNvPr>
          <p:cNvSpPr>
            <a:spLocks noGrp="1"/>
          </p:cNvSpPr>
          <p:nvPr>
            <p:ph type="title"/>
          </p:nvPr>
        </p:nvSpPr>
        <p:spPr/>
        <p:txBody>
          <a:bodyPr>
            <a:normAutofit fontScale="90000"/>
          </a:bodyPr>
          <a:lstStyle/>
          <a:p>
            <a:endParaRPr lang="en-GB"/>
          </a:p>
        </p:txBody>
      </p:sp>
      <p:sp>
        <p:nvSpPr>
          <p:cNvPr id="3" name="Content Placeholder 2">
            <a:extLst>
              <a:ext uri="{FF2B5EF4-FFF2-40B4-BE49-F238E27FC236}">
                <a16:creationId xmlns:a16="http://schemas.microsoft.com/office/drawing/2014/main" id="{03AEB2B2-7444-482D-A57F-E9CD42BFAB7D}"/>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140198596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Vulnerabilities</a:t>
            </a:r>
          </a:p>
        </p:txBody>
      </p:sp>
      <p:graphicFrame>
        <p:nvGraphicFramePr>
          <p:cNvPr id="4" name="Content Placeholder 3">
            <a:extLst>
              <a:ext uri="{FF2B5EF4-FFF2-40B4-BE49-F238E27FC236}">
                <a16:creationId xmlns:a16="http://schemas.microsoft.com/office/drawing/2014/main" id="{45A2AF13-9326-4E0B-BC3A-C13D29F56305}"/>
              </a:ext>
            </a:extLst>
          </p:cNvPr>
          <p:cNvGraphicFramePr>
            <a:graphicFrameLocks noGrp="1"/>
          </p:cNvGraphicFramePr>
          <p:nvPr>
            <p:ph idx="1"/>
          </p:nvPr>
        </p:nvGraphicFramePr>
        <p:xfrm>
          <a:off x="312821" y="1825625"/>
          <a:ext cx="11590421" cy="49359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2478421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C2E50EF-6B65-4E3E-9181-D9C745FD7DC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4583" y="670593"/>
            <a:ext cx="9500912" cy="5941416"/>
          </a:xfrm>
        </p:spPr>
      </p:pic>
    </p:spTree>
    <p:extLst>
      <p:ext uri="{BB962C8B-B14F-4D97-AF65-F5344CB8AC3E}">
        <p14:creationId xmlns:p14="http://schemas.microsoft.com/office/powerpoint/2010/main" val="7905348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B47C1-2DB0-4F24-9B17-51515297D268}"/>
              </a:ext>
            </a:extLst>
          </p:cNvPr>
          <p:cNvSpPr>
            <a:spLocks noGrp="1"/>
          </p:cNvSpPr>
          <p:nvPr>
            <p:ph type="title"/>
          </p:nvPr>
        </p:nvSpPr>
        <p:spPr/>
        <p:txBody>
          <a:bodyPr>
            <a:normAutofit fontScale="90000"/>
          </a:bodyPr>
          <a:lstStyle/>
          <a:p>
            <a:r>
              <a:rPr lang="en-GB" dirty="0"/>
              <a:t>Ports</a:t>
            </a:r>
          </a:p>
        </p:txBody>
      </p:sp>
      <p:sp>
        <p:nvSpPr>
          <p:cNvPr id="3" name="Content Placeholder 2">
            <a:extLst>
              <a:ext uri="{FF2B5EF4-FFF2-40B4-BE49-F238E27FC236}">
                <a16:creationId xmlns:a16="http://schemas.microsoft.com/office/drawing/2014/main" id="{3E4EFBFC-B3E9-43CC-8D5B-FCB2C7AAA439}"/>
              </a:ext>
            </a:extLst>
          </p:cNvPr>
          <p:cNvSpPr>
            <a:spLocks noGrp="1"/>
          </p:cNvSpPr>
          <p:nvPr>
            <p:ph idx="1"/>
          </p:nvPr>
        </p:nvSpPr>
        <p:spPr/>
        <p:txBody>
          <a:bodyPr/>
          <a:lstStyle/>
          <a:p>
            <a:r>
              <a:rPr lang="en-GB" dirty="0"/>
              <a:t>The Internet Assigned Numbers Authority (IANA) has developed several port categories:</a:t>
            </a:r>
          </a:p>
          <a:p>
            <a:pPr lvl="1"/>
            <a:r>
              <a:rPr lang="en-GB" dirty="0"/>
              <a:t>1 to 1023 are known as Well Known Ports</a:t>
            </a:r>
          </a:p>
          <a:p>
            <a:pPr lvl="1"/>
            <a:r>
              <a:rPr lang="en-GB" dirty="0"/>
              <a:t>1024 to 49151 are known as Registered Ports</a:t>
            </a:r>
          </a:p>
          <a:p>
            <a:pPr lvl="1"/>
            <a:r>
              <a:rPr lang="en-GB" dirty="0"/>
              <a:t>49152 to 65535 are known as Dynamic Ports</a:t>
            </a:r>
          </a:p>
          <a:p>
            <a:r>
              <a:rPr lang="en-GB" dirty="0"/>
              <a:t>Well Known Ports usually make some type of network connection, and are typically assigned to a particular network protocol</a:t>
            </a:r>
          </a:p>
          <a:p>
            <a:endParaRPr lang="en-GB" dirty="0"/>
          </a:p>
          <a:p>
            <a:endParaRPr lang="en-GB" dirty="0"/>
          </a:p>
        </p:txBody>
      </p:sp>
    </p:spTree>
    <p:extLst>
      <p:ext uri="{BB962C8B-B14F-4D97-AF65-F5344CB8AC3E}">
        <p14:creationId xmlns:p14="http://schemas.microsoft.com/office/powerpoint/2010/main" val="364122426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7D6470A5-FA1A-49C1-8A2C-83E302D56F81}"/>
              </a:ext>
            </a:extLst>
          </p:cNvPr>
          <p:cNvGraphicFramePr>
            <a:graphicFrameLocks noGrp="1"/>
          </p:cNvGraphicFramePr>
          <p:nvPr>
            <p:extLst>
              <p:ext uri="{D42A27DB-BD31-4B8C-83A1-F6EECF244321}">
                <p14:modId xmlns:p14="http://schemas.microsoft.com/office/powerpoint/2010/main" val="3496832574"/>
              </p:ext>
            </p:extLst>
          </p:nvPr>
        </p:nvGraphicFramePr>
        <p:xfrm>
          <a:off x="1752600" y="1420139"/>
          <a:ext cx="8686800" cy="4017722"/>
        </p:xfrm>
        <a:graphic>
          <a:graphicData uri="http://schemas.openxmlformats.org/drawingml/2006/table">
            <a:tbl>
              <a:tblPr firstRow="1" bandRow="1">
                <a:tableStyleId>{5C22544A-7EE6-4342-B048-85BDC9FD1C3A}</a:tableStyleId>
              </a:tblPr>
              <a:tblGrid>
                <a:gridCol w="4288420">
                  <a:extLst>
                    <a:ext uri="{9D8B030D-6E8A-4147-A177-3AD203B41FA5}">
                      <a16:colId xmlns:a16="http://schemas.microsoft.com/office/drawing/2014/main" val="3429076104"/>
                    </a:ext>
                  </a:extLst>
                </a:gridCol>
                <a:gridCol w="4398380">
                  <a:extLst>
                    <a:ext uri="{9D8B030D-6E8A-4147-A177-3AD203B41FA5}">
                      <a16:colId xmlns:a16="http://schemas.microsoft.com/office/drawing/2014/main" val="867876446"/>
                    </a:ext>
                  </a:extLst>
                </a:gridCol>
              </a:tblGrid>
              <a:tr h="661028">
                <a:tc gridSpan="2">
                  <a:txBody>
                    <a:bodyPr/>
                    <a:lstStyle/>
                    <a:p>
                      <a:pPr algn="ctr"/>
                      <a:r>
                        <a:rPr lang="en-GB" sz="2800" dirty="0"/>
                        <a:t>Common IP Protocols</a:t>
                      </a:r>
                    </a:p>
                  </a:txBody>
                  <a:tcPr/>
                </a:tc>
                <a:tc hMerge="1">
                  <a:txBody>
                    <a:bodyPr/>
                    <a:lstStyle/>
                    <a:p>
                      <a:endParaRPr lang="en-GB" dirty="0"/>
                    </a:p>
                  </a:txBody>
                  <a:tcPr/>
                </a:tc>
                <a:extLst>
                  <a:ext uri="{0D108BD9-81ED-4DB2-BD59-A6C34878D82A}">
                    <a16:rowId xmlns:a16="http://schemas.microsoft.com/office/drawing/2014/main" val="871074402"/>
                  </a:ext>
                </a:extLst>
              </a:tr>
              <a:tr h="473089">
                <a:tc>
                  <a:txBody>
                    <a:bodyPr/>
                    <a:lstStyle/>
                    <a:p>
                      <a:pPr algn="ctr"/>
                      <a:r>
                        <a:rPr lang="en-GB" sz="2800" dirty="0"/>
                        <a:t>Protocol</a:t>
                      </a:r>
                    </a:p>
                  </a:txBody>
                  <a:tcPr/>
                </a:tc>
                <a:tc>
                  <a:txBody>
                    <a:bodyPr/>
                    <a:lstStyle/>
                    <a:p>
                      <a:pPr algn="ctr"/>
                      <a:r>
                        <a:rPr lang="en-GB" sz="2800" dirty="0"/>
                        <a:t>Name</a:t>
                      </a:r>
                    </a:p>
                  </a:txBody>
                  <a:tcPr/>
                </a:tc>
                <a:extLst>
                  <a:ext uri="{0D108BD9-81ED-4DB2-BD59-A6C34878D82A}">
                    <a16:rowId xmlns:a16="http://schemas.microsoft.com/office/drawing/2014/main" val="1637586514"/>
                  </a:ext>
                </a:extLst>
              </a:tr>
              <a:tr h="473089">
                <a:tc>
                  <a:txBody>
                    <a:bodyPr/>
                    <a:lstStyle/>
                    <a:p>
                      <a:r>
                        <a:rPr lang="en-GB" dirty="0"/>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ICMP (ping)</a:t>
                      </a:r>
                    </a:p>
                  </a:txBody>
                  <a:tcPr/>
                </a:tc>
                <a:extLst>
                  <a:ext uri="{0D108BD9-81ED-4DB2-BD59-A6C34878D82A}">
                    <a16:rowId xmlns:a16="http://schemas.microsoft.com/office/drawing/2014/main" val="4004444518"/>
                  </a:ext>
                </a:extLst>
              </a:tr>
              <a:tr h="473089">
                <a:tc>
                  <a:txBody>
                    <a:bodyPr/>
                    <a:lstStyle/>
                    <a:p>
                      <a:r>
                        <a:rPr lang="en-GB" dirty="0"/>
                        <a:t>6</a:t>
                      </a:r>
                    </a:p>
                  </a:txBody>
                  <a:tcPr/>
                </a:tc>
                <a:tc>
                  <a:txBody>
                    <a:bodyPr/>
                    <a:lstStyle/>
                    <a:p>
                      <a:r>
                        <a:rPr lang="en-GB" dirty="0"/>
                        <a:t>TCP</a:t>
                      </a:r>
                    </a:p>
                  </a:txBody>
                  <a:tcPr/>
                </a:tc>
                <a:extLst>
                  <a:ext uri="{0D108BD9-81ED-4DB2-BD59-A6C34878D82A}">
                    <a16:rowId xmlns:a16="http://schemas.microsoft.com/office/drawing/2014/main" val="3459299172"/>
                  </a:ext>
                </a:extLst>
              </a:tr>
              <a:tr h="473089">
                <a:tc>
                  <a:txBody>
                    <a:bodyPr/>
                    <a:lstStyle/>
                    <a:p>
                      <a:r>
                        <a:rPr lang="en-GB" dirty="0"/>
                        <a:t>17</a:t>
                      </a:r>
                    </a:p>
                  </a:txBody>
                  <a:tcPr/>
                </a:tc>
                <a:tc>
                  <a:txBody>
                    <a:bodyPr/>
                    <a:lstStyle/>
                    <a:p>
                      <a:r>
                        <a:rPr lang="en-GB" dirty="0"/>
                        <a:t>UDP</a:t>
                      </a:r>
                    </a:p>
                  </a:txBody>
                  <a:tcPr/>
                </a:tc>
                <a:extLst>
                  <a:ext uri="{0D108BD9-81ED-4DB2-BD59-A6C34878D82A}">
                    <a16:rowId xmlns:a16="http://schemas.microsoft.com/office/drawing/2014/main" val="2212712406"/>
                  </a:ext>
                </a:extLst>
              </a:tr>
              <a:tr h="473089">
                <a:tc>
                  <a:txBody>
                    <a:bodyPr/>
                    <a:lstStyle/>
                    <a:p>
                      <a:r>
                        <a:rPr lang="en-GB" dirty="0"/>
                        <a:t>47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GRE (PPTP)</a:t>
                      </a:r>
                    </a:p>
                  </a:txBody>
                  <a:tcPr/>
                </a:tc>
                <a:extLst>
                  <a:ext uri="{0D108BD9-81ED-4DB2-BD59-A6C34878D82A}">
                    <a16:rowId xmlns:a16="http://schemas.microsoft.com/office/drawing/2014/main" val="385624070"/>
                  </a:ext>
                </a:extLst>
              </a:tr>
              <a:tr h="473089">
                <a:tc>
                  <a:txBody>
                    <a:bodyPr/>
                    <a:lstStyle/>
                    <a:p>
                      <a:r>
                        <a:rPr lang="en-GB" dirty="0"/>
                        <a:t>50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ESP (IPSec)</a:t>
                      </a:r>
                    </a:p>
                  </a:txBody>
                  <a:tcPr/>
                </a:tc>
                <a:extLst>
                  <a:ext uri="{0D108BD9-81ED-4DB2-BD59-A6C34878D82A}">
                    <a16:rowId xmlns:a16="http://schemas.microsoft.com/office/drawing/2014/main" val="4195752144"/>
                  </a:ext>
                </a:extLst>
              </a:tr>
              <a:tr h="473089">
                <a:tc>
                  <a:txBody>
                    <a:bodyPr/>
                    <a:lstStyle/>
                    <a:p>
                      <a:r>
                        <a:rPr lang="en-GB" dirty="0"/>
                        <a:t>51</a:t>
                      </a:r>
                    </a:p>
                  </a:txBody>
                  <a:tcPr/>
                </a:tc>
                <a:tc>
                  <a:txBody>
                    <a:bodyPr/>
                    <a:lstStyle/>
                    <a:p>
                      <a:r>
                        <a:rPr lang="en-GB" dirty="0"/>
                        <a:t>AH (IPSec)</a:t>
                      </a:r>
                    </a:p>
                  </a:txBody>
                  <a:tcPr/>
                </a:tc>
                <a:extLst>
                  <a:ext uri="{0D108BD9-81ED-4DB2-BD59-A6C34878D82A}">
                    <a16:rowId xmlns:a16="http://schemas.microsoft.com/office/drawing/2014/main" val="3318808967"/>
                  </a:ext>
                </a:extLst>
              </a:tr>
            </a:tbl>
          </a:graphicData>
        </a:graphic>
      </p:graphicFrame>
      <p:sp>
        <p:nvSpPr>
          <p:cNvPr id="4" name="Title 1">
            <a:extLst>
              <a:ext uri="{FF2B5EF4-FFF2-40B4-BE49-F238E27FC236}">
                <a16:creationId xmlns:a16="http://schemas.microsoft.com/office/drawing/2014/main" id="{D2AA0B74-A785-46A5-BC88-797CB31E4E87}"/>
              </a:ext>
            </a:extLst>
          </p:cNvPr>
          <p:cNvSpPr txBox="1">
            <a:spLocks/>
          </p:cNvSpPr>
          <p:nvPr/>
        </p:nvSpPr>
        <p:spPr>
          <a:xfrm>
            <a:off x="142461" y="0"/>
            <a:ext cx="12192000" cy="660398"/>
          </a:xfrm>
          <a:prstGeom prst="rect">
            <a:avLst/>
          </a:prstGeom>
        </p:spPr>
        <p:txBody>
          <a:bodyPr vert="horz" lIns="91440" tIns="45720" rIns="91440" bIns="45720" rtlCol="0" anchor="ctr">
            <a:normAutofit fontScale="97500" lnSpcReduction="10000"/>
          </a:bodyPr>
          <a:lstStyle>
            <a:lvl1pPr algn="ctr" defTabSz="914400" rtl="0" eaLnBrk="1" latinLnBrk="0" hangingPunct="1">
              <a:lnSpc>
                <a:spcPct val="90000"/>
              </a:lnSpc>
              <a:spcBef>
                <a:spcPct val="0"/>
              </a:spcBef>
              <a:buNone/>
              <a:defRPr sz="4400" kern="1200">
                <a:solidFill>
                  <a:srgbClr val="CC0099"/>
                </a:solidFill>
                <a:latin typeface="+mj-lt"/>
                <a:ea typeface="+mj-ea"/>
                <a:cs typeface="+mj-cs"/>
              </a:defRPr>
            </a:lvl1pPr>
          </a:lstStyle>
          <a:p>
            <a:r>
              <a:rPr lang="en-GB"/>
              <a:t>Ports</a:t>
            </a:r>
            <a:endParaRPr lang="en-GB" dirty="0"/>
          </a:p>
        </p:txBody>
      </p:sp>
    </p:spTree>
    <p:extLst>
      <p:ext uri="{BB962C8B-B14F-4D97-AF65-F5344CB8AC3E}">
        <p14:creationId xmlns:p14="http://schemas.microsoft.com/office/powerpoint/2010/main" val="182436935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647DA133-38C5-4BEC-83D5-FB4DC0038066}"/>
              </a:ext>
            </a:extLst>
          </p:cNvPr>
          <p:cNvGraphicFramePr>
            <a:graphicFrameLocks noGrp="1"/>
          </p:cNvGraphicFramePr>
          <p:nvPr>
            <p:ph idx="1"/>
            <p:extLst>
              <p:ext uri="{D42A27DB-BD31-4B8C-83A1-F6EECF244321}">
                <p14:modId xmlns:p14="http://schemas.microsoft.com/office/powerpoint/2010/main" val="2785581493"/>
              </p:ext>
            </p:extLst>
          </p:nvPr>
        </p:nvGraphicFramePr>
        <p:xfrm>
          <a:off x="1331006" y="700924"/>
          <a:ext cx="9529987" cy="6157076"/>
        </p:xfrm>
        <a:graphic>
          <a:graphicData uri="http://schemas.openxmlformats.org/drawingml/2006/table">
            <a:tbl>
              <a:tblPr firstRow="1" bandRow="1">
                <a:tableStyleId>{5C22544A-7EE6-4342-B048-85BDC9FD1C3A}</a:tableStyleId>
              </a:tblPr>
              <a:tblGrid>
                <a:gridCol w="2463271">
                  <a:extLst>
                    <a:ext uri="{9D8B030D-6E8A-4147-A177-3AD203B41FA5}">
                      <a16:colId xmlns:a16="http://schemas.microsoft.com/office/drawing/2014/main" val="3965583569"/>
                    </a:ext>
                  </a:extLst>
                </a:gridCol>
                <a:gridCol w="2723815">
                  <a:extLst>
                    <a:ext uri="{9D8B030D-6E8A-4147-A177-3AD203B41FA5}">
                      <a16:colId xmlns:a16="http://schemas.microsoft.com/office/drawing/2014/main" val="1099447774"/>
                    </a:ext>
                  </a:extLst>
                </a:gridCol>
                <a:gridCol w="4342901">
                  <a:extLst>
                    <a:ext uri="{9D8B030D-6E8A-4147-A177-3AD203B41FA5}">
                      <a16:colId xmlns:a16="http://schemas.microsoft.com/office/drawing/2014/main" val="3976735216"/>
                    </a:ext>
                  </a:extLst>
                </a:gridCol>
              </a:tblGrid>
              <a:tr h="459898">
                <a:tc gridSpan="3">
                  <a:txBody>
                    <a:bodyPr/>
                    <a:lstStyle/>
                    <a:p>
                      <a:pPr algn="ctr"/>
                      <a:r>
                        <a:rPr lang="en-GB" sz="2700" dirty="0"/>
                        <a:t>Common TCP and UDP Ports </a:t>
                      </a:r>
                    </a:p>
                  </a:txBody>
                  <a:tcPr marL="90915" marR="90915" marT="45457" marB="45457" anchor="ct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240692651"/>
                  </a:ext>
                </a:extLst>
              </a:tr>
              <a:tr h="434289">
                <a:tc>
                  <a:txBody>
                    <a:bodyPr/>
                    <a:lstStyle/>
                    <a:p>
                      <a:pPr algn="ctr"/>
                      <a:r>
                        <a:rPr lang="en-GB" sz="2300" b="1" dirty="0"/>
                        <a:t>Protocol</a:t>
                      </a:r>
                    </a:p>
                  </a:txBody>
                  <a:tcPr marL="85781" marR="85781" marT="42891" marB="42891" anchor="ctr"/>
                </a:tc>
                <a:tc>
                  <a:txBody>
                    <a:bodyPr/>
                    <a:lstStyle/>
                    <a:p>
                      <a:pPr algn="ctr"/>
                      <a:r>
                        <a:rPr lang="en-GB" sz="2300" b="1" dirty="0"/>
                        <a:t>Port</a:t>
                      </a:r>
                    </a:p>
                  </a:txBody>
                  <a:tcPr marL="85781" marR="85781" marT="42891" marB="42891" anchor="ctr"/>
                </a:tc>
                <a:tc>
                  <a:txBody>
                    <a:bodyPr/>
                    <a:lstStyle/>
                    <a:p>
                      <a:pPr algn="ctr"/>
                      <a:r>
                        <a:rPr lang="en-GB" sz="2300" b="1" dirty="0"/>
                        <a:t>Name</a:t>
                      </a:r>
                    </a:p>
                  </a:txBody>
                  <a:tcPr marL="85781" marR="85781" marT="42891" marB="42891" anchor="ctr"/>
                </a:tc>
                <a:extLst>
                  <a:ext uri="{0D108BD9-81ED-4DB2-BD59-A6C34878D82A}">
                    <a16:rowId xmlns:a16="http://schemas.microsoft.com/office/drawing/2014/main" val="240419010"/>
                  </a:ext>
                </a:extLst>
              </a:tr>
              <a:tr h="347892">
                <a:tc>
                  <a:txBody>
                    <a:bodyPr/>
                    <a:lstStyle/>
                    <a:p>
                      <a:r>
                        <a:rPr lang="en-GB" sz="1700"/>
                        <a:t>TCP</a:t>
                      </a:r>
                    </a:p>
                  </a:txBody>
                  <a:tcPr marL="85781" marR="85781" marT="42891" marB="42891" anchor="ctr"/>
                </a:tc>
                <a:tc>
                  <a:txBody>
                    <a:bodyPr/>
                    <a:lstStyle/>
                    <a:p>
                      <a:r>
                        <a:rPr lang="en-GB" sz="1700"/>
                        <a:t>20</a:t>
                      </a:r>
                    </a:p>
                  </a:txBody>
                  <a:tcPr marL="85781" marR="85781" marT="42891" marB="42891" anchor="ctr"/>
                </a:tc>
                <a:tc>
                  <a:txBody>
                    <a:bodyPr/>
                    <a:lstStyle/>
                    <a:p>
                      <a:r>
                        <a:rPr lang="en-GB" sz="1700"/>
                        <a:t>FTP data</a:t>
                      </a:r>
                    </a:p>
                  </a:txBody>
                  <a:tcPr marL="85781" marR="85781" marT="42891" marB="42891" anchor="ctr"/>
                </a:tc>
                <a:extLst>
                  <a:ext uri="{0D108BD9-81ED-4DB2-BD59-A6C34878D82A}">
                    <a16:rowId xmlns:a16="http://schemas.microsoft.com/office/drawing/2014/main" val="483354121"/>
                  </a:ext>
                </a:extLst>
              </a:tr>
              <a:tr h="347892">
                <a:tc>
                  <a:txBody>
                    <a:bodyPr/>
                    <a:lstStyle/>
                    <a:p>
                      <a:r>
                        <a:rPr lang="en-GB" sz="1700"/>
                        <a:t>TCP</a:t>
                      </a:r>
                    </a:p>
                  </a:txBody>
                  <a:tcPr marL="85781" marR="85781" marT="42891" marB="42891" anchor="ctr"/>
                </a:tc>
                <a:tc>
                  <a:txBody>
                    <a:bodyPr/>
                    <a:lstStyle/>
                    <a:p>
                      <a:r>
                        <a:rPr lang="en-GB" sz="1700"/>
                        <a:t>21</a:t>
                      </a:r>
                    </a:p>
                  </a:txBody>
                  <a:tcPr marL="85781" marR="85781" marT="42891" marB="42891" anchor="ctr"/>
                </a:tc>
                <a:tc>
                  <a:txBody>
                    <a:bodyPr/>
                    <a:lstStyle/>
                    <a:p>
                      <a:r>
                        <a:rPr lang="en-GB" sz="1700"/>
                        <a:t>FTP control</a:t>
                      </a:r>
                    </a:p>
                  </a:txBody>
                  <a:tcPr marL="85781" marR="85781" marT="42891" marB="42891" anchor="ctr"/>
                </a:tc>
                <a:extLst>
                  <a:ext uri="{0D108BD9-81ED-4DB2-BD59-A6C34878D82A}">
                    <a16:rowId xmlns:a16="http://schemas.microsoft.com/office/drawing/2014/main" val="748561178"/>
                  </a:ext>
                </a:extLst>
              </a:tr>
              <a:tr h="347892">
                <a:tc>
                  <a:txBody>
                    <a:bodyPr/>
                    <a:lstStyle/>
                    <a:p>
                      <a:r>
                        <a:rPr lang="en-GB" sz="1700"/>
                        <a:t>TCP</a:t>
                      </a:r>
                    </a:p>
                  </a:txBody>
                  <a:tcPr marL="85781" marR="85781" marT="42891" marB="42891" anchor="ctr"/>
                </a:tc>
                <a:tc>
                  <a:txBody>
                    <a:bodyPr/>
                    <a:lstStyle/>
                    <a:p>
                      <a:r>
                        <a:rPr lang="en-GB" sz="1700" dirty="0"/>
                        <a:t>22</a:t>
                      </a:r>
                    </a:p>
                  </a:txBody>
                  <a:tcPr marL="85781" marR="85781" marT="42891" marB="42891" anchor="ctr"/>
                </a:tc>
                <a:tc>
                  <a:txBody>
                    <a:bodyPr/>
                    <a:lstStyle/>
                    <a:p>
                      <a:r>
                        <a:rPr lang="en-GB" sz="1700" dirty="0"/>
                        <a:t>SSH</a:t>
                      </a:r>
                    </a:p>
                  </a:txBody>
                  <a:tcPr marL="85781" marR="85781" marT="42891" marB="42891" anchor="ctr"/>
                </a:tc>
                <a:extLst>
                  <a:ext uri="{0D108BD9-81ED-4DB2-BD59-A6C34878D82A}">
                    <a16:rowId xmlns:a16="http://schemas.microsoft.com/office/drawing/2014/main" val="3236084022"/>
                  </a:ext>
                </a:extLst>
              </a:tr>
              <a:tr h="347892">
                <a:tc>
                  <a:txBody>
                    <a:bodyPr/>
                    <a:lstStyle/>
                    <a:p>
                      <a:r>
                        <a:rPr lang="en-GB" sz="1700" dirty="0"/>
                        <a:t>TCP</a:t>
                      </a:r>
                    </a:p>
                  </a:txBody>
                  <a:tcPr marL="85781" marR="85781" marT="42891" marB="42891" anchor="ctr"/>
                </a:tc>
                <a:tc>
                  <a:txBody>
                    <a:bodyPr/>
                    <a:lstStyle/>
                    <a:p>
                      <a:r>
                        <a:rPr lang="en-GB" sz="1700" dirty="0"/>
                        <a:t>23</a:t>
                      </a:r>
                    </a:p>
                  </a:txBody>
                  <a:tcPr marL="85781" marR="85781" marT="42891" marB="42891" anchor="ctr"/>
                </a:tc>
                <a:tc>
                  <a:txBody>
                    <a:bodyPr/>
                    <a:lstStyle/>
                    <a:p>
                      <a:r>
                        <a:rPr lang="en-GB" sz="1700" dirty="0"/>
                        <a:t>Telnet</a:t>
                      </a:r>
                    </a:p>
                  </a:txBody>
                  <a:tcPr marL="85781" marR="85781" marT="42891" marB="42891" anchor="ctr"/>
                </a:tc>
                <a:extLst>
                  <a:ext uri="{0D108BD9-81ED-4DB2-BD59-A6C34878D82A}">
                    <a16:rowId xmlns:a16="http://schemas.microsoft.com/office/drawing/2014/main" val="254479079"/>
                  </a:ext>
                </a:extLst>
              </a:tr>
              <a:tr h="347892">
                <a:tc>
                  <a:txBody>
                    <a:bodyPr/>
                    <a:lstStyle/>
                    <a:p>
                      <a:r>
                        <a:rPr lang="en-GB" sz="1700" dirty="0"/>
                        <a:t>TCP</a:t>
                      </a:r>
                    </a:p>
                  </a:txBody>
                  <a:tcPr marL="85781" marR="85781" marT="42891" marB="42891" anchor="ctr"/>
                </a:tc>
                <a:tc>
                  <a:txBody>
                    <a:bodyPr/>
                    <a:lstStyle/>
                    <a:p>
                      <a:r>
                        <a:rPr lang="en-GB" sz="1700" dirty="0"/>
                        <a:t>25</a:t>
                      </a:r>
                    </a:p>
                  </a:txBody>
                  <a:tcPr marL="85781" marR="85781" marT="42891" marB="42891" anchor="ctr"/>
                </a:tc>
                <a:tc>
                  <a:txBody>
                    <a:bodyPr/>
                    <a:lstStyle/>
                    <a:p>
                      <a:r>
                        <a:rPr lang="en-GB" sz="1700" dirty="0"/>
                        <a:t>SMTP (E-mail)</a:t>
                      </a:r>
                    </a:p>
                  </a:txBody>
                  <a:tcPr marL="85781" marR="85781" marT="42891" marB="42891" anchor="ctr"/>
                </a:tc>
                <a:extLst>
                  <a:ext uri="{0D108BD9-81ED-4DB2-BD59-A6C34878D82A}">
                    <a16:rowId xmlns:a16="http://schemas.microsoft.com/office/drawing/2014/main" val="3353523115"/>
                  </a:ext>
                </a:extLst>
              </a:tr>
              <a:tr h="347892">
                <a:tc>
                  <a:txBody>
                    <a:bodyPr/>
                    <a:lstStyle/>
                    <a:p>
                      <a:r>
                        <a:rPr lang="en-GB" sz="1700"/>
                        <a:t>TCP/UDP</a:t>
                      </a:r>
                    </a:p>
                  </a:txBody>
                  <a:tcPr marL="85781" marR="85781" marT="42891" marB="42891" anchor="ctr"/>
                </a:tc>
                <a:tc>
                  <a:txBody>
                    <a:bodyPr/>
                    <a:lstStyle/>
                    <a:p>
                      <a:r>
                        <a:rPr lang="en-GB" sz="1700"/>
                        <a:t>53</a:t>
                      </a:r>
                    </a:p>
                  </a:txBody>
                  <a:tcPr marL="85781" marR="85781" marT="42891" marB="42891" anchor="ctr"/>
                </a:tc>
                <a:tc>
                  <a:txBody>
                    <a:bodyPr/>
                    <a:lstStyle/>
                    <a:p>
                      <a:r>
                        <a:rPr lang="en-GB" sz="1700" dirty="0"/>
                        <a:t>DNS query</a:t>
                      </a:r>
                    </a:p>
                  </a:txBody>
                  <a:tcPr marL="85781" marR="85781" marT="42891" marB="42891" anchor="ctr"/>
                </a:tc>
                <a:extLst>
                  <a:ext uri="{0D108BD9-81ED-4DB2-BD59-A6C34878D82A}">
                    <a16:rowId xmlns:a16="http://schemas.microsoft.com/office/drawing/2014/main" val="3760579186"/>
                  </a:ext>
                </a:extLst>
              </a:tr>
              <a:tr h="347892">
                <a:tc>
                  <a:txBody>
                    <a:bodyPr/>
                    <a:lstStyle/>
                    <a:p>
                      <a:r>
                        <a:rPr lang="en-GB" sz="1700"/>
                        <a:t>UDP</a:t>
                      </a:r>
                    </a:p>
                  </a:txBody>
                  <a:tcPr marL="85781" marR="85781" marT="42891" marB="42891" anchor="ctr"/>
                </a:tc>
                <a:tc>
                  <a:txBody>
                    <a:bodyPr/>
                    <a:lstStyle/>
                    <a:p>
                      <a:r>
                        <a:rPr lang="en-GB" sz="1700"/>
                        <a:t>67/68</a:t>
                      </a:r>
                    </a:p>
                  </a:txBody>
                  <a:tcPr marL="85781" marR="85781" marT="42891" marB="42891" anchor="ctr"/>
                </a:tc>
                <a:tc>
                  <a:txBody>
                    <a:bodyPr/>
                    <a:lstStyle/>
                    <a:p>
                      <a:r>
                        <a:rPr lang="en-GB" sz="1700" dirty="0"/>
                        <a:t>DHCP (Dynamic IP address configuration)</a:t>
                      </a:r>
                    </a:p>
                  </a:txBody>
                  <a:tcPr marL="85781" marR="85781" marT="42891" marB="42891" anchor="ctr"/>
                </a:tc>
                <a:extLst>
                  <a:ext uri="{0D108BD9-81ED-4DB2-BD59-A6C34878D82A}">
                    <a16:rowId xmlns:a16="http://schemas.microsoft.com/office/drawing/2014/main" val="3764396226"/>
                  </a:ext>
                </a:extLst>
              </a:tr>
              <a:tr h="347892">
                <a:tc>
                  <a:txBody>
                    <a:bodyPr/>
                    <a:lstStyle/>
                    <a:p>
                      <a:r>
                        <a:rPr lang="en-GB" sz="1700"/>
                        <a:t>TCP</a:t>
                      </a:r>
                    </a:p>
                  </a:txBody>
                  <a:tcPr marL="85781" marR="85781" marT="42891" marB="42891" anchor="ctr"/>
                </a:tc>
                <a:tc>
                  <a:txBody>
                    <a:bodyPr/>
                    <a:lstStyle/>
                    <a:p>
                      <a:r>
                        <a:rPr lang="en-GB" sz="1700"/>
                        <a:t>80</a:t>
                      </a:r>
                    </a:p>
                  </a:txBody>
                  <a:tcPr marL="85781" marR="85781" marT="42891" marB="42891" anchor="ctr"/>
                </a:tc>
                <a:tc>
                  <a:txBody>
                    <a:bodyPr/>
                    <a:lstStyle/>
                    <a:p>
                      <a:r>
                        <a:rPr lang="en-GB" sz="1700" dirty="0"/>
                        <a:t>HTTP (Web)</a:t>
                      </a:r>
                    </a:p>
                  </a:txBody>
                  <a:tcPr marL="85781" marR="85781" marT="42891" marB="42891" anchor="ctr"/>
                </a:tc>
                <a:extLst>
                  <a:ext uri="{0D108BD9-81ED-4DB2-BD59-A6C34878D82A}">
                    <a16:rowId xmlns:a16="http://schemas.microsoft.com/office/drawing/2014/main" val="389955357"/>
                  </a:ext>
                </a:extLst>
              </a:tr>
              <a:tr h="347892">
                <a:tc>
                  <a:txBody>
                    <a:bodyPr/>
                    <a:lstStyle/>
                    <a:p>
                      <a:r>
                        <a:rPr lang="en-GB" sz="1700"/>
                        <a:t>TCP</a:t>
                      </a:r>
                    </a:p>
                  </a:txBody>
                  <a:tcPr marL="85781" marR="85781" marT="42891" marB="42891" anchor="ctr"/>
                </a:tc>
                <a:tc>
                  <a:txBody>
                    <a:bodyPr/>
                    <a:lstStyle/>
                    <a:p>
                      <a:r>
                        <a:rPr lang="en-GB" sz="1700"/>
                        <a:t>110</a:t>
                      </a:r>
                    </a:p>
                  </a:txBody>
                  <a:tcPr marL="85781" marR="85781" marT="42891" marB="42891" anchor="ctr"/>
                </a:tc>
                <a:tc>
                  <a:txBody>
                    <a:bodyPr/>
                    <a:lstStyle/>
                    <a:p>
                      <a:r>
                        <a:rPr lang="en-GB" sz="1700" dirty="0"/>
                        <a:t>POP3 (E-mail)</a:t>
                      </a:r>
                    </a:p>
                  </a:txBody>
                  <a:tcPr marL="85781" marR="85781" marT="42891" marB="42891" anchor="ctr"/>
                </a:tc>
                <a:extLst>
                  <a:ext uri="{0D108BD9-81ED-4DB2-BD59-A6C34878D82A}">
                    <a16:rowId xmlns:a16="http://schemas.microsoft.com/office/drawing/2014/main" val="3654902846"/>
                  </a:ext>
                </a:extLst>
              </a:tr>
              <a:tr h="347892">
                <a:tc>
                  <a:txBody>
                    <a:bodyPr/>
                    <a:lstStyle/>
                    <a:p>
                      <a:r>
                        <a:rPr lang="en-GB" sz="1700"/>
                        <a:t>TCP</a:t>
                      </a:r>
                    </a:p>
                  </a:txBody>
                  <a:tcPr marL="85781" marR="85781" marT="42891" marB="42891" anchor="ctr"/>
                </a:tc>
                <a:tc>
                  <a:txBody>
                    <a:bodyPr/>
                    <a:lstStyle/>
                    <a:p>
                      <a:r>
                        <a:rPr lang="en-GB" sz="1700"/>
                        <a:t>119</a:t>
                      </a:r>
                    </a:p>
                  </a:txBody>
                  <a:tcPr marL="85781" marR="85781" marT="42891" marB="42891" anchor="ctr"/>
                </a:tc>
                <a:tc>
                  <a:txBody>
                    <a:bodyPr/>
                    <a:lstStyle/>
                    <a:p>
                      <a:r>
                        <a:rPr lang="en-GB" sz="1700" dirty="0"/>
                        <a:t>NNTP (Newsgroups)</a:t>
                      </a:r>
                    </a:p>
                  </a:txBody>
                  <a:tcPr marL="85781" marR="85781" marT="42891" marB="42891" anchor="ctr"/>
                </a:tc>
                <a:extLst>
                  <a:ext uri="{0D108BD9-81ED-4DB2-BD59-A6C34878D82A}">
                    <a16:rowId xmlns:a16="http://schemas.microsoft.com/office/drawing/2014/main" val="3508286150"/>
                  </a:ext>
                </a:extLst>
              </a:tr>
              <a:tr h="347892">
                <a:tc>
                  <a:txBody>
                    <a:bodyPr/>
                    <a:lstStyle/>
                    <a:p>
                      <a:r>
                        <a:rPr lang="en-GB" sz="1700"/>
                        <a:t>TCP</a:t>
                      </a:r>
                    </a:p>
                  </a:txBody>
                  <a:tcPr marL="85781" marR="85781" marT="42891" marB="42891" anchor="ctr"/>
                </a:tc>
                <a:tc>
                  <a:txBody>
                    <a:bodyPr/>
                    <a:lstStyle/>
                    <a:p>
                      <a:r>
                        <a:rPr lang="en-GB" sz="1700"/>
                        <a:t>143</a:t>
                      </a:r>
                    </a:p>
                  </a:txBody>
                  <a:tcPr marL="85781" marR="85781" marT="42891" marB="42891" anchor="ctr"/>
                </a:tc>
                <a:tc>
                  <a:txBody>
                    <a:bodyPr/>
                    <a:lstStyle/>
                    <a:p>
                      <a:r>
                        <a:rPr lang="en-GB" sz="1700" dirty="0"/>
                        <a:t>IMAP4 (E-mail)</a:t>
                      </a:r>
                    </a:p>
                  </a:txBody>
                  <a:tcPr marL="85781" marR="85781" marT="42891" marB="42891" anchor="ctr"/>
                </a:tc>
                <a:extLst>
                  <a:ext uri="{0D108BD9-81ED-4DB2-BD59-A6C34878D82A}">
                    <a16:rowId xmlns:a16="http://schemas.microsoft.com/office/drawing/2014/main" val="954873412"/>
                  </a:ext>
                </a:extLst>
              </a:tr>
              <a:tr h="347892">
                <a:tc>
                  <a:txBody>
                    <a:bodyPr/>
                    <a:lstStyle/>
                    <a:p>
                      <a:r>
                        <a:rPr lang="en-GB" sz="1700"/>
                        <a:t>TCP</a:t>
                      </a:r>
                    </a:p>
                  </a:txBody>
                  <a:tcPr marL="85781" marR="85781" marT="42891" marB="42891" anchor="ctr"/>
                </a:tc>
                <a:tc>
                  <a:txBody>
                    <a:bodyPr/>
                    <a:lstStyle/>
                    <a:p>
                      <a:r>
                        <a:rPr lang="en-GB" sz="1700"/>
                        <a:t>389</a:t>
                      </a:r>
                    </a:p>
                  </a:txBody>
                  <a:tcPr marL="85781" marR="85781" marT="42891" marB="42891" anchor="ctr"/>
                </a:tc>
                <a:tc>
                  <a:txBody>
                    <a:bodyPr/>
                    <a:lstStyle/>
                    <a:p>
                      <a:r>
                        <a:rPr lang="en-GB" sz="1700" dirty="0"/>
                        <a:t>LDAP (Directory service)</a:t>
                      </a:r>
                    </a:p>
                  </a:txBody>
                  <a:tcPr marL="85781" marR="85781" marT="42891" marB="42891" anchor="ctr"/>
                </a:tc>
                <a:extLst>
                  <a:ext uri="{0D108BD9-81ED-4DB2-BD59-A6C34878D82A}">
                    <a16:rowId xmlns:a16="http://schemas.microsoft.com/office/drawing/2014/main" val="2944882896"/>
                  </a:ext>
                </a:extLst>
              </a:tr>
              <a:tr h="347892">
                <a:tc>
                  <a:txBody>
                    <a:bodyPr/>
                    <a:lstStyle/>
                    <a:p>
                      <a:r>
                        <a:rPr lang="en-GB" sz="1700"/>
                        <a:t>TCP</a:t>
                      </a:r>
                    </a:p>
                  </a:txBody>
                  <a:tcPr marL="85781" marR="85781" marT="42891" marB="42891" anchor="ctr"/>
                </a:tc>
                <a:tc>
                  <a:txBody>
                    <a:bodyPr/>
                    <a:lstStyle/>
                    <a:p>
                      <a:r>
                        <a:rPr lang="en-GB" sz="1700"/>
                        <a:t>443</a:t>
                      </a:r>
                    </a:p>
                  </a:txBody>
                  <a:tcPr marL="85781" marR="85781" marT="42891" marB="42891" anchor="ctr"/>
                </a:tc>
                <a:tc>
                  <a:txBody>
                    <a:bodyPr/>
                    <a:lstStyle/>
                    <a:p>
                      <a:r>
                        <a:rPr lang="en-GB" sz="1700" dirty="0"/>
                        <a:t>HTTPS (Web SSL)</a:t>
                      </a:r>
                    </a:p>
                  </a:txBody>
                  <a:tcPr marL="85781" marR="85781" marT="42891" marB="42891" anchor="ctr"/>
                </a:tc>
                <a:extLst>
                  <a:ext uri="{0D108BD9-81ED-4DB2-BD59-A6C34878D82A}">
                    <a16:rowId xmlns:a16="http://schemas.microsoft.com/office/drawing/2014/main" val="1492137230"/>
                  </a:ext>
                </a:extLst>
              </a:tr>
              <a:tr h="347892">
                <a:tc>
                  <a:txBody>
                    <a:bodyPr/>
                    <a:lstStyle/>
                    <a:p>
                      <a:r>
                        <a:rPr lang="en-GB" sz="1700"/>
                        <a:t>UDP</a:t>
                      </a:r>
                    </a:p>
                  </a:txBody>
                  <a:tcPr marL="85781" marR="85781" marT="42891" marB="42891" anchor="ctr"/>
                </a:tc>
                <a:tc>
                  <a:txBody>
                    <a:bodyPr/>
                    <a:lstStyle/>
                    <a:p>
                      <a:r>
                        <a:rPr lang="en-GB" sz="1700"/>
                        <a:t>1701</a:t>
                      </a:r>
                    </a:p>
                  </a:txBody>
                  <a:tcPr marL="85781" marR="85781" marT="42891" marB="42891" anchor="ctr"/>
                </a:tc>
                <a:tc>
                  <a:txBody>
                    <a:bodyPr/>
                    <a:lstStyle/>
                    <a:p>
                      <a:r>
                        <a:rPr lang="en-GB" sz="1700" dirty="0"/>
                        <a:t>L2TP (Virtual Private Networks)</a:t>
                      </a:r>
                    </a:p>
                  </a:txBody>
                  <a:tcPr marL="85781" marR="85781" marT="42891" marB="42891" anchor="ctr"/>
                </a:tc>
                <a:extLst>
                  <a:ext uri="{0D108BD9-81ED-4DB2-BD59-A6C34878D82A}">
                    <a16:rowId xmlns:a16="http://schemas.microsoft.com/office/drawing/2014/main" val="2237175914"/>
                  </a:ext>
                </a:extLst>
              </a:tr>
              <a:tr h="347892">
                <a:tc>
                  <a:txBody>
                    <a:bodyPr/>
                    <a:lstStyle/>
                    <a:p>
                      <a:r>
                        <a:rPr lang="en-GB" sz="1700"/>
                        <a:t>TCP</a:t>
                      </a:r>
                    </a:p>
                  </a:txBody>
                  <a:tcPr marL="85781" marR="85781" marT="42891" marB="42891" anchor="ctr"/>
                </a:tc>
                <a:tc>
                  <a:txBody>
                    <a:bodyPr/>
                    <a:lstStyle/>
                    <a:p>
                      <a:r>
                        <a:rPr lang="en-GB" sz="1700"/>
                        <a:t>1723</a:t>
                      </a:r>
                    </a:p>
                  </a:txBody>
                  <a:tcPr marL="85781" marR="85781" marT="42891" marB="42891" anchor="ctr"/>
                </a:tc>
                <a:tc>
                  <a:txBody>
                    <a:bodyPr/>
                    <a:lstStyle/>
                    <a:p>
                      <a:r>
                        <a:rPr lang="en-GB" sz="1700" dirty="0"/>
                        <a:t>PPTP (Virtual Private Networks)</a:t>
                      </a:r>
                    </a:p>
                  </a:txBody>
                  <a:tcPr marL="85781" marR="85781" marT="42891" marB="42891" anchor="ctr"/>
                </a:tc>
                <a:extLst>
                  <a:ext uri="{0D108BD9-81ED-4DB2-BD59-A6C34878D82A}">
                    <a16:rowId xmlns:a16="http://schemas.microsoft.com/office/drawing/2014/main" val="2170659050"/>
                  </a:ext>
                </a:extLst>
              </a:tr>
            </a:tbl>
          </a:graphicData>
        </a:graphic>
      </p:graphicFrame>
      <p:sp>
        <p:nvSpPr>
          <p:cNvPr id="3" name="Title 1">
            <a:extLst>
              <a:ext uri="{FF2B5EF4-FFF2-40B4-BE49-F238E27FC236}">
                <a16:creationId xmlns:a16="http://schemas.microsoft.com/office/drawing/2014/main" id="{FA35E633-CCA7-4231-8350-7BBDE517C68A}"/>
              </a:ext>
            </a:extLst>
          </p:cNvPr>
          <p:cNvSpPr>
            <a:spLocks noGrp="1"/>
          </p:cNvSpPr>
          <p:nvPr>
            <p:ph type="title"/>
          </p:nvPr>
        </p:nvSpPr>
        <p:spPr>
          <a:xfrm>
            <a:off x="0" y="0"/>
            <a:ext cx="12192000" cy="660398"/>
          </a:xfrm>
        </p:spPr>
        <p:txBody>
          <a:bodyPr>
            <a:normAutofit fontScale="90000"/>
          </a:bodyPr>
          <a:lstStyle/>
          <a:p>
            <a:r>
              <a:rPr lang="en-GB" dirty="0"/>
              <a:t>Ports</a:t>
            </a:r>
          </a:p>
        </p:txBody>
      </p:sp>
    </p:spTree>
    <p:extLst>
      <p:ext uri="{BB962C8B-B14F-4D97-AF65-F5344CB8AC3E}">
        <p14:creationId xmlns:p14="http://schemas.microsoft.com/office/powerpoint/2010/main" val="401126278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7426D-7F82-4612-A657-B8DB9A7F51BD}"/>
              </a:ext>
            </a:extLst>
          </p:cNvPr>
          <p:cNvSpPr>
            <a:spLocks noGrp="1"/>
          </p:cNvSpPr>
          <p:nvPr>
            <p:ph type="title"/>
          </p:nvPr>
        </p:nvSpPr>
        <p:spPr/>
        <p:txBody>
          <a:bodyPr>
            <a:normAutofit fontScale="90000"/>
          </a:bodyPr>
          <a:lstStyle/>
          <a:p>
            <a:r>
              <a:rPr lang="en-GB" dirty="0"/>
              <a:t>IP Ranges</a:t>
            </a:r>
          </a:p>
        </p:txBody>
      </p:sp>
      <p:sp>
        <p:nvSpPr>
          <p:cNvPr id="3" name="Content Placeholder 2">
            <a:extLst>
              <a:ext uri="{FF2B5EF4-FFF2-40B4-BE49-F238E27FC236}">
                <a16:creationId xmlns:a16="http://schemas.microsoft.com/office/drawing/2014/main" id="{F57A775B-5574-450F-9062-58178998398F}"/>
              </a:ext>
            </a:extLst>
          </p:cNvPr>
          <p:cNvSpPr>
            <a:spLocks noGrp="1"/>
          </p:cNvSpPr>
          <p:nvPr>
            <p:ph idx="1"/>
          </p:nvPr>
        </p:nvSpPr>
        <p:spPr/>
        <p:txBody>
          <a:bodyPr/>
          <a:lstStyle/>
          <a:p>
            <a:pPr algn="ctr"/>
            <a:r>
              <a:rPr lang="en-GB" dirty="0"/>
              <a:t>Class A Public Address </a:t>
            </a:r>
          </a:p>
          <a:p>
            <a:pPr algn="ctr"/>
            <a:endParaRPr lang="en-GB" dirty="0"/>
          </a:p>
          <a:p>
            <a:pPr algn="ctr"/>
            <a:r>
              <a:rPr lang="en-GB" dirty="0"/>
              <a:t>IP Range: 1.0.0.0 to 126.0.0.0</a:t>
            </a:r>
          </a:p>
          <a:p>
            <a:pPr lvl="1" algn="ctr"/>
            <a:r>
              <a:rPr lang="en-GB" dirty="0"/>
              <a:t>First Octet value range from 1 to 127</a:t>
            </a:r>
          </a:p>
          <a:p>
            <a:pPr lvl="1" algn="ctr"/>
            <a:r>
              <a:rPr lang="en-GB" dirty="0"/>
              <a:t>Subnet Mask: 255.0.0.0</a:t>
            </a:r>
          </a:p>
          <a:p>
            <a:pPr lvl="1" algn="ctr"/>
            <a:r>
              <a:rPr lang="en-GB" dirty="0"/>
              <a:t>Number of Networks: 126</a:t>
            </a:r>
          </a:p>
          <a:p>
            <a:pPr lvl="1" algn="ctr"/>
            <a:r>
              <a:rPr lang="en-GB" dirty="0"/>
              <a:t>Number of hosts per networks: 16,777,214</a:t>
            </a:r>
          </a:p>
          <a:p>
            <a:pPr lvl="1" algn="ctr"/>
            <a:endParaRPr lang="en-GB" dirty="0"/>
          </a:p>
          <a:p>
            <a:pPr lvl="1" algn="ctr"/>
            <a:endParaRPr lang="en-GB" dirty="0"/>
          </a:p>
          <a:p>
            <a:endParaRPr lang="en-GB" dirty="0"/>
          </a:p>
        </p:txBody>
      </p:sp>
      <p:pic>
        <p:nvPicPr>
          <p:cNvPr id="9" name="Graphic 8" descr="Network outline">
            <a:extLst>
              <a:ext uri="{FF2B5EF4-FFF2-40B4-BE49-F238E27FC236}">
                <a16:creationId xmlns:a16="http://schemas.microsoft.com/office/drawing/2014/main" id="{B9ABA729-5D9F-4AF1-827D-D069D107F9A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2852529"/>
            <a:ext cx="3674165" cy="3674165"/>
          </a:xfrm>
          <a:prstGeom prst="rect">
            <a:avLst/>
          </a:prstGeom>
        </p:spPr>
      </p:pic>
      <p:sp>
        <p:nvSpPr>
          <p:cNvPr id="10" name="TextBox 9">
            <a:extLst>
              <a:ext uri="{FF2B5EF4-FFF2-40B4-BE49-F238E27FC236}">
                <a16:creationId xmlns:a16="http://schemas.microsoft.com/office/drawing/2014/main" id="{FF2CD620-2172-4B91-A733-62EBF05942F0}"/>
              </a:ext>
            </a:extLst>
          </p:cNvPr>
          <p:cNvSpPr txBox="1"/>
          <p:nvPr/>
        </p:nvSpPr>
        <p:spPr>
          <a:xfrm>
            <a:off x="1573695" y="4462667"/>
            <a:ext cx="526774" cy="707886"/>
          </a:xfrm>
          <a:prstGeom prst="rect">
            <a:avLst/>
          </a:prstGeom>
          <a:noFill/>
        </p:spPr>
        <p:txBody>
          <a:bodyPr wrap="square" rtlCol="0">
            <a:spAutoFit/>
          </a:bodyPr>
          <a:lstStyle/>
          <a:p>
            <a:pPr algn="ctr"/>
            <a:r>
              <a:rPr lang="en-GB" sz="4000" dirty="0">
                <a:solidFill>
                  <a:schemeClr val="accent2"/>
                </a:solidFill>
              </a:rPr>
              <a:t>A</a:t>
            </a:r>
          </a:p>
        </p:txBody>
      </p:sp>
    </p:spTree>
    <p:extLst>
      <p:ext uri="{BB962C8B-B14F-4D97-AF65-F5344CB8AC3E}">
        <p14:creationId xmlns:p14="http://schemas.microsoft.com/office/powerpoint/2010/main" val="226753295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B71502E175D4041AD5498D9462EEF6D" ma:contentTypeVersion="11" ma:contentTypeDescription="Create a new document." ma:contentTypeScope="" ma:versionID="9513faf5fc17fb33e47043d9f4aecf4e">
  <xsd:schema xmlns:xsd="http://www.w3.org/2001/XMLSchema" xmlns:xs="http://www.w3.org/2001/XMLSchema" xmlns:p="http://schemas.microsoft.com/office/2006/metadata/properties" xmlns:ns2="97cb88b6-6f55-437d-af73-4cb2e3d1be32" xmlns:ns3="4a02df82-8de1-40de-837c-d16ad8d3d107" targetNamespace="http://schemas.microsoft.com/office/2006/metadata/properties" ma:root="true" ma:fieldsID="fe52720b6bd63e4542cfd51ab209b0a8" ns2:_="" ns3:_="">
    <xsd:import namespace="97cb88b6-6f55-437d-af73-4cb2e3d1be32"/>
    <xsd:import namespace="4a02df82-8de1-40de-837c-d16ad8d3d10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cb88b6-6f55-437d-af73-4cb2e3d1be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a02df82-8de1-40de-837c-d16ad8d3d10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222DD19-7E5A-47E2-89FD-6C71099A6D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7cb88b6-6f55-437d-af73-4cb2e3d1be32"/>
    <ds:schemaRef ds:uri="4a02df82-8de1-40de-837c-d16ad8d3d1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8D36AB3-EF5F-4971-915F-CE2B2F451F62}">
  <ds:schemaRefs>
    <ds:schemaRef ds:uri="http://schemas.openxmlformats.org/package/2006/metadata/core-properties"/>
    <ds:schemaRef ds:uri="http://purl.org/dc/elements/1.1/"/>
    <ds:schemaRef ds:uri="http://purl.org/dc/dcmitype/"/>
    <ds:schemaRef ds:uri="http://schemas.microsoft.com/office/infopath/2007/PartnerControls"/>
    <ds:schemaRef ds:uri="http://www.w3.org/XML/1998/namespace"/>
    <ds:schemaRef ds:uri="http://schemas.microsoft.com/office/2006/documentManagement/types"/>
    <ds:schemaRef ds:uri="http://purl.org/dc/terms/"/>
    <ds:schemaRef ds:uri="4a02df82-8de1-40de-837c-d16ad8d3d107"/>
    <ds:schemaRef ds:uri="97cb88b6-6f55-437d-af73-4cb2e3d1be32"/>
    <ds:schemaRef ds:uri="http://schemas.microsoft.com/office/2006/metadata/properties"/>
  </ds:schemaRefs>
</ds:datastoreItem>
</file>

<file path=customXml/itemProps3.xml><?xml version="1.0" encoding="utf-8"?>
<ds:datastoreItem xmlns:ds="http://schemas.openxmlformats.org/officeDocument/2006/customXml" ds:itemID="{252716B4-70FF-4749-8DFE-0BA7E4DAC5E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706</TotalTime>
  <Words>11508</Words>
  <Application>Microsoft Office PowerPoint</Application>
  <PresentationFormat>Widescreen</PresentationFormat>
  <Paragraphs>1724</Paragraphs>
  <Slides>196</Slides>
  <Notes>55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196</vt:i4>
      </vt:variant>
    </vt:vector>
  </HeadingPairs>
  <TitlesOfParts>
    <vt:vector size="205" baseType="lpstr">
      <vt:lpstr>Arial</vt:lpstr>
      <vt:lpstr>Calibri</vt:lpstr>
      <vt:lpstr>Calibri Light</vt:lpstr>
      <vt:lpstr>Courier</vt:lpstr>
      <vt:lpstr>Courier New</vt:lpstr>
      <vt:lpstr>MV Boli</vt:lpstr>
      <vt:lpstr>PT Sans</vt:lpstr>
      <vt:lpstr>Trebuchet MS</vt:lpstr>
      <vt:lpstr>1_Office Theme</vt:lpstr>
      <vt:lpstr>Networks</vt:lpstr>
      <vt:lpstr>No Connection</vt:lpstr>
      <vt:lpstr>Connection</vt:lpstr>
      <vt:lpstr>Hub</vt:lpstr>
      <vt:lpstr>MAC (Media Access Control) Addressing</vt:lpstr>
      <vt:lpstr>Packets and frames</vt:lpstr>
      <vt:lpstr>Switch</vt:lpstr>
      <vt:lpstr>Switch operation</vt:lpstr>
      <vt:lpstr>Local Area Network</vt:lpstr>
      <vt:lpstr>Increasing the number of hosts</vt:lpstr>
      <vt:lpstr>IP addresses</vt:lpstr>
      <vt:lpstr>Packets with IP addresses</vt:lpstr>
      <vt:lpstr>Two networks</vt:lpstr>
      <vt:lpstr>ARP Address Resolution Protocol</vt:lpstr>
      <vt:lpstr>ARP table</vt:lpstr>
      <vt:lpstr>Router Table In Host A (192.168.1.12)</vt:lpstr>
      <vt:lpstr>Router’s Table</vt:lpstr>
      <vt:lpstr>Windows Network Utilities</vt:lpstr>
      <vt:lpstr>IP addresses</vt:lpstr>
      <vt:lpstr>Private IP addresses</vt:lpstr>
      <vt:lpstr>Setting IP addresses</vt:lpstr>
      <vt:lpstr>DHCP Dynamic Host Configuration Protocol</vt:lpstr>
      <vt:lpstr>DHCP Windows Configuration</vt:lpstr>
      <vt:lpstr>Recap</vt:lpstr>
      <vt:lpstr>Internet connection</vt:lpstr>
      <vt:lpstr>ISP IP addresses</vt:lpstr>
      <vt:lpstr>Network and port address translation  (NAT and PAT)</vt:lpstr>
      <vt:lpstr>Ports</vt:lpstr>
      <vt:lpstr>Port allocation</vt:lpstr>
      <vt:lpstr>Packets with IP addresses and port numbers</vt:lpstr>
      <vt:lpstr>Browser request</vt:lpstr>
      <vt:lpstr>Server response</vt:lpstr>
      <vt:lpstr>Domain Name System</vt:lpstr>
      <vt:lpstr>Recap</vt:lpstr>
      <vt:lpstr>Infrastructure </vt:lpstr>
      <vt:lpstr>Server hardware formats</vt:lpstr>
      <vt:lpstr>Server hardware formats</vt:lpstr>
      <vt:lpstr>Server hardware formats</vt:lpstr>
      <vt:lpstr>Switches – layer 2</vt:lpstr>
      <vt:lpstr>Switches – layer 3</vt:lpstr>
      <vt:lpstr>VLANs</vt:lpstr>
      <vt:lpstr>Configure VLANs on Cisco S1 switch</vt:lpstr>
      <vt:lpstr>Three layer model (access, distribution, core)</vt:lpstr>
      <vt:lpstr>Router</vt:lpstr>
      <vt:lpstr>Router</vt:lpstr>
      <vt:lpstr>Hops</vt:lpstr>
      <vt:lpstr>Routing table</vt:lpstr>
      <vt:lpstr>Routing protocols</vt:lpstr>
      <vt:lpstr>Static routing</vt:lpstr>
      <vt:lpstr>Dynamic routing</vt:lpstr>
      <vt:lpstr>Subnet access</vt:lpstr>
      <vt:lpstr>WAN access</vt:lpstr>
      <vt:lpstr>Segmentation and broadcast traffic reduction </vt:lpstr>
      <vt:lpstr>Wireless</vt:lpstr>
      <vt:lpstr>Wi-Fi</vt:lpstr>
      <vt:lpstr>Wi-Fi</vt:lpstr>
      <vt:lpstr>Wireless access points</vt:lpstr>
      <vt:lpstr>Wireless routers</vt:lpstr>
      <vt:lpstr>Key network security devices</vt:lpstr>
      <vt:lpstr>Key network security devices</vt:lpstr>
      <vt:lpstr>      Firewalls - stateful, stateless and deep packet inspection </vt:lpstr>
      <vt:lpstr>Firewalls - stateful, stateless and deep packet inspection </vt:lpstr>
      <vt:lpstr>Firewalls - stateful, stateless and deep packet inspection </vt:lpstr>
      <vt:lpstr>Intrusion detection systems (IDS) </vt:lpstr>
      <vt:lpstr>Intrusion prevention systems (IPS)</vt:lpstr>
      <vt:lpstr>Honeypot</vt:lpstr>
      <vt:lpstr>BCS Level 4 Certificate in Network Security</vt:lpstr>
      <vt:lpstr>Network Security</vt:lpstr>
      <vt:lpstr>Security Threats</vt:lpstr>
      <vt:lpstr>Security Threats</vt:lpstr>
      <vt:lpstr>All of our threats</vt:lpstr>
      <vt:lpstr>All of our threats</vt:lpstr>
      <vt:lpstr>All of our threats</vt:lpstr>
      <vt:lpstr>Virus</vt:lpstr>
      <vt:lpstr>Malware</vt:lpstr>
      <vt:lpstr>Malware</vt:lpstr>
      <vt:lpstr>DDoS Attacks</vt:lpstr>
      <vt:lpstr>Denial-of-Service (DoS and DDoS)</vt:lpstr>
      <vt:lpstr>DoS vs DDoS</vt:lpstr>
      <vt:lpstr>An Attack</vt:lpstr>
      <vt:lpstr>DDoS Attacks</vt:lpstr>
      <vt:lpstr>Social Engineering</vt:lpstr>
      <vt:lpstr>How it is done</vt:lpstr>
      <vt:lpstr>Social Engineering</vt:lpstr>
      <vt:lpstr>Phishing Attacks</vt:lpstr>
      <vt:lpstr>PowerPoint Presentation</vt:lpstr>
      <vt:lpstr>PowerPoint Presentation</vt:lpstr>
      <vt:lpstr>PowerPoint Presentation</vt:lpstr>
      <vt:lpstr>Man-in-the-Middle</vt:lpstr>
      <vt:lpstr>DNS Poisoning</vt:lpstr>
      <vt:lpstr>Ransomware</vt:lpstr>
      <vt:lpstr>Ransomware</vt:lpstr>
      <vt:lpstr>PowerPoint Presentation</vt:lpstr>
      <vt:lpstr>Vulnerabilities</vt:lpstr>
      <vt:lpstr>PowerPoint Presentation</vt:lpstr>
      <vt:lpstr>Ports</vt:lpstr>
      <vt:lpstr>PowerPoint Presentation</vt:lpstr>
      <vt:lpstr>Ports</vt:lpstr>
      <vt:lpstr>IP Ranges</vt:lpstr>
      <vt:lpstr>IP Ranges</vt:lpstr>
      <vt:lpstr>IP Ranges</vt:lpstr>
      <vt:lpstr>IP Ranges</vt:lpstr>
      <vt:lpstr>IP Ranges</vt:lpstr>
      <vt:lpstr>IP Ranges</vt:lpstr>
      <vt:lpstr>Services</vt:lpstr>
      <vt:lpstr>Services</vt:lpstr>
      <vt:lpstr>Email Clients</vt:lpstr>
      <vt:lpstr>Email</vt:lpstr>
      <vt:lpstr>DNS</vt:lpstr>
      <vt:lpstr>DNS</vt:lpstr>
      <vt:lpstr>Types of DNS Attack</vt:lpstr>
      <vt:lpstr>Printers</vt:lpstr>
      <vt:lpstr>Network Shares</vt:lpstr>
      <vt:lpstr>VOIP</vt:lpstr>
      <vt:lpstr>VOIP Vulnerabilities</vt:lpstr>
      <vt:lpstr>VOIP Exploits</vt:lpstr>
      <vt:lpstr>VOIP Attacks</vt:lpstr>
      <vt:lpstr>Instant Messaging</vt:lpstr>
      <vt:lpstr>Viruses and Worms over IM</vt:lpstr>
      <vt:lpstr>Identity Theft/Authentication Spoofing</vt:lpstr>
      <vt:lpstr>Firewall Tunnelling</vt:lpstr>
      <vt:lpstr>Data Security Leaks</vt:lpstr>
      <vt:lpstr>SPIM</vt:lpstr>
      <vt:lpstr>Code</vt:lpstr>
      <vt:lpstr>Section 2</vt:lpstr>
      <vt:lpstr>Securing the Perimeter</vt:lpstr>
      <vt:lpstr>Securing the Perimeter</vt:lpstr>
      <vt:lpstr>PowerPoint Presentation</vt:lpstr>
      <vt:lpstr>PowerPoint Presentation</vt:lpstr>
      <vt:lpstr>Physical Security</vt:lpstr>
      <vt:lpstr>PowerPoint Presentation</vt:lpstr>
      <vt:lpstr>Securing the Network</vt:lpstr>
      <vt:lpstr>Run a network security audit</vt:lpstr>
      <vt:lpstr>Security Audit</vt:lpstr>
      <vt:lpstr>Conduct cybersecurity awareness training</vt:lpstr>
      <vt:lpstr>Limit user access privileges</vt:lpstr>
      <vt:lpstr>Patch your software ASAP</vt:lpstr>
      <vt:lpstr>Review your cybersecurity tools</vt:lpstr>
      <vt:lpstr>Securing Devices</vt:lpstr>
      <vt:lpstr>Securing Applications</vt:lpstr>
      <vt:lpstr>Application Security</vt:lpstr>
      <vt:lpstr>According to the patterns &amp; practices Improving Web Application Security book, the following are classes of common application security threats / attacks:</vt:lpstr>
      <vt:lpstr>The OWASP community publishes a list of the top 10 vulnerabilities for web applications and outlines best security practices for organizations and while aiming to create open standards for the industry. As of 2017, the organization lists the top application security threats as:</vt:lpstr>
      <vt:lpstr>O/S Updates</vt:lpstr>
      <vt:lpstr>The Risks</vt:lpstr>
      <vt:lpstr>2.2 Describe Common Ways to Protect Data</vt:lpstr>
      <vt:lpstr>File and Folder Permissions</vt:lpstr>
      <vt:lpstr>PowerPoint Presentation</vt:lpstr>
      <vt:lpstr>PowerPoint Presentation</vt:lpstr>
      <vt:lpstr>Standard Permissions</vt:lpstr>
      <vt:lpstr>Special Permissions</vt:lpstr>
      <vt:lpstr>Special Permissions</vt:lpstr>
      <vt:lpstr>Special Permissions</vt:lpstr>
      <vt:lpstr>Encryption</vt:lpstr>
      <vt:lpstr>Group Policy</vt:lpstr>
      <vt:lpstr>2.3 Describe Protection Against Malicious Software</vt:lpstr>
      <vt:lpstr>Anti-virus</vt:lpstr>
      <vt:lpstr>Anti-malware</vt:lpstr>
      <vt:lpstr>2.4 Describe Types of Firewalls</vt:lpstr>
      <vt:lpstr>Packet Filter</vt:lpstr>
      <vt:lpstr>Stateful</vt:lpstr>
      <vt:lpstr>Application Level</vt:lpstr>
      <vt:lpstr>Network-Based</vt:lpstr>
      <vt:lpstr>Host-Based</vt:lpstr>
      <vt:lpstr>Intrusion Detection Systems</vt:lpstr>
      <vt:lpstr>Intrusion Prevention Systems</vt:lpstr>
      <vt:lpstr>Intrusion Prevention Systems</vt:lpstr>
      <vt:lpstr>Tasks</vt:lpstr>
      <vt:lpstr>Other Useful Things</vt:lpstr>
      <vt:lpstr>Wireless Protocols</vt:lpstr>
      <vt:lpstr>Bluetooth</vt:lpstr>
      <vt:lpstr>2G (GSM)</vt:lpstr>
      <vt:lpstr>3G &amp; 4G</vt:lpstr>
      <vt:lpstr>LTE Cat 0, 1, &amp; 3</vt:lpstr>
      <vt:lpstr>LTE-M1</vt:lpstr>
      <vt:lpstr>5G</vt:lpstr>
      <vt:lpstr>NFC</vt:lpstr>
      <vt:lpstr>RFID</vt:lpstr>
      <vt:lpstr>WIFI</vt:lpstr>
      <vt:lpstr>The 802.11 Protocols</vt:lpstr>
      <vt:lpstr>802.11a</vt:lpstr>
      <vt:lpstr>802.11b</vt:lpstr>
      <vt:lpstr>802.11c</vt:lpstr>
      <vt:lpstr>802.11g</vt:lpstr>
      <vt:lpstr>802.11i </vt:lpstr>
      <vt:lpstr>802.11n</vt:lpstr>
      <vt:lpstr>802.11n (Wi-Fi 4)</vt:lpstr>
      <vt:lpstr>802.11ac (Wi-Fi 5)</vt:lpstr>
      <vt:lpstr>WiFi Security</vt:lpstr>
      <vt:lpstr>WEP</vt:lpstr>
      <vt:lpstr>WPA</vt:lpstr>
      <vt:lpstr>WPA2</vt:lpstr>
      <vt:lpstr>WPS</vt:lpstr>
      <vt:lpstr>Fire Suppression</vt:lpstr>
      <vt:lpstr>Fire Suppression</vt:lpstr>
      <vt:lpstr>Fire Suppression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BCS Level 4 Certificate in Network Security</dc:title>
  <dc:creator>Andrew Cracknell</dc:creator>
  <cp:lastModifiedBy>Andrew Cracknell</cp:lastModifiedBy>
  <cp:revision>4</cp:revision>
  <dcterms:created xsi:type="dcterms:W3CDTF">2021-04-30T08:19:25Z</dcterms:created>
  <dcterms:modified xsi:type="dcterms:W3CDTF">2021-05-17T09:55:22Z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0x010100DB71502E175D4041AD5498D9462EEF6D</vt:lpwstr>
  </property>
</Properties>
</file>