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1"/>
  </p:sldMasterIdLst>
  <p:notesMasterIdLst>
    <p:notesMasterId r:id="rId38"/>
  </p:notesMasterIdLst>
  <p:sldIdLst>
    <p:sldId id="256" r:id="rId2"/>
    <p:sldId id="258" r:id="rId3"/>
    <p:sldId id="315" r:id="rId4"/>
    <p:sldId id="316" r:id="rId5"/>
    <p:sldId id="317" r:id="rId6"/>
    <p:sldId id="318" r:id="rId7"/>
    <p:sldId id="319" r:id="rId8"/>
    <p:sldId id="320" r:id="rId9"/>
    <p:sldId id="321" r:id="rId10"/>
    <p:sldId id="322" r:id="rId11"/>
    <p:sldId id="324" r:id="rId12"/>
    <p:sldId id="339" r:id="rId13"/>
    <p:sldId id="323" r:id="rId14"/>
    <p:sldId id="326" r:id="rId15"/>
    <p:sldId id="340" r:id="rId16"/>
    <p:sldId id="341" r:id="rId17"/>
    <p:sldId id="342" r:id="rId18"/>
    <p:sldId id="343" r:id="rId19"/>
    <p:sldId id="325" r:id="rId20"/>
    <p:sldId id="327" r:id="rId21"/>
    <p:sldId id="328" r:id="rId22"/>
    <p:sldId id="329" r:id="rId23"/>
    <p:sldId id="330" r:id="rId24"/>
    <p:sldId id="331" r:id="rId25"/>
    <p:sldId id="347" r:id="rId26"/>
    <p:sldId id="348" r:id="rId27"/>
    <p:sldId id="332" r:id="rId28"/>
    <p:sldId id="333" r:id="rId29"/>
    <p:sldId id="334" r:id="rId30"/>
    <p:sldId id="346" r:id="rId31"/>
    <p:sldId id="335" r:id="rId32"/>
    <p:sldId id="344" r:id="rId33"/>
    <p:sldId id="345" r:id="rId34"/>
    <p:sldId id="337" r:id="rId35"/>
    <p:sldId id="336" r:id="rId36"/>
    <p:sldId id="338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ABAFA7-05F6-A749-9F10-2F3693916896}" v="84" dt="2018-11-06T14:03:42.3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88"/>
    <p:restoredTop sz="94526"/>
  </p:normalViewPr>
  <p:slideViewPr>
    <p:cSldViewPr snapToGrid="0" snapToObjects="1">
      <p:cViewPr varScale="1">
        <p:scale>
          <a:sx n="88" d="100"/>
          <a:sy n="88" d="100"/>
        </p:scale>
        <p:origin x="11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b Higgie" userId="S::higgib@gloscol.ac.uk::ca96966e-c91b-46bf-80ae-a3ad686f5520" providerId="AD" clId="Web-{04F25FD0-0609-4CA1-B337-BE32AD60EEEB}"/>
    <pc:docChg chg="modSld">
      <pc:chgData name="Bob Higgie" userId="S::higgib@gloscol.ac.uk::ca96966e-c91b-46bf-80ae-a3ad686f5520" providerId="AD" clId="Web-{04F25FD0-0609-4CA1-B337-BE32AD60EEEB}" dt="2018-10-30T11:59:12.278" v="2" actId="20577"/>
      <pc:docMkLst>
        <pc:docMk/>
      </pc:docMkLst>
      <pc:sldChg chg="modSp">
        <pc:chgData name="Bob Higgie" userId="S::higgib@gloscol.ac.uk::ca96966e-c91b-46bf-80ae-a3ad686f5520" providerId="AD" clId="Web-{04F25FD0-0609-4CA1-B337-BE32AD60EEEB}" dt="2018-10-30T11:57:36.122" v="0" actId="20577"/>
        <pc:sldMkLst>
          <pc:docMk/>
          <pc:sldMk cId="1719002230" sldId="321"/>
        </pc:sldMkLst>
        <pc:spChg chg="mod">
          <ac:chgData name="Bob Higgie" userId="S::higgib@gloscol.ac.uk::ca96966e-c91b-46bf-80ae-a3ad686f5520" providerId="AD" clId="Web-{04F25FD0-0609-4CA1-B337-BE32AD60EEEB}" dt="2018-10-30T11:57:36.122" v="0" actId="20577"/>
          <ac:spMkLst>
            <pc:docMk/>
            <pc:sldMk cId="1719002230" sldId="321"/>
            <ac:spMk id="23" creationId="{651A086D-11FD-DE49-9D6A-39E54F8E3C60}"/>
          </ac:spMkLst>
        </pc:spChg>
      </pc:sldChg>
    </pc:docChg>
  </pc:docChgLst>
  <pc:docChgLst>
    <pc:chgData name="Bob Higgie" userId="ca96966e-c91b-46bf-80ae-a3ad686f5520" providerId="ADAL" clId="{0FCCFBC0-EB86-554C-A4B8-0B8860482BC0}"/>
    <pc:docChg chg="undo custSel addSld modSld sldOrd">
      <pc:chgData name="Bob Higgie" userId="ca96966e-c91b-46bf-80ae-a3ad686f5520" providerId="ADAL" clId="{0FCCFBC0-EB86-554C-A4B8-0B8860482BC0}" dt="2018-11-03T21:36:22.695" v="663"/>
      <pc:docMkLst>
        <pc:docMk/>
      </pc:docMkLst>
      <pc:sldChg chg="addSp delSp modSp">
        <pc:chgData name="Bob Higgie" userId="ca96966e-c91b-46bf-80ae-a3ad686f5520" providerId="ADAL" clId="{0FCCFBC0-EB86-554C-A4B8-0B8860482BC0}" dt="2018-11-03T21:16:57.208" v="244" actId="1076"/>
        <pc:sldMkLst>
          <pc:docMk/>
          <pc:sldMk cId="1719002230" sldId="321"/>
        </pc:sldMkLst>
        <pc:spChg chg="mod">
          <ac:chgData name="Bob Higgie" userId="ca96966e-c91b-46bf-80ae-a3ad686f5520" providerId="ADAL" clId="{0FCCFBC0-EB86-554C-A4B8-0B8860482BC0}" dt="2018-11-02T21:53:45.813" v="82" actId="20577"/>
          <ac:spMkLst>
            <pc:docMk/>
            <pc:sldMk cId="1719002230" sldId="321"/>
            <ac:spMk id="23" creationId="{651A086D-11FD-DE49-9D6A-39E54F8E3C60}"/>
          </ac:spMkLst>
        </pc:spChg>
        <pc:picChg chg="add del mod">
          <ac:chgData name="Bob Higgie" userId="ca96966e-c91b-46bf-80ae-a3ad686f5520" providerId="ADAL" clId="{0FCCFBC0-EB86-554C-A4B8-0B8860482BC0}" dt="2018-11-03T21:16:50.526" v="241" actId="478"/>
          <ac:picMkLst>
            <pc:docMk/>
            <pc:sldMk cId="1719002230" sldId="321"/>
            <ac:picMk id="3" creationId="{D711BBB2-D310-704D-B888-4C3E4BAA6EFA}"/>
          </ac:picMkLst>
        </pc:picChg>
        <pc:picChg chg="add mod">
          <ac:chgData name="Bob Higgie" userId="ca96966e-c91b-46bf-80ae-a3ad686f5520" providerId="ADAL" clId="{0FCCFBC0-EB86-554C-A4B8-0B8860482BC0}" dt="2018-11-03T21:16:57.208" v="244" actId="1076"/>
          <ac:picMkLst>
            <pc:docMk/>
            <pc:sldMk cId="1719002230" sldId="321"/>
            <ac:picMk id="6" creationId="{5EB67212-0E8F-CF4F-9B6F-F10212C0E712}"/>
          </ac:picMkLst>
        </pc:picChg>
      </pc:sldChg>
      <pc:sldChg chg="addSp delSp modSp">
        <pc:chgData name="Bob Higgie" userId="ca96966e-c91b-46bf-80ae-a3ad686f5520" providerId="ADAL" clId="{0FCCFBC0-EB86-554C-A4B8-0B8860482BC0}" dt="2018-11-03T21:15:08.701" v="234" actId="1076"/>
        <pc:sldMkLst>
          <pc:docMk/>
          <pc:sldMk cId="1326187378" sldId="322"/>
        </pc:sldMkLst>
        <pc:spChg chg="mod">
          <ac:chgData name="Bob Higgie" userId="ca96966e-c91b-46bf-80ae-a3ad686f5520" providerId="ADAL" clId="{0FCCFBC0-EB86-554C-A4B8-0B8860482BC0}" dt="2018-11-02T21:52:45.272" v="80" actId="6549"/>
          <ac:spMkLst>
            <pc:docMk/>
            <pc:sldMk cId="1326187378" sldId="322"/>
            <ac:spMk id="3" creationId="{3925ED6D-2C01-7C42-A73A-6227AB445E57}"/>
          </ac:spMkLst>
        </pc:spChg>
        <pc:picChg chg="add del">
          <ac:chgData name="Bob Higgie" userId="ca96966e-c91b-46bf-80ae-a3ad686f5520" providerId="ADAL" clId="{0FCCFBC0-EB86-554C-A4B8-0B8860482BC0}" dt="2018-11-03T21:08:56.693" v="224"/>
          <ac:picMkLst>
            <pc:docMk/>
            <pc:sldMk cId="1326187378" sldId="322"/>
            <ac:picMk id="4" creationId="{EC16E1B9-B178-2143-BCA0-CBE3E69BD150}"/>
          </ac:picMkLst>
        </pc:picChg>
        <pc:picChg chg="add del mod">
          <ac:chgData name="Bob Higgie" userId="ca96966e-c91b-46bf-80ae-a3ad686f5520" providerId="ADAL" clId="{0FCCFBC0-EB86-554C-A4B8-0B8860482BC0}" dt="2018-11-03T21:15:05.222" v="233" actId="478"/>
          <ac:picMkLst>
            <pc:docMk/>
            <pc:sldMk cId="1326187378" sldId="322"/>
            <ac:picMk id="6" creationId="{3F1AE8C2-1C4A-A243-8C63-2F7B112E7C78}"/>
          </ac:picMkLst>
        </pc:picChg>
        <pc:picChg chg="add mod">
          <ac:chgData name="Bob Higgie" userId="ca96966e-c91b-46bf-80ae-a3ad686f5520" providerId="ADAL" clId="{0FCCFBC0-EB86-554C-A4B8-0B8860482BC0}" dt="2018-11-03T21:15:08.701" v="234" actId="1076"/>
          <ac:picMkLst>
            <pc:docMk/>
            <pc:sldMk cId="1326187378" sldId="322"/>
            <ac:picMk id="7" creationId="{5EE0225E-CE1B-7F42-B9D8-5BB3D225EC69}"/>
          </ac:picMkLst>
        </pc:picChg>
      </pc:sldChg>
      <pc:sldChg chg="modSp">
        <pc:chgData name="Bob Higgie" userId="ca96966e-c91b-46bf-80ae-a3ad686f5520" providerId="ADAL" clId="{0FCCFBC0-EB86-554C-A4B8-0B8860482BC0}" dt="2018-11-02T21:51:47.604" v="78" actId="20577"/>
        <pc:sldMkLst>
          <pc:docMk/>
          <pc:sldMk cId="1370889207" sldId="323"/>
        </pc:sldMkLst>
        <pc:spChg chg="mod">
          <ac:chgData name="Bob Higgie" userId="ca96966e-c91b-46bf-80ae-a3ad686f5520" providerId="ADAL" clId="{0FCCFBC0-EB86-554C-A4B8-0B8860482BC0}" dt="2018-11-02T21:51:47.604" v="78" actId="20577"/>
          <ac:spMkLst>
            <pc:docMk/>
            <pc:sldMk cId="1370889207" sldId="323"/>
            <ac:spMk id="3" creationId="{B9D8B4C0-F822-D746-B93B-1F0040BA4396}"/>
          </ac:spMkLst>
        </pc:spChg>
        <pc:picChg chg="mod">
          <ac:chgData name="Bob Higgie" userId="ca96966e-c91b-46bf-80ae-a3ad686f5520" providerId="ADAL" clId="{0FCCFBC0-EB86-554C-A4B8-0B8860482BC0}" dt="2018-11-02T21:51:28.169" v="68" actId="14100"/>
          <ac:picMkLst>
            <pc:docMk/>
            <pc:sldMk cId="1370889207" sldId="323"/>
            <ac:picMk id="4" creationId="{E4D04B36-0495-4548-8D08-A2CDCACA7EE5}"/>
          </ac:picMkLst>
        </pc:picChg>
      </pc:sldChg>
      <pc:sldChg chg="addSp modSp ord">
        <pc:chgData name="Bob Higgie" userId="ca96966e-c91b-46bf-80ae-a3ad686f5520" providerId="ADAL" clId="{0FCCFBC0-EB86-554C-A4B8-0B8860482BC0}" dt="2018-11-03T21:18:34.571" v="257" actId="6549"/>
        <pc:sldMkLst>
          <pc:docMk/>
          <pc:sldMk cId="4276011835" sldId="326"/>
        </pc:sldMkLst>
        <pc:spChg chg="mod">
          <ac:chgData name="Bob Higgie" userId="ca96966e-c91b-46bf-80ae-a3ad686f5520" providerId="ADAL" clId="{0FCCFBC0-EB86-554C-A4B8-0B8860482BC0}" dt="2018-11-03T21:00:01.211" v="138" actId="20577"/>
          <ac:spMkLst>
            <pc:docMk/>
            <pc:sldMk cId="4276011835" sldId="326"/>
            <ac:spMk id="2" creationId="{00000000-0000-0000-0000-000000000000}"/>
          </ac:spMkLst>
        </pc:spChg>
        <pc:spChg chg="mod">
          <ac:chgData name="Bob Higgie" userId="ca96966e-c91b-46bf-80ae-a3ad686f5520" providerId="ADAL" clId="{0FCCFBC0-EB86-554C-A4B8-0B8860482BC0}" dt="2018-11-03T21:18:34.571" v="257" actId="6549"/>
          <ac:spMkLst>
            <pc:docMk/>
            <pc:sldMk cId="4276011835" sldId="326"/>
            <ac:spMk id="3" creationId="{51E17217-4910-3E4C-8844-CB5151FF7B08}"/>
          </ac:spMkLst>
        </pc:spChg>
        <pc:picChg chg="add mod">
          <ac:chgData name="Bob Higgie" userId="ca96966e-c91b-46bf-80ae-a3ad686f5520" providerId="ADAL" clId="{0FCCFBC0-EB86-554C-A4B8-0B8860482BC0}" dt="2018-11-03T21:16:05.312" v="237" actId="1076"/>
          <ac:picMkLst>
            <pc:docMk/>
            <pc:sldMk cId="4276011835" sldId="326"/>
            <ac:picMk id="4" creationId="{B0E22CB7-7148-DD4B-8AC5-0049E3F164F0}"/>
          </ac:picMkLst>
        </pc:picChg>
      </pc:sldChg>
      <pc:sldChg chg="modSp add">
        <pc:chgData name="Bob Higgie" userId="ca96966e-c91b-46bf-80ae-a3ad686f5520" providerId="ADAL" clId="{0FCCFBC0-EB86-554C-A4B8-0B8860482BC0}" dt="2018-11-02T22:05:17.897" v="136" actId="20577"/>
        <pc:sldMkLst>
          <pc:docMk/>
          <pc:sldMk cId="2850589852" sldId="339"/>
        </pc:sldMkLst>
        <pc:spChg chg="mod">
          <ac:chgData name="Bob Higgie" userId="ca96966e-c91b-46bf-80ae-a3ad686f5520" providerId="ADAL" clId="{0FCCFBC0-EB86-554C-A4B8-0B8860482BC0}" dt="2018-11-02T22:05:17.897" v="136" actId="20577"/>
          <ac:spMkLst>
            <pc:docMk/>
            <pc:sldMk cId="2850589852" sldId="339"/>
            <ac:spMk id="2" creationId="{00000000-0000-0000-0000-000000000000}"/>
          </ac:spMkLst>
        </pc:spChg>
        <pc:spChg chg="mod">
          <ac:chgData name="Bob Higgie" userId="ca96966e-c91b-46bf-80ae-a3ad686f5520" providerId="ADAL" clId="{0FCCFBC0-EB86-554C-A4B8-0B8860482BC0}" dt="2018-11-02T22:04:08.048" v="97" actId="2711"/>
          <ac:spMkLst>
            <pc:docMk/>
            <pc:sldMk cId="2850589852" sldId="339"/>
            <ac:spMk id="3" creationId="{3EE609D6-CE69-1F40-BB52-5FD7C6C58D03}"/>
          </ac:spMkLst>
        </pc:spChg>
      </pc:sldChg>
      <pc:sldChg chg="addSp delSp modSp add">
        <pc:chgData name="Bob Higgie" userId="ca96966e-c91b-46bf-80ae-a3ad686f5520" providerId="ADAL" clId="{0FCCFBC0-EB86-554C-A4B8-0B8860482BC0}" dt="2018-11-03T21:36:22.695" v="663"/>
        <pc:sldMkLst>
          <pc:docMk/>
          <pc:sldMk cId="554099721" sldId="340"/>
        </pc:sldMkLst>
        <pc:spChg chg="mod">
          <ac:chgData name="Bob Higgie" userId="ca96966e-c91b-46bf-80ae-a3ad686f5520" providerId="ADAL" clId="{0FCCFBC0-EB86-554C-A4B8-0B8860482BC0}" dt="2018-11-03T21:36:22.695" v="663"/>
          <ac:spMkLst>
            <pc:docMk/>
            <pc:sldMk cId="554099721" sldId="340"/>
            <ac:spMk id="3" creationId="{51E17217-4910-3E4C-8844-CB5151FF7B08}"/>
          </ac:spMkLst>
        </pc:spChg>
        <pc:picChg chg="del">
          <ac:chgData name="Bob Higgie" userId="ca96966e-c91b-46bf-80ae-a3ad686f5520" providerId="ADAL" clId="{0FCCFBC0-EB86-554C-A4B8-0B8860482BC0}" dt="2018-11-03T21:30:37.059" v="259" actId="478"/>
          <ac:picMkLst>
            <pc:docMk/>
            <pc:sldMk cId="554099721" sldId="340"/>
            <ac:picMk id="4" creationId="{B0E22CB7-7148-DD4B-8AC5-0049E3F164F0}"/>
          </ac:picMkLst>
        </pc:picChg>
        <pc:picChg chg="add mod">
          <ac:chgData name="Bob Higgie" userId="ca96966e-c91b-46bf-80ae-a3ad686f5520" providerId="ADAL" clId="{0FCCFBC0-EB86-554C-A4B8-0B8860482BC0}" dt="2018-11-03T21:30:57.610" v="264" actId="1076"/>
          <ac:picMkLst>
            <pc:docMk/>
            <pc:sldMk cId="554099721" sldId="340"/>
            <ac:picMk id="5" creationId="{B8EACB9F-0F7A-F046-97AE-8128957D65A1}"/>
          </ac:picMkLst>
        </pc:picChg>
      </pc:sldChg>
    </pc:docChg>
  </pc:docChgLst>
  <pc:docChgLst>
    <pc:chgData name="Bob Higgie" userId="ca96966e-c91b-46bf-80ae-a3ad686f5520" providerId="ADAL" clId="{26ABAFA7-05F6-A749-9F10-2F3693916896}"/>
    <pc:docChg chg="undo custSel addSld delSld modSld sldOrd">
      <pc:chgData name="Bob Higgie" userId="ca96966e-c91b-46bf-80ae-a3ad686f5520" providerId="ADAL" clId="{26ABAFA7-05F6-A749-9F10-2F3693916896}" dt="2018-11-06T14:04:43.508" v="8882" actId="20577"/>
      <pc:docMkLst>
        <pc:docMk/>
      </pc:docMkLst>
      <pc:sldChg chg="modSp">
        <pc:chgData name="Bob Higgie" userId="ca96966e-c91b-46bf-80ae-a3ad686f5520" providerId="ADAL" clId="{26ABAFA7-05F6-A749-9F10-2F3693916896}" dt="2018-10-29T14:45:36.570" v="707" actId="20577"/>
        <pc:sldMkLst>
          <pc:docMk/>
          <pc:sldMk cId="314638014" sldId="315"/>
        </pc:sldMkLst>
        <pc:spChg chg="mod">
          <ac:chgData name="Bob Higgie" userId="ca96966e-c91b-46bf-80ae-a3ad686f5520" providerId="ADAL" clId="{26ABAFA7-05F6-A749-9F10-2F3693916896}" dt="2018-10-29T14:45:36.570" v="707" actId="20577"/>
          <ac:spMkLst>
            <pc:docMk/>
            <pc:sldMk cId="314638014" sldId="315"/>
            <ac:spMk id="23" creationId="{651A086D-11FD-DE49-9D6A-39E54F8E3C60}"/>
          </ac:spMkLst>
        </pc:spChg>
      </pc:sldChg>
      <pc:sldChg chg="addSp delSp modSp add">
        <pc:chgData name="Bob Higgie" userId="ca96966e-c91b-46bf-80ae-a3ad686f5520" providerId="ADAL" clId="{26ABAFA7-05F6-A749-9F10-2F3693916896}" dt="2018-10-29T14:42:08.439" v="699" actId="20577"/>
        <pc:sldMkLst>
          <pc:docMk/>
          <pc:sldMk cId="4033514009" sldId="319"/>
        </pc:sldMkLst>
        <pc:spChg chg="mod">
          <ac:chgData name="Bob Higgie" userId="ca96966e-c91b-46bf-80ae-a3ad686f5520" providerId="ADAL" clId="{26ABAFA7-05F6-A749-9F10-2F3693916896}" dt="2018-10-29T14:42:08.439" v="699" actId="20577"/>
          <ac:spMkLst>
            <pc:docMk/>
            <pc:sldMk cId="4033514009" sldId="319"/>
            <ac:spMk id="23" creationId="{651A086D-11FD-DE49-9D6A-39E54F8E3C60}"/>
          </ac:spMkLst>
        </pc:spChg>
        <pc:picChg chg="del">
          <ac:chgData name="Bob Higgie" userId="ca96966e-c91b-46bf-80ae-a3ad686f5520" providerId="ADAL" clId="{26ABAFA7-05F6-A749-9F10-2F3693916896}" dt="2018-10-29T14:09:35.814" v="13" actId="478"/>
          <ac:picMkLst>
            <pc:docMk/>
            <pc:sldMk cId="4033514009" sldId="319"/>
            <ac:picMk id="3" creationId="{0AF65528-0E8B-E14F-9C65-7A2363B6DD4E}"/>
          </ac:picMkLst>
        </pc:picChg>
        <pc:picChg chg="add mod">
          <ac:chgData name="Bob Higgie" userId="ca96966e-c91b-46bf-80ae-a3ad686f5520" providerId="ADAL" clId="{26ABAFA7-05F6-A749-9F10-2F3693916896}" dt="2018-10-29T14:11:21.106" v="25" actId="1076"/>
          <ac:picMkLst>
            <pc:docMk/>
            <pc:sldMk cId="4033514009" sldId="319"/>
            <ac:picMk id="4" creationId="{E3A48D7B-BB04-5740-8EED-4CC7029BA4F3}"/>
          </ac:picMkLst>
        </pc:picChg>
        <pc:picChg chg="add del">
          <ac:chgData name="Bob Higgie" userId="ca96966e-c91b-46bf-80ae-a3ad686f5520" providerId="ADAL" clId="{26ABAFA7-05F6-A749-9F10-2F3693916896}" dt="2018-10-29T14:10:49.237" v="18" actId="478"/>
          <ac:picMkLst>
            <pc:docMk/>
            <pc:sldMk cId="4033514009" sldId="319"/>
            <ac:picMk id="5" creationId="{536DD23C-2F34-F345-A147-AE249A7A70CB}"/>
          </ac:picMkLst>
        </pc:picChg>
        <pc:picChg chg="add mod">
          <ac:chgData name="Bob Higgie" userId="ca96966e-c91b-46bf-80ae-a3ad686f5520" providerId="ADAL" clId="{26ABAFA7-05F6-A749-9F10-2F3693916896}" dt="2018-10-29T14:11:24.807" v="26" actId="1076"/>
          <ac:picMkLst>
            <pc:docMk/>
            <pc:sldMk cId="4033514009" sldId="319"/>
            <ac:picMk id="6" creationId="{0C433F65-5761-DA48-AD8D-009CD34E15BE}"/>
          </ac:picMkLst>
        </pc:picChg>
      </pc:sldChg>
      <pc:sldChg chg="addSp delSp modSp add">
        <pc:chgData name="Bob Higgie" userId="ca96966e-c91b-46bf-80ae-a3ad686f5520" providerId="ADAL" clId="{26ABAFA7-05F6-A749-9F10-2F3693916896}" dt="2018-10-29T14:44:01.892" v="705" actId="1076"/>
        <pc:sldMkLst>
          <pc:docMk/>
          <pc:sldMk cId="4139526484" sldId="320"/>
        </pc:sldMkLst>
        <pc:spChg chg="mod">
          <ac:chgData name="Bob Higgie" userId="ca96966e-c91b-46bf-80ae-a3ad686f5520" providerId="ADAL" clId="{26ABAFA7-05F6-A749-9F10-2F3693916896}" dt="2018-10-29T14:41:55.514" v="696" actId="27636"/>
          <ac:spMkLst>
            <pc:docMk/>
            <pc:sldMk cId="4139526484" sldId="320"/>
            <ac:spMk id="23" creationId="{651A086D-11FD-DE49-9D6A-39E54F8E3C60}"/>
          </ac:spMkLst>
        </pc:spChg>
        <pc:picChg chg="add mod">
          <ac:chgData name="Bob Higgie" userId="ca96966e-c91b-46bf-80ae-a3ad686f5520" providerId="ADAL" clId="{26ABAFA7-05F6-A749-9F10-2F3693916896}" dt="2018-10-29T14:44:01.892" v="705" actId="1076"/>
          <ac:picMkLst>
            <pc:docMk/>
            <pc:sldMk cId="4139526484" sldId="320"/>
            <ac:picMk id="3" creationId="{9EBA0A0F-A51B-3F4B-B21B-E864446EE5F3}"/>
          </ac:picMkLst>
        </pc:picChg>
        <pc:picChg chg="del">
          <ac:chgData name="Bob Higgie" userId="ca96966e-c91b-46bf-80ae-a3ad686f5520" providerId="ADAL" clId="{26ABAFA7-05F6-A749-9F10-2F3693916896}" dt="2018-10-29T14:42:27.284" v="700" actId="478"/>
          <ac:picMkLst>
            <pc:docMk/>
            <pc:sldMk cId="4139526484" sldId="320"/>
            <ac:picMk id="4" creationId="{E3A48D7B-BB04-5740-8EED-4CC7029BA4F3}"/>
          </ac:picMkLst>
        </pc:picChg>
        <pc:picChg chg="del">
          <ac:chgData name="Bob Higgie" userId="ca96966e-c91b-46bf-80ae-a3ad686f5520" providerId="ADAL" clId="{26ABAFA7-05F6-A749-9F10-2F3693916896}" dt="2018-10-29T14:42:29.065" v="701" actId="478"/>
          <ac:picMkLst>
            <pc:docMk/>
            <pc:sldMk cId="4139526484" sldId="320"/>
            <ac:picMk id="6" creationId="{0C433F65-5761-DA48-AD8D-009CD34E15BE}"/>
          </ac:picMkLst>
        </pc:picChg>
      </pc:sldChg>
      <pc:sldChg chg="addSp delSp modSp add">
        <pc:chgData name="Bob Higgie" userId="ca96966e-c91b-46bf-80ae-a3ad686f5520" providerId="ADAL" clId="{26ABAFA7-05F6-A749-9F10-2F3693916896}" dt="2018-11-02T21:23:05.481" v="1610" actId="20577"/>
        <pc:sldMkLst>
          <pc:docMk/>
          <pc:sldMk cId="1719002230" sldId="321"/>
        </pc:sldMkLst>
        <pc:spChg chg="mod">
          <ac:chgData name="Bob Higgie" userId="ca96966e-c91b-46bf-80ae-a3ad686f5520" providerId="ADAL" clId="{26ABAFA7-05F6-A749-9F10-2F3693916896}" dt="2018-10-29T14:45:55.509" v="727" actId="20577"/>
          <ac:spMkLst>
            <pc:docMk/>
            <pc:sldMk cId="1719002230" sldId="321"/>
            <ac:spMk id="2" creationId="{00000000-0000-0000-0000-000000000000}"/>
          </ac:spMkLst>
        </pc:spChg>
        <pc:spChg chg="mod">
          <ac:chgData name="Bob Higgie" userId="ca96966e-c91b-46bf-80ae-a3ad686f5520" providerId="ADAL" clId="{26ABAFA7-05F6-A749-9F10-2F3693916896}" dt="2018-11-02T21:23:05.481" v="1610" actId="20577"/>
          <ac:spMkLst>
            <pc:docMk/>
            <pc:sldMk cId="1719002230" sldId="321"/>
            <ac:spMk id="23" creationId="{651A086D-11FD-DE49-9D6A-39E54F8E3C60}"/>
          </ac:spMkLst>
        </pc:spChg>
        <pc:picChg chg="del">
          <ac:chgData name="Bob Higgie" userId="ca96966e-c91b-46bf-80ae-a3ad686f5520" providerId="ADAL" clId="{26ABAFA7-05F6-A749-9F10-2F3693916896}" dt="2018-10-29T14:47:51.676" v="728" actId="478"/>
          <ac:picMkLst>
            <pc:docMk/>
            <pc:sldMk cId="1719002230" sldId="321"/>
            <ac:picMk id="3" creationId="{9EBA0A0F-A51B-3F4B-B21B-E864446EE5F3}"/>
          </ac:picMkLst>
        </pc:picChg>
        <pc:picChg chg="add mod">
          <ac:chgData name="Bob Higgie" userId="ca96966e-c91b-46bf-80ae-a3ad686f5520" providerId="ADAL" clId="{26ABAFA7-05F6-A749-9F10-2F3693916896}" dt="2018-11-02T21:22:11.915" v="1514" actId="14100"/>
          <ac:picMkLst>
            <pc:docMk/>
            <pc:sldMk cId="1719002230" sldId="321"/>
            <ac:picMk id="4" creationId="{13A2C243-98D7-EF40-B6EE-152A4FA1D8C5}"/>
          </ac:picMkLst>
        </pc:picChg>
      </pc:sldChg>
      <pc:sldChg chg="addSp delSp modSp add">
        <pc:chgData name="Bob Higgie" userId="ca96966e-c91b-46bf-80ae-a3ad686f5520" providerId="ADAL" clId="{26ABAFA7-05F6-A749-9F10-2F3693916896}" dt="2018-11-02T21:23:54.837" v="1644" actId="20577"/>
        <pc:sldMkLst>
          <pc:docMk/>
          <pc:sldMk cId="1326187378" sldId="322"/>
        </pc:sldMkLst>
        <pc:spChg chg="mod">
          <ac:chgData name="Bob Higgie" userId="ca96966e-c91b-46bf-80ae-a3ad686f5520" providerId="ADAL" clId="{26ABAFA7-05F6-A749-9F10-2F3693916896}" dt="2018-11-02T20:49:04.593" v="807" actId="20577"/>
          <ac:spMkLst>
            <pc:docMk/>
            <pc:sldMk cId="1326187378" sldId="322"/>
            <ac:spMk id="2" creationId="{00000000-0000-0000-0000-000000000000}"/>
          </ac:spMkLst>
        </pc:spChg>
        <pc:spChg chg="add mod">
          <ac:chgData name="Bob Higgie" userId="ca96966e-c91b-46bf-80ae-a3ad686f5520" providerId="ADAL" clId="{26ABAFA7-05F6-A749-9F10-2F3693916896}" dt="2018-11-02T21:23:54.837" v="1644" actId="20577"/>
          <ac:spMkLst>
            <pc:docMk/>
            <pc:sldMk cId="1326187378" sldId="322"/>
            <ac:spMk id="3" creationId="{3925ED6D-2C01-7C42-A73A-6227AB445E57}"/>
          </ac:spMkLst>
        </pc:spChg>
        <pc:spChg chg="del mod">
          <ac:chgData name="Bob Higgie" userId="ca96966e-c91b-46bf-80ae-a3ad686f5520" providerId="ADAL" clId="{26ABAFA7-05F6-A749-9F10-2F3693916896}" dt="2018-11-02T20:55:25.308" v="941" actId="478"/>
          <ac:spMkLst>
            <pc:docMk/>
            <pc:sldMk cId="1326187378" sldId="322"/>
            <ac:spMk id="23" creationId="{651A086D-11FD-DE49-9D6A-39E54F8E3C60}"/>
          </ac:spMkLst>
        </pc:spChg>
        <pc:picChg chg="del">
          <ac:chgData name="Bob Higgie" userId="ca96966e-c91b-46bf-80ae-a3ad686f5520" providerId="ADAL" clId="{26ABAFA7-05F6-A749-9F10-2F3693916896}" dt="2018-11-02T20:49:10.303" v="809" actId="478"/>
          <ac:picMkLst>
            <pc:docMk/>
            <pc:sldMk cId="1326187378" sldId="322"/>
            <ac:picMk id="4" creationId="{13A2C243-98D7-EF40-B6EE-152A4FA1D8C5}"/>
          </ac:picMkLst>
        </pc:picChg>
        <pc:picChg chg="add mod">
          <ac:chgData name="Bob Higgie" userId="ca96966e-c91b-46bf-80ae-a3ad686f5520" providerId="ADAL" clId="{26ABAFA7-05F6-A749-9F10-2F3693916896}" dt="2018-11-02T21:19:44.957" v="1513" actId="1076"/>
          <ac:picMkLst>
            <pc:docMk/>
            <pc:sldMk cId="1326187378" sldId="322"/>
            <ac:picMk id="5" creationId="{7C2A039B-C24C-174A-B84C-EF8ED9AA0C19}"/>
          </ac:picMkLst>
        </pc:picChg>
      </pc:sldChg>
      <pc:sldChg chg="addSp delSp modSp add">
        <pc:chgData name="Bob Higgie" userId="ca96966e-c91b-46bf-80ae-a3ad686f5520" providerId="ADAL" clId="{26ABAFA7-05F6-A749-9F10-2F3693916896}" dt="2018-11-02T21:29:16.480" v="1661" actId="20577"/>
        <pc:sldMkLst>
          <pc:docMk/>
          <pc:sldMk cId="1370889207" sldId="323"/>
        </pc:sldMkLst>
        <pc:spChg chg="mod">
          <ac:chgData name="Bob Higgie" userId="ca96966e-c91b-46bf-80ae-a3ad686f5520" providerId="ADAL" clId="{26ABAFA7-05F6-A749-9F10-2F3693916896}" dt="2018-11-02T21:29:16.480" v="1661" actId="20577"/>
          <ac:spMkLst>
            <pc:docMk/>
            <pc:sldMk cId="1370889207" sldId="323"/>
            <ac:spMk id="2" creationId="{00000000-0000-0000-0000-000000000000}"/>
          </ac:spMkLst>
        </pc:spChg>
        <pc:spChg chg="add mod">
          <ac:chgData name="Bob Higgie" userId="ca96966e-c91b-46bf-80ae-a3ad686f5520" providerId="ADAL" clId="{26ABAFA7-05F6-A749-9F10-2F3693916896}" dt="2018-11-02T21:28:57.601" v="1654" actId="27636"/>
          <ac:spMkLst>
            <pc:docMk/>
            <pc:sldMk cId="1370889207" sldId="323"/>
            <ac:spMk id="3" creationId="{B9D8B4C0-F822-D746-B93B-1F0040BA4396}"/>
          </ac:spMkLst>
        </pc:spChg>
        <pc:spChg chg="del">
          <ac:chgData name="Bob Higgie" userId="ca96966e-c91b-46bf-80ae-a3ad686f5520" providerId="ADAL" clId="{26ABAFA7-05F6-A749-9F10-2F3693916896}" dt="2018-11-02T20:55:36.695" v="943" actId="478"/>
          <ac:spMkLst>
            <pc:docMk/>
            <pc:sldMk cId="1370889207" sldId="323"/>
            <ac:spMk id="23" creationId="{651A086D-11FD-DE49-9D6A-39E54F8E3C60}"/>
          </ac:spMkLst>
        </pc:spChg>
        <pc:picChg chg="add mod">
          <ac:chgData name="Bob Higgie" userId="ca96966e-c91b-46bf-80ae-a3ad686f5520" providerId="ADAL" clId="{26ABAFA7-05F6-A749-9F10-2F3693916896}" dt="2018-11-02T21:28:08.152" v="1649" actId="1076"/>
          <ac:picMkLst>
            <pc:docMk/>
            <pc:sldMk cId="1370889207" sldId="323"/>
            <ac:picMk id="4" creationId="{E4D04B36-0495-4548-8D08-A2CDCACA7EE5}"/>
          </ac:picMkLst>
        </pc:picChg>
      </pc:sldChg>
      <pc:sldChg chg="addSp delSp modSp add ord">
        <pc:chgData name="Bob Higgie" userId="ca96966e-c91b-46bf-80ae-a3ad686f5520" providerId="ADAL" clId="{26ABAFA7-05F6-A749-9F10-2F3693916896}" dt="2018-11-02T21:25:59.636" v="1645"/>
        <pc:sldMkLst>
          <pc:docMk/>
          <pc:sldMk cId="2450348808" sldId="324"/>
        </pc:sldMkLst>
        <pc:spChg chg="mod">
          <ac:chgData name="Bob Higgie" userId="ca96966e-c91b-46bf-80ae-a3ad686f5520" providerId="ADAL" clId="{26ABAFA7-05F6-A749-9F10-2F3693916896}" dt="2018-11-02T20:50:12.688" v="831" actId="20577"/>
          <ac:spMkLst>
            <pc:docMk/>
            <pc:sldMk cId="2450348808" sldId="324"/>
            <ac:spMk id="2" creationId="{00000000-0000-0000-0000-000000000000}"/>
          </ac:spMkLst>
        </pc:spChg>
        <pc:spChg chg="add del mod">
          <ac:chgData name="Bob Higgie" userId="ca96966e-c91b-46bf-80ae-a3ad686f5520" providerId="ADAL" clId="{26ABAFA7-05F6-A749-9F10-2F3693916896}" dt="2018-11-02T21:14:36.528" v="1394" actId="20577"/>
          <ac:spMkLst>
            <pc:docMk/>
            <pc:sldMk cId="2450348808" sldId="324"/>
            <ac:spMk id="3" creationId="{3EE609D6-CE69-1F40-BB52-5FD7C6C58D03}"/>
          </ac:spMkLst>
        </pc:spChg>
        <pc:spChg chg="del">
          <ac:chgData name="Bob Higgie" userId="ca96966e-c91b-46bf-80ae-a3ad686f5520" providerId="ADAL" clId="{26ABAFA7-05F6-A749-9F10-2F3693916896}" dt="2018-11-02T20:55:47.577" v="945" actId="478"/>
          <ac:spMkLst>
            <pc:docMk/>
            <pc:sldMk cId="2450348808" sldId="324"/>
            <ac:spMk id="23" creationId="{651A086D-11FD-DE49-9D6A-39E54F8E3C60}"/>
          </ac:spMkLst>
        </pc:spChg>
        <pc:picChg chg="add del mod">
          <ac:chgData name="Bob Higgie" userId="ca96966e-c91b-46bf-80ae-a3ad686f5520" providerId="ADAL" clId="{26ABAFA7-05F6-A749-9F10-2F3693916896}" dt="2018-11-02T21:08:46.685" v="1007"/>
          <ac:picMkLst>
            <pc:docMk/>
            <pc:sldMk cId="2450348808" sldId="324"/>
            <ac:picMk id="1025" creationId="{930D32BA-619F-5A41-9204-694B210C6B1E}"/>
          </ac:picMkLst>
        </pc:picChg>
        <pc:picChg chg="add mod">
          <ac:chgData name="Bob Higgie" userId="ca96966e-c91b-46bf-80ae-a3ad686f5520" providerId="ADAL" clId="{26ABAFA7-05F6-A749-9F10-2F3693916896}" dt="2018-11-02T21:09:13.945" v="1012" actId="1076"/>
          <ac:picMkLst>
            <pc:docMk/>
            <pc:sldMk cId="2450348808" sldId="324"/>
            <ac:picMk id="1026" creationId="{7DD80EDD-357B-B646-BB3E-1C40E0E1D4D2}"/>
          </ac:picMkLst>
        </pc:picChg>
      </pc:sldChg>
      <pc:sldChg chg="addSp delSp modSp add">
        <pc:chgData name="Bob Higgie" userId="ca96966e-c91b-46bf-80ae-a3ad686f5520" providerId="ADAL" clId="{26ABAFA7-05F6-A749-9F10-2F3693916896}" dt="2018-11-05T21:11:47.362" v="3487" actId="20577"/>
        <pc:sldMkLst>
          <pc:docMk/>
          <pc:sldMk cId="2861893718" sldId="325"/>
        </pc:sldMkLst>
        <pc:spChg chg="mod">
          <ac:chgData name="Bob Higgie" userId="ca96966e-c91b-46bf-80ae-a3ad686f5520" providerId="ADAL" clId="{26ABAFA7-05F6-A749-9F10-2F3693916896}" dt="2018-11-02T20:50:36.887" v="852" actId="20577"/>
          <ac:spMkLst>
            <pc:docMk/>
            <pc:sldMk cId="2861893718" sldId="325"/>
            <ac:spMk id="2" creationId="{00000000-0000-0000-0000-000000000000}"/>
          </ac:spMkLst>
        </pc:spChg>
        <pc:spChg chg="add mod">
          <ac:chgData name="Bob Higgie" userId="ca96966e-c91b-46bf-80ae-a3ad686f5520" providerId="ADAL" clId="{26ABAFA7-05F6-A749-9F10-2F3693916896}" dt="2018-11-05T21:11:47.362" v="3487" actId="20577"/>
          <ac:spMkLst>
            <pc:docMk/>
            <pc:sldMk cId="2861893718" sldId="325"/>
            <ac:spMk id="3" creationId="{8D894611-A933-DB4E-B9EF-2246B52E0DB3}"/>
          </ac:spMkLst>
        </pc:spChg>
        <pc:spChg chg="del">
          <ac:chgData name="Bob Higgie" userId="ca96966e-c91b-46bf-80ae-a3ad686f5520" providerId="ADAL" clId="{26ABAFA7-05F6-A749-9F10-2F3693916896}" dt="2018-11-02T20:56:03.330" v="949" actId="478"/>
          <ac:spMkLst>
            <pc:docMk/>
            <pc:sldMk cId="2861893718" sldId="325"/>
            <ac:spMk id="23" creationId="{651A086D-11FD-DE49-9D6A-39E54F8E3C60}"/>
          </ac:spMkLst>
        </pc:spChg>
      </pc:sldChg>
      <pc:sldChg chg="addSp delSp modSp add">
        <pc:chgData name="Bob Higgie" userId="ca96966e-c91b-46bf-80ae-a3ad686f5520" providerId="ADAL" clId="{26ABAFA7-05F6-A749-9F10-2F3693916896}" dt="2018-11-02T20:55:58.666" v="948"/>
        <pc:sldMkLst>
          <pc:docMk/>
          <pc:sldMk cId="4276011835" sldId="326"/>
        </pc:sldMkLst>
        <pc:spChg chg="mod">
          <ac:chgData name="Bob Higgie" userId="ca96966e-c91b-46bf-80ae-a3ad686f5520" providerId="ADAL" clId="{26ABAFA7-05F6-A749-9F10-2F3693916896}" dt="2018-11-02T20:50:45.907" v="860" actId="20577"/>
          <ac:spMkLst>
            <pc:docMk/>
            <pc:sldMk cId="4276011835" sldId="326"/>
            <ac:spMk id="2" creationId="{00000000-0000-0000-0000-000000000000}"/>
          </ac:spMkLst>
        </pc:spChg>
        <pc:spChg chg="add mod">
          <ac:chgData name="Bob Higgie" userId="ca96966e-c91b-46bf-80ae-a3ad686f5520" providerId="ADAL" clId="{26ABAFA7-05F6-A749-9F10-2F3693916896}" dt="2018-11-02T20:55:58.666" v="948"/>
          <ac:spMkLst>
            <pc:docMk/>
            <pc:sldMk cId="4276011835" sldId="326"/>
            <ac:spMk id="3" creationId="{51E17217-4910-3E4C-8844-CB5151FF7B08}"/>
          </ac:spMkLst>
        </pc:spChg>
        <pc:spChg chg="del">
          <ac:chgData name="Bob Higgie" userId="ca96966e-c91b-46bf-80ae-a3ad686f5520" providerId="ADAL" clId="{26ABAFA7-05F6-A749-9F10-2F3693916896}" dt="2018-11-02T20:55:55.327" v="947" actId="478"/>
          <ac:spMkLst>
            <pc:docMk/>
            <pc:sldMk cId="4276011835" sldId="326"/>
            <ac:spMk id="23" creationId="{651A086D-11FD-DE49-9D6A-39E54F8E3C60}"/>
          </ac:spMkLst>
        </pc:spChg>
      </pc:sldChg>
      <pc:sldChg chg="addSp delSp modSp add">
        <pc:chgData name="Bob Higgie" userId="ca96966e-c91b-46bf-80ae-a3ad686f5520" providerId="ADAL" clId="{26ABAFA7-05F6-A749-9F10-2F3693916896}" dt="2018-11-05T21:16:06.423" v="3879" actId="20577"/>
        <pc:sldMkLst>
          <pc:docMk/>
          <pc:sldMk cId="2343411177" sldId="327"/>
        </pc:sldMkLst>
        <pc:spChg chg="mod">
          <ac:chgData name="Bob Higgie" userId="ca96966e-c91b-46bf-80ae-a3ad686f5520" providerId="ADAL" clId="{26ABAFA7-05F6-A749-9F10-2F3693916896}" dt="2018-11-02T20:50:55.616" v="868" actId="20577"/>
          <ac:spMkLst>
            <pc:docMk/>
            <pc:sldMk cId="2343411177" sldId="327"/>
            <ac:spMk id="2" creationId="{00000000-0000-0000-0000-000000000000}"/>
          </ac:spMkLst>
        </pc:spChg>
        <pc:spChg chg="add mod">
          <ac:chgData name="Bob Higgie" userId="ca96966e-c91b-46bf-80ae-a3ad686f5520" providerId="ADAL" clId="{26ABAFA7-05F6-A749-9F10-2F3693916896}" dt="2018-11-05T21:16:06.423" v="3879" actId="20577"/>
          <ac:spMkLst>
            <pc:docMk/>
            <pc:sldMk cId="2343411177" sldId="327"/>
            <ac:spMk id="3" creationId="{0DAA71E8-3609-E74D-A973-56E51C454366}"/>
          </ac:spMkLst>
        </pc:spChg>
        <pc:spChg chg="del">
          <ac:chgData name="Bob Higgie" userId="ca96966e-c91b-46bf-80ae-a3ad686f5520" providerId="ADAL" clId="{26ABAFA7-05F6-A749-9F10-2F3693916896}" dt="2018-11-02T20:56:09.572" v="951" actId="478"/>
          <ac:spMkLst>
            <pc:docMk/>
            <pc:sldMk cId="2343411177" sldId="327"/>
            <ac:spMk id="23" creationId="{651A086D-11FD-DE49-9D6A-39E54F8E3C60}"/>
          </ac:spMkLst>
        </pc:spChg>
      </pc:sldChg>
      <pc:sldChg chg="addSp delSp modSp add">
        <pc:chgData name="Bob Higgie" userId="ca96966e-c91b-46bf-80ae-a3ad686f5520" providerId="ADAL" clId="{26ABAFA7-05F6-A749-9F10-2F3693916896}" dt="2018-11-06T10:30:06.936" v="5780" actId="20577"/>
        <pc:sldMkLst>
          <pc:docMk/>
          <pc:sldMk cId="3270854647" sldId="328"/>
        </pc:sldMkLst>
        <pc:spChg chg="mod">
          <ac:chgData name="Bob Higgie" userId="ca96966e-c91b-46bf-80ae-a3ad686f5520" providerId="ADAL" clId="{26ABAFA7-05F6-A749-9F10-2F3693916896}" dt="2018-11-02T20:51:10.142" v="882" actId="20577"/>
          <ac:spMkLst>
            <pc:docMk/>
            <pc:sldMk cId="3270854647" sldId="328"/>
            <ac:spMk id="2" creationId="{00000000-0000-0000-0000-000000000000}"/>
          </ac:spMkLst>
        </pc:spChg>
        <pc:spChg chg="add mod">
          <ac:chgData name="Bob Higgie" userId="ca96966e-c91b-46bf-80ae-a3ad686f5520" providerId="ADAL" clId="{26ABAFA7-05F6-A749-9F10-2F3693916896}" dt="2018-11-06T10:30:06.936" v="5780" actId="20577"/>
          <ac:spMkLst>
            <pc:docMk/>
            <pc:sldMk cId="3270854647" sldId="328"/>
            <ac:spMk id="3" creationId="{645B0BAE-8853-0F45-9A54-532EB3F68239}"/>
          </ac:spMkLst>
        </pc:spChg>
        <pc:spChg chg="del">
          <ac:chgData name="Bob Higgie" userId="ca96966e-c91b-46bf-80ae-a3ad686f5520" providerId="ADAL" clId="{26ABAFA7-05F6-A749-9F10-2F3693916896}" dt="2018-11-02T20:56:16.091" v="953" actId="478"/>
          <ac:spMkLst>
            <pc:docMk/>
            <pc:sldMk cId="3270854647" sldId="328"/>
            <ac:spMk id="23" creationId="{651A086D-11FD-DE49-9D6A-39E54F8E3C60}"/>
          </ac:spMkLst>
        </pc:spChg>
        <pc:picChg chg="add del mod">
          <ac:chgData name="Bob Higgie" userId="ca96966e-c91b-46bf-80ae-a3ad686f5520" providerId="ADAL" clId="{26ABAFA7-05F6-A749-9F10-2F3693916896}" dt="2018-11-06T10:22:09.292" v="5567" actId="478"/>
          <ac:picMkLst>
            <pc:docMk/>
            <pc:sldMk cId="3270854647" sldId="328"/>
            <ac:picMk id="4" creationId="{C104B1EE-F175-D24B-B5B4-7B46E849ACD6}"/>
          </ac:picMkLst>
        </pc:picChg>
      </pc:sldChg>
      <pc:sldChg chg="addSp delSp modSp add">
        <pc:chgData name="Bob Higgie" userId="ca96966e-c91b-46bf-80ae-a3ad686f5520" providerId="ADAL" clId="{26ABAFA7-05F6-A749-9F10-2F3693916896}" dt="2018-11-06T10:43:47.008" v="6033" actId="20577"/>
        <pc:sldMkLst>
          <pc:docMk/>
          <pc:sldMk cId="4154632082" sldId="329"/>
        </pc:sldMkLst>
        <pc:spChg chg="mod">
          <ac:chgData name="Bob Higgie" userId="ca96966e-c91b-46bf-80ae-a3ad686f5520" providerId="ADAL" clId="{26ABAFA7-05F6-A749-9F10-2F3693916896}" dt="2018-11-02T20:51:26.215" v="886" actId="20577"/>
          <ac:spMkLst>
            <pc:docMk/>
            <pc:sldMk cId="4154632082" sldId="329"/>
            <ac:spMk id="2" creationId="{00000000-0000-0000-0000-000000000000}"/>
          </ac:spMkLst>
        </pc:spChg>
        <pc:spChg chg="add mod">
          <ac:chgData name="Bob Higgie" userId="ca96966e-c91b-46bf-80ae-a3ad686f5520" providerId="ADAL" clId="{26ABAFA7-05F6-A749-9F10-2F3693916896}" dt="2018-11-06T10:43:47.008" v="6033" actId="20577"/>
          <ac:spMkLst>
            <pc:docMk/>
            <pc:sldMk cId="4154632082" sldId="329"/>
            <ac:spMk id="3" creationId="{0ED9B1CE-6E33-A44C-B4FB-A855740A3942}"/>
          </ac:spMkLst>
        </pc:spChg>
        <pc:spChg chg="del">
          <ac:chgData name="Bob Higgie" userId="ca96966e-c91b-46bf-80ae-a3ad686f5520" providerId="ADAL" clId="{26ABAFA7-05F6-A749-9F10-2F3693916896}" dt="2018-11-02T20:56:24.261" v="955" actId="478"/>
          <ac:spMkLst>
            <pc:docMk/>
            <pc:sldMk cId="4154632082" sldId="329"/>
            <ac:spMk id="23" creationId="{651A086D-11FD-DE49-9D6A-39E54F8E3C60}"/>
          </ac:spMkLst>
        </pc:spChg>
        <pc:picChg chg="add mod">
          <ac:chgData name="Bob Higgie" userId="ca96966e-c91b-46bf-80ae-a3ad686f5520" providerId="ADAL" clId="{26ABAFA7-05F6-A749-9F10-2F3693916896}" dt="2018-11-06T10:36:53.519" v="5783" actId="1076"/>
          <ac:picMkLst>
            <pc:docMk/>
            <pc:sldMk cId="4154632082" sldId="329"/>
            <ac:picMk id="4" creationId="{57815603-F56D-AA44-B7A5-F9DCB84E693D}"/>
          </ac:picMkLst>
        </pc:picChg>
      </pc:sldChg>
      <pc:sldChg chg="addSp delSp modSp add">
        <pc:chgData name="Bob Higgie" userId="ca96966e-c91b-46bf-80ae-a3ad686f5520" providerId="ADAL" clId="{26ABAFA7-05F6-A749-9F10-2F3693916896}" dt="2018-11-06T11:01:15.488" v="6568" actId="1035"/>
        <pc:sldMkLst>
          <pc:docMk/>
          <pc:sldMk cId="3968042392" sldId="330"/>
        </pc:sldMkLst>
        <pc:spChg chg="mod">
          <ac:chgData name="Bob Higgie" userId="ca96966e-c91b-46bf-80ae-a3ad686f5520" providerId="ADAL" clId="{26ABAFA7-05F6-A749-9F10-2F3693916896}" dt="2018-11-02T20:58:27.293" v="987" actId="20577"/>
          <ac:spMkLst>
            <pc:docMk/>
            <pc:sldMk cId="3968042392" sldId="330"/>
            <ac:spMk id="2" creationId="{00000000-0000-0000-0000-000000000000}"/>
          </ac:spMkLst>
        </pc:spChg>
        <pc:spChg chg="add mod">
          <ac:chgData name="Bob Higgie" userId="ca96966e-c91b-46bf-80ae-a3ad686f5520" providerId="ADAL" clId="{26ABAFA7-05F6-A749-9F10-2F3693916896}" dt="2018-11-06T11:01:15.488" v="6568" actId="1035"/>
          <ac:spMkLst>
            <pc:docMk/>
            <pc:sldMk cId="3968042392" sldId="330"/>
            <ac:spMk id="3" creationId="{8C2E674E-0132-0A48-AC1F-FE618E420BAC}"/>
          </ac:spMkLst>
        </pc:spChg>
        <pc:spChg chg="del">
          <ac:chgData name="Bob Higgie" userId="ca96966e-c91b-46bf-80ae-a3ad686f5520" providerId="ADAL" clId="{26ABAFA7-05F6-A749-9F10-2F3693916896}" dt="2018-11-02T20:56:33.341" v="957" actId="478"/>
          <ac:spMkLst>
            <pc:docMk/>
            <pc:sldMk cId="3968042392" sldId="330"/>
            <ac:spMk id="23" creationId="{651A086D-11FD-DE49-9D6A-39E54F8E3C60}"/>
          </ac:spMkLst>
        </pc:spChg>
      </pc:sldChg>
      <pc:sldChg chg="addSp delSp modSp add">
        <pc:chgData name="Bob Higgie" userId="ca96966e-c91b-46bf-80ae-a3ad686f5520" providerId="ADAL" clId="{26ABAFA7-05F6-A749-9F10-2F3693916896}" dt="2018-11-06T11:26:01.472" v="7006" actId="1035"/>
        <pc:sldMkLst>
          <pc:docMk/>
          <pc:sldMk cId="186483882" sldId="331"/>
        </pc:sldMkLst>
        <pc:spChg chg="mod">
          <ac:chgData name="Bob Higgie" userId="ca96966e-c91b-46bf-80ae-a3ad686f5520" providerId="ADAL" clId="{26ABAFA7-05F6-A749-9F10-2F3693916896}" dt="2018-11-02T20:52:21.531" v="898" actId="20577"/>
          <ac:spMkLst>
            <pc:docMk/>
            <pc:sldMk cId="186483882" sldId="331"/>
            <ac:spMk id="2" creationId="{00000000-0000-0000-0000-000000000000}"/>
          </ac:spMkLst>
        </pc:spChg>
        <pc:spChg chg="add mod">
          <ac:chgData name="Bob Higgie" userId="ca96966e-c91b-46bf-80ae-a3ad686f5520" providerId="ADAL" clId="{26ABAFA7-05F6-A749-9F10-2F3693916896}" dt="2018-11-06T11:26:01.472" v="7006" actId="1035"/>
          <ac:spMkLst>
            <pc:docMk/>
            <pc:sldMk cId="186483882" sldId="331"/>
            <ac:spMk id="3" creationId="{88B3D37D-59F7-D342-8F6E-95DA2974D8D0}"/>
          </ac:spMkLst>
        </pc:spChg>
        <pc:spChg chg="del">
          <ac:chgData name="Bob Higgie" userId="ca96966e-c91b-46bf-80ae-a3ad686f5520" providerId="ADAL" clId="{26ABAFA7-05F6-A749-9F10-2F3693916896}" dt="2018-11-02T20:56:40.408" v="959" actId="478"/>
          <ac:spMkLst>
            <pc:docMk/>
            <pc:sldMk cId="186483882" sldId="331"/>
            <ac:spMk id="23" creationId="{651A086D-11FD-DE49-9D6A-39E54F8E3C60}"/>
          </ac:spMkLst>
        </pc:spChg>
      </pc:sldChg>
      <pc:sldChg chg="addSp delSp modSp add ord">
        <pc:chgData name="Bob Higgie" userId="ca96966e-c91b-46bf-80ae-a3ad686f5520" providerId="ADAL" clId="{26ABAFA7-05F6-A749-9F10-2F3693916896}" dt="2018-11-06T11:59:12.140" v="7915" actId="1076"/>
        <pc:sldMkLst>
          <pc:docMk/>
          <pc:sldMk cId="1384221100" sldId="332"/>
        </pc:sldMkLst>
        <pc:spChg chg="mod">
          <ac:chgData name="Bob Higgie" userId="ca96966e-c91b-46bf-80ae-a3ad686f5520" providerId="ADAL" clId="{26ABAFA7-05F6-A749-9F10-2F3693916896}" dt="2018-11-02T20:52:30.582" v="913" actId="20577"/>
          <ac:spMkLst>
            <pc:docMk/>
            <pc:sldMk cId="1384221100" sldId="332"/>
            <ac:spMk id="2" creationId="{00000000-0000-0000-0000-000000000000}"/>
          </ac:spMkLst>
        </pc:spChg>
        <pc:spChg chg="add mod">
          <ac:chgData name="Bob Higgie" userId="ca96966e-c91b-46bf-80ae-a3ad686f5520" providerId="ADAL" clId="{26ABAFA7-05F6-A749-9F10-2F3693916896}" dt="2018-11-06T11:56:27.941" v="7912" actId="20577"/>
          <ac:spMkLst>
            <pc:docMk/>
            <pc:sldMk cId="1384221100" sldId="332"/>
            <ac:spMk id="3" creationId="{2A283EEC-C476-9448-A3CC-EC23D115038E}"/>
          </ac:spMkLst>
        </pc:spChg>
        <pc:spChg chg="del">
          <ac:chgData name="Bob Higgie" userId="ca96966e-c91b-46bf-80ae-a3ad686f5520" providerId="ADAL" clId="{26ABAFA7-05F6-A749-9F10-2F3693916896}" dt="2018-11-02T20:56:49.724" v="961" actId="478"/>
          <ac:spMkLst>
            <pc:docMk/>
            <pc:sldMk cId="1384221100" sldId="332"/>
            <ac:spMk id="23" creationId="{651A086D-11FD-DE49-9D6A-39E54F8E3C60}"/>
          </ac:spMkLst>
        </pc:spChg>
        <pc:picChg chg="add mod">
          <ac:chgData name="Bob Higgie" userId="ca96966e-c91b-46bf-80ae-a3ad686f5520" providerId="ADAL" clId="{26ABAFA7-05F6-A749-9F10-2F3693916896}" dt="2018-11-06T11:59:12.140" v="7915" actId="1076"/>
          <ac:picMkLst>
            <pc:docMk/>
            <pc:sldMk cId="1384221100" sldId="332"/>
            <ac:picMk id="4" creationId="{830EADDA-E401-BB45-B124-C97C927C74CE}"/>
          </ac:picMkLst>
        </pc:picChg>
      </pc:sldChg>
      <pc:sldChg chg="addSp delSp modSp add ord">
        <pc:chgData name="Bob Higgie" userId="ca96966e-c91b-46bf-80ae-a3ad686f5520" providerId="ADAL" clId="{26ABAFA7-05F6-A749-9F10-2F3693916896}" dt="2018-11-06T12:05:20.534" v="8147" actId="20577"/>
        <pc:sldMkLst>
          <pc:docMk/>
          <pc:sldMk cId="3669292734" sldId="333"/>
        </pc:sldMkLst>
        <pc:spChg chg="mod">
          <ac:chgData name="Bob Higgie" userId="ca96966e-c91b-46bf-80ae-a3ad686f5520" providerId="ADAL" clId="{26ABAFA7-05F6-A749-9F10-2F3693916896}" dt="2018-11-02T20:52:40.694" v="921" actId="20577"/>
          <ac:spMkLst>
            <pc:docMk/>
            <pc:sldMk cId="3669292734" sldId="333"/>
            <ac:spMk id="2" creationId="{00000000-0000-0000-0000-000000000000}"/>
          </ac:spMkLst>
        </pc:spChg>
        <pc:spChg chg="add mod">
          <ac:chgData name="Bob Higgie" userId="ca96966e-c91b-46bf-80ae-a3ad686f5520" providerId="ADAL" clId="{26ABAFA7-05F6-A749-9F10-2F3693916896}" dt="2018-11-06T12:05:20.534" v="8147" actId="20577"/>
          <ac:spMkLst>
            <pc:docMk/>
            <pc:sldMk cId="3669292734" sldId="333"/>
            <ac:spMk id="3" creationId="{36D9EF59-9AA0-094E-AA81-5A0873343697}"/>
          </ac:spMkLst>
        </pc:spChg>
        <pc:spChg chg="del">
          <ac:chgData name="Bob Higgie" userId="ca96966e-c91b-46bf-80ae-a3ad686f5520" providerId="ADAL" clId="{26ABAFA7-05F6-A749-9F10-2F3693916896}" dt="2018-11-02T20:56:56.433" v="963" actId="478"/>
          <ac:spMkLst>
            <pc:docMk/>
            <pc:sldMk cId="3669292734" sldId="333"/>
            <ac:spMk id="23" creationId="{651A086D-11FD-DE49-9D6A-39E54F8E3C60}"/>
          </ac:spMkLst>
        </pc:spChg>
        <pc:picChg chg="add mod">
          <ac:chgData name="Bob Higgie" userId="ca96966e-c91b-46bf-80ae-a3ad686f5520" providerId="ADAL" clId="{26ABAFA7-05F6-A749-9F10-2F3693916896}" dt="2018-11-06T12:00:10.492" v="7932" actId="14100"/>
          <ac:picMkLst>
            <pc:docMk/>
            <pc:sldMk cId="3669292734" sldId="333"/>
            <ac:picMk id="4" creationId="{F69D93A5-16B9-084F-BCA0-6F831E692290}"/>
          </ac:picMkLst>
        </pc:picChg>
      </pc:sldChg>
      <pc:sldChg chg="addSp delSp modSp add">
        <pc:chgData name="Bob Higgie" userId="ca96966e-c91b-46bf-80ae-a3ad686f5520" providerId="ADAL" clId="{26ABAFA7-05F6-A749-9F10-2F3693916896}" dt="2018-11-05T22:11:35.957" v="5360" actId="20577"/>
        <pc:sldMkLst>
          <pc:docMk/>
          <pc:sldMk cId="1352410356" sldId="334"/>
        </pc:sldMkLst>
        <pc:spChg chg="mod">
          <ac:chgData name="Bob Higgie" userId="ca96966e-c91b-46bf-80ae-a3ad686f5520" providerId="ADAL" clId="{26ABAFA7-05F6-A749-9F10-2F3693916896}" dt="2018-11-02T20:58:42.386" v="990" actId="20577"/>
          <ac:spMkLst>
            <pc:docMk/>
            <pc:sldMk cId="1352410356" sldId="334"/>
            <ac:spMk id="2" creationId="{00000000-0000-0000-0000-000000000000}"/>
          </ac:spMkLst>
        </pc:spChg>
        <pc:spChg chg="add del mod">
          <ac:chgData name="Bob Higgie" userId="ca96966e-c91b-46bf-80ae-a3ad686f5520" providerId="ADAL" clId="{26ABAFA7-05F6-A749-9F10-2F3693916896}" dt="2018-11-02T20:57:08.370" v="966"/>
          <ac:spMkLst>
            <pc:docMk/>
            <pc:sldMk cId="1352410356" sldId="334"/>
            <ac:spMk id="4" creationId="{DB14D623-28E5-1343-8FDC-92E24D6DCA89}"/>
          </ac:spMkLst>
        </pc:spChg>
        <pc:spChg chg="add mod">
          <ac:chgData name="Bob Higgie" userId="ca96966e-c91b-46bf-80ae-a3ad686f5520" providerId="ADAL" clId="{26ABAFA7-05F6-A749-9F10-2F3693916896}" dt="2018-11-05T22:11:35.957" v="5360" actId="20577"/>
          <ac:spMkLst>
            <pc:docMk/>
            <pc:sldMk cId="1352410356" sldId="334"/>
            <ac:spMk id="5" creationId="{2D2F341A-CB98-0446-BC11-B0301DA692E9}"/>
          </ac:spMkLst>
        </pc:spChg>
        <pc:spChg chg="del mod">
          <ac:chgData name="Bob Higgie" userId="ca96966e-c91b-46bf-80ae-a3ad686f5520" providerId="ADAL" clId="{26ABAFA7-05F6-A749-9F10-2F3693916896}" dt="2018-11-02T20:57:05.083" v="965" actId="478"/>
          <ac:spMkLst>
            <pc:docMk/>
            <pc:sldMk cId="1352410356" sldId="334"/>
            <ac:spMk id="23" creationId="{651A086D-11FD-DE49-9D6A-39E54F8E3C60}"/>
          </ac:spMkLst>
        </pc:spChg>
      </pc:sldChg>
      <pc:sldChg chg="addSp delSp modSp add">
        <pc:chgData name="Bob Higgie" userId="ca96966e-c91b-46bf-80ae-a3ad686f5520" providerId="ADAL" clId="{26ABAFA7-05F6-A749-9F10-2F3693916896}" dt="2018-11-05T22:05:35.128" v="5341" actId="1035"/>
        <pc:sldMkLst>
          <pc:docMk/>
          <pc:sldMk cId="1758350697" sldId="335"/>
        </pc:sldMkLst>
        <pc:spChg chg="mod">
          <ac:chgData name="Bob Higgie" userId="ca96966e-c91b-46bf-80ae-a3ad686f5520" providerId="ADAL" clId="{26ABAFA7-05F6-A749-9F10-2F3693916896}" dt="2018-11-02T20:58:52.382" v="993" actId="20577"/>
          <ac:spMkLst>
            <pc:docMk/>
            <pc:sldMk cId="1758350697" sldId="335"/>
            <ac:spMk id="2" creationId="{00000000-0000-0000-0000-000000000000}"/>
          </ac:spMkLst>
        </pc:spChg>
        <pc:spChg chg="add mod">
          <ac:chgData name="Bob Higgie" userId="ca96966e-c91b-46bf-80ae-a3ad686f5520" providerId="ADAL" clId="{26ABAFA7-05F6-A749-9F10-2F3693916896}" dt="2018-11-05T22:05:35.128" v="5341" actId="1035"/>
          <ac:spMkLst>
            <pc:docMk/>
            <pc:sldMk cId="1758350697" sldId="335"/>
            <ac:spMk id="4" creationId="{37529F64-D251-1542-BC0C-9202194734C2}"/>
          </ac:spMkLst>
        </pc:spChg>
        <pc:spChg chg="del">
          <ac:chgData name="Bob Higgie" userId="ca96966e-c91b-46bf-80ae-a3ad686f5520" providerId="ADAL" clId="{26ABAFA7-05F6-A749-9F10-2F3693916896}" dt="2018-11-02T20:57:14.390" v="967" actId="478"/>
          <ac:spMkLst>
            <pc:docMk/>
            <pc:sldMk cId="1758350697" sldId="335"/>
            <ac:spMk id="23" creationId="{651A086D-11FD-DE49-9D6A-39E54F8E3C60}"/>
          </ac:spMkLst>
        </pc:spChg>
      </pc:sldChg>
      <pc:sldChg chg="addSp delSp modSp add">
        <pc:chgData name="Bob Higgie" userId="ca96966e-c91b-46bf-80ae-a3ad686f5520" providerId="ADAL" clId="{26ABAFA7-05F6-A749-9F10-2F3693916896}" dt="2018-11-06T14:04:43.508" v="8882" actId="20577"/>
        <pc:sldMkLst>
          <pc:docMk/>
          <pc:sldMk cId="741066130" sldId="336"/>
        </pc:sldMkLst>
        <pc:spChg chg="mod">
          <ac:chgData name="Bob Higgie" userId="ca96966e-c91b-46bf-80ae-a3ad686f5520" providerId="ADAL" clId="{26ABAFA7-05F6-A749-9F10-2F3693916896}" dt="2018-11-02T20:59:03.600" v="997" actId="20577"/>
          <ac:spMkLst>
            <pc:docMk/>
            <pc:sldMk cId="741066130" sldId="336"/>
            <ac:spMk id="2" creationId="{00000000-0000-0000-0000-000000000000}"/>
          </ac:spMkLst>
        </pc:spChg>
        <pc:spChg chg="add mod">
          <ac:chgData name="Bob Higgie" userId="ca96966e-c91b-46bf-80ae-a3ad686f5520" providerId="ADAL" clId="{26ABAFA7-05F6-A749-9F10-2F3693916896}" dt="2018-11-06T14:04:43.508" v="8882" actId="20577"/>
          <ac:spMkLst>
            <pc:docMk/>
            <pc:sldMk cId="741066130" sldId="336"/>
            <ac:spMk id="4" creationId="{5B2326E4-1DA9-0F4A-BF0B-87FC80F34968}"/>
          </ac:spMkLst>
        </pc:spChg>
        <pc:spChg chg="del">
          <ac:chgData name="Bob Higgie" userId="ca96966e-c91b-46bf-80ae-a3ad686f5520" providerId="ADAL" clId="{26ABAFA7-05F6-A749-9F10-2F3693916896}" dt="2018-11-02T20:57:23.579" v="968" actId="478"/>
          <ac:spMkLst>
            <pc:docMk/>
            <pc:sldMk cId="741066130" sldId="336"/>
            <ac:spMk id="23" creationId="{651A086D-11FD-DE49-9D6A-39E54F8E3C60}"/>
          </ac:spMkLst>
        </pc:spChg>
      </pc:sldChg>
      <pc:sldChg chg="addSp delSp modSp add ord">
        <pc:chgData name="Bob Higgie" userId="ca96966e-c91b-46bf-80ae-a3ad686f5520" providerId="ADAL" clId="{26ABAFA7-05F6-A749-9F10-2F3693916896}" dt="2018-11-06T14:00:40.192" v="8701" actId="14"/>
        <pc:sldMkLst>
          <pc:docMk/>
          <pc:sldMk cId="392606454" sldId="337"/>
        </pc:sldMkLst>
        <pc:spChg chg="mod">
          <ac:chgData name="Bob Higgie" userId="ca96966e-c91b-46bf-80ae-a3ad686f5520" providerId="ADAL" clId="{26ABAFA7-05F6-A749-9F10-2F3693916896}" dt="2018-11-02T20:59:12.576" v="1000" actId="20577"/>
          <ac:spMkLst>
            <pc:docMk/>
            <pc:sldMk cId="392606454" sldId="337"/>
            <ac:spMk id="2" creationId="{00000000-0000-0000-0000-000000000000}"/>
          </ac:spMkLst>
        </pc:spChg>
        <pc:spChg chg="add mod">
          <ac:chgData name="Bob Higgie" userId="ca96966e-c91b-46bf-80ae-a3ad686f5520" providerId="ADAL" clId="{26ABAFA7-05F6-A749-9F10-2F3693916896}" dt="2018-11-06T14:00:40.192" v="8701" actId="14"/>
          <ac:spMkLst>
            <pc:docMk/>
            <pc:sldMk cId="392606454" sldId="337"/>
            <ac:spMk id="4" creationId="{E8C8D009-B8F7-6D4F-B238-E86ADF82887C}"/>
          </ac:spMkLst>
        </pc:spChg>
        <pc:spChg chg="del mod">
          <ac:chgData name="Bob Higgie" userId="ca96966e-c91b-46bf-80ae-a3ad686f5520" providerId="ADAL" clId="{26ABAFA7-05F6-A749-9F10-2F3693916896}" dt="2018-11-02T20:57:32.363" v="970" actId="478"/>
          <ac:spMkLst>
            <pc:docMk/>
            <pc:sldMk cId="392606454" sldId="337"/>
            <ac:spMk id="23" creationId="{651A086D-11FD-DE49-9D6A-39E54F8E3C60}"/>
          </ac:spMkLst>
        </pc:spChg>
      </pc:sldChg>
      <pc:sldChg chg="addSp delSp modSp add">
        <pc:chgData name="Bob Higgie" userId="ca96966e-c91b-46bf-80ae-a3ad686f5520" providerId="ADAL" clId="{26ABAFA7-05F6-A749-9F10-2F3693916896}" dt="2018-11-05T21:31:39.229" v="4367" actId="20577"/>
        <pc:sldMkLst>
          <pc:docMk/>
          <pc:sldMk cId="1859413490" sldId="338"/>
        </pc:sldMkLst>
        <pc:spChg chg="mod">
          <ac:chgData name="Bob Higgie" userId="ca96966e-c91b-46bf-80ae-a3ad686f5520" providerId="ADAL" clId="{26ABAFA7-05F6-A749-9F10-2F3693916896}" dt="2018-11-02T20:59:17.701" v="1002" actId="20577"/>
          <ac:spMkLst>
            <pc:docMk/>
            <pc:sldMk cId="1859413490" sldId="338"/>
            <ac:spMk id="2" creationId="{00000000-0000-0000-0000-000000000000}"/>
          </ac:spMkLst>
        </pc:spChg>
        <pc:spChg chg="add mod">
          <ac:chgData name="Bob Higgie" userId="ca96966e-c91b-46bf-80ae-a3ad686f5520" providerId="ADAL" clId="{26ABAFA7-05F6-A749-9F10-2F3693916896}" dt="2018-11-05T21:31:39.229" v="4367" actId="20577"/>
          <ac:spMkLst>
            <pc:docMk/>
            <pc:sldMk cId="1859413490" sldId="338"/>
            <ac:spMk id="4" creationId="{66C26220-925F-5044-A24F-182FB11D4167}"/>
          </ac:spMkLst>
        </pc:spChg>
        <pc:spChg chg="del">
          <ac:chgData name="Bob Higgie" userId="ca96966e-c91b-46bf-80ae-a3ad686f5520" providerId="ADAL" clId="{26ABAFA7-05F6-A749-9F10-2F3693916896}" dt="2018-11-02T20:57:38.193" v="971" actId="478"/>
          <ac:spMkLst>
            <pc:docMk/>
            <pc:sldMk cId="1859413490" sldId="338"/>
            <ac:spMk id="23" creationId="{651A086D-11FD-DE49-9D6A-39E54F8E3C60}"/>
          </ac:spMkLst>
        </pc:spChg>
      </pc:sldChg>
      <pc:sldChg chg="modSp">
        <pc:chgData name="Bob Higgie" userId="ca96966e-c91b-46bf-80ae-a3ad686f5520" providerId="ADAL" clId="{26ABAFA7-05F6-A749-9F10-2F3693916896}" dt="2018-11-05T20:34:23.667" v="1662" actId="20577"/>
        <pc:sldMkLst>
          <pc:docMk/>
          <pc:sldMk cId="554099721" sldId="340"/>
        </pc:sldMkLst>
        <pc:spChg chg="mod">
          <ac:chgData name="Bob Higgie" userId="ca96966e-c91b-46bf-80ae-a3ad686f5520" providerId="ADAL" clId="{26ABAFA7-05F6-A749-9F10-2F3693916896}" dt="2018-11-05T20:34:23.667" v="1662" actId="20577"/>
          <ac:spMkLst>
            <pc:docMk/>
            <pc:sldMk cId="554099721" sldId="340"/>
            <ac:spMk id="3" creationId="{51E17217-4910-3E4C-8844-CB5151FF7B08}"/>
          </ac:spMkLst>
        </pc:spChg>
      </pc:sldChg>
      <pc:sldChg chg="addSp delSp modSp add">
        <pc:chgData name="Bob Higgie" userId="ca96966e-c91b-46bf-80ae-a3ad686f5520" providerId="ADAL" clId="{26ABAFA7-05F6-A749-9F10-2F3693916896}" dt="2018-11-05T20:45:19.628" v="2054" actId="20577"/>
        <pc:sldMkLst>
          <pc:docMk/>
          <pc:sldMk cId="2931025991" sldId="341"/>
        </pc:sldMkLst>
        <pc:spChg chg="mod">
          <ac:chgData name="Bob Higgie" userId="ca96966e-c91b-46bf-80ae-a3ad686f5520" providerId="ADAL" clId="{26ABAFA7-05F6-A749-9F10-2F3693916896}" dt="2018-11-05T20:41:08.111" v="1667" actId="20577"/>
          <ac:spMkLst>
            <pc:docMk/>
            <pc:sldMk cId="2931025991" sldId="341"/>
            <ac:spMk id="2" creationId="{00000000-0000-0000-0000-000000000000}"/>
          </ac:spMkLst>
        </pc:spChg>
        <pc:spChg chg="mod">
          <ac:chgData name="Bob Higgie" userId="ca96966e-c91b-46bf-80ae-a3ad686f5520" providerId="ADAL" clId="{26ABAFA7-05F6-A749-9F10-2F3693916896}" dt="2018-11-05T20:45:19.628" v="2054" actId="20577"/>
          <ac:spMkLst>
            <pc:docMk/>
            <pc:sldMk cId="2931025991" sldId="341"/>
            <ac:spMk id="3" creationId="{51E17217-4910-3E4C-8844-CB5151FF7B08}"/>
          </ac:spMkLst>
        </pc:spChg>
        <pc:picChg chg="add mod">
          <ac:chgData name="Bob Higgie" userId="ca96966e-c91b-46bf-80ae-a3ad686f5520" providerId="ADAL" clId="{26ABAFA7-05F6-A749-9F10-2F3693916896}" dt="2018-11-05T20:41:30.284" v="1670" actId="1076"/>
          <ac:picMkLst>
            <pc:docMk/>
            <pc:sldMk cId="2931025991" sldId="341"/>
            <ac:picMk id="4" creationId="{B3EA2AD8-5000-3E47-A727-A54AC1484CF4}"/>
          </ac:picMkLst>
        </pc:picChg>
        <pc:picChg chg="del">
          <ac:chgData name="Bob Higgie" userId="ca96966e-c91b-46bf-80ae-a3ad686f5520" providerId="ADAL" clId="{26ABAFA7-05F6-A749-9F10-2F3693916896}" dt="2018-11-05T20:41:22.438" v="1668" actId="478"/>
          <ac:picMkLst>
            <pc:docMk/>
            <pc:sldMk cId="2931025991" sldId="341"/>
            <ac:picMk id="5" creationId="{B8EACB9F-0F7A-F046-97AE-8128957D65A1}"/>
          </ac:picMkLst>
        </pc:picChg>
      </pc:sldChg>
      <pc:sldChg chg="addSp delSp modSp add">
        <pc:chgData name="Bob Higgie" userId="ca96966e-c91b-46bf-80ae-a3ad686f5520" providerId="ADAL" clId="{26ABAFA7-05F6-A749-9F10-2F3693916896}" dt="2018-11-05T20:58:09.843" v="2465" actId="20577"/>
        <pc:sldMkLst>
          <pc:docMk/>
          <pc:sldMk cId="309969148" sldId="342"/>
        </pc:sldMkLst>
        <pc:spChg chg="mod">
          <ac:chgData name="Bob Higgie" userId="ca96966e-c91b-46bf-80ae-a3ad686f5520" providerId="ADAL" clId="{26ABAFA7-05F6-A749-9F10-2F3693916896}" dt="2018-11-05T20:46:34.041" v="2090" actId="20577"/>
          <ac:spMkLst>
            <pc:docMk/>
            <pc:sldMk cId="309969148" sldId="342"/>
            <ac:spMk id="2" creationId="{00000000-0000-0000-0000-000000000000}"/>
          </ac:spMkLst>
        </pc:spChg>
        <pc:spChg chg="mod">
          <ac:chgData name="Bob Higgie" userId="ca96966e-c91b-46bf-80ae-a3ad686f5520" providerId="ADAL" clId="{26ABAFA7-05F6-A749-9F10-2F3693916896}" dt="2018-11-05T20:58:09.843" v="2465" actId="20577"/>
          <ac:spMkLst>
            <pc:docMk/>
            <pc:sldMk cId="309969148" sldId="342"/>
            <ac:spMk id="3" creationId="{51E17217-4910-3E4C-8844-CB5151FF7B08}"/>
          </ac:spMkLst>
        </pc:spChg>
        <pc:graphicFrameChg chg="add mod modGraphic">
          <ac:chgData name="Bob Higgie" userId="ca96966e-c91b-46bf-80ae-a3ad686f5520" providerId="ADAL" clId="{26ABAFA7-05F6-A749-9F10-2F3693916896}" dt="2018-11-05T20:53:12.025" v="2157" actId="1076"/>
          <ac:graphicFrameMkLst>
            <pc:docMk/>
            <pc:sldMk cId="309969148" sldId="342"/>
            <ac:graphicFrameMk id="5" creationId="{0824E977-5D85-184A-8058-6D9ABC91E753}"/>
          </ac:graphicFrameMkLst>
        </pc:graphicFrameChg>
        <pc:picChg chg="del">
          <ac:chgData name="Bob Higgie" userId="ca96966e-c91b-46bf-80ae-a3ad686f5520" providerId="ADAL" clId="{26ABAFA7-05F6-A749-9F10-2F3693916896}" dt="2018-11-05T20:46:59.763" v="2091" actId="478"/>
          <ac:picMkLst>
            <pc:docMk/>
            <pc:sldMk cId="309969148" sldId="342"/>
            <ac:picMk id="4" creationId="{B3EA2AD8-5000-3E47-A727-A54AC1484CF4}"/>
          </ac:picMkLst>
        </pc:picChg>
      </pc:sldChg>
      <pc:sldChg chg="delSp modSp add">
        <pc:chgData name="Bob Higgie" userId="ca96966e-c91b-46bf-80ae-a3ad686f5520" providerId="ADAL" clId="{26ABAFA7-05F6-A749-9F10-2F3693916896}" dt="2018-11-05T21:06:26.150" v="3025" actId="20577"/>
        <pc:sldMkLst>
          <pc:docMk/>
          <pc:sldMk cId="1564066733" sldId="343"/>
        </pc:sldMkLst>
        <pc:spChg chg="mod">
          <ac:chgData name="Bob Higgie" userId="ca96966e-c91b-46bf-80ae-a3ad686f5520" providerId="ADAL" clId="{26ABAFA7-05F6-A749-9F10-2F3693916896}" dt="2018-11-05T20:59:23.877" v="2475" actId="20577"/>
          <ac:spMkLst>
            <pc:docMk/>
            <pc:sldMk cId="1564066733" sldId="343"/>
            <ac:spMk id="2" creationId="{00000000-0000-0000-0000-000000000000}"/>
          </ac:spMkLst>
        </pc:spChg>
        <pc:spChg chg="mod">
          <ac:chgData name="Bob Higgie" userId="ca96966e-c91b-46bf-80ae-a3ad686f5520" providerId="ADAL" clId="{26ABAFA7-05F6-A749-9F10-2F3693916896}" dt="2018-11-05T21:06:26.150" v="3025" actId="20577"/>
          <ac:spMkLst>
            <pc:docMk/>
            <pc:sldMk cId="1564066733" sldId="343"/>
            <ac:spMk id="3" creationId="{51E17217-4910-3E4C-8844-CB5151FF7B08}"/>
          </ac:spMkLst>
        </pc:spChg>
        <pc:graphicFrameChg chg="del">
          <ac:chgData name="Bob Higgie" userId="ca96966e-c91b-46bf-80ae-a3ad686f5520" providerId="ADAL" clId="{26ABAFA7-05F6-A749-9F10-2F3693916896}" dt="2018-11-05T20:59:26.114" v="2476" actId="478"/>
          <ac:graphicFrameMkLst>
            <pc:docMk/>
            <pc:sldMk cId="1564066733" sldId="343"/>
            <ac:graphicFrameMk id="5" creationId="{0824E977-5D85-184A-8058-6D9ABC91E753}"/>
          </ac:graphicFrameMkLst>
        </pc:graphicFrameChg>
      </pc:sldChg>
      <pc:sldChg chg="modSp add">
        <pc:chgData name="Bob Higgie" userId="ca96966e-c91b-46bf-80ae-a3ad686f5520" providerId="ADAL" clId="{26ABAFA7-05F6-A749-9F10-2F3693916896}" dt="2018-11-05T21:41:14.273" v="4519" actId="20577"/>
        <pc:sldMkLst>
          <pc:docMk/>
          <pc:sldMk cId="2859165833" sldId="344"/>
        </pc:sldMkLst>
        <pc:spChg chg="mod">
          <ac:chgData name="Bob Higgie" userId="ca96966e-c91b-46bf-80ae-a3ad686f5520" providerId="ADAL" clId="{26ABAFA7-05F6-A749-9F10-2F3693916896}" dt="2018-11-05T21:41:14.273" v="4519" actId="20577"/>
          <ac:spMkLst>
            <pc:docMk/>
            <pc:sldMk cId="2859165833" sldId="344"/>
            <ac:spMk id="4" creationId="{37529F64-D251-1542-BC0C-9202194734C2}"/>
          </ac:spMkLst>
        </pc:spChg>
      </pc:sldChg>
      <pc:sldChg chg="modSp add">
        <pc:chgData name="Bob Higgie" userId="ca96966e-c91b-46bf-80ae-a3ad686f5520" providerId="ADAL" clId="{26ABAFA7-05F6-A749-9F10-2F3693916896}" dt="2018-11-05T22:02:53.299" v="5277" actId="20577"/>
        <pc:sldMkLst>
          <pc:docMk/>
          <pc:sldMk cId="3966623624" sldId="345"/>
        </pc:sldMkLst>
        <pc:spChg chg="mod">
          <ac:chgData name="Bob Higgie" userId="ca96966e-c91b-46bf-80ae-a3ad686f5520" providerId="ADAL" clId="{26ABAFA7-05F6-A749-9F10-2F3693916896}" dt="2018-11-05T22:02:53.299" v="5277" actId="20577"/>
          <ac:spMkLst>
            <pc:docMk/>
            <pc:sldMk cId="3966623624" sldId="345"/>
            <ac:spMk id="4" creationId="{37529F64-D251-1542-BC0C-9202194734C2}"/>
          </ac:spMkLst>
        </pc:spChg>
      </pc:sldChg>
      <pc:sldChg chg="addSp delSp modSp add">
        <pc:chgData name="Bob Higgie" userId="ca96966e-c91b-46bf-80ae-a3ad686f5520" providerId="ADAL" clId="{26ABAFA7-05F6-A749-9F10-2F3693916896}" dt="2018-11-05T22:16:33.404" v="5365" actId="14100"/>
        <pc:sldMkLst>
          <pc:docMk/>
          <pc:sldMk cId="726682272" sldId="346"/>
        </pc:sldMkLst>
        <pc:spChg chg="del mod">
          <ac:chgData name="Bob Higgie" userId="ca96966e-c91b-46bf-80ae-a3ad686f5520" providerId="ADAL" clId="{26ABAFA7-05F6-A749-9F10-2F3693916896}" dt="2018-11-05T22:16:27.273" v="5363"/>
          <ac:spMkLst>
            <pc:docMk/>
            <pc:sldMk cId="726682272" sldId="346"/>
            <ac:spMk id="5" creationId="{2D2F341A-CB98-0446-BC11-B0301DA692E9}"/>
          </ac:spMkLst>
        </pc:spChg>
        <pc:picChg chg="add mod">
          <ac:chgData name="Bob Higgie" userId="ca96966e-c91b-46bf-80ae-a3ad686f5520" providerId="ADAL" clId="{26ABAFA7-05F6-A749-9F10-2F3693916896}" dt="2018-11-05T22:16:33.404" v="5365" actId="14100"/>
          <ac:picMkLst>
            <pc:docMk/>
            <pc:sldMk cId="726682272" sldId="346"/>
            <ac:picMk id="3" creationId="{759F5666-443F-3C47-ABEC-2C4820A1EBF2}"/>
          </ac:picMkLst>
        </pc:picChg>
      </pc:sldChg>
      <pc:sldChg chg="addSp delSp modSp add">
        <pc:chgData name="Bob Higgie" userId="ca96966e-c91b-46bf-80ae-a3ad686f5520" providerId="ADAL" clId="{26ABAFA7-05F6-A749-9F10-2F3693916896}" dt="2018-11-06T11:38:13.894" v="7247" actId="1076"/>
        <pc:sldMkLst>
          <pc:docMk/>
          <pc:sldMk cId="1903842902" sldId="347"/>
        </pc:sldMkLst>
        <pc:spChg chg="mod">
          <ac:chgData name="Bob Higgie" userId="ca96966e-c91b-46bf-80ae-a3ad686f5520" providerId="ADAL" clId="{26ABAFA7-05F6-A749-9F10-2F3693916896}" dt="2018-11-06T11:26:35.117" v="7012" actId="20577"/>
          <ac:spMkLst>
            <pc:docMk/>
            <pc:sldMk cId="1903842902" sldId="347"/>
            <ac:spMk id="2" creationId="{00000000-0000-0000-0000-000000000000}"/>
          </ac:spMkLst>
        </pc:spChg>
        <pc:spChg chg="del">
          <ac:chgData name="Bob Higgie" userId="ca96966e-c91b-46bf-80ae-a3ad686f5520" providerId="ADAL" clId="{26ABAFA7-05F6-A749-9F10-2F3693916896}" dt="2018-11-06T11:30:45.836" v="7014" actId="478"/>
          <ac:spMkLst>
            <pc:docMk/>
            <pc:sldMk cId="1903842902" sldId="347"/>
            <ac:spMk id="3" creationId="{88B3D37D-59F7-D342-8F6E-95DA2974D8D0}"/>
          </ac:spMkLst>
        </pc:spChg>
        <pc:spChg chg="add del mod">
          <ac:chgData name="Bob Higgie" userId="ca96966e-c91b-46bf-80ae-a3ad686f5520" providerId="ADAL" clId="{26ABAFA7-05F6-A749-9F10-2F3693916896}" dt="2018-11-06T11:30:52.872" v="7015" actId="478"/>
          <ac:spMkLst>
            <pc:docMk/>
            <pc:sldMk cId="1903842902" sldId="347"/>
            <ac:spMk id="6" creationId="{B44D43D2-C533-E64B-96B7-21650CEEA211}"/>
          </ac:spMkLst>
        </pc:spChg>
        <pc:spChg chg="add mod">
          <ac:chgData name="Bob Higgie" userId="ca96966e-c91b-46bf-80ae-a3ad686f5520" providerId="ADAL" clId="{26ABAFA7-05F6-A749-9F10-2F3693916896}" dt="2018-11-06T11:38:13.894" v="7247" actId="1076"/>
          <ac:spMkLst>
            <pc:docMk/>
            <pc:sldMk cId="1903842902" sldId="347"/>
            <ac:spMk id="7" creationId="{24389E6C-0A32-A74F-BD88-419EE976CFF8}"/>
          </ac:spMkLst>
        </pc:spChg>
        <pc:picChg chg="add mod">
          <ac:chgData name="Bob Higgie" userId="ca96966e-c91b-46bf-80ae-a3ad686f5520" providerId="ADAL" clId="{26ABAFA7-05F6-A749-9F10-2F3693916896}" dt="2018-11-06T11:30:55.748" v="7016" actId="1076"/>
          <ac:picMkLst>
            <pc:docMk/>
            <pc:sldMk cId="1903842902" sldId="347"/>
            <ac:picMk id="4" creationId="{69E4212E-999B-B846-9BCC-73B13BA53E88}"/>
          </ac:picMkLst>
        </pc:picChg>
      </pc:sldChg>
      <pc:sldChg chg="addSp delSp modSp add">
        <pc:chgData name="Bob Higgie" userId="ca96966e-c91b-46bf-80ae-a3ad686f5520" providerId="ADAL" clId="{26ABAFA7-05F6-A749-9F10-2F3693916896}" dt="2018-11-06T11:46:01.289" v="7533" actId="20577"/>
        <pc:sldMkLst>
          <pc:docMk/>
          <pc:sldMk cId="3171610246" sldId="348"/>
        </pc:sldMkLst>
        <pc:spChg chg="add mod">
          <ac:chgData name="Bob Higgie" userId="ca96966e-c91b-46bf-80ae-a3ad686f5520" providerId="ADAL" clId="{26ABAFA7-05F6-A749-9F10-2F3693916896}" dt="2018-11-06T11:46:01.289" v="7533" actId="20577"/>
          <ac:spMkLst>
            <pc:docMk/>
            <pc:sldMk cId="3171610246" sldId="348"/>
            <ac:spMk id="3" creationId="{09513291-771B-5947-866F-3EA1F3FC3E0A}"/>
          </ac:spMkLst>
        </pc:spChg>
        <pc:picChg chg="del">
          <ac:chgData name="Bob Higgie" userId="ca96966e-c91b-46bf-80ae-a3ad686f5520" providerId="ADAL" clId="{26ABAFA7-05F6-A749-9F10-2F3693916896}" dt="2018-11-06T11:31:18.041" v="7018" actId="478"/>
          <ac:picMkLst>
            <pc:docMk/>
            <pc:sldMk cId="3171610246" sldId="348"/>
            <ac:picMk id="4" creationId="{69E4212E-999B-B846-9BCC-73B13BA53E8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A16AA-C3C9-524C-AA95-1B316E339F06}" type="datetimeFigureOut">
              <a:rPr lang="en-US" smtClean="0"/>
              <a:t>11/6/18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C0B4FF-D04F-0347-9B11-4E87A25C4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82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356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048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709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66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635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818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8050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920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750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320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532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9975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9870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281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281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504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2230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3507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0746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752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838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647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627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8685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531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309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2207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596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58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169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75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06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471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975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68608" y="6237312"/>
            <a:ext cx="50410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89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FA3F48C-C7C6-4055-9F49-3777875E72AE}" type="datetimeFigureOut">
              <a:rPr lang="en-US" smtClean="0"/>
              <a:t>11/6/18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318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178E61D-D431-422C-9764-11DAFE33AB63}" type="datetimeFigureOut">
              <a:rPr lang="en-US" smtClean="0"/>
              <a:t>11/6/18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39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822" y="365127"/>
            <a:ext cx="11590421" cy="1325563"/>
          </a:xfrm>
        </p:spPr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822" y="1825625"/>
            <a:ext cx="11590421" cy="49359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42032" y="6396458"/>
            <a:ext cx="461211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211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949" y="1709740"/>
            <a:ext cx="11341769" cy="2852737"/>
          </a:xfrm>
        </p:spPr>
        <p:txBody>
          <a:bodyPr anchor="b"/>
          <a:lstStyle>
            <a:lvl1pPr>
              <a:defRPr sz="450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949" y="4589465"/>
            <a:ext cx="11341769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65569" y="6356352"/>
            <a:ext cx="43714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66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467475" cy="1325563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8550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33475" cy="48550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05675" y="6315578"/>
            <a:ext cx="5334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352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24710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421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421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530013" y="6356352"/>
            <a:ext cx="50410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657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304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63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573405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466407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92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63EFA5E-FA76-400D-B3DC-F0BA90E6D107}" type="datetimeFigureOut">
              <a:rPr lang="en-US" smtClean="0"/>
              <a:t>11/6/18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392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895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31740"/>
            <a:ext cx="891770" cy="3051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22313"/>
            <a:ext cx="838200" cy="335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31740"/>
            <a:ext cx="420403" cy="5343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525344"/>
            <a:ext cx="12192000" cy="332656"/>
          </a:xfrm>
          <a:prstGeom prst="rect">
            <a:avLst/>
          </a:prstGeom>
          <a:solidFill>
            <a:srgbClr val="015A2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6600" y="6266473"/>
            <a:ext cx="5041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27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le.com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yclic_redundancy_check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GB" sz="4800" dirty="0"/>
            </a:br>
            <a:r>
              <a:rPr lang="en-GB" dirty="0"/>
              <a:t>BCS Level 4 Certificate in Network Systems and Architecture </a:t>
            </a:r>
            <a:br>
              <a:rPr lang="en-GB" dirty="0"/>
            </a:br>
            <a:br>
              <a:rPr lang="en-GB" sz="4800" dirty="0"/>
            </a:br>
            <a:r>
              <a:rPr lang="en-GB" sz="4800" dirty="0"/>
              <a:t>Network Infrastructure Components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Network Engineer</a:t>
            </a:r>
          </a:p>
        </p:txBody>
      </p:sp>
    </p:spTree>
    <p:extLst>
      <p:ext uri="{BB962C8B-B14F-4D97-AF65-F5344CB8AC3E}">
        <p14:creationId xmlns:p14="http://schemas.microsoft.com/office/powerpoint/2010/main" val="195010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Switches – layer 3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5ED6D-2C01-7C42-A73A-6227AB445E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Inspect the incoming/outgoing network traffic – IP addressing (network layer 3)</a:t>
            </a:r>
          </a:p>
          <a:p>
            <a:r>
              <a:rPr lang="en-GB" dirty="0"/>
              <a:t>Support of all major routing protocols and most of the routing of data/traffic to the next hop/router</a:t>
            </a:r>
          </a:p>
          <a:p>
            <a:r>
              <a:rPr lang="en-GB" dirty="0"/>
              <a:t>Include switching abilities, and can forward data according to a device's physical address (layer 2)</a:t>
            </a:r>
          </a:p>
          <a:p>
            <a:r>
              <a:rPr lang="en-GB" dirty="0"/>
              <a:t>Uses hardware routing, whereas typical routers use software routing</a:t>
            </a:r>
          </a:p>
          <a:p>
            <a:r>
              <a:rPr lang="en-GB" dirty="0"/>
              <a:t>Use of hardware leads to higher performance </a:t>
            </a:r>
          </a:p>
          <a:p>
            <a:endParaRPr lang="en-GB" dirty="0"/>
          </a:p>
          <a:p>
            <a:r>
              <a:rPr lang="en-GB" dirty="0"/>
              <a:t>Very useful for VLANs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2A039B-C24C-174A-B84C-EF8ED9AA0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3815" y="3238499"/>
            <a:ext cx="3329214" cy="3039717"/>
          </a:xfrm>
          <a:prstGeom prst="rect">
            <a:avLst/>
          </a:prstGeom>
        </p:spPr>
      </p:pic>
      <p:pic>
        <p:nvPicPr>
          <p:cNvPr id="7" name="Picture 20" descr="C:\Users\ecoffey\AppData\Local\Temp\Rar$DRa0.160\30042_Device_layer3_switch_unknown_64.png">
            <a:extLst>
              <a:ext uri="{FF2B5EF4-FFF2-40B4-BE49-F238E27FC236}">
                <a16:creationId xmlns:a16="http://schemas.microsoft.com/office/drawing/2014/main" id="{5EE0225E-CE1B-7F42-B9D8-5BB3D225E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510" y="4467023"/>
            <a:ext cx="1597053" cy="159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187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VLANs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609D6-CE69-1F40-BB52-5FD7C6C58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823" y="1825625"/>
            <a:ext cx="6717820" cy="4935956"/>
          </a:xfrm>
        </p:spPr>
        <p:txBody>
          <a:bodyPr/>
          <a:lstStyle/>
          <a:p>
            <a:r>
              <a:rPr lang="en-GB" dirty="0"/>
              <a:t>Create smaller broadcast domains at layer 2</a:t>
            </a:r>
          </a:p>
          <a:p>
            <a:r>
              <a:rPr lang="en-GB" dirty="0"/>
              <a:t>Broadcasts from one VLAN do not go to another VLAN</a:t>
            </a:r>
          </a:p>
          <a:p>
            <a:r>
              <a:rPr lang="en-GB" dirty="0"/>
              <a:t>Adding VLANs reduces bandwidth requirements</a:t>
            </a:r>
          </a:p>
          <a:p>
            <a:r>
              <a:rPr lang="en-GB" dirty="0"/>
              <a:t>Adding a user means allocating their port to a VLAN</a:t>
            </a:r>
          </a:p>
          <a:p>
            <a:endParaRPr lang="en-GB" dirty="0"/>
          </a:p>
          <a:p>
            <a:r>
              <a:rPr lang="en-GB" dirty="0"/>
              <a:t>Need a router to communicate between VLANs</a:t>
            </a:r>
          </a:p>
          <a:p>
            <a:endParaRPr lang="en-GB" dirty="0"/>
          </a:p>
          <a:p>
            <a:r>
              <a:rPr lang="en-GB" dirty="0"/>
              <a:t>Layer 3 switch combines the switching and routing required for VLANs (but not WAN) </a:t>
            </a:r>
          </a:p>
        </p:txBody>
      </p:sp>
      <p:pic>
        <p:nvPicPr>
          <p:cNvPr id="1026" name="Picture 2" descr="page333image3096784">
            <a:extLst>
              <a:ext uri="{FF2B5EF4-FFF2-40B4-BE49-F238E27FC236}">
                <a16:creationId xmlns:a16="http://schemas.microsoft.com/office/drawing/2014/main" id="{7DD80EDD-357B-B646-BB3E-1C40E0E1D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485" y="1825625"/>
            <a:ext cx="3810000" cy="273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348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Configure VLANs on Cisco </a:t>
            </a:r>
            <a:r>
              <a:rPr lang="en-GB" sz="3600"/>
              <a:t>S1 switch</a:t>
            </a:r>
            <a:endParaRPr lang="en-GB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609D6-CE69-1F40-BB52-5FD7C6C58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823" y="1825625"/>
            <a:ext cx="6717820" cy="4935956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S1#config t </a:t>
            </a: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S1(config)#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? </a:t>
            </a: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	WORD ISL VLAN IDs 1-4094 </a:t>
            </a: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	internal internal VLAN </a:t>
            </a: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S1(config)#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2 </a:t>
            </a: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S1(config-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)#name Sales </a:t>
            </a: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S1(config-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)#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3 </a:t>
            </a: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S1(config-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)#name Marketing </a:t>
            </a: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S1(config-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)#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4 </a:t>
            </a: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S1(config-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)#name Accounting </a:t>
            </a: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S1(config-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)#^Z </a:t>
            </a: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S1# </a:t>
            </a:r>
            <a:endParaRPr lang="en-GB" dirty="0"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026" name="Picture 2" descr="page333image3096784">
            <a:extLst>
              <a:ext uri="{FF2B5EF4-FFF2-40B4-BE49-F238E27FC236}">
                <a16:creationId xmlns:a16="http://schemas.microsoft.com/office/drawing/2014/main" id="{7DD80EDD-357B-B646-BB3E-1C40E0E1D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485" y="1825625"/>
            <a:ext cx="3810000" cy="273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589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/>
              <a:t>Three layer </a:t>
            </a:r>
            <a:r>
              <a:rPr lang="en-GB" sz="3600" dirty="0"/>
              <a:t>model (access, distribution, core)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8B4C0-F822-D746-B93B-1F0040BA4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822" y="1556917"/>
            <a:ext cx="5902782" cy="4935956"/>
          </a:xfrm>
        </p:spPr>
        <p:txBody>
          <a:bodyPr>
            <a:normAutofit/>
          </a:bodyPr>
          <a:lstStyle/>
          <a:p>
            <a:r>
              <a:rPr lang="en-GB" b="1" dirty="0"/>
              <a:t>Access</a:t>
            </a:r>
            <a:r>
              <a:rPr lang="en-GB" dirty="0"/>
              <a:t>  </a:t>
            </a:r>
          </a:p>
          <a:p>
            <a:pPr lvl="1"/>
            <a:r>
              <a:rPr lang="en-GB" dirty="0"/>
              <a:t>End-stations and servers connect to the enterprise at the </a:t>
            </a:r>
            <a:r>
              <a:rPr lang="en-GB" i="1" dirty="0"/>
              <a:t>access layer</a:t>
            </a:r>
            <a:r>
              <a:rPr lang="en-GB" dirty="0"/>
              <a:t>. </a:t>
            </a:r>
          </a:p>
          <a:p>
            <a:pPr lvl="1"/>
            <a:r>
              <a:rPr lang="en-GB" dirty="0"/>
              <a:t>incorporates layer 2 switches and access points</a:t>
            </a:r>
          </a:p>
          <a:p>
            <a:r>
              <a:rPr lang="en-GB" b="1" dirty="0"/>
              <a:t>Distribution</a:t>
            </a:r>
            <a:endParaRPr lang="en-GB" dirty="0"/>
          </a:p>
          <a:p>
            <a:pPr lvl="1"/>
            <a:r>
              <a:rPr lang="en-GB" dirty="0"/>
              <a:t>Routing and filtering are managed at the distribution layer.</a:t>
            </a:r>
          </a:p>
          <a:p>
            <a:pPr lvl="1"/>
            <a:r>
              <a:rPr lang="en-GB" dirty="0"/>
              <a:t>Distribution layer devices also often manage individual branch-office WAN connections.</a:t>
            </a:r>
          </a:p>
          <a:p>
            <a:pPr lvl="1"/>
            <a:r>
              <a:rPr lang="en-GB" dirty="0"/>
              <a:t>determines how packets can access the core. </a:t>
            </a:r>
          </a:p>
          <a:p>
            <a:pPr lvl="1"/>
            <a:r>
              <a:rPr lang="en-GB" dirty="0"/>
              <a:t>consists of layer 3 routers and multilayer switches.</a:t>
            </a:r>
          </a:p>
          <a:p>
            <a:r>
              <a:rPr lang="en-GB" b="1" dirty="0"/>
              <a:t>Core</a:t>
            </a:r>
            <a:r>
              <a:rPr lang="en-GB" dirty="0"/>
              <a:t> </a:t>
            </a:r>
          </a:p>
          <a:p>
            <a:pPr lvl="1"/>
            <a:r>
              <a:rPr lang="en-GB" dirty="0"/>
              <a:t>consists of high speed devices, like high end routers and switches with redundant links</a:t>
            </a:r>
          </a:p>
          <a:p>
            <a:pPr lvl="1"/>
            <a:r>
              <a:rPr lang="en-GB" dirty="0"/>
              <a:t>moves packets between distribution-layer devices in different regions of the network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D04B36-0495-4548-8D08-A2CDCACA7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442" y="1690690"/>
            <a:ext cx="5229962" cy="392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889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Router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17217-4910-3E4C-8844-CB5151FF7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Forwards data packets between computer networks</a:t>
            </a:r>
          </a:p>
          <a:p>
            <a:r>
              <a:rPr lang="en-GB" dirty="0"/>
              <a:t>Connected to two or more data lines (Ethernet, WAN etc) from different networks</a:t>
            </a:r>
          </a:p>
          <a:p>
            <a:r>
              <a:rPr lang="en-GB" dirty="0"/>
              <a:t>Reads the network (IP) address information in the packet to determine the ultimate destination</a:t>
            </a:r>
          </a:p>
          <a:p>
            <a:r>
              <a:rPr lang="en-GB" dirty="0"/>
              <a:t>Uses information in its routing table or routing policy to direct the packet to the next network on its journey</a:t>
            </a:r>
          </a:p>
          <a:p>
            <a:r>
              <a:rPr lang="en-GB" dirty="0"/>
              <a:t>Is a layer 3 (network) device </a:t>
            </a:r>
          </a:p>
        </p:txBody>
      </p:sp>
      <p:pic>
        <p:nvPicPr>
          <p:cNvPr id="4" name="Picture 20" descr="C:\Users\ecoffey\AppData\Local\Temp\Rar$DRa0.386\30067_Device_router_unknown_64.png">
            <a:extLst>
              <a:ext uri="{FF2B5EF4-FFF2-40B4-BE49-F238E27FC236}">
                <a16:creationId xmlns:a16="http://schemas.microsoft.com/office/drawing/2014/main" id="{B0E22CB7-7148-DD4B-8AC5-0049E3F16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580" y="3799183"/>
            <a:ext cx="1873323" cy="187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011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Router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17217-4910-3E4C-8844-CB5151FF7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822" y="1825625"/>
            <a:ext cx="5937507" cy="4935956"/>
          </a:xfrm>
        </p:spPr>
        <p:txBody>
          <a:bodyPr/>
          <a:lstStyle/>
          <a:p>
            <a:r>
              <a:rPr lang="en-GB" dirty="0"/>
              <a:t>Incoming packet read into memory</a:t>
            </a:r>
          </a:p>
          <a:p>
            <a:r>
              <a:rPr lang="en-GB" dirty="0"/>
              <a:t>Interrupt processor reads destination IP address</a:t>
            </a:r>
          </a:p>
          <a:p>
            <a:r>
              <a:rPr lang="en-GB" dirty="0"/>
              <a:t>Checks in router cache to look for matching entry</a:t>
            </a:r>
          </a:p>
          <a:p>
            <a:r>
              <a:rPr lang="en-GB" dirty="0"/>
              <a:t>If there is then builds new layer 2 header and alerts outbound processor</a:t>
            </a:r>
          </a:p>
          <a:p>
            <a:r>
              <a:rPr lang="en-GB" dirty="0"/>
              <a:t>If not, then finds next hop address and layer 2 address in routing table, then builds new layer 2 header and alerts outbound processor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EACB9F-0F7A-F046-97AE-8128957D6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770" y="1690690"/>
            <a:ext cx="4911096" cy="414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99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Hops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17217-4910-3E4C-8844-CB5151FF7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822" y="1825625"/>
            <a:ext cx="5937507" cy="4935956"/>
          </a:xfrm>
        </p:spPr>
        <p:txBody>
          <a:bodyPr/>
          <a:lstStyle/>
          <a:p>
            <a:r>
              <a:rPr lang="en-GB" dirty="0"/>
              <a:t>A hop occurs each time packets are passed to the next network device</a:t>
            </a:r>
          </a:p>
          <a:p>
            <a:r>
              <a:rPr lang="en-GB" dirty="0"/>
              <a:t>The hop count is the number of intermediate devices the packet has to pass through from source to destination</a:t>
            </a:r>
          </a:p>
          <a:p>
            <a:r>
              <a:rPr lang="en-GB" dirty="0"/>
              <a:t>The hop count can be used as a metric by routing protocols to determine the optimum path for a packet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EA2AD8-5000-3E47-A727-A54AC1484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829" y="1554843"/>
            <a:ext cx="50800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25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Routing 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17217-4910-3E4C-8844-CB5151FF7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823" y="1825625"/>
            <a:ext cx="4955864" cy="4935956"/>
          </a:xfrm>
        </p:spPr>
        <p:txBody>
          <a:bodyPr/>
          <a:lstStyle/>
          <a:p>
            <a:r>
              <a:rPr lang="en-GB" dirty="0"/>
              <a:t>Contains the destination subnet</a:t>
            </a:r>
          </a:p>
          <a:p>
            <a:r>
              <a:rPr lang="en-GB" dirty="0"/>
              <a:t>The metric (indicates best path)</a:t>
            </a:r>
          </a:p>
          <a:p>
            <a:r>
              <a:rPr lang="en-GB" dirty="0"/>
              <a:t>Next hop or gateway</a:t>
            </a:r>
          </a:p>
          <a:p>
            <a:endParaRPr lang="en-GB" dirty="0"/>
          </a:p>
          <a:p>
            <a:r>
              <a:rPr lang="en-GB" dirty="0"/>
              <a:t>In the example (for a home router)</a:t>
            </a:r>
          </a:p>
          <a:p>
            <a:endParaRPr lang="en-GB" dirty="0"/>
          </a:p>
          <a:p>
            <a:r>
              <a:rPr lang="en-GB" dirty="0"/>
              <a:t>0.0.0.0 is for an address not found in the table </a:t>
            </a:r>
          </a:p>
          <a:p>
            <a:r>
              <a:rPr lang="en-GB" dirty="0"/>
              <a:t>127.0.0.0 is localhost </a:t>
            </a:r>
          </a:p>
          <a:p>
            <a:r>
              <a:rPr lang="en-GB" dirty="0"/>
              <a:t>Default gateway is 192.168.0.1 and reached through the local network card 192.168.0.100</a:t>
            </a:r>
          </a:p>
          <a:p>
            <a:endParaRPr lang="en-GB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824E977-5D85-184A-8058-6D9ABC91E7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576703"/>
              </p:ext>
            </p:extLst>
          </p:nvPr>
        </p:nvGraphicFramePr>
        <p:xfrm>
          <a:off x="5531243" y="1690690"/>
          <a:ext cx="6372000" cy="1783080"/>
        </p:xfrm>
        <a:graphic>
          <a:graphicData uri="http://schemas.openxmlformats.org/drawingml/2006/table">
            <a:tbl>
              <a:tblPr/>
              <a:tblGrid>
                <a:gridCol w="1656000">
                  <a:extLst>
                    <a:ext uri="{9D8B030D-6E8A-4147-A177-3AD203B41FA5}">
                      <a16:colId xmlns:a16="http://schemas.microsoft.com/office/drawing/2014/main" val="1470332476"/>
                    </a:ext>
                  </a:extLst>
                </a:gridCol>
                <a:gridCol w="1368000">
                  <a:extLst>
                    <a:ext uri="{9D8B030D-6E8A-4147-A177-3AD203B41FA5}">
                      <a16:colId xmlns:a16="http://schemas.microsoft.com/office/drawing/2014/main" val="3619324235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97895488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1267185240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519195186"/>
                    </a:ext>
                  </a:extLst>
                </a:gridCol>
              </a:tblGrid>
              <a:tr h="285885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</a:rPr>
                        <a:t>Network Destination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</a:rPr>
                        <a:t>Netmask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</a:rPr>
                        <a:t>Gateway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</a:rPr>
                        <a:t>Interface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</a:rPr>
                        <a:t>Metric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604220"/>
                  </a:ext>
                </a:extLst>
              </a:tr>
              <a:tr h="285885"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0.0.0.0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0.0.0.0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192.168.0.1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192.168.0.100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74231"/>
                  </a:ext>
                </a:extLst>
              </a:tr>
              <a:tr h="285885"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127.0.0.0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255.0.0.0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127.0.0.1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127.0.0.1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1617194"/>
                  </a:ext>
                </a:extLst>
              </a:tr>
              <a:tr h="285885"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192.168.0.0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255.255.255.0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192.168.0.100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192.168.0.100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051194"/>
                  </a:ext>
                </a:extLst>
              </a:tr>
              <a:tr h="285885"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192.168.0.100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255.255.255.255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127.0.0.1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127.0.0.1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94585"/>
                  </a:ext>
                </a:extLst>
              </a:tr>
              <a:tr h="285885"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192.168.0.1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255.255.255.255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192.168.0.100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192.168.0.100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10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55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969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Routing protocols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17217-4910-3E4C-8844-CB5151FF7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822" y="1825625"/>
            <a:ext cx="9455291" cy="4935956"/>
          </a:xfrm>
        </p:spPr>
        <p:txBody>
          <a:bodyPr/>
          <a:lstStyle/>
          <a:p>
            <a:r>
              <a:rPr lang="en-GB" dirty="0"/>
              <a:t>Used by routers to exchange information about routes between network nodes</a:t>
            </a:r>
          </a:p>
          <a:p>
            <a:r>
              <a:rPr lang="en-GB" dirty="0"/>
              <a:t>Routing algorithms determine the choice of routes directly attached to  router</a:t>
            </a:r>
          </a:p>
          <a:p>
            <a:r>
              <a:rPr lang="en-GB" dirty="0"/>
              <a:t>This information is then shared, such that routers gain knowledge of the network topology</a:t>
            </a:r>
          </a:p>
          <a:p>
            <a:r>
              <a:rPr lang="en-GB" dirty="0"/>
              <a:t>The results are stored as a metric in the routing table</a:t>
            </a:r>
          </a:p>
          <a:p>
            <a:endParaRPr lang="en-GB" dirty="0"/>
          </a:p>
          <a:p>
            <a:r>
              <a:rPr lang="en-GB" dirty="0"/>
              <a:t>Routing Information Protocol (RIP) counts hop (maximum 15)</a:t>
            </a:r>
          </a:p>
          <a:p>
            <a:r>
              <a:rPr lang="en-GB" dirty="0"/>
              <a:t>Open Shortest Path First (OSPF) measures the cost – bandwidth, delay and load</a:t>
            </a:r>
          </a:p>
        </p:txBody>
      </p:sp>
    </p:spTree>
    <p:extLst>
      <p:ext uri="{BB962C8B-B14F-4D97-AF65-F5344CB8AC3E}">
        <p14:creationId xmlns:p14="http://schemas.microsoft.com/office/powerpoint/2010/main" val="1564066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Static routing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94611-A933-DB4E-B9EF-2246B52E0D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network administrator adds entries in the routing table</a:t>
            </a:r>
          </a:p>
          <a:p>
            <a:endParaRPr lang="en-GB" dirty="0"/>
          </a:p>
          <a:p>
            <a:r>
              <a:rPr lang="en-GB" dirty="0"/>
              <a:t>Used:</a:t>
            </a:r>
          </a:p>
          <a:p>
            <a:pPr lvl="1"/>
            <a:r>
              <a:rPr lang="en-GB" dirty="0"/>
              <a:t>For a default node when no other nodes are available</a:t>
            </a:r>
          </a:p>
          <a:p>
            <a:pPr lvl="1"/>
            <a:r>
              <a:rPr lang="en-GB" dirty="0"/>
              <a:t>In a small network with only one or two routes</a:t>
            </a:r>
          </a:p>
          <a:p>
            <a:pPr lvl="1"/>
            <a:r>
              <a:rPr lang="en-GB" dirty="0"/>
              <a:t>As a backup if dynamic routing is not available</a:t>
            </a:r>
          </a:p>
          <a:p>
            <a:pPr lvl="1"/>
            <a:endParaRPr lang="en-GB" dirty="0"/>
          </a:p>
          <a:p>
            <a:r>
              <a:rPr lang="en-GB" dirty="0"/>
              <a:t>Good for:</a:t>
            </a:r>
          </a:p>
          <a:p>
            <a:pPr lvl="1"/>
            <a:r>
              <a:rPr lang="en-GB" dirty="0"/>
              <a:t>Full control over the network</a:t>
            </a:r>
          </a:p>
          <a:p>
            <a:pPr lvl="1"/>
            <a:r>
              <a:rPr lang="en-GB" dirty="0"/>
              <a:t>Very little CPU load and no traffic to other routers</a:t>
            </a:r>
          </a:p>
          <a:p>
            <a:pPr lvl="1"/>
            <a:endParaRPr lang="en-GB" dirty="0"/>
          </a:p>
          <a:p>
            <a:r>
              <a:rPr lang="en-GB" dirty="0"/>
              <a:t>Problems:</a:t>
            </a:r>
          </a:p>
          <a:p>
            <a:pPr lvl="1"/>
            <a:r>
              <a:rPr lang="en-GB" dirty="0"/>
              <a:t>Human error</a:t>
            </a:r>
          </a:p>
          <a:p>
            <a:pPr lvl="1"/>
            <a:r>
              <a:rPr lang="en-GB" dirty="0"/>
              <a:t>Not fault tolerant if a route becomes unavailable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1893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7836060"/>
              </p:ext>
            </p:extLst>
          </p:nvPr>
        </p:nvGraphicFramePr>
        <p:xfrm>
          <a:off x="725716" y="1458462"/>
          <a:ext cx="7198604" cy="4747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51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3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dirty="0"/>
                        <a:t>Syllabus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Target number of questions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1 Load </a:t>
                      </a:r>
                      <a:r>
                        <a:rPr lang="en-GB" dirty="0"/>
                        <a:t>balancing failures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2 Storage protocol failures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3 Hardware failures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4 Configuration errors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5 Environmental problems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6 Errors in security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255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7 Errors resulting from lack of capacity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0960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  <a:highlight>
                            <a:srgbClr val="FF0000"/>
                          </a:highlight>
                        </a:rPr>
                        <a:t>8 Network Infrastructure Components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  <a:highlight>
                            <a:srgbClr val="FF0000"/>
                          </a:highlight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7433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9 </a:t>
                      </a:r>
                      <a:r>
                        <a:rPr lang="en-GB" sz="13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Features of Client-Server Operating Systems and Applications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6593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10 </a:t>
                      </a:r>
                      <a:r>
                        <a:rPr lang="en-GB" sz="13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Components and functions of virtualised systems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8314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11 Features of Middleware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00919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40 questions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54963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9564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Dynamic routing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A71E8-3609-E74D-A973-56E51C454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entries in the routing table are made by the routing protocols</a:t>
            </a:r>
          </a:p>
          <a:p>
            <a:endParaRPr lang="en-GB" dirty="0"/>
          </a:p>
          <a:p>
            <a:r>
              <a:rPr lang="en-GB" dirty="0"/>
              <a:t>Entries are updated according to the conditions of the network</a:t>
            </a:r>
          </a:p>
          <a:p>
            <a:endParaRPr lang="en-GB" dirty="0"/>
          </a:p>
          <a:p>
            <a:r>
              <a:rPr lang="en-GB" dirty="0"/>
              <a:t>Failing nodes can be routed around</a:t>
            </a:r>
          </a:p>
          <a:p>
            <a:endParaRPr lang="en-GB" dirty="0"/>
          </a:p>
          <a:p>
            <a:r>
              <a:rPr lang="en-GB" dirty="0"/>
              <a:t>The paths can be adjusted based on traffic load, delays  </a:t>
            </a:r>
          </a:p>
          <a:p>
            <a:endParaRPr lang="en-GB" dirty="0"/>
          </a:p>
          <a:p>
            <a:r>
              <a:rPr lang="en-GB" dirty="0"/>
              <a:t>Traffic can be switched to idle paths</a:t>
            </a:r>
          </a:p>
        </p:txBody>
      </p:sp>
    </p:spTree>
    <p:extLst>
      <p:ext uri="{BB962C8B-B14F-4D97-AF65-F5344CB8AC3E}">
        <p14:creationId xmlns:p14="http://schemas.microsoft.com/office/powerpoint/2010/main" val="23434111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Subnet access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B0BAE-8853-0F45-9A54-532EB3F68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822" y="1825625"/>
            <a:ext cx="10427749" cy="4935956"/>
          </a:xfrm>
        </p:spPr>
        <p:txBody>
          <a:bodyPr/>
          <a:lstStyle/>
          <a:p>
            <a:r>
              <a:rPr lang="en-GB" dirty="0"/>
              <a:t>Routers are used to connect subnets</a:t>
            </a:r>
          </a:p>
          <a:p>
            <a:endParaRPr lang="en-GB" dirty="0"/>
          </a:p>
          <a:p>
            <a:r>
              <a:rPr lang="en-GB" dirty="0"/>
              <a:t>If there were 400 clients to connect</a:t>
            </a:r>
          </a:p>
          <a:p>
            <a:endParaRPr lang="en-GB" dirty="0"/>
          </a:p>
          <a:p>
            <a:r>
              <a:rPr lang="en-GB" dirty="0"/>
              <a:t>Then split into two subnets of 200 each</a:t>
            </a:r>
          </a:p>
          <a:p>
            <a:endParaRPr lang="en-GB" dirty="0"/>
          </a:p>
          <a:p>
            <a:pPr lvl="1"/>
            <a:r>
              <a:rPr lang="en-GB" dirty="0"/>
              <a:t>192.168.1.n and 192.168.0.n</a:t>
            </a:r>
          </a:p>
          <a:p>
            <a:pPr lvl="1"/>
            <a:endParaRPr lang="en-GB" dirty="0"/>
          </a:p>
          <a:p>
            <a:r>
              <a:rPr lang="en-GB" dirty="0"/>
              <a:t>The router can use static routing to connect the two subnets together</a:t>
            </a:r>
          </a:p>
        </p:txBody>
      </p:sp>
    </p:spTree>
    <p:extLst>
      <p:ext uri="{BB962C8B-B14F-4D97-AF65-F5344CB8AC3E}">
        <p14:creationId xmlns:p14="http://schemas.microsoft.com/office/powerpoint/2010/main" val="32708546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WAN access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9B1CE-6E33-A44C-B4FB-A855740A3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823" y="1825625"/>
            <a:ext cx="7408778" cy="4935956"/>
          </a:xfrm>
        </p:spPr>
        <p:txBody>
          <a:bodyPr/>
          <a:lstStyle/>
          <a:p>
            <a:r>
              <a:rPr lang="en-GB" dirty="0"/>
              <a:t>Requires a router with:</a:t>
            </a:r>
          </a:p>
          <a:p>
            <a:pPr lvl="1"/>
            <a:r>
              <a:rPr lang="en-GB" dirty="0"/>
              <a:t>Connections to an ISP modem/connection</a:t>
            </a:r>
          </a:p>
          <a:p>
            <a:pPr lvl="1"/>
            <a:endParaRPr lang="en-GB" dirty="0"/>
          </a:p>
          <a:p>
            <a:r>
              <a:rPr lang="en-GB" dirty="0"/>
              <a:t>Typical specification of small business router</a:t>
            </a:r>
          </a:p>
          <a:p>
            <a:pPr lvl="1" fontAlgn="base"/>
            <a:r>
              <a:rPr lang="en-GB" dirty="0"/>
              <a:t>Dual 10/100 </a:t>
            </a:r>
            <a:r>
              <a:rPr lang="en-GB" dirty="0" err="1"/>
              <a:t>Mbps</a:t>
            </a:r>
            <a:r>
              <a:rPr lang="en-GB" dirty="0"/>
              <a:t> Fast Ethernet WAN ports to provide load balancing and/or business continuity </a:t>
            </a:r>
          </a:p>
          <a:p>
            <a:pPr lvl="1" fontAlgn="base"/>
            <a:r>
              <a:rPr lang="en-GB" dirty="0"/>
              <a:t>Built-in 8-port Fast Ethernet switch </a:t>
            </a:r>
          </a:p>
          <a:p>
            <a:pPr lvl="1" fontAlgn="base"/>
            <a:r>
              <a:rPr lang="en-GB" dirty="0"/>
              <a:t>Proven stateful packet inspection (SPI) firewall, hardware encryption </a:t>
            </a:r>
          </a:p>
          <a:p>
            <a:pPr lvl="1" fontAlgn="base"/>
            <a:r>
              <a:rPr lang="en-GB" dirty="0"/>
              <a:t>High-capacity, high-performance IPsec VPN capabilities </a:t>
            </a:r>
          </a:p>
          <a:p>
            <a:endParaRPr lang="en-GB" dirty="0"/>
          </a:p>
          <a:p>
            <a:r>
              <a:rPr lang="en-GB" dirty="0"/>
              <a:t>WAN connections</a:t>
            </a:r>
          </a:p>
          <a:p>
            <a:pPr lvl="1"/>
            <a:r>
              <a:rPr lang="en-GB" dirty="0"/>
              <a:t>ADSL</a:t>
            </a:r>
          </a:p>
          <a:p>
            <a:pPr lvl="1"/>
            <a:r>
              <a:rPr lang="en-GB" dirty="0"/>
              <a:t>Fibre</a:t>
            </a:r>
          </a:p>
          <a:p>
            <a:r>
              <a:rPr lang="en-GB" dirty="0"/>
              <a:t>Receives IP address, DNS address from ISP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815603-F56D-AA44-B7A5-F9DCB84E6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5757" y="1887311"/>
            <a:ext cx="23622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320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Segmentation and broadcast traffic reduction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E674E-0132-0A48-AC1F-FE618E420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822" y="1651457"/>
            <a:ext cx="11590421" cy="4935956"/>
          </a:xfrm>
        </p:spPr>
        <p:txBody>
          <a:bodyPr/>
          <a:lstStyle/>
          <a:p>
            <a:r>
              <a:rPr lang="en-GB" dirty="0"/>
              <a:t>Broadcasting is transmitting a packet that will be received by every device on the network</a:t>
            </a:r>
          </a:p>
          <a:p>
            <a:r>
              <a:rPr lang="en-GB" dirty="0"/>
              <a:t>A MAC address of FF:FF:FF:FF:FF:FF or an IP address of x.x.x.255 is acted upon by every device</a:t>
            </a:r>
          </a:p>
          <a:p>
            <a:endParaRPr lang="en-GB" dirty="0"/>
          </a:p>
          <a:p>
            <a:r>
              <a:rPr lang="en-GB" dirty="0"/>
              <a:t>Excessive broadcast traffic can sometimes create a broadcast storm.</a:t>
            </a:r>
          </a:p>
          <a:p>
            <a:pPr lvl="1"/>
            <a:r>
              <a:rPr lang="en-GB" dirty="0"/>
              <a:t>messages are broadcast on a network and each message prompts a receiving node to respond by broadcasting its own messages on the network. </a:t>
            </a:r>
          </a:p>
          <a:p>
            <a:pPr lvl="1"/>
            <a:r>
              <a:rPr lang="en-GB" dirty="0"/>
              <a:t>This, in turn, prompts further responses that create a snowball effect. </a:t>
            </a:r>
          </a:p>
          <a:p>
            <a:pPr lvl="1"/>
            <a:r>
              <a:rPr lang="en-GB" dirty="0"/>
              <a:t>The LAN is suddenly flooded with packets, creating unnecessary traffic that leads to poor network performance or even a complete loss of network service.</a:t>
            </a:r>
          </a:p>
          <a:p>
            <a:pPr lvl="1"/>
            <a:endParaRPr lang="en-GB" dirty="0"/>
          </a:p>
          <a:p>
            <a:r>
              <a:rPr lang="en-GB" dirty="0"/>
              <a:t>Subnetting reduces the number of devices on one network </a:t>
            </a:r>
          </a:p>
          <a:p>
            <a:r>
              <a:rPr lang="en-GB" dirty="0"/>
              <a:t>Cisco recommend no more then 512 devices on a VLAN</a:t>
            </a:r>
          </a:p>
          <a:p>
            <a:r>
              <a:rPr lang="en-GB" dirty="0"/>
              <a:t>250 is reasonable for a subnet</a:t>
            </a:r>
          </a:p>
          <a:p>
            <a:r>
              <a:rPr lang="en-GB" dirty="0"/>
              <a:t>Some switches and routers have broadcast suppression</a:t>
            </a:r>
          </a:p>
        </p:txBody>
      </p:sp>
    </p:spTree>
    <p:extLst>
      <p:ext uri="{BB962C8B-B14F-4D97-AF65-F5344CB8AC3E}">
        <p14:creationId xmlns:p14="http://schemas.microsoft.com/office/powerpoint/2010/main" val="3968042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Wireless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3D37D-59F7-D342-8F6E-95DA2974D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822" y="1549859"/>
            <a:ext cx="11590421" cy="4935956"/>
          </a:xfrm>
        </p:spPr>
        <p:txBody>
          <a:bodyPr/>
          <a:lstStyle/>
          <a:p>
            <a:r>
              <a:rPr lang="en-GB" dirty="0"/>
              <a:t>Uses radio to connect network nodes</a:t>
            </a:r>
          </a:p>
          <a:p>
            <a:pPr lvl="1"/>
            <a:r>
              <a:rPr lang="en-GB" dirty="0"/>
              <a:t>Avoids costly cabling</a:t>
            </a:r>
          </a:p>
          <a:p>
            <a:pPr lvl="1"/>
            <a:r>
              <a:rPr lang="en-GB" dirty="0"/>
              <a:t>Works at the physical layer (1)</a:t>
            </a:r>
          </a:p>
          <a:p>
            <a:pPr lvl="1"/>
            <a:endParaRPr lang="en-GB" dirty="0"/>
          </a:p>
          <a:p>
            <a:r>
              <a:rPr lang="en-GB" dirty="0"/>
              <a:t>Bluetooth, NFC, Wi-Fi or Cellular (GSM)</a:t>
            </a:r>
          </a:p>
          <a:p>
            <a:endParaRPr lang="en-GB" dirty="0"/>
          </a:p>
          <a:p>
            <a:r>
              <a:rPr lang="en-GB" dirty="0"/>
              <a:t>Bluetooth</a:t>
            </a:r>
          </a:p>
          <a:p>
            <a:pPr lvl="1"/>
            <a:r>
              <a:rPr lang="en-GB" dirty="0"/>
              <a:t>Low power, short range</a:t>
            </a:r>
          </a:p>
          <a:p>
            <a:pPr lvl="1"/>
            <a:r>
              <a:rPr lang="en-GB" dirty="0"/>
              <a:t>Mice, keyboards, smartphone, headsets</a:t>
            </a:r>
          </a:p>
          <a:p>
            <a:pPr lvl="1"/>
            <a:r>
              <a:rPr lang="en-GB" dirty="0"/>
              <a:t>Built into OS</a:t>
            </a:r>
          </a:p>
          <a:p>
            <a:pPr lvl="1"/>
            <a:endParaRPr lang="en-GB" dirty="0"/>
          </a:p>
          <a:p>
            <a:r>
              <a:rPr lang="en-GB" dirty="0"/>
              <a:t>NFC (Near field communication)</a:t>
            </a:r>
          </a:p>
          <a:p>
            <a:pPr lvl="1"/>
            <a:r>
              <a:rPr lang="en-GB" dirty="0"/>
              <a:t>4cm range</a:t>
            </a:r>
          </a:p>
          <a:p>
            <a:pPr lvl="1"/>
            <a:r>
              <a:rPr lang="en-GB" dirty="0"/>
              <a:t>Contactless payment (smartphone)</a:t>
            </a:r>
          </a:p>
          <a:p>
            <a:pPr lvl="1"/>
            <a:r>
              <a:rPr lang="en-GB" dirty="0"/>
              <a:t>Data sharing(smartphone)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4838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Wi-Fi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E4212E-999B-B846-9BCC-73B13BA53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679" y="1690690"/>
            <a:ext cx="10325100" cy="381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389E6C-0A32-A74F-BD88-419EE976CFF8}"/>
              </a:ext>
            </a:extLst>
          </p:cNvPr>
          <p:cNvSpPr txBox="1"/>
          <p:nvPr/>
        </p:nvSpPr>
        <p:spPr>
          <a:xfrm>
            <a:off x="657679" y="5631543"/>
            <a:ext cx="3265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MIMO – multiple antennas</a:t>
            </a:r>
          </a:p>
        </p:txBody>
      </p:sp>
    </p:spTree>
    <p:extLst>
      <p:ext uri="{BB962C8B-B14F-4D97-AF65-F5344CB8AC3E}">
        <p14:creationId xmlns:p14="http://schemas.microsoft.com/office/powerpoint/2010/main" val="19038429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Wi-Fi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13291-771B-5947-866F-3EA1F3FC3E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Built into smartphones, laptops</a:t>
            </a:r>
          </a:p>
          <a:p>
            <a:r>
              <a:rPr lang="en-GB" dirty="0"/>
              <a:t>Adapters for desktops</a:t>
            </a:r>
          </a:p>
          <a:p>
            <a:endParaRPr lang="en-GB" dirty="0"/>
          </a:p>
          <a:p>
            <a:r>
              <a:rPr lang="en-GB" dirty="0"/>
              <a:t>Used for wireless internet access in organisations</a:t>
            </a:r>
          </a:p>
          <a:p>
            <a:r>
              <a:rPr lang="en-GB" dirty="0"/>
              <a:t>Hot spots, public Wi-Fi</a:t>
            </a:r>
          </a:p>
          <a:p>
            <a:r>
              <a:rPr lang="en-GB" dirty="0"/>
              <a:t>Buses, trains, planes</a:t>
            </a:r>
          </a:p>
          <a:p>
            <a:endParaRPr lang="en-GB" dirty="0"/>
          </a:p>
          <a:p>
            <a:r>
              <a:rPr lang="en-GB" dirty="0"/>
              <a:t>Security</a:t>
            </a:r>
          </a:p>
          <a:p>
            <a:pPr lvl="1"/>
            <a:r>
              <a:rPr lang="en-GB" dirty="0"/>
              <a:t>WEP  - wired equivalent privacy(cracked)</a:t>
            </a:r>
          </a:p>
          <a:p>
            <a:pPr lvl="1"/>
            <a:r>
              <a:rPr lang="en-GB" dirty="0"/>
              <a:t>WPA  - Wi-Fi protected access (better)</a:t>
            </a:r>
          </a:p>
          <a:p>
            <a:pPr lvl="1"/>
            <a:r>
              <a:rPr lang="en-GB" dirty="0"/>
              <a:t>WPA2 (best – but still vulnerable)</a:t>
            </a:r>
          </a:p>
          <a:p>
            <a:pPr lvl="1"/>
            <a:r>
              <a:rPr lang="en-GB" dirty="0"/>
              <a:t>WPS – wireless protected set up (required on both devices, uses push button or PIN to connect)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16102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Wireless access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83EEC-C476-9448-A3CC-EC23D1150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 device that connects wireless directly to a wired LAN</a:t>
            </a:r>
          </a:p>
          <a:p>
            <a:r>
              <a:rPr lang="en-GB" dirty="0"/>
              <a:t>Wi-Fi on one side, Ethernet port on the other</a:t>
            </a:r>
          </a:p>
          <a:p>
            <a:r>
              <a:rPr lang="en-GB" dirty="0"/>
              <a:t>Can be built into a router or standalone</a:t>
            </a:r>
          </a:p>
          <a:p>
            <a:r>
              <a:rPr lang="en-GB" dirty="0"/>
              <a:t>Allows multiple wireless connections (maximum 15-25 recommended)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0EADDA-E401-BB45-B124-C97C927C7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9529" y="1825625"/>
            <a:ext cx="21590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211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Wireless routers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9EF59-9AA0-094E-AA81-5A08733436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Mainly domestic, small business use</a:t>
            </a:r>
          </a:p>
          <a:p>
            <a:r>
              <a:rPr lang="en-GB" dirty="0"/>
              <a:t>Acts as a:</a:t>
            </a:r>
          </a:p>
          <a:p>
            <a:pPr lvl="1"/>
            <a:r>
              <a:rPr lang="en-GB" dirty="0"/>
              <a:t>WAN modem/NIC</a:t>
            </a:r>
          </a:p>
          <a:p>
            <a:pPr lvl="1"/>
            <a:r>
              <a:rPr lang="en-GB" dirty="0"/>
              <a:t>Router</a:t>
            </a:r>
          </a:p>
          <a:p>
            <a:pPr lvl="1"/>
            <a:r>
              <a:rPr lang="en-GB" dirty="0"/>
              <a:t>Ethernet switch</a:t>
            </a:r>
          </a:p>
          <a:p>
            <a:pPr lvl="1"/>
            <a:r>
              <a:rPr lang="en-GB" dirty="0"/>
              <a:t>Wireless access point</a:t>
            </a:r>
          </a:p>
          <a:p>
            <a:pPr lvl="1"/>
            <a:r>
              <a:rPr lang="en-GB" dirty="0"/>
              <a:t>Lightweight web server for management</a:t>
            </a:r>
          </a:p>
          <a:p>
            <a:pPr lvl="1"/>
            <a:r>
              <a:rPr lang="en-GB" dirty="0"/>
              <a:t>DHCP server</a:t>
            </a:r>
          </a:p>
          <a:p>
            <a:r>
              <a:rPr lang="en-GB" dirty="0"/>
              <a:t>Security</a:t>
            </a:r>
          </a:p>
          <a:p>
            <a:pPr lvl="1"/>
            <a:r>
              <a:rPr lang="en-GB" dirty="0"/>
              <a:t>Disable SSID broadcast.</a:t>
            </a:r>
          </a:p>
          <a:p>
            <a:pPr lvl="1"/>
            <a:r>
              <a:rPr lang="en-GB" dirty="0"/>
              <a:t>Restrict access by MAC address.</a:t>
            </a:r>
          </a:p>
          <a:p>
            <a:pPr lvl="1"/>
            <a:r>
              <a:rPr lang="en-GB" dirty="0"/>
              <a:t>Wireless security (WEP, WPA, WPA2).</a:t>
            </a:r>
          </a:p>
          <a:p>
            <a:pPr lvl="1"/>
            <a:r>
              <a:rPr lang="en-GB" dirty="0"/>
              <a:t>Wireless Protected Setup (WPS).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D93A5-16B9-084F-BCA0-6F831E692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8356" y="2071913"/>
            <a:ext cx="2441617" cy="151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927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Key network security devices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2F341A-CB98-0446-BC11-B0301DA69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active devices </a:t>
            </a:r>
          </a:p>
          <a:p>
            <a:pPr lvl="1"/>
            <a:r>
              <a:rPr lang="en-GB" dirty="0"/>
              <a:t>firewalls, antivirus scanning devices, content filtering devices, which block the surplus traffic</a:t>
            </a:r>
          </a:p>
          <a:p>
            <a:pPr lvl="1"/>
            <a:endParaRPr lang="en-GB" dirty="0"/>
          </a:p>
          <a:p>
            <a:r>
              <a:rPr lang="en-GB" dirty="0"/>
              <a:t>passive devices, such as intrusion detection appliances, which identify and report on unwanted traffic</a:t>
            </a:r>
          </a:p>
          <a:p>
            <a:endParaRPr lang="en-GB" dirty="0"/>
          </a:p>
          <a:p>
            <a:r>
              <a:rPr lang="en-GB" dirty="0"/>
              <a:t>preventative devices</a:t>
            </a:r>
          </a:p>
          <a:p>
            <a:pPr lvl="1"/>
            <a:r>
              <a:rPr lang="en-GB" dirty="0"/>
              <a:t>penetration testing devices and vulnerability assessment appliances, which scan the networks and identify potential security problems;</a:t>
            </a:r>
            <a:br>
              <a:rPr lang="en-GB" dirty="0"/>
            </a:br>
            <a:endParaRPr lang="en-GB" dirty="0"/>
          </a:p>
          <a:p>
            <a:r>
              <a:rPr lang="en-GB" dirty="0"/>
              <a:t>Unified Threat Management (UTM) devices</a:t>
            </a:r>
          </a:p>
          <a:p>
            <a:pPr lvl="1"/>
            <a:r>
              <a:rPr lang="en-GB" dirty="0"/>
              <a:t>such as firewalls, content filtering, web caching, which serve as all-in-one security devices.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2410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8	Network Infrastructure Components (15%)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51A086D-11FD-DE49-9D6A-39E54F8E3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8.1	Explain the purpose of types of network switches. </a:t>
            </a:r>
            <a:endParaRPr lang="en-GB" dirty="0"/>
          </a:p>
          <a:p>
            <a:pPr lvl="2"/>
            <a:r>
              <a:rPr lang="en-GB" sz="1800" dirty="0"/>
              <a:t>Layer 2; </a:t>
            </a:r>
          </a:p>
          <a:p>
            <a:pPr lvl="2"/>
            <a:r>
              <a:rPr lang="en-GB" sz="1800" dirty="0"/>
              <a:t>Layer 3; </a:t>
            </a:r>
          </a:p>
          <a:p>
            <a:pPr lvl="2"/>
            <a:r>
              <a:rPr lang="en-GB" sz="1800" dirty="0"/>
              <a:t>Three layered model (access, distribution, core); </a:t>
            </a:r>
          </a:p>
          <a:p>
            <a:pPr lvl="2"/>
            <a:r>
              <a:rPr lang="en-GB" sz="1800" dirty="0"/>
              <a:t>VLANs. </a:t>
            </a:r>
          </a:p>
          <a:p>
            <a:pPr lvl="2"/>
            <a:endParaRPr lang="en-GB" sz="1800" dirty="0"/>
          </a:p>
          <a:p>
            <a:pPr marL="0" indent="0">
              <a:buNone/>
            </a:pPr>
            <a:r>
              <a:rPr lang="en-GB" sz="2400" dirty="0"/>
              <a:t>8.2	Describe the functions of routers. </a:t>
            </a:r>
            <a:endParaRPr lang="en-GB" dirty="0"/>
          </a:p>
          <a:p>
            <a:pPr lvl="2"/>
            <a:r>
              <a:rPr lang="en-GB" sz="1800" dirty="0"/>
              <a:t>static routing; </a:t>
            </a:r>
          </a:p>
          <a:p>
            <a:pPr lvl="2"/>
            <a:r>
              <a:rPr lang="en-GB" sz="1800" dirty="0"/>
              <a:t>dynamic routing; </a:t>
            </a:r>
          </a:p>
          <a:p>
            <a:pPr lvl="2"/>
            <a:r>
              <a:rPr lang="en-GB" sz="1800" dirty="0"/>
              <a:t>subnet access; </a:t>
            </a:r>
          </a:p>
          <a:p>
            <a:pPr lvl="2"/>
            <a:r>
              <a:rPr lang="en-GB" sz="1800" dirty="0"/>
              <a:t>WAN access; </a:t>
            </a:r>
          </a:p>
          <a:p>
            <a:pPr lvl="2"/>
            <a:r>
              <a:rPr lang="en-GB" sz="1800" dirty="0"/>
              <a:t>segmentation and broadcast traffic reduction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6380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Key network security devices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59F5666-443F-3C47-ABEC-2C4820A1EB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6992" y="1488508"/>
            <a:ext cx="6519522" cy="488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822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Firewalls - stateful, stateless and deep packet inspection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529F64-D251-1542-BC0C-920219473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822" y="1564373"/>
            <a:ext cx="11590421" cy="4935956"/>
          </a:xfrm>
        </p:spPr>
        <p:txBody>
          <a:bodyPr/>
          <a:lstStyle/>
          <a:p>
            <a:r>
              <a:rPr lang="en-GB" dirty="0"/>
              <a:t>Stateful – monitors incoming and outgoing packets and the connection (Transport layer 4)</a:t>
            </a:r>
          </a:p>
          <a:p>
            <a:endParaRPr lang="en-GB" dirty="0"/>
          </a:p>
          <a:p>
            <a:pPr lvl="1"/>
            <a:r>
              <a:rPr lang="en-GB" dirty="0"/>
              <a:t>Was this connection made legitimately?</a:t>
            </a:r>
          </a:p>
          <a:p>
            <a:pPr lvl="1"/>
            <a:r>
              <a:rPr lang="en-GB" dirty="0"/>
              <a:t>Significantly better at detecting and identifying unauthorized or forged connections</a:t>
            </a:r>
          </a:p>
          <a:p>
            <a:pPr lvl="1"/>
            <a:r>
              <a:rPr lang="en-GB" dirty="0"/>
              <a:t>More useful to corporations more likely subject to cyber attack </a:t>
            </a:r>
          </a:p>
          <a:p>
            <a:pPr lvl="1"/>
            <a:r>
              <a:rPr lang="en-GB" dirty="0"/>
              <a:t>Looks at connection data (TCP/UDP_ as well as packet headers</a:t>
            </a:r>
          </a:p>
          <a:p>
            <a:endParaRPr lang="en-GB" dirty="0"/>
          </a:p>
          <a:p>
            <a:r>
              <a:rPr lang="en-GB" dirty="0"/>
              <a:t>Stateless Firewalls contain rules about which traffic to allow or block depending on (Network layer 3)</a:t>
            </a:r>
          </a:p>
          <a:p>
            <a:pPr lvl="1"/>
            <a:r>
              <a:rPr lang="en-GB" dirty="0"/>
              <a:t>Source IP, </a:t>
            </a:r>
          </a:p>
          <a:p>
            <a:pPr lvl="1"/>
            <a:r>
              <a:rPr lang="en-GB" dirty="0"/>
              <a:t>Destination IP, </a:t>
            </a:r>
          </a:p>
          <a:p>
            <a:pPr lvl="1"/>
            <a:r>
              <a:rPr lang="en-GB" dirty="0"/>
              <a:t>Port numbers, </a:t>
            </a:r>
          </a:p>
          <a:p>
            <a:pPr lvl="1"/>
            <a:r>
              <a:rPr lang="en-GB" dirty="0"/>
              <a:t>Network Protocols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Have no knowledge of whether the connection was initiated by the client</a:t>
            </a:r>
          </a:p>
          <a:p>
            <a:pPr lvl="1"/>
            <a:r>
              <a:rPr lang="en-GB" dirty="0"/>
              <a:t>Faster than stateful as only looks at the packet header</a:t>
            </a:r>
          </a:p>
        </p:txBody>
      </p:sp>
    </p:spTree>
    <p:extLst>
      <p:ext uri="{BB962C8B-B14F-4D97-AF65-F5344CB8AC3E}">
        <p14:creationId xmlns:p14="http://schemas.microsoft.com/office/powerpoint/2010/main" val="17583506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Firewalls - stateful, stateless and deep packet inspection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529F64-D251-1542-BC0C-920219473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Stateful</a:t>
            </a:r>
          </a:p>
          <a:p>
            <a:pPr marL="0" indent="0">
              <a:buNone/>
            </a:pPr>
            <a:r>
              <a:rPr lang="en-GB" sz="1800" dirty="0">
                <a:latin typeface="Courier" pitchFamily="2" charset="0"/>
              </a:rPr>
              <a:t># Generic rule to allow clients to connect to any </a:t>
            </a:r>
          </a:p>
          <a:p>
            <a:pPr marL="0" indent="0">
              <a:buNone/>
            </a:pPr>
            <a:r>
              <a:rPr lang="en-GB" sz="1800" dirty="0">
                <a:latin typeface="Courier" pitchFamily="2" charset="0"/>
              </a:rPr>
              <a:t># webserver on the internet </a:t>
            </a:r>
          </a:p>
          <a:p>
            <a:pPr marL="0" indent="0">
              <a:buNone/>
            </a:pPr>
            <a:r>
              <a:rPr lang="en-GB" sz="1800" dirty="0">
                <a:latin typeface="Courier" pitchFamily="2" charset="0"/>
              </a:rPr>
              <a:t>Allow traffic going out to port 80 </a:t>
            </a:r>
          </a:p>
          <a:p>
            <a:pPr marL="0" indent="0">
              <a:buNone/>
            </a:pPr>
            <a:r>
              <a:rPr lang="en-GB" sz="1800" dirty="0">
                <a:latin typeface="Courier" pitchFamily="2" charset="0"/>
              </a:rPr>
              <a:t>Allow traffic related to connections initiated by any internal client back to the same client </a:t>
            </a:r>
          </a:p>
          <a:p>
            <a:pPr marL="0" indent="0">
              <a:buNone/>
            </a:pPr>
            <a:r>
              <a:rPr lang="en-GB" sz="1800" dirty="0">
                <a:latin typeface="Courier" pitchFamily="2" charset="0"/>
              </a:rPr>
              <a:t>Deny any other traffic coming in to the client.</a:t>
            </a:r>
          </a:p>
          <a:p>
            <a:endParaRPr lang="en-GB" dirty="0"/>
          </a:p>
          <a:p>
            <a:r>
              <a:rPr lang="en-GB" dirty="0"/>
              <a:t>Stateless</a:t>
            </a:r>
          </a:p>
          <a:p>
            <a:pPr marL="0" indent="0">
              <a:buNone/>
            </a:pPr>
            <a:r>
              <a:rPr lang="en-GB" sz="1800" dirty="0">
                <a:latin typeface="Courier" pitchFamily="2" charset="0"/>
              </a:rPr>
              <a:t>Allow traffic going out to port 80 on </a:t>
            </a:r>
            <a:r>
              <a:rPr lang="en-GB" sz="1800" dirty="0">
                <a:latin typeface="Courier" pitchFamily="2" charset="0"/>
                <a:hlinkClick r:id="rId3"/>
              </a:rPr>
              <a:t>www.example.com </a:t>
            </a:r>
            <a:endParaRPr lang="en-GB" sz="1800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GB" sz="1800" dirty="0">
                <a:latin typeface="Courier" pitchFamily="2" charset="0"/>
              </a:rPr>
              <a:t>Allow traffic coming from host </a:t>
            </a:r>
            <a:r>
              <a:rPr lang="en-GB" sz="1800" dirty="0">
                <a:latin typeface="Courier" pitchFamily="2" charset="0"/>
                <a:hlinkClick r:id="rId3"/>
              </a:rPr>
              <a:t>www.example.com</a:t>
            </a:r>
            <a:r>
              <a:rPr lang="en-GB" sz="1800" dirty="0">
                <a:latin typeface="Courier" pitchFamily="2" charset="0"/>
              </a:rPr>
              <a:t> and port 80 </a:t>
            </a:r>
          </a:p>
          <a:p>
            <a:pPr marL="0" indent="0">
              <a:buNone/>
            </a:pPr>
            <a:r>
              <a:rPr lang="en-GB" sz="1800" dirty="0">
                <a:latin typeface="Courier" pitchFamily="2" charset="0"/>
              </a:rPr>
              <a:t>Deny any other traffic coming in to the client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91658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Firewalls - stateful, stateless and deep packet inspection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529F64-D251-1542-BC0C-920219473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Deep packet inspection (DPI)</a:t>
            </a:r>
          </a:p>
          <a:p>
            <a:endParaRPr lang="en-GB" dirty="0"/>
          </a:p>
          <a:p>
            <a:r>
              <a:rPr lang="en-GB" dirty="0"/>
              <a:t>Firewalls cannot distinguish between permissible and forbidden data traffic between legitimate application</a:t>
            </a:r>
          </a:p>
          <a:p>
            <a:r>
              <a:rPr lang="en-GB" dirty="0"/>
              <a:t> DPI looks at the the packet for:</a:t>
            </a:r>
          </a:p>
          <a:p>
            <a:pPr lvl="1"/>
            <a:r>
              <a:rPr lang="en-GB" dirty="0"/>
              <a:t>virus signatures</a:t>
            </a:r>
          </a:p>
          <a:p>
            <a:pPr lvl="1"/>
            <a:r>
              <a:rPr lang="en-GB" dirty="0"/>
              <a:t>worms</a:t>
            </a:r>
          </a:p>
          <a:p>
            <a:pPr lvl="1"/>
            <a:r>
              <a:rPr lang="en-GB" dirty="0"/>
              <a:t>payload pattern matching</a:t>
            </a:r>
          </a:p>
          <a:p>
            <a:pPr lvl="1"/>
            <a:r>
              <a:rPr lang="en-GB" dirty="0"/>
              <a:t>payload size</a:t>
            </a:r>
          </a:p>
          <a:p>
            <a:pPr lvl="1"/>
            <a:r>
              <a:rPr lang="en-GB" dirty="0"/>
              <a:t>port numbers</a:t>
            </a:r>
          </a:p>
          <a:p>
            <a:pPr lvl="1"/>
            <a:r>
              <a:rPr lang="en-GB" dirty="0"/>
              <a:t>IP matching</a:t>
            </a:r>
          </a:p>
          <a:p>
            <a:pPr lvl="1"/>
            <a:endParaRPr lang="en-GB" dirty="0"/>
          </a:p>
          <a:p>
            <a:r>
              <a:rPr lang="en-GB" dirty="0"/>
              <a:t>Can block, reroute or log infractions </a:t>
            </a:r>
          </a:p>
          <a:p>
            <a:endParaRPr lang="en-GB" sz="1800" dirty="0">
              <a:latin typeface="Courier" pitchFamily="2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66236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Intrusion detection systems (IDS)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C8D009-B8F7-6D4F-B238-E86ADF828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 device or software to monitor a network for malicious activity or policy violations</a:t>
            </a:r>
          </a:p>
          <a:p>
            <a:endParaRPr lang="en-GB" dirty="0"/>
          </a:p>
          <a:p>
            <a:r>
              <a:rPr lang="en-GB" dirty="0"/>
              <a:t>Events can be reported to administrators or collected in an event management system</a:t>
            </a:r>
          </a:p>
          <a:p>
            <a:endParaRPr lang="en-GB" dirty="0"/>
          </a:p>
          <a:p>
            <a:r>
              <a:rPr lang="en-GB" dirty="0"/>
              <a:t>Differs from a firewall as it monitors internal events</a:t>
            </a:r>
          </a:p>
          <a:p>
            <a:endParaRPr lang="en-GB" dirty="0"/>
          </a:p>
          <a:p>
            <a:r>
              <a:rPr lang="en-GB" dirty="0"/>
              <a:t>Works by inspecting network traffic and looking for:</a:t>
            </a:r>
          </a:p>
          <a:p>
            <a:pPr lvl="1"/>
            <a:r>
              <a:rPr lang="en-GB" dirty="0"/>
              <a:t> known patterns (signature based)</a:t>
            </a:r>
          </a:p>
          <a:p>
            <a:pPr lvl="1"/>
            <a:r>
              <a:rPr lang="en-GB" dirty="0"/>
              <a:t>deviations from regular activity (anomaly based)</a:t>
            </a:r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6064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Intrusion prevention systems (IPS)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2326E4-1DA9-0F4A-BF0B-87FC80F34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Incorporates an IDS, but as an inline device so that it can attempt to block or stop malicious activity</a:t>
            </a:r>
          </a:p>
          <a:p>
            <a:endParaRPr lang="en-GB" dirty="0"/>
          </a:p>
          <a:p>
            <a:r>
              <a:rPr lang="en-GB" dirty="0"/>
              <a:t>An IPS can:</a:t>
            </a:r>
          </a:p>
          <a:p>
            <a:pPr lvl="1"/>
            <a:r>
              <a:rPr lang="en-GB" dirty="0"/>
              <a:t>sending an alarm, </a:t>
            </a:r>
          </a:p>
          <a:p>
            <a:pPr lvl="1"/>
            <a:r>
              <a:rPr lang="en-GB" dirty="0"/>
              <a:t>drop detected malicious packets</a:t>
            </a:r>
          </a:p>
          <a:p>
            <a:pPr lvl="1"/>
            <a:r>
              <a:rPr lang="en-GB" dirty="0"/>
              <a:t>reset a connection </a:t>
            </a:r>
          </a:p>
          <a:p>
            <a:pPr lvl="1"/>
            <a:r>
              <a:rPr lang="en-GB" dirty="0"/>
              <a:t>block traffic from an offending IP address</a:t>
            </a:r>
          </a:p>
          <a:p>
            <a:pPr lvl="1"/>
            <a:r>
              <a:rPr lang="en-GB" dirty="0"/>
              <a:t>correct </a:t>
            </a:r>
            <a:r>
              <a:rPr lang="en-GB" dirty="0">
                <a:hlinkClick r:id="rId3" tooltip="Cyclic redundancy check"/>
              </a:rPr>
              <a:t>cyclic redundancy check</a:t>
            </a:r>
            <a:r>
              <a:rPr lang="en-GB" dirty="0"/>
              <a:t> (CRC) errors</a:t>
            </a:r>
          </a:p>
          <a:p>
            <a:pPr lvl="1"/>
            <a:r>
              <a:rPr lang="en-GB" dirty="0"/>
              <a:t>defragment packet streams</a:t>
            </a:r>
          </a:p>
          <a:p>
            <a:pPr lvl="1"/>
            <a:r>
              <a:rPr lang="en-GB" dirty="0"/>
              <a:t>mitigate TCP </a:t>
            </a:r>
            <a:r>
              <a:rPr lang="en-GB"/>
              <a:t>sequencing issues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10661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Honeypot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C26220-925F-5044-A24F-182FB11D41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 computer used to detect, deflect or counteract unauthorised use</a:t>
            </a:r>
          </a:p>
          <a:p>
            <a:endParaRPr lang="en-GB" dirty="0"/>
          </a:p>
          <a:p>
            <a:r>
              <a:rPr lang="en-GB" dirty="0"/>
              <a:t>Replicates legitimate parts of an IT system to attract and fool attackers</a:t>
            </a:r>
          </a:p>
          <a:p>
            <a:endParaRPr lang="en-GB" dirty="0"/>
          </a:p>
          <a:p>
            <a:r>
              <a:rPr lang="en-GB" dirty="0"/>
              <a:t>Production honeypots used by corporations as security devices</a:t>
            </a:r>
          </a:p>
          <a:p>
            <a:endParaRPr lang="en-GB" dirty="0"/>
          </a:p>
          <a:p>
            <a:r>
              <a:rPr lang="en-GB" dirty="0"/>
              <a:t>Research honeypots used to gather information and develop countermeasures</a:t>
            </a:r>
          </a:p>
          <a:p>
            <a:endParaRPr lang="en-GB" dirty="0"/>
          </a:p>
          <a:p>
            <a:r>
              <a:rPr lang="en-GB" dirty="0"/>
              <a:t>Spam honeypot</a:t>
            </a:r>
          </a:p>
          <a:p>
            <a:pPr lvl="1"/>
            <a:r>
              <a:rPr lang="en-GB" dirty="0"/>
              <a:t>Catches open relay test messages from spammers</a:t>
            </a:r>
          </a:p>
          <a:p>
            <a:pPr lvl="1"/>
            <a:r>
              <a:rPr lang="en-GB" dirty="0"/>
              <a:t> Returns the email to the spammer, but blocks all subsequent emails from the spammer</a:t>
            </a:r>
          </a:p>
          <a:p>
            <a:pPr lvl="1"/>
            <a:r>
              <a:rPr lang="en-GB" dirty="0"/>
              <a:t>Notifies spammer’s ISP </a:t>
            </a:r>
          </a:p>
        </p:txBody>
      </p:sp>
    </p:spTree>
    <p:extLst>
      <p:ext uri="{BB962C8B-B14F-4D97-AF65-F5344CB8AC3E}">
        <p14:creationId xmlns:p14="http://schemas.microsoft.com/office/powerpoint/2010/main" val="1859413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8	Network Infrastructure Components (15%)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51A086D-11FD-DE49-9D6A-39E54F8E3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8.3	Describe the function of wireless systems. </a:t>
            </a:r>
            <a:endParaRPr lang="en-GB" dirty="0"/>
          </a:p>
          <a:p>
            <a:pPr lvl="2"/>
            <a:r>
              <a:rPr lang="en-GB" sz="1800" dirty="0"/>
              <a:t>wireless access points (WAP); </a:t>
            </a:r>
          </a:p>
          <a:p>
            <a:pPr lvl="2"/>
            <a:r>
              <a:rPr lang="en-GB" sz="1800" dirty="0"/>
              <a:t>wireless routers. </a:t>
            </a:r>
            <a:br>
              <a:rPr lang="en-GB" sz="1800" dirty="0"/>
            </a:br>
            <a:endParaRPr lang="en-GB" sz="1800" dirty="0"/>
          </a:p>
          <a:p>
            <a:pPr marL="0" indent="0">
              <a:buNone/>
            </a:pPr>
            <a:r>
              <a:rPr lang="en-GB" sz="2400" dirty="0"/>
              <a:t>8.4	Describe the functions of key network security devices. </a:t>
            </a:r>
            <a:endParaRPr lang="en-GB" dirty="0"/>
          </a:p>
          <a:p>
            <a:pPr lvl="2"/>
            <a:r>
              <a:rPr lang="en-GB" sz="1800" dirty="0"/>
              <a:t>firewalls - stateful, stateless and deep packet inspection; </a:t>
            </a:r>
          </a:p>
          <a:p>
            <a:pPr lvl="2"/>
            <a:r>
              <a:rPr lang="en-GB" sz="1800" dirty="0"/>
              <a:t>intrusion prevention systems (IPS); </a:t>
            </a:r>
          </a:p>
          <a:p>
            <a:pPr lvl="2"/>
            <a:r>
              <a:rPr lang="en-GB" sz="1800" dirty="0"/>
              <a:t>intrusion detection systems (IDS); </a:t>
            </a:r>
          </a:p>
          <a:p>
            <a:pPr lvl="2"/>
            <a:r>
              <a:rPr lang="en-GB" sz="1800" dirty="0"/>
              <a:t>honeypot. </a:t>
            </a:r>
            <a:br>
              <a:rPr lang="en-GB" sz="1800" dirty="0"/>
            </a:br>
            <a:endParaRPr lang="en-GB" sz="1800" dirty="0"/>
          </a:p>
          <a:p>
            <a:pPr marL="0" indent="0">
              <a:buNone/>
            </a:pPr>
            <a:r>
              <a:rPr lang="en-GB" sz="2400" dirty="0"/>
              <a:t>8.5	Explain the differences between server hardware formats. </a:t>
            </a:r>
            <a:endParaRPr lang="en-GB" dirty="0"/>
          </a:p>
          <a:p>
            <a:pPr lvl="2"/>
            <a:r>
              <a:rPr lang="en-GB" sz="1800" dirty="0"/>
              <a:t>tower; </a:t>
            </a:r>
          </a:p>
          <a:p>
            <a:pPr lvl="2"/>
            <a:r>
              <a:rPr lang="en-GB" sz="1800" dirty="0"/>
              <a:t>rack mount; </a:t>
            </a:r>
          </a:p>
          <a:p>
            <a:pPr lvl="2"/>
            <a:r>
              <a:rPr lang="en-GB" sz="1800" dirty="0"/>
              <a:t>blade.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8553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Infrastructure 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06E84F1-B782-764F-9405-3DC4B8DA1F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2822" y="1276022"/>
            <a:ext cx="10202778" cy="502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94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Server hardware formats</a:t>
            </a:r>
            <a:endParaRPr lang="en-GB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51A086D-11FD-DE49-9D6A-39E54F8E3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822" y="1524000"/>
            <a:ext cx="11590421" cy="4935956"/>
          </a:xfrm>
        </p:spPr>
        <p:txBody>
          <a:bodyPr>
            <a:normAutofit/>
          </a:bodyPr>
          <a:lstStyle/>
          <a:p>
            <a:r>
              <a:rPr lang="en-GB" dirty="0"/>
              <a:t>Tower</a:t>
            </a:r>
          </a:p>
          <a:p>
            <a:pPr lvl="1"/>
            <a:r>
              <a:rPr lang="en-GB" dirty="0"/>
              <a:t>Built in an upright cabinet that stands alone</a:t>
            </a:r>
          </a:p>
          <a:p>
            <a:pPr lvl="1"/>
            <a:endParaRPr lang="en-GB" dirty="0"/>
          </a:p>
          <a:p>
            <a:r>
              <a:rPr lang="en-GB" dirty="0"/>
              <a:t>Advantages</a:t>
            </a:r>
          </a:p>
          <a:p>
            <a:pPr lvl="1"/>
            <a:r>
              <a:rPr lang="en-GB" dirty="0"/>
              <a:t>Cost effective</a:t>
            </a:r>
          </a:p>
          <a:p>
            <a:pPr lvl="1"/>
            <a:r>
              <a:rPr lang="en-GB" dirty="0"/>
              <a:t>Easier cooling, lower component density</a:t>
            </a:r>
          </a:p>
          <a:p>
            <a:pPr lvl="1"/>
            <a:r>
              <a:rPr lang="en-GB" dirty="0"/>
              <a:t>Scalable - can easily </a:t>
            </a:r>
            <a:r>
              <a:rPr lang="en-GB"/>
              <a:t>upgrade or add more</a:t>
            </a:r>
            <a:endParaRPr lang="en-GB" dirty="0"/>
          </a:p>
          <a:p>
            <a:pPr lvl="1"/>
            <a:endParaRPr lang="en-GB" dirty="0"/>
          </a:p>
          <a:p>
            <a:r>
              <a:rPr lang="en-GB" dirty="0"/>
              <a:t>Disadvantages</a:t>
            </a:r>
          </a:p>
          <a:p>
            <a:pPr lvl="1"/>
            <a:r>
              <a:rPr lang="en-GB" dirty="0"/>
              <a:t>Bulkier and heavier than rack or blade</a:t>
            </a:r>
          </a:p>
          <a:p>
            <a:pPr lvl="1"/>
            <a:r>
              <a:rPr lang="en-GB" dirty="0"/>
              <a:t>Cabling for a set of tower servers is complicated</a:t>
            </a:r>
          </a:p>
          <a:p>
            <a:pPr lvl="1"/>
            <a:r>
              <a:rPr lang="en-GB" dirty="0"/>
              <a:t>Several towers together can be noisy</a:t>
            </a:r>
          </a:p>
          <a:p>
            <a:r>
              <a:rPr lang="en-GB" dirty="0"/>
              <a:t>Usage</a:t>
            </a:r>
          </a:p>
          <a:p>
            <a:pPr lvl="1"/>
            <a:r>
              <a:rPr lang="en-GB" dirty="0"/>
              <a:t>Smaller environments</a:t>
            </a:r>
          </a:p>
          <a:p>
            <a:pPr lvl="1"/>
            <a:r>
              <a:rPr lang="en-GB" dirty="0"/>
              <a:t>Limited number of clients to support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F65528-0E8B-E14F-9C65-7A2363B6D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342" y="1900518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21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Server hardware formats</a:t>
            </a:r>
            <a:endParaRPr lang="en-GB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51A086D-11FD-DE49-9D6A-39E54F8E3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822" y="1524000"/>
            <a:ext cx="6741121" cy="4935956"/>
          </a:xfrm>
        </p:spPr>
        <p:txBody>
          <a:bodyPr>
            <a:normAutofit/>
          </a:bodyPr>
          <a:lstStyle/>
          <a:p>
            <a:r>
              <a:rPr lang="en-GB" dirty="0"/>
              <a:t>Rack Mount</a:t>
            </a:r>
          </a:p>
          <a:p>
            <a:pPr lvl="1"/>
            <a:r>
              <a:rPr lang="en-GB" dirty="0"/>
              <a:t>Designed to be positioned in a bay</a:t>
            </a:r>
          </a:p>
          <a:p>
            <a:pPr lvl="1"/>
            <a:r>
              <a:rPr lang="en-GB" dirty="0"/>
              <a:t>Servers vertically stacked</a:t>
            </a:r>
          </a:p>
          <a:p>
            <a:pPr lvl="1"/>
            <a:r>
              <a:rPr lang="en-GB" dirty="0"/>
              <a:t>Racks can also have storage, cooling, SANs, network kit, UPS</a:t>
            </a:r>
          </a:p>
          <a:p>
            <a:pPr lvl="1"/>
            <a:endParaRPr lang="en-GB" dirty="0"/>
          </a:p>
          <a:p>
            <a:r>
              <a:rPr lang="en-GB" dirty="0"/>
              <a:t>Advantages</a:t>
            </a:r>
          </a:p>
          <a:p>
            <a:pPr lvl="1"/>
            <a:r>
              <a:rPr lang="en-GB" dirty="0"/>
              <a:t>Cost effective – substantial power</a:t>
            </a:r>
          </a:p>
          <a:p>
            <a:pPr lvl="1"/>
            <a:r>
              <a:rPr lang="en-GB" dirty="0"/>
              <a:t>Failure containment – easy to remove and replace</a:t>
            </a:r>
          </a:p>
          <a:p>
            <a:pPr lvl="1"/>
            <a:r>
              <a:rPr lang="en-GB" dirty="0"/>
              <a:t>Easy cable management</a:t>
            </a:r>
          </a:p>
          <a:p>
            <a:r>
              <a:rPr lang="en-GB" dirty="0"/>
              <a:t>Disadvantages</a:t>
            </a:r>
          </a:p>
          <a:p>
            <a:pPr lvl="1"/>
            <a:r>
              <a:rPr lang="en-GB" dirty="0"/>
              <a:t>Power usage – additional cooling</a:t>
            </a:r>
          </a:p>
          <a:p>
            <a:pPr lvl="1"/>
            <a:r>
              <a:rPr lang="en-GB" dirty="0"/>
              <a:t>Cost of racks, ancillary equipment</a:t>
            </a:r>
          </a:p>
          <a:p>
            <a:r>
              <a:rPr lang="en-GB" dirty="0"/>
              <a:t>Usage</a:t>
            </a:r>
          </a:p>
          <a:p>
            <a:pPr lvl="1"/>
            <a:r>
              <a:rPr lang="en-GB" dirty="0"/>
              <a:t>When 4 to 25 servers are required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A48D7B-BB04-5740-8EED-4CC7029BA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2480" y="1397000"/>
            <a:ext cx="3924300" cy="203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433F65-5761-DA48-AD8D-009CD34E1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5424" y="3517185"/>
            <a:ext cx="3038411" cy="294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14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Server hardware formats</a:t>
            </a:r>
            <a:endParaRPr lang="en-GB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51A086D-11FD-DE49-9D6A-39E54F8E3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822" y="1524000"/>
            <a:ext cx="6741121" cy="4935956"/>
          </a:xfrm>
        </p:spPr>
        <p:txBody>
          <a:bodyPr>
            <a:normAutofit lnSpcReduction="10000"/>
          </a:bodyPr>
          <a:lstStyle/>
          <a:p>
            <a:r>
              <a:rPr lang="en-GB" dirty="0"/>
              <a:t>Blade</a:t>
            </a:r>
          </a:p>
          <a:p>
            <a:pPr lvl="1"/>
            <a:r>
              <a:rPr lang="en-GB" dirty="0"/>
              <a:t>Servers are placed inside blade enclosures, forming a blade system</a:t>
            </a:r>
          </a:p>
          <a:p>
            <a:pPr lvl="1"/>
            <a:r>
              <a:rPr lang="en-GB" dirty="0"/>
              <a:t>Smallest type of server</a:t>
            </a:r>
          </a:p>
          <a:p>
            <a:pPr lvl="1"/>
            <a:r>
              <a:rPr lang="en-GB" dirty="0"/>
              <a:t>Can be hot plugged</a:t>
            </a:r>
          </a:p>
          <a:p>
            <a:pPr marL="342900" lvl="1" indent="0">
              <a:buNone/>
            </a:pPr>
            <a:endParaRPr lang="en-GB" dirty="0"/>
          </a:p>
          <a:p>
            <a:r>
              <a:rPr lang="en-GB" dirty="0"/>
              <a:t>Advantages</a:t>
            </a:r>
          </a:p>
          <a:p>
            <a:pPr lvl="1"/>
            <a:r>
              <a:rPr lang="en-GB" dirty="0"/>
              <a:t>Load balancing and failover</a:t>
            </a:r>
          </a:p>
          <a:p>
            <a:pPr lvl="1"/>
            <a:r>
              <a:rPr lang="en-GB" dirty="0"/>
              <a:t>Centralised management</a:t>
            </a:r>
          </a:p>
          <a:p>
            <a:pPr lvl="1"/>
            <a:r>
              <a:rPr lang="en-GB" dirty="0"/>
              <a:t>Minimal cabling</a:t>
            </a:r>
          </a:p>
          <a:p>
            <a:pPr lvl="1"/>
            <a:r>
              <a:rPr lang="en-GB" dirty="0"/>
              <a:t>Minimum physical space</a:t>
            </a:r>
          </a:p>
          <a:p>
            <a:r>
              <a:rPr lang="en-GB" dirty="0"/>
              <a:t>Disadvantages</a:t>
            </a:r>
          </a:p>
          <a:p>
            <a:pPr lvl="1"/>
            <a:r>
              <a:rPr lang="en-GB" dirty="0"/>
              <a:t>Expensive</a:t>
            </a:r>
          </a:p>
          <a:p>
            <a:pPr lvl="1"/>
            <a:r>
              <a:rPr lang="en-GB" dirty="0"/>
              <a:t>Stringent heating, ventilation and air con requirements</a:t>
            </a:r>
          </a:p>
          <a:p>
            <a:r>
              <a:rPr lang="en-GB" dirty="0"/>
              <a:t>Usage</a:t>
            </a:r>
          </a:p>
          <a:p>
            <a:pPr lvl="1"/>
            <a:r>
              <a:rPr lang="en-GB" dirty="0"/>
              <a:t>When at least 16 servers are required</a:t>
            </a:r>
          </a:p>
          <a:p>
            <a:pPr lvl="1"/>
            <a:r>
              <a:rPr lang="en-GB" dirty="0"/>
              <a:t>Data centres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BA0A0F-A51B-3F4B-B21B-E864446EE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520" y="1690690"/>
            <a:ext cx="5046133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26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Switches – layer 2</a:t>
            </a:r>
            <a:endParaRPr lang="en-GB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51A086D-11FD-DE49-9D6A-39E54F8E3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822" y="1524000"/>
            <a:ext cx="6741121" cy="49359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Transports data on the data link layer</a:t>
            </a:r>
          </a:p>
          <a:p>
            <a:r>
              <a:rPr lang="en-GB" dirty="0"/>
              <a:t>Operates on MAC addresses</a:t>
            </a:r>
          </a:p>
          <a:p>
            <a:r>
              <a:rPr lang="en-GB" dirty="0"/>
              <a:t>Creates a LAN</a:t>
            </a:r>
          </a:p>
          <a:p>
            <a:r>
              <a:rPr lang="en-GB" dirty="0"/>
              <a:t>Removes the collision domain</a:t>
            </a:r>
          </a:p>
          <a:p>
            <a:r>
              <a:rPr lang="en-GB" dirty="0"/>
              <a:t>All ports are in a broadcast domain</a:t>
            </a:r>
          </a:p>
          <a:p>
            <a:pPr marL="342900" lvl="1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A2C243-98D7-EF40-B6EE-152A4FA1D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914" y="1690690"/>
            <a:ext cx="6402329" cy="3156078"/>
          </a:xfrm>
          <a:prstGeom prst="rect">
            <a:avLst/>
          </a:prstGeom>
        </p:spPr>
      </p:pic>
      <p:pic>
        <p:nvPicPr>
          <p:cNvPr id="6" name="Picture 20" descr="C:\Users\ecoffey\AppData\Local\Temp\Rar$DRa0.608\30080_Device_switch_unknown_64.png">
            <a:extLst>
              <a:ext uri="{FF2B5EF4-FFF2-40B4-BE49-F238E27FC236}">
                <a16:creationId xmlns:a16="http://schemas.microsoft.com/office/drawing/2014/main" id="{5EB67212-0E8F-CF4F-9B6F-F10212C0E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874" y="3852792"/>
            <a:ext cx="1987952" cy="198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002230"/>
      </p:ext>
    </p:extLst>
  </p:cSld>
  <p:clrMapOvr>
    <a:masterClrMapping/>
  </p:clrMapOvr>
</p:sld>
</file>

<file path=ppt/theme/theme1.xml><?xml version="1.0" encoding="utf-8"?>
<a:theme xmlns:a="http://schemas.openxmlformats.org/drawingml/2006/main" name="WB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BL" id="{B72D05FB-8192-464D-9D83-4C2CA7853A9F}" vid="{4A779CC2-9149-449A-855E-F1375EFE8F3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CodingAndLogicOverview</Template>
  <TotalTime>15267</TotalTime>
  <Words>1706</Words>
  <Application>Microsoft Macintosh PowerPoint</Application>
  <PresentationFormat>Widescreen</PresentationFormat>
  <Paragraphs>458</Paragraphs>
  <Slides>36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Courier</vt:lpstr>
      <vt:lpstr>Courier New</vt:lpstr>
      <vt:lpstr>WBL</vt:lpstr>
      <vt:lpstr> BCS Level 4 Certificate in Network Systems and Architecture   Network Infrastructure Components</vt:lpstr>
      <vt:lpstr>Exam </vt:lpstr>
      <vt:lpstr>8 Network Infrastructure Components (15%)</vt:lpstr>
      <vt:lpstr>8 Network Infrastructure Components (15%)</vt:lpstr>
      <vt:lpstr>Infrastructure </vt:lpstr>
      <vt:lpstr>Server hardware formats</vt:lpstr>
      <vt:lpstr>Server hardware formats</vt:lpstr>
      <vt:lpstr>Server hardware formats</vt:lpstr>
      <vt:lpstr>Switches – layer 2</vt:lpstr>
      <vt:lpstr>Switches – layer 3</vt:lpstr>
      <vt:lpstr>VLANs</vt:lpstr>
      <vt:lpstr>Configure VLANs on Cisco S1 switch</vt:lpstr>
      <vt:lpstr>Three layer model (access, distribution, core)</vt:lpstr>
      <vt:lpstr>Router</vt:lpstr>
      <vt:lpstr>Router</vt:lpstr>
      <vt:lpstr>Hops</vt:lpstr>
      <vt:lpstr>Routing table</vt:lpstr>
      <vt:lpstr>Routing protocols</vt:lpstr>
      <vt:lpstr>Static routing</vt:lpstr>
      <vt:lpstr>Dynamic routing</vt:lpstr>
      <vt:lpstr>Subnet access</vt:lpstr>
      <vt:lpstr>WAN access</vt:lpstr>
      <vt:lpstr>Segmentation and broadcast traffic reduction </vt:lpstr>
      <vt:lpstr>Wireless</vt:lpstr>
      <vt:lpstr>Wi-Fi</vt:lpstr>
      <vt:lpstr>Wi-Fi</vt:lpstr>
      <vt:lpstr>Wireless access points</vt:lpstr>
      <vt:lpstr>Wireless routers</vt:lpstr>
      <vt:lpstr>Key network security devices</vt:lpstr>
      <vt:lpstr>Key network security devices</vt:lpstr>
      <vt:lpstr>Firewalls - stateful, stateless and deep packet inspection </vt:lpstr>
      <vt:lpstr>Firewalls - stateful, stateless and deep packet inspection </vt:lpstr>
      <vt:lpstr>Firewalls - stateful, stateless and deep packet inspection </vt:lpstr>
      <vt:lpstr>Intrusion detection systems (IDS) </vt:lpstr>
      <vt:lpstr>Intrusion prevention systems (IPS)</vt:lpstr>
      <vt:lpstr>Honeypot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Infrastructure techncian</dc:title>
  <dc:creator>Bob Higgie</dc:creator>
  <cp:lastModifiedBy>Bob Higgie</cp:lastModifiedBy>
  <cp:revision>334</cp:revision>
  <dcterms:created xsi:type="dcterms:W3CDTF">2017-10-06T13:15:22Z</dcterms:created>
  <dcterms:modified xsi:type="dcterms:W3CDTF">2018-11-06T14:04:45Z</dcterms:modified>
</cp:coreProperties>
</file>