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610" r:id="rId2"/>
    <p:sldId id="262" r:id="rId3"/>
    <p:sldId id="653" r:id="rId4"/>
    <p:sldId id="616" r:id="rId5"/>
    <p:sldId id="617" r:id="rId6"/>
    <p:sldId id="618" r:id="rId7"/>
    <p:sldId id="619" r:id="rId8"/>
    <p:sldId id="620" r:id="rId9"/>
    <p:sldId id="636" r:id="rId10"/>
    <p:sldId id="637" r:id="rId11"/>
    <p:sldId id="638" r:id="rId12"/>
    <p:sldId id="621" r:id="rId13"/>
    <p:sldId id="640" r:id="rId14"/>
    <p:sldId id="641" r:id="rId15"/>
    <p:sldId id="642" r:id="rId16"/>
    <p:sldId id="643" r:id="rId17"/>
    <p:sldId id="644" r:id="rId18"/>
    <p:sldId id="645" r:id="rId19"/>
    <p:sldId id="639" r:id="rId20"/>
    <p:sldId id="630" r:id="rId21"/>
    <p:sldId id="646" r:id="rId22"/>
    <p:sldId id="631" r:id="rId23"/>
    <p:sldId id="647" r:id="rId24"/>
    <p:sldId id="632" r:id="rId25"/>
    <p:sldId id="648" r:id="rId26"/>
    <p:sldId id="649" r:id="rId27"/>
    <p:sldId id="633" r:id="rId28"/>
    <p:sldId id="634" r:id="rId29"/>
    <p:sldId id="635" r:id="rId30"/>
    <p:sldId id="622" r:id="rId31"/>
    <p:sldId id="651" r:id="rId32"/>
    <p:sldId id="652" r:id="rId33"/>
    <p:sldId id="650" r:id="rId34"/>
    <p:sldId id="65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D2D77-CBD0-4DDC-A5EB-C1CEA8BDECF3}" v="23" dt="2022-02-07T21:50:40.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1" autoAdjust="0"/>
    <p:restoredTop sz="66392" autoAdjust="0"/>
  </p:normalViewPr>
  <p:slideViewPr>
    <p:cSldViewPr snapToGrid="0" showGuides="1">
      <p:cViewPr varScale="1">
        <p:scale>
          <a:sx n="102" d="100"/>
          <a:sy n="102" d="100"/>
        </p:scale>
        <p:origin x="1293" y="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iggins" userId="ad4ee43bd0f7a961" providerId="LiveId" clId="{DCCC9893-0BD5-4F09-8A2F-8145371C946C}"/>
    <pc:docChg chg="custSel modSld">
      <pc:chgData name="Mark Higgins" userId="ad4ee43bd0f7a961" providerId="LiveId" clId="{DCCC9893-0BD5-4F09-8A2F-8145371C946C}" dt="2021-10-13T13:42:12.210" v="720" actId="20577"/>
      <pc:docMkLst>
        <pc:docMk/>
      </pc:docMkLst>
      <pc:sldChg chg="modSp mod">
        <pc:chgData name="Mark Higgins" userId="ad4ee43bd0f7a961" providerId="LiveId" clId="{DCCC9893-0BD5-4F09-8A2F-8145371C946C}" dt="2021-10-13T13:34:13.967" v="342" actId="20577"/>
        <pc:sldMkLst>
          <pc:docMk/>
          <pc:sldMk cId="653415081" sldId="257"/>
        </pc:sldMkLst>
        <pc:spChg chg="mod">
          <ac:chgData name="Mark Higgins" userId="ad4ee43bd0f7a961" providerId="LiveId" clId="{DCCC9893-0BD5-4F09-8A2F-8145371C946C}" dt="2021-10-13T13:34:13.967" v="342" actId="20577"/>
          <ac:spMkLst>
            <pc:docMk/>
            <pc:sldMk cId="653415081" sldId="257"/>
            <ac:spMk id="3" creationId="{93E1A0CE-437E-4089-AE73-03BEE8D4C05A}"/>
          </ac:spMkLst>
        </pc:spChg>
      </pc:sldChg>
      <pc:sldChg chg="modSp mod">
        <pc:chgData name="Mark Higgins" userId="ad4ee43bd0f7a961" providerId="LiveId" clId="{DCCC9893-0BD5-4F09-8A2F-8145371C946C}" dt="2021-10-13T13:36:39.077" v="419" actId="20577"/>
        <pc:sldMkLst>
          <pc:docMk/>
          <pc:sldMk cId="2851725395" sldId="263"/>
        </pc:sldMkLst>
        <pc:spChg chg="mod">
          <ac:chgData name="Mark Higgins" userId="ad4ee43bd0f7a961" providerId="LiveId" clId="{DCCC9893-0BD5-4F09-8A2F-8145371C946C}" dt="2021-10-13T13:36:39.077" v="419" actId="20577"/>
          <ac:spMkLst>
            <pc:docMk/>
            <pc:sldMk cId="2851725395" sldId="263"/>
            <ac:spMk id="3" creationId="{93E1A0CE-437E-4089-AE73-03BEE8D4C05A}"/>
          </ac:spMkLst>
        </pc:spChg>
      </pc:sldChg>
      <pc:sldChg chg="modSp mod">
        <pc:chgData name="Mark Higgins" userId="ad4ee43bd0f7a961" providerId="LiveId" clId="{DCCC9893-0BD5-4F09-8A2F-8145371C946C}" dt="2021-10-13T13:42:12.210" v="720" actId="20577"/>
        <pc:sldMkLst>
          <pc:docMk/>
          <pc:sldMk cId="174211072" sldId="264"/>
        </pc:sldMkLst>
        <pc:spChg chg="mod">
          <ac:chgData name="Mark Higgins" userId="ad4ee43bd0f7a961" providerId="LiveId" clId="{DCCC9893-0BD5-4F09-8A2F-8145371C946C}" dt="2021-10-13T13:42:12.210" v="720" actId="20577"/>
          <ac:spMkLst>
            <pc:docMk/>
            <pc:sldMk cId="174211072" sldId="264"/>
            <ac:spMk id="3" creationId="{93E1A0CE-437E-4089-AE73-03BEE8D4C05A}"/>
          </ac:spMkLst>
        </pc:spChg>
      </pc:sldChg>
    </pc:docChg>
  </pc:docChgLst>
  <pc:docChgLst>
    <pc:chgData name="Mark Higgins" userId="f99148ad-7e67-4304-8c11-27c7a53efd31" providerId="ADAL" clId="{47DC10C3-81B3-4CBD-89BF-2B4D68781B8D}"/>
    <pc:docChg chg="undo redo custSel addSld delSld modSld sldOrd">
      <pc:chgData name="Mark Higgins" userId="f99148ad-7e67-4304-8c11-27c7a53efd31" providerId="ADAL" clId="{47DC10C3-81B3-4CBD-89BF-2B4D68781B8D}" dt="2021-11-07T20:59:39.033" v="32880" actId="47"/>
      <pc:docMkLst>
        <pc:docMk/>
      </pc:docMkLst>
      <pc:sldChg chg="addSp delSp modSp mod">
        <pc:chgData name="Mark Higgins" userId="f99148ad-7e67-4304-8c11-27c7a53efd31" providerId="ADAL" clId="{47DC10C3-81B3-4CBD-89BF-2B4D68781B8D}" dt="2021-11-07T16:02:44.249" v="32861" actId="20577"/>
        <pc:sldMkLst>
          <pc:docMk/>
          <pc:sldMk cId="653415081" sldId="257"/>
        </pc:sldMkLst>
        <pc:spChg chg="del">
          <ac:chgData name="Mark Higgins" userId="f99148ad-7e67-4304-8c11-27c7a53efd31" providerId="ADAL" clId="{47DC10C3-81B3-4CBD-89BF-2B4D68781B8D}" dt="2021-11-03T10:08:59.435" v="9" actId="21"/>
          <ac:spMkLst>
            <pc:docMk/>
            <pc:sldMk cId="653415081" sldId="257"/>
            <ac:spMk id="2" creationId="{6F72D086-A43B-4CDC-A095-32ECF695D0EB}"/>
          </ac:spMkLst>
        </pc:spChg>
        <pc:spChg chg="mod">
          <ac:chgData name="Mark Higgins" userId="f99148ad-7e67-4304-8c11-27c7a53efd31" providerId="ADAL" clId="{47DC10C3-81B3-4CBD-89BF-2B4D68781B8D}" dt="2021-11-07T16:02:44.249" v="32861" actId="20577"/>
          <ac:spMkLst>
            <pc:docMk/>
            <pc:sldMk cId="653415081" sldId="257"/>
            <ac:spMk id="3" creationId="{93E1A0CE-437E-4089-AE73-03BEE8D4C05A}"/>
          </ac:spMkLst>
        </pc:spChg>
        <pc:spChg chg="add mod">
          <ac:chgData name="Mark Higgins" userId="f99148ad-7e67-4304-8c11-27c7a53efd31" providerId="ADAL" clId="{47DC10C3-81B3-4CBD-89BF-2B4D68781B8D}" dt="2021-11-03T10:09:26.259" v="16" actId="1076"/>
          <ac:spMkLst>
            <pc:docMk/>
            <pc:sldMk cId="653415081" sldId="257"/>
            <ac:spMk id="4" creationId="{D5320410-ED88-4971-A4E2-E93173A47682}"/>
          </ac:spMkLst>
        </pc:spChg>
        <pc:spChg chg="add del mod">
          <ac:chgData name="Mark Higgins" userId="f99148ad-7e67-4304-8c11-27c7a53efd31" providerId="ADAL" clId="{47DC10C3-81B3-4CBD-89BF-2B4D68781B8D}" dt="2021-11-03T10:09:22.875" v="15" actId="478"/>
          <ac:spMkLst>
            <pc:docMk/>
            <pc:sldMk cId="653415081" sldId="257"/>
            <ac:spMk id="6" creationId="{2F1BE11E-A40A-4D76-9106-83BFCA47D0C9}"/>
          </ac:spMkLst>
        </pc:spChg>
      </pc:sldChg>
      <pc:sldChg chg="modSp mod">
        <pc:chgData name="Mark Higgins" userId="f99148ad-7e67-4304-8c11-27c7a53efd31" providerId="ADAL" clId="{47DC10C3-81B3-4CBD-89BF-2B4D68781B8D}" dt="2021-11-07T16:03:28.467" v="32868" actId="20577"/>
        <pc:sldMkLst>
          <pc:docMk/>
          <pc:sldMk cId="1015055181" sldId="258"/>
        </pc:sldMkLst>
        <pc:spChg chg="mod">
          <ac:chgData name="Mark Higgins" userId="f99148ad-7e67-4304-8c11-27c7a53efd31" providerId="ADAL" clId="{47DC10C3-81B3-4CBD-89BF-2B4D68781B8D}" dt="2021-11-07T16:03:28.467" v="32868" actId="20577"/>
          <ac:spMkLst>
            <pc:docMk/>
            <pc:sldMk cId="1015055181" sldId="258"/>
            <ac:spMk id="3" creationId="{AE492C01-75B6-409A-93EA-70DADA5312C3}"/>
          </ac:spMkLst>
        </pc:spChg>
      </pc:sldChg>
      <pc:sldChg chg="addSp delSp modSp mod ord">
        <pc:chgData name="Mark Higgins" userId="f99148ad-7e67-4304-8c11-27c7a53efd31" providerId="ADAL" clId="{47DC10C3-81B3-4CBD-89BF-2B4D68781B8D}" dt="2021-11-07T16:01:44.720" v="32836" actId="15"/>
        <pc:sldMkLst>
          <pc:docMk/>
          <pc:sldMk cId="2851725395" sldId="263"/>
        </pc:sldMkLst>
        <pc:spChg chg="del mod">
          <ac:chgData name="Mark Higgins" userId="f99148ad-7e67-4304-8c11-27c7a53efd31" providerId="ADAL" clId="{47DC10C3-81B3-4CBD-89BF-2B4D68781B8D}" dt="2021-11-03T10:09:05.990" v="10" actId="478"/>
          <ac:spMkLst>
            <pc:docMk/>
            <pc:sldMk cId="2851725395" sldId="263"/>
            <ac:spMk id="2" creationId="{6F72D086-A43B-4CDC-A095-32ECF695D0EB}"/>
          </ac:spMkLst>
        </pc:spChg>
        <pc:spChg chg="mod">
          <ac:chgData name="Mark Higgins" userId="f99148ad-7e67-4304-8c11-27c7a53efd31" providerId="ADAL" clId="{47DC10C3-81B3-4CBD-89BF-2B4D68781B8D}" dt="2021-11-07T15:59:47.351" v="32773" actId="20577"/>
          <ac:spMkLst>
            <pc:docMk/>
            <pc:sldMk cId="2851725395" sldId="263"/>
            <ac:spMk id="3" creationId="{93E1A0CE-437E-4089-AE73-03BEE8D4C05A}"/>
          </ac:spMkLst>
        </pc:spChg>
        <pc:spChg chg="add del mod">
          <ac:chgData name="Mark Higgins" userId="f99148ad-7e67-4304-8c11-27c7a53efd31" providerId="ADAL" clId="{47DC10C3-81B3-4CBD-89BF-2B4D68781B8D}" dt="2021-11-03T10:09:10.759" v="13" actId="478"/>
          <ac:spMkLst>
            <pc:docMk/>
            <pc:sldMk cId="2851725395" sldId="263"/>
            <ac:spMk id="5" creationId="{56E84042-8413-4241-B888-76F166264630}"/>
          </ac:spMkLst>
        </pc:spChg>
        <pc:spChg chg="add mod">
          <ac:chgData name="Mark Higgins" userId="f99148ad-7e67-4304-8c11-27c7a53efd31" providerId="ADAL" clId="{47DC10C3-81B3-4CBD-89BF-2B4D68781B8D}" dt="2021-11-03T10:09:15.509" v="14" actId="1076"/>
          <ac:spMkLst>
            <pc:docMk/>
            <pc:sldMk cId="2851725395" sldId="263"/>
            <ac:spMk id="6" creationId="{A696E764-ED5D-47A2-A9F9-4C808777F5D4}"/>
          </ac:spMkLst>
        </pc:spChg>
        <pc:spChg chg="add mod">
          <ac:chgData name="Mark Higgins" userId="f99148ad-7e67-4304-8c11-27c7a53efd31" providerId="ADAL" clId="{47DC10C3-81B3-4CBD-89BF-2B4D68781B8D}" dt="2021-11-07T16:01:44.720" v="32836" actId="15"/>
          <ac:spMkLst>
            <pc:docMk/>
            <pc:sldMk cId="2851725395" sldId="263"/>
            <ac:spMk id="7" creationId="{18128484-EA74-4207-8743-D6890E77D4AF}"/>
          </ac:spMkLst>
        </pc:spChg>
      </pc:sldChg>
      <pc:sldChg chg="modSp del mod">
        <pc:chgData name="Mark Higgins" userId="f99148ad-7e67-4304-8c11-27c7a53efd31" providerId="ADAL" clId="{47DC10C3-81B3-4CBD-89BF-2B4D68781B8D}" dt="2021-11-07T20:59:39.033" v="32880" actId="47"/>
        <pc:sldMkLst>
          <pc:docMk/>
          <pc:sldMk cId="174211072" sldId="264"/>
        </pc:sldMkLst>
        <pc:spChg chg="mod">
          <ac:chgData name="Mark Higgins" userId="f99148ad-7e67-4304-8c11-27c7a53efd31" providerId="ADAL" clId="{47DC10C3-81B3-4CBD-89BF-2B4D68781B8D}" dt="2021-11-07T20:59:17.129" v="32873" actId="21"/>
          <ac:spMkLst>
            <pc:docMk/>
            <pc:sldMk cId="174211072" sldId="264"/>
            <ac:spMk id="2" creationId="{6F72D086-A43B-4CDC-A095-32ECF695D0EB}"/>
          </ac:spMkLst>
        </pc:spChg>
        <pc:spChg chg="mod">
          <ac:chgData name="Mark Higgins" userId="f99148ad-7e67-4304-8c11-27c7a53efd31" providerId="ADAL" clId="{47DC10C3-81B3-4CBD-89BF-2B4D68781B8D}" dt="2021-11-07T20:59:34.481" v="32878" actId="21"/>
          <ac:spMkLst>
            <pc:docMk/>
            <pc:sldMk cId="174211072" sldId="264"/>
            <ac:spMk id="3" creationId="{93E1A0CE-437E-4089-AE73-03BEE8D4C05A}"/>
          </ac:spMkLst>
        </pc:spChg>
      </pc:sldChg>
      <pc:sldChg chg="del">
        <pc:chgData name="Mark Higgins" userId="f99148ad-7e67-4304-8c11-27c7a53efd31" providerId="ADAL" clId="{47DC10C3-81B3-4CBD-89BF-2B4D68781B8D}" dt="2021-11-07T16:04:10.168" v="32869" actId="2696"/>
        <pc:sldMkLst>
          <pc:docMk/>
          <pc:sldMk cId="1845766208" sldId="273"/>
        </pc:sldMkLst>
      </pc:sldChg>
      <pc:sldChg chg="del">
        <pc:chgData name="Mark Higgins" userId="f99148ad-7e67-4304-8c11-27c7a53efd31" providerId="ADAL" clId="{47DC10C3-81B3-4CBD-89BF-2B4D68781B8D}" dt="2021-11-03T10:08:03.385" v="0" actId="47"/>
        <pc:sldMkLst>
          <pc:docMk/>
          <pc:sldMk cId="2149614142" sldId="709"/>
        </pc:sldMkLst>
      </pc:sldChg>
      <pc:sldChg chg="modSp new del mod">
        <pc:chgData name="Mark Higgins" userId="f99148ad-7e67-4304-8c11-27c7a53efd31" providerId="ADAL" clId="{47DC10C3-81B3-4CBD-89BF-2B4D68781B8D}" dt="2021-11-07T16:04:36.021" v="32870" actId="47"/>
        <pc:sldMkLst>
          <pc:docMk/>
          <pc:sldMk cId="448120669" sldId="751"/>
        </pc:sldMkLst>
        <pc:spChg chg="mod">
          <ac:chgData name="Mark Higgins" userId="f99148ad-7e67-4304-8c11-27c7a53efd31" providerId="ADAL" clId="{47DC10C3-81B3-4CBD-89BF-2B4D68781B8D}" dt="2021-11-03T10:11:18.275" v="34" actId="20577"/>
          <ac:spMkLst>
            <pc:docMk/>
            <pc:sldMk cId="448120669" sldId="751"/>
            <ac:spMk id="2" creationId="{8AEF27D0-D0B1-4EC9-8D67-E9BA95D15C05}"/>
          </ac:spMkLst>
        </pc:spChg>
        <pc:spChg chg="mod">
          <ac:chgData name="Mark Higgins" userId="f99148ad-7e67-4304-8c11-27c7a53efd31" providerId="ADAL" clId="{47DC10C3-81B3-4CBD-89BF-2B4D68781B8D}" dt="2021-11-03T10:22:48.941" v="440" actId="20577"/>
          <ac:spMkLst>
            <pc:docMk/>
            <pc:sldMk cId="448120669" sldId="751"/>
            <ac:spMk id="3" creationId="{1724013F-FD33-483F-B6A1-487D1C081F19}"/>
          </ac:spMkLst>
        </pc:spChg>
      </pc:sldChg>
      <pc:sldChg chg="del">
        <pc:chgData name="Mark Higgins" userId="f99148ad-7e67-4304-8c11-27c7a53efd31" providerId="ADAL" clId="{47DC10C3-81B3-4CBD-89BF-2B4D68781B8D}" dt="2021-11-03T10:11:06.364" v="18" actId="47"/>
        <pc:sldMkLst>
          <pc:docMk/>
          <pc:sldMk cId="2594139224" sldId="751"/>
        </pc:sldMkLst>
      </pc:sldChg>
      <pc:sldChg chg="modSp new mod">
        <pc:chgData name="Mark Higgins" userId="f99148ad-7e67-4304-8c11-27c7a53efd31" providerId="ADAL" clId="{47DC10C3-81B3-4CBD-89BF-2B4D68781B8D}" dt="2021-11-07T20:59:36.957" v="32879"/>
        <pc:sldMkLst>
          <pc:docMk/>
          <pc:sldMk cId="3012017243" sldId="751"/>
        </pc:sldMkLst>
        <pc:spChg chg="mod">
          <ac:chgData name="Mark Higgins" userId="f99148ad-7e67-4304-8c11-27c7a53efd31" providerId="ADAL" clId="{47DC10C3-81B3-4CBD-89BF-2B4D68781B8D}" dt="2021-11-07T20:59:19.833" v="32874"/>
          <ac:spMkLst>
            <pc:docMk/>
            <pc:sldMk cId="3012017243" sldId="751"/>
            <ac:spMk id="2" creationId="{372F292C-D909-4287-8696-E17CC5C5AEAE}"/>
          </ac:spMkLst>
        </pc:spChg>
        <pc:spChg chg="mod">
          <ac:chgData name="Mark Higgins" userId="f99148ad-7e67-4304-8c11-27c7a53efd31" providerId="ADAL" clId="{47DC10C3-81B3-4CBD-89BF-2B4D68781B8D}" dt="2021-11-07T20:59:29.644" v="32877"/>
          <ac:spMkLst>
            <pc:docMk/>
            <pc:sldMk cId="3012017243" sldId="751"/>
            <ac:spMk id="3" creationId="{65EFF8C6-42AC-4A83-BF2F-E83C6EFB2852}"/>
          </ac:spMkLst>
        </pc:spChg>
        <pc:spChg chg="mod">
          <ac:chgData name="Mark Higgins" userId="f99148ad-7e67-4304-8c11-27c7a53efd31" providerId="ADAL" clId="{47DC10C3-81B3-4CBD-89BF-2B4D68781B8D}" dt="2021-11-07T20:59:36.957" v="32879"/>
          <ac:spMkLst>
            <pc:docMk/>
            <pc:sldMk cId="3012017243" sldId="751"/>
            <ac:spMk id="4" creationId="{329A02A2-A49E-472D-942E-0F21016C4BE1}"/>
          </ac:spMkLst>
        </pc:spChg>
      </pc:sldChg>
      <pc:sldChg chg="modSp add del mod">
        <pc:chgData name="Mark Higgins" userId="f99148ad-7e67-4304-8c11-27c7a53efd31" providerId="ADAL" clId="{47DC10C3-81B3-4CBD-89BF-2B4D68781B8D}" dt="2021-11-07T16:04:36.021" v="32870" actId="47"/>
        <pc:sldMkLst>
          <pc:docMk/>
          <pc:sldMk cId="1053663098" sldId="752"/>
        </pc:sldMkLst>
        <pc:spChg chg="mod">
          <ac:chgData name="Mark Higgins" userId="f99148ad-7e67-4304-8c11-27c7a53efd31" providerId="ADAL" clId="{47DC10C3-81B3-4CBD-89BF-2B4D68781B8D}" dt="2021-11-03T10:11:30.736" v="42" actId="20577"/>
          <ac:spMkLst>
            <pc:docMk/>
            <pc:sldMk cId="1053663098" sldId="752"/>
            <ac:spMk id="2" creationId="{8AEF27D0-D0B1-4EC9-8D67-E9BA95D15C05}"/>
          </ac:spMkLst>
        </pc:spChg>
      </pc:sldChg>
      <pc:sldChg chg="del">
        <pc:chgData name="Mark Higgins" userId="f99148ad-7e67-4304-8c11-27c7a53efd31" providerId="ADAL" clId="{47DC10C3-81B3-4CBD-89BF-2B4D68781B8D}" dt="2021-11-03T10:11:06.364" v="18" actId="47"/>
        <pc:sldMkLst>
          <pc:docMk/>
          <pc:sldMk cId="1261467683" sldId="752"/>
        </pc:sldMkLst>
      </pc:sldChg>
      <pc:sldChg chg="del">
        <pc:chgData name="Mark Higgins" userId="f99148ad-7e67-4304-8c11-27c7a53efd31" providerId="ADAL" clId="{47DC10C3-81B3-4CBD-89BF-2B4D68781B8D}" dt="2021-11-03T10:11:06.364" v="18" actId="47"/>
        <pc:sldMkLst>
          <pc:docMk/>
          <pc:sldMk cId="515646528" sldId="753"/>
        </pc:sldMkLst>
      </pc:sldChg>
      <pc:sldChg chg="modSp add del mod">
        <pc:chgData name="Mark Higgins" userId="f99148ad-7e67-4304-8c11-27c7a53efd31" providerId="ADAL" clId="{47DC10C3-81B3-4CBD-89BF-2B4D68781B8D}" dt="2021-11-07T16:04:36.021" v="32870" actId="47"/>
        <pc:sldMkLst>
          <pc:docMk/>
          <pc:sldMk cId="2247607445" sldId="753"/>
        </pc:sldMkLst>
        <pc:spChg chg="mod">
          <ac:chgData name="Mark Higgins" userId="f99148ad-7e67-4304-8c11-27c7a53efd31" providerId="ADAL" clId="{47DC10C3-81B3-4CBD-89BF-2B4D68781B8D}" dt="2021-11-03T10:11:38.013" v="52" actId="20577"/>
          <ac:spMkLst>
            <pc:docMk/>
            <pc:sldMk cId="2247607445" sldId="753"/>
            <ac:spMk id="2" creationId="{8AEF27D0-D0B1-4EC9-8D67-E9BA95D15C05}"/>
          </ac:spMkLst>
        </pc:spChg>
      </pc:sldChg>
      <pc:sldChg chg="del">
        <pc:chgData name="Mark Higgins" userId="f99148ad-7e67-4304-8c11-27c7a53efd31" providerId="ADAL" clId="{47DC10C3-81B3-4CBD-89BF-2B4D68781B8D}" dt="2021-11-03T10:11:06.364" v="18" actId="47"/>
        <pc:sldMkLst>
          <pc:docMk/>
          <pc:sldMk cId="373148995" sldId="754"/>
        </pc:sldMkLst>
      </pc:sldChg>
      <pc:sldChg chg="modSp add del mod">
        <pc:chgData name="Mark Higgins" userId="f99148ad-7e67-4304-8c11-27c7a53efd31" providerId="ADAL" clId="{47DC10C3-81B3-4CBD-89BF-2B4D68781B8D}" dt="2021-11-07T16:04:36.021" v="32870" actId="47"/>
        <pc:sldMkLst>
          <pc:docMk/>
          <pc:sldMk cId="3006557055" sldId="754"/>
        </pc:sldMkLst>
        <pc:spChg chg="mod">
          <ac:chgData name="Mark Higgins" userId="f99148ad-7e67-4304-8c11-27c7a53efd31" providerId="ADAL" clId="{47DC10C3-81B3-4CBD-89BF-2B4D68781B8D}" dt="2021-11-03T10:11:44.910" v="61" actId="20577"/>
          <ac:spMkLst>
            <pc:docMk/>
            <pc:sldMk cId="3006557055" sldId="754"/>
            <ac:spMk id="2" creationId="{8AEF27D0-D0B1-4EC9-8D67-E9BA95D15C05}"/>
          </ac:spMkLst>
        </pc:spChg>
      </pc:sldChg>
      <pc:sldChg chg="modSp add del mod">
        <pc:chgData name="Mark Higgins" userId="f99148ad-7e67-4304-8c11-27c7a53efd31" providerId="ADAL" clId="{47DC10C3-81B3-4CBD-89BF-2B4D68781B8D}" dt="2021-11-07T16:04:36.021" v="32870" actId="47"/>
        <pc:sldMkLst>
          <pc:docMk/>
          <pc:sldMk cId="1393377782" sldId="755"/>
        </pc:sldMkLst>
        <pc:spChg chg="mod">
          <ac:chgData name="Mark Higgins" userId="f99148ad-7e67-4304-8c11-27c7a53efd31" providerId="ADAL" clId="{47DC10C3-81B3-4CBD-89BF-2B4D68781B8D}" dt="2021-11-03T10:11:51.174" v="68" actId="20577"/>
          <ac:spMkLst>
            <pc:docMk/>
            <pc:sldMk cId="1393377782" sldId="755"/>
            <ac:spMk id="2" creationId="{8AEF27D0-D0B1-4EC9-8D67-E9BA95D15C05}"/>
          </ac:spMkLst>
        </pc:spChg>
      </pc:sldChg>
      <pc:sldChg chg="addSp modSp new del mod">
        <pc:chgData name="Mark Higgins" userId="f99148ad-7e67-4304-8c11-27c7a53efd31" providerId="ADAL" clId="{47DC10C3-81B3-4CBD-89BF-2B4D68781B8D}" dt="2021-11-07T16:04:36.021" v="32870" actId="47"/>
        <pc:sldMkLst>
          <pc:docMk/>
          <pc:sldMk cId="1075700081" sldId="756"/>
        </pc:sldMkLst>
        <pc:spChg chg="mod">
          <ac:chgData name="Mark Higgins" userId="f99148ad-7e67-4304-8c11-27c7a53efd31" providerId="ADAL" clId="{47DC10C3-81B3-4CBD-89BF-2B4D68781B8D}" dt="2021-11-03T10:20:48.011" v="417" actId="20577"/>
          <ac:spMkLst>
            <pc:docMk/>
            <pc:sldMk cId="1075700081" sldId="756"/>
            <ac:spMk id="2" creationId="{2134C352-E4A5-41FA-84BA-AB49D466F7E5}"/>
          </ac:spMkLst>
        </pc:spChg>
        <pc:spChg chg="mod">
          <ac:chgData name="Mark Higgins" userId="f99148ad-7e67-4304-8c11-27c7a53efd31" providerId="ADAL" clId="{47DC10C3-81B3-4CBD-89BF-2B4D68781B8D}" dt="2021-11-03T11:40:43.486" v="860" actId="15"/>
          <ac:spMkLst>
            <pc:docMk/>
            <pc:sldMk cId="1075700081" sldId="756"/>
            <ac:spMk id="3" creationId="{0D4F0188-F81C-4776-BD24-02146EB4F3A8}"/>
          </ac:spMkLst>
        </pc:spChg>
        <pc:picChg chg="add mod">
          <ac:chgData name="Mark Higgins" userId="f99148ad-7e67-4304-8c11-27c7a53efd31" providerId="ADAL" clId="{47DC10C3-81B3-4CBD-89BF-2B4D68781B8D}" dt="2021-11-03T11:38:50.006" v="678" actId="1076"/>
          <ac:picMkLst>
            <pc:docMk/>
            <pc:sldMk cId="1075700081" sldId="756"/>
            <ac:picMk id="5" creationId="{3B81153D-5349-40AA-A362-D71B74E117FB}"/>
          </ac:picMkLst>
        </pc:picChg>
      </pc:sldChg>
      <pc:sldChg chg="addSp modSp new del mod">
        <pc:chgData name="Mark Higgins" userId="f99148ad-7e67-4304-8c11-27c7a53efd31" providerId="ADAL" clId="{47DC10C3-81B3-4CBD-89BF-2B4D68781B8D}" dt="2021-11-07T16:04:36.021" v="32870" actId="47"/>
        <pc:sldMkLst>
          <pc:docMk/>
          <pc:sldMk cId="674505606" sldId="757"/>
        </pc:sldMkLst>
        <pc:spChg chg="mod">
          <ac:chgData name="Mark Higgins" userId="f99148ad-7e67-4304-8c11-27c7a53efd31" providerId="ADAL" clId="{47DC10C3-81B3-4CBD-89BF-2B4D68781B8D}" dt="2021-11-03T10:30:22.420" v="528" actId="20577"/>
          <ac:spMkLst>
            <pc:docMk/>
            <pc:sldMk cId="674505606" sldId="757"/>
            <ac:spMk id="2" creationId="{7D577F7F-2FA6-4CD4-9420-1AB686FBDE20}"/>
          </ac:spMkLst>
        </pc:spChg>
        <pc:spChg chg="mod">
          <ac:chgData name="Mark Higgins" userId="f99148ad-7e67-4304-8c11-27c7a53efd31" providerId="ADAL" clId="{47DC10C3-81B3-4CBD-89BF-2B4D68781B8D}" dt="2021-11-03T15:58:50.977" v="2140" actId="15"/>
          <ac:spMkLst>
            <pc:docMk/>
            <pc:sldMk cId="674505606" sldId="757"/>
            <ac:spMk id="3" creationId="{B7015CF0-2B28-4A27-945F-B8A50F91C9F6}"/>
          </ac:spMkLst>
        </pc:spChg>
        <pc:spChg chg="add mod">
          <ac:chgData name="Mark Higgins" userId="f99148ad-7e67-4304-8c11-27c7a53efd31" providerId="ADAL" clId="{47DC10C3-81B3-4CBD-89BF-2B4D68781B8D}" dt="2021-11-03T15:59:02.774" v="2151" actId="20577"/>
          <ac:spMkLst>
            <pc:docMk/>
            <pc:sldMk cId="674505606" sldId="757"/>
            <ac:spMk id="4" creationId="{7C9E946C-1D72-4714-AF57-74C4C4A2BE39}"/>
          </ac:spMkLst>
        </pc:spChg>
      </pc:sldChg>
      <pc:sldChg chg="delSp modSp add del mod">
        <pc:chgData name="Mark Higgins" userId="f99148ad-7e67-4304-8c11-27c7a53efd31" providerId="ADAL" clId="{47DC10C3-81B3-4CBD-89BF-2B4D68781B8D}" dt="2021-11-07T16:04:36.021" v="32870" actId="47"/>
        <pc:sldMkLst>
          <pc:docMk/>
          <pc:sldMk cId="1093601633" sldId="758"/>
        </pc:sldMkLst>
        <pc:spChg chg="mod">
          <ac:chgData name="Mark Higgins" userId="f99148ad-7e67-4304-8c11-27c7a53efd31" providerId="ADAL" clId="{47DC10C3-81B3-4CBD-89BF-2B4D68781B8D}" dt="2021-11-03T13:26:59.418" v="1460" actId="20577"/>
          <ac:spMkLst>
            <pc:docMk/>
            <pc:sldMk cId="1093601633" sldId="758"/>
            <ac:spMk id="3" creationId="{0D4F0188-F81C-4776-BD24-02146EB4F3A8}"/>
          </ac:spMkLst>
        </pc:spChg>
        <pc:picChg chg="del">
          <ac:chgData name="Mark Higgins" userId="f99148ad-7e67-4304-8c11-27c7a53efd31" providerId="ADAL" clId="{47DC10C3-81B3-4CBD-89BF-2B4D68781B8D}" dt="2021-11-03T11:39:32.587" v="694" actId="478"/>
          <ac:picMkLst>
            <pc:docMk/>
            <pc:sldMk cId="1093601633" sldId="758"/>
            <ac:picMk id="5" creationId="{3B81153D-5349-40AA-A362-D71B74E117FB}"/>
          </ac:picMkLst>
        </pc:picChg>
      </pc:sldChg>
      <pc:sldChg chg="modSp new del mod">
        <pc:chgData name="Mark Higgins" userId="f99148ad-7e67-4304-8c11-27c7a53efd31" providerId="ADAL" clId="{47DC10C3-81B3-4CBD-89BF-2B4D68781B8D}" dt="2021-11-07T16:04:36.021" v="32870" actId="47"/>
        <pc:sldMkLst>
          <pc:docMk/>
          <pc:sldMk cId="2040909276" sldId="759"/>
        </pc:sldMkLst>
        <pc:spChg chg="mod">
          <ac:chgData name="Mark Higgins" userId="f99148ad-7e67-4304-8c11-27c7a53efd31" providerId="ADAL" clId="{47DC10C3-81B3-4CBD-89BF-2B4D68781B8D}" dt="2021-11-03T13:27:08.510" v="1473" actId="20577"/>
          <ac:spMkLst>
            <pc:docMk/>
            <pc:sldMk cId="2040909276" sldId="759"/>
            <ac:spMk id="2" creationId="{C7F62CA8-5973-4BB5-A7D8-99F52CCA1B40}"/>
          </ac:spMkLst>
        </pc:spChg>
        <pc:spChg chg="mod">
          <ac:chgData name="Mark Higgins" userId="f99148ad-7e67-4304-8c11-27c7a53efd31" providerId="ADAL" clId="{47DC10C3-81B3-4CBD-89BF-2B4D68781B8D}" dt="2021-11-03T16:17:01.989" v="2190" actId="20577"/>
          <ac:spMkLst>
            <pc:docMk/>
            <pc:sldMk cId="2040909276" sldId="759"/>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2004826366" sldId="760"/>
        </pc:sldMkLst>
        <pc:spChg chg="mod">
          <ac:chgData name="Mark Higgins" userId="f99148ad-7e67-4304-8c11-27c7a53efd31" providerId="ADAL" clId="{47DC10C3-81B3-4CBD-89BF-2B4D68781B8D}" dt="2021-11-03T16:17:15.531" v="2196" actId="20577"/>
          <ac:spMkLst>
            <pc:docMk/>
            <pc:sldMk cId="2004826366" sldId="760"/>
            <ac:spMk id="2" creationId="{C7F62CA8-5973-4BB5-A7D8-99F52CCA1B40}"/>
          </ac:spMkLst>
        </pc:spChg>
        <pc:spChg chg="mod">
          <ac:chgData name="Mark Higgins" userId="f99148ad-7e67-4304-8c11-27c7a53efd31" providerId="ADAL" clId="{47DC10C3-81B3-4CBD-89BF-2B4D68781B8D}" dt="2021-11-03T16:18:30.219" v="2316" actId="15"/>
          <ac:spMkLst>
            <pc:docMk/>
            <pc:sldMk cId="2004826366" sldId="760"/>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4272030496" sldId="761"/>
        </pc:sldMkLst>
        <pc:spChg chg="mod">
          <ac:chgData name="Mark Higgins" userId="f99148ad-7e67-4304-8c11-27c7a53efd31" providerId="ADAL" clId="{47DC10C3-81B3-4CBD-89BF-2B4D68781B8D}" dt="2021-11-03T16:19:41.781" v="2321" actId="20577"/>
          <ac:spMkLst>
            <pc:docMk/>
            <pc:sldMk cId="4272030496" sldId="761"/>
            <ac:spMk id="2" creationId="{C7F62CA8-5973-4BB5-A7D8-99F52CCA1B40}"/>
          </ac:spMkLst>
        </pc:spChg>
        <pc:spChg chg="mod">
          <ac:chgData name="Mark Higgins" userId="f99148ad-7e67-4304-8c11-27c7a53efd31" providerId="ADAL" clId="{47DC10C3-81B3-4CBD-89BF-2B4D68781B8D}" dt="2021-11-03T16:20:08.976" v="2344" actId="20577"/>
          <ac:spMkLst>
            <pc:docMk/>
            <pc:sldMk cId="4272030496" sldId="761"/>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2760839303" sldId="762"/>
        </pc:sldMkLst>
        <pc:spChg chg="mod">
          <ac:chgData name="Mark Higgins" userId="f99148ad-7e67-4304-8c11-27c7a53efd31" providerId="ADAL" clId="{47DC10C3-81B3-4CBD-89BF-2B4D68781B8D}" dt="2021-11-03T16:19:52.447" v="2329" actId="20577"/>
          <ac:spMkLst>
            <pc:docMk/>
            <pc:sldMk cId="2760839303" sldId="762"/>
            <ac:spMk id="2" creationId="{C7F62CA8-5973-4BB5-A7D8-99F52CCA1B40}"/>
          </ac:spMkLst>
        </pc:spChg>
        <pc:spChg chg="mod">
          <ac:chgData name="Mark Higgins" userId="f99148ad-7e67-4304-8c11-27c7a53efd31" providerId="ADAL" clId="{47DC10C3-81B3-4CBD-89BF-2B4D68781B8D}" dt="2021-11-03T16:20:05.914" v="2343" actId="20577"/>
          <ac:spMkLst>
            <pc:docMk/>
            <pc:sldMk cId="2760839303" sldId="762"/>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1837961892" sldId="763"/>
        </pc:sldMkLst>
        <pc:spChg chg="mod">
          <ac:chgData name="Mark Higgins" userId="f99148ad-7e67-4304-8c11-27c7a53efd31" providerId="ADAL" clId="{47DC10C3-81B3-4CBD-89BF-2B4D68781B8D}" dt="2021-11-03T16:19:59.317" v="2341" actId="20577"/>
          <ac:spMkLst>
            <pc:docMk/>
            <pc:sldMk cId="1837961892" sldId="763"/>
            <ac:spMk id="2" creationId="{C7F62CA8-5973-4BB5-A7D8-99F52CCA1B40}"/>
          </ac:spMkLst>
        </pc:spChg>
        <pc:spChg chg="mod">
          <ac:chgData name="Mark Higgins" userId="f99148ad-7e67-4304-8c11-27c7a53efd31" providerId="ADAL" clId="{47DC10C3-81B3-4CBD-89BF-2B4D68781B8D}" dt="2021-11-05T13:26:34.719" v="28179" actId="20577"/>
          <ac:spMkLst>
            <pc:docMk/>
            <pc:sldMk cId="1837961892" sldId="763"/>
            <ac:spMk id="3" creationId="{40E3E3BB-94A6-4218-AE4A-102B7C9CC149}"/>
          </ac:spMkLst>
        </pc:spChg>
      </pc:sldChg>
      <pc:sldChg chg="addSp modSp add del mod ord">
        <pc:chgData name="Mark Higgins" userId="f99148ad-7e67-4304-8c11-27c7a53efd31" providerId="ADAL" clId="{47DC10C3-81B3-4CBD-89BF-2B4D68781B8D}" dt="2021-11-07T16:04:36.021" v="32870" actId="47"/>
        <pc:sldMkLst>
          <pc:docMk/>
          <pc:sldMk cId="2655191991" sldId="764"/>
        </pc:sldMkLst>
        <pc:spChg chg="mod">
          <ac:chgData name="Mark Higgins" userId="f99148ad-7e67-4304-8c11-27c7a53efd31" providerId="ADAL" clId="{47DC10C3-81B3-4CBD-89BF-2B4D68781B8D}" dt="2021-11-03T16:21:18.036" v="2383" actId="20577"/>
          <ac:spMkLst>
            <pc:docMk/>
            <pc:sldMk cId="2655191991" sldId="764"/>
            <ac:spMk id="2" creationId="{C7F62CA8-5973-4BB5-A7D8-99F52CCA1B40}"/>
          </ac:spMkLst>
        </pc:spChg>
        <pc:spChg chg="mod">
          <ac:chgData name="Mark Higgins" userId="f99148ad-7e67-4304-8c11-27c7a53efd31" providerId="ADAL" clId="{47DC10C3-81B3-4CBD-89BF-2B4D68781B8D}" dt="2021-11-03T16:22:20.182" v="2488" actId="6549"/>
          <ac:spMkLst>
            <pc:docMk/>
            <pc:sldMk cId="2655191991" sldId="764"/>
            <ac:spMk id="3" creationId="{40E3E3BB-94A6-4218-AE4A-102B7C9CC149}"/>
          </ac:spMkLst>
        </pc:spChg>
        <pc:picChg chg="add mod">
          <ac:chgData name="Mark Higgins" userId="f99148ad-7e67-4304-8c11-27c7a53efd31" providerId="ADAL" clId="{47DC10C3-81B3-4CBD-89BF-2B4D68781B8D}" dt="2021-11-03T16:21:45.583" v="2386" actId="1076"/>
          <ac:picMkLst>
            <pc:docMk/>
            <pc:sldMk cId="2655191991" sldId="764"/>
            <ac:picMk id="5" creationId="{36776A52-AFBA-41BE-88EB-06775FAF9AA2}"/>
          </ac:picMkLst>
        </pc:picChg>
      </pc:sldChg>
      <pc:sldChg chg="modSp new del mod">
        <pc:chgData name="Mark Higgins" userId="f99148ad-7e67-4304-8c11-27c7a53efd31" providerId="ADAL" clId="{47DC10C3-81B3-4CBD-89BF-2B4D68781B8D}" dt="2021-11-07T16:04:36.021" v="32870" actId="47"/>
        <pc:sldMkLst>
          <pc:docMk/>
          <pc:sldMk cId="501986438" sldId="765"/>
        </pc:sldMkLst>
        <pc:spChg chg="mod">
          <ac:chgData name="Mark Higgins" userId="f99148ad-7e67-4304-8c11-27c7a53efd31" providerId="ADAL" clId="{47DC10C3-81B3-4CBD-89BF-2B4D68781B8D}" dt="2021-11-03T16:20:42.877" v="2368" actId="20577"/>
          <ac:spMkLst>
            <pc:docMk/>
            <pc:sldMk cId="501986438" sldId="765"/>
            <ac:spMk id="2" creationId="{5EA970DC-D17C-4BFF-BBDB-9A187D494579}"/>
          </ac:spMkLst>
        </pc:spChg>
      </pc:sldChg>
      <pc:sldChg chg="modSp new del mod">
        <pc:chgData name="Mark Higgins" userId="f99148ad-7e67-4304-8c11-27c7a53efd31" providerId="ADAL" clId="{47DC10C3-81B3-4CBD-89BF-2B4D68781B8D}" dt="2021-11-07T16:04:36.021" v="32870" actId="47"/>
        <pc:sldMkLst>
          <pc:docMk/>
          <pc:sldMk cId="1834219082" sldId="766"/>
        </pc:sldMkLst>
        <pc:spChg chg="mod">
          <ac:chgData name="Mark Higgins" userId="f99148ad-7e67-4304-8c11-27c7a53efd31" providerId="ADAL" clId="{47DC10C3-81B3-4CBD-89BF-2B4D68781B8D}" dt="2021-11-03T16:28:04.548" v="2517" actId="20577"/>
          <ac:spMkLst>
            <pc:docMk/>
            <pc:sldMk cId="1834219082" sldId="766"/>
            <ac:spMk id="2" creationId="{E55F140D-EE0F-48BC-8808-033DD18EF9C1}"/>
          </ac:spMkLst>
        </pc:spChg>
      </pc:sldChg>
      <pc:sldChg chg="modSp add del mod">
        <pc:chgData name="Mark Higgins" userId="f99148ad-7e67-4304-8c11-27c7a53efd31" providerId="ADAL" clId="{47DC10C3-81B3-4CBD-89BF-2B4D68781B8D}" dt="2021-11-07T16:04:36.021" v="32870" actId="47"/>
        <pc:sldMkLst>
          <pc:docMk/>
          <pc:sldMk cId="1394071020" sldId="767"/>
        </pc:sldMkLst>
        <pc:spChg chg="mod">
          <ac:chgData name="Mark Higgins" userId="f99148ad-7e67-4304-8c11-27c7a53efd31" providerId="ADAL" clId="{47DC10C3-81B3-4CBD-89BF-2B4D68781B8D}" dt="2021-11-03T16:28:24.077" v="2535" actId="20577"/>
          <ac:spMkLst>
            <pc:docMk/>
            <pc:sldMk cId="1394071020" sldId="767"/>
            <ac:spMk id="2" creationId="{E55F140D-EE0F-48BC-8808-033DD18EF9C1}"/>
          </ac:spMkLst>
        </pc:spChg>
        <pc:spChg chg="mod">
          <ac:chgData name="Mark Higgins" userId="f99148ad-7e67-4304-8c11-27c7a53efd31" providerId="ADAL" clId="{47DC10C3-81B3-4CBD-89BF-2B4D68781B8D}" dt="2021-11-04T13:01:09.224" v="6120" actId="313"/>
          <ac:spMkLst>
            <pc:docMk/>
            <pc:sldMk cId="1394071020" sldId="767"/>
            <ac:spMk id="3" creationId="{637FF243-07DF-4207-B1DB-726973C81453}"/>
          </ac:spMkLst>
        </pc:spChg>
      </pc:sldChg>
      <pc:sldChg chg="addSp modSp add del mod modNotesTx">
        <pc:chgData name="Mark Higgins" userId="f99148ad-7e67-4304-8c11-27c7a53efd31" providerId="ADAL" clId="{47DC10C3-81B3-4CBD-89BF-2B4D68781B8D}" dt="2021-11-07T16:04:36.021" v="32870" actId="47"/>
        <pc:sldMkLst>
          <pc:docMk/>
          <pc:sldMk cId="1459537521" sldId="768"/>
        </pc:sldMkLst>
        <pc:spChg chg="mod">
          <ac:chgData name="Mark Higgins" userId="f99148ad-7e67-4304-8c11-27c7a53efd31" providerId="ADAL" clId="{47DC10C3-81B3-4CBD-89BF-2B4D68781B8D}" dt="2021-11-04T12:55:40.872" v="5677" actId="20577"/>
          <ac:spMkLst>
            <pc:docMk/>
            <pc:sldMk cId="1459537521" sldId="768"/>
            <ac:spMk id="2" creationId="{E55F140D-EE0F-48BC-8808-033DD18EF9C1}"/>
          </ac:spMkLst>
        </pc:spChg>
        <pc:spChg chg="mod">
          <ac:chgData name="Mark Higgins" userId="f99148ad-7e67-4304-8c11-27c7a53efd31" providerId="ADAL" clId="{47DC10C3-81B3-4CBD-89BF-2B4D68781B8D}" dt="2021-11-04T12:58:07.247" v="5853" actId="15"/>
          <ac:spMkLst>
            <pc:docMk/>
            <pc:sldMk cId="1459537521" sldId="768"/>
            <ac:spMk id="3" creationId="{637FF243-07DF-4207-B1DB-726973C81453}"/>
          </ac:spMkLst>
        </pc:spChg>
        <pc:picChg chg="add mod">
          <ac:chgData name="Mark Higgins" userId="f99148ad-7e67-4304-8c11-27c7a53efd31" providerId="ADAL" clId="{47DC10C3-81B3-4CBD-89BF-2B4D68781B8D}" dt="2021-11-04T12:58:12.025" v="5854" actId="14100"/>
          <ac:picMkLst>
            <pc:docMk/>
            <pc:sldMk cId="1459537521" sldId="768"/>
            <ac:picMk id="5" creationId="{3522892C-2F16-4FA8-BF13-507E0562F0E6}"/>
          </ac:picMkLst>
        </pc:picChg>
      </pc:sldChg>
      <pc:sldChg chg="modSp add del mod">
        <pc:chgData name="Mark Higgins" userId="f99148ad-7e67-4304-8c11-27c7a53efd31" providerId="ADAL" clId="{47DC10C3-81B3-4CBD-89BF-2B4D68781B8D}" dt="2021-11-07T16:04:36.021" v="32870" actId="47"/>
        <pc:sldMkLst>
          <pc:docMk/>
          <pc:sldMk cId="3828662389" sldId="769"/>
        </pc:sldMkLst>
        <pc:spChg chg="mod">
          <ac:chgData name="Mark Higgins" userId="f99148ad-7e67-4304-8c11-27c7a53efd31" providerId="ADAL" clId="{47DC10C3-81B3-4CBD-89BF-2B4D68781B8D}" dt="2021-11-03T16:29:02.679" v="2576" actId="313"/>
          <ac:spMkLst>
            <pc:docMk/>
            <pc:sldMk cId="3828662389" sldId="769"/>
            <ac:spMk id="2" creationId="{E55F140D-EE0F-48BC-8808-033DD18EF9C1}"/>
          </ac:spMkLst>
        </pc:spChg>
        <pc:spChg chg="mod">
          <ac:chgData name="Mark Higgins" userId="f99148ad-7e67-4304-8c11-27c7a53efd31" providerId="ADAL" clId="{47DC10C3-81B3-4CBD-89BF-2B4D68781B8D}" dt="2021-11-04T12:55:11.562" v="5674" actId="20577"/>
          <ac:spMkLst>
            <pc:docMk/>
            <pc:sldMk cId="3828662389" sldId="769"/>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848994891" sldId="770"/>
        </pc:sldMkLst>
        <pc:spChg chg="mod">
          <ac:chgData name="Mark Higgins" userId="f99148ad-7e67-4304-8c11-27c7a53efd31" providerId="ADAL" clId="{47DC10C3-81B3-4CBD-89BF-2B4D68781B8D}" dt="2021-11-03T16:29:13.764" v="2598" actId="20577"/>
          <ac:spMkLst>
            <pc:docMk/>
            <pc:sldMk cId="848994891" sldId="770"/>
            <ac:spMk id="2" creationId="{E55F140D-EE0F-48BC-8808-033DD18EF9C1}"/>
          </ac:spMkLst>
        </pc:spChg>
        <pc:spChg chg="mod">
          <ac:chgData name="Mark Higgins" userId="f99148ad-7e67-4304-8c11-27c7a53efd31" providerId="ADAL" clId="{47DC10C3-81B3-4CBD-89BF-2B4D68781B8D}" dt="2021-11-04T12:52:54.180" v="5442" actId="20577"/>
          <ac:spMkLst>
            <pc:docMk/>
            <pc:sldMk cId="848994891" sldId="770"/>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2310618842" sldId="771"/>
        </pc:sldMkLst>
        <pc:spChg chg="mod">
          <ac:chgData name="Mark Higgins" userId="f99148ad-7e67-4304-8c11-27c7a53efd31" providerId="ADAL" clId="{47DC10C3-81B3-4CBD-89BF-2B4D68781B8D}" dt="2021-11-03T16:29:26.402" v="2625" actId="20577"/>
          <ac:spMkLst>
            <pc:docMk/>
            <pc:sldMk cId="2310618842" sldId="771"/>
            <ac:spMk id="2" creationId="{E55F140D-EE0F-48BC-8808-033DD18EF9C1}"/>
          </ac:spMkLst>
        </pc:spChg>
        <pc:spChg chg="mod">
          <ac:chgData name="Mark Higgins" userId="f99148ad-7e67-4304-8c11-27c7a53efd31" providerId="ADAL" clId="{47DC10C3-81B3-4CBD-89BF-2B4D68781B8D}" dt="2021-11-04T12:46:59.355" v="4918" actId="20577"/>
          <ac:spMkLst>
            <pc:docMk/>
            <pc:sldMk cId="2310618842" sldId="771"/>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4126821666" sldId="772"/>
        </pc:sldMkLst>
        <pc:spChg chg="mod">
          <ac:chgData name="Mark Higgins" userId="f99148ad-7e67-4304-8c11-27c7a53efd31" providerId="ADAL" clId="{47DC10C3-81B3-4CBD-89BF-2B4D68781B8D}" dt="2021-11-03T16:29:40.854" v="2656" actId="20577"/>
          <ac:spMkLst>
            <pc:docMk/>
            <pc:sldMk cId="4126821666" sldId="772"/>
            <ac:spMk id="2" creationId="{E55F140D-EE0F-48BC-8808-033DD18EF9C1}"/>
          </ac:spMkLst>
        </pc:spChg>
        <pc:spChg chg="mod">
          <ac:chgData name="Mark Higgins" userId="f99148ad-7e67-4304-8c11-27c7a53efd31" providerId="ADAL" clId="{47DC10C3-81B3-4CBD-89BF-2B4D68781B8D}" dt="2021-11-04T12:44:48.545" v="4716" actId="20577"/>
          <ac:spMkLst>
            <pc:docMk/>
            <pc:sldMk cId="4126821666" sldId="772"/>
            <ac:spMk id="3" creationId="{637FF243-07DF-4207-B1DB-726973C81453}"/>
          </ac:spMkLst>
        </pc:spChg>
      </pc:sldChg>
      <pc:sldChg chg="modSp add del mod">
        <pc:chgData name="Mark Higgins" userId="f99148ad-7e67-4304-8c11-27c7a53efd31" providerId="ADAL" clId="{47DC10C3-81B3-4CBD-89BF-2B4D68781B8D}" dt="2021-11-04T12:42:45.182" v="4326" actId="47"/>
        <pc:sldMkLst>
          <pc:docMk/>
          <pc:sldMk cId="2932652462" sldId="773"/>
        </pc:sldMkLst>
        <pc:spChg chg="mod">
          <ac:chgData name="Mark Higgins" userId="f99148ad-7e67-4304-8c11-27c7a53efd31" providerId="ADAL" clId="{47DC10C3-81B3-4CBD-89BF-2B4D68781B8D}" dt="2021-11-03T16:29:51.571" v="2668" actId="20577"/>
          <ac:spMkLst>
            <pc:docMk/>
            <pc:sldMk cId="2932652462" sldId="773"/>
            <ac:spMk id="2" creationId="{E55F140D-EE0F-48BC-8808-033DD18EF9C1}"/>
          </ac:spMkLst>
        </pc:spChg>
      </pc:sldChg>
      <pc:sldChg chg="addSp modSp add del mod">
        <pc:chgData name="Mark Higgins" userId="f99148ad-7e67-4304-8c11-27c7a53efd31" providerId="ADAL" clId="{47DC10C3-81B3-4CBD-89BF-2B4D68781B8D}" dt="2021-11-07T16:04:36.021" v="32870" actId="47"/>
        <pc:sldMkLst>
          <pc:docMk/>
          <pc:sldMk cId="4180525082" sldId="774"/>
        </pc:sldMkLst>
        <pc:spChg chg="mod">
          <ac:chgData name="Mark Higgins" userId="f99148ad-7e67-4304-8c11-27c7a53efd31" providerId="ADAL" clId="{47DC10C3-81B3-4CBD-89BF-2B4D68781B8D}" dt="2021-11-03T16:30:12.796" v="2698" actId="115"/>
          <ac:spMkLst>
            <pc:docMk/>
            <pc:sldMk cId="4180525082" sldId="774"/>
            <ac:spMk id="2" creationId="{E55F140D-EE0F-48BC-8808-033DD18EF9C1}"/>
          </ac:spMkLst>
        </pc:spChg>
        <pc:spChg chg="mod">
          <ac:chgData name="Mark Higgins" userId="f99148ad-7e67-4304-8c11-27c7a53efd31" providerId="ADAL" clId="{47DC10C3-81B3-4CBD-89BF-2B4D68781B8D}" dt="2021-11-04T12:38:01.550" v="4063" actId="27636"/>
          <ac:spMkLst>
            <pc:docMk/>
            <pc:sldMk cId="4180525082" sldId="774"/>
            <ac:spMk id="3" creationId="{637FF243-07DF-4207-B1DB-726973C81453}"/>
          </ac:spMkLst>
        </pc:spChg>
        <pc:picChg chg="add mod">
          <ac:chgData name="Mark Higgins" userId="f99148ad-7e67-4304-8c11-27c7a53efd31" providerId="ADAL" clId="{47DC10C3-81B3-4CBD-89BF-2B4D68781B8D}" dt="2021-11-04T12:38:22.484" v="4065" actId="1076"/>
          <ac:picMkLst>
            <pc:docMk/>
            <pc:sldMk cId="4180525082" sldId="774"/>
            <ac:picMk id="5" creationId="{DD388562-C7D3-49CC-B0BD-EB3E545E0206}"/>
          </ac:picMkLst>
        </pc:picChg>
      </pc:sldChg>
      <pc:sldChg chg="addSp modSp add del mod">
        <pc:chgData name="Mark Higgins" userId="f99148ad-7e67-4304-8c11-27c7a53efd31" providerId="ADAL" clId="{47DC10C3-81B3-4CBD-89BF-2B4D68781B8D}" dt="2021-11-07T16:04:36.021" v="32870" actId="47"/>
        <pc:sldMkLst>
          <pc:docMk/>
          <pc:sldMk cId="3075322656" sldId="775"/>
        </pc:sldMkLst>
        <pc:spChg chg="mod">
          <ac:chgData name="Mark Higgins" userId="f99148ad-7e67-4304-8c11-27c7a53efd31" providerId="ADAL" clId="{47DC10C3-81B3-4CBD-89BF-2B4D68781B8D}" dt="2021-11-03T16:30:24.752" v="2714" actId="20577"/>
          <ac:spMkLst>
            <pc:docMk/>
            <pc:sldMk cId="3075322656" sldId="775"/>
            <ac:spMk id="2" creationId="{E55F140D-EE0F-48BC-8808-033DD18EF9C1}"/>
          </ac:spMkLst>
        </pc:spChg>
        <pc:spChg chg="mod">
          <ac:chgData name="Mark Higgins" userId="f99148ad-7e67-4304-8c11-27c7a53efd31" providerId="ADAL" clId="{47DC10C3-81B3-4CBD-89BF-2B4D68781B8D}" dt="2021-11-04T12:33:19.703" v="3555" actId="20577"/>
          <ac:spMkLst>
            <pc:docMk/>
            <pc:sldMk cId="3075322656" sldId="775"/>
            <ac:spMk id="3" creationId="{637FF243-07DF-4207-B1DB-726973C81453}"/>
          </ac:spMkLst>
        </pc:spChg>
        <pc:picChg chg="add mod">
          <ac:chgData name="Mark Higgins" userId="f99148ad-7e67-4304-8c11-27c7a53efd31" providerId="ADAL" clId="{47DC10C3-81B3-4CBD-89BF-2B4D68781B8D}" dt="2021-11-04T12:32:23.816" v="3464" actId="1076"/>
          <ac:picMkLst>
            <pc:docMk/>
            <pc:sldMk cId="3075322656" sldId="775"/>
            <ac:picMk id="5" creationId="{07CFD01F-0B6F-4DA1-836A-DD80AA60A4F1}"/>
          </ac:picMkLst>
        </pc:picChg>
      </pc:sldChg>
      <pc:sldChg chg="modSp add del mod">
        <pc:chgData name="Mark Higgins" userId="f99148ad-7e67-4304-8c11-27c7a53efd31" providerId="ADAL" clId="{47DC10C3-81B3-4CBD-89BF-2B4D68781B8D}" dt="2021-11-07T16:04:36.021" v="32870" actId="47"/>
        <pc:sldMkLst>
          <pc:docMk/>
          <pc:sldMk cId="2644101182" sldId="776"/>
        </pc:sldMkLst>
        <pc:spChg chg="mod">
          <ac:chgData name="Mark Higgins" userId="f99148ad-7e67-4304-8c11-27c7a53efd31" providerId="ADAL" clId="{47DC10C3-81B3-4CBD-89BF-2B4D68781B8D}" dt="2021-11-03T16:30:40.727" v="2741" actId="20577"/>
          <ac:spMkLst>
            <pc:docMk/>
            <pc:sldMk cId="2644101182" sldId="776"/>
            <ac:spMk id="2" creationId="{E55F140D-EE0F-48BC-8808-033DD18EF9C1}"/>
          </ac:spMkLst>
        </pc:spChg>
        <pc:spChg chg="mod">
          <ac:chgData name="Mark Higgins" userId="f99148ad-7e67-4304-8c11-27c7a53efd31" providerId="ADAL" clId="{47DC10C3-81B3-4CBD-89BF-2B4D68781B8D}" dt="2021-11-04T12:29:58.132" v="3228" actId="15"/>
          <ac:spMkLst>
            <pc:docMk/>
            <pc:sldMk cId="2644101182" sldId="776"/>
            <ac:spMk id="3" creationId="{637FF243-07DF-4207-B1DB-726973C81453}"/>
          </ac:spMkLst>
        </pc:spChg>
      </pc:sldChg>
      <pc:sldChg chg="modSp new del mod ord">
        <pc:chgData name="Mark Higgins" userId="f99148ad-7e67-4304-8c11-27c7a53efd31" providerId="ADAL" clId="{47DC10C3-81B3-4CBD-89BF-2B4D68781B8D}" dt="2021-11-07T16:04:36.021" v="32870" actId="47"/>
        <pc:sldMkLst>
          <pc:docMk/>
          <pc:sldMk cId="20185765" sldId="777"/>
        </pc:sldMkLst>
        <pc:spChg chg="mod">
          <ac:chgData name="Mark Higgins" userId="f99148ad-7e67-4304-8c11-27c7a53efd31" providerId="ADAL" clId="{47DC10C3-81B3-4CBD-89BF-2B4D68781B8D}" dt="2021-11-03T16:32:30.616" v="2767" actId="20577"/>
          <ac:spMkLst>
            <pc:docMk/>
            <pc:sldMk cId="20185765" sldId="777"/>
            <ac:spMk id="2" creationId="{4C64D302-202C-40EA-9939-E96C31EFB7CC}"/>
          </ac:spMkLst>
        </pc:spChg>
      </pc:sldChg>
      <pc:sldChg chg="modSp new del mod">
        <pc:chgData name="Mark Higgins" userId="f99148ad-7e67-4304-8c11-27c7a53efd31" providerId="ADAL" clId="{47DC10C3-81B3-4CBD-89BF-2B4D68781B8D}" dt="2021-11-07T16:04:36.021" v="32870" actId="47"/>
        <pc:sldMkLst>
          <pc:docMk/>
          <pc:sldMk cId="4198735718" sldId="778"/>
        </pc:sldMkLst>
        <pc:spChg chg="mod">
          <ac:chgData name="Mark Higgins" userId="f99148ad-7e67-4304-8c11-27c7a53efd31" providerId="ADAL" clId="{47DC10C3-81B3-4CBD-89BF-2B4D68781B8D}" dt="2021-11-03T16:32:48.990" v="2792" actId="20577"/>
          <ac:spMkLst>
            <pc:docMk/>
            <pc:sldMk cId="4198735718" sldId="778"/>
            <ac:spMk id="2" creationId="{1EC13C53-DB21-4043-B696-4BE1025334DE}"/>
          </ac:spMkLst>
        </pc:spChg>
      </pc:sldChg>
      <pc:sldChg chg="modSp new del mod">
        <pc:chgData name="Mark Higgins" userId="f99148ad-7e67-4304-8c11-27c7a53efd31" providerId="ADAL" clId="{47DC10C3-81B3-4CBD-89BF-2B4D68781B8D}" dt="2021-11-07T16:04:36.021" v="32870" actId="47"/>
        <pc:sldMkLst>
          <pc:docMk/>
          <pc:sldMk cId="3550930138" sldId="779"/>
        </pc:sldMkLst>
        <pc:spChg chg="mod">
          <ac:chgData name="Mark Higgins" userId="f99148ad-7e67-4304-8c11-27c7a53efd31" providerId="ADAL" clId="{47DC10C3-81B3-4CBD-89BF-2B4D68781B8D}" dt="2021-11-03T16:33:39.224" v="2811" actId="20577"/>
          <ac:spMkLst>
            <pc:docMk/>
            <pc:sldMk cId="3550930138" sldId="779"/>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2402439807" sldId="780"/>
        </pc:sldMkLst>
        <pc:spChg chg="mod">
          <ac:chgData name="Mark Higgins" userId="f99148ad-7e67-4304-8c11-27c7a53efd31" providerId="ADAL" clId="{47DC10C3-81B3-4CBD-89BF-2B4D68781B8D}" dt="2021-11-03T16:33:50.446" v="2816" actId="20577"/>
          <ac:spMkLst>
            <pc:docMk/>
            <pc:sldMk cId="2402439807" sldId="780"/>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94368716" sldId="781"/>
        </pc:sldMkLst>
        <pc:spChg chg="mod">
          <ac:chgData name="Mark Higgins" userId="f99148ad-7e67-4304-8c11-27c7a53efd31" providerId="ADAL" clId="{47DC10C3-81B3-4CBD-89BF-2B4D68781B8D}" dt="2021-11-03T16:34:35.911" v="2839" actId="20577"/>
          <ac:spMkLst>
            <pc:docMk/>
            <pc:sldMk cId="94368716" sldId="781"/>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3580167779" sldId="782"/>
        </pc:sldMkLst>
        <pc:spChg chg="mod">
          <ac:chgData name="Mark Higgins" userId="f99148ad-7e67-4304-8c11-27c7a53efd31" providerId="ADAL" clId="{47DC10C3-81B3-4CBD-89BF-2B4D68781B8D}" dt="2021-11-03T16:35:10.695" v="2864" actId="20577"/>
          <ac:spMkLst>
            <pc:docMk/>
            <pc:sldMk cId="3580167779" sldId="782"/>
            <ac:spMk id="2" creationId="{BF68AD0D-779B-4B4C-AF70-FAE9FC4F11F7}"/>
          </ac:spMkLst>
        </pc:spChg>
      </pc:sldChg>
      <pc:sldChg chg="addSp modSp new del mod">
        <pc:chgData name="Mark Higgins" userId="f99148ad-7e67-4304-8c11-27c7a53efd31" providerId="ADAL" clId="{47DC10C3-81B3-4CBD-89BF-2B4D68781B8D}" dt="2021-11-07T16:04:36.021" v="32870" actId="47"/>
        <pc:sldMkLst>
          <pc:docMk/>
          <pc:sldMk cId="3639021523" sldId="783"/>
        </pc:sldMkLst>
        <pc:spChg chg="mod">
          <ac:chgData name="Mark Higgins" userId="f99148ad-7e67-4304-8c11-27c7a53efd31" providerId="ADAL" clId="{47DC10C3-81B3-4CBD-89BF-2B4D68781B8D}" dt="2021-11-03T16:36:25.695" v="2893" actId="20577"/>
          <ac:spMkLst>
            <pc:docMk/>
            <pc:sldMk cId="3639021523" sldId="783"/>
            <ac:spMk id="2" creationId="{BDDF1BBA-AD47-40D7-9A64-3CAB62922152}"/>
          </ac:spMkLst>
        </pc:spChg>
        <pc:spChg chg="mod">
          <ac:chgData name="Mark Higgins" userId="f99148ad-7e67-4304-8c11-27c7a53efd31" providerId="ADAL" clId="{47DC10C3-81B3-4CBD-89BF-2B4D68781B8D}" dt="2021-11-04T13:13:08.705" v="6996" actId="20577"/>
          <ac:spMkLst>
            <pc:docMk/>
            <pc:sldMk cId="3639021523" sldId="783"/>
            <ac:spMk id="3" creationId="{4D7D2F95-411D-4FD9-A190-DAF4DCE44AA6}"/>
          </ac:spMkLst>
        </pc:spChg>
        <pc:picChg chg="add mod">
          <ac:chgData name="Mark Higgins" userId="f99148ad-7e67-4304-8c11-27c7a53efd31" providerId="ADAL" clId="{47DC10C3-81B3-4CBD-89BF-2B4D68781B8D}" dt="2021-11-04T13:13:03.948" v="6994" actId="1076"/>
          <ac:picMkLst>
            <pc:docMk/>
            <pc:sldMk cId="3639021523" sldId="783"/>
            <ac:picMk id="4" creationId="{F3C4E893-649B-443F-94E8-9606B1A7EBFD}"/>
          </ac:picMkLst>
        </pc:picChg>
      </pc:sldChg>
      <pc:sldChg chg="addSp modSp add del mod">
        <pc:chgData name="Mark Higgins" userId="f99148ad-7e67-4304-8c11-27c7a53efd31" providerId="ADAL" clId="{47DC10C3-81B3-4CBD-89BF-2B4D68781B8D}" dt="2021-11-07T16:04:36.021" v="32870" actId="47"/>
        <pc:sldMkLst>
          <pc:docMk/>
          <pc:sldMk cId="2078875398" sldId="784"/>
        </pc:sldMkLst>
        <pc:spChg chg="mod">
          <ac:chgData name="Mark Higgins" userId="f99148ad-7e67-4304-8c11-27c7a53efd31" providerId="ADAL" clId="{47DC10C3-81B3-4CBD-89BF-2B4D68781B8D}" dt="2021-11-03T16:36:53.670" v="2919" actId="20577"/>
          <ac:spMkLst>
            <pc:docMk/>
            <pc:sldMk cId="2078875398" sldId="784"/>
            <ac:spMk id="2" creationId="{BDDF1BBA-AD47-40D7-9A64-3CAB62922152}"/>
          </ac:spMkLst>
        </pc:spChg>
        <pc:spChg chg="mod">
          <ac:chgData name="Mark Higgins" userId="f99148ad-7e67-4304-8c11-27c7a53efd31" providerId="ADAL" clId="{47DC10C3-81B3-4CBD-89BF-2B4D68781B8D}" dt="2021-11-04T13:21:23.364" v="7616" actId="27636"/>
          <ac:spMkLst>
            <pc:docMk/>
            <pc:sldMk cId="2078875398" sldId="784"/>
            <ac:spMk id="3" creationId="{4D7D2F95-411D-4FD9-A190-DAF4DCE44AA6}"/>
          </ac:spMkLst>
        </pc:spChg>
        <pc:picChg chg="add mod ord">
          <ac:chgData name="Mark Higgins" userId="f99148ad-7e67-4304-8c11-27c7a53efd31" providerId="ADAL" clId="{47DC10C3-81B3-4CBD-89BF-2B4D68781B8D}" dt="2021-11-04T13:22:17.182" v="7625" actId="1076"/>
          <ac:picMkLst>
            <pc:docMk/>
            <pc:sldMk cId="2078875398" sldId="784"/>
            <ac:picMk id="5" creationId="{CDBEAD32-E808-4095-86EE-CF6A8B1C4478}"/>
          </ac:picMkLst>
        </pc:picChg>
      </pc:sldChg>
      <pc:sldChg chg="addSp delSp modSp add del mod">
        <pc:chgData name="Mark Higgins" userId="f99148ad-7e67-4304-8c11-27c7a53efd31" providerId="ADAL" clId="{47DC10C3-81B3-4CBD-89BF-2B4D68781B8D}" dt="2021-11-07T16:04:36.021" v="32870" actId="47"/>
        <pc:sldMkLst>
          <pc:docMk/>
          <pc:sldMk cId="4101521925" sldId="785"/>
        </pc:sldMkLst>
        <pc:spChg chg="mod">
          <ac:chgData name="Mark Higgins" userId="f99148ad-7e67-4304-8c11-27c7a53efd31" providerId="ADAL" clId="{47DC10C3-81B3-4CBD-89BF-2B4D68781B8D}" dt="2021-11-03T16:37:07.724" v="2942" actId="20577"/>
          <ac:spMkLst>
            <pc:docMk/>
            <pc:sldMk cId="4101521925" sldId="785"/>
            <ac:spMk id="2" creationId="{BDDF1BBA-AD47-40D7-9A64-3CAB62922152}"/>
          </ac:spMkLst>
        </pc:spChg>
        <pc:spChg chg="mod">
          <ac:chgData name="Mark Higgins" userId="f99148ad-7e67-4304-8c11-27c7a53efd31" providerId="ADAL" clId="{47DC10C3-81B3-4CBD-89BF-2B4D68781B8D}" dt="2021-11-04T13:32:35.847" v="7900" actId="20577"/>
          <ac:spMkLst>
            <pc:docMk/>
            <pc:sldMk cId="4101521925" sldId="785"/>
            <ac:spMk id="3" creationId="{4D7D2F95-411D-4FD9-A190-DAF4DCE44AA6}"/>
          </ac:spMkLst>
        </pc:spChg>
        <pc:spChg chg="add del">
          <ac:chgData name="Mark Higgins" userId="f99148ad-7e67-4304-8c11-27c7a53efd31" providerId="ADAL" clId="{47DC10C3-81B3-4CBD-89BF-2B4D68781B8D}" dt="2021-11-04T13:31:49.622" v="7876"/>
          <ac:spMkLst>
            <pc:docMk/>
            <pc:sldMk cId="4101521925" sldId="785"/>
            <ac:spMk id="4" creationId="{70B9A2B3-3A06-4FAB-8DD1-AD2CD2AEEACA}"/>
          </ac:spMkLst>
        </pc:spChg>
        <pc:spChg chg="add del">
          <ac:chgData name="Mark Higgins" userId="f99148ad-7e67-4304-8c11-27c7a53efd31" providerId="ADAL" clId="{47DC10C3-81B3-4CBD-89BF-2B4D68781B8D}" dt="2021-11-04T13:31:57.631" v="7882"/>
          <ac:spMkLst>
            <pc:docMk/>
            <pc:sldMk cId="4101521925" sldId="785"/>
            <ac:spMk id="5" creationId="{B6969430-E714-4663-9820-2191DB03A0F1}"/>
          </ac:spMkLst>
        </pc:spChg>
      </pc:sldChg>
      <pc:sldChg chg="modSp add del mod modNotesTx">
        <pc:chgData name="Mark Higgins" userId="f99148ad-7e67-4304-8c11-27c7a53efd31" providerId="ADAL" clId="{47DC10C3-81B3-4CBD-89BF-2B4D68781B8D}" dt="2021-11-07T16:04:36.021" v="32870" actId="47"/>
        <pc:sldMkLst>
          <pc:docMk/>
          <pc:sldMk cId="1707891961" sldId="786"/>
        </pc:sldMkLst>
        <pc:spChg chg="mod">
          <ac:chgData name="Mark Higgins" userId="f99148ad-7e67-4304-8c11-27c7a53efd31" providerId="ADAL" clId="{47DC10C3-81B3-4CBD-89BF-2B4D68781B8D}" dt="2021-11-04T14:40:28.049" v="7934" actId="20577"/>
          <ac:spMkLst>
            <pc:docMk/>
            <pc:sldMk cId="1707891961" sldId="786"/>
            <ac:spMk id="2" creationId="{BDDF1BBA-AD47-40D7-9A64-3CAB62922152}"/>
          </ac:spMkLst>
        </pc:spChg>
        <pc:spChg chg="mod">
          <ac:chgData name="Mark Higgins" userId="f99148ad-7e67-4304-8c11-27c7a53efd31" providerId="ADAL" clId="{47DC10C3-81B3-4CBD-89BF-2B4D68781B8D}" dt="2021-11-04T14:45:30.734" v="8463" actId="20577"/>
          <ac:spMkLst>
            <pc:docMk/>
            <pc:sldMk cId="1707891961" sldId="786"/>
            <ac:spMk id="3" creationId="{4D7D2F95-411D-4FD9-A190-DAF4DCE44AA6}"/>
          </ac:spMkLst>
        </pc:spChg>
      </pc:sldChg>
      <pc:sldChg chg="modSp new del mod">
        <pc:chgData name="Mark Higgins" userId="f99148ad-7e67-4304-8c11-27c7a53efd31" providerId="ADAL" clId="{47DC10C3-81B3-4CBD-89BF-2B4D68781B8D}" dt="2021-11-07T16:04:36.021" v="32870" actId="47"/>
        <pc:sldMkLst>
          <pc:docMk/>
          <pc:sldMk cId="587866261" sldId="787"/>
        </pc:sldMkLst>
        <pc:spChg chg="mod">
          <ac:chgData name="Mark Higgins" userId="f99148ad-7e67-4304-8c11-27c7a53efd31" providerId="ADAL" clId="{47DC10C3-81B3-4CBD-89BF-2B4D68781B8D}" dt="2021-11-04T13:02:13.897" v="6145" actId="20577"/>
          <ac:spMkLst>
            <pc:docMk/>
            <pc:sldMk cId="587866261" sldId="787"/>
            <ac:spMk id="2" creationId="{1CA19B7A-4B70-4030-8323-5FE8F3518749}"/>
          </ac:spMkLst>
        </pc:spChg>
        <pc:spChg chg="mod">
          <ac:chgData name="Mark Higgins" userId="f99148ad-7e67-4304-8c11-27c7a53efd31" providerId="ADAL" clId="{47DC10C3-81B3-4CBD-89BF-2B4D68781B8D}" dt="2021-11-04T13:06:07.869" v="6710" actId="20577"/>
          <ac:spMkLst>
            <pc:docMk/>
            <pc:sldMk cId="587866261" sldId="787"/>
            <ac:spMk id="3" creationId="{6138C104-CAF6-40C4-9AA7-B54B33254EAD}"/>
          </ac:spMkLst>
        </pc:spChg>
      </pc:sldChg>
      <pc:sldChg chg="modSp add del mod">
        <pc:chgData name="Mark Higgins" userId="f99148ad-7e67-4304-8c11-27c7a53efd31" providerId="ADAL" clId="{47DC10C3-81B3-4CBD-89BF-2B4D68781B8D}" dt="2021-11-07T16:04:36.021" v="32870" actId="47"/>
        <pc:sldMkLst>
          <pc:docMk/>
          <pc:sldMk cId="1557479678" sldId="788"/>
        </pc:sldMkLst>
        <pc:spChg chg="mod">
          <ac:chgData name="Mark Higgins" userId="f99148ad-7e67-4304-8c11-27c7a53efd31" providerId="ADAL" clId="{47DC10C3-81B3-4CBD-89BF-2B4D68781B8D}" dt="2021-11-04T13:30:01.009" v="7868" actId="12"/>
          <ac:spMkLst>
            <pc:docMk/>
            <pc:sldMk cId="1557479678" sldId="788"/>
            <ac:spMk id="3" creationId="{4D7D2F95-411D-4FD9-A190-DAF4DCE44AA6}"/>
          </ac:spMkLst>
        </pc:spChg>
      </pc:sldChg>
      <pc:sldChg chg="modSp add del mod">
        <pc:chgData name="Mark Higgins" userId="f99148ad-7e67-4304-8c11-27c7a53efd31" providerId="ADAL" clId="{47DC10C3-81B3-4CBD-89BF-2B4D68781B8D}" dt="2021-11-04T13:07:41.662" v="6711" actId="47"/>
        <pc:sldMkLst>
          <pc:docMk/>
          <pc:sldMk cId="4113528564" sldId="788"/>
        </pc:sldMkLst>
        <pc:spChg chg="mod">
          <ac:chgData name="Mark Higgins" userId="f99148ad-7e67-4304-8c11-27c7a53efd31" providerId="ADAL" clId="{47DC10C3-81B3-4CBD-89BF-2B4D68781B8D}" dt="2021-11-04T13:05:14.161" v="6605" actId="20577"/>
          <ac:spMkLst>
            <pc:docMk/>
            <pc:sldMk cId="4113528564" sldId="788"/>
            <ac:spMk id="3" creationId="{6138C104-CAF6-40C4-9AA7-B54B33254EAD}"/>
          </ac:spMkLst>
        </pc:spChg>
      </pc:sldChg>
      <pc:sldChg chg="modSp add del mod">
        <pc:chgData name="Mark Higgins" userId="f99148ad-7e67-4304-8c11-27c7a53efd31" providerId="ADAL" clId="{47DC10C3-81B3-4CBD-89BF-2B4D68781B8D}" dt="2021-11-07T16:04:36.021" v="32870" actId="47"/>
        <pc:sldMkLst>
          <pc:docMk/>
          <pc:sldMk cId="1702450550" sldId="789"/>
        </pc:sldMkLst>
        <pc:spChg chg="mod">
          <ac:chgData name="Mark Higgins" userId="f99148ad-7e67-4304-8c11-27c7a53efd31" providerId="ADAL" clId="{47DC10C3-81B3-4CBD-89BF-2B4D68781B8D}" dt="2021-11-04T14:45:47.355" v="8480" actId="20577"/>
          <ac:spMkLst>
            <pc:docMk/>
            <pc:sldMk cId="1702450550" sldId="789"/>
            <ac:spMk id="2" creationId="{BDDF1BBA-AD47-40D7-9A64-3CAB62922152}"/>
          </ac:spMkLst>
        </pc:spChg>
        <pc:spChg chg="mod">
          <ac:chgData name="Mark Higgins" userId="f99148ad-7e67-4304-8c11-27c7a53efd31" providerId="ADAL" clId="{47DC10C3-81B3-4CBD-89BF-2B4D68781B8D}" dt="2021-11-04T14:47:51.235" v="8604" actId="27636"/>
          <ac:spMkLst>
            <pc:docMk/>
            <pc:sldMk cId="1702450550" sldId="789"/>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3543625010" sldId="790"/>
        </pc:sldMkLst>
        <pc:spChg chg="mod">
          <ac:chgData name="Mark Higgins" userId="f99148ad-7e67-4304-8c11-27c7a53efd31" providerId="ADAL" clId="{47DC10C3-81B3-4CBD-89BF-2B4D68781B8D}" dt="2021-11-04T14:53:10.524" v="8630" actId="20577"/>
          <ac:spMkLst>
            <pc:docMk/>
            <pc:sldMk cId="3543625010" sldId="790"/>
            <ac:spMk id="2" creationId="{BDDF1BBA-AD47-40D7-9A64-3CAB62922152}"/>
          </ac:spMkLst>
        </pc:spChg>
        <pc:spChg chg="mod">
          <ac:chgData name="Mark Higgins" userId="f99148ad-7e67-4304-8c11-27c7a53efd31" providerId="ADAL" clId="{47DC10C3-81B3-4CBD-89BF-2B4D68781B8D}" dt="2021-11-04T14:54:28.301" v="8911" actId="20577"/>
          <ac:spMkLst>
            <pc:docMk/>
            <pc:sldMk cId="3543625010" sldId="790"/>
            <ac:spMk id="3" creationId="{4D7D2F95-411D-4FD9-A190-DAF4DCE44AA6}"/>
          </ac:spMkLst>
        </pc:spChg>
      </pc:sldChg>
      <pc:sldChg chg="add del">
        <pc:chgData name="Mark Higgins" userId="f99148ad-7e67-4304-8c11-27c7a53efd31" providerId="ADAL" clId="{47DC10C3-81B3-4CBD-89BF-2B4D68781B8D}" dt="2021-11-04T14:49:19.096" v="8622" actId="47"/>
        <pc:sldMkLst>
          <pc:docMk/>
          <pc:sldMk cId="365126653" sldId="791"/>
        </pc:sldMkLst>
      </pc:sldChg>
      <pc:sldChg chg="modSp add del mod">
        <pc:chgData name="Mark Higgins" userId="f99148ad-7e67-4304-8c11-27c7a53efd31" providerId="ADAL" clId="{47DC10C3-81B3-4CBD-89BF-2B4D68781B8D}" dt="2021-11-07T16:04:36.021" v="32870" actId="47"/>
        <pc:sldMkLst>
          <pc:docMk/>
          <pc:sldMk cId="2359952045" sldId="791"/>
        </pc:sldMkLst>
        <pc:spChg chg="mod">
          <ac:chgData name="Mark Higgins" userId="f99148ad-7e67-4304-8c11-27c7a53efd31" providerId="ADAL" clId="{47DC10C3-81B3-4CBD-89BF-2B4D68781B8D}" dt="2021-11-04T14:56:17.857" v="8987" actId="14100"/>
          <ac:spMkLst>
            <pc:docMk/>
            <pc:sldMk cId="2359952045" sldId="791"/>
            <ac:spMk id="2" creationId="{BDDF1BBA-AD47-40D7-9A64-3CAB62922152}"/>
          </ac:spMkLst>
        </pc:spChg>
        <pc:spChg chg="mod">
          <ac:chgData name="Mark Higgins" userId="f99148ad-7e67-4304-8c11-27c7a53efd31" providerId="ADAL" clId="{47DC10C3-81B3-4CBD-89BF-2B4D68781B8D}" dt="2021-11-04T14:56:25.538" v="9009" actId="20577"/>
          <ac:spMkLst>
            <pc:docMk/>
            <pc:sldMk cId="2359952045" sldId="791"/>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1054937364" sldId="792"/>
        </pc:sldMkLst>
        <pc:spChg chg="mod">
          <ac:chgData name="Mark Higgins" userId="f99148ad-7e67-4304-8c11-27c7a53efd31" providerId="ADAL" clId="{47DC10C3-81B3-4CBD-89BF-2B4D68781B8D}" dt="2021-11-04T15:00:21.369" v="9041" actId="20577"/>
          <ac:spMkLst>
            <pc:docMk/>
            <pc:sldMk cId="1054937364" sldId="792"/>
            <ac:spMk id="2" creationId="{BDDF1BBA-AD47-40D7-9A64-3CAB62922152}"/>
          </ac:spMkLst>
        </pc:spChg>
        <pc:spChg chg="mod">
          <ac:chgData name="Mark Higgins" userId="f99148ad-7e67-4304-8c11-27c7a53efd31" providerId="ADAL" clId="{47DC10C3-81B3-4CBD-89BF-2B4D68781B8D}" dt="2021-11-04T15:01:51.668" v="9249" actId="20577"/>
          <ac:spMkLst>
            <pc:docMk/>
            <pc:sldMk cId="1054937364" sldId="792"/>
            <ac:spMk id="3" creationId="{4D7D2F95-411D-4FD9-A190-DAF4DCE44AA6}"/>
          </ac:spMkLst>
        </pc:spChg>
      </pc:sldChg>
      <pc:sldChg chg="add del">
        <pc:chgData name="Mark Higgins" userId="f99148ad-7e67-4304-8c11-27c7a53efd31" providerId="ADAL" clId="{47DC10C3-81B3-4CBD-89BF-2B4D68781B8D}" dt="2021-11-04T14:49:17.818" v="8621" actId="47"/>
        <pc:sldMkLst>
          <pc:docMk/>
          <pc:sldMk cId="3994099967" sldId="792"/>
        </pc:sldMkLst>
      </pc:sldChg>
      <pc:sldChg chg="modSp add del mod">
        <pc:chgData name="Mark Higgins" userId="f99148ad-7e67-4304-8c11-27c7a53efd31" providerId="ADAL" clId="{47DC10C3-81B3-4CBD-89BF-2B4D68781B8D}" dt="2021-11-04T14:49:16.155" v="8620" actId="47"/>
        <pc:sldMkLst>
          <pc:docMk/>
          <pc:sldMk cId="955212835" sldId="793"/>
        </pc:sldMkLst>
        <pc:spChg chg="mod">
          <ac:chgData name="Mark Higgins" userId="f99148ad-7e67-4304-8c11-27c7a53efd31" providerId="ADAL" clId="{47DC10C3-81B3-4CBD-89BF-2B4D68781B8D}" dt="2021-11-04T14:48:21.564" v="8619" actId="20577"/>
          <ac:spMkLst>
            <pc:docMk/>
            <pc:sldMk cId="955212835" sldId="793"/>
            <ac:spMk id="2" creationId="{BDDF1BBA-AD47-40D7-9A64-3CAB62922152}"/>
          </ac:spMkLst>
        </pc:spChg>
      </pc:sldChg>
      <pc:sldChg chg="modSp add del mod">
        <pc:chgData name="Mark Higgins" userId="f99148ad-7e67-4304-8c11-27c7a53efd31" providerId="ADAL" clId="{47DC10C3-81B3-4CBD-89BF-2B4D68781B8D}" dt="2021-11-07T16:04:36.021" v="32870" actId="47"/>
        <pc:sldMkLst>
          <pc:docMk/>
          <pc:sldMk cId="2682385095" sldId="793"/>
        </pc:sldMkLst>
        <pc:spChg chg="mod">
          <ac:chgData name="Mark Higgins" userId="f99148ad-7e67-4304-8c11-27c7a53efd31" providerId="ADAL" clId="{47DC10C3-81B3-4CBD-89BF-2B4D68781B8D}" dt="2021-11-04T15:03:00.172" v="9306" actId="20577"/>
          <ac:spMkLst>
            <pc:docMk/>
            <pc:sldMk cId="2682385095" sldId="793"/>
            <ac:spMk id="2" creationId="{BDDF1BBA-AD47-40D7-9A64-3CAB62922152}"/>
          </ac:spMkLst>
        </pc:spChg>
        <pc:spChg chg="mod">
          <ac:chgData name="Mark Higgins" userId="f99148ad-7e67-4304-8c11-27c7a53efd31" providerId="ADAL" clId="{47DC10C3-81B3-4CBD-89BF-2B4D68781B8D}" dt="2021-11-04T15:03:42.726" v="9457" actId="20577"/>
          <ac:spMkLst>
            <pc:docMk/>
            <pc:sldMk cId="2682385095" sldId="793"/>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3975867134" sldId="794"/>
        </pc:sldMkLst>
        <pc:spChg chg="mod">
          <ac:chgData name="Mark Higgins" userId="f99148ad-7e67-4304-8c11-27c7a53efd31" providerId="ADAL" clId="{47DC10C3-81B3-4CBD-89BF-2B4D68781B8D}" dt="2021-11-04T15:04:44.691" v="9473" actId="20577"/>
          <ac:spMkLst>
            <pc:docMk/>
            <pc:sldMk cId="3975867134" sldId="794"/>
            <ac:spMk id="2" creationId="{BDDF1BBA-AD47-40D7-9A64-3CAB62922152}"/>
          </ac:spMkLst>
        </pc:spChg>
        <pc:spChg chg="mod">
          <ac:chgData name="Mark Higgins" userId="f99148ad-7e67-4304-8c11-27c7a53efd31" providerId="ADAL" clId="{47DC10C3-81B3-4CBD-89BF-2B4D68781B8D}" dt="2021-11-04T15:07:25.986" v="9883" actId="20577"/>
          <ac:spMkLst>
            <pc:docMk/>
            <pc:sldMk cId="3975867134" sldId="794"/>
            <ac:spMk id="3" creationId="{4D7D2F95-411D-4FD9-A190-DAF4DCE44AA6}"/>
          </ac:spMkLst>
        </pc:spChg>
      </pc:sldChg>
      <pc:sldChg chg="modSp new del mod">
        <pc:chgData name="Mark Higgins" userId="f99148ad-7e67-4304-8c11-27c7a53efd31" providerId="ADAL" clId="{47DC10C3-81B3-4CBD-89BF-2B4D68781B8D}" dt="2021-11-07T16:04:36.021" v="32870" actId="47"/>
        <pc:sldMkLst>
          <pc:docMk/>
          <pc:sldMk cId="2457915311" sldId="795"/>
        </pc:sldMkLst>
        <pc:spChg chg="mod">
          <ac:chgData name="Mark Higgins" userId="f99148ad-7e67-4304-8c11-27c7a53efd31" providerId="ADAL" clId="{47DC10C3-81B3-4CBD-89BF-2B4D68781B8D}" dt="2021-11-04T15:14:59.940" v="10133" actId="20577"/>
          <ac:spMkLst>
            <pc:docMk/>
            <pc:sldMk cId="2457915311" sldId="795"/>
            <ac:spMk id="2" creationId="{C4ED6C99-3222-435B-A08A-EA9335185C02}"/>
          </ac:spMkLst>
        </pc:spChg>
        <pc:spChg chg="mod">
          <ac:chgData name="Mark Higgins" userId="f99148ad-7e67-4304-8c11-27c7a53efd31" providerId="ADAL" clId="{47DC10C3-81B3-4CBD-89BF-2B4D68781B8D}" dt="2021-11-04T15:19:48.113" v="10618" actId="27636"/>
          <ac:spMkLst>
            <pc:docMk/>
            <pc:sldMk cId="2457915311" sldId="795"/>
            <ac:spMk id="3" creationId="{A2353FD4-3E44-4536-ABAC-D82650AEE307}"/>
          </ac:spMkLst>
        </pc:spChg>
      </pc:sldChg>
      <pc:sldChg chg="addSp modSp add del mod modClrScheme chgLayout">
        <pc:chgData name="Mark Higgins" userId="f99148ad-7e67-4304-8c11-27c7a53efd31" providerId="ADAL" clId="{47DC10C3-81B3-4CBD-89BF-2B4D68781B8D}" dt="2021-11-04T15:14:08.718" v="10101" actId="47"/>
        <pc:sldMkLst>
          <pc:docMk/>
          <pc:sldMk cId="2790928741" sldId="795"/>
        </pc:sldMkLst>
        <pc:spChg chg="mod ord">
          <ac:chgData name="Mark Higgins" userId="f99148ad-7e67-4304-8c11-27c7a53efd31" providerId="ADAL" clId="{47DC10C3-81B3-4CBD-89BF-2B4D68781B8D}" dt="2021-11-04T15:11:37.292" v="10020" actId="20577"/>
          <ac:spMkLst>
            <pc:docMk/>
            <pc:sldMk cId="2790928741" sldId="795"/>
            <ac:spMk id="2" creationId="{BDDF1BBA-AD47-40D7-9A64-3CAB62922152}"/>
          </ac:spMkLst>
        </pc:spChg>
        <pc:spChg chg="mod ord">
          <ac:chgData name="Mark Higgins" userId="f99148ad-7e67-4304-8c11-27c7a53efd31" providerId="ADAL" clId="{47DC10C3-81B3-4CBD-89BF-2B4D68781B8D}" dt="2021-11-04T15:09:52.283" v="9953" actId="27636"/>
          <ac:spMkLst>
            <pc:docMk/>
            <pc:sldMk cId="2790928741" sldId="795"/>
            <ac:spMk id="3" creationId="{4D7D2F95-411D-4FD9-A190-DAF4DCE44AA6}"/>
          </ac:spMkLst>
        </pc:spChg>
        <pc:spChg chg="add mod ord">
          <ac:chgData name="Mark Higgins" userId="f99148ad-7e67-4304-8c11-27c7a53efd31" providerId="ADAL" clId="{47DC10C3-81B3-4CBD-89BF-2B4D68781B8D}" dt="2021-11-04T15:10:10.053" v="9961" actId="20577"/>
          <ac:spMkLst>
            <pc:docMk/>
            <pc:sldMk cId="2790928741" sldId="795"/>
            <ac:spMk id="4" creationId="{091F82CB-8378-46AA-B0C8-39412A9FE060}"/>
          </ac:spMkLst>
        </pc:spChg>
      </pc:sldChg>
      <pc:sldChg chg="addSp modSp add del mod">
        <pc:chgData name="Mark Higgins" userId="f99148ad-7e67-4304-8c11-27c7a53efd31" providerId="ADAL" clId="{47DC10C3-81B3-4CBD-89BF-2B4D68781B8D}" dt="2021-11-07T16:04:36.021" v="32870" actId="47"/>
        <pc:sldMkLst>
          <pc:docMk/>
          <pc:sldMk cId="303869230" sldId="796"/>
        </pc:sldMkLst>
        <pc:spChg chg="mod">
          <ac:chgData name="Mark Higgins" userId="f99148ad-7e67-4304-8c11-27c7a53efd31" providerId="ADAL" clId="{47DC10C3-81B3-4CBD-89BF-2B4D68781B8D}" dt="2021-11-04T15:20:27.014" v="10626" actId="20577"/>
          <ac:spMkLst>
            <pc:docMk/>
            <pc:sldMk cId="303869230" sldId="796"/>
            <ac:spMk id="3" creationId="{A2353FD4-3E44-4536-ABAC-D82650AEE307}"/>
          </ac:spMkLst>
        </pc:spChg>
        <pc:spChg chg="add mod">
          <ac:chgData name="Mark Higgins" userId="f99148ad-7e67-4304-8c11-27c7a53efd31" providerId="ADAL" clId="{47DC10C3-81B3-4CBD-89BF-2B4D68781B8D}" dt="2021-11-04T15:21:37.185" v="10650" actId="20577"/>
          <ac:spMkLst>
            <pc:docMk/>
            <pc:sldMk cId="303869230" sldId="796"/>
            <ac:spMk id="6" creationId="{2AA08A95-89CD-490D-BCD0-D7A539C179E0}"/>
          </ac:spMkLst>
        </pc:spChg>
        <pc:picChg chg="add mod">
          <ac:chgData name="Mark Higgins" userId="f99148ad-7e67-4304-8c11-27c7a53efd31" providerId="ADAL" clId="{47DC10C3-81B3-4CBD-89BF-2B4D68781B8D}" dt="2021-11-04T15:20:19.985" v="10625" actId="1076"/>
          <ac:picMkLst>
            <pc:docMk/>
            <pc:sldMk cId="303869230" sldId="796"/>
            <ac:picMk id="5" creationId="{0CA3C560-09A7-4B68-BA4C-D90899C64E33}"/>
          </ac:picMkLst>
        </pc:picChg>
      </pc:sldChg>
      <pc:sldChg chg="addSp modSp add del mod modClrScheme chgLayout">
        <pc:chgData name="Mark Higgins" userId="f99148ad-7e67-4304-8c11-27c7a53efd31" providerId="ADAL" clId="{47DC10C3-81B3-4CBD-89BF-2B4D68781B8D}" dt="2021-11-04T15:14:10.396" v="10102" actId="47"/>
        <pc:sldMkLst>
          <pc:docMk/>
          <pc:sldMk cId="326437757" sldId="796"/>
        </pc:sldMkLst>
        <pc:spChg chg="mod ord">
          <ac:chgData name="Mark Higgins" userId="f99148ad-7e67-4304-8c11-27c7a53efd31" providerId="ADAL" clId="{47DC10C3-81B3-4CBD-89BF-2B4D68781B8D}" dt="2021-11-04T15:11:41.899" v="10023" actId="20577"/>
          <ac:spMkLst>
            <pc:docMk/>
            <pc:sldMk cId="326437757" sldId="796"/>
            <ac:spMk id="2" creationId="{BDDF1BBA-AD47-40D7-9A64-3CAB62922152}"/>
          </ac:spMkLst>
        </pc:spChg>
        <pc:spChg chg="mod ord">
          <ac:chgData name="Mark Higgins" userId="f99148ad-7e67-4304-8c11-27c7a53efd31" providerId="ADAL" clId="{47DC10C3-81B3-4CBD-89BF-2B4D68781B8D}" dt="2021-11-04T15:11:14.304" v="10012" actId="27636"/>
          <ac:spMkLst>
            <pc:docMk/>
            <pc:sldMk cId="326437757" sldId="796"/>
            <ac:spMk id="3" creationId="{4D7D2F95-411D-4FD9-A190-DAF4DCE44AA6}"/>
          </ac:spMkLst>
        </pc:spChg>
        <pc:spChg chg="add mod ord">
          <ac:chgData name="Mark Higgins" userId="f99148ad-7e67-4304-8c11-27c7a53efd31" providerId="ADAL" clId="{47DC10C3-81B3-4CBD-89BF-2B4D68781B8D}" dt="2021-11-04T15:11:18.814" v="10017" actId="20577"/>
          <ac:spMkLst>
            <pc:docMk/>
            <pc:sldMk cId="326437757" sldId="796"/>
            <ac:spMk id="4" creationId="{0E2C519D-DAD4-4C5D-8D6A-AFF9E89C22D3}"/>
          </ac:spMkLst>
        </pc:spChg>
      </pc:sldChg>
      <pc:sldChg chg="modSp new del mod">
        <pc:chgData name="Mark Higgins" userId="f99148ad-7e67-4304-8c11-27c7a53efd31" providerId="ADAL" clId="{47DC10C3-81B3-4CBD-89BF-2B4D68781B8D}" dt="2021-11-04T15:14:07.742" v="10100" actId="47"/>
        <pc:sldMkLst>
          <pc:docMk/>
          <pc:sldMk cId="3910097528" sldId="797"/>
        </pc:sldMkLst>
        <pc:spChg chg="mod">
          <ac:chgData name="Mark Higgins" userId="f99148ad-7e67-4304-8c11-27c7a53efd31" providerId="ADAL" clId="{47DC10C3-81B3-4CBD-89BF-2B4D68781B8D}" dt="2021-11-04T15:11:52.144" v="10026" actId="20577"/>
          <ac:spMkLst>
            <pc:docMk/>
            <pc:sldMk cId="3910097528" sldId="797"/>
            <ac:spMk id="2" creationId="{6FA8A6FE-BDE8-4882-B1B7-EB7770C51074}"/>
          </ac:spMkLst>
        </pc:spChg>
        <pc:spChg chg="mod">
          <ac:chgData name="Mark Higgins" userId="f99148ad-7e67-4304-8c11-27c7a53efd31" providerId="ADAL" clId="{47DC10C3-81B3-4CBD-89BF-2B4D68781B8D}" dt="2021-11-04T15:13:34.077" v="10091" actId="27636"/>
          <ac:spMkLst>
            <pc:docMk/>
            <pc:sldMk cId="3910097528" sldId="797"/>
            <ac:spMk id="3" creationId="{AD6DDC13-7270-44DB-9468-C9B614DA91E6}"/>
          </ac:spMkLst>
        </pc:spChg>
        <pc:spChg chg="mod">
          <ac:chgData name="Mark Higgins" userId="f99148ad-7e67-4304-8c11-27c7a53efd31" providerId="ADAL" clId="{47DC10C3-81B3-4CBD-89BF-2B4D68781B8D}" dt="2021-11-04T15:13:47.486" v="10099" actId="20577"/>
          <ac:spMkLst>
            <pc:docMk/>
            <pc:sldMk cId="3910097528" sldId="797"/>
            <ac:spMk id="4" creationId="{B088D075-6B4C-48B9-B318-F84F75C1F1A4}"/>
          </ac:spMkLst>
        </pc:spChg>
      </pc:sldChg>
      <pc:sldChg chg="add del">
        <pc:chgData name="Mark Higgins" userId="f99148ad-7e67-4304-8c11-27c7a53efd31" providerId="ADAL" clId="{47DC10C3-81B3-4CBD-89BF-2B4D68781B8D}" dt="2021-11-07T16:04:36.021" v="32870" actId="47"/>
        <pc:sldMkLst>
          <pc:docMk/>
          <pc:sldMk cId="3928847040" sldId="797"/>
        </pc:sldMkLst>
      </pc:sldChg>
      <pc:sldChg chg="modSp new del mod">
        <pc:chgData name="Mark Higgins" userId="f99148ad-7e67-4304-8c11-27c7a53efd31" providerId="ADAL" clId="{47DC10C3-81B3-4CBD-89BF-2B4D68781B8D}" dt="2021-11-07T16:04:36.021" v="32870" actId="47"/>
        <pc:sldMkLst>
          <pc:docMk/>
          <pc:sldMk cId="1396839363" sldId="798"/>
        </pc:sldMkLst>
        <pc:spChg chg="mod">
          <ac:chgData name="Mark Higgins" userId="f99148ad-7e67-4304-8c11-27c7a53efd31" providerId="ADAL" clId="{47DC10C3-81B3-4CBD-89BF-2B4D68781B8D}" dt="2021-11-04T15:38:20.513" v="10678" actId="20577"/>
          <ac:spMkLst>
            <pc:docMk/>
            <pc:sldMk cId="1396839363" sldId="798"/>
            <ac:spMk id="2" creationId="{37D79E6E-ECC5-43EB-A2E1-5DA2F6A6BBF6}"/>
          </ac:spMkLst>
        </pc:spChg>
        <pc:spChg chg="mod">
          <ac:chgData name="Mark Higgins" userId="f99148ad-7e67-4304-8c11-27c7a53efd31" providerId="ADAL" clId="{47DC10C3-81B3-4CBD-89BF-2B4D68781B8D}" dt="2021-11-04T15:44:33.726" v="11158" actId="20577"/>
          <ac:spMkLst>
            <pc:docMk/>
            <pc:sldMk cId="1396839363" sldId="798"/>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2552081327" sldId="799"/>
        </pc:sldMkLst>
        <pc:spChg chg="mod">
          <ac:chgData name="Mark Higgins" userId="f99148ad-7e67-4304-8c11-27c7a53efd31" providerId="ADAL" clId="{47DC10C3-81B3-4CBD-89BF-2B4D68781B8D}" dt="2021-11-04T15:48:15.891" v="11585" actId="20577"/>
          <ac:spMkLst>
            <pc:docMk/>
            <pc:sldMk cId="2552081327" sldId="799"/>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722898187" sldId="800"/>
        </pc:sldMkLst>
        <pc:spChg chg="mod">
          <ac:chgData name="Mark Higgins" userId="f99148ad-7e67-4304-8c11-27c7a53efd31" providerId="ADAL" clId="{47DC10C3-81B3-4CBD-89BF-2B4D68781B8D}" dt="2021-11-04T15:53:01.354" v="12166" actId="20577"/>
          <ac:spMkLst>
            <pc:docMk/>
            <pc:sldMk cId="722898187" sldId="800"/>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3552729967" sldId="801"/>
        </pc:sldMkLst>
        <pc:spChg chg="mod">
          <ac:chgData name="Mark Higgins" userId="f99148ad-7e67-4304-8c11-27c7a53efd31" providerId="ADAL" clId="{47DC10C3-81B3-4CBD-89BF-2B4D68781B8D}" dt="2021-11-04T16:04:17.694" v="12680" actId="12"/>
          <ac:spMkLst>
            <pc:docMk/>
            <pc:sldMk cId="3552729967" sldId="801"/>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3480944567" sldId="802"/>
        </pc:sldMkLst>
        <pc:spChg chg="mod">
          <ac:chgData name="Mark Higgins" userId="f99148ad-7e67-4304-8c11-27c7a53efd31" providerId="ADAL" clId="{47DC10C3-81B3-4CBD-89BF-2B4D68781B8D}" dt="2021-11-04T16:05:27.841" v="12851" actId="20577"/>
          <ac:spMkLst>
            <pc:docMk/>
            <pc:sldMk cId="3480944567" sldId="802"/>
            <ac:spMk id="3" creationId="{165B4980-64B0-4BA9-A5A9-25BF56C3D1AF}"/>
          </ac:spMkLst>
        </pc:spChg>
      </pc:sldChg>
      <pc:sldChg chg="modSp new del mod">
        <pc:chgData name="Mark Higgins" userId="f99148ad-7e67-4304-8c11-27c7a53efd31" providerId="ADAL" clId="{47DC10C3-81B3-4CBD-89BF-2B4D68781B8D}" dt="2021-11-07T16:04:36.021" v="32870" actId="47"/>
        <pc:sldMkLst>
          <pc:docMk/>
          <pc:sldMk cId="3332709110" sldId="803"/>
        </pc:sldMkLst>
        <pc:spChg chg="mod">
          <ac:chgData name="Mark Higgins" userId="f99148ad-7e67-4304-8c11-27c7a53efd31" providerId="ADAL" clId="{47DC10C3-81B3-4CBD-89BF-2B4D68781B8D}" dt="2021-11-04T16:07:46.825" v="12888" actId="20577"/>
          <ac:spMkLst>
            <pc:docMk/>
            <pc:sldMk cId="3332709110" sldId="803"/>
            <ac:spMk id="2" creationId="{395D77D5-3EAC-4FC3-8295-E5EC05E32A10}"/>
          </ac:spMkLst>
        </pc:spChg>
        <pc:spChg chg="mod">
          <ac:chgData name="Mark Higgins" userId="f99148ad-7e67-4304-8c11-27c7a53efd31" providerId="ADAL" clId="{47DC10C3-81B3-4CBD-89BF-2B4D68781B8D}" dt="2021-11-04T16:24:59.238" v="13380" actId="15"/>
          <ac:spMkLst>
            <pc:docMk/>
            <pc:sldMk cId="3332709110" sldId="803"/>
            <ac:spMk id="3" creationId="{71A9DBA3-9005-434A-91B8-7BE7167379C1}"/>
          </ac:spMkLst>
        </pc:spChg>
      </pc:sldChg>
      <pc:sldChg chg="modSp add del mod">
        <pc:chgData name="Mark Higgins" userId="f99148ad-7e67-4304-8c11-27c7a53efd31" providerId="ADAL" clId="{47DC10C3-81B3-4CBD-89BF-2B4D68781B8D}" dt="2021-11-07T16:04:36.021" v="32870" actId="47"/>
        <pc:sldMkLst>
          <pc:docMk/>
          <pc:sldMk cId="2823507175" sldId="804"/>
        </pc:sldMkLst>
        <pc:spChg chg="mod">
          <ac:chgData name="Mark Higgins" userId="f99148ad-7e67-4304-8c11-27c7a53efd31" providerId="ADAL" clId="{47DC10C3-81B3-4CBD-89BF-2B4D68781B8D}" dt="2021-11-04T16:27:12.243" v="13646" actId="20577"/>
          <ac:spMkLst>
            <pc:docMk/>
            <pc:sldMk cId="2823507175" sldId="804"/>
            <ac:spMk id="3" creationId="{71A9DBA3-9005-434A-91B8-7BE7167379C1}"/>
          </ac:spMkLst>
        </pc:spChg>
      </pc:sldChg>
      <pc:sldChg chg="modSp new del mod">
        <pc:chgData name="Mark Higgins" userId="f99148ad-7e67-4304-8c11-27c7a53efd31" providerId="ADAL" clId="{47DC10C3-81B3-4CBD-89BF-2B4D68781B8D}" dt="2021-11-07T16:04:36.021" v="32870" actId="47"/>
        <pc:sldMkLst>
          <pc:docMk/>
          <pc:sldMk cId="1589370958" sldId="805"/>
        </pc:sldMkLst>
        <pc:spChg chg="mod">
          <ac:chgData name="Mark Higgins" userId="f99148ad-7e67-4304-8c11-27c7a53efd31" providerId="ADAL" clId="{47DC10C3-81B3-4CBD-89BF-2B4D68781B8D}" dt="2021-11-04T16:27:48.932" v="13661" actId="20577"/>
          <ac:spMkLst>
            <pc:docMk/>
            <pc:sldMk cId="1589370958" sldId="805"/>
            <ac:spMk id="2" creationId="{BEB226A5-B7F5-4976-B797-41176B53888D}"/>
          </ac:spMkLst>
        </pc:spChg>
        <pc:spChg chg="mod">
          <ac:chgData name="Mark Higgins" userId="f99148ad-7e67-4304-8c11-27c7a53efd31" providerId="ADAL" clId="{47DC10C3-81B3-4CBD-89BF-2B4D68781B8D}" dt="2021-11-04T16:31:30.811" v="14098" actId="20577"/>
          <ac:spMkLst>
            <pc:docMk/>
            <pc:sldMk cId="1589370958" sldId="805"/>
            <ac:spMk id="3" creationId="{3A04F272-5F02-45D9-B409-85647324DA30}"/>
          </ac:spMkLst>
        </pc:spChg>
      </pc:sldChg>
      <pc:sldChg chg="modSp add del mod">
        <pc:chgData name="Mark Higgins" userId="f99148ad-7e67-4304-8c11-27c7a53efd31" providerId="ADAL" clId="{47DC10C3-81B3-4CBD-89BF-2B4D68781B8D}" dt="2021-11-07T16:04:36.021" v="32870" actId="47"/>
        <pc:sldMkLst>
          <pc:docMk/>
          <pc:sldMk cId="3305164382" sldId="806"/>
        </pc:sldMkLst>
        <pc:spChg chg="mod">
          <ac:chgData name="Mark Higgins" userId="f99148ad-7e67-4304-8c11-27c7a53efd31" providerId="ADAL" clId="{47DC10C3-81B3-4CBD-89BF-2B4D68781B8D}" dt="2021-11-04T16:32:23.671" v="14129" actId="20577"/>
          <ac:spMkLst>
            <pc:docMk/>
            <pc:sldMk cId="3305164382" sldId="806"/>
            <ac:spMk id="2" creationId="{BEB226A5-B7F5-4976-B797-41176B53888D}"/>
          </ac:spMkLst>
        </pc:spChg>
        <pc:spChg chg="mod">
          <ac:chgData name="Mark Higgins" userId="f99148ad-7e67-4304-8c11-27c7a53efd31" providerId="ADAL" clId="{47DC10C3-81B3-4CBD-89BF-2B4D68781B8D}" dt="2021-11-04T16:35:38.428" v="14519" actId="20577"/>
          <ac:spMkLst>
            <pc:docMk/>
            <pc:sldMk cId="3305164382" sldId="806"/>
            <ac:spMk id="3" creationId="{3A04F272-5F02-45D9-B409-85647324DA30}"/>
          </ac:spMkLst>
        </pc:spChg>
      </pc:sldChg>
      <pc:sldChg chg="add del">
        <pc:chgData name="Mark Higgins" userId="f99148ad-7e67-4304-8c11-27c7a53efd31" providerId="ADAL" clId="{47DC10C3-81B3-4CBD-89BF-2B4D68781B8D}" dt="2021-11-07T16:04:36.021" v="32870" actId="47"/>
        <pc:sldMkLst>
          <pc:docMk/>
          <pc:sldMk cId="4006833409" sldId="807"/>
        </pc:sldMkLst>
      </pc:sldChg>
      <pc:sldChg chg="addSp modSp add del mod">
        <pc:chgData name="Mark Higgins" userId="f99148ad-7e67-4304-8c11-27c7a53efd31" providerId="ADAL" clId="{47DC10C3-81B3-4CBD-89BF-2B4D68781B8D}" dt="2021-11-07T16:04:36.021" v="32870" actId="47"/>
        <pc:sldMkLst>
          <pc:docMk/>
          <pc:sldMk cId="3825521229" sldId="808"/>
        </pc:sldMkLst>
        <pc:spChg chg="mod">
          <ac:chgData name="Mark Higgins" userId="f99148ad-7e67-4304-8c11-27c7a53efd31" providerId="ADAL" clId="{47DC10C3-81B3-4CBD-89BF-2B4D68781B8D}" dt="2021-11-04T16:36:41.833" v="14528" actId="20577"/>
          <ac:spMkLst>
            <pc:docMk/>
            <pc:sldMk cId="3825521229" sldId="808"/>
            <ac:spMk id="2" creationId="{BEB226A5-B7F5-4976-B797-41176B53888D}"/>
          </ac:spMkLst>
        </pc:spChg>
        <pc:spChg chg="mod">
          <ac:chgData name="Mark Higgins" userId="f99148ad-7e67-4304-8c11-27c7a53efd31" providerId="ADAL" clId="{47DC10C3-81B3-4CBD-89BF-2B4D68781B8D}" dt="2021-11-04T16:39:09.387" v="14702" actId="14100"/>
          <ac:spMkLst>
            <pc:docMk/>
            <pc:sldMk cId="3825521229" sldId="808"/>
            <ac:spMk id="3" creationId="{3A04F272-5F02-45D9-B409-85647324DA30}"/>
          </ac:spMkLst>
        </pc:spChg>
        <pc:picChg chg="add mod">
          <ac:chgData name="Mark Higgins" userId="f99148ad-7e67-4304-8c11-27c7a53efd31" providerId="ADAL" clId="{47DC10C3-81B3-4CBD-89BF-2B4D68781B8D}" dt="2021-11-04T16:39:17.990" v="14706" actId="1076"/>
          <ac:picMkLst>
            <pc:docMk/>
            <pc:sldMk cId="3825521229" sldId="808"/>
            <ac:picMk id="5" creationId="{56518AB4-7F2D-449D-9FDB-3806F11CC37D}"/>
          </ac:picMkLst>
        </pc:picChg>
      </pc:sldChg>
      <pc:sldChg chg="delSp modSp add del mod">
        <pc:chgData name="Mark Higgins" userId="f99148ad-7e67-4304-8c11-27c7a53efd31" providerId="ADAL" clId="{47DC10C3-81B3-4CBD-89BF-2B4D68781B8D}" dt="2021-11-07T16:04:36.021" v="32870" actId="47"/>
        <pc:sldMkLst>
          <pc:docMk/>
          <pc:sldMk cId="2315385055" sldId="809"/>
        </pc:sldMkLst>
        <pc:spChg chg="mod">
          <ac:chgData name="Mark Higgins" userId="f99148ad-7e67-4304-8c11-27c7a53efd31" providerId="ADAL" clId="{47DC10C3-81B3-4CBD-89BF-2B4D68781B8D}" dt="2021-11-04T16:50:57.186" v="15050" actId="20577"/>
          <ac:spMkLst>
            <pc:docMk/>
            <pc:sldMk cId="2315385055" sldId="809"/>
            <ac:spMk id="3" creationId="{3A04F272-5F02-45D9-B409-85647324DA30}"/>
          </ac:spMkLst>
        </pc:spChg>
        <pc:picChg chg="del">
          <ac:chgData name="Mark Higgins" userId="f99148ad-7e67-4304-8c11-27c7a53efd31" providerId="ADAL" clId="{47DC10C3-81B3-4CBD-89BF-2B4D68781B8D}" dt="2021-11-04T16:39:34.318" v="14708" actId="478"/>
          <ac:picMkLst>
            <pc:docMk/>
            <pc:sldMk cId="2315385055" sldId="809"/>
            <ac:picMk id="5" creationId="{56518AB4-7F2D-449D-9FDB-3806F11CC37D}"/>
          </ac:picMkLst>
        </pc:picChg>
      </pc:sldChg>
      <pc:sldChg chg="modSp add del mod">
        <pc:chgData name="Mark Higgins" userId="f99148ad-7e67-4304-8c11-27c7a53efd31" providerId="ADAL" clId="{47DC10C3-81B3-4CBD-89BF-2B4D68781B8D}" dt="2021-11-07T16:04:36.021" v="32870" actId="47"/>
        <pc:sldMkLst>
          <pc:docMk/>
          <pc:sldMk cId="1125009967" sldId="810"/>
        </pc:sldMkLst>
        <pc:spChg chg="mod">
          <ac:chgData name="Mark Higgins" userId="f99148ad-7e67-4304-8c11-27c7a53efd31" providerId="ADAL" clId="{47DC10C3-81B3-4CBD-89BF-2B4D68781B8D}" dt="2021-11-04T16:52:17.855" v="15073" actId="20577"/>
          <ac:spMkLst>
            <pc:docMk/>
            <pc:sldMk cId="1125009967" sldId="810"/>
            <ac:spMk id="2" creationId="{BEB226A5-B7F5-4976-B797-41176B53888D}"/>
          </ac:spMkLst>
        </pc:spChg>
        <pc:spChg chg="mod">
          <ac:chgData name="Mark Higgins" userId="f99148ad-7e67-4304-8c11-27c7a53efd31" providerId="ADAL" clId="{47DC10C3-81B3-4CBD-89BF-2B4D68781B8D}" dt="2021-11-04T16:55:13.237" v="15509" actId="20577"/>
          <ac:spMkLst>
            <pc:docMk/>
            <pc:sldMk cId="1125009967" sldId="810"/>
            <ac:spMk id="3" creationId="{3A04F272-5F02-45D9-B409-85647324DA30}"/>
          </ac:spMkLst>
        </pc:spChg>
      </pc:sldChg>
      <pc:sldChg chg="modSp new del mod ord">
        <pc:chgData name="Mark Higgins" userId="f99148ad-7e67-4304-8c11-27c7a53efd31" providerId="ADAL" clId="{47DC10C3-81B3-4CBD-89BF-2B4D68781B8D}" dt="2021-11-07T16:04:36.021" v="32870" actId="47"/>
        <pc:sldMkLst>
          <pc:docMk/>
          <pc:sldMk cId="2531581508" sldId="811"/>
        </pc:sldMkLst>
        <pc:spChg chg="mod">
          <ac:chgData name="Mark Higgins" userId="f99148ad-7e67-4304-8c11-27c7a53efd31" providerId="ADAL" clId="{47DC10C3-81B3-4CBD-89BF-2B4D68781B8D}" dt="2021-11-05T09:13:35.540" v="16381" actId="20577"/>
          <ac:spMkLst>
            <pc:docMk/>
            <pc:sldMk cId="2531581508" sldId="811"/>
            <ac:spMk id="2" creationId="{45AC14A6-F145-4950-8180-3A0B8675D6C4}"/>
          </ac:spMkLst>
        </pc:spChg>
        <pc:spChg chg="mod">
          <ac:chgData name="Mark Higgins" userId="f99148ad-7e67-4304-8c11-27c7a53efd31" providerId="ADAL" clId="{47DC10C3-81B3-4CBD-89BF-2B4D68781B8D}" dt="2021-11-04T17:23:03.445" v="15927" actId="20577"/>
          <ac:spMkLst>
            <pc:docMk/>
            <pc:sldMk cId="2531581508" sldId="811"/>
            <ac:spMk id="3" creationId="{17C05246-ECBB-4B68-BF60-03D03AB749BA}"/>
          </ac:spMkLst>
        </pc:spChg>
      </pc:sldChg>
      <pc:sldChg chg="modSp add del mod ord">
        <pc:chgData name="Mark Higgins" userId="f99148ad-7e67-4304-8c11-27c7a53efd31" providerId="ADAL" clId="{47DC10C3-81B3-4CBD-89BF-2B4D68781B8D}" dt="2021-11-07T16:04:36.021" v="32870" actId="47"/>
        <pc:sldMkLst>
          <pc:docMk/>
          <pc:sldMk cId="1220454332" sldId="812"/>
        </pc:sldMkLst>
        <pc:spChg chg="mod">
          <ac:chgData name="Mark Higgins" userId="f99148ad-7e67-4304-8c11-27c7a53efd31" providerId="ADAL" clId="{47DC10C3-81B3-4CBD-89BF-2B4D68781B8D}" dt="2021-11-05T09:13:44.420" v="16397" actId="20577"/>
          <ac:spMkLst>
            <pc:docMk/>
            <pc:sldMk cId="1220454332" sldId="812"/>
            <ac:spMk id="2" creationId="{45AC14A6-F145-4950-8180-3A0B8675D6C4}"/>
          </ac:spMkLst>
        </pc:spChg>
        <pc:spChg chg="mod">
          <ac:chgData name="Mark Higgins" userId="f99148ad-7e67-4304-8c11-27c7a53efd31" providerId="ADAL" clId="{47DC10C3-81B3-4CBD-89BF-2B4D68781B8D}" dt="2021-11-04T17:13:47.547" v="15897" actId="20577"/>
          <ac:spMkLst>
            <pc:docMk/>
            <pc:sldMk cId="1220454332" sldId="812"/>
            <ac:spMk id="3" creationId="{17C05246-ECBB-4B68-BF60-03D03AB749BA}"/>
          </ac:spMkLst>
        </pc:spChg>
      </pc:sldChg>
      <pc:sldChg chg="modSp new mod">
        <pc:chgData name="Mark Higgins" userId="f99148ad-7e67-4304-8c11-27c7a53efd31" providerId="ADAL" clId="{47DC10C3-81B3-4CBD-89BF-2B4D68781B8D}" dt="2021-11-05T09:17:41.598" v="16767" actId="20577"/>
        <pc:sldMkLst>
          <pc:docMk/>
          <pc:sldMk cId="900502132" sldId="813"/>
        </pc:sldMkLst>
        <pc:spChg chg="mod">
          <ac:chgData name="Mark Higgins" userId="f99148ad-7e67-4304-8c11-27c7a53efd31" providerId="ADAL" clId="{47DC10C3-81B3-4CBD-89BF-2B4D68781B8D}" dt="2021-11-05T09:15:10.067" v="16440" actId="20577"/>
          <ac:spMkLst>
            <pc:docMk/>
            <pc:sldMk cId="900502132" sldId="813"/>
            <ac:spMk id="2" creationId="{1C4C4EF9-F87C-4D39-9F98-C4AAACD4099B}"/>
          </ac:spMkLst>
        </pc:spChg>
        <pc:spChg chg="mod">
          <ac:chgData name="Mark Higgins" userId="f99148ad-7e67-4304-8c11-27c7a53efd31" providerId="ADAL" clId="{47DC10C3-81B3-4CBD-89BF-2B4D68781B8D}" dt="2021-11-05T09:17:41.598" v="16767" actId="20577"/>
          <ac:spMkLst>
            <pc:docMk/>
            <pc:sldMk cId="900502132" sldId="813"/>
            <ac:spMk id="3" creationId="{A6018881-2D20-49F6-9922-C514BD9BE124}"/>
          </ac:spMkLst>
        </pc:spChg>
      </pc:sldChg>
      <pc:sldChg chg="del">
        <pc:chgData name="Mark Higgins" userId="f99148ad-7e67-4304-8c11-27c7a53efd31" providerId="ADAL" clId="{47DC10C3-81B3-4CBD-89BF-2B4D68781B8D}" dt="2021-11-07T16:04:36.021" v="32870" actId="47"/>
        <pc:sldMkLst>
          <pc:docMk/>
          <pc:sldMk cId="3768102261" sldId="814"/>
        </pc:sldMkLst>
        <pc:spChg chg="mod">
          <ac:chgData name="Mark Higgins" userId="f99148ad-7e67-4304-8c11-27c7a53efd31" providerId="ADAL" clId="{47DC10C3-81B3-4CBD-89BF-2B4D68781B8D}" dt="2021-11-05T09:24:07.304" v="17487" actId="313"/>
          <ac:spMkLst>
            <pc:docMk/>
            <pc:sldMk cId="3768102261" sldId="814"/>
            <ac:spMk id="3" creationId="{A6018881-2D20-49F6-9922-C514BD9BE124}"/>
          </ac:spMkLst>
        </pc:spChg>
      </pc:sldChg>
      <pc:sldChg chg="del">
        <pc:chgData name="Mark Higgins" userId="f99148ad-7e67-4304-8c11-27c7a53efd31" providerId="ADAL" clId="{47DC10C3-81B3-4CBD-89BF-2B4D68781B8D}" dt="2021-11-07T16:04:36.021" v="32870" actId="47"/>
        <pc:sldMkLst>
          <pc:docMk/>
          <pc:sldMk cId="2348555775" sldId="815"/>
        </pc:sldMkLst>
        <pc:spChg chg="mod">
          <ac:chgData name="Mark Higgins" userId="f99148ad-7e67-4304-8c11-27c7a53efd31" providerId="ADAL" clId="{47DC10C3-81B3-4CBD-89BF-2B4D68781B8D}" dt="2021-11-05T09:24:55.681" v="17491" actId="20577"/>
          <ac:spMkLst>
            <pc:docMk/>
            <pc:sldMk cId="2348555775" sldId="815"/>
            <ac:spMk id="2" creationId="{1C4C4EF9-F87C-4D39-9F98-C4AAACD4099B}"/>
          </ac:spMkLst>
        </pc:spChg>
        <pc:spChg chg="mod">
          <ac:chgData name="Mark Higgins" userId="f99148ad-7e67-4304-8c11-27c7a53efd31" providerId="ADAL" clId="{47DC10C3-81B3-4CBD-89BF-2B4D68781B8D}" dt="2021-11-05T09:30:04.829" v="17980" actId="20577"/>
          <ac:spMkLst>
            <pc:docMk/>
            <pc:sldMk cId="2348555775" sldId="815"/>
            <ac:spMk id="3" creationId="{A6018881-2D20-49F6-9922-C514BD9BE124}"/>
          </ac:spMkLst>
        </pc:spChg>
      </pc:sldChg>
      <pc:sldChg chg="modSp add mod">
        <pc:chgData name="Mark Higgins" userId="f99148ad-7e67-4304-8c11-27c7a53efd31" providerId="ADAL" clId="{47DC10C3-81B3-4CBD-89BF-2B4D68781B8D}" dt="2021-11-05T09:33:39.628" v="18336" actId="20577"/>
        <pc:sldMkLst>
          <pc:docMk/>
          <pc:sldMk cId="1916672220" sldId="816"/>
        </pc:sldMkLst>
        <pc:spChg chg="mod">
          <ac:chgData name="Mark Higgins" userId="f99148ad-7e67-4304-8c11-27c7a53efd31" providerId="ADAL" clId="{47DC10C3-81B3-4CBD-89BF-2B4D68781B8D}" dt="2021-11-05T09:30:21.343" v="17993" actId="20577"/>
          <ac:spMkLst>
            <pc:docMk/>
            <pc:sldMk cId="1916672220" sldId="816"/>
            <ac:spMk id="2" creationId="{1C4C4EF9-F87C-4D39-9F98-C4AAACD4099B}"/>
          </ac:spMkLst>
        </pc:spChg>
        <pc:spChg chg="mod">
          <ac:chgData name="Mark Higgins" userId="f99148ad-7e67-4304-8c11-27c7a53efd31" providerId="ADAL" clId="{47DC10C3-81B3-4CBD-89BF-2B4D68781B8D}" dt="2021-11-05T09:33:39.628" v="18336" actId="20577"/>
          <ac:spMkLst>
            <pc:docMk/>
            <pc:sldMk cId="1916672220" sldId="816"/>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39849581" sldId="817"/>
        </pc:sldMkLst>
        <pc:spChg chg="mod">
          <ac:chgData name="Mark Higgins" userId="f99148ad-7e67-4304-8c11-27c7a53efd31" providerId="ADAL" clId="{47DC10C3-81B3-4CBD-89BF-2B4D68781B8D}" dt="2021-11-05T10:36:44.444" v="19188" actId="20577"/>
          <ac:spMkLst>
            <pc:docMk/>
            <pc:sldMk cId="239849581" sldId="817"/>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117205841" sldId="818"/>
        </pc:sldMkLst>
        <pc:spChg chg="mod">
          <ac:chgData name="Mark Higgins" userId="f99148ad-7e67-4304-8c11-27c7a53efd31" providerId="ADAL" clId="{47DC10C3-81B3-4CBD-89BF-2B4D68781B8D}" dt="2021-11-05T10:38:28.982" v="19208" actId="20577"/>
          <ac:spMkLst>
            <pc:docMk/>
            <pc:sldMk cId="3117205841" sldId="818"/>
            <ac:spMk id="2" creationId="{1C4C4EF9-F87C-4D39-9F98-C4AAACD4099B}"/>
          </ac:spMkLst>
        </pc:spChg>
        <pc:spChg chg="mod">
          <ac:chgData name="Mark Higgins" userId="f99148ad-7e67-4304-8c11-27c7a53efd31" providerId="ADAL" clId="{47DC10C3-81B3-4CBD-89BF-2B4D68781B8D}" dt="2021-11-05T10:41:40.572" v="19604" actId="12"/>
          <ac:spMkLst>
            <pc:docMk/>
            <pc:sldMk cId="3117205841" sldId="818"/>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704137461" sldId="819"/>
        </pc:sldMkLst>
        <pc:spChg chg="mod">
          <ac:chgData name="Mark Higgins" userId="f99148ad-7e67-4304-8c11-27c7a53efd31" providerId="ADAL" clId="{47DC10C3-81B3-4CBD-89BF-2B4D68781B8D}" dt="2021-11-05T10:42:15.223" v="19612" actId="20577"/>
          <ac:spMkLst>
            <pc:docMk/>
            <pc:sldMk cId="2704137461" sldId="819"/>
            <ac:spMk id="2" creationId="{1C4C4EF9-F87C-4D39-9F98-C4AAACD4099B}"/>
          </ac:spMkLst>
        </pc:spChg>
        <pc:spChg chg="mod">
          <ac:chgData name="Mark Higgins" userId="f99148ad-7e67-4304-8c11-27c7a53efd31" providerId="ADAL" clId="{47DC10C3-81B3-4CBD-89BF-2B4D68781B8D}" dt="2021-11-05T10:45:09.840" v="19869" actId="20577"/>
          <ac:spMkLst>
            <pc:docMk/>
            <pc:sldMk cId="2704137461" sldId="819"/>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437519917" sldId="820"/>
        </pc:sldMkLst>
        <pc:spChg chg="mod">
          <ac:chgData name="Mark Higgins" userId="f99148ad-7e67-4304-8c11-27c7a53efd31" providerId="ADAL" clId="{47DC10C3-81B3-4CBD-89BF-2B4D68781B8D}" dt="2021-11-05T10:45:18.177" v="19877" actId="20577"/>
          <ac:spMkLst>
            <pc:docMk/>
            <pc:sldMk cId="2437519917" sldId="820"/>
            <ac:spMk id="2" creationId="{1C4C4EF9-F87C-4D39-9F98-C4AAACD4099B}"/>
          </ac:spMkLst>
        </pc:spChg>
        <pc:spChg chg="mod">
          <ac:chgData name="Mark Higgins" userId="f99148ad-7e67-4304-8c11-27c7a53efd31" providerId="ADAL" clId="{47DC10C3-81B3-4CBD-89BF-2B4D68781B8D}" dt="2021-11-05T10:47:22.967" v="20153" actId="15"/>
          <ac:spMkLst>
            <pc:docMk/>
            <pc:sldMk cId="2437519917" sldId="820"/>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4040583694" sldId="821"/>
        </pc:sldMkLst>
        <pc:spChg chg="mod">
          <ac:chgData name="Mark Higgins" userId="f99148ad-7e67-4304-8c11-27c7a53efd31" providerId="ADAL" clId="{47DC10C3-81B3-4CBD-89BF-2B4D68781B8D}" dt="2021-11-05T10:47:51.743" v="20158" actId="20577"/>
          <ac:spMkLst>
            <pc:docMk/>
            <pc:sldMk cId="4040583694" sldId="821"/>
            <ac:spMk id="2" creationId="{1C4C4EF9-F87C-4D39-9F98-C4AAACD4099B}"/>
          </ac:spMkLst>
        </pc:spChg>
        <pc:spChg chg="mod">
          <ac:chgData name="Mark Higgins" userId="f99148ad-7e67-4304-8c11-27c7a53efd31" providerId="ADAL" clId="{47DC10C3-81B3-4CBD-89BF-2B4D68781B8D}" dt="2021-11-05T10:55:25.509" v="20800" actId="27636"/>
          <ac:spMkLst>
            <pc:docMk/>
            <pc:sldMk cId="4040583694" sldId="821"/>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555758089" sldId="822"/>
        </pc:sldMkLst>
        <pc:spChg chg="mod">
          <ac:chgData name="Mark Higgins" userId="f99148ad-7e67-4304-8c11-27c7a53efd31" providerId="ADAL" clId="{47DC10C3-81B3-4CBD-89BF-2B4D68781B8D}" dt="2021-11-05T10:56:50.588" v="20905" actId="14100"/>
          <ac:spMkLst>
            <pc:docMk/>
            <pc:sldMk cId="2555758089" sldId="822"/>
            <ac:spMk id="2" creationId="{1C4C4EF9-F87C-4D39-9F98-C4AAACD4099B}"/>
          </ac:spMkLst>
        </pc:spChg>
        <pc:spChg chg="mod">
          <ac:chgData name="Mark Higgins" userId="f99148ad-7e67-4304-8c11-27c7a53efd31" providerId="ADAL" clId="{47DC10C3-81B3-4CBD-89BF-2B4D68781B8D}" dt="2021-11-05T11:00:27.996" v="21272" actId="20577"/>
          <ac:spMkLst>
            <pc:docMk/>
            <pc:sldMk cId="2555758089" sldId="822"/>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353560502" sldId="823"/>
        </pc:sldMkLst>
        <pc:spChg chg="mod">
          <ac:chgData name="Mark Higgins" userId="f99148ad-7e67-4304-8c11-27c7a53efd31" providerId="ADAL" clId="{47DC10C3-81B3-4CBD-89BF-2B4D68781B8D}" dt="2021-11-05T11:06:00.798" v="21963" actId="14100"/>
          <ac:spMkLst>
            <pc:docMk/>
            <pc:sldMk cId="3353560502" sldId="823"/>
            <ac:spMk id="2" creationId="{1C4C4EF9-F87C-4D39-9F98-C4AAACD4099B}"/>
          </ac:spMkLst>
        </pc:spChg>
        <pc:spChg chg="mod">
          <ac:chgData name="Mark Higgins" userId="f99148ad-7e67-4304-8c11-27c7a53efd31" providerId="ADAL" clId="{47DC10C3-81B3-4CBD-89BF-2B4D68781B8D}" dt="2021-11-05T11:06:59.313" v="22104" actId="20577"/>
          <ac:spMkLst>
            <pc:docMk/>
            <pc:sldMk cId="3353560502" sldId="823"/>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110935259" sldId="824"/>
        </pc:sldMkLst>
        <pc:spChg chg="mod">
          <ac:chgData name="Mark Higgins" userId="f99148ad-7e67-4304-8c11-27c7a53efd31" providerId="ADAL" clId="{47DC10C3-81B3-4CBD-89BF-2B4D68781B8D}" dt="2021-11-05T11:07:23.976" v="22122" actId="14100"/>
          <ac:spMkLst>
            <pc:docMk/>
            <pc:sldMk cId="110935259" sldId="824"/>
            <ac:spMk id="2" creationId="{1C4C4EF9-F87C-4D39-9F98-C4AAACD4099B}"/>
          </ac:spMkLst>
        </pc:spChg>
        <pc:spChg chg="mod">
          <ac:chgData name="Mark Higgins" userId="f99148ad-7e67-4304-8c11-27c7a53efd31" providerId="ADAL" clId="{47DC10C3-81B3-4CBD-89BF-2B4D68781B8D}" dt="2021-11-05T11:08:59.673" v="22331" actId="20577"/>
          <ac:spMkLst>
            <pc:docMk/>
            <pc:sldMk cId="110935259" sldId="824"/>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661565922" sldId="825"/>
        </pc:sldMkLst>
        <pc:spChg chg="mod">
          <ac:chgData name="Mark Higgins" userId="f99148ad-7e67-4304-8c11-27c7a53efd31" providerId="ADAL" clId="{47DC10C3-81B3-4CBD-89BF-2B4D68781B8D}" dt="2021-11-05T11:09:59.657" v="22336" actId="20577"/>
          <ac:spMkLst>
            <pc:docMk/>
            <pc:sldMk cId="3661565922" sldId="825"/>
            <ac:spMk id="2" creationId="{1C4C4EF9-F87C-4D39-9F98-C4AAACD4099B}"/>
          </ac:spMkLst>
        </pc:spChg>
        <pc:spChg chg="mod">
          <ac:chgData name="Mark Higgins" userId="f99148ad-7e67-4304-8c11-27c7a53efd31" providerId="ADAL" clId="{47DC10C3-81B3-4CBD-89BF-2B4D68781B8D}" dt="2021-11-05T11:12:08.522" v="22735" actId="20577"/>
          <ac:spMkLst>
            <pc:docMk/>
            <pc:sldMk cId="3661565922" sldId="825"/>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604574823" sldId="826"/>
        </pc:sldMkLst>
        <pc:spChg chg="mod">
          <ac:chgData name="Mark Higgins" userId="f99148ad-7e67-4304-8c11-27c7a53efd31" providerId="ADAL" clId="{47DC10C3-81B3-4CBD-89BF-2B4D68781B8D}" dt="2021-11-05T11:12:59.087" v="22754" actId="20577"/>
          <ac:spMkLst>
            <pc:docMk/>
            <pc:sldMk cId="2604574823" sldId="826"/>
            <ac:spMk id="2" creationId="{1C4C4EF9-F87C-4D39-9F98-C4AAACD4099B}"/>
          </ac:spMkLst>
        </pc:spChg>
        <pc:spChg chg="mod">
          <ac:chgData name="Mark Higgins" userId="f99148ad-7e67-4304-8c11-27c7a53efd31" providerId="ADAL" clId="{47DC10C3-81B3-4CBD-89BF-2B4D68781B8D}" dt="2021-11-05T11:16:06.736" v="23258" actId="20577"/>
          <ac:spMkLst>
            <pc:docMk/>
            <pc:sldMk cId="2604574823" sldId="826"/>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993763494" sldId="827"/>
        </pc:sldMkLst>
        <pc:spChg chg="mod">
          <ac:chgData name="Mark Higgins" userId="f99148ad-7e67-4304-8c11-27c7a53efd31" providerId="ADAL" clId="{47DC10C3-81B3-4CBD-89BF-2B4D68781B8D}" dt="2021-11-05T11:16:54.644" v="23273" actId="20577"/>
          <ac:spMkLst>
            <pc:docMk/>
            <pc:sldMk cId="2993763494" sldId="827"/>
            <ac:spMk id="2" creationId="{1C4C4EF9-F87C-4D39-9F98-C4AAACD4099B}"/>
          </ac:spMkLst>
        </pc:spChg>
        <pc:spChg chg="mod">
          <ac:chgData name="Mark Higgins" userId="f99148ad-7e67-4304-8c11-27c7a53efd31" providerId="ADAL" clId="{47DC10C3-81B3-4CBD-89BF-2B4D68781B8D}" dt="2021-11-05T11:19:19.605" v="23527" actId="20577"/>
          <ac:spMkLst>
            <pc:docMk/>
            <pc:sldMk cId="2993763494" sldId="827"/>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1556107536" sldId="828"/>
        </pc:sldMkLst>
        <pc:spChg chg="mod">
          <ac:chgData name="Mark Higgins" userId="f99148ad-7e67-4304-8c11-27c7a53efd31" providerId="ADAL" clId="{47DC10C3-81B3-4CBD-89BF-2B4D68781B8D}" dt="2021-11-05T11:19:36.913" v="23536" actId="20577"/>
          <ac:spMkLst>
            <pc:docMk/>
            <pc:sldMk cId="1556107536" sldId="828"/>
            <ac:spMk id="2" creationId="{1C4C4EF9-F87C-4D39-9F98-C4AAACD4099B}"/>
          </ac:spMkLst>
        </pc:spChg>
        <pc:spChg chg="mod">
          <ac:chgData name="Mark Higgins" userId="f99148ad-7e67-4304-8c11-27c7a53efd31" providerId="ADAL" clId="{47DC10C3-81B3-4CBD-89BF-2B4D68781B8D}" dt="2021-11-05T11:22:32.321" v="23943" actId="20577"/>
          <ac:spMkLst>
            <pc:docMk/>
            <pc:sldMk cId="1556107536" sldId="828"/>
            <ac:spMk id="3" creationId="{A6018881-2D20-49F6-9922-C514BD9BE124}"/>
          </ac:spMkLst>
        </pc:spChg>
      </pc:sldChg>
      <pc:sldChg chg="addSp modSp add del mod">
        <pc:chgData name="Mark Higgins" userId="f99148ad-7e67-4304-8c11-27c7a53efd31" providerId="ADAL" clId="{47DC10C3-81B3-4CBD-89BF-2B4D68781B8D}" dt="2021-11-07T16:04:36.021" v="32870" actId="47"/>
        <pc:sldMkLst>
          <pc:docMk/>
          <pc:sldMk cId="2765444151" sldId="829"/>
        </pc:sldMkLst>
        <pc:spChg chg="mod">
          <ac:chgData name="Mark Higgins" userId="f99148ad-7e67-4304-8c11-27c7a53efd31" providerId="ADAL" clId="{47DC10C3-81B3-4CBD-89BF-2B4D68781B8D}" dt="2021-11-05T11:22:45.131" v="23961" actId="20577"/>
          <ac:spMkLst>
            <pc:docMk/>
            <pc:sldMk cId="2765444151" sldId="829"/>
            <ac:spMk id="2" creationId="{1C4C4EF9-F87C-4D39-9F98-C4AAACD4099B}"/>
          </ac:spMkLst>
        </pc:spChg>
        <pc:spChg chg="mod">
          <ac:chgData name="Mark Higgins" userId="f99148ad-7e67-4304-8c11-27c7a53efd31" providerId="ADAL" clId="{47DC10C3-81B3-4CBD-89BF-2B4D68781B8D}" dt="2021-11-05T11:32:23.065" v="24459" actId="20577"/>
          <ac:spMkLst>
            <pc:docMk/>
            <pc:sldMk cId="2765444151" sldId="829"/>
            <ac:spMk id="3" creationId="{A6018881-2D20-49F6-9922-C514BD9BE124}"/>
          </ac:spMkLst>
        </pc:spChg>
        <pc:picChg chg="add mod">
          <ac:chgData name="Mark Higgins" userId="f99148ad-7e67-4304-8c11-27c7a53efd31" providerId="ADAL" clId="{47DC10C3-81B3-4CBD-89BF-2B4D68781B8D}" dt="2021-11-05T11:32:02.394" v="24431" actId="1076"/>
          <ac:picMkLst>
            <pc:docMk/>
            <pc:sldMk cId="2765444151" sldId="829"/>
            <ac:picMk id="4" creationId="{75E437DA-3867-4804-9AFC-6C7310B36A73}"/>
          </ac:picMkLst>
        </pc:picChg>
      </pc:sldChg>
      <pc:sldChg chg="addSp delSp modSp add del mod">
        <pc:chgData name="Mark Higgins" userId="f99148ad-7e67-4304-8c11-27c7a53efd31" providerId="ADAL" clId="{47DC10C3-81B3-4CBD-89BF-2B4D68781B8D}" dt="2021-11-07T16:04:36.021" v="32870" actId="47"/>
        <pc:sldMkLst>
          <pc:docMk/>
          <pc:sldMk cId="4046248583" sldId="830"/>
        </pc:sldMkLst>
        <pc:spChg chg="mod">
          <ac:chgData name="Mark Higgins" userId="f99148ad-7e67-4304-8c11-27c7a53efd31" providerId="ADAL" clId="{47DC10C3-81B3-4CBD-89BF-2B4D68781B8D}" dt="2021-11-05T11:32:46.448" v="24472" actId="20577"/>
          <ac:spMkLst>
            <pc:docMk/>
            <pc:sldMk cId="4046248583" sldId="830"/>
            <ac:spMk id="2" creationId="{1C4C4EF9-F87C-4D39-9F98-C4AAACD4099B}"/>
          </ac:spMkLst>
        </pc:spChg>
        <pc:spChg chg="mod">
          <ac:chgData name="Mark Higgins" userId="f99148ad-7e67-4304-8c11-27c7a53efd31" providerId="ADAL" clId="{47DC10C3-81B3-4CBD-89BF-2B4D68781B8D}" dt="2021-11-05T11:34:51.504" v="24612" actId="14100"/>
          <ac:spMkLst>
            <pc:docMk/>
            <pc:sldMk cId="4046248583" sldId="830"/>
            <ac:spMk id="3" creationId="{A6018881-2D20-49F6-9922-C514BD9BE124}"/>
          </ac:spMkLst>
        </pc:spChg>
        <pc:picChg chg="del">
          <ac:chgData name="Mark Higgins" userId="f99148ad-7e67-4304-8c11-27c7a53efd31" providerId="ADAL" clId="{47DC10C3-81B3-4CBD-89BF-2B4D68781B8D}" dt="2021-11-05T11:33:12.833" v="24473" actId="478"/>
          <ac:picMkLst>
            <pc:docMk/>
            <pc:sldMk cId="4046248583" sldId="830"/>
            <ac:picMk id="4" creationId="{75E437DA-3867-4804-9AFC-6C7310B36A73}"/>
          </ac:picMkLst>
        </pc:picChg>
        <pc:picChg chg="add mod">
          <ac:chgData name="Mark Higgins" userId="f99148ad-7e67-4304-8c11-27c7a53efd31" providerId="ADAL" clId="{47DC10C3-81B3-4CBD-89BF-2B4D68781B8D}" dt="2021-11-05T11:34:55.972" v="24614" actId="1076"/>
          <ac:picMkLst>
            <pc:docMk/>
            <pc:sldMk cId="4046248583" sldId="830"/>
            <ac:picMk id="6" creationId="{973EFAC3-3C7B-4258-82B8-C2EF9DE20BC7}"/>
          </ac:picMkLst>
        </pc:picChg>
      </pc:sldChg>
      <pc:sldChg chg="addSp delSp modSp add del mod">
        <pc:chgData name="Mark Higgins" userId="f99148ad-7e67-4304-8c11-27c7a53efd31" providerId="ADAL" clId="{47DC10C3-81B3-4CBD-89BF-2B4D68781B8D}" dt="2021-11-05T11:37:15.452" v="24768" actId="47"/>
        <pc:sldMkLst>
          <pc:docMk/>
          <pc:sldMk cId="289154989" sldId="831"/>
        </pc:sldMkLst>
        <pc:spChg chg="mod">
          <ac:chgData name="Mark Higgins" userId="f99148ad-7e67-4304-8c11-27c7a53efd31" providerId="ADAL" clId="{47DC10C3-81B3-4CBD-89BF-2B4D68781B8D}" dt="2021-11-05T11:35:54.472" v="24630" actId="20577"/>
          <ac:spMkLst>
            <pc:docMk/>
            <pc:sldMk cId="289154989" sldId="831"/>
            <ac:spMk id="2" creationId="{1C4C4EF9-F87C-4D39-9F98-C4AAACD4099B}"/>
          </ac:spMkLst>
        </pc:spChg>
        <pc:spChg chg="mod">
          <ac:chgData name="Mark Higgins" userId="f99148ad-7e67-4304-8c11-27c7a53efd31" providerId="ADAL" clId="{47DC10C3-81B3-4CBD-89BF-2B4D68781B8D}" dt="2021-11-05T11:37:10.635" v="24767" actId="20577"/>
          <ac:spMkLst>
            <pc:docMk/>
            <pc:sldMk cId="289154989" sldId="831"/>
            <ac:spMk id="3" creationId="{A6018881-2D20-49F6-9922-C514BD9BE124}"/>
          </ac:spMkLst>
        </pc:spChg>
        <pc:picChg chg="add mod">
          <ac:chgData name="Mark Higgins" userId="f99148ad-7e67-4304-8c11-27c7a53efd31" providerId="ADAL" clId="{47DC10C3-81B3-4CBD-89BF-2B4D68781B8D}" dt="2021-11-05T11:36:08.705" v="24638" actId="1076"/>
          <ac:picMkLst>
            <pc:docMk/>
            <pc:sldMk cId="289154989" sldId="831"/>
            <ac:picMk id="5" creationId="{DFE5C3AA-C757-4119-8A17-21285347D951}"/>
          </ac:picMkLst>
        </pc:picChg>
        <pc:picChg chg="del">
          <ac:chgData name="Mark Higgins" userId="f99148ad-7e67-4304-8c11-27c7a53efd31" providerId="ADAL" clId="{47DC10C3-81B3-4CBD-89BF-2B4D68781B8D}" dt="2021-11-05T11:35:56.496" v="24631" actId="478"/>
          <ac:picMkLst>
            <pc:docMk/>
            <pc:sldMk cId="289154989" sldId="831"/>
            <ac:picMk id="6" creationId="{973EFAC3-3C7B-4258-82B8-C2EF9DE20BC7}"/>
          </ac:picMkLst>
        </pc:picChg>
      </pc:sldChg>
      <pc:sldChg chg="addSp delSp modSp add del mod">
        <pc:chgData name="Mark Higgins" userId="f99148ad-7e67-4304-8c11-27c7a53efd31" providerId="ADAL" clId="{47DC10C3-81B3-4CBD-89BF-2B4D68781B8D}" dt="2021-11-07T16:04:36.021" v="32870" actId="47"/>
        <pc:sldMkLst>
          <pc:docMk/>
          <pc:sldMk cId="2272084321" sldId="831"/>
        </pc:sldMkLst>
        <pc:spChg chg="mod">
          <ac:chgData name="Mark Higgins" userId="f99148ad-7e67-4304-8c11-27c7a53efd31" providerId="ADAL" clId="{47DC10C3-81B3-4CBD-89BF-2B4D68781B8D}" dt="2021-11-05T11:38:01.715" v="24795" actId="20577"/>
          <ac:spMkLst>
            <pc:docMk/>
            <pc:sldMk cId="2272084321" sldId="831"/>
            <ac:spMk id="2" creationId="{1C4C4EF9-F87C-4D39-9F98-C4AAACD4099B}"/>
          </ac:spMkLst>
        </pc:spChg>
        <pc:spChg chg="mod">
          <ac:chgData name="Mark Higgins" userId="f99148ad-7e67-4304-8c11-27c7a53efd31" providerId="ADAL" clId="{47DC10C3-81B3-4CBD-89BF-2B4D68781B8D}" dt="2021-11-05T11:41:36.870" v="25141" actId="27636"/>
          <ac:spMkLst>
            <pc:docMk/>
            <pc:sldMk cId="2272084321" sldId="831"/>
            <ac:spMk id="3" creationId="{A6018881-2D20-49F6-9922-C514BD9BE124}"/>
          </ac:spMkLst>
        </pc:spChg>
        <pc:picChg chg="add mod">
          <ac:chgData name="Mark Higgins" userId="f99148ad-7e67-4304-8c11-27c7a53efd31" providerId="ADAL" clId="{47DC10C3-81B3-4CBD-89BF-2B4D68781B8D}" dt="2021-11-05T11:39:06.226" v="24801" actId="1076"/>
          <ac:picMkLst>
            <pc:docMk/>
            <pc:sldMk cId="2272084321" sldId="831"/>
            <ac:picMk id="5" creationId="{B86B1C21-C4EB-47DF-BF41-824E85F7554E}"/>
          </ac:picMkLst>
        </pc:picChg>
        <pc:picChg chg="del">
          <ac:chgData name="Mark Higgins" userId="f99148ad-7e67-4304-8c11-27c7a53efd31" providerId="ADAL" clId="{47DC10C3-81B3-4CBD-89BF-2B4D68781B8D}" dt="2021-11-05T11:39:00.590" v="24796" actId="478"/>
          <ac:picMkLst>
            <pc:docMk/>
            <pc:sldMk cId="2272084321" sldId="831"/>
            <ac:picMk id="6" creationId="{973EFAC3-3C7B-4258-82B8-C2EF9DE20BC7}"/>
          </ac:picMkLst>
        </pc:picChg>
      </pc:sldChg>
      <pc:sldChg chg="modSp add del mod">
        <pc:chgData name="Mark Higgins" userId="f99148ad-7e67-4304-8c11-27c7a53efd31" providerId="ADAL" clId="{47DC10C3-81B3-4CBD-89BF-2B4D68781B8D}" dt="2021-11-07T16:04:36.021" v="32870" actId="47"/>
        <pc:sldMkLst>
          <pc:docMk/>
          <pc:sldMk cId="3262931488" sldId="832"/>
        </pc:sldMkLst>
        <pc:spChg chg="mod">
          <ac:chgData name="Mark Higgins" userId="f99148ad-7e67-4304-8c11-27c7a53efd31" providerId="ADAL" clId="{47DC10C3-81B3-4CBD-89BF-2B4D68781B8D}" dt="2021-11-05T11:43:13.142" v="25335" actId="20577"/>
          <ac:spMkLst>
            <pc:docMk/>
            <pc:sldMk cId="3262931488" sldId="832"/>
            <ac:spMk id="3" creationId="{A6018881-2D20-49F6-9922-C514BD9BE124}"/>
          </ac:spMkLst>
        </pc:spChg>
      </pc:sldChg>
      <pc:sldChg chg="modSp new del mod">
        <pc:chgData name="Mark Higgins" userId="f99148ad-7e67-4304-8c11-27c7a53efd31" providerId="ADAL" clId="{47DC10C3-81B3-4CBD-89BF-2B4D68781B8D}" dt="2021-11-07T16:04:36.021" v="32870" actId="47"/>
        <pc:sldMkLst>
          <pc:docMk/>
          <pc:sldMk cId="1551529447" sldId="833"/>
        </pc:sldMkLst>
        <pc:spChg chg="mod">
          <ac:chgData name="Mark Higgins" userId="f99148ad-7e67-4304-8c11-27c7a53efd31" providerId="ADAL" clId="{47DC10C3-81B3-4CBD-89BF-2B4D68781B8D}" dt="2021-11-05T11:44:09.978" v="25364" actId="20577"/>
          <ac:spMkLst>
            <pc:docMk/>
            <pc:sldMk cId="1551529447" sldId="833"/>
            <ac:spMk id="2" creationId="{1CCE3AA2-A676-4022-9AE5-158EC145A830}"/>
          </ac:spMkLst>
        </pc:spChg>
        <pc:spChg chg="mod">
          <ac:chgData name="Mark Higgins" userId="f99148ad-7e67-4304-8c11-27c7a53efd31" providerId="ADAL" clId="{47DC10C3-81B3-4CBD-89BF-2B4D68781B8D}" dt="2021-11-05T11:45:32.225" v="25607" actId="20577"/>
          <ac:spMkLst>
            <pc:docMk/>
            <pc:sldMk cId="1551529447" sldId="833"/>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384918133" sldId="834"/>
        </pc:sldMkLst>
        <pc:spChg chg="mod">
          <ac:chgData name="Mark Higgins" userId="f99148ad-7e67-4304-8c11-27c7a53efd31" providerId="ADAL" clId="{47DC10C3-81B3-4CBD-89BF-2B4D68781B8D}" dt="2021-11-05T11:46:08.717" v="25635" actId="20577"/>
          <ac:spMkLst>
            <pc:docMk/>
            <pc:sldMk cId="1384918133" sldId="834"/>
            <ac:spMk id="2" creationId="{1CCE3AA2-A676-4022-9AE5-158EC145A830}"/>
          </ac:spMkLst>
        </pc:spChg>
        <pc:spChg chg="mod">
          <ac:chgData name="Mark Higgins" userId="f99148ad-7e67-4304-8c11-27c7a53efd31" providerId="ADAL" clId="{47DC10C3-81B3-4CBD-89BF-2B4D68781B8D}" dt="2021-11-05T11:47:56.117" v="25841" actId="20577"/>
          <ac:spMkLst>
            <pc:docMk/>
            <pc:sldMk cId="1384918133" sldId="834"/>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376602322" sldId="835"/>
        </pc:sldMkLst>
        <pc:spChg chg="mod">
          <ac:chgData name="Mark Higgins" userId="f99148ad-7e67-4304-8c11-27c7a53efd31" providerId="ADAL" clId="{47DC10C3-81B3-4CBD-89BF-2B4D68781B8D}" dt="2021-11-05T11:48:06.408" v="25847" actId="20577"/>
          <ac:spMkLst>
            <pc:docMk/>
            <pc:sldMk cId="376602322" sldId="835"/>
            <ac:spMk id="2" creationId="{1CCE3AA2-A676-4022-9AE5-158EC145A830}"/>
          </ac:spMkLst>
        </pc:spChg>
      </pc:sldChg>
      <pc:sldChg chg="modSp add del mod">
        <pc:chgData name="Mark Higgins" userId="f99148ad-7e67-4304-8c11-27c7a53efd31" providerId="ADAL" clId="{47DC10C3-81B3-4CBD-89BF-2B4D68781B8D}" dt="2021-11-07T16:04:36.021" v="32870" actId="47"/>
        <pc:sldMkLst>
          <pc:docMk/>
          <pc:sldMk cId="3365900308" sldId="836"/>
        </pc:sldMkLst>
        <pc:spChg chg="mod">
          <ac:chgData name="Mark Higgins" userId="f99148ad-7e67-4304-8c11-27c7a53efd31" providerId="ADAL" clId="{47DC10C3-81B3-4CBD-89BF-2B4D68781B8D}" dt="2021-11-05T12:00:57.566" v="26087" actId="20577"/>
          <ac:spMkLst>
            <pc:docMk/>
            <pc:sldMk cId="3365900308" sldId="836"/>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2860568311" sldId="837"/>
        </pc:sldMkLst>
        <pc:spChg chg="mod">
          <ac:chgData name="Mark Higgins" userId="f99148ad-7e67-4304-8c11-27c7a53efd31" providerId="ADAL" clId="{47DC10C3-81B3-4CBD-89BF-2B4D68781B8D}" dt="2021-11-05T12:03:15.085" v="26105" actId="20577"/>
          <ac:spMkLst>
            <pc:docMk/>
            <pc:sldMk cId="2860568311" sldId="837"/>
            <ac:spMk id="2" creationId="{1CCE3AA2-A676-4022-9AE5-158EC145A830}"/>
          </ac:spMkLst>
        </pc:spChg>
        <pc:spChg chg="mod">
          <ac:chgData name="Mark Higgins" userId="f99148ad-7e67-4304-8c11-27c7a53efd31" providerId="ADAL" clId="{47DC10C3-81B3-4CBD-89BF-2B4D68781B8D}" dt="2021-11-05T12:04:48.394" v="26250" actId="15"/>
          <ac:spMkLst>
            <pc:docMk/>
            <pc:sldMk cId="2860568311" sldId="837"/>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594060769" sldId="838"/>
        </pc:sldMkLst>
        <pc:spChg chg="mod">
          <ac:chgData name="Mark Higgins" userId="f99148ad-7e67-4304-8c11-27c7a53efd31" providerId="ADAL" clId="{47DC10C3-81B3-4CBD-89BF-2B4D68781B8D}" dt="2021-11-05T12:07:55.735" v="26613" actId="20577"/>
          <ac:spMkLst>
            <pc:docMk/>
            <pc:sldMk cId="1594060769" sldId="838"/>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93928996" sldId="839"/>
        </pc:sldMkLst>
        <pc:spChg chg="mod">
          <ac:chgData name="Mark Higgins" userId="f99148ad-7e67-4304-8c11-27c7a53efd31" providerId="ADAL" clId="{47DC10C3-81B3-4CBD-89BF-2B4D68781B8D}" dt="2021-11-05T13:03:09.587" v="27012" actId="6549"/>
          <ac:spMkLst>
            <pc:docMk/>
            <pc:sldMk cId="193928996" sldId="839"/>
            <ac:spMk id="3" creationId="{299153E3-C451-4F62-AFF0-C142AACB3D0C}"/>
          </ac:spMkLst>
        </pc:spChg>
      </pc:sldChg>
      <pc:sldChg chg="addSp modSp add del mod modNotesTx">
        <pc:chgData name="Mark Higgins" userId="f99148ad-7e67-4304-8c11-27c7a53efd31" providerId="ADAL" clId="{47DC10C3-81B3-4CBD-89BF-2B4D68781B8D}" dt="2021-11-07T16:04:36.021" v="32870" actId="47"/>
        <pc:sldMkLst>
          <pc:docMk/>
          <pc:sldMk cId="3895410609" sldId="840"/>
        </pc:sldMkLst>
        <pc:spChg chg="mod">
          <ac:chgData name="Mark Higgins" userId="f99148ad-7e67-4304-8c11-27c7a53efd31" providerId="ADAL" clId="{47DC10C3-81B3-4CBD-89BF-2B4D68781B8D}" dt="2021-11-05T13:07:31.468" v="27331" actId="20577"/>
          <ac:spMkLst>
            <pc:docMk/>
            <pc:sldMk cId="3895410609" sldId="840"/>
            <ac:spMk id="3" creationId="{299153E3-C451-4F62-AFF0-C142AACB3D0C}"/>
          </ac:spMkLst>
        </pc:spChg>
        <pc:graphicFrameChg chg="add mod modGraphic">
          <ac:chgData name="Mark Higgins" userId="f99148ad-7e67-4304-8c11-27c7a53efd31" providerId="ADAL" clId="{47DC10C3-81B3-4CBD-89BF-2B4D68781B8D}" dt="2021-11-05T13:12:39.196" v="27709" actId="1076"/>
          <ac:graphicFrameMkLst>
            <pc:docMk/>
            <pc:sldMk cId="3895410609" sldId="840"/>
            <ac:graphicFrameMk id="4" creationId="{3E86F231-E39F-4AF6-B33C-7F66110B43BD}"/>
          </ac:graphicFrameMkLst>
        </pc:graphicFrameChg>
      </pc:sldChg>
      <pc:sldChg chg="delSp modSp add del mod">
        <pc:chgData name="Mark Higgins" userId="f99148ad-7e67-4304-8c11-27c7a53efd31" providerId="ADAL" clId="{47DC10C3-81B3-4CBD-89BF-2B4D68781B8D}" dt="2021-11-07T16:04:36.021" v="32870" actId="47"/>
        <pc:sldMkLst>
          <pc:docMk/>
          <pc:sldMk cId="1744556541" sldId="841"/>
        </pc:sldMkLst>
        <pc:spChg chg="mod">
          <ac:chgData name="Mark Higgins" userId="f99148ad-7e67-4304-8c11-27c7a53efd31" providerId="ADAL" clId="{47DC10C3-81B3-4CBD-89BF-2B4D68781B8D}" dt="2021-11-05T13:15:23.906" v="27951" actId="20577"/>
          <ac:spMkLst>
            <pc:docMk/>
            <pc:sldMk cId="1744556541" sldId="841"/>
            <ac:spMk id="3" creationId="{299153E3-C451-4F62-AFF0-C142AACB3D0C}"/>
          </ac:spMkLst>
        </pc:spChg>
        <pc:graphicFrameChg chg="del">
          <ac:chgData name="Mark Higgins" userId="f99148ad-7e67-4304-8c11-27c7a53efd31" providerId="ADAL" clId="{47DC10C3-81B3-4CBD-89BF-2B4D68781B8D}" dt="2021-11-05T13:13:10.835" v="27711" actId="478"/>
          <ac:graphicFrameMkLst>
            <pc:docMk/>
            <pc:sldMk cId="1744556541" sldId="841"/>
            <ac:graphicFrameMk id="4" creationId="{3E86F231-E39F-4AF6-B33C-7F66110B43BD}"/>
          </ac:graphicFrameMkLst>
        </pc:graphicFrameChg>
      </pc:sldChg>
      <pc:sldChg chg="addSp delSp modSp new del mod ord">
        <pc:chgData name="Mark Higgins" userId="f99148ad-7e67-4304-8c11-27c7a53efd31" providerId="ADAL" clId="{47DC10C3-81B3-4CBD-89BF-2B4D68781B8D}" dt="2021-11-07T16:04:36.021" v="32870" actId="47"/>
        <pc:sldMkLst>
          <pc:docMk/>
          <pc:sldMk cId="3684837684" sldId="842"/>
        </pc:sldMkLst>
        <pc:spChg chg="mod">
          <ac:chgData name="Mark Higgins" userId="f99148ad-7e67-4304-8c11-27c7a53efd31" providerId="ADAL" clId="{47DC10C3-81B3-4CBD-89BF-2B4D68781B8D}" dt="2021-11-05T13:18:16.599" v="27985"/>
          <ac:spMkLst>
            <pc:docMk/>
            <pc:sldMk cId="3684837684" sldId="842"/>
            <ac:spMk id="2" creationId="{CB23AB09-B23B-4748-9E4D-0D2787E85E17}"/>
          </ac:spMkLst>
        </pc:spChg>
        <pc:spChg chg="del">
          <ac:chgData name="Mark Higgins" userId="f99148ad-7e67-4304-8c11-27c7a53efd31" providerId="ADAL" clId="{47DC10C3-81B3-4CBD-89BF-2B4D68781B8D}" dt="2021-11-05T13:17:58.517" v="27982" actId="22"/>
          <ac:spMkLst>
            <pc:docMk/>
            <pc:sldMk cId="3684837684" sldId="842"/>
            <ac:spMk id="3" creationId="{A826E064-D00A-43D9-B9B7-433CD568F89D}"/>
          </ac:spMkLst>
        </pc:spChg>
        <pc:picChg chg="add mod ord">
          <ac:chgData name="Mark Higgins" userId="f99148ad-7e67-4304-8c11-27c7a53efd31" providerId="ADAL" clId="{47DC10C3-81B3-4CBD-89BF-2B4D68781B8D}" dt="2021-11-05T13:17:58.517" v="27982" actId="22"/>
          <ac:picMkLst>
            <pc:docMk/>
            <pc:sldMk cId="3684837684" sldId="842"/>
            <ac:picMk id="5" creationId="{2C512E3C-829E-47BF-B4DF-3066E2A9DFC3}"/>
          </ac:picMkLst>
        </pc:picChg>
      </pc:sldChg>
      <pc:sldChg chg="modSp new del mod ord">
        <pc:chgData name="Mark Higgins" userId="f99148ad-7e67-4304-8c11-27c7a53efd31" providerId="ADAL" clId="{47DC10C3-81B3-4CBD-89BF-2B4D68781B8D}" dt="2021-11-07T20:58:00.961" v="32871" actId="47"/>
        <pc:sldMkLst>
          <pc:docMk/>
          <pc:sldMk cId="1598835048" sldId="843"/>
        </pc:sldMkLst>
        <pc:spChg chg="mod">
          <ac:chgData name="Mark Higgins" userId="f99148ad-7e67-4304-8c11-27c7a53efd31" providerId="ADAL" clId="{47DC10C3-81B3-4CBD-89BF-2B4D68781B8D}" dt="2021-11-05T13:29:46.143" v="28187" actId="20577"/>
          <ac:spMkLst>
            <pc:docMk/>
            <pc:sldMk cId="1598835048" sldId="843"/>
            <ac:spMk id="2" creationId="{7A0A3EDC-7744-4A5F-BCBA-9B7F640A2838}"/>
          </ac:spMkLst>
        </pc:spChg>
        <pc:spChg chg="mod">
          <ac:chgData name="Mark Higgins" userId="f99148ad-7e67-4304-8c11-27c7a53efd31" providerId="ADAL" clId="{47DC10C3-81B3-4CBD-89BF-2B4D68781B8D}" dt="2021-11-05T13:31:11.660" v="28260" actId="20577"/>
          <ac:spMkLst>
            <pc:docMk/>
            <pc:sldMk cId="1598835048" sldId="843"/>
            <ac:spMk id="3" creationId="{BFD8389B-4552-4862-95D8-8F8206E865FE}"/>
          </ac:spMkLst>
        </pc:spChg>
      </pc:sldChg>
      <pc:sldChg chg="modSp new del mod">
        <pc:chgData name="Mark Higgins" userId="f99148ad-7e67-4304-8c11-27c7a53efd31" providerId="ADAL" clId="{47DC10C3-81B3-4CBD-89BF-2B4D68781B8D}" dt="2021-11-07T16:04:36.021" v="32870" actId="47"/>
        <pc:sldMkLst>
          <pc:docMk/>
          <pc:sldMk cId="4078172641" sldId="844"/>
        </pc:sldMkLst>
        <pc:spChg chg="mod">
          <ac:chgData name="Mark Higgins" userId="f99148ad-7e67-4304-8c11-27c7a53efd31" providerId="ADAL" clId="{47DC10C3-81B3-4CBD-89BF-2B4D68781B8D}" dt="2021-11-05T13:31:40.669" v="28278" actId="20577"/>
          <ac:spMkLst>
            <pc:docMk/>
            <pc:sldMk cId="4078172641" sldId="844"/>
            <ac:spMk id="2" creationId="{692673D9-2E10-4D50-A629-00F89FE163E2}"/>
          </ac:spMkLst>
        </pc:spChg>
        <pc:spChg chg="mod">
          <ac:chgData name="Mark Higgins" userId="f99148ad-7e67-4304-8c11-27c7a53efd31" providerId="ADAL" clId="{47DC10C3-81B3-4CBD-89BF-2B4D68781B8D}" dt="2021-11-05T13:48:05.552" v="28567" actId="20577"/>
          <ac:spMkLst>
            <pc:docMk/>
            <pc:sldMk cId="4078172641" sldId="844"/>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2108295463" sldId="845"/>
        </pc:sldMkLst>
        <pc:spChg chg="mod">
          <ac:chgData name="Mark Higgins" userId="f99148ad-7e67-4304-8c11-27c7a53efd31" providerId="ADAL" clId="{47DC10C3-81B3-4CBD-89BF-2B4D68781B8D}" dt="2021-11-05T13:32:17.299" v="28301" actId="20577"/>
          <ac:spMkLst>
            <pc:docMk/>
            <pc:sldMk cId="2108295463" sldId="845"/>
            <ac:spMk id="2" creationId="{692673D9-2E10-4D50-A629-00F89FE163E2}"/>
          </ac:spMkLst>
        </pc:spChg>
        <pc:spChg chg="mod">
          <ac:chgData name="Mark Higgins" userId="f99148ad-7e67-4304-8c11-27c7a53efd31" providerId="ADAL" clId="{47DC10C3-81B3-4CBD-89BF-2B4D68781B8D}" dt="2021-11-05T13:47:41.211" v="28509" actId="21"/>
          <ac:spMkLst>
            <pc:docMk/>
            <pc:sldMk cId="2108295463" sldId="845"/>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4151082881" sldId="846"/>
        </pc:sldMkLst>
        <pc:spChg chg="mod">
          <ac:chgData name="Mark Higgins" userId="f99148ad-7e67-4304-8c11-27c7a53efd31" providerId="ADAL" clId="{47DC10C3-81B3-4CBD-89BF-2B4D68781B8D}" dt="2021-11-05T13:34:43.999" v="28349" actId="20577"/>
          <ac:spMkLst>
            <pc:docMk/>
            <pc:sldMk cId="4151082881" sldId="846"/>
            <ac:spMk id="2" creationId="{692673D9-2E10-4D50-A629-00F89FE163E2}"/>
          </ac:spMkLst>
        </pc:spChg>
        <pc:spChg chg="mod">
          <ac:chgData name="Mark Higgins" userId="f99148ad-7e67-4304-8c11-27c7a53efd31" providerId="ADAL" clId="{47DC10C3-81B3-4CBD-89BF-2B4D68781B8D}" dt="2021-11-05T13:34:51.603" v="28373" actId="20577"/>
          <ac:spMkLst>
            <pc:docMk/>
            <pc:sldMk cId="4151082881" sldId="846"/>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810918560" sldId="847"/>
        </pc:sldMkLst>
        <pc:spChg chg="mod">
          <ac:chgData name="Mark Higgins" userId="f99148ad-7e67-4304-8c11-27c7a53efd31" providerId="ADAL" clId="{47DC10C3-81B3-4CBD-89BF-2B4D68781B8D}" dt="2021-11-05T13:35:04.905" v="28383" actId="20577"/>
          <ac:spMkLst>
            <pc:docMk/>
            <pc:sldMk cId="810918560" sldId="847"/>
            <ac:spMk id="2" creationId="{692673D9-2E10-4D50-A629-00F89FE163E2}"/>
          </ac:spMkLst>
        </pc:spChg>
        <pc:spChg chg="mod">
          <ac:chgData name="Mark Higgins" userId="f99148ad-7e67-4304-8c11-27c7a53efd31" providerId="ADAL" clId="{47DC10C3-81B3-4CBD-89BF-2B4D68781B8D}" dt="2021-11-05T13:35:08.569" v="28388" actId="20577"/>
          <ac:spMkLst>
            <pc:docMk/>
            <pc:sldMk cId="810918560" sldId="847"/>
            <ac:spMk id="3" creationId="{5287A250-00F4-4177-9707-74F32710CE73}"/>
          </ac:spMkLst>
        </pc:spChg>
      </pc:sldChg>
      <pc:sldChg chg="modSp new del mod">
        <pc:chgData name="Mark Higgins" userId="f99148ad-7e67-4304-8c11-27c7a53efd31" providerId="ADAL" clId="{47DC10C3-81B3-4CBD-89BF-2B4D68781B8D}" dt="2021-11-07T16:04:36.021" v="32870" actId="47"/>
        <pc:sldMkLst>
          <pc:docMk/>
          <pc:sldMk cId="568527114" sldId="848"/>
        </pc:sldMkLst>
        <pc:spChg chg="mod">
          <ac:chgData name="Mark Higgins" userId="f99148ad-7e67-4304-8c11-27c7a53efd31" providerId="ADAL" clId="{47DC10C3-81B3-4CBD-89BF-2B4D68781B8D}" dt="2021-11-05T13:54:57.822" v="28590" actId="20577"/>
          <ac:spMkLst>
            <pc:docMk/>
            <pc:sldMk cId="568527114" sldId="848"/>
            <ac:spMk id="2" creationId="{DD922B15-5AA1-4E30-A779-185AE2DBFD3D}"/>
          </ac:spMkLst>
        </pc:spChg>
        <pc:spChg chg="mod">
          <ac:chgData name="Mark Higgins" userId="f99148ad-7e67-4304-8c11-27c7a53efd31" providerId="ADAL" clId="{47DC10C3-81B3-4CBD-89BF-2B4D68781B8D}" dt="2021-11-05T14:09:38.345" v="29194" actId="27636"/>
          <ac:spMkLst>
            <pc:docMk/>
            <pc:sldMk cId="568527114" sldId="848"/>
            <ac:spMk id="3" creationId="{0B1A09D8-F462-4351-89E7-4B6C77E65EC9}"/>
          </ac:spMkLst>
        </pc:spChg>
      </pc:sldChg>
      <pc:sldChg chg="addSp modSp add del mod">
        <pc:chgData name="Mark Higgins" userId="f99148ad-7e67-4304-8c11-27c7a53efd31" providerId="ADAL" clId="{47DC10C3-81B3-4CBD-89BF-2B4D68781B8D}" dt="2021-11-07T16:04:36.021" v="32870" actId="47"/>
        <pc:sldMkLst>
          <pc:docMk/>
          <pc:sldMk cId="4245533759" sldId="849"/>
        </pc:sldMkLst>
        <pc:spChg chg="mod">
          <ac:chgData name="Mark Higgins" userId="f99148ad-7e67-4304-8c11-27c7a53efd31" providerId="ADAL" clId="{47DC10C3-81B3-4CBD-89BF-2B4D68781B8D}" dt="2021-11-05T13:55:37.764" v="28598" actId="20577"/>
          <ac:spMkLst>
            <pc:docMk/>
            <pc:sldMk cId="4245533759" sldId="849"/>
            <ac:spMk id="2" creationId="{DD922B15-5AA1-4E30-A779-185AE2DBFD3D}"/>
          </ac:spMkLst>
        </pc:spChg>
        <pc:spChg chg="mod">
          <ac:chgData name="Mark Higgins" userId="f99148ad-7e67-4304-8c11-27c7a53efd31" providerId="ADAL" clId="{47DC10C3-81B3-4CBD-89BF-2B4D68781B8D}" dt="2021-11-05T14:18:29.029" v="29929" actId="20577"/>
          <ac:spMkLst>
            <pc:docMk/>
            <pc:sldMk cId="4245533759" sldId="849"/>
            <ac:spMk id="3" creationId="{0B1A09D8-F462-4351-89E7-4B6C77E65EC9}"/>
          </ac:spMkLst>
        </pc:spChg>
        <pc:picChg chg="add mod">
          <ac:chgData name="Mark Higgins" userId="f99148ad-7e67-4304-8c11-27c7a53efd31" providerId="ADAL" clId="{47DC10C3-81B3-4CBD-89BF-2B4D68781B8D}" dt="2021-11-05T14:17:08.710" v="29760" actId="1076"/>
          <ac:picMkLst>
            <pc:docMk/>
            <pc:sldMk cId="4245533759" sldId="849"/>
            <ac:picMk id="4" creationId="{7225A89E-E2F8-41D7-9C13-895A50D41EDA}"/>
          </ac:picMkLst>
        </pc:picChg>
      </pc:sldChg>
      <pc:sldChg chg="modSp add del mod">
        <pc:chgData name="Mark Higgins" userId="f99148ad-7e67-4304-8c11-27c7a53efd31" providerId="ADAL" clId="{47DC10C3-81B3-4CBD-89BF-2B4D68781B8D}" dt="2021-11-07T16:04:36.021" v="32870" actId="47"/>
        <pc:sldMkLst>
          <pc:docMk/>
          <pc:sldMk cId="592469658" sldId="850"/>
        </pc:sldMkLst>
        <pc:spChg chg="mod">
          <ac:chgData name="Mark Higgins" userId="f99148ad-7e67-4304-8c11-27c7a53efd31" providerId="ADAL" clId="{47DC10C3-81B3-4CBD-89BF-2B4D68781B8D}" dt="2021-11-05T13:55:53.367" v="28609" actId="20577"/>
          <ac:spMkLst>
            <pc:docMk/>
            <pc:sldMk cId="592469658" sldId="850"/>
            <ac:spMk id="2" creationId="{DD922B15-5AA1-4E30-A779-185AE2DBFD3D}"/>
          </ac:spMkLst>
        </pc:spChg>
      </pc:sldChg>
      <pc:sldChg chg="modSp add del mod">
        <pc:chgData name="Mark Higgins" userId="f99148ad-7e67-4304-8c11-27c7a53efd31" providerId="ADAL" clId="{47DC10C3-81B3-4CBD-89BF-2B4D68781B8D}" dt="2021-11-07T16:04:36.021" v="32870" actId="47"/>
        <pc:sldMkLst>
          <pc:docMk/>
          <pc:sldMk cId="139413312" sldId="851"/>
        </pc:sldMkLst>
        <pc:spChg chg="mod">
          <ac:chgData name="Mark Higgins" userId="f99148ad-7e67-4304-8c11-27c7a53efd31" providerId="ADAL" clId="{47DC10C3-81B3-4CBD-89BF-2B4D68781B8D}" dt="2021-11-05T13:56:03.237" v="28617" actId="20577"/>
          <ac:spMkLst>
            <pc:docMk/>
            <pc:sldMk cId="139413312" sldId="851"/>
            <ac:spMk id="2" creationId="{DD922B15-5AA1-4E30-A779-185AE2DBFD3D}"/>
          </ac:spMkLst>
        </pc:spChg>
        <pc:spChg chg="mod">
          <ac:chgData name="Mark Higgins" userId="f99148ad-7e67-4304-8c11-27c7a53efd31" providerId="ADAL" clId="{47DC10C3-81B3-4CBD-89BF-2B4D68781B8D}" dt="2021-11-05T14:09:13.055" v="29192" actId="27636"/>
          <ac:spMkLst>
            <pc:docMk/>
            <pc:sldMk cId="139413312" sldId="851"/>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220787602" sldId="852"/>
        </pc:sldMkLst>
        <pc:spChg chg="mod">
          <ac:chgData name="Mark Higgins" userId="f99148ad-7e67-4304-8c11-27c7a53efd31" providerId="ADAL" clId="{47DC10C3-81B3-4CBD-89BF-2B4D68781B8D}" dt="2021-11-05T14:13:13.477" v="29439" actId="20577"/>
          <ac:spMkLst>
            <pc:docMk/>
            <pc:sldMk cId="220787602" sldId="852"/>
            <ac:spMk id="3" creationId="{0B1A09D8-F462-4351-89E7-4B6C77E65EC9}"/>
          </ac:spMkLst>
        </pc:spChg>
      </pc:sldChg>
      <pc:sldChg chg="addSp delSp modSp add del mod">
        <pc:chgData name="Mark Higgins" userId="f99148ad-7e67-4304-8c11-27c7a53efd31" providerId="ADAL" clId="{47DC10C3-81B3-4CBD-89BF-2B4D68781B8D}" dt="2021-11-07T16:04:36.021" v="32870" actId="47"/>
        <pc:sldMkLst>
          <pc:docMk/>
          <pc:sldMk cId="1396603108" sldId="853"/>
        </pc:sldMkLst>
        <pc:spChg chg="mod">
          <ac:chgData name="Mark Higgins" userId="f99148ad-7e67-4304-8c11-27c7a53efd31" providerId="ADAL" clId="{47DC10C3-81B3-4CBD-89BF-2B4D68781B8D}" dt="2021-11-05T14:21:08.572" v="30101" actId="20577"/>
          <ac:spMkLst>
            <pc:docMk/>
            <pc:sldMk cId="1396603108" sldId="853"/>
            <ac:spMk id="3" creationId="{0B1A09D8-F462-4351-89E7-4B6C77E65EC9}"/>
          </ac:spMkLst>
        </pc:spChg>
        <pc:spChg chg="add mod">
          <ac:chgData name="Mark Higgins" userId="f99148ad-7e67-4304-8c11-27c7a53efd31" providerId="ADAL" clId="{47DC10C3-81B3-4CBD-89BF-2B4D68781B8D}" dt="2021-11-05T14:31:25.007" v="30762" actId="1076"/>
          <ac:spMkLst>
            <pc:docMk/>
            <pc:sldMk cId="1396603108" sldId="853"/>
            <ac:spMk id="5" creationId="{A10576A3-158B-4ED8-BE12-B185F91C9C50}"/>
          </ac:spMkLst>
        </pc:spChg>
        <pc:spChg chg="add mod">
          <ac:chgData name="Mark Higgins" userId="f99148ad-7e67-4304-8c11-27c7a53efd31" providerId="ADAL" clId="{47DC10C3-81B3-4CBD-89BF-2B4D68781B8D}" dt="2021-11-05T14:31:25.007" v="30762" actId="1076"/>
          <ac:spMkLst>
            <pc:docMk/>
            <pc:sldMk cId="1396603108" sldId="853"/>
            <ac:spMk id="6" creationId="{2042977A-EF5E-41C4-80C3-35DBB40BC1A3}"/>
          </ac:spMkLst>
        </pc:spChg>
        <pc:spChg chg="add mod">
          <ac:chgData name="Mark Higgins" userId="f99148ad-7e67-4304-8c11-27c7a53efd31" providerId="ADAL" clId="{47DC10C3-81B3-4CBD-89BF-2B4D68781B8D}" dt="2021-11-05T14:31:25.007" v="30762" actId="1076"/>
          <ac:spMkLst>
            <pc:docMk/>
            <pc:sldMk cId="1396603108" sldId="853"/>
            <ac:spMk id="7" creationId="{E4CBF553-3E0B-4766-82AB-D90A96E6D963}"/>
          </ac:spMkLst>
        </pc:spChg>
        <pc:spChg chg="add mod">
          <ac:chgData name="Mark Higgins" userId="f99148ad-7e67-4304-8c11-27c7a53efd31" providerId="ADAL" clId="{47DC10C3-81B3-4CBD-89BF-2B4D68781B8D}" dt="2021-11-05T14:32:23.604" v="30763" actId="207"/>
          <ac:spMkLst>
            <pc:docMk/>
            <pc:sldMk cId="1396603108" sldId="853"/>
            <ac:spMk id="8" creationId="{5C072DCA-3D09-4A69-8463-6F5EAF5E4F07}"/>
          </ac:spMkLst>
        </pc:spChg>
        <pc:picChg chg="del mod">
          <ac:chgData name="Mark Higgins" userId="f99148ad-7e67-4304-8c11-27c7a53efd31" providerId="ADAL" clId="{47DC10C3-81B3-4CBD-89BF-2B4D68781B8D}" dt="2021-11-05T14:18:56.477" v="29932" actId="478"/>
          <ac:picMkLst>
            <pc:docMk/>
            <pc:sldMk cId="1396603108" sldId="853"/>
            <ac:picMk id="4" creationId="{7225A89E-E2F8-41D7-9C13-895A50D41EDA}"/>
          </ac:picMkLst>
        </pc:picChg>
      </pc:sldChg>
      <pc:sldChg chg="addSp modSp add del mod">
        <pc:chgData name="Mark Higgins" userId="f99148ad-7e67-4304-8c11-27c7a53efd31" providerId="ADAL" clId="{47DC10C3-81B3-4CBD-89BF-2B4D68781B8D}" dt="2021-11-07T16:04:36.021" v="32870" actId="47"/>
        <pc:sldMkLst>
          <pc:docMk/>
          <pc:sldMk cId="3426310375" sldId="854"/>
        </pc:sldMkLst>
        <pc:spChg chg="mod">
          <ac:chgData name="Mark Higgins" userId="f99148ad-7e67-4304-8c11-27c7a53efd31" providerId="ADAL" clId="{47DC10C3-81B3-4CBD-89BF-2B4D68781B8D}" dt="2021-11-05T14:21:39.957" v="30114" actId="20577"/>
          <ac:spMkLst>
            <pc:docMk/>
            <pc:sldMk cId="3426310375" sldId="854"/>
            <ac:spMk id="3" creationId="{0B1A09D8-F462-4351-89E7-4B6C77E65EC9}"/>
          </ac:spMkLst>
        </pc:spChg>
        <pc:spChg chg="add mod">
          <ac:chgData name="Mark Higgins" userId="f99148ad-7e67-4304-8c11-27c7a53efd31" providerId="ADAL" clId="{47DC10C3-81B3-4CBD-89BF-2B4D68781B8D}" dt="2021-11-05T14:32:41.902" v="30765" actId="1076"/>
          <ac:spMkLst>
            <pc:docMk/>
            <pc:sldMk cId="3426310375" sldId="854"/>
            <ac:spMk id="4" creationId="{A09B5F7A-A990-4EF7-9C04-C4A2F1B250F4}"/>
          </ac:spMkLst>
        </pc:spChg>
      </pc:sldChg>
      <pc:sldChg chg="modSp add del mod">
        <pc:chgData name="Mark Higgins" userId="f99148ad-7e67-4304-8c11-27c7a53efd31" providerId="ADAL" clId="{47DC10C3-81B3-4CBD-89BF-2B4D68781B8D}" dt="2021-11-07T16:04:36.021" v="32870" actId="47"/>
        <pc:sldMkLst>
          <pc:docMk/>
          <pc:sldMk cId="916494217" sldId="855"/>
        </pc:sldMkLst>
        <pc:spChg chg="mod">
          <ac:chgData name="Mark Higgins" userId="f99148ad-7e67-4304-8c11-27c7a53efd31" providerId="ADAL" clId="{47DC10C3-81B3-4CBD-89BF-2B4D68781B8D}" dt="2021-11-05T14:21:48.663" v="30123" actId="20577"/>
          <ac:spMkLst>
            <pc:docMk/>
            <pc:sldMk cId="916494217" sldId="855"/>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1824287898" sldId="856"/>
        </pc:sldMkLst>
        <pc:spChg chg="mod">
          <ac:chgData name="Mark Higgins" userId="f99148ad-7e67-4304-8c11-27c7a53efd31" providerId="ADAL" clId="{47DC10C3-81B3-4CBD-89BF-2B4D68781B8D}" dt="2021-11-05T14:21:58.053" v="30137" actId="20577"/>
          <ac:spMkLst>
            <pc:docMk/>
            <pc:sldMk cId="1824287898" sldId="856"/>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1060636736" sldId="857"/>
        </pc:sldMkLst>
        <pc:spChg chg="mod">
          <ac:chgData name="Mark Higgins" userId="f99148ad-7e67-4304-8c11-27c7a53efd31" providerId="ADAL" clId="{47DC10C3-81B3-4CBD-89BF-2B4D68781B8D}" dt="2021-11-05T14:25:08.188" v="30545" actId="27636"/>
          <ac:spMkLst>
            <pc:docMk/>
            <pc:sldMk cId="1060636736" sldId="857"/>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2081339204" sldId="858"/>
        </pc:sldMkLst>
        <pc:spChg chg="mod">
          <ac:chgData name="Mark Higgins" userId="f99148ad-7e67-4304-8c11-27c7a53efd31" providerId="ADAL" clId="{47DC10C3-81B3-4CBD-89BF-2B4D68781B8D}" dt="2021-11-05T14:26:07.096" v="30615" actId="20577"/>
          <ac:spMkLst>
            <pc:docMk/>
            <pc:sldMk cId="2081339204" sldId="858"/>
            <ac:spMk id="3" creationId="{0B1A09D8-F462-4351-89E7-4B6C77E65EC9}"/>
          </ac:spMkLst>
        </pc:spChg>
      </pc:sldChg>
      <pc:sldChg chg="addSp delSp modSp add del mod">
        <pc:chgData name="Mark Higgins" userId="f99148ad-7e67-4304-8c11-27c7a53efd31" providerId="ADAL" clId="{47DC10C3-81B3-4CBD-89BF-2B4D68781B8D}" dt="2021-11-07T16:04:36.021" v="32870" actId="47"/>
        <pc:sldMkLst>
          <pc:docMk/>
          <pc:sldMk cId="1848147037" sldId="859"/>
        </pc:sldMkLst>
        <pc:spChg chg="mod">
          <ac:chgData name="Mark Higgins" userId="f99148ad-7e67-4304-8c11-27c7a53efd31" providerId="ADAL" clId="{47DC10C3-81B3-4CBD-89BF-2B4D68781B8D}" dt="2021-11-05T14:42:41.064" v="30994" actId="20577"/>
          <ac:spMkLst>
            <pc:docMk/>
            <pc:sldMk cId="1848147037" sldId="859"/>
            <ac:spMk id="3" creationId="{0B1A09D8-F462-4351-89E7-4B6C77E65EC9}"/>
          </ac:spMkLst>
        </pc:spChg>
        <pc:spChg chg="add del">
          <ac:chgData name="Mark Higgins" userId="f99148ad-7e67-4304-8c11-27c7a53efd31" providerId="ADAL" clId="{47DC10C3-81B3-4CBD-89BF-2B4D68781B8D}" dt="2021-11-05T14:40:09.970" v="30865" actId="478"/>
          <ac:spMkLst>
            <pc:docMk/>
            <pc:sldMk cId="1848147037" sldId="859"/>
            <ac:spMk id="4" creationId="{BF272054-A5A7-493D-A681-BBA3B51F640C}"/>
          </ac:spMkLst>
        </pc:spChg>
        <pc:spChg chg="mod">
          <ac:chgData name="Mark Higgins" userId="f99148ad-7e67-4304-8c11-27c7a53efd31" providerId="ADAL" clId="{47DC10C3-81B3-4CBD-89BF-2B4D68781B8D}" dt="2021-11-05T14:39:03.810" v="30863" actId="1076"/>
          <ac:spMkLst>
            <pc:docMk/>
            <pc:sldMk cId="1848147037" sldId="859"/>
            <ac:spMk id="5" creationId="{A10576A3-158B-4ED8-BE12-B185F91C9C50}"/>
          </ac:spMkLst>
        </pc:spChg>
        <pc:spChg chg="mod">
          <ac:chgData name="Mark Higgins" userId="f99148ad-7e67-4304-8c11-27c7a53efd31" providerId="ADAL" clId="{47DC10C3-81B3-4CBD-89BF-2B4D68781B8D}" dt="2021-11-05T14:39:03.810" v="30863" actId="1076"/>
          <ac:spMkLst>
            <pc:docMk/>
            <pc:sldMk cId="1848147037" sldId="859"/>
            <ac:spMk id="6" creationId="{2042977A-EF5E-41C4-80C3-35DBB40BC1A3}"/>
          </ac:spMkLst>
        </pc:spChg>
        <pc:spChg chg="mod">
          <ac:chgData name="Mark Higgins" userId="f99148ad-7e67-4304-8c11-27c7a53efd31" providerId="ADAL" clId="{47DC10C3-81B3-4CBD-89BF-2B4D68781B8D}" dt="2021-11-05T14:39:03.810" v="30863" actId="1076"/>
          <ac:spMkLst>
            <pc:docMk/>
            <pc:sldMk cId="1848147037" sldId="859"/>
            <ac:spMk id="7" creationId="{E4CBF553-3E0B-4766-82AB-D90A96E6D963}"/>
          </ac:spMkLst>
        </pc:spChg>
        <pc:spChg chg="mod">
          <ac:chgData name="Mark Higgins" userId="f99148ad-7e67-4304-8c11-27c7a53efd31" providerId="ADAL" clId="{47DC10C3-81B3-4CBD-89BF-2B4D68781B8D}" dt="2021-11-05T14:39:03.810" v="30863" actId="1076"/>
          <ac:spMkLst>
            <pc:docMk/>
            <pc:sldMk cId="1848147037" sldId="859"/>
            <ac:spMk id="8" creationId="{5C072DCA-3D09-4A69-8463-6F5EAF5E4F07}"/>
          </ac:spMkLst>
        </pc:spChg>
        <pc:spChg chg="add mod">
          <ac:chgData name="Mark Higgins" userId="f99148ad-7e67-4304-8c11-27c7a53efd31" providerId="ADAL" clId="{47DC10C3-81B3-4CBD-89BF-2B4D68781B8D}" dt="2021-11-05T14:41:31.828" v="30881" actId="207"/>
          <ac:spMkLst>
            <pc:docMk/>
            <pc:sldMk cId="1848147037" sldId="859"/>
            <ac:spMk id="9" creationId="{C217E881-F5BC-4BD7-8EB1-779B06DB2B5C}"/>
          </ac:spMkLst>
        </pc:spChg>
        <pc:spChg chg="add mod">
          <ac:chgData name="Mark Higgins" userId="f99148ad-7e67-4304-8c11-27c7a53efd31" providerId="ADAL" clId="{47DC10C3-81B3-4CBD-89BF-2B4D68781B8D}" dt="2021-11-05T14:41:35.670" v="30882" actId="207"/>
          <ac:spMkLst>
            <pc:docMk/>
            <pc:sldMk cId="1848147037" sldId="859"/>
            <ac:spMk id="10" creationId="{3642834E-7B5F-4CEA-94E1-6FACA0E9C93B}"/>
          </ac:spMkLst>
        </pc:spChg>
        <pc:spChg chg="add mod">
          <ac:chgData name="Mark Higgins" userId="f99148ad-7e67-4304-8c11-27c7a53efd31" providerId="ADAL" clId="{47DC10C3-81B3-4CBD-89BF-2B4D68781B8D}" dt="2021-11-05T14:40:55.263" v="30873" actId="1076"/>
          <ac:spMkLst>
            <pc:docMk/>
            <pc:sldMk cId="1848147037" sldId="859"/>
            <ac:spMk id="11" creationId="{5635153F-B87C-4C0F-A022-8F0BAC567B81}"/>
          </ac:spMkLst>
        </pc:spChg>
        <pc:spChg chg="add mod">
          <ac:chgData name="Mark Higgins" userId="f99148ad-7e67-4304-8c11-27c7a53efd31" providerId="ADAL" clId="{47DC10C3-81B3-4CBD-89BF-2B4D68781B8D}" dt="2021-11-05T14:41:40.163" v="30883" actId="207"/>
          <ac:spMkLst>
            <pc:docMk/>
            <pc:sldMk cId="1848147037" sldId="859"/>
            <ac:spMk id="12" creationId="{BF04E44E-1417-4ADB-B73E-74E89A46131C}"/>
          </ac:spMkLst>
        </pc:spChg>
        <pc:spChg chg="add mod">
          <ac:chgData name="Mark Higgins" userId="f99148ad-7e67-4304-8c11-27c7a53efd31" providerId="ADAL" clId="{47DC10C3-81B3-4CBD-89BF-2B4D68781B8D}" dt="2021-11-05T14:41:26.675" v="30880" actId="207"/>
          <ac:spMkLst>
            <pc:docMk/>
            <pc:sldMk cId="1848147037" sldId="859"/>
            <ac:spMk id="13" creationId="{2374ACC7-0156-4268-92F3-90B90C5FBE8E}"/>
          </ac:spMkLst>
        </pc:spChg>
        <pc:spChg chg="add mod">
          <ac:chgData name="Mark Higgins" userId="f99148ad-7e67-4304-8c11-27c7a53efd31" providerId="ADAL" clId="{47DC10C3-81B3-4CBD-89BF-2B4D68781B8D}" dt="2021-11-05T14:42:03.256" v="30887" actId="207"/>
          <ac:spMkLst>
            <pc:docMk/>
            <pc:sldMk cId="1848147037" sldId="859"/>
            <ac:spMk id="14" creationId="{FF8DF90B-ACC9-47E9-84ED-74D72DAAB98D}"/>
          </ac:spMkLst>
        </pc:spChg>
      </pc:sldChg>
      <pc:sldChg chg="addSp delSp modSp add del mod">
        <pc:chgData name="Mark Higgins" userId="f99148ad-7e67-4304-8c11-27c7a53efd31" providerId="ADAL" clId="{47DC10C3-81B3-4CBD-89BF-2B4D68781B8D}" dt="2021-11-07T16:04:36.021" v="32870" actId="47"/>
        <pc:sldMkLst>
          <pc:docMk/>
          <pc:sldMk cId="2888613729" sldId="860"/>
        </pc:sldMkLst>
        <pc:spChg chg="mod">
          <ac:chgData name="Mark Higgins" userId="f99148ad-7e67-4304-8c11-27c7a53efd31" providerId="ADAL" clId="{47DC10C3-81B3-4CBD-89BF-2B4D68781B8D}" dt="2021-11-05T14:48:58.091" v="31065" actId="14100"/>
          <ac:spMkLst>
            <pc:docMk/>
            <pc:sldMk cId="2888613729" sldId="860"/>
            <ac:spMk id="2" creationId="{DD922B15-5AA1-4E30-A779-185AE2DBFD3D}"/>
          </ac:spMkLst>
        </pc:spChg>
        <pc:spChg chg="mod">
          <ac:chgData name="Mark Higgins" userId="f99148ad-7e67-4304-8c11-27c7a53efd31" providerId="ADAL" clId="{47DC10C3-81B3-4CBD-89BF-2B4D68781B8D}" dt="2021-11-05T15:05:21.316" v="31474" actId="20577"/>
          <ac:spMkLst>
            <pc:docMk/>
            <pc:sldMk cId="2888613729" sldId="860"/>
            <ac:spMk id="3" creationId="{0B1A09D8-F462-4351-89E7-4B6C77E65EC9}"/>
          </ac:spMkLst>
        </pc:spChg>
        <pc:spChg chg="mod">
          <ac:chgData name="Mark Higgins" userId="f99148ad-7e67-4304-8c11-27c7a53efd31" providerId="ADAL" clId="{47DC10C3-81B3-4CBD-89BF-2B4D68781B8D}" dt="2021-11-05T14:50:58.750" v="31074" actId="255"/>
          <ac:spMkLst>
            <pc:docMk/>
            <pc:sldMk cId="2888613729" sldId="860"/>
            <ac:spMk id="5" creationId="{A10576A3-158B-4ED8-BE12-B185F91C9C50}"/>
          </ac:spMkLst>
        </pc:spChg>
        <pc:spChg chg="mod">
          <ac:chgData name="Mark Higgins" userId="f99148ad-7e67-4304-8c11-27c7a53efd31" providerId="ADAL" clId="{47DC10C3-81B3-4CBD-89BF-2B4D68781B8D}" dt="2021-11-05T14:50:54.287" v="31073" actId="255"/>
          <ac:spMkLst>
            <pc:docMk/>
            <pc:sldMk cId="2888613729" sldId="860"/>
            <ac:spMk id="6" creationId="{2042977A-EF5E-41C4-80C3-35DBB40BC1A3}"/>
          </ac:spMkLst>
        </pc:spChg>
        <pc:spChg chg="mod">
          <ac:chgData name="Mark Higgins" userId="f99148ad-7e67-4304-8c11-27c7a53efd31" providerId="ADAL" clId="{47DC10C3-81B3-4CBD-89BF-2B4D68781B8D}" dt="2021-11-05T14:50:47.832" v="31072" actId="255"/>
          <ac:spMkLst>
            <pc:docMk/>
            <pc:sldMk cId="2888613729" sldId="860"/>
            <ac:spMk id="7" creationId="{E4CBF553-3E0B-4766-82AB-D90A96E6D963}"/>
          </ac:spMkLst>
        </pc:spChg>
        <pc:spChg chg="mod">
          <ac:chgData name="Mark Higgins" userId="f99148ad-7e67-4304-8c11-27c7a53efd31" providerId="ADAL" clId="{47DC10C3-81B3-4CBD-89BF-2B4D68781B8D}" dt="2021-11-05T14:50:40.743" v="31071" actId="255"/>
          <ac:spMkLst>
            <pc:docMk/>
            <pc:sldMk cId="2888613729" sldId="860"/>
            <ac:spMk id="8" creationId="{5C072DCA-3D09-4A69-8463-6F5EAF5E4F07}"/>
          </ac:spMkLst>
        </pc:spChg>
        <pc:spChg chg="del">
          <ac:chgData name="Mark Higgins" userId="f99148ad-7e67-4304-8c11-27c7a53efd31" providerId="ADAL" clId="{47DC10C3-81B3-4CBD-89BF-2B4D68781B8D}" dt="2021-11-05T14:51:28.474" v="31082" actId="478"/>
          <ac:spMkLst>
            <pc:docMk/>
            <pc:sldMk cId="2888613729" sldId="860"/>
            <ac:spMk id="9" creationId="{C217E881-F5BC-4BD7-8EB1-779B06DB2B5C}"/>
          </ac:spMkLst>
        </pc:spChg>
        <pc:spChg chg="del">
          <ac:chgData name="Mark Higgins" userId="f99148ad-7e67-4304-8c11-27c7a53efd31" providerId="ADAL" clId="{47DC10C3-81B3-4CBD-89BF-2B4D68781B8D}" dt="2021-11-05T14:51:28.474" v="31082" actId="478"/>
          <ac:spMkLst>
            <pc:docMk/>
            <pc:sldMk cId="2888613729" sldId="860"/>
            <ac:spMk id="10" creationId="{3642834E-7B5F-4CEA-94E1-6FACA0E9C93B}"/>
          </ac:spMkLst>
        </pc:spChg>
        <pc:spChg chg="del">
          <ac:chgData name="Mark Higgins" userId="f99148ad-7e67-4304-8c11-27c7a53efd31" providerId="ADAL" clId="{47DC10C3-81B3-4CBD-89BF-2B4D68781B8D}" dt="2021-11-05T14:51:28.474" v="31082" actId="478"/>
          <ac:spMkLst>
            <pc:docMk/>
            <pc:sldMk cId="2888613729" sldId="860"/>
            <ac:spMk id="11" creationId="{5635153F-B87C-4C0F-A022-8F0BAC567B81}"/>
          </ac:spMkLst>
        </pc:spChg>
        <pc:spChg chg="del">
          <ac:chgData name="Mark Higgins" userId="f99148ad-7e67-4304-8c11-27c7a53efd31" providerId="ADAL" clId="{47DC10C3-81B3-4CBD-89BF-2B4D68781B8D}" dt="2021-11-05T14:51:30.545" v="31083" actId="478"/>
          <ac:spMkLst>
            <pc:docMk/>
            <pc:sldMk cId="2888613729" sldId="860"/>
            <ac:spMk id="12" creationId="{BF04E44E-1417-4ADB-B73E-74E89A46131C}"/>
          </ac:spMkLst>
        </pc:spChg>
        <pc:spChg chg="del">
          <ac:chgData name="Mark Higgins" userId="f99148ad-7e67-4304-8c11-27c7a53efd31" providerId="ADAL" clId="{47DC10C3-81B3-4CBD-89BF-2B4D68781B8D}" dt="2021-11-05T14:51:28.474" v="31082" actId="478"/>
          <ac:spMkLst>
            <pc:docMk/>
            <pc:sldMk cId="2888613729" sldId="860"/>
            <ac:spMk id="13" creationId="{2374ACC7-0156-4268-92F3-90B90C5FBE8E}"/>
          </ac:spMkLst>
        </pc:spChg>
        <pc:spChg chg="del">
          <ac:chgData name="Mark Higgins" userId="f99148ad-7e67-4304-8c11-27c7a53efd31" providerId="ADAL" clId="{47DC10C3-81B3-4CBD-89BF-2B4D68781B8D}" dt="2021-11-05T14:51:28.474" v="31082" actId="478"/>
          <ac:spMkLst>
            <pc:docMk/>
            <pc:sldMk cId="2888613729" sldId="860"/>
            <ac:spMk id="14" creationId="{FF8DF90B-ACC9-47E9-84ED-74D72DAAB98D}"/>
          </ac:spMkLst>
        </pc:spChg>
        <pc:spChg chg="add mod">
          <ac:chgData name="Mark Higgins" userId="f99148ad-7e67-4304-8c11-27c7a53efd31" providerId="ADAL" clId="{47DC10C3-81B3-4CBD-89BF-2B4D68781B8D}" dt="2021-11-05T15:01:56.791" v="31263" actId="1076"/>
          <ac:spMkLst>
            <pc:docMk/>
            <pc:sldMk cId="2888613729" sldId="860"/>
            <ac:spMk id="15" creationId="{0E584953-ACDB-48AC-B34B-28FBDCC959F6}"/>
          </ac:spMkLst>
        </pc:spChg>
        <pc:spChg chg="add mod">
          <ac:chgData name="Mark Higgins" userId="f99148ad-7e67-4304-8c11-27c7a53efd31" providerId="ADAL" clId="{47DC10C3-81B3-4CBD-89BF-2B4D68781B8D}" dt="2021-11-05T15:01:56.791" v="31263" actId="1076"/>
          <ac:spMkLst>
            <pc:docMk/>
            <pc:sldMk cId="2888613729" sldId="860"/>
            <ac:spMk id="16" creationId="{BB59800D-5A04-44F9-BE44-49E844EADBDB}"/>
          </ac:spMkLst>
        </pc:spChg>
        <pc:spChg chg="add del mod">
          <ac:chgData name="Mark Higgins" userId="f99148ad-7e67-4304-8c11-27c7a53efd31" providerId="ADAL" clId="{47DC10C3-81B3-4CBD-89BF-2B4D68781B8D}" dt="2021-11-05T14:55:27.559" v="31185" actId="478"/>
          <ac:spMkLst>
            <pc:docMk/>
            <pc:sldMk cId="2888613729" sldId="860"/>
            <ac:spMk id="17" creationId="{735CDE72-88A9-488A-A3C7-6354FFB1B4AA}"/>
          </ac:spMkLst>
        </pc:spChg>
        <pc:spChg chg="add del mod">
          <ac:chgData name="Mark Higgins" userId="f99148ad-7e67-4304-8c11-27c7a53efd31" providerId="ADAL" clId="{47DC10C3-81B3-4CBD-89BF-2B4D68781B8D}" dt="2021-11-05T14:58:40.502" v="31223" actId="478"/>
          <ac:spMkLst>
            <pc:docMk/>
            <pc:sldMk cId="2888613729" sldId="860"/>
            <ac:spMk id="18" creationId="{5CADCA67-1E7A-4DFF-AF53-E3889564C644}"/>
          </ac:spMkLst>
        </pc:spChg>
        <pc:spChg chg="add del mod">
          <ac:chgData name="Mark Higgins" userId="f99148ad-7e67-4304-8c11-27c7a53efd31" providerId="ADAL" clId="{47DC10C3-81B3-4CBD-89BF-2B4D68781B8D}" dt="2021-11-05T15:01:04.531" v="31256" actId="478"/>
          <ac:spMkLst>
            <pc:docMk/>
            <pc:sldMk cId="2888613729" sldId="860"/>
            <ac:spMk id="19" creationId="{16E6D360-058A-481A-B898-8A709EF1F8D5}"/>
          </ac:spMkLst>
        </pc:spChg>
        <pc:spChg chg="add del mod">
          <ac:chgData name="Mark Higgins" userId="f99148ad-7e67-4304-8c11-27c7a53efd31" providerId="ADAL" clId="{47DC10C3-81B3-4CBD-89BF-2B4D68781B8D}" dt="2021-11-05T15:01:05.536" v="31257" actId="478"/>
          <ac:spMkLst>
            <pc:docMk/>
            <pc:sldMk cId="2888613729" sldId="860"/>
            <ac:spMk id="20" creationId="{EE7D62F0-6D76-468D-9205-FEA9966E9886}"/>
          </ac:spMkLst>
        </pc:spChg>
        <pc:spChg chg="add mod">
          <ac:chgData name="Mark Higgins" userId="f99148ad-7e67-4304-8c11-27c7a53efd31" providerId="ADAL" clId="{47DC10C3-81B3-4CBD-89BF-2B4D68781B8D}" dt="2021-11-05T15:01:56.791" v="31263" actId="1076"/>
          <ac:spMkLst>
            <pc:docMk/>
            <pc:sldMk cId="2888613729" sldId="860"/>
            <ac:spMk id="21" creationId="{BCAD9839-0EFA-412A-BDED-7AFF78F5390B}"/>
          </ac:spMkLst>
        </pc:spChg>
        <pc:spChg chg="add mod">
          <ac:chgData name="Mark Higgins" userId="f99148ad-7e67-4304-8c11-27c7a53efd31" providerId="ADAL" clId="{47DC10C3-81B3-4CBD-89BF-2B4D68781B8D}" dt="2021-11-05T15:01:56.791" v="31263" actId="1076"/>
          <ac:spMkLst>
            <pc:docMk/>
            <pc:sldMk cId="2888613729" sldId="860"/>
            <ac:spMk id="22" creationId="{0E5313FC-48A7-4E1E-A029-DCAA0C0B4F2A}"/>
          </ac:spMkLst>
        </pc:spChg>
        <pc:spChg chg="add mod">
          <ac:chgData name="Mark Higgins" userId="f99148ad-7e67-4304-8c11-27c7a53efd31" providerId="ADAL" clId="{47DC10C3-81B3-4CBD-89BF-2B4D68781B8D}" dt="2021-11-05T15:01:56.791" v="31263" actId="1076"/>
          <ac:spMkLst>
            <pc:docMk/>
            <pc:sldMk cId="2888613729" sldId="860"/>
            <ac:spMk id="23" creationId="{0DC431B3-79B5-4705-85FA-1EB1BDE16C2E}"/>
          </ac:spMkLst>
        </pc:spChg>
        <pc:spChg chg="add mod">
          <ac:chgData name="Mark Higgins" userId="f99148ad-7e67-4304-8c11-27c7a53efd31" providerId="ADAL" clId="{47DC10C3-81B3-4CBD-89BF-2B4D68781B8D}" dt="2021-11-05T15:01:56.791" v="31263" actId="1076"/>
          <ac:spMkLst>
            <pc:docMk/>
            <pc:sldMk cId="2888613729" sldId="860"/>
            <ac:spMk id="24" creationId="{E6B52D60-0FBF-47EF-AACA-DEBEAC81B177}"/>
          </ac:spMkLst>
        </pc:spChg>
        <pc:spChg chg="add mod">
          <ac:chgData name="Mark Higgins" userId="f99148ad-7e67-4304-8c11-27c7a53efd31" providerId="ADAL" clId="{47DC10C3-81B3-4CBD-89BF-2B4D68781B8D}" dt="2021-11-05T15:01:56.791" v="31263" actId="1076"/>
          <ac:spMkLst>
            <pc:docMk/>
            <pc:sldMk cId="2888613729" sldId="860"/>
            <ac:spMk id="25" creationId="{8EBC63C7-6EB5-4BA4-8552-F05BAA841EA7}"/>
          </ac:spMkLst>
        </pc:spChg>
        <pc:spChg chg="add mod">
          <ac:chgData name="Mark Higgins" userId="f99148ad-7e67-4304-8c11-27c7a53efd31" providerId="ADAL" clId="{47DC10C3-81B3-4CBD-89BF-2B4D68781B8D}" dt="2021-11-05T15:01:56.791" v="31263" actId="1076"/>
          <ac:spMkLst>
            <pc:docMk/>
            <pc:sldMk cId="2888613729" sldId="860"/>
            <ac:spMk id="26" creationId="{EFF544AE-672E-4C10-A5FC-70E7F1B93571}"/>
          </ac:spMkLst>
        </pc:spChg>
        <pc:spChg chg="add mod">
          <ac:chgData name="Mark Higgins" userId="f99148ad-7e67-4304-8c11-27c7a53efd31" providerId="ADAL" clId="{47DC10C3-81B3-4CBD-89BF-2B4D68781B8D}" dt="2021-11-05T15:01:56.791" v="31263" actId="1076"/>
          <ac:spMkLst>
            <pc:docMk/>
            <pc:sldMk cId="2888613729" sldId="860"/>
            <ac:spMk id="27" creationId="{5F8323AD-F8BA-411B-9146-6FAC3FE03A9B}"/>
          </ac:spMkLst>
        </pc:spChg>
        <pc:spChg chg="add mod">
          <ac:chgData name="Mark Higgins" userId="f99148ad-7e67-4304-8c11-27c7a53efd31" providerId="ADAL" clId="{47DC10C3-81B3-4CBD-89BF-2B4D68781B8D}" dt="2021-11-05T15:01:56.791" v="31263" actId="1076"/>
          <ac:spMkLst>
            <pc:docMk/>
            <pc:sldMk cId="2888613729" sldId="860"/>
            <ac:spMk id="28" creationId="{B79C4C2B-633D-4E4A-9839-50FA93F0B23C}"/>
          </ac:spMkLst>
        </pc:spChg>
        <pc:spChg chg="add mod">
          <ac:chgData name="Mark Higgins" userId="f99148ad-7e67-4304-8c11-27c7a53efd31" providerId="ADAL" clId="{47DC10C3-81B3-4CBD-89BF-2B4D68781B8D}" dt="2021-11-05T15:01:56.791" v="31263" actId="1076"/>
          <ac:spMkLst>
            <pc:docMk/>
            <pc:sldMk cId="2888613729" sldId="860"/>
            <ac:spMk id="33" creationId="{022137E9-05F4-4EB0-8118-1416333C6EEE}"/>
          </ac:spMkLst>
        </pc:spChg>
        <pc:spChg chg="add mod">
          <ac:chgData name="Mark Higgins" userId="f99148ad-7e67-4304-8c11-27c7a53efd31" providerId="ADAL" clId="{47DC10C3-81B3-4CBD-89BF-2B4D68781B8D}" dt="2021-11-05T15:01:56.791" v="31263" actId="1076"/>
          <ac:spMkLst>
            <pc:docMk/>
            <pc:sldMk cId="2888613729" sldId="860"/>
            <ac:spMk id="34" creationId="{6529A058-6D98-416E-B1FE-D7162650FCC6}"/>
          </ac:spMkLst>
        </pc:spChg>
        <pc:spChg chg="add mod">
          <ac:chgData name="Mark Higgins" userId="f99148ad-7e67-4304-8c11-27c7a53efd31" providerId="ADAL" clId="{47DC10C3-81B3-4CBD-89BF-2B4D68781B8D}" dt="2021-11-05T15:01:56.791" v="31263" actId="1076"/>
          <ac:spMkLst>
            <pc:docMk/>
            <pc:sldMk cId="2888613729" sldId="860"/>
            <ac:spMk id="35" creationId="{08F01DDA-221B-40EC-BA58-F755DC436452}"/>
          </ac:spMkLst>
        </pc:spChg>
        <pc:spChg chg="add mod">
          <ac:chgData name="Mark Higgins" userId="f99148ad-7e67-4304-8c11-27c7a53efd31" providerId="ADAL" clId="{47DC10C3-81B3-4CBD-89BF-2B4D68781B8D}" dt="2021-11-05T15:01:56.791" v="31263" actId="1076"/>
          <ac:spMkLst>
            <pc:docMk/>
            <pc:sldMk cId="2888613729" sldId="860"/>
            <ac:spMk id="36" creationId="{DF8B870E-9BE6-4E4B-BF38-0B03736C2F8E}"/>
          </ac:spMkLst>
        </pc:spChg>
        <pc:spChg chg="add mod">
          <ac:chgData name="Mark Higgins" userId="f99148ad-7e67-4304-8c11-27c7a53efd31" providerId="ADAL" clId="{47DC10C3-81B3-4CBD-89BF-2B4D68781B8D}" dt="2021-11-05T15:01:56.791" v="31263" actId="1076"/>
          <ac:spMkLst>
            <pc:docMk/>
            <pc:sldMk cId="2888613729" sldId="860"/>
            <ac:spMk id="37" creationId="{A743000F-FBC8-468D-9F73-BC678EEB9573}"/>
          </ac:spMkLst>
        </pc:spChg>
        <pc:spChg chg="add mod">
          <ac:chgData name="Mark Higgins" userId="f99148ad-7e67-4304-8c11-27c7a53efd31" providerId="ADAL" clId="{47DC10C3-81B3-4CBD-89BF-2B4D68781B8D}" dt="2021-11-05T15:01:56.791" v="31263" actId="1076"/>
          <ac:spMkLst>
            <pc:docMk/>
            <pc:sldMk cId="2888613729" sldId="860"/>
            <ac:spMk id="38" creationId="{317DA400-01F2-4C8B-9C74-6F36C965A164}"/>
          </ac:spMkLst>
        </pc:spChg>
        <pc:spChg chg="add mod">
          <ac:chgData name="Mark Higgins" userId="f99148ad-7e67-4304-8c11-27c7a53efd31" providerId="ADAL" clId="{47DC10C3-81B3-4CBD-89BF-2B4D68781B8D}" dt="2021-11-05T15:02:21.703" v="31277" actId="20577"/>
          <ac:spMkLst>
            <pc:docMk/>
            <pc:sldMk cId="2888613729" sldId="860"/>
            <ac:spMk id="41" creationId="{51D8DB1A-ABA8-4C0B-8058-C2AD217FE83E}"/>
          </ac:spMkLst>
        </pc:spChg>
        <pc:spChg chg="add mod">
          <ac:chgData name="Mark Higgins" userId="f99148ad-7e67-4304-8c11-27c7a53efd31" providerId="ADAL" clId="{47DC10C3-81B3-4CBD-89BF-2B4D68781B8D}" dt="2021-11-05T15:02:53.571" v="31282" actId="1076"/>
          <ac:spMkLst>
            <pc:docMk/>
            <pc:sldMk cId="2888613729" sldId="860"/>
            <ac:spMk id="42" creationId="{B837F1C0-7C90-4F0E-A35C-7CB696B3FBDA}"/>
          </ac:spMkLst>
        </pc:spChg>
        <pc:spChg chg="add mod">
          <ac:chgData name="Mark Higgins" userId="f99148ad-7e67-4304-8c11-27c7a53efd31" providerId="ADAL" clId="{47DC10C3-81B3-4CBD-89BF-2B4D68781B8D}" dt="2021-11-05T15:02:53.571" v="31282" actId="1076"/>
          <ac:spMkLst>
            <pc:docMk/>
            <pc:sldMk cId="2888613729" sldId="860"/>
            <ac:spMk id="43" creationId="{B4FE998F-9D75-4734-A701-1814D74AFF79}"/>
          </ac:spMkLst>
        </pc:spChg>
        <pc:spChg chg="add mod">
          <ac:chgData name="Mark Higgins" userId="f99148ad-7e67-4304-8c11-27c7a53efd31" providerId="ADAL" clId="{47DC10C3-81B3-4CBD-89BF-2B4D68781B8D}" dt="2021-11-05T15:02:53.571" v="31282" actId="1076"/>
          <ac:spMkLst>
            <pc:docMk/>
            <pc:sldMk cId="2888613729" sldId="860"/>
            <ac:spMk id="44" creationId="{104E6C96-2A29-43A8-9623-FB4EEFED93D5}"/>
          </ac:spMkLst>
        </pc:spChg>
        <pc:spChg chg="add mod">
          <ac:chgData name="Mark Higgins" userId="f99148ad-7e67-4304-8c11-27c7a53efd31" providerId="ADAL" clId="{47DC10C3-81B3-4CBD-89BF-2B4D68781B8D}" dt="2021-11-05T15:02:53.571" v="31282" actId="1076"/>
          <ac:spMkLst>
            <pc:docMk/>
            <pc:sldMk cId="2888613729" sldId="860"/>
            <ac:spMk id="45" creationId="{785A0473-0950-46AC-9E80-1AB150F9ACBA}"/>
          </ac:spMkLst>
        </pc:spChg>
        <pc:spChg chg="add mod">
          <ac:chgData name="Mark Higgins" userId="f99148ad-7e67-4304-8c11-27c7a53efd31" providerId="ADAL" clId="{47DC10C3-81B3-4CBD-89BF-2B4D68781B8D}" dt="2021-11-05T15:06:10.482" v="31492" actId="20577"/>
          <ac:spMkLst>
            <pc:docMk/>
            <pc:sldMk cId="2888613729" sldId="860"/>
            <ac:spMk id="48" creationId="{4B906AE1-6AE4-4CF3-94F0-D2CF6326B7DD}"/>
          </ac:spMkLst>
        </pc:spChg>
        <pc:spChg chg="add mod">
          <ac:chgData name="Mark Higgins" userId="f99148ad-7e67-4304-8c11-27c7a53efd31" providerId="ADAL" clId="{47DC10C3-81B3-4CBD-89BF-2B4D68781B8D}" dt="2021-11-05T15:07:03.675" v="31498" actId="207"/>
          <ac:spMkLst>
            <pc:docMk/>
            <pc:sldMk cId="2888613729" sldId="860"/>
            <ac:spMk id="49" creationId="{E8BD2D1C-DCC3-4920-B9A6-6EACDD107A8E}"/>
          </ac:spMkLst>
        </pc:spChg>
        <pc:spChg chg="add mod">
          <ac:chgData name="Mark Higgins" userId="f99148ad-7e67-4304-8c11-27c7a53efd31" providerId="ADAL" clId="{47DC10C3-81B3-4CBD-89BF-2B4D68781B8D}" dt="2021-11-05T15:07:03.675" v="31498" actId="207"/>
          <ac:spMkLst>
            <pc:docMk/>
            <pc:sldMk cId="2888613729" sldId="860"/>
            <ac:spMk id="50" creationId="{C4431943-00E5-4594-B7EE-793ACBE6D98E}"/>
          </ac:spMkLst>
        </pc:spChg>
        <pc:spChg chg="add mod">
          <ac:chgData name="Mark Higgins" userId="f99148ad-7e67-4304-8c11-27c7a53efd31" providerId="ADAL" clId="{47DC10C3-81B3-4CBD-89BF-2B4D68781B8D}" dt="2021-11-05T15:07:03.675" v="31498" actId="207"/>
          <ac:spMkLst>
            <pc:docMk/>
            <pc:sldMk cId="2888613729" sldId="860"/>
            <ac:spMk id="51" creationId="{1EC18F8E-7905-45DF-A239-DCC7238C8109}"/>
          </ac:spMkLst>
        </pc:spChg>
        <pc:spChg chg="add mod">
          <ac:chgData name="Mark Higgins" userId="f99148ad-7e67-4304-8c11-27c7a53efd31" providerId="ADAL" clId="{47DC10C3-81B3-4CBD-89BF-2B4D68781B8D}" dt="2021-11-05T15:07:03.675" v="31498" actId="207"/>
          <ac:spMkLst>
            <pc:docMk/>
            <pc:sldMk cId="2888613729" sldId="860"/>
            <ac:spMk id="52" creationId="{10B5D811-1475-42A9-8D10-8D8C580CD497}"/>
          </ac:spMkLst>
        </pc:spChg>
        <pc:spChg chg="add del mod">
          <ac:chgData name="Mark Higgins" userId="f99148ad-7e67-4304-8c11-27c7a53efd31" providerId="ADAL" clId="{47DC10C3-81B3-4CBD-89BF-2B4D68781B8D}" dt="2021-11-05T15:08:06.334" v="31504" actId="11529"/>
          <ac:spMkLst>
            <pc:docMk/>
            <pc:sldMk cId="2888613729" sldId="860"/>
            <ac:spMk id="55" creationId="{AF7E84D2-70C1-49D4-AB8B-7F369163498B}"/>
          </ac:spMkLst>
        </pc:spChg>
        <pc:spChg chg="add del">
          <ac:chgData name="Mark Higgins" userId="f99148ad-7e67-4304-8c11-27c7a53efd31" providerId="ADAL" clId="{47DC10C3-81B3-4CBD-89BF-2B4D68781B8D}" dt="2021-11-05T15:08:25.773" v="31506" actId="11529"/>
          <ac:spMkLst>
            <pc:docMk/>
            <pc:sldMk cId="2888613729" sldId="860"/>
            <ac:spMk id="56" creationId="{3377830D-D265-4592-9567-5D5FF764FF89}"/>
          </ac:spMkLst>
        </pc:spChg>
        <pc:spChg chg="add del">
          <ac:chgData name="Mark Higgins" userId="f99148ad-7e67-4304-8c11-27c7a53efd31" providerId="ADAL" clId="{47DC10C3-81B3-4CBD-89BF-2B4D68781B8D}" dt="2021-11-05T15:08:48.029" v="31508" actId="478"/>
          <ac:spMkLst>
            <pc:docMk/>
            <pc:sldMk cId="2888613729" sldId="860"/>
            <ac:spMk id="57" creationId="{DF240B1E-49EE-48B3-8E04-7BCEFD838764}"/>
          </ac:spMkLst>
        </pc:spChg>
        <pc:spChg chg="add mod">
          <ac:chgData name="Mark Higgins" userId="f99148ad-7e67-4304-8c11-27c7a53efd31" providerId="ADAL" clId="{47DC10C3-81B3-4CBD-89BF-2B4D68781B8D}" dt="2021-11-05T15:10:52.687" v="31521" actId="1076"/>
          <ac:spMkLst>
            <pc:docMk/>
            <pc:sldMk cId="2888613729" sldId="860"/>
            <ac:spMk id="58" creationId="{FA8ABB9A-2B63-4E74-A5EC-3700BD49ECB7}"/>
          </ac:spMkLst>
        </pc:spChg>
        <pc:spChg chg="add mod">
          <ac:chgData name="Mark Higgins" userId="f99148ad-7e67-4304-8c11-27c7a53efd31" providerId="ADAL" clId="{47DC10C3-81B3-4CBD-89BF-2B4D68781B8D}" dt="2021-11-05T15:10:55.590" v="31522" actId="1076"/>
          <ac:spMkLst>
            <pc:docMk/>
            <pc:sldMk cId="2888613729" sldId="860"/>
            <ac:spMk id="59" creationId="{9EAF4EB8-FCFB-4F74-BF26-6119257F32CA}"/>
          </ac:spMkLst>
        </pc:spChg>
        <pc:spChg chg="add mod">
          <ac:chgData name="Mark Higgins" userId="f99148ad-7e67-4304-8c11-27c7a53efd31" providerId="ADAL" clId="{47DC10C3-81B3-4CBD-89BF-2B4D68781B8D}" dt="2021-11-05T15:11:10.645" v="31524" actId="1076"/>
          <ac:spMkLst>
            <pc:docMk/>
            <pc:sldMk cId="2888613729" sldId="860"/>
            <ac:spMk id="60" creationId="{7D752115-6AAD-4FE4-BB07-D7AA0DCA6FA0}"/>
          </ac:spMkLst>
        </pc:spChg>
        <pc:spChg chg="add mod">
          <ac:chgData name="Mark Higgins" userId="f99148ad-7e67-4304-8c11-27c7a53efd31" providerId="ADAL" clId="{47DC10C3-81B3-4CBD-89BF-2B4D68781B8D}" dt="2021-11-05T15:11:10.645" v="31524" actId="1076"/>
          <ac:spMkLst>
            <pc:docMk/>
            <pc:sldMk cId="2888613729" sldId="860"/>
            <ac:spMk id="61" creationId="{414C5559-67DB-417B-ACC7-026954D28CB1}"/>
          </ac:spMkLst>
        </pc:spChg>
        <pc:grpChg chg="add mod">
          <ac:chgData name="Mark Higgins" userId="f99148ad-7e67-4304-8c11-27c7a53efd31" providerId="ADAL" clId="{47DC10C3-81B3-4CBD-89BF-2B4D68781B8D}" dt="2021-11-05T15:01:50.088" v="31262" actId="14100"/>
          <ac:grpSpMkLst>
            <pc:docMk/>
            <pc:sldMk cId="2888613729" sldId="860"/>
            <ac:grpSpMk id="4" creationId="{426C40AC-0A4D-44D2-95AF-25CCC142474C}"/>
          </ac:grpSpMkLst>
        </pc:grpChg>
        <pc:cxnChg chg="add mod">
          <ac:chgData name="Mark Higgins" userId="f99148ad-7e67-4304-8c11-27c7a53efd31" providerId="ADAL" clId="{47DC10C3-81B3-4CBD-89BF-2B4D68781B8D}" dt="2021-11-05T15:11:50.694" v="31525" actId="1582"/>
          <ac:cxnSpMkLst>
            <pc:docMk/>
            <pc:sldMk cId="2888613729" sldId="860"/>
            <ac:cxnSpMk id="30" creationId="{D436E85A-DF9B-456D-A1A8-A963C87C7768}"/>
          </ac:cxnSpMkLst>
        </pc:cxnChg>
        <pc:cxnChg chg="add mod ord">
          <ac:chgData name="Mark Higgins" userId="f99148ad-7e67-4304-8c11-27c7a53efd31" providerId="ADAL" clId="{47DC10C3-81B3-4CBD-89BF-2B4D68781B8D}" dt="2021-11-05T15:01:56.791" v="31263" actId="1076"/>
          <ac:cxnSpMkLst>
            <pc:docMk/>
            <pc:sldMk cId="2888613729" sldId="860"/>
            <ac:cxnSpMk id="32" creationId="{FF06A099-4A85-4F05-A5F5-3A373BDB49FE}"/>
          </ac:cxnSpMkLst>
        </pc:cxnChg>
        <pc:cxnChg chg="add mod">
          <ac:chgData name="Mark Higgins" userId="f99148ad-7e67-4304-8c11-27c7a53efd31" providerId="ADAL" clId="{47DC10C3-81B3-4CBD-89BF-2B4D68781B8D}" dt="2021-11-05T15:01:56.791" v="31263" actId="1076"/>
          <ac:cxnSpMkLst>
            <pc:docMk/>
            <pc:sldMk cId="2888613729" sldId="860"/>
            <ac:cxnSpMk id="39" creationId="{2DD2C012-D11C-4165-9F40-F5B70702215D}"/>
          </ac:cxnSpMkLst>
        </pc:cxnChg>
        <pc:cxnChg chg="add mod">
          <ac:chgData name="Mark Higgins" userId="f99148ad-7e67-4304-8c11-27c7a53efd31" providerId="ADAL" clId="{47DC10C3-81B3-4CBD-89BF-2B4D68781B8D}" dt="2021-11-05T15:03:18.109" v="31284" actId="1582"/>
          <ac:cxnSpMkLst>
            <pc:docMk/>
            <pc:sldMk cId="2888613729" sldId="860"/>
            <ac:cxnSpMk id="47" creationId="{C13A2987-256E-47DE-877F-41F184A466E0}"/>
          </ac:cxnSpMkLst>
        </pc:cxnChg>
        <pc:cxnChg chg="add mod">
          <ac:chgData name="Mark Higgins" userId="f99148ad-7e67-4304-8c11-27c7a53efd31" providerId="ADAL" clId="{47DC10C3-81B3-4CBD-89BF-2B4D68781B8D}" dt="2021-11-05T15:07:31.134" v="31500" actId="1582"/>
          <ac:cxnSpMkLst>
            <pc:docMk/>
            <pc:sldMk cId="2888613729" sldId="860"/>
            <ac:cxnSpMk id="54" creationId="{5B391ADE-878B-4616-95AB-A2A47DF0503B}"/>
          </ac:cxnSpMkLst>
        </pc:cxnChg>
      </pc:sldChg>
      <pc:sldChg chg="modSp new del mod">
        <pc:chgData name="Mark Higgins" userId="f99148ad-7e67-4304-8c11-27c7a53efd31" providerId="ADAL" clId="{47DC10C3-81B3-4CBD-89BF-2B4D68781B8D}" dt="2021-11-07T16:04:36.021" v="32870" actId="47"/>
        <pc:sldMkLst>
          <pc:docMk/>
          <pc:sldMk cId="2709567172" sldId="861"/>
        </pc:sldMkLst>
        <pc:spChg chg="mod">
          <ac:chgData name="Mark Higgins" userId="f99148ad-7e67-4304-8c11-27c7a53efd31" providerId="ADAL" clId="{47DC10C3-81B3-4CBD-89BF-2B4D68781B8D}" dt="2021-11-05T15:12:19.239" v="31542" actId="20577"/>
          <ac:spMkLst>
            <pc:docMk/>
            <pc:sldMk cId="2709567172" sldId="861"/>
            <ac:spMk id="2" creationId="{E7D41EA8-2192-48EC-95DF-CCF3C7D49A60}"/>
          </ac:spMkLst>
        </pc:spChg>
        <pc:spChg chg="mod">
          <ac:chgData name="Mark Higgins" userId="f99148ad-7e67-4304-8c11-27c7a53efd31" providerId="ADAL" clId="{47DC10C3-81B3-4CBD-89BF-2B4D68781B8D}" dt="2021-11-05T15:56:14.416" v="32186" actId="20577"/>
          <ac:spMkLst>
            <pc:docMk/>
            <pc:sldMk cId="2709567172" sldId="861"/>
            <ac:spMk id="3" creationId="{61D20A67-44BB-4E6C-9207-19C35568A8AD}"/>
          </ac:spMkLst>
        </pc:spChg>
      </pc:sldChg>
      <pc:sldChg chg="modSp add del mod modNotesTx">
        <pc:chgData name="Mark Higgins" userId="f99148ad-7e67-4304-8c11-27c7a53efd31" providerId="ADAL" clId="{47DC10C3-81B3-4CBD-89BF-2B4D68781B8D}" dt="2021-11-07T16:04:36.021" v="32870" actId="47"/>
        <pc:sldMkLst>
          <pc:docMk/>
          <pc:sldMk cId="1451592651" sldId="862"/>
        </pc:sldMkLst>
        <pc:spChg chg="mod">
          <ac:chgData name="Mark Higgins" userId="f99148ad-7e67-4304-8c11-27c7a53efd31" providerId="ADAL" clId="{47DC10C3-81B3-4CBD-89BF-2B4D68781B8D}" dt="2021-11-05T16:18:18.471" v="32490" actId="20577"/>
          <ac:spMkLst>
            <pc:docMk/>
            <pc:sldMk cId="1451592651" sldId="862"/>
            <ac:spMk id="3" creationId="{61D20A67-44BB-4E6C-9207-19C35568A8AD}"/>
          </ac:spMkLst>
        </pc:spChg>
      </pc:sldChg>
      <pc:sldChg chg="modSp add del mod modNotesTx">
        <pc:chgData name="Mark Higgins" userId="f99148ad-7e67-4304-8c11-27c7a53efd31" providerId="ADAL" clId="{47DC10C3-81B3-4CBD-89BF-2B4D68781B8D}" dt="2021-11-05T16:19:45.586" v="32516" actId="47"/>
        <pc:sldMkLst>
          <pc:docMk/>
          <pc:sldMk cId="2440841830" sldId="863"/>
        </pc:sldMkLst>
        <pc:spChg chg="mod">
          <ac:chgData name="Mark Higgins" userId="f99148ad-7e67-4304-8c11-27c7a53efd31" providerId="ADAL" clId="{47DC10C3-81B3-4CBD-89BF-2B4D68781B8D}" dt="2021-11-05T16:19:30.889" v="32512" actId="20577"/>
          <ac:spMkLst>
            <pc:docMk/>
            <pc:sldMk cId="2440841830" sldId="863"/>
            <ac:spMk id="2" creationId="{E7D41EA8-2192-48EC-95DF-CCF3C7D49A60}"/>
          </ac:spMkLst>
        </pc:spChg>
        <pc:spChg chg="mod">
          <ac:chgData name="Mark Higgins" userId="f99148ad-7e67-4304-8c11-27c7a53efd31" providerId="ADAL" clId="{47DC10C3-81B3-4CBD-89BF-2B4D68781B8D}" dt="2021-11-05T16:19:35.046" v="32514" actId="27636"/>
          <ac:spMkLst>
            <pc:docMk/>
            <pc:sldMk cId="2440841830" sldId="863"/>
            <ac:spMk id="3" creationId="{61D20A67-44BB-4E6C-9207-19C35568A8AD}"/>
          </ac:spMkLst>
        </pc:spChg>
      </pc:sldChg>
      <pc:sldChg chg="modSp new del mod">
        <pc:chgData name="Mark Higgins" userId="f99148ad-7e67-4304-8c11-27c7a53efd31" providerId="ADAL" clId="{47DC10C3-81B3-4CBD-89BF-2B4D68781B8D}" dt="2021-11-07T16:04:36.021" v="32870" actId="47"/>
        <pc:sldMkLst>
          <pc:docMk/>
          <pc:sldMk cId="3657178527" sldId="863"/>
        </pc:sldMkLst>
        <pc:spChg chg="mod">
          <ac:chgData name="Mark Higgins" userId="f99148ad-7e67-4304-8c11-27c7a53efd31" providerId="ADAL" clId="{47DC10C3-81B3-4CBD-89BF-2B4D68781B8D}" dt="2021-11-05T16:20:40.235" v="32522" actId="20577"/>
          <ac:spMkLst>
            <pc:docMk/>
            <pc:sldMk cId="3657178527" sldId="863"/>
            <ac:spMk id="2" creationId="{BD7EC90B-B03D-43CC-9D6F-C364227D6DC5}"/>
          </ac:spMkLst>
        </pc:spChg>
      </pc:sldChg>
      <pc:sldChg chg="addSp modSp new del mod">
        <pc:chgData name="Mark Higgins" userId="f99148ad-7e67-4304-8c11-27c7a53efd31" providerId="ADAL" clId="{47DC10C3-81B3-4CBD-89BF-2B4D68781B8D}" dt="2021-11-07T16:04:36.021" v="32870" actId="47"/>
        <pc:sldMkLst>
          <pc:docMk/>
          <pc:sldMk cId="3167096775" sldId="864"/>
        </pc:sldMkLst>
        <pc:spChg chg="mod">
          <ac:chgData name="Mark Higgins" userId="f99148ad-7e67-4304-8c11-27c7a53efd31" providerId="ADAL" clId="{47DC10C3-81B3-4CBD-89BF-2B4D68781B8D}" dt="2021-11-05T16:22:44.434" v="32539" actId="20577"/>
          <ac:spMkLst>
            <pc:docMk/>
            <pc:sldMk cId="3167096775" sldId="864"/>
            <ac:spMk id="2" creationId="{15BA410C-BFC6-48C5-90E6-03542C5FA9B5}"/>
          </ac:spMkLst>
        </pc:spChg>
        <pc:spChg chg="mod">
          <ac:chgData name="Mark Higgins" userId="f99148ad-7e67-4304-8c11-27c7a53efd31" providerId="ADAL" clId="{47DC10C3-81B3-4CBD-89BF-2B4D68781B8D}" dt="2021-11-05T16:25:32.004" v="32625" actId="20577"/>
          <ac:spMkLst>
            <pc:docMk/>
            <pc:sldMk cId="3167096775" sldId="864"/>
            <ac:spMk id="3" creationId="{AC8CEC7C-0F2E-45AF-9F72-E8CF4E85E0B4}"/>
          </ac:spMkLst>
        </pc:spChg>
        <pc:picChg chg="add mod">
          <ac:chgData name="Mark Higgins" userId="f99148ad-7e67-4304-8c11-27c7a53efd31" providerId="ADAL" clId="{47DC10C3-81B3-4CBD-89BF-2B4D68781B8D}" dt="2021-11-05T16:25:39.111" v="32628" actId="1076"/>
          <ac:picMkLst>
            <pc:docMk/>
            <pc:sldMk cId="3167096775" sldId="864"/>
            <ac:picMk id="5" creationId="{82789947-D846-4DDE-BDB0-BFAB5B13D70F}"/>
          </ac:picMkLst>
        </pc:picChg>
      </pc:sldChg>
      <pc:sldChg chg="addSp delSp modSp add del mod">
        <pc:chgData name="Mark Higgins" userId="f99148ad-7e67-4304-8c11-27c7a53efd31" providerId="ADAL" clId="{47DC10C3-81B3-4CBD-89BF-2B4D68781B8D}" dt="2021-11-07T16:04:36.021" v="32870" actId="47"/>
        <pc:sldMkLst>
          <pc:docMk/>
          <pc:sldMk cId="1401798083" sldId="865"/>
        </pc:sldMkLst>
        <pc:spChg chg="mod">
          <ac:chgData name="Mark Higgins" userId="f99148ad-7e67-4304-8c11-27c7a53efd31" providerId="ADAL" clId="{47DC10C3-81B3-4CBD-89BF-2B4D68781B8D}" dt="2021-11-05T16:27:39.396" v="32706" actId="20577"/>
          <ac:spMkLst>
            <pc:docMk/>
            <pc:sldMk cId="1401798083" sldId="865"/>
            <ac:spMk id="3" creationId="{AC8CEC7C-0F2E-45AF-9F72-E8CF4E85E0B4}"/>
          </ac:spMkLst>
        </pc:spChg>
        <pc:picChg chg="del">
          <ac:chgData name="Mark Higgins" userId="f99148ad-7e67-4304-8c11-27c7a53efd31" providerId="ADAL" clId="{47DC10C3-81B3-4CBD-89BF-2B4D68781B8D}" dt="2021-11-05T16:28:19.321" v="32707" actId="478"/>
          <ac:picMkLst>
            <pc:docMk/>
            <pc:sldMk cId="1401798083" sldId="865"/>
            <ac:picMk id="5" creationId="{82789947-D846-4DDE-BDB0-BFAB5B13D70F}"/>
          </ac:picMkLst>
        </pc:picChg>
        <pc:picChg chg="add mod">
          <ac:chgData name="Mark Higgins" userId="f99148ad-7e67-4304-8c11-27c7a53efd31" providerId="ADAL" clId="{47DC10C3-81B3-4CBD-89BF-2B4D68781B8D}" dt="2021-11-05T16:28:27.990" v="32710" actId="1076"/>
          <ac:picMkLst>
            <pc:docMk/>
            <pc:sldMk cId="1401798083" sldId="865"/>
            <ac:picMk id="6" creationId="{DBCB2AFF-B668-4B31-8BED-50B4E40F80EF}"/>
          </ac:picMkLst>
        </pc:picChg>
      </pc:sldChg>
      <pc:sldChg chg="modSp new del mod">
        <pc:chgData name="Mark Higgins" userId="f99148ad-7e67-4304-8c11-27c7a53efd31" providerId="ADAL" clId="{47DC10C3-81B3-4CBD-89BF-2B4D68781B8D}" dt="2021-11-07T16:04:36.021" v="32870" actId="47"/>
        <pc:sldMkLst>
          <pc:docMk/>
          <pc:sldMk cId="2237213001" sldId="866"/>
        </pc:sldMkLst>
        <pc:spChg chg="mod">
          <ac:chgData name="Mark Higgins" userId="f99148ad-7e67-4304-8c11-27c7a53efd31" providerId="ADAL" clId="{47DC10C3-81B3-4CBD-89BF-2B4D68781B8D}" dt="2021-11-05T16:32:02.326" v="32713" actId="20577"/>
          <ac:spMkLst>
            <pc:docMk/>
            <pc:sldMk cId="2237213001" sldId="866"/>
            <ac:spMk id="2" creationId="{BAC314C1-CA82-442F-B98B-C8A6402C7526}"/>
          </ac:spMkLst>
        </pc:spChg>
      </pc:sldChg>
    </pc:docChg>
  </pc:docChgLst>
  <pc:docChgLst>
    <pc:chgData name="Mark Higgins" userId="f99148ad-7e67-4304-8c11-27c7a53efd31" providerId="ADAL" clId="{F8AD2D77-CBD0-4DDC-A5EB-C1CEA8BDECF3}"/>
    <pc:docChg chg="undo custSel addSld delSld modSld sldOrd">
      <pc:chgData name="Mark Higgins" userId="f99148ad-7e67-4304-8c11-27c7a53efd31" providerId="ADAL" clId="{F8AD2D77-CBD0-4DDC-A5EB-C1CEA8BDECF3}" dt="2022-02-07T21:51:26.353" v="4575" actId="20577"/>
      <pc:docMkLst>
        <pc:docMk/>
      </pc:docMkLst>
      <pc:sldChg chg="del">
        <pc:chgData name="Mark Higgins" userId="f99148ad-7e67-4304-8c11-27c7a53efd31" providerId="ADAL" clId="{F8AD2D77-CBD0-4DDC-A5EB-C1CEA8BDECF3}" dt="2022-02-07T17:03:38.216" v="4" actId="47"/>
        <pc:sldMkLst>
          <pc:docMk/>
          <pc:sldMk cId="1015055181" sldId="258"/>
        </pc:sldMkLst>
      </pc:sldChg>
      <pc:sldChg chg="modSp mod">
        <pc:chgData name="Mark Higgins" userId="f99148ad-7e67-4304-8c11-27c7a53efd31" providerId="ADAL" clId="{F8AD2D77-CBD0-4DDC-A5EB-C1CEA8BDECF3}" dt="2022-02-07T17:03:14.601" v="3" actId="207"/>
        <pc:sldMkLst>
          <pc:docMk/>
          <pc:sldMk cId="1120319146" sldId="262"/>
        </pc:sldMkLst>
        <pc:spChg chg="mod">
          <ac:chgData name="Mark Higgins" userId="f99148ad-7e67-4304-8c11-27c7a53efd31" providerId="ADAL" clId="{F8AD2D77-CBD0-4DDC-A5EB-C1CEA8BDECF3}" dt="2022-02-07T17:02:57.603" v="1" actId="207"/>
          <ac:spMkLst>
            <pc:docMk/>
            <pc:sldMk cId="1120319146" sldId="262"/>
            <ac:spMk id="58" creationId="{DE6C5A3C-32EF-4195-8A42-ECEC36D1B91E}"/>
          </ac:spMkLst>
        </pc:spChg>
        <pc:spChg chg="mod">
          <ac:chgData name="Mark Higgins" userId="f99148ad-7e67-4304-8c11-27c7a53efd31" providerId="ADAL" clId="{F8AD2D77-CBD0-4DDC-A5EB-C1CEA8BDECF3}" dt="2022-02-07T17:03:06.414" v="2" actId="207"/>
          <ac:spMkLst>
            <pc:docMk/>
            <pc:sldMk cId="1120319146" sldId="262"/>
            <ac:spMk id="59" creationId="{1F1E1CA2-8B22-4EBC-A8B3-4E1D4101D87E}"/>
          </ac:spMkLst>
        </pc:spChg>
        <pc:spChg chg="mod">
          <ac:chgData name="Mark Higgins" userId="f99148ad-7e67-4304-8c11-27c7a53efd31" providerId="ADAL" clId="{F8AD2D77-CBD0-4DDC-A5EB-C1CEA8BDECF3}" dt="2022-02-07T17:03:14.601" v="3" actId="207"/>
          <ac:spMkLst>
            <pc:docMk/>
            <pc:sldMk cId="1120319146" sldId="262"/>
            <ac:spMk id="60" creationId="{ACF09B4E-41D8-4B56-8174-5E60E938E8D6}"/>
          </ac:spMkLst>
        </pc:spChg>
      </pc:sldChg>
      <pc:sldChg chg="del">
        <pc:chgData name="Mark Higgins" userId="f99148ad-7e67-4304-8c11-27c7a53efd31" providerId="ADAL" clId="{F8AD2D77-CBD0-4DDC-A5EB-C1CEA8BDECF3}" dt="2022-02-07T17:03:38.216" v="4" actId="47"/>
        <pc:sldMkLst>
          <pc:docMk/>
          <pc:sldMk cId="2851725395" sldId="263"/>
        </pc:sldMkLst>
      </pc:sldChg>
      <pc:sldChg chg="del">
        <pc:chgData name="Mark Higgins" userId="f99148ad-7e67-4304-8c11-27c7a53efd31" providerId="ADAL" clId="{F8AD2D77-CBD0-4DDC-A5EB-C1CEA8BDECF3}" dt="2022-02-07T17:03:38.216" v="4" actId="47"/>
        <pc:sldMkLst>
          <pc:docMk/>
          <pc:sldMk cId="2229582701" sldId="265"/>
        </pc:sldMkLst>
      </pc:sldChg>
      <pc:sldChg chg="del">
        <pc:chgData name="Mark Higgins" userId="f99148ad-7e67-4304-8c11-27c7a53efd31" providerId="ADAL" clId="{F8AD2D77-CBD0-4DDC-A5EB-C1CEA8BDECF3}" dt="2022-02-07T17:03:38.216" v="4" actId="47"/>
        <pc:sldMkLst>
          <pc:docMk/>
          <pc:sldMk cId="610349236" sldId="266"/>
        </pc:sldMkLst>
      </pc:sldChg>
      <pc:sldChg chg="del">
        <pc:chgData name="Mark Higgins" userId="f99148ad-7e67-4304-8c11-27c7a53efd31" providerId="ADAL" clId="{F8AD2D77-CBD0-4DDC-A5EB-C1CEA8BDECF3}" dt="2022-02-07T17:03:38.216" v="4" actId="47"/>
        <pc:sldMkLst>
          <pc:docMk/>
          <pc:sldMk cId="365249416" sldId="269"/>
        </pc:sldMkLst>
      </pc:sldChg>
      <pc:sldChg chg="del">
        <pc:chgData name="Mark Higgins" userId="f99148ad-7e67-4304-8c11-27c7a53efd31" providerId="ADAL" clId="{F8AD2D77-CBD0-4DDC-A5EB-C1CEA8BDECF3}" dt="2022-02-07T17:03:38.216" v="4" actId="47"/>
        <pc:sldMkLst>
          <pc:docMk/>
          <pc:sldMk cId="1441771244" sldId="272"/>
        </pc:sldMkLst>
      </pc:sldChg>
      <pc:sldChg chg="ord">
        <pc:chgData name="Mark Higgins" userId="f99148ad-7e67-4304-8c11-27c7a53efd31" providerId="ADAL" clId="{F8AD2D77-CBD0-4DDC-A5EB-C1CEA8BDECF3}" dt="2022-02-07T21:50:20.881" v="4439"/>
        <pc:sldMkLst>
          <pc:docMk/>
          <pc:sldMk cId="1402015314" sldId="616"/>
        </pc:sldMkLst>
      </pc:sldChg>
      <pc:sldChg chg="ord">
        <pc:chgData name="Mark Higgins" userId="f99148ad-7e67-4304-8c11-27c7a53efd31" providerId="ADAL" clId="{F8AD2D77-CBD0-4DDC-A5EB-C1CEA8BDECF3}" dt="2022-02-07T21:50:20.881" v="4439"/>
        <pc:sldMkLst>
          <pc:docMk/>
          <pc:sldMk cId="273507031" sldId="617"/>
        </pc:sldMkLst>
      </pc:sldChg>
      <pc:sldChg chg="ord">
        <pc:chgData name="Mark Higgins" userId="f99148ad-7e67-4304-8c11-27c7a53efd31" providerId="ADAL" clId="{F8AD2D77-CBD0-4DDC-A5EB-C1CEA8BDECF3}" dt="2022-02-07T21:50:20.881" v="4439"/>
        <pc:sldMkLst>
          <pc:docMk/>
          <pc:sldMk cId="2024371112" sldId="618"/>
        </pc:sldMkLst>
      </pc:sldChg>
      <pc:sldChg chg="ord">
        <pc:chgData name="Mark Higgins" userId="f99148ad-7e67-4304-8c11-27c7a53efd31" providerId="ADAL" clId="{F8AD2D77-CBD0-4DDC-A5EB-C1CEA8BDECF3}" dt="2022-02-07T21:50:20.881" v="4439"/>
        <pc:sldMkLst>
          <pc:docMk/>
          <pc:sldMk cId="3578862838" sldId="619"/>
        </pc:sldMkLst>
      </pc:sldChg>
      <pc:sldChg chg="modSp new mod">
        <pc:chgData name="Mark Higgins" userId="f99148ad-7e67-4304-8c11-27c7a53efd31" providerId="ADAL" clId="{F8AD2D77-CBD0-4DDC-A5EB-C1CEA8BDECF3}" dt="2022-02-07T20:08:18.536" v="846" actId="20577"/>
        <pc:sldMkLst>
          <pc:docMk/>
          <pc:sldMk cId="1008080423" sldId="620"/>
        </pc:sldMkLst>
        <pc:spChg chg="mod">
          <ac:chgData name="Mark Higgins" userId="f99148ad-7e67-4304-8c11-27c7a53efd31" providerId="ADAL" clId="{F8AD2D77-CBD0-4DDC-A5EB-C1CEA8BDECF3}" dt="2022-02-07T17:16:21.956" v="38" actId="20577"/>
          <ac:spMkLst>
            <pc:docMk/>
            <pc:sldMk cId="1008080423" sldId="620"/>
            <ac:spMk id="2" creationId="{5FAEA26C-6C1C-40F1-86FB-81B617BAF733}"/>
          </ac:spMkLst>
        </pc:spChg>
        <pc:spChg chg="mod">
          <ac:chgData name="Mark Higgins" userId="f99148ad-7e67-4304-8c11-27c7a53efd31" providerId="ADAL" clId="{F8AD2D77-CBD0-4DDC-A5EB-C1CEA8BDECF3}" dt="2022-02-07T20:08:18.536" v="846" actId="20577"/>
          <ac:spMkLst>
            <pc:docMk/>
            <pc:sldMk cId="1008080423" sldId="620"/>
            <ac:spMk id="3" creationId="{CEC8A333-14E9-4815-A3D4-B31AF94D64D1}"/>
          </ac:spMkLst>
        </pc:spChg>
      </pc:sldChg>
      <pc:sldChg chg="modSp new mod">
        <pc:chgData name="Mark Higgins" userId="f99148ad-7e67-4304-8c11-27c7a53efd31" providerId="ADAL" clId="{F8AD2D77-CBD0-4DDC-A5EB-C1CEA8BDECF3}" dt="2022-02-07T20:33:06.960" v="2273" actId="20577"/>
        <pc:sldMkLst>
          <pc:docMk/>
          <pc:sldMk cId="3890431827" sldId="621"/>
        </pc:sldMkLst>
        <pc:spChg chg="mod">
          <ac:chgData name="Mark Higgins" userId="f99148ad-7e67-4304-8c11-27c7a53efd31" providerId="ADAL" clId="{F8AD2D77-CBD0-4DDC-A5EB-C1CEA8BDECF3}" dt="2022-02-07T17:16:35.726" v="70" actId="20577"/>
          <ac:spMkLst>
            <pc:docMk/>
            <pc:sldMk cId="3890431827" sldId="621"/>
            <ac:spMk id="2" creationId="{1233A710-045D-4007-80F1-6FF403AF5109}"/>
          </ac:spMkLst>
        </pc:spChg>
        <pc:spChg chg="mod">
          <ac:chgData name="Mark Higgins" userId="f99148ad-7e67-4304-8c11-27c7a53efd31" providerId="ADAL" clId="{F8AD2D77-CBD0-4DDC-A5EB-C1CEA8BDECF3}" dt="2022-02-07T20:33:06.960" v="2273" actId="20577"/>
          <ac:spMkLst>
            <pc:docMk/>
            <pc:sldMk cId="3890431827" sldId="621"/>
            <ac:spMk id="3" creationId="{6D27DA5E-7531-45EC-877D-0BE38E320C4E}"/>
          </ac:spMkLst>
        </pc:spChg>
      </pc:sldChg>
      <pc:sldChg chg="addSp modSp new mod">
        <pc:chgData name="Mark Higgins" userId="f99148ad-7e67-4304-8c11-27c7a53efd31" providerId="ADAL" clId="{F8AD2D77-CBD0-4DDC-A5EB-C1CEA8BDECF3}" dt="2022-02-07T21:45:43.819" v="4436" actId="27636"/>
        <pc:sldMkLst>
          <pc:docMk/>
          <pc:sldMk cId="2039046866" sldId="622"/>
        </pc:sldMkLst>
        <pc:spChg chg="mod">
          <ac:chgData name="Mark Higgins" userId="f99148ad-7e67-4304-8c11-27c7a53efd31" providerId="ADAL" clId="{F8AD2D77-CBD0-4DDC-A5EB-C1CEA8BDECF3}" dt="2022-02-07T17:16:57.346" v="103" actId="20577"/>
          <ac:spMkLst>
            <pc:docMk/>
            <pc:sldMk cId="2039046866" sldId="622"/>
            <ac:spMk id="2" creationId="{C5731544-0FDD-418D-8C4A-A9E6205317EB}"/>
          </ac:spMkLst>
        </pc:spChg>
        <pc:spChg chg="mod">
          <ac:chgData name="Mark Higgins" userId="f99148ad-7e67-4304-8c11-27c7a53efd31" providerId="ADAL" clId="{F8AD2D77-CBD0-4DDC-A5EB-C1CEA8BDECF3}" dt="2022-02-07T21:45:43.819" v="4436" actId="27636"/>
          <ac:spMkLst>
            <pc:docMk/>
            <pc:sldMk cId="2039046866" sldId="622"/>
            <ac:spMk id="3" creationId="{0D1B7426-FA87-44B5-A3D9-563C0EE93DA0}"/>
          </ac:spMkLst>
        </pc:spChg>
        <pc:picChg chg="add mod">
          <ac:chgData name="Mark Higgins" userId="f99148ad-7e67-4304-8c11-27c7a53efd31" providerId="ADAL" clId="{F8AD2D77-CBD0-4DDC-A5EB-C1CEA8BDECF3}" dt="2022-02-07T21:37:31.091" v="4334" actId="1076"/>
          <ac:picMkLst>
            <pc:docMk/>
            <pc:sldMk cId="2039046866" sldId="622"/>
            <ac:picMk id="5" creationId="{401961C3-4451-443C-BBB7-454E09509523}"/>
          </ac:picMkLst>
        </pc:picChg>
      </pc:sldChg>
      <pc:sldChg chg="modSp new del mod ord">
        <pc:chgData name="Mark Higgins" userId="f99148ad-7e67-4304-8c11-27c7a53efd31" providerId="ADAL" clId="{F8AD2D77-CBD0-4DDC-A5EB-C1CEA8BDECF3}" dt="2022-02-07T21:48:52.724" v="4437" actId="2696"/>
        <pc:sldMkLst>
          <pc:docMk/>
          <pc:sldMk cId="1589621391" sldId="623"/>
        </pc:sldMkLst>
        <pc:spChg chg="mod">
          <ac:chgData name="Mark Higgins" userId="f99148ad-7e67-4304-8c11-27c7a53efd31" providerId="ADAL" clId="{F8AD2D77-CBD0-4DDC-A5EB-C1CEA8BDECF3}" dt="2022-02-07T17:17:21.350" v="168" actId="20577"/>
          <ac:spMkLst>
            <pc:docMk/>
            <pc:sldMk cId="1589621391" sldId="623"/>
            <ac:spMk id="2" creationId="{FC6C3D90-7312-48E2-A77E-AD615AA7DDF8}"/>
          </ac:spMkLst>
        </pc:spChg>
      </pc:sldChg>
      <pc:sldChg chg="modSp new del mod">
        <pc:chgData name="Mark Higgins" userId="f99148ad-7e67-4304-8c11-27c7a53efd31" providerId="ADAL" clId="{F8AD2D77-CBD0-4DDC-A5EB-C1CEA8BDECF3}" dt="2022-02-07T21:48:52.724" v="4437" actId="2696"/>
        <pc:sldMkLst>
          <pc:docMk/>
          <pc:sldMk cId="4190533901" sldId="624"/>
        </pc:sldMkLst>
        <pc:spChg chg="mod">
          <ac:chgData name="Mark Higgins" userId="f99148ad-7e67-4304-8c11-27c7a53efd31" providerId="ADAL" clId="{F8AD2D77-CBD0-4DDC-A5EB-C1CEA8BDECF3}" dt="2022-02-07T17:17:58.560" v="208" actId="20577"/>
          <ac:spMkLst>
            <pc:docMk/>
            <pc:sldMk cId="4190533901" sldId="624"/>
            <ac:spMk id="2" creationId="{0CF4D4A3-C22E-45C8-B376-9E48DCFE939D}"/>
          </ac:spMkLst>
        </pc:spChg>
      </pc:sldChg>
      <pc:sldChg chg="modSp new del mod">
        <pc:chgData name="Mark Higgins" userId="f99148ad-7e67-4304-8c11-27c7a53efd31" providerId="ADAL" clId="{F8AD2D77-CBD0-4DDC-A5EB-C1CEA8BDECF3}" dt="2022-02-07T21:48:52.724" v="4437" actId="2696"/>
        <pc:sldMkLst>
          <pc:docMk/>
          <pc:sldMk cId="1970488422" sldId="625"/>
        </pc:sldMkLst>
        <pc:spChg chg="mod">
          <ac:chgData name="Mark Higgins" userId="f99148ad-7e67-4304-8c11-27c7a53efd31" providerId="ADAL" clId="{F8AD2D77-CBD0-4DDC-A5EB-C1CEA8BDECF3}" dt="2022-02-07T17:18:16.161" v="246" actId="20577"/>
          <ac:spMkLst>
            <pc:docMk/>
            <pc:sldMk cId="1970488422" sldId="625"/>
            <ac:spMk id="2" creationId="{650EC126-8580-440B-9768-AFEC3EA4EDE2}"/>
          </ac:spMkLst>
        </pc:spChg>
      </pc:sldChg>
      <pc:sldChg chg="modSp new del mod">
        <pc:chgData name="Mark Higgins" userId="f99148ad-7e67-4304-8c11-27c7a53efd31" providerId="ADAL" clId="{F8AD2D77-CBD0-4DDC-A5EB-C1CEA8BDECF3}" dt="2022-02-07T21:48:52.724" v="4437" actId="2696"/>
        <pc:sldMkLst>
          <pc:docMk/>
          <pc:sldMk cId="89806834" sldId="626"/>
        </pc:sldMkLst>
        <pc:spChg chg="mod">
          <ac:chgData name="Mark Higgins" userId="f99148ad-7e67-4304-8c11-27c7a53efd31" providerId="ADAL" clId="{F8AD2D77-CBD0-4DDC-A5EB-C1CEA8BDECF3}" dt="2022-02-07T17:18:30.083" v="266" actId="20577"/>
          <ac:spMkLst>
            <pc:docMk/>
            <pc:sldMk cId="89806834" sldId="626"/>
            <ac:spMk id="2" creationId="{749E2591-08D4-4DD3-9335-9CADBF4E0A3D}"/>
          </ac:spMkLst>
        </pc:spChg>
      </pc:sldChg>
      <pc:sldChg chg="modSp new del mod">
        <pc:chgData name="Mark Higgins" userId="f99148ad-7e67-4304-8c11-27c7a53efd31" providerId="ADAL" clId="{F8AD2D77-CBD0-4DDC-A5EB-C1CEA8BDECF3}" dt="2022-02-07T21:48:52.724" v="4437" actId="2696"/>
        <pc:sldMkLst>
          <pc:docMk/>
          <pc:sldMk cId="2490405114" sldId="627"/>
        </pc:sldMkLst>
        <pc:spChg chg="mod">
          <ac:chgData name="Mark Higgins" userId="f99148ad-7e67-4304-8c11-27c7a53efd31" providerId="ADAL" clId="{F8AD2D77-CBD0-4DDC-A5EB-C1CEA8BDECF3}" dt="2022-02-07T17:18:51.312" v="295" actId="20577"/>
          <ac:spMkLst>
            <pc:docMk/>
            <pc:sldMk cId="2490405114" sldId="627"/>
            <ac:spMk id="2" creationId="{187063EC-2FA1-4F8F-A67F-F1040AEF9BB2}"/>
          </ac:spMkLst>
        </pc:spChg>
      </pc:sldChg>
      <pc:sldChg chg="modSp new del mod">
        <pc:chgData name="Mark Higgins" userId="f99148ad-7e67-4304-8c11-27c7a53efd31" providerId="ADAL" clId="{F8AD2D77-CBD0-4DDC-A5EB-C1CEA8BDECF3}" dt="2022-02-07T21:48:52.724" v="4437" actId="2696"/>
        <pc:sldMkLst>
          <pc:docMk/>
          <pc:sldMk cId="2138324947" sldId="628"/>
        </pc:sldMkLst>
        <pc:spChg chg="mod">
          <ac:chgData name="Mark Higgins" userId="f99148ad-7e67-4304-8c11-27c7a53efd31" providerId="ADAL" clId="{F8AD2D77-CBD0-4DDC-A5EB-C1CEA8BDECF3}" dt="2022-02-07T17:19:05.438" v="320" actId="20577"/>
          <ac:spMkLst>
            <pc:docMk/>
            <pc:sldMk cId="2138324947" sldId="628"/>
            <ac:spMk id="2" creationId="{12B1BC2D-3FF3-4CAB-A9B1-B6961ECCAC9A}"/>
          </ac:spMkLst>
        </pc:spChg>
      </pc:sldChg>
      <pc:sldChg chg="modSp new del mod">
        <pc:chgData name="Mark Higgins" userId="f99148ad-7e67-4304-8c11-27c7a53efd31" providerId="ADAL" clId="{F8AD2D77-CBD0-4DDC-A5EB-C1CEA8BDECF3}" dt="2022-02-07T21:48:52.724" v="4437" actId="2696"/>
        <pc:sldMkLst>
          <pc:docMk/>
          <pc:sldMk cId="4089014876" sldId="629"/>
        </pc:sldMkLst>
        <pc:spChg chg="mod">
          <ac:chgData name="Mark Higgins" userId="f99148ad-7e67-4304-8c11-27c7a53efd31" providerId="ADAL" clId="{F8AD2D77-CBD0-4DDC-A5EB-C1CEA8BDECF3}" dt="2022-02-07T17:19:17.139" v="340" actId="20577"/>
          <ac:spMkLst>
            <pc:docMk/>
            <pc:sldMk cId="4089014876" sldId="629"/>
            <ac:spMk id="2" creationId="{EB247BCA-D5AF-444D-9D1A-8EBBE4408D36}"/>
          </ac:spMkLst>
        </pc:spChg>
      </pc:sldChg>
      <pc:sldChg chg="addSp delSp modSp new mod">
        <pc:chgData name="Mark Higgins" userId="f99148ad-7e67-4304-8c11-27c7a53efd31" providerId="ADAL" clId="{F8AD2D77-CBD0-4DDC-A5EB-C1CEA8BDECF3}" dt="2022-02-07T21:05:21.623" v="3890" actId="20577"/>
        <pc:sldMkLst>
          <pc:docMk/>
          <pc:sldMk cId="1508847985" sldId="630"/>
        </pc:sldMkLst>
        <pc:spChg chg="mod">
          <ac:chgData name="Mark Higgins" userId="f99148ad-7e67-4304-8c11-27c7a53efd31" providerId="ADAL" clId="{F8AD2D77-CBD0-4DDC-A5EB-C1CEA8BDECF3}" dt="2022-02-07T17:20:05.276" v="356" actId="20577"/>
          <ac:spMkLst>
            <pc:docMk/>
            <pc:sldMk cId="1508847985" sldId="630"/>
            <ac:spMk id="2" creationId="{5CB02C91-0E32-49AD-B5B3-B8EC060A97AC}"/>
          </ac:spMkLst>
        </pc:spChg>
        <pc:spChg chg="mod">
          <ac:chgData name="Mark Higgins" userId="f99148ad-7e67-4304-8c11-27c7a53efd31" providerId="ADAL" clId="{F8AD2D77-CBD0-4DDC-A5EB-C1CEA8BDECF3}" dt="2022-02-07T21:05:21.623" v="3890" actId="20577"/>
          <ac:spMkLst>
            <pc:docMk/>
            <pc:sldMk cId="1508847985" sldId="630"/>
            <ac:spMk id="3" creationId="{B6CD3D58-DB89-441D-AFC7-B4422B41CD55}"/>
          </ac:spMkLst>
        </pc:spChg>
        <pc:spChg chg="add del">
          <ac:chgData name="Mark Higgins" userId="f99148ad-7e67-4304-8c11-27c7a53efd31" providerId="ADAL" clId="{F8AD2D77-CBD0-4DDC-A5EB-C1CEA8BDECF3}" dt="2022-02-07T21:05:04.996" v="3886" actId="22"/>
          <ac:spMkLst>
            <pc:docMk/>
            <pc:sldMk cId="1508847985" sldId="630"/>
            <ac:spMk id="5" creationId="{5A7ABCAE-CD6B-4F5C-856E-A0F236F3B28D}"/>
          </ac:spMkLst>
        </pc:spChg>
      </pc:sldChg>
      <pc:sldChg chg="modSp new mod">
        <pc:chgData name="Mark Higgins" userId="f99148ad-7e67-4304-8c11-27c7a53efd31" providerId="ADAL" clId="{F8AD2D77-CBD0-4DDC-A5EB-C1CEA8BDECF3}" dt="2022-02-07T21:08:13.248" v="3920" actId="6549"/>
        <pc:sldMkLst>
          <pc:docMk/>
          <pc:sldMk cId="4022414973" sldId="631"/>
        </pc:sldMkLst>
        <pc:spChg chg="mod">
          <ac:chgData name="Mark Higgins" userId="f99148ad-7e67-4304-8c11-27c7a53efd31" providerId="ADAL" clId="{F8AD2D77-CBD0-4DDC-A5EB-C1CEA8BDECF3}" dt="2022-02-07T17:20:21.357" v="365" actId="20577"/>
          <ac:spMkLst>
            <pc:docMk/>
            <pc:sldMk cId="4022414973" sldId="631"/>
            <ac:spMk id="2" creationId="{E0752792-7B39-4B0E-9CB6-4C32DAC98951}"/>
          </ac:spMkLst>
        </pc:spChg>
        <pc:spChg chg="mod">
          <ac:chgData name="Mark Higgins" userId="f99148ad-7e67-4304-8c11-27c7a53efd31" providerId="ADAL" clId="{F8AD2D77-CBD0-4DDC-A5EB-C1CEA8BDECF3}" dt="2022-02-07T21:08:13.248" v="3920" actId="6549"/>
          <ac:spMkLst>
            <pc:docMk/>
            <pc:sldMk cId="4022414973" sldId="631"/>
            <ac:spMk id="3" creationId="{76F6D284-68B9-4C29-9E0B-CF20C8029E2D}"/>
          </ac:spMkLst>
        </pc:spChg>
      </pc:sldChg>
      <pc:sldChg chg="modSp new mod">
        <pc:chgData name="Mark Higgins" userId="f99148ad-7e67-4304-8c11-27c7a53efd31" providerId="ADAL" clId="{F8AD2D77-CBD0-4DDC-A5EB-C1CEA8BDECF3}" dt="2022-02-07T21:14:10.097" v="3982" actId="20577"/>
        <pc:sldMkLst>
          <pc:docMk/>
          <pc:sldMk cId="1495584714" sldId="632"/>
        </pc:sldMkLst>
        <pc:spChg chg="mod">
          <ac:chgData name="Mark Higgins" userId="f99148ad-7e67-4304-8c11-27c7a53efd31" providerId="ADAL" clId="{F8AD2D77-CBD0-4DDC-A5EB-C1CEA8BDECF3}" dt="2022-02-07T17:20:58.099" v="392" actId="255"/>
          <ac:spMkLst>
            <pc:docMk/>
            <pc:sldMk cId="1495584714" sldId="632"/>
            <ac:spMk id="2" creationId="{E7A28FD2-6F64-4A08-8E75-091755225E72}"/>
          </ac:spMkLst>
        </pc:spChg>
        <pc:spChg chg="mod">
          <ac:chgData name="Mark Higgins" userId="f99148ad-7e67-4304-8c11-27c7a53efd31" providerId="ADAL" clId="{F8AD2D77-CBD0-4DDC-A5EB-C1CEA8BDECF3}" dt="2022-02-07T21:14:10.097" v="3982" actId="20577"/>
          <ac:spMkLst>
            <pc:docMk/>
            <pc:sldMk cId="1495584714" sldId="632"/>
            <ac:spMk id="3" creationId="{72572175-FD56-444B-B393-10F15C8F3D2F}"/>
          </ac:spMkLst>
        </pc:spChg>
      </pc:sldChg>
      <pc:sldChg chg="modSp new mod">
        <pc:chgData name="Mark Higgins" userId="f99148ad-7e67-4304-8c11-27c7a53efd31" providerId="ADAL" clId="{F8AD2D77-CBD0-4DDC-A5EB-C1CEA8BDECF3}" dt="2022-02-07T21:19:08.664" v="4061" actId="27636"/>
        <pc:sldMkLst>
          <pc:docMk/>
          <pc:sldMk cId="3698302974" sldId="633"/>
        </pc:sldMkLst>
        <pc:spChg chg="mod">
          <ac:chgData name="Mark Higgins" userId="f99148ad-7e67-4304-8c11-27c7a53efd31" providerId="ADAL" clId="{F8AD2D77-CBD0-4DDC-A5EB-C1CEA8BDECF3}" dt="2022-02-07T20:00:47.775" v="418" actId="255"/>
          <ac:spMkLst>
            <pc:docMk/>
            <pc:sldMk cId="3698302974" sldId="633"/>
            <ac:spMk id="2" creationId="{77C26D66-71D1-4AEA-869D-EF45693E302B}"/>
          </ac:spMkLst>
        </pc:spChg>
        <pc:spChg chg="mod">
          <ac:chgData name="Mark Higgins" userId="f99148ad-7e67-4304-8c11-27c7a53efd31" providerId="ADAL" clId="{F8AD2D77-CBD0-4DDC-A5EB-C1CEA8BDECF3}" dt="2022-02-07T21:19:08.664" v="4061" actId="27636"/>
          <ac:spMkLst>
            <pc:docMk/>
            <pc:sldMk cId="3698302974" sldId="633"/>
            <ac:spMk id="3" creationId="{5C3F762B-8A0D-4A6A-88F2-F89AA2CC61FB}"/>
          </ac:spMkLst>
        </pc:spChg>
      </pc:sldChg>
      <pc:sldChg chg="modSp new mod">
        <pc:chgData name="Mark Higgins" userId="f99148ad-7e67-4304-8c11-27c7a53efd31" providerId="ADAL" clId="{F8AD2D77-CBD0-4DDC-A5EB-C1CEA8BDECF3}" dt="2022-02-07T21:35:16.357" v="4312" actId="20577"/>
        <pc:sldMkLst>
          <pc:docMk/>
          <pc:sldMk cId="2311721104" sldId="634"/>
        </pc:sldMkLst>
        <pc:spChg chg="mod">
          <ac:chgData name="Mark Higgins" userId="f99148ad-7e67-4304-8c11-27c7a53efd31" providerId="ADAL" clId="{F8AD2D77-CBD0-4DDC-A5EB-C1CEA8BDECF3}" dt="2022-02-07T20:01:13.811" v="448" actId="255"/>
          <ac:spMkLst>
            <pc:docMk/>
            <pc:sldMk cId="2311721104" sldId="634"/>
            <ac:spMk id="2" creationId="{18DCDBA2-C451-4202-9392-9B56A7961532}"/>
          </ac:spMkLst>
        </pc:spChg>
        <pc:spChg chg="mod">
          <ac:chgData name="Mark Higgins" userId="f99148ad-7e67-4304-8c11-27c7a53efd31" providerId="ADAL" clId="{F8AD2D77-CBD0-4DDC-A5EB-C1CEA8BDECF3}" dt="2022-02-07T21:35:16.357" v="4312" actId="20577"/>
          <ac:spMkLst>
            <pc:docMk/>
            <pc:sldMk cId="2311721104" sldId="634"/>
            <ac:spMk id="3" creationId="{E74F6B5E-89DF-4BE2-8E63-6F8AADB7F5F0}"/>
          </ac:spMkLst>
        </pc:spChg>
      </pc:sldChg>
      <pc:sldChg chg="modSp new mod">
        <pc:chgData name="Mark Higgins" userId="f99148ad-7e67-4304-8c11-27c7a53efd31" providerId="ADAL" clId="{F8AD2D77-CBD0-4DDC-A5EB-C1CEA8BDECF3}" dt="2022-02-07T21:32:49.914" v="4300" actId="20577"/>
        <pc:sldMkLst>
          <pc:docMk/>
          <pc:sldMk cId="3984102396" sldId="635"/>
        </pc:sldMkLst>
        <pc:spChg chg="mod">
          <ac:chgData name="Mark Higgins" userId="f99148ad-7e67-4304-8c11-27c7a53efd31" providerId="ADAL" clId="{F8AD2D77-CBD0-4DDC-A5EB-C1CEA8BDECF3}" dt="2022-02-07T20:01:43.274" v="481" actId="255"/>
          <ac:spMkLst>
            <pc:docMk/>
            <pc:sldMk cId="3984102396" sldId="635"/>
            <ac:spMk id="2" creationId="{23485B07-43E0-4740-93FB-B799ABE68CD3}"/>
          </ac:spMkLst>
        </pc:spChg>
        <pc:spChg chg="mod">
          <ac:chgData name="Mark Higgins" userId="f99148ad-7e67-4304-8c11-27c7a53efd31" providerId="ADAL" clId="{F8AD2D77-CBD0-4DDC-A5EB-C1CEA8BDECF3}" dt="2022-02-07T21:32:49.914" v="4300" actId="20577"/>
          <ac:spMkLst>
            <pc:docMk/>
            <pc:sldMk cId="3984102396" sldId="635"/>
            <ac:spMk id="3" creationId="{D7918A14-AE96-4724-9F77-3FCA622E81F9}"/>
          </ac:spMkLst>
        </pc:spChg>
      </pc:sldChg>
      <pc:sldChg chg="addSp modSp new mod">
        <pc:chgData name="Mark Higgins" userId="f99148ad-7e67-4304-8c11-27c7a53efd31" providerId="ADAL" clId="{F8AD2D77-CBD0-4DDC-A5EB-C1CEA8BDECF3}" dt="2022-02-07T20:11:06.124" v="995" actId="14100"/>
        <pc:sldMkLst>
          <pc:docMk/>
          <pc:sldMk cId="1253145030" sldId="636"/>
        </pc:sldMkLst>
        <pc:spChg chg="mod">
          <ac:chgData name="Mark Higgins" userId="f99148ad-7e67-4304-8c11-27c7a53efd31" providerId="ADAL" clId="{F8AD2D77-CBD0-4DDC-A5EB-C1CEA8BDECF3}" dt="2022-02-07T20:08:41.194" v="858" actId="20577"/>
          <ac:spMkLst>
            <pc:docMk/>
            <pc:sldMk cId="1253145030" sldId="636"/>
            <ac:spMk id="2" creationId="{069DC578-EADF-4624-A34D-BC48DE5F7E3E}"/>
          </ac:spMkLst>
        </pc:spChg>
        <pc:spChg chg="mod">
          <ac:chgData name="Mark Higgins" userId="f99148ad-7e67-4304-8c11-27c7a53efd31" providerId="ADAL" clId="{F8AD2D77-CBD0-4DDC-A5EB-C1CEA8BDECF3}" dt="2022-02-07T20:10:18.186" v="989" actId="14100"/>
          <ac:spMkLst>
            <pc:docMk/>
            <pc:sldMk cId="1253145030" sldId="636"/>
            <ac:spMk id="3" creationId="{D26F5A7B-64C3-4254-A916-F3AD42848048}"/>
          </ac:spMkLst>
        </pc:spChg>
        <pc:picChg chg="add mod">
          <ac:chgData name="Mark Higgins" userId="f99148ad-7e67-4304-8c11-27c7a53efd31" providerId="ADAL" clId="{F8AD2D77-CBD0-4DDC-A5EB-C1CEA8BDECF3}" dt="2022-02-07T20:11:06.124" v="995" actId="14100"/>
          <ac:picMkLst>
            <pc:docMk/>
            <pc:sldMk cId="1253145030" sldId="636"/>
            <ac:picMk id="5" creationId="{AFD9BAC2-7178-4559-B106-B5442BE2EC26}"/>
          </ac:picMkLst>
        </pc:picChg>
      </pc:sldChg>
      <pc:sldChg chg="addSp delSp modSp new mod">
        <pc:chgData name="Mark Higgins" userId="f99148ad-7e67-4304-8c11-27c7a53efd31" providerId="ADAL" clId="{F8AD2D77-CBD0-4DDC-A5EB-C1CEA8BDECF3}" dt="2022-02-07T20:16:31.464" v="1327" actId="20577"/>
        <pc:sldMkLst>
          <pc:docMk/>
          <pc:sldMk cId="54973300" sldId="637"/>
        </pc:sldMkLst>
        <pc:spChg chg="mod">
          <ac:chgData name="Mark Higgins" userId="f99148ad-7e67-4304-8c11-27c7a53efd31" providerId="ADAL" clId="{F8AD2D77-CBD0-4DDC-A5EB-C1CEA8BDECF3}" dt="2022-02-07T20:12:55.315" v="1007" actId="20577"/>
          <ac:spMkLst>
            <pc:docMk/>
            <pc:sldMk cId="54973300" sldId="637"/>
            <ac:spMk id="2" creationId="{6FE4E4F5-22B4-444E-B662-C4068EC9DDD2}"/>
          </ac:spMkLst>
        </pc:spChg>
        <pc:spChg chg="mod">
          <ac:chgData name="Mark Higgins" userId="f99148ad-7e67-4304-8c11-27c7a53efd31" providerId="ADAL" clId="{F8AD2D77-CBD0-4DDC-A5EB-C1CEA8BDECF3}" dt="2022-02-07T20:16:31.464" v="1327" actId="20577"/>
          <ac:spMkLst>
            <pc:docMk/>
            <pc:sldMk cId="54973300" sldId="637"/>
            <ac:spMk id="3" creationId="{3B46EC3E-24A6-45E5-AA93-02D93E49CCF7}"/>
          </ac:spMkLst>
        </pc:spChg>
        <pc:picChg chg="add del">
          <ac:chgData name="Mark Higgins" userId="f99148ad-7e67-4304-8c11-27c7a53efd31" providerId="ADAL" clId="{F8AD2D77-CBD0-4DDC-A5EB-C1CEA8BDECF3}" dt="2022-02-07T20:12:41.515" v="998" actId="22"/>
          <ac:picMkLst>
            <pc:docMk/>
            <pc:sldMk cId="54973300" sldId="637"/>
            <ac:picMk id="5" creationId="{D347A580-3D27-47D3-95EA-8F3BE552BE0D}"/>
          </ac:picMkLst>
        </pc:picChg>
      </pc:sldChg>
      <pc:sldChg chg="addSp delSp modSp new mod modClrScheme chgLayout">
        <pc:chgData name="Mark Higgins" userId="f99148ad-7e67-4304-8c11-27c7a53efd31" providerId="ADAL" clId="{F8AD2D77-CBD0-4DDC-A5EB-C1CEA8BDECF3}" dt="2022-02-07T20:19:59.765" v="1444" actId="26606"/>
        <pc:sldMkLst>
          <pc:docMk/>
          <pc:sldMk cId="1750366467" sldId="638"/>
        </pc:sldMkLst>
        <pc:spChg chg="mod">
          <ac:chgData name="Mark Higgins" userId="f99148ad-7e67-4304-8c11-27c7a53efd31" providerId="ADAL" clId="{F8AD2D77-CBD0-4DDC-A5EB-C1CEA8BDECF3}" dt="2022-02-07T20:19:59.765" v="1444" actId="26606"/>
          <ac:spMkLst>
            <pc:docMk/>
            <pc:sldMk cId="1750366467" sldId="638"/>
            <ac:spMk id="2" creationId="{629BFCE5-CC65-4209-807E-F1E4CE814E87}"/>
          </ac:spMkLst>
        </pc:spChg>
        <pc:spChg chg="mod">
          <ac:chgData name="Mark Higgins" userId="f99148ad-7e67-4304-8c11-27c7a53efd31" providerId="ADAL" clId="{F8AD2D77-CBD0-4DDC-A5EB-C1CEA8BDECF3}" dt="2022-02-07T20:19:59.765" v="1444" actId="26606"/>
          <ac:spMkLst>
            <pc:docMk/>
            <pc:sldMk cId="1750366467" sldId="638"/>
            <ac:spMk id="3" creationId="{0BD0FEF3-FA40-4BAF-96D2-90893FCF2627}"/>
          </ac:spMkLst>
        </pc:spChg>
        <pc:spChg chg="add del mod">
          <ac:chgData name="Mark Higgins" userId="f99148ad-7e67-4304-8c11-27c7a53efd31" providerId="ADAL" clId="{F8AD2D77-CBD0-4DDC-A5EB-C1CEA8BDECF3}" dt="2022-02-07T20:19:59.765" v="1444" actId="26606"/>
          <ac:spMkLst>
            <pc:docMk/>
            <pc:sldMk cId="1750366467" sldId="638"/>
            <ac:spMk id="9" creationId="{56F03D77-8CCB-4BC2-BCB2-901E5ADBAADE}"/>
          </ac:spMkLst>
        </pc:spChg>
        <pc:spChg chg="add del mod">
          <ac:chgData name="Mark Higgins" userId="f99148ad-7e67-4304-8c11-27c7a53efd31" providerId="ADAL" clId="{F8AD2D77-CBD0-4DDC-A5EB-C1CEA8BDECF3}" dt="2022-02-07T20:19:59.765" v="1444" actId="26606"/>
          <ac:spMkLst>
            <pc:docMk/>
            <pc:sldMk cId="1750366467" sldId="638"/>
            <ac:spMk id="11" creationId="{9372ACC7-D728-4774-A7CF-3F64624EAFE8}"/>
          </ac:spMkLst>
        </pc:spChg>
        <pc:picChg chg="add mod">
          <ac:chgData name="Mark Higgins" userId="f99148ad-7e67-4304-8c11-27c7a53efd31" providerId="ADAL" clId="{F8AD2D77-CBD0-4DDC-A5EB-C1CEA8BDECF3}" dt="2022-02-07T20:19:59.765" v="1444" actId="26606"/>
          <ac:picMkLst>
            <pc:docMk/>
            <pc:sldMk cId="1750366467" sldId="638"/>
            <ac:picMk id="4" creationId="{C2A518B5-1F90-4904-A2E0-5968C8AF8C7F}"/>
          </ac:picMkLst>
        </pc:picChg>
      </pc:sldChg>
      <pc:sldChg chg="addSp modSp add mod">
        <pc:chgData name="Mark Higgins" userId="f99148ad-7e67-4304-8c11-27c7a53efd31" providerId="ADAL" clId="{F8AD2D77-CBD0-4DDC-A5EB-C1CEA8BDECF3}" dt="2022-02-07T20:35:53.347" v="2290" actId="1076"/>
        <pc:sldMkLst>
          <pc:docMk/>
          <pc:sldMk cId="1329533818" sldId="639"/>
        </pc:sldMkLst>
        <pc:spChg chg="mod">
          <ac:chgData name="Mark Higgins" userId="f99148ad-7e67-4304-8c11-27c7a53efd31" providerId="ADAL" clId="{F8AD2D77-CBD0-4DDC-A5EB-C1CEA8BDECF3}" dt="2022-02-07T20:21:32.506" v="1466" actId="20577"/>
          <ac:spMkLst>
            <pc:docMk/>
            <pc:sldMk cId="1329533818" sldId="639"/>
            <ac:spMk id="3" creationId="{0BD0FEF3-FA40-4BAF-96D2-90893FCF2627}"/>
          </ac:spMkLst>
        </pc:spChg>
        <pc:picChg chg="add mod">
          <ac:chgData name="Mark Higgins" userId="f99148ad-7e67-4304-8c11-27c7a53efd31" providerId="ADAL" clId="{F8AD2D77-CBD0-4DDC-A5EB-C1CEA8BDECF3}" dt="2022-02-07T20:35:53.347" v="2290" actId="1076"/>
          <ac:picMkLst>
            <pc:docMk/>
            <pc:sldMk cId="1329533818" sldId="639"/>
            <ac:picMk id="6" creationId="{2335980F-25F0-435E-94D9-7C87D62A7FB0}"/>
          </ac:picMkLst>
        </pc:picChg>
      </pc:sldChg>
      <pc:sldChg chg="modSp mod">
        <pc:chgData name="Mark Higgins" userId="f99148ad-7e67-4304-8c11-27c7a53efd31" providerId="ADAL" clId="{F8AD2D77-CBD0-4DDC-A5EB-C1CEA8BDECF3}" dt="2022-02-07T20:38:25.120" v="2621" actId="15"/>
        <pc:sldMkLst>
          <pc:docMk/>
          <pc:sldMk cId="690619435" sldId="640"/>
        </pc:sldMkLst>
        <pc:spChg chg="mod">
          <ac:chgData name="Mark Higgins" userId="f99148ad-7e67-4304-8c11-27c7a53efd31" providerId="ADAL" clId="{F8AD2D77-CBD0-4DDC-A5EB-C1CEA8BDECF3}" dt="2022-02-07T20:38:25.120" v="2621" actId="15"/>
          <ac:spMkLst>
            <pc:docMk/>
            <pc:sldMk cId="690619435" sldId="640"/>
            <ac:spMk id="3" creationId="{6D27DA5E-7531-45EC-877D-0BE38E320C4E}"/>
          </ac:spMkLst>
        </pc:spChg>
      </pc:sldChg>
      <pc:sldChg chg="modSp add mod">
        <pc:chgData name="Mark Higgins" userId="f99148ad-7e67-4304-8c11-27c7a53efd31" providerId="ADAL" clId="{F8AD2D77-CBD0-4DDC-A5EB-C1CEA8BDECF3}" dt="2022-02-07T20:41:44.673" v="2988" actId="15"/>
        <pc:sldMkLst>
          <pc:docMk/>
          <pc:sldMk cId="62394420" sldId="641"/>
        </pc:sldMkLst>
        <pc:spChg chg="mod">
          <ac:chgData name="Mark Higgins" userId="f99148ad-7e67-4304-8c11-27c7a53efd31" providerId="ADAL" clId="{F8AD2D77-CBD0-4DDC-A5EB-C1CEA8BDECF3}" dt="2022-02-07T20:41:44.673" v="2988" actId="15"/>
          <ac:spMkLst>
            <pc:docMk/>
            <pc:sldMk cId="62394420" sldId="641"/>
            <ac:spMk id="3" creationId="{6D27DA5E-7531-45EC-877D-0BE38E320C4E}"/>
          </ac:spMkLst>
        </pc:spChg>
      </pc:sldChg>
      <pc:sldChg chg="modSp mod">
        <pc:chgData name="Mark Higgins" userId="f99148ad-7e67-4304-8c11-27c7a53efd31" providerId="ADAL" clId="{F8AD2D77-CBD0-4DDC-A5EB-C1CEA8BDECF3}" dt="2022-02-07T20:48:57.191" v="3376" actId="20577"/>
        <pc:sldMkLst>
          <pc:docMk/>
          <pc:sldMk cId="103200888" sldId="642"/>
        </pc:sldMkLst>
        <pc:spChg chg="mod">
          <ac:chgData name="Mark Higgins" userId="f99148ad-7e67-4304-8c11-27c7a53efd31" providerId="ADAL" clId="{F8AD2D77-CBD0-4DDC-A5EB-C1CEA8BDECF3}" dt="2022-02-07T20:48:57.191" v="3376" actId="20577"/>
          <ac:spMkLst>
            <pc:docMk/>
            <pc:sldMk cId="103200888" sldId="642"/>
            <ac:spMk id="3" creationId="{6D27DA5E-7531-45EC-877D-0BE38E320C4E}"/>
          </ac:spMkLst>
        </pc:spChg>
      </pc:sldChg>
      <pc:sldChg chg="modSp mod">
        <pc:chgData name="Mark Higgins" userId="f99148ad-7e67-4304-8c11-27c7a53efd31" providerId="ADAL" clId="{F8AD2D77-CBD0-4DDC-A5EB-C1CEA8BDECF3}" dt="2022-02-07T20:52:12.597" v="3498" actId="15"/>
        <pc:sldMkLst>
          <pc:docMk/>
          <pc:sldMk cId="700069481" sldId="643"/>
        </pc:sldMkLst>
        <pc:spChg chg="mod">
          <ac:chgData name="Mark Higgins" userId="f99148ad-7e67-4304-8c11-27c7a53efd31" providerId="ADAL" clId="{F8AD2D77-CBD0-4DDC-A5EB-C1CEA8BDECF3}" dt="2022-02-07T20:52:12.597" v="3498" actId="15"/>
          <ac:spMkLst>
            <pc:docMk/>
            <pc:sldMk cId="700069481" sldId="643"/>
            <ac:spMk id="3" creationId="{6D27DA5E-7531-45EC-877D-0BE38E320C4E}"/>
          </ac:spMkLst>
        </pc:spChg>
      </pc:sldChg>
      <pc:sldChg chg="modSp mod">
        <pc:chgData name="Mark Higgins" userId="f99148ad-7e67-4304-8c11-27c7a53efd31" providerId="ADAL" clId="{F8AD2D77-CBD0-4DDC-A5EB-C1CEA8BDECF3}" dt="2022-02-07T20:56:23.615" v="3798" actId="27636"/>
        <pc:sldMkLst>
          <pc:docMk/>
          <pc:sldMk cId="1484459816" sldId="644"/>
        </pc:sldMkLst>
        <pc:spChg chg="mod">
          <ac:chgData name="Mark Higgins" userId="f99148ad-7e67-4304-8c11-27c7a53efd31" providerId="ADAL" clId="{F8AD2D77-CBD0-4DDC-A5EB-C1CEA8BDECF3}" dt="2022-02-07T20:56:23.615" v="3798" actId="27636"/>
          <ac:spMkLst>
            <pc:docMk/>
            <pc:sldMk cId="1484459816" sldId="644"/>
            <ac:spMk id="3" creationId="{6D27DA5E-7531-45EC-877D-0BE38E320C4E}"/>
          </ac:spMkLst>
        </pc:spChg>
      </pc:sldChg>
      <pc:sldChg chg="modSp mod">
        <pc:chgData name="Mark Higgins" userId="f99148ad-7e67-4304-8c11-27c7a53efd31" providerId="ADAL" clId="{F8AD2D77-CBD0-4DDC-A5EB-C1CEA8BDECF3}" dt="2022-02-07T20:59:28.960" v="3853"/>
        <pc:sldMkLst>
          <pc:docMk/>
          <pc:sldMk cId="3312670832" sldId="645"/>
        </pc:sldMkLst>
        <pc:spChg chg="mod">
          <ac:chgData name="Mark Higgins" userId="f99148ad-7e67-4304-8c11-27c7a53efd31" providerId="ADAL" clId="{F8AD2D77-CBD0-4DDC-A5EB-C1CEA8BDECF3}" dt="2022-02-07T20:59:28.960" v="3853"/>
          <ac:spMkLst>
            <pc:docMk/>
            <pc:sldMk cId="3312670832" sldId="645"/>
            <ac:spMk id="3" creationId="{6D27DA5E-7531-45EC-877D-0BE38E320C4E}"/>
          </ac:spMkLst>
        </pc:spChg>
      </pc:sldChg>
      <pc:sldChg chg="modSp mod">
        <pc:chgData name="Mark Higgins" userId="f99148ad-7e67-4304-8c11-27c7a53efd31" providerId="ADAL" clId="{F8AD2D77-CBD0-4DDC-A5EB-C1CEA8BDECF3}" dt="2022-02-07T21:05:43.369" v="3898" actId="20577"/>
        <pc:sldMkLst>
          <pc:docMk/>
          <pc:sldMk cId="639323150" sldId="646"/>
        </pc:sldMkLst>
        <pc:spChg chg="mod">
          <ac:chgData name="Mark Higgins" userId="f99148ad-7e67-4304-8c11-27c7a53efd31" providerId="ADAL" clId="{F8AD2D77-CBD0-4DDC-A5EB-C1CEA8BDECF3}" dt="2022-02-07T21:05:43.369" v="3898" actId="20577"/>
          <ac:spMkLst>
            <pc:docMk/>
            <pc:sldMk cId="639323150" sldId="646"/>
            <ac:spMk id="3" creationId="{B6CD3D58-DB89-441D-AFC7-B4422B41CD55}"/>
          </ac:spMkLst>
        </pc:spChg>
      </pc:sldChg>
      <pc:sldChg chg="modSp mod">
        <pc:chgData name="Mark Higgins" userId="f99148ad-7e67-4304-8c11-27c7a53efd31" providerId="ADAL" clId="{F8AD2D77-CBD0-4DDC-A5EB-C1CEA8BDECF3}" dt="2022-02-07T21:11:53.278" v="3964" actId="27636"/>
        <pc:sldMkLst>
          <pc:docMk/>
          <pc:sldMk cId="1322271626" sldId="647"/>
        </pc:sldMkLst>
        <pc:spChg chg="mod">
          <ac:chgData name="Mark Higgins" userId="f99148ad-7e67-4304-8c11-27c7a53efd31" providerId="ADAL" clId="{F8AD2D77-CBD0-4DDC-A5EB-C1CEA8BDECF3}" dt="2022-02-07T21:11:53.278" v="3964" actId="27636"/>
          <ac:spMkLst>
            <pc:docMk/>
            <pc:sldMk cId="1322271626" sldId="647"/>
            <ac:spMk id="3" creationId="{76F6D284-68B9-4C29-9E0B-CF20C8029E2D}"/>
          </ac:spMkLst>
        </pc:spChg>
      </pc:sldChg>
      <pc:sldChg chg="modSp mod">
        <pc:chgData name="Mark Higgins" userId="f99148ad-7e67-4304-8c11-27c7a53efd31" providerId="ADAL" clId="{F8AD2D77-CBD0-4DDC-A5EB-C1CEA8BDECF3}" dt="2022-02-07T21:15:56.543" v="4007" actId="20577"/>
        <pc:sldMkLst>
          <pc:docMk/>
          <pc:sldMk cId="3145981852" sldId="648"/>
        </pc:sldMkLst>
        <pc:spChg chg="mod">
          <ac:chgData name="Mark Higgins" userId="f99148ad-7e67-4304-8c11-27c7a53efd31" providerId="ADAL" clId="{F8AD2D77-CBD0-4DDC-A5EB-C1CEA8BDECF3}" dt="2022-02-07T21:15:56.543" v="4007" actId="20577"/>
          <ac:spMkLst>
            <pc:docMk/>
            <pc:sldMk cId="3145981852" sldId="648"/>
            <ac:spMk id="3" creationId="{72572175-FD56-444B-B393-10F15C8F3D2F}"/>
          </ac:spMkLst>
        </pc:spChg>
      </pc:sldChg>
      <pc:sldChg chg="modSp mod">
        <pc:chgData name="Mark Higgins" userId="f99148ad-7e67-4304-8c11-27c7a53efd31" providerId="ADAL" clId="{F8AD2D77-CBD0-4DDC-A5EB-C1CEA8BDECF3}" dt="2022-02-07T21:15:48.060" v="3999" actId="20577"/>
        <pc:sldMkLst>
          <pc:docMk/>
          <pc:sldMk cId="410498761" sldId="649"/>
        </pc:sldMkLst>
        <pc:spChg chg="mod">
          <ac:chgData name="Mark Higgins" userId="f99148ad-7e67-4304-8c11-27c7a53efd31" providerId="ADAL" clId="{F8AD2D77-CBD0-4DDC-A5EB-C1CEA8BDECF3}" dt="2022-02-07T21:15:48.060" v="3999" actId="20577"/>
          <ac:spMkLst>
            <pc:docMk/>
            <pc:sldMk cId="410498761" sldId="649"/>
            <ac:spMk id="3" creationId="{72572175-FD56-444B-B393-10F15C8F3D2F}"/>
          </ac:spMkLst>
        </pc:spChg>
      </pc:sldChg>
      <pc:sldChg chg="addSp delSp modSp add mod">
        <pc:chgData name="Mark Higgins" userId="f99148ad-7e67-4304-8c11-27c7a53efd31" providerId="ADAL" clId="{F8AD2D77-CBD0-4DDC-A5EB-C1CEA8BDECF3}" dt="2022-02-07T21:38:44.028" v="4362" actId="14100"/>
        <pc:sldMkLst>
          <pc:docMk/>
          <pc:sldMk cId="2658704332" sldId="650"/>
        </pc:sldMkLst>
        <pc:spChg chg="mod">
          <ac:chgData name="Mark Higgins" userId="f99148ad-7e67-4304-8c11-27c7a53efd31" providerId="ADAL" clId="{F8AD2D77-CBD0-4DDC-A5EB-C1CEA8BDECF3}" dt="2022-02-07T21:38:18.687" v="4358"/>
          <ac:spMkLst>
            <pc:docMk/>
            <pc:sldMk cId="2658704332" sldId="650"/>
            <ac:spMk id="2" creationId="{629BFCE5-CC65-4209-807E-F1E4CE814E87}"/>
          </ac:spMkLst>
        </pc:spChg>
        <pc:spChg chg="mod">
          <ac:chgData name="Mark Higgins" userId="f99148ad-7e67-4304-8c11-27c7a53efd31" providerId="ADAL" clId="{F8AD2D77-CBD0-4DDC-A5EB-C1CEA8BDECF3}" dt="2022-02-07T21:38:04.726" v="4357" actId="20577"/>
          <ac:spMkLst>
            <pc:docMk/>
            <pc:sldMk cId="2658704332" sldId="650"/>
            <ac:spMk id="3" creationId="{0BD0FEF3-FA40-4BAF-96D2-90893FCF2627}"/>
          </ac:spMkLst>
        </pc:spChg>
        <pc:picChg chg="del">
          <ac:chgData name="Mark Higgins" userId="f99148ad-7e67-4304-8c11-27c7a53efd31" providerId="ADAL" clId="{F8AD2D77-CBD0-4DDC-A5EB-C1CEA8BDECF3}" dt="2022-02-07T21:38:36.683" v="4359" actId="478"/>
          <ac:picMkLst>
            <pc:docMk/>
            <pc:sldMk cId="2658704332" sldId="650"/>
            <ac:picMk id="6" creationId="{2335980F-25F0-435E-94D9-7C87D62A7FB0}"/>
          </ac:picMkLst>
        </pc:picChg>
        <pc:picChg chg="add mod">
          <ac:chgData name="Mark Higgins" userId="f99148ad-7e67-4304-8c11-27c7a53efd31" providerId="ADAL" clId="{F8AD2D77-CBD0-4DDC-A5EB-C1CEA8BDECF3}" dt="2022-02-07T21:38:44.028" v="4362" actId="14100"/>
          <ac:picMkLst>
            <pc:docMk/>
            <pc:sldMk cId="2658704332" sldId="650"/>
            <ac:picMk id="7" creationId="{6D76062C-6267-4EE6-AA7C-0AA49A3C9194}"/>
          </ac:picMkLst>
        </pc:picChg>
      </pc:sldChg>
      <pc:sldChg chg="addSp delSp modSp new mod">
        <pc:chgData name="Mark Higgins" userId="f99148ad-7e67-4304-8c11-27c7a53efd31" providerId="ADAL" clId="{F8AD2D77-CBD0-4DDC-A5EB-C1CEA8BDECF3}" dt="2022-02-07T21:44:58.110" v="4431" actId="5793"/>
        <pc:sldMkLst>
          <pc:docMk/>
          <pc:sldMk cId="216654588" sldId="651"/>
        </pc:sldMkLst>
        <pc:spChg chg="mod">
          <ac:chgData name="Mark Higgins" userId="f99148ad-7e67-4304-8c11-27c7a53efd31" providerId="ADAL" clId="{F8AD2D77-CBD0-4DDC-A5EB-C1CEA8BDECF3}" dt="2022-02-07T21:39:39.630" v="4366"/>
          <ac:spMkLst>
            <pc:docMk/>
            <pc:sldMk cId="216654588" sldId="651"/>
            <ac:spMk id="2" creationId="{D4ED7981-2308-4C16-ADD5-B36BF064EC56}"/>
          </ac:spMkLst>
        </pc:spChg>
        <pc:spChg chg="mod">
          <ac:chgData name="Mark Higgins" userId="f99148ad-7e67-4304-8c11-27c7a53efd31" providerId="ADAL" clId="{F8AD2D77-CBD0-4DDC-A5EB-C1CEA8BDECF3}" dt="2022-02-07T21:44:58.110" v="4431" actId="5793"/>
          <ac:spMkLst>
            <pc:docMk/>
            <pc:sldMk cId="216654588" sldId="651"/>
            <ac:spMk id="3" creationId="{0B4AEE5C-6CF4-4E66-8791-6948E5ACFEC7}"/>
          </ac:spMkLst>
        </pc:spChg>
        <pc:picChg chg="add del">
          <ac:chgData name="Mark Higgins" userId="f99148ad-7e67-4304-8c11-27c7a53efd31" providerId="ADAL" clId="{F8AD2D77-CBD0-4DDC-A5EB-C1CEA8BDECF3}" dt="2022-02-07T21:39:22.438" v="4365" actId="22"/>
          <ac:picMkLst>
            <pc:docMk/>
            <pc:sldMk cId="216654588" sldId="651"/>
            <ac:picMk id="5" creationId="{790B51C8-CB4A-4769-A3B9-A8D455C6C8B4}"/>
          </ac:picMkLst>
        </pc:picChg>
      </pc:sldChg>
      <pc:sldChg chg="modSp mod">
        <pc:chgData name="Mark Higgins" userId="f99148ad-7e67-4304-8c11-27c7a53efd31" providerId="ADAL" clId="{F8AD2D77-CBD0-4DDC-A5EB-C1CEA8BDECF3}" dt="2022-02-07T21:44:50.787" v="4428" actId="6549"/>
        <pc:sldMkLst>
          <pc:docMk/>
          <pc:sldMk cId="2919658676" sldId="652"/>
        </pc:sldMkLst>
        <pc:spChg chg="mod">
          <ac:chgData name="Mark Higgins" userId="f99148ad-7e67-4304-8c11-27c7a53efd31" providerId="ADAL" clId="{F8AD2D77-CBD0-4DDC-A5EB-C1CEA8BDECF3}" dt="2022-02-07T21:44:50.787" v="4428" actId="6549"/>
          <ac:spMkLst>
            <pc:docMk/>
            <pc:sldMk cId="2919658676" sldId="652"/>
            <ac:spMk id="3" creationId="{0B4AEE5C-6CF4-4E66-8791-6948E5ACFEC7}"/>
          </ac:spMkLst>
        </pc:spChg>
      </pc:sldChg>
      <pc:sldChg chg="modSp add mod">
        <pc:chgData name="Mark Higgins" userId="f99148ad-7e67-4304-8c11-27c7a53efd31" providerId="ADAL" clId="{F8AD2D77-CBD0-4DDC-A5EB-C1CEA8BDECF3}" dt="2022-02-07T21:51:26.353" v="4575" actId="20577"/>
        <pc:sldMkLst>
          <pc:docMk/>
          <pc:sldMk cId="443364066" sldId="653"/>
        </pc:sldMkLst>
        <pc:spChg chg="mod">
          <ac:chgData name="Mark Higgins" userId="f99148ad-7e67-4304-8c11-27c7a53efd31" providerId="ADAL" clId="{F8AD2D77-CBD0-4DDC-A5EB-C1CEA8BDECF3}" dt="2022-02-07T21:51:26.353" v="4575" actId="20577"/>
          <ac:spMkLst>
            <pc:docMk/>
            <pc:sldMk cId="443364066" sldId="653"/>
            <ac:spMk id="3" creationId="{0BD0FEF3-FA40-4BAF-96D2-90893FCF2627}"/>
          </ac:spMkLst>
        </pc:spChg>
      </pc:sldChg>
      <pc:sldChg chg="del">
        <pc:chgData name="Mark Higgins" userId="f99148ad-7e67-4304-8c11-27c7a53efd31" providerId="ADAL" clId="{F8AD2D77-CBD0-4DDC-A5EB-C1CEA8BDECF3}" dt="2022-02-07T17:03:38.216" v="4" actId="47"/>
        <pc:sldMkLst>
          <pc:docMk/>
          <pc:sldMk cId="3260383663" sldId="683"/>
        </pc:sldMkLst>
      </pc:sldChg>
      <pc:sldChg chg="del">
        <pc:chgData name="Mark Higgins" userId="f99148ad-7e67-4304-8c11-27c7a53efd31" providerId="ADAL" clId="{F8AD2D77-CBD0-4DDC-A5EB-C1CEA8BDECF3}" dt="2022-02-07T17:03:38.216" v="4" actId="47"/>
        <pc:sldMkLst>
          <pc:docMk/>
          <pc:sldMk cId="4007501771" sldId="684"/>
        </pc:sldMkLst>
      </pc:sldChg>
      <pc:sldChg chg="del">
        <pc:chgData name="Mark Higgins" userId="f99148ad-7e67-4304-8c11-27c7a53efd31" providerId="ADAL" clId="{F8AD2D77-CBD0-4DDC-A5EB-C1CEA8BDECF3}" dt="2022-02-07T17:03:38.216" v="4" actId="47"/>
        <pc:sldMkLst>
          <pc:docMk/>
          <pc:sldMk cId="4014108337" sldId="685"/>
        </pc:sldMkLst>
      </pc:sldChg>
      <pc:sldChg chg="del">
        <pc:chgData name="Mark Higgins" userId="f99148ad-7e67-4304-8c11-27c7a53efd31" providerId="ADAL" clId="{F8AD2D77-CBD0-4DDC-A5EB-C1CEA8BDECF3}" dt="2022-02-07T17:03:38.216" v="4" actId="47"/>
        <pc:sldMkLst>
          <pc:docMk/>
          <pc:sldMk cId="359539618" sldId="686"/>
        </pc:sldMkLst>
      </pc:sldChg>
      <pc:sldChg chg="del">
        <pc:chgData name="Mark Higgins" userId="f99148ad-7e67-4304-8c11-27c7a53efd31" providerId="ADAL" clId="{F8AD2D77-CBD0-4DDC-A5EB-C1CEA8BDECF3}" dt="2022-02-07T17:03:38.216" v="4" actId="47"/>
        <pc:sldMkLst>
          <pc:docMk/>
          <pc:sldMk cId="3845661198" sldId="687"/>
        </pc:sldMkLst>
      </pc:sldChg>
      <pc:sldChg chg="del">
        <pc:chgData name="Mark Higgins" userId="f99148ad-7e67-4304-8c11-27c7a53efd31" providerId="ADAL" clId="{F8AD2D77-CBD0-4DDC-A5EB-C1CEA8BDECF3}" dt="2022-02-07T17:03:38.216" v="4" actId="47"/>
        <pc:sldMkLst>
          <pc:docMk/>
          <pc:sldMk cId="1637030846" sldId="693"/>
        </pc:sldMkLst>
      </pc:sldChg>
      <pc:sldChg chg="del">
        <pc:chgData name="Mark Higgins" userId="f99148ad-7e67-4304-8c11-27c7a53efd31" providerId="ADAL" clId="{F8AD2D77-CBD0-4DDC-A5EB-C1CEA8BDECF3}" dt="2022-02-07T17:03:38.216" v="4" actId="47"/>
        <pc:sldMkLst>
          <pc:docMk/>
          <pc:sldMk cId="2018838890" sldId="750"/>
        </pc:sldMkLst>
      </pc:sldChg>
      <pc:sldChg chg="del">
        <pc:chgData name="Mark Higgins" userId="f99148ad-7e67-4304-8c11-27c7a53efd31" providerId="ADAL" clId="{F8AD2D77-CBD0-4DDC-A5EB-C1CEA8BDECF3}" dt="2022-02-07T17:03:38.216" v="4" actId="47"/>
        <pc:sldMkLst>
          <pc:docMk/>
          <pc:sldMk cId="3462418458" sldId="753"/>
        </pc:sldMkLst>
      </pc:sldChg>
      <pc:sldChg chg="del">
        <pc:chgData name="Mark Higgins" userId="f99148ad-7e67-4304-8c11-27c7a53efd31" providerId="ADAL" clId="{F8AD2D77-CBD0-4DDC-A5EB-C1CEA8BDECF3}" dt="2022-02-07T17:03:38.216" v="4" actId="47"/>
        <pc:sldMkLst>
          <pc:docMk/>
          <pc:sldMk cId="2615977295" sldId="754"/>
        </pc:sldMkLst>
      </pc:sldChg>
      <pc:sldChg chg="del">
        <pc:chgData name="Mark Higgins" userId="f99148ad-7e67-4304-8c11-27c7a53efd31" providerId="ADAL" clId="{F8AD2D77-CBD0-4DDC-A5EB-C1CEA8BDECF3}" dt="2022-02-07T17:03:38.216" v="4" actId="47"/>
        <pc:sldMkLst>
          <pc:docMk/>
          <pc:sldMk cId="2369055837" sldId="755"/>
        </pc:sldMkLst>
      </pc:sldChg>
    </pc:docChg>
  </pc:docChgLst>
  <pc:docChgLst>
    <pc:chgData name="Mark Higgins" userId="f99148ad-7e67-4304-8c11-27c7a53efd31" providerId="ADAL" clId="{99766F39-BE25-4B36-B164-B1873F974098}"/>
    <pc:docChg chg="addSld modSld">
      <pc:chgData name="Mark Higgins" userId="f99148ad-7e67-4304-8c11-27c7a53efd31" providerId="ADAL" clId="{99766F39-BE25-4B36-B164-B1873F974098}" dt="2022-02-03T10:27:11.449" v="0"/>
      <pc:docMkLst>
        <pc:docMk/>
      </pc:docMkLst>
      <pc:sldChg chg="add">
        <pc:chgData name="Mark Higgins" userId="f99148ad-7e67-4304-8c11-27c7a53efd31" providerId="ADAL" clId="{99766F39-BE25-4B36-B164-B1873F974098}" dt="2022-02-03T10:27:11.449" v="0"/>
        <pc:sldMkLst>
          <pc:docMk/>
          <pc:sldMk cId="1402015314" sldId="616"/>
        </pc:sldMkLst>
      </pc:sldChg>
      <pc:sldChg chg="add">
        <pc:chgData name="Mark Higgins" userId="f99148ad-7e67-4304-8c11-27c7a53efd31" providerId="ADAL" clId="{99766F39-BE25-4B36-B164-B1873F974098}" dt="2022-02-03T10:27:11.449" v="0"/>
        <pc:sldMkLst>
          <pc:docMk/>
          <pc:sldMk cId="273507031" sldId="617"/>
        </pc:sldMkLst>
      </pc:sldChg>
      <pc:sldChg chg="add">
        <pc:chgData name="Mark Higgins" userId="f99148ad-7e67-4304-8c11-27c7a53efd31" providerId="ADAL" clId="{99766F39-BE25-4B36-B164-B1873F974098}" dt="2022-02-03T10:27:11.449" v="0"/>
        <pc:sldMkLst>
          <pc:docMk/>
          <pc:sldMk cId="2024371112" sldId="618"/>
        </pc:sldMkLst>
      </pc:sldChg>
      <pc:sldChg chg="add">
        <pc:chgData name="Mark Higgins" userId="f99148ad-7e67-4304-8c11-27c7a53efd31" providerId="ADAL" clId="{99766F39-BE25-4B36-B164-B1873F974098}" dt="2022-02-03T10:27:11.449" v="0"/>
        <pc:sldMkLst>
          <pc:docMk/>
          <pc:sldMk cId="3578862838" sldId="619"/>
        </pc:sldMkLst>
      </pc:sldChg>
    </pc:docChg>
  </pc:docChgLst>
  <pc:docChgLst>
    <pc:chgData name="Mark Higgins" userId="f99148ad-7e67-4304-8c11-27c7a53efd31" providerId="ADAL" clId="{BC333596-D8C3-4C9B-AD5F-947285B05F4F}"/>
    <pc:docChg chg="undo custSel addSld delSld modSld sldOrd">
      <pc:chgData name="Mark Higgins" userId="f99148ad-7e67-4304-8c11-27c7a53efd31" providerId="ADAL" clId="{BC333596-D8C3-4C9B-AD5F-947285B05F4F}" dt="2021-11-02T11:20:41.123" v="990" actId="20577"/>
      <pc:docMkLst>
        <pc:docMk/>
      </pc:docMkLst>
      <pc:sldChg chg="add del">
        <pc:chgData name="Mark Higgins" userId="f99148ad-7e67-4304-8c11-27c7a53efd31" providerId="ADAL" clId="{BC333596-D8C3-4C9B-AD5F-947285B05F4F}" dt="2021-10-19T15:30:31.824" v="4" actId="47"/>
        <pc:sldMkLst>
          <pc:docMk/>
          <pc:sldMk cId="195010966" sldId="256"/>
        </pc:sldMkLst>
      </pc:sldChg>
      <pc:sldChg chg="add del">
        <pc:chgData name="Mark Higgins" userId="f99148ad-7e67-4304-8c11-27c7a53efd31" providerId="ADAL" clId="{BC333596-D8C3-4C9B-AD5F-947285B05F4F}" dt="2021-10-19T15:29:53.945" v="3" actId="47"/>
        <pc:sldMkLst>
          <pc:docMk/>
          <pc:sldMk cId="653415081" sldId="257"/>
        </pc:sldMkLst>
      </pc:sldChg>
      <pc:sldChg chg="add del">
        <pc:chgData name="Mark Higgins" userId="f99148ad-7e67-4304-8c11-27c7a53efd31" providerId="ADAL" clId="{BC333596-D8C3-4C9B-AD5F-947285B05F4F}" dt="2021-10-19T15:29:53.945" v="3" actId="47"/>
        <pc:sldMkLst>
          <pc:docMk/>
          <pc:sldMk cId="1015055181" sldId="258"/>
        </pc:sldMkLst>
      </pc:sldChg>
      <pc:sldChg chg="add del">
        <pc:chgData name="Mark Higgins" userId="f99148ad-7e67-4304-8c11-27c7a53efd31" providerId="ADAL" clId="{BC333596-D8C3-4C9B-AD5F-947285B05F4F}" dt="2021-10-19T15:30:31.824" v="4" actId="47"/>
        <pc:sldMkLst>
          <pc:docMk/>
          <pc:sldMk cId="1340715411" sldId="259"/>
        </pc:sldMkLst>
      </pc:sldChg>
      <pc:sldChg chg="add del">
        <pc:chgData name="Mark Higgins" userId="f99148ad-7e67-4304-8c11-27c7a53efd31" providerId="ADAL" clId="{BC333596-D8C3-4C9B-AD5F-947285B05F4F}" dt="2021-10-19T15:30:31.824" v="4" actId="47"/>
        <pc:sldMkLst>
          <pc:docMk/>
          <pc:sldMk cId="308592299" sldId="260"/>
        </pc:sldMkLst>
      </pc:sldChg>
      <pc:sldChg chg="add del">
        <pc:chgData name="Mark Higgins" userId="f99148ad-7e67-4304-8c11-27c7a53efd31" providerId="ADAL" clId="{BC333596-D8C3-4C9B-AD5F-947285B05F4F}" dt="2021-10-19T15:30:31.824" v="4" actId="47"/>
        <pc:sldMkLst>
          <pc:docMk/>
          <pc:sldMk cId="3620027515" sldId="261"/>
        </pc:sldMkLst>
      </pc:sldChg>
      <pc:sldChg chg="modSp add del mod">
        <pc:chgData name="Mark Higgins" userId="f99148ad-7e67-4304-8c11-27c7a53efd31" providerId="ADAL" clId="{BC333596-D8C3-4C9B-AD5F-947285B05F4F}" dt="2021-10-19T15:29:53.945" v="3" actId="47"/>
        <pc:sldMkLst>
          <pc:docMk/>
          <pc:sldMk cId="2851725395" sldId="263"/>
        </pc:sldMkLst>
        <pc:spChg chg="mod">
          <ac:chgData name="Mark Higgins" userId="f99148ad-7e67-4304-8c11-27c7a53efd31" providerId="ADAL" clId="{BC333596-D8C3-4C9B-AD5F-947285B05F4F}" dt="2021-10-19T15:24:35.861" v="1" actId="20577"/>
          <ac:spMkLst>
            <pc:docMk/>
            <pc:sldMk cId="2851725395" sldId="263"/>
            <ac:spMk id="2" creationId="{6F72D086-A43B-4CDC-A095-32ECF695D0EB}"/>
          </ac:spMkLst>
        </pc:spChg>
      </pc:sldChg>
      <pc:sldChg chg="add del">
        <pc:chgData name="Mark Higgins" userId="f99148ad-7e67-4304-8c11-27c7a53efd31" providerId="ADAL" clId="{BC333596-D8C3-4C9B-AD5F-947285B05F4F}" dt="2021-10-19T15:29:53.945" v="3" actId="47"/>
        <pc:sldMkLst>
          <pc:docMk/>
          <pc:sldMk cId="174211072" sldId="264"/>
        </pc:sldMkLst>
      </pc:sldChg>
      <pc:sldChg chg="add del">
        <pc:chgData name="Mark Higgins" userId="f99148ad-7e67-4304-8c11-27c7a53efd31" providerId="ADAL" clId="{BC333596-D8C3-4C9B-AD5F-947285B05F4F}" dt="2021-10-19T15:29:53.945" v="3" actId="47"/>
        <pc:sldMkLst>
          <pc:docMk/>
          <pc:sldMk cId="2229582701" sldId="265"/>
        </pc:sldMkLst>
      </pc:sldChg>
      <pc:sldChg chg="add del">
        <pc:chgData name="Mark Higgins" userId="f99148ad-7e67-4304-8c11-27c7a53efd31" providerId="ADAL" clId="{BC333596-D8C3-4C9B-AD5F-947285B05F4F}" dt="2021-10-19T15:29:53.945" v="3" actId="47"/>
        <pc:sldMkLst>
          <pc:docMk/>
          <pc:sldMk cId="610349236" sldId="266"/>
        </pc:sldMkLst>
      </pc:sldChg>
      <pc:sldChg chg="add del">
        <pc:chgData name="Mark Higgins" userId="f99148ad-7e67-4304-8c11-27c7a53efd31" providerId="ADAL" clId="{BC333596-D8C3-4C9B-AD5F-947285B05F4F}" dt="2021-10-19T15:30:31.824" v="4" actId="47"/>
        <pc:sldMkLst>
          <pc:docMk/>
          <pc:sldMk cId="3474297635" sldId="268"/>
        </pc:sldMkLst>
      </pc:sldChg>
      <pc:sldChg chg="add del">
        <pc:chgData name="Mark Higgins" userId="f99148ad-7e67-4304-8c11-27c7a53efd31" providerId="ADAL" clId="{BC333596-D8C3-4C9B-AD5F-947285B05F4F}" dt="2021-10-19T15:30:31.824" v="4" actId="47"/>
        <pc:sldMkLst>
          <pc:docMk/>
          <pc:sldMk cId="431508216" sldId="270"/>
        </pc:sldMkLst>
      </pc:sldChg>
      <pc:sldChg chg="add del">
        <pc:chgData name="Mark Higgins" userId="f99148ad-7e67-4304-8c11-27c7a53efd31" providerId="ADAL" clId="{BC333596-D8C3-4C9B-AD5F-947285B05F4F}" dt="2021-10-19T15:30:31.824" v="4" actId="47"/>
        <pc:sldMkLst>
          <pc:docMk/>
          <pc:sldMk cId="4227811471" sldId="271"/>
        </pc:sldMkLst>
      </pc:sldChg>
      <pc:sldChg chg="add del">
        <pc:chgData name="Mark Higgins" userId="f99148ad-7e67-4304-8c11-27c7a53efd31" providerId="ADAL" clId="{BC333596-D8C3-4C9B-AD5F-947285B05F4F}" dt="2021-10-19T15:29:53.945" v="3" actId="47"/>
        <pc:sldMkLst>
          <pc:docMk/>
          <pc:sldMk cId="1441771244" sldId="272"/>
        </pc:sldMkLst>
      </pc:sldChg>
      <pc:sldChg chg="addSp modSp add del mod">
        <pc:chgData name="Mark Higgins" userId="f99148ad-7e67-4304-8c11-27c7a53efd31" providerId="ADAL" clId="{BC333596-D8C3-4C9B-AD5F-947285B05F4F}" dt="2021-10-19T15:31:40.514" v="24" actId="20577"/>
        <pc:sldMkLst>
          <pc:docMk/>
          <pc:sldMk cId="1845766208" sldId="273"/>
        </pc:sldMkLst>
        <pc:spChg chg="add mod">
          <ac:chgData name="Mark Higgins" userId="f99148ad-7e67-4304-8c11-27c7a53efd31" providerId="ADAL" clId="{BC333596-D8C3-4C9B-AD5F-947285B05F4F}" dt="2021-10-19T15:31:40.514" v="24" actId="20577"/>
          <ac:spMkLst>
            <pc:docMk/>
            <pc:sldMk cId="1845766208" sldId="273"/>
            <ac:spMk id="7" creationId="{6DBBD12B-BC83-43BA-ADD9-C0D5A4BF9910}"/>
          </ac:spMkLst>
        </pc:spChg>
        <pc:spChg chg="mod">
          <ac:chgData name="Mark Higgins" userId="f99148ad-7e67-4304-8c11-27c7a53efd31" providerId="ADAL" clId="{BC333596-D8C3-4C9B-AD5F-947285B05F4F}" dt="2021-10-19T15:31:02.452" v="6" actId="1076"/>
          <ac:spMkLst>
            <pc:docMk/>
            <pc:sldMk cId="1845766208" sldId="273"/>
            <ac:spMk id="10" creationId="{FFD1252B-8CDE-4CDF-84EE-A60BE7BB8D89}"/>
          </ac:spMkLst>
        </pc:spChg>
        <pc:spChg chg="mod">
          <ac:chgData name="Mark Higgins" userId="f99148ad-7e67-4304-8c11-27c7a53efd31" providerId="ADAL" clId="{BC333596-D8C3-4C9B-AD5F-947285B05F4F}" dt="2021-10-19T15:31:12.123" v="8" actId="1076"/>
          <ac:spMkLst>
            <pc:docMk/>
            <pc:sldMk cId="1845766208" sldId="273"/>
            <ac:spMk id="14" creationId="{48C61FE2-2E7A-454A-BAF0-E108F7755431}"/>
          </ac:spMkLst>
        </pc:spChg>
        <pc:picChg chg="mod">
          <ac:chgData name="Mark Higgins" userId="f99148ad-7e67-4304-8c11-27c7a53efd31" providerId="ADAL" clId="{BC333596-D8C3-4C9B-AD5F-947285B05F4F}" dt="2021-10-19T15:30:58.020" v="5" actId="1076"/>
          <ac:picMkLst>
            <pc:docMk/>
            <pc:sldMk cId="1845766208" sldId="273"/>
            <ac:picMk id="6" creationId="{581756FB-9C1B-4E8D-852E-BF3672970A49}"/>
          </ac:picMkLst>
        </pc:picChg>
        <pc:picChg chg="mod">
          <ac:chgData name="Mark Higgins" userId="f99148ad-7e67-4304-8c11-27c7a53efd31" providerId="ADAL" clId="{BC333596-D8C3-4C9B-AD5F-947285B05F4F}" dt="2021-10-19T15:31:05.253" v="7" actId="1076"/>
          <ac:picMkLst>
            <pc:docMk/>
            <pc:sldMk cId="1845766208" sldId="273"/>
            <ac:picMk id="8" creationId="{9D439313-A08A-4E54-9B06-1AC49BA0921A}"/>
          </ac:picMkLst>
        </pc:picChg>
      </pc:sldChg>
      <pc:sldChg chg="add del">
        <pc:chgData name="Mark Higgins" userId="f99148ad-7e67-4304-8c11-27c7a53efd31" providerId="ADAL" clId="{BC333596-D8C3-4C9B-AD5F-947285B05F4F}" dt="2021-10-19T15:30:31.824" v="4" actId="47"/>
        <pc:sldMkLst>
          <pc:docMk/>
          <pc:sldMk cId="1248674225" sldId="275"/>
        </pc:sldMkLst>
      </pc:sldChg>
      <pc:sldChg chg="add del">
        <pc:chgData name="Mark Higgins" userId="f99148ad-7e67-4304-8c11-27c7a53efd31" providerId="ADAL" clId="{BC333596-D8C3-4C9B-AD5F-947285B05F4F}" dt="2021-10-19T15:30:31.824" v="4" actId="47"/>
        <pc:sldMkLst>
          <pc:docMk/>
          <pc:sldMk cId="3739762004" sldId="276"/>
        </pc:sldMkLst>
      </pc:sldChg>
      <pc:sldChg chg="add del">
        <pc:chgData name="Mark Higgins" userId="f99148ad-7e67-4304-8c11-27c7a53efd31" providerId="ADAL" clId="{BC333596-D8C3-4C9B-AD5F-947285B05F4F}" dt="2021-10-19T15:30:31.824" v="4" actId="47"/>
        <pc:sldMkLst>
          <pc:docMk/>
          <pc:sldMk cId="2583232243" sldId="277"/>
        </pc:sldMkLst>
      </pc:sldChg>
      <pc:sldChg chg="add del">
        <pc:chgData name="Mark Higgins" userId="f99148ad-7e67-4304-8c11-27c7a53efd31" providerId="ADAL" clId="{BC333596-D8C3-4C9B-AD5F-947285B05F4F}" dt="2021-10-19T15:30:31.824" v="4" actId="47"/>
        <pc:sldMkLst>
          <pc:docMk/>
          <pc:sldMk cId="1334762385" sldId="278"/>
        </pc:sldMkLst>
      </pc:sldChg>
      <pc:sldChg chg="add del">
        <pc:chgData name="Mark Higgins" userId="f99148ad-7e67-4304-8c11-27c7a53efd31" providerId="ADAL" clId="{BC333596-D8C3-4C9B-AD5F-947285B05F4F}" dt="2021-10-19T15:30:31.824" v="4" actId="47"/>
        <pc:sldMkLst>
          <pc:docMk/>
          <pc:sldMk cId="360803380" sldId="279"/>
        </pc:sldMkLst>
      </pc:sldChg>
      <pc:sldChg chg="add del">
        <pc:chgData name="Mark Higgins" userId="f99148ad-7e67-4304-8c11-27c7a53efd31" providerId="ADAL" clId="{BC333596-D8C3-4C9B-AD5F-947285B05F4F}" dt="2021-10-19T15:30:31.824" v="4" actId="47"/>
        <pc:sldMkLst>
          <pc:docMk/>
          <pc:sldMk cId="4207859248" sldId="280"/>
        </pc:sldMkLst>
      </pc:sldChg>
      <pc:sldChg chg="add del">
        <pc:chgData name="Mark Higgins" userId="f99148ad-7e67-4304-8c11-27c7a53efd31" providerId="ADAL" clId="{BC333596-D8C3-4C9B-AD5F-947285B05F4F}" dt="2021-10-19T15:30:31.824" v="4" actId="47"/>
        <pc:sldMkLst>
          <pc:docMk/>
          <pc:sldMk cId="3368538443" sldId="283"/>
        </pc:sldMkLst>
      </pc:sldChg>
      <pc:sldChg chg="add del">
        <pc:chgData name="Mark Higgins" userId="f99148ad-7e67-4304-8c11-27c7a53efd31" providerId="ADAL" clId="{BC333596-D8C3-4C9B-AD5F-947285B05F4F}" dt="2021-10-19T15:30:31.824" v="4" actId="47"/>
        <pc:sldMkLst>
          <pc:docMk/>
          <pc:sldMk cId="3011566704" sldId="284"/>
        </pc:sldMkLst>
      </pc:sldChg>
      <pc:sldChg chg="add del">
        <pc:chgData name="Mark Higgins" userId="f99148ad-7e67-4304-8c11-27c7a53efd31" providerId="ADAL" clId="{BC333596-D8C3-4C9B-AD5F-947285B05F4F}" dt="2021-10-19T15:30:31.824" v="4" actId="47"/>
        <pc:sldMkLst>
          <pc:docMk/>
          <pc:sldMk cId="467139853" sldId="285"/>
        </pc:sldMkLst>
      </pc:sldChg>
      <pc:sldChg chg="add del">
        <pc:chgData name="Mark Higgins" userId="f99148ad-7e67-4304-8c11-27c7a53efd31" providerId="ADAL" clId="{BC333596-D8C3-4C9B-AD5F-947285B05F4F}" dt="2021-10-19T15:30:31.824" v="4" actId="47"/>
        <pc:sldMkLst>
          <pc:docMk/>
          <pc:sldMk cId="1899824347" sldId="286"/>
        </pc:sldMkLst>
      </pc:sldChg>
      <pc:sldChg chg="add del">
        <pc:chgData name="Mark Higgins" userId="f99148ad-7e67-4304-8c11-27c7a53efd31" providerId="ADAL" clId="{BC333596-D8C3-4C9B-AD5F-947285B05F4F}" dt="2021-10-19T15:30:31.824" v="4" actId="47"/>
        <pc:sldMkLst>
          <pc:docMk/>
          <pc:sldMk cId="226983718" sldId="287"/>
        </pc:sldMkLst>
      </pc:sldChg>
      <pc:sldChg chg="add del">
        <pc:chgData name="Mark Higgins" userId="f99148ad-7e67-4304-8c11-27c7a53efd31" providerId="ADAL" clId="{BC333596-D8C3-4C9B-AD5F-947285B05F4F}" dt="2021-10-19T15:30:31.824" v="4" actId="47"/>
        <pc:sldMkLst>
          <pc:docMk/>
          <pc:sldMk cId="564759367" sldId="288"/>
        </pc:sldMkLst>
      </pc:sldChg>
      <pc:sldChg chg="add del">
        <pc:chgData name="Mark Higgins" userId="f99148ad-7e67-4304-8c11-27c7a53efd31" providerId="ADAL" clId="{BC333596-D8C3-4C9B-AD5F-947285B05F4F}" dt="2021-10-19T15:30:31.824" v="4" actId="47"/>
        <pc:sldMkLst>
          <pc:docMk/>
          <pc:sldMk cId="1424505544" sldId="290"/>
        </pc:sldMkLst>
      </pc:sldChg>
      <pc:sldChg chg="add del">
        <pc:chgData name="Mark Higgins" userId="f99148ad-7e67-4304-8c11-27c7a53efd31" providerId="ADAL" clId="{BC333596-D8C3-4C9B-AD5F-947285B05F4F}" dt="2021-10-19T15:30:31.824" v="4" actId="47"/>
        <pc:sldMkLst>
          <pc:docMk/>
          <pc:sldMk cId="1748441030" sldId="292"/>
        </pc:sldMkLst>
      </pc:sldChg>
      <pc:sldChg chg="add del">
        <pc:chgData name="Mark Higgins" userId="f99148ad-7e67-4304-8c11-27c7a53efd31" providerId="ADAL" clId="{BC333596-D8C3-4C9B-AD5F-947285B05F4F}" dt="2021-10-19T15:30:31.824" v="4" actId="47"/>
        <pc:sldMkLst>
          <pc:docMk/>
          <pc:sldMk cId="335237346" sldId="293"/>
        </pc:sldMkLst>
      </pc:sldChg>
      <pc:sldChg chg="add del">
        <pc:chgData name="Mark Higgins" userId="f99148ad-7e67-4304-8c11-27c7a53efd31" providerId="ADAL" clId="{BC333596-D8C3-4C9B-AD5F-947285B05F4F}" dt="2021-10-19T15:30:31.824" v="4" actId="47"/>
        <pc:sldMkLst>
          <pc:docMk/>
          <pc:sldMk cId="762404290" sldId="297"/>
        </pc:sldMkLst>
      </pc:sldChg>
      <pc:sldChg chg="add del">
        <pc:chgData name="Mark Higgins" userId="f99148ad-7e67-4304-8c11-27c7a53efd31" providerId="ADAL" clId="{BC333596-D8C3-4C9B-AD5F-947285B05F4F}" dt="2021-10-19T15:30:31.824" v="4" actId="47"/>
        <pc:sldMkLst>
          <pc:docMk/>
          <pc:sldMk cId="2852573246" sldId="298"/>
        </pc:sldMkLst>
      </pc:sldChg>
      <pc:sldChg chg="add del">
        <pc:chgData name="Mark Higgins" userId="f99148ad-7e67-4304-8c11-27c7a53efd31" providerId="ADAL" clId="{BC333596-D8C3-4C9B-AD5F-947285B05F4F}" dt="2021-10-19T15:30:31.824" v="4" actId="47"/>
        <pc:sldMkLst>
          <pc:docMk/>
          <pc:sldMk cId="2548354788" sldId="299"/>
        </pc:sldMkLst>
      </pc:sldChg>
      <pc:sldChg chg="add del">
        <pc:chgData name="Mark Higgins" userId="f99148ad-7e67-4304-8c11-27c7a53efd31" providerId="ADAL" clId="{BC333596-D8C3-4C9B-AD5F-947285B05F4F}" dt="2021-10-19T15:30:31.824" v="4" actId="47"/>
        <pc:sldMkLst>
          <pc:docMk/>
          <pc:sldMk cId="2406529237" sldId="300"/>
        </pc:sldMkLst>
      </pc:sldChg>
      <pc:sldChg chg="add del">
        <pc:chgData name="Mark Higgins" userId="f99148ad-7e67-4304-8c11-27c7a53efd31" providerId="ADAL" clId="{BC333596-D8C3-4C9B-AD5F-947285B05F4F}" dt="2021-10-19T15:30:31.824" v="4" actId="47"/>
        <pc:sldMkLst>
          <pc:docMk/>
          <pc:sldMk cId="1860378534" sldId="301"/>
        </pc:sldMkLst>
      </pc:sldChg>
      <pc:sldChg chg="add del">
        <pc:chgData name="Mark Higgins" userId="f99148ad-7e67-4304-8c11-27c7a53efd31" providerId="ADAL" clId="{BC333596-D8C3-4C9B-AD5F-947285B05F4F}" dt="2021-10-19T15:30:31.824" v="4" actId="47"/>
        <pc:sldMkLst>
          <pc:docMk/>
          <pc:sldMk cId="1088354717" sldId="302"/>
        </pc:sldMkLst>
      </pc:sldChg>
      <pc:sldChg chg="add del">
        <pc:chgData name="Mark Higgins" userId="f99148ad-7e67-4304-8c11-27c7a53efd31" providerId="ADAL" clId="{BC333596-D8C3-4C9B-AD5F-947285B05F4F}" dt="2021-10-19T15:30:31.824" v="4" actId="47"/>
        <pc:sldMkLst>
          <pc:docMk/>
          <pc:sldMk cId="3139637837" sldId="303"/>
        </pc:sldMkLst>
      </pc:sldChg>
      <pc:sldChg chg="add del">
        <pc:chgData name="Mark Higgins" userId="f99148ad-7e67-4304-8c11-27c7a53efd31" providerId="ADAL" clId="{BC333596-D8C3-4C9B-AD5F-947285B05F4F}" dt="2021-10-19T15:30:31.824" v="4" actId="47"/>
        <pc:sldMkLst>
          <pc:docMk/>
          <pc:sldMk cId="1806893274" sldId="304"/>
        </pc:sldMkLst>
      </pc:sldChg>
      <pc:sldChg chg="add del">
        <pc:chgData name="Mark Higgins" userId="f99148ad-7e67-4304-8c11-27c7a53efd31" providerId="ADAL" clId="{BC333596-D8C3-4C9B-AD5F-947285B05F4F}" dt="2021-10-19T15:30:31.824" v="4" actId="47"/>
        <pc:sldMkLst>
          <pc:docMk/>
          <pc:sldMk cId="3421881770" sldId="305"/>
        </pc:sldMkLst>
      </pc:sldChg>
      <pc:sldChg chg="add del">
        <pc:chgData name="Mark Higgins" userId="f99148ad-7e67-4304-8c11-27c7a53efd31" providerId="ADAL" clId="{BC333596-D8C3-4C9B-AD5F-947285B05F4F}" dt="2021-10-19T15:30:31.824" v="4" actId="47"/>
        <pc:sldMkLst>
          <pc:docMk/>
          <pc:sldMk cId="1306140612" sldId="307"/>
        </pc:sldMkLst>
      </pc:sldChg>
      <pc:sldChg chg="add del">
        <pc:chgData name="Mark Higgins" userId="f99148ad-7e67-4304-8c11-27c7a53efd31" providerId="ADAL" clId="{BC333596-D8C3-4C9B-AD5F-947285B05F4F}" dt="2021-10-19T15:30:31.824" v="4" actId="47"/>
        <pc:sldMkLst>
          <pc:docMk/>
          <pc:sldMk cId="3314251560" sldId="308"/>
        </pc:sldMkLst>
      </pc:sldChg>
      <pc:sldChg chg="add del">
        <pc:chgData name="Mark Higgins" userId="f99148ad-7e67-4304-8c11-27c7a53efd31" providerId="ADAL" clId="{BC333596-D8C3-4C9B-AD5F-947285B05F4F}" dt="2021-10-19T15:30:31.824" v="4" actId="47"/>
        <pc:sldMkLst>
          <pc:docMk/>
          <pc:sldMk cId="2616973605" sldId="309"/>
        </pc:sldMkLst>
      </pc:sldChg>
      <pc:sldChg chg="add del">
        <pc:chgData name="Mark Higgins" userId="f99148ad-7e67-4304-8c11-27c7a53efd31" providerId="ADAL" clId="{BC333596-D8C3-4C9B-AD5F-947285B05F4F}" dt="2021-10-19T15:30:31.824" v="4" actId="47"/>
        <pc:sldMkLst>
          <pc:docMk/>
          <pc:sldMk cId="1068501209" sldId="312"/>
        </pc:sldMkLst>
      </pc:sldChg>
      <pc:sldChg chg="add del">
        <pc:chgData name="Mark Higgins" userId="f99148ad-7e67-4304-8c11-27c7a53efd31" providerId="ADAL" clId="{BC333596-D8C3-4C9B-AD5F-947285B05F4F}" dt="2021-10-19T15:30:31.824" v="4" actId="47"/>
        <pc:sldMkLst>
          <pc:docMk/>
          <pc:sldMk cId="316319052" sldId="314"/>
        </pc:sldMkLst>
      </pc:sldChg>
      <pc:sldChg chg="add del">
        <pc:chgData name="Mark Higgins" userId="f99148ad-7e67-4304-8c11-27c7a53efd31" providerId="ADAL" clId="{BC333596-D8C3-4C9B-AD5F-947285B05F4F}" dt="2021-10-19T15:30:31.824" v="4" actId="47"/>
        <pc:sldMkLst>
          <pc:docMk/>
          <pc:sldMk cId="3560707118" sldId="315"/>
        </pc:sldMkLst>
      </pc:sldChg>
      <pc:sldChg chg="add del">
        <pc:chgData name="Mark Higgins" userId="f99148ad-7e67-4304-8c11-27c7a53efd31" providerId="ADAL" clId="{BC333596-D8C3-4C9B-AD5F-947285B05F4F}" dt="2021-10-19T15:30:31.824" v="4" actId="47"/>
        <pc:sldMkLst>
          <pc:docMk/>
          <pc:sldMk cId="1207979006" sldId="316"/>
        </pc:sldMkLst>
      </pc:sldChg>
      <pc:sldChg chg="add del">
        <pc:chgData name="Mark Higgins" userId="f99148ad-7e67-4304-8c11-27c7a53efd31" providerId="ADAL" clId="{BC333596-D8C3-4C9B-AD5F-947285B05F4F}" dt="2021-10-19T15:30:31.824" v="4" actId="47"/>
        <pc:sldMkLst>
          <pc:docMk/>
          <pc:sldMk cId="3712599942" sldId="317"/>
        </pc:sldMkLst>
      </pc:sldChg>
      <pc:sldChg chg="add del">
        <pc:chgData name="Mark Higgins" userId="f99148ad-7e67-4304-8c11-27c7a53efd31" providerId="ADAL" clId="{BC333596-D8C3-4C9B-AD5F-947285B05F4F}" dt="2021-10-19T15:30:31.824" v="4" actId="47"/>
        <pc:sldMkLst>
          <pc:docMk/>
          <pc:sldMk cId="1467444371" sldId="319"/>
        </pc:sldMkLst>
      </pc:sldChg>
      <pc:sldChg chg="add del">
        <pc:chgData name="Mark Higgins" userId="f99148ad-7e67-4304-8c11-27c7a53efd31" providerId="ADAL" clId="{BC333596-D8C3-4C9B-AD5F-947285B05F4F}" dt="2021-10-19T15:30:31.824" v="4" actId="47"/>
        <pc:sldMkLst>
          <pc:docMk/>
          <pc:sldMk cId="1530099250" sldId="320"/>
        </pc:sldMkLst>
      </pc:sldChg>
      <pc:sldChg chg="add del">
        <pc:chgData name="Mark Higgins" userId="f99148ad-7e67-4304-8c11-27c7a53efd31" providerId="ADAL" clId="{BC333596-D8C3-4C9B-AD5F-947285B05F4F}" dt="2021-10-19T15:30:31.824" v="4" actId="47"/>
        <pc:sldMkLst>
          <pc:docMk/>
          <pc:sldMk cId="595332086" sldId="321"/>
        </pc:sldMkLst>
      </pc:sldChg>
      <pc:sldChg chg="add del">
        <pc:chgData name="Mark Higgins" userId="f99148ad-7e67-4304-8c11-27c7a53efd31" providerId="ADAL" clId="{BC333596-D8C3-4C9B-AD5F-947285B05F4F}" dt="2021-10-19T15:30:31.824" v="4" actId="47"/>
        <pc:sldMkLst>
          <pc:docMk/>
          <pc:sldMk cId="655083374" sldId="324"/>
        </pc:sldMkLst>
      </pc:sldChg>
      <pc:sldChg chg="add del">
        <pc:chgData name="Mark Higgins" userId="f99148ad-7e67-4304-8c11-27c7a53efd31" providerId="ADAL" clId="{BC333596-D8C3-4C9B-AD5F-947285B05F4F}" dt="2021-10-19T15:30:31.824" v="4" actId="47"/>
        <pc:sldMkLst>
          <pc:docMk/>
          <pc:sldMk cId="3809584291" sldId="325"/>
        </pc:sldMkLst>
      </pc:sldChg>
      <pc:sldChg chg="add del">
        <pc:chgData name="Mark Higgins" userId="f99148ad-7e67-4304-8c11-27c7a53efd31" providerId="ADAL" clId="{BC333596-D8C3-4C9B-AD5F-947285B05F4F}" dt="2021-10-19T15:30:31.824" v="4" actId="47"/>
        <pc:sldMkLst>
          <pc:docMk/>
          <pc:sldMk cId="973167700" sldId="326"/>
        </pc:sldMkLst>
      </pc:sldChg>
      <pc:sldChg chg="add del">
        <pc:chgData name="Mark Higgins" userId="f99148ad-7e67-4304-8c11-27c7a53efd31" providerId="ADAL" clId="{BC333596-D8C3-4C9B-AD5F-947285B05F4F}" dt="2021-10-19T15:30:31.824" v="4" actId="47"/>
        <pc:sldMkLst>
          <pc:docMk/>
          <pc:sldMk cId="3354282219" sldId="327"/>
        </pc:sldMkLst>
      </pc:sldChg>
      <pc:sldChg chg="add del">
        <pc:chgData name="Mark Higgins" userId="f99148ad-7e67-4304-8c11-27c7a53efd31" providerId="ADAL" clId="{BC333596-D8C3-4C9B-AD5F-947285B05F4F}" dt="2021-10-19T15:30:31.824" v="4" actId="47"/>
        <pc:sldMkLst>
          <pc:docMk/>
          <pc:sldMk cId="4196323642" sldId="328"/>
        </pc:sldMkLst>
      </pc:sldChg>
      <pc:sldChg chg="add del">
        <pc:chgData name="Mark Higgins" userId="f99148ad-7e67-4304-8c11-27c7a53efd31" providerId="ADAL" clId="{BC333596-D8C3-4C9B-AD5F-947285B05F4F}" dt="2021-10-19T15:30:31.824" v="4" actId="47"/>
        <pc:sldMkLst>
          <pc:docMk/>
          <pc:sldMk cId="1239372303" sldId="329"/>
        </pc:sldMkLst>
      </pc:sldChg>
      <pc:sldChg chg="add del">
        <pc:chgData name="Mark Higgins" userId="f99148ad-7e67-4304-8c11-27c7a53efd31" providerId="ADAL" clId="{BC333596-D8C3-4C9B-AD5F-947285B05F4F}" dt="2021-10-19T15:30:31.824" v="4" actId="47"/>
        <pc:sldMkLst>
          <pc:docMk/>
          <pc:sldMk cId="1175094082" sldId="330"/>
        </pc:sldMkLst>
      </pc:sldChg>
      <pc:sldChg chg="add del">
        <pc:chgData name="Mark Higgins" userId="f99148ad-7e67-4304-8c11-27c7a53efd31" providerId="ADAL" clId="{BC333596-D8C3-4C9B-AD5F-947285B05F4F}" dt="2021-10-19T15:30:31.824" v="4" actId="47"/>
        <pc:sldMkLst>
          <pc:docMk/>
          <pc:sldMk cId="3924781023" sldId="331"/>
        </pc:sldMkLst>
      </pc:sldChg>
      <pc:sldChg chg="add del">
        <pc:chgData name="Mark Higgins" userId="f99148ad-7e67-4304-8c11-27c7a53efd31" providerId="ADAL" clId="{BC333596-D8C3-4C9B-AD5F-947285B05F4F}" dt="2021-10-19T15:30:31.824" v="4" actId="47"/>
        <pc:sldMkLst>
          <pc:docMk/>
          <pc:sldMk cId="1584957530" sldId="332"/>
        </pc:sldMkLst>
      </pc:sldChg>
      <pc:sldChg chg="add del">
        <pc:chgData name="Mark Higgins" userId="f99148ad-7e67-4304-8c11-27c7a53efd31" providerId="ADAL" clId="{BC333596-D8C3-4C9B-AD5F-947285B05F4F}" dt="2021-10-19T15:30:31.824" v="4" actId="47"/>
        <pc:sldMkLst>
          <pc:docMk/>
          <pc:sldMk cId="79574591" sldId="333"/>
        </pc:sldMkLst>
      </pc:sldChg>
      <pc:sldChg chg="add del">
        <pc:chgData name="Mark Higgins" userId="f99148ad-7e67-4304-8c11-27c7a53efd31" providerId="ADAL" clId="{BC333596-D8C3-4C9B-AD5F-947285B05F4F}" dt="2021-10-19T15:30:31.824" v="4" actId="47"/>
        <pc:sldMkLst>
          <pc:docMk/>
          <pc:sldMk cId="2433432481" sldId="334"/>
        </pc:sldMkLst>
      </pc:sldChg>
      <pc:sldChg chg="add del">
        <pc:chgData name="Mark Higgins" userId="f99148ad-7e67-4304-8c11-27c7a53efd31" providerId="ADAL" clId="{BC333596-D8C3-4C9B-AD5F-947285B05F4F}" dt="2021-10-19T15:30:31.824" v="4" actId="47"/>
        <pc:sldMkLst>
          <pc:docMk/>
          <pc:sldMk cId="800638942" sldId="335"/>
        </pc:sldMkLst>
      </pc:sldChg>
      <pc:sldChg chg="add del">
        <pc:chgData name="Mark Higgins" userId="f99148ad-7e67-4304-8c11-27c7a53efd31" providerId="ADAL" clId="{BC333596-D8C3-4C9B-AD5F-947285B05F4F}" dt="2021-10-19T15:30:31.824" v="4" actId="47"/>
        <pc:sldMkLst>
          <pc:docMk/>
          <pc:sldMk cId="2339599335" sldId="338"/>
        </pc:sldMkLst>
      </pc:sldChg>
      <pc:sldChg chg="add del">
        <pc:chgData name="Mark Higgins" userId="f99148ad-7e67-4304-8c11-27c7a53efd31" providerId="ADAL" clId="{BC333596-D8C3-4C9B-AD5F-947285B05F4F}" dt="2021-10-19T15:30:31.824" v="4" actId="47"/>
        <pc:sldMkLst>
          <pc:docMk/>
          <pc:sldMk cId="2815121568" sldId="339"/>
        </pc:sldMkLst>
      </pc:sldChg>
      <pc:sldChg chg="add del">
        <pc:chgData name="Mark Higgins" userId="f99148ad-7e67-4304-8c11-27c7a53efd31" providerId="ADAL" clId="{BC333596-D8C3-4C9B-AD5F-947285B05F4F}" dt="2021-10-19T15:30:31.824" v="4" actId="47"/>
        <pc:sldMkLst>
          <pc:docMk/>
          <pc:sldMk cId="2498991220" sldId="340"/>
        </pc:sldMkLst>
      </pc:sldChg>
      <pc:sldChg chg="add del">
        <pc:chgData name="Mark Higgins" userId="f99148ad-7e67-4304-8c11-27c7a53efd31" providerId="ADAL" clId="{BC333596-D8C3-4C9B-AD5F-947285B05F4F}" dt="2021-10-19T15:30:31.824" v="4" actId="47"/>
        <pc:sldMkLst>
          <pc:docMk/>
          <pc:sldMk cId="720897595" sldId="341"/>
        </pc:sldMkLst>
      </pc:sldChg>
      <pc:sldChg chg="add del">
        <pc:chgData name="Mark Higgins" userId="f99148ad-7e67-4304-8c11-27c7a53efd31" providerId="ADAL" clId="{BC333596-D8C3-4C9B-AD5F-947285B05F4F}" dt="2021-10-19T15:30:31.824" v="4" actId="47"/>
        <pc:sldMkLst>
          <pc:docMk/>
          <pc:sldMk cId="1331042237" sldId="342"/>
        </pc:sldMkLst>
      </pc:sldChg>
      <pc:sldChg chg="add del">
        <pc:chgData name="Mark Higgins" userId="f99148ad-7e67-4304-8c11-27c7a53efd31" providerId="ADAL" clId="{BC333596-D8C3-4C9B-AD5F-947285B05F4F}" dt="2021-10-19T15:30:31.824" v="4" actId="47"/>
        <pc:sldMkLst>
          <pc:docMk/>
          <pc:sldMk cId="2524869878" sldId="343"/>
        </pc:sldMkLst>
      </pc:sldChg>
      <pc:sldChg chg="add del">
        <pc:chgData name="Mark Higgins" userId="f99148ad-7e67-4304-8c11-27c7a53efd31" providerId="ADAL" clId="{BC333596-D8C3-4C9B-AD5F-947285B05F4F}" dt="2021-10-19T15:30:31.824" v="4" actId="47"/>
        <pc:sldMkLst>
          <pc:docMk/>
          <pc:sldMk cId="442263038" sldId="344"/>
        </pc:sldMkLst>
      </pc:sldChg>
      <pc:sldChg chg="add del">
        <pc:chgData name="Mark Higgins" userId="f99148ad-7e67-4304-8c11-27c7a53efd31" providerId="ADAL" clId="{BC333596-D8C3-4C9B-AD5F-947285B05F4F}" dt="2021-10-19T15:30:31.824" v="4" actId="47"/>
        <pc:sldMkLst>
          <pc:docMk/>
          <pc:sldMk cId="381527668" sldId="345"/>
        </pc:sldMkLst>
      </pc:sldChg>
      <pc:sldChg chg="add del">
        <pc:chgData name="Mark Higgins" userId="f99148ad-7e67-4304-8c11-27c7a53efd31" providerId="ADAL" clId="{BC333596-D8C3-4C9B-AD5F-947285B05F4F}" dt="2021-10-19T15:30:31.824" v="4" actId="47"/>
        <pc:sldMkLst>
          <pc:docMk/>
          <pc:sldMk cId="1354352999" sldId="346"/>
        </pc:sldMkLst>
      </pc:sldChg>
      <pc:sldChg chg="add del">
        <pc:chgData name="Mark Higgins" userId="f99148ad-7e67-4304-8c11-27c7a53efd31" providerId="ADAL" clId="{BC333596-D8C3-4C9B-AD5F-947285B05F4F}" dt="2021-10-19T15:30:31.824" v="4" actId="47"/>
        <pc:sldMkLst>
          <pc:docMk/>
          <pc:sldMk cId="4031584946" sldId="347"/>
        </pc:sldMkLst>
      </pc:sldChg>
      <pc:sldChg chg="add del">
        <pc:chgData name="Mark Higgins" userId="f99148ad-7e67-4304-8c11-27c7a53efd31" providerId="ADAL" clId="{BC333596-D8C3-4C9B-AD5F-947285B05F4F}" dt="2021-10-19T15:30:31.824" v="4" actId="47"/>
        <pc:sldMkLst>
          <pc:docMk/>
          <pc:sldMk cId="4037647330" sldId="348"/>
        </pc:sldMkLst>
      </pc:sldChg>
      <pc:sldChg chg="add del">
        <pc:chgData name="Mark Higgins" userId="f99148ad-7e67-4304-8c11-27c7a53efd31" providerId="ADAL" clId="{BC333596-D8C3-4C9B-AD5F-947285B05F4F}" dt="2021-10-19T15:30:31.824" v="4" actId="47"/>
        <pc:sldMkLst>
          <pc:docMk/>
          <pc:sldMk cId="1798815253" sldId="349"/>
        </pc:sldMkLst>
      </pc:sldChg>
      <pc:sldChg chg="add del">
        <pc:chgData name="Mark Higgins" userId="f99148ad-7e67-4304-8c11-27c7a53efd31" providerId="ADAL" clId="{BC333596-D8C3-4C9B-AD5F-947285B05F4F}" dt="2021-10-19T15:30:31.824" v="4" actId="47"/>
        <pc:sldMkLst>
          <pc:docMk/>
          <pc:sldMk cId="25094573" sldId="350"/>
        </pc:sldMkLst>
      </pc:sldChg>
      <pc:sldChg chg="add del">
        <pc:chgData name="Mark Higgins" userId="f99148ad-7e67-4304-8c11-27c7a53efd31" providerId="ADAL" clId="{BC333596-D8C3-4C9B-AD5F-947285B05F4F}" dt="2021-10-19T15:30:31.824" v="4" actId="47"/>
        <pc:sldMkLst>
          <pc:docMk/>
          <pc:sldMk cId="187441037" sldId="351"/>
        </pc:sldMkLst>
      </pc:sldChg>
      <pc:sldChg chg="add del">
        <pc:chgData name="Mark Higgins" userId="f99148ad-7e67-4304-8c11-27c7a53efd31" providerId="ADAL" clId="{BC333596-D8C3-4C9B-AD5F-947285B05F4F}" dt="2021-10-19T15:30:31.824" v="4" actId="47"/>
        <pc:sldMkLst>
          <pc:docMk/>
          <pc:sldMk cId="263494010" sldId="352"/>
        </pc:sldMkLst>
      </pc:sldChg>
      <pc:sldChg chg="add del">
        <pc:chgData name="Mark Higgins" userId="f99148ad-7e67-4304-8c11-27c7a53efd31" providerId="ADAL" clId="{BC333596-D8C3-4C9B-AD5F-947285B05F4F}" dt="2021-10-19T15:30:31.824" v="4" actId="47"/>
        <pc:sldMkLst>
          <pc:docMk/>
          <pc:sldMk cId="3175947865" sldId="353"/>
        </pc:sldMkLst>
      </pc:sldChg>
      <pc:sldChg chg="add del">
        <pc:chgData name="Mark Higgins" userId="f99148ad-7e67-4304-8c11-27c7a53efd31" providerId="ADAL" clId="{BC333596-D8C3-4C9B-AD5F-947285B05F4F}" dt="2021-10-19T15:30:31.824" v="4" actId="47"/>
        <pc:sldMkLst>
          <pc:docMk/>
          <pc:sldMk cId="2280632060" sldId="354"/>
        </pc:sldMkLst>
      </pc:sldChg>
      <pc:sldChg chg="add del">
        <pc:chgData name="Mark Higgins" userId="f99148ad-7e67-4304-8c11-27c7a53efd31" providerId="ADAL" clId="{BC333596-D8C3-4C9B-AD5F-947285B05F4F}" dt="2021-10-19T15:30:31.824" v="4" actId="47"/>
        <pc:sldMkLst>
          <pc:docMk/>
          <pc:sldMk cId="1279291995" sldId="355"/>
        </pc:sldMkLst>
      </pc:sldChg>
      <pc:sldChg chg="add del">
        <pc:chgData name="Mark Higgins" userId="f99148ad-7e67-4304-8c11-27c7a53efd31" providerId="ADAL" clId="{BC333596-D8C3-4C9B-AD5F-947285B05F4F}" dt="2021-10-19T15:30:31.824" v="4" actId="47"/>
        <pc:sldMkLst>
          <pc:docMk/>
          <pc:sldMk cId="3282233655" sldId="356"/>
        </pc:sldMkLst>
      </pc:sldChg>
      <pc:sldChg chg="add del">
        <pc:chgData name="Mark Higgins" userId="f99148ad-7e67-4304-8c11-27c7a53efd31" providerId="ADAL" clId="{BC333596-D8C3-4C9B-AD5F-947285B05F4F}" dt="2021-10-19T15:30:31.824" v="4" actId="47"/>
        <pc:sldMkLst>
          <pc:docMk/>
          <pc:sldMk cId="798366066" sldId="357"/>
        </pc:sldMkLst>
      </pc:sldChg>
      <pc:sldChg chg="add del">
        <pc:chgData name="Mark Higgins" userId="f99148ad-7e67-4304-8c11-27c7a53efd31" providerId="ADAL" clId="{BC333596-D8C3-4C9B-AD5F-947285B05F4F}" dt="2021-10-19T15:30:31.824" v="4" actId="47"/>
        <pc:sldMkLst>
          <pc:docMk/>
          <pc:sldMk cId="3090888529" sldId="358"/>
        </pc:sldMkLst>
      </pc:sldChg>
      <pc:sldChg chg="add del">
        <pc:chgData name="Mark Higgins" userId="f99148ad-7e67-4304-8c11-27c7a53efd31" providerId="ADAL" clId="{BC333596-D8C3-4C9B-AD5F-947285B05F4F}" dt="2021-10-19T15:30:31.824" v="4" actId="47"/>
        <pc:sldMkLst>
          <pc:docMk/>
          <pc:sldMk cId="1278481872" sldId="359"/>
        </pc:sldMkLst>
      </pc:sldChg>
      <pc:sldChg chg="add del">
        <pc:chgData name="Mark Higgins" userId="f99148ad-7e67-4304-8c11-27c7a53efd31" providerId="ADAL" clId="{BC333596-D8C3-4C9B-AD5F-947285B05F4F}" dt="2021-10-19T15:30:31.824" v="4" actId="47"/>
        <pc:sldMkLst>
          <pc:docMk/>
          <pc:sldMk cId="757728401" sldId="360"/>
        </pc:sldMkLst>
      </pc:sldChg>
      <pc:sldChg chg="add del">
        <pc:chgData name="Mark Higgins" userId="f99148ad-7e67-4304-8c11-27c7a53efd31" providerId="ADAL" clId="{BC333596-D8C3-4C9B-AD5F-947285B05F4F}" dt="2021-10-19T15:30:31.824" v="4" actId="47"/>
        <pc:sldMkLst>
          <pc:docMk/>
          <pc:sldMk cId="3092675455" sldId="361"/>
        </pc:sldMkLst>
      </pc:sldChg>
      <pc:sldChg chg="add del">
        <pc:chgData name="Mark Higgins" userId="f99148ad-7e67-4304-8c11-27c7a53efd31" providerId="ADAL" clId="{BC333596-D8C3-4C9B-AD5F-947285B05F4F}" dt="2021-10-19T15:30:31.824" v="4" actId="47"/>
        <pc:sldMkLst>
          <pc:docMk/>
          <pc:sldMk cId="1328544128" sldId="362"/>
        </pc:sldMkLst>
      </pc:sldChg>
      <pc:sldChg chg="add del">
        <pc:chgData name="Mark Higgins" userId="f99148ad-7e67-4304-8c11-27c7a53efd31" providerId="ADAL" clId="{BC333596-D8C3-4C9B-AD5F-947285B05F4F}" dt="2021-10-19T15:30:31.824" v="4" actId="47"/>
        <pc:sldMkLst>
          <pc:docMk/>
          <pc:sldMk cId="833547864" sldId="363"/>
        </pc:sldMkLst>
      </pc:sldChg>
      <pc:sldChg chg="add del">
        <pc:chgData name="Mark Higgins" userId="f99148ad-7e67-4304-8c11-27c7a53efd31" providerId="ADAL" clId="{BC333596-D8C3-4C9B-AD5F-947285B05F4F}" dt="2021-10-19T15:30:31.824" v="4" actId="47"/>
        <pc:sldMkLst>
          <pc:docMk/>
          <pc:sldMk cId="1097937262" sldId="364"/>
        </pc:sldMkLst>
      </pc:sldChg>
      <pc:sldChg chg="add del">
        <pc:chgData name="Mark Higgins" userId="f99148ad-7e67-4304-8c11-27c7a53efd31" providerId="ADAL" clId="{BC333596-D8C3-4C9B-AD5F-947285B05F4F}" dt="2021-10-19T15:30:31.824" v="4" actId="47"/>
        <pc:sldMkLst>
          <pc:docMk/>
          <pc:sldMk cId="2640944913" sldId="365"/>
        </pc:sldMkLst>
      </pc:sldChg>
      <pc:sldChg chg="add del">
        <pc:chgData name="Mark Higgins" userId="f99148ad-7e67-4304-8c11-27c7a53efd31" providerId="ADAL" clId="{BC333596-D8C3-4C9B-AD5F-947285B05F4F}" dt="2021-10-19T15:30:31.824" v="4" actId="47"/>
        <pc:sldMkLst>
          <pc:docMk/>
          <pc:sldMk cId="1231510094" sldId="367"/>
        </pc:sldMkLst>
      </pc:sldChg>
      <pc:sldChg chg="add del">
        <pc:chgData name="Mark Higgins" userId="f99148ad-7e67-4304-8c11-27c7a53efd31" providerId="ADAL" clId="{BC333596-D8C3-4C9B-AD5F-947285B05F4F}" dt="2021-10-19T15:30:31.824" v="4" actId="47"/>
        <pc:sldMkLst>
          <pc:docMk/>
          <pc:sldMk cId="903832305" sldId="369"/>
        </pc:sldMkLst>
      </pc:sldChg>
      <pc:sldChg chg="add del">
        <pc:chgData name="Mark Higgins" userId="f99148ad-7e67-4304-8c11-27c7a53efd31" providerId="ADAL" clId="{BC333596-D8C3-4C9B-AD5F-947285B05F4F}" dt="2021-10-19T15:30:31.824" v="4" actId="47"/>
        <pc:sldMkLst>
          <pc:docMk/>
          <pc:sldMk cId="556409987" sldId="373"/>
        </pc:sldMkLst>
      </pc:sldChg>
      <pc:sldChg chg="add del">
        <pc:chgData name="Mark Higgins" userId="f99148ad-7e67-4304-8c11-27c7a53efd31" providerId="ADAL" clId="{BC333596-D8C3-4C9B-AD5F-947285B05F4F}" dt="2021-10-19T15:30:31.824" v="4" actId="47"/>
        <pc:sldMkLst>
          <pc:docMk/>
          <pc:sldMk cId="486224407" sldId="377"/>
        </pc:sldMkLst>
      </pc:sldChg>
      <pc:sldChg chg="add del">
        <pc:chgData name="Mark Higgins" userId="f99148ad-7e67-4304-8c11-27c7a53efd31" providerId="ADAL" clId="{BC333596-D8C3-4C9B-AD5F-947285B05F4F}" dt="2021-10-19T15:30:31.824" v="4" actId="47"/>
        <pc:sldMkLst>
          <pc:docMk/>
          <pc:sldMk cId="2826229378" sldId="378"/>
        </pc:sldMkLst>
      </pc:sldChg>
      <pc:sldChg chg="add del">
        <pc:chgData name="Mark Higgins" userId="f99148ad-7e67-4304-8c11-27c7a53efd31" providerId="ADAL" clId="{BC333596-D8C3-4C9B-AD5F-947285B05F4F}" dt="2021-10-19T15:30:31.824" v="4" actId="47"/>
        <pc:sldMkLst>
          <pc:docMk/>
          <pc:sldMk cId="1059443082" sldId="379"/>
        </pc:sldMkLst>
      </pc:sldChg>
      <pc:sldChg chg="add del">
        <pc:chgData name="Mark Higgins" userId="f99148ad-7e67-4304-8c11-27c7a53efd31" providerId="ADAL" clId="{BC333596-D8C3-4C9B-AD5F-947285B05F4F}" dt="2021-10-19T15:30:31.824" v="4" actId="47"/>
        <pc:sldMkLst>
          <pc:docMk/>
          <pc:sldMk cId="217333681" sldId="380"/>
        </pc:sldMkLst>
      </pc:sldChg>
      <pc:sldChg chg="add del">
        <pc:chgData name="Mark Higgins" userId="f99148ad-7e67-4304-8c11-27c7a53efd31" providerId="ADAL" clId="{BC333596-D8C3-4C9B-AD5F-947285B05F4F}" dt="2021-10-19T15:30:31.824" v="4" actId="47"/>
        <pc:sldMkLst>
          <pc:docMk/>
          <pc:sldMk cId="761647083" sldId="388"/>
        </pc:sldMkLst>
      </pc:sldChg>
      <pc:sldChg chg="add del">
        <pc:chgData name="Mark Higgins" userId="f99148ad-7e67-4304-8c11-27c7a53efd31" providerId="ADAL" clId="{BC333596-D8C3-4C9B-AD5F-947285B05F4F}" dt="2021-10-19T15:30:31.824" v="4" actId="47"/>
        <pc:sldMkLst>
          <pc:docMk/>
          <pc:sldMk cId="2918068631" sldId="389"/>
        </pc:sldMkLst>
      </pc:sldChg>
      <pc:sldChg chg="add del">
        <pc:chgData name="Mark Higgins" userId="f99148ad-7e67-4304-8c11-27c7a53efd31" providerId="ADAL" clId="{BC333596-D8C3-4C9B-AD5F-947285B05F4F}" dt="2021-10-19T15:30:31.824" v="4" actId="47"/>
        <pc:sldMkLst>
          <pc:docMk/>
          <pc:sldMk cId="845237742" sldId="390"/>
        </pc:sldMkLst>
      </pc:sldChg>
      <pc:sldChg chg="add del">
        <pc:chgData name="Mark Higgins" userId="f99148ad-7e67-4304-8c11-27c7a53efd31" providerId="ADAL" clId="{BC333596-D8C3-4C9B-AD5F-947285B05F4F}" dt="2021-10-19T15:30:31.824" v="4" actId="47"/>
        <pc:sldMkLst>
          <pc:docMk/>
          <pc:sldMk cId="1248848706" sldId="391"/>
        </pc:sldMkLst>
      </pc:sldChg>
      <pc:sldChg chg="add del">
        <pc:chgData name="Mark Higgins" userId="f99148ad-7e67-4304-8c11-27c7a53efd31" providerId="ADAL" clId="{BC333596-D8C3-4C9B-AD5F-947285B05F4F}" dt="2021-10-19T15:30:31.824" v="4" actId="47"/>
        <pc:sldMkLst>
          <pc:docMk/>
          <pc:sldMk cId="1516249719" sldId="392"/>
        </pc:sldMkLst>
      </pc:sldChg>
      <pc:sldChg chg="add del">
        <pc:chgData name="Mark Higgins" userId="f99148ad-7e67-4304-8c11-27c7a53efd31" providerId="ADAL" clId="{BC333596-D8C3-4C9B-AD5F-947285B05F4F}" dt="2021-10-19T15:30:31.824" v="4" actId="47"/>
        <pc:sldMkLst>
          <pc:docMk/>
          <pc:sldMk cId="2184032674" sldId="393"/>
        </pc:sldMkLst>
      </pc:sldChg>
      <pc:sldChg chg="add del">
        <pc:chgData name="Mark Higgins" userId="f99148ad-7e67-4304-8c11-27c7a53efd31" providerId="ADAL" clId="{BC333596-D8C3-4C9B-AD5F-947285B05F4F}" dt="2021-10-19T15:30:31.824" v="4" actId="47"/>
        <pc:sldMkLst>
          <pc:docMk/>
          <pc:sldMk cId="3052757254" sldId="394"/>
        </pc:sldMkLst>
      </pc:sldChg>
      <pc:sldChg chg="add del">
        <pc:chgData name="Mark Higgins" userId="f99148ad-7e67-4304-8c11-27c7a53efd31" providerId="ADAL" clId="{BC333596-D8C3-4C9B-AD5F-947285B05F4F}" dt="2021-10-19T15:30:31.824" v="4" actId="47"/>
        <pc:sldMkLst>
          <pc:docMk/>
          <pc:sldMk cId="3926405391" sldId="395"/>
        </pc:sldMkLst>
      </pc:sldChg>
      <pc:sldChg chg="add del">
        <pc:chgData name="Mark Higgins" userId="f99148ad-7e67-4304-8c11-27c7a53efd31" providerId="ADAL" clId="{BC333596-D8C3-4C9B-AD5F-947285B05F4F}" dt="2021-10-19T15:30:31.824" v="4" actId="47"/>
        <pc:sldMkLst>
          <pc:docMk/>
          <pc:sldMk cId="1511910403" sldId="396"/>
        </pc:sldMkLst>
      </pc:sldChg>
      <pc:sldChg chg="add del">
        <pc:chgData name="Mark Higgins" userId="f99148ad-7e67-4304-8c11-27c7a53efd31" providerId="ADAL" clId="{BC333596-D8C3-4C9B-AD5F-947285B05F4F}" dt="2021-10-19T15:30:31.824" v="4" actId="47"/>
        <pc:sldMkLst>
          <pc:docMk/>
          <pc:sldMk cId="1544895526" sldId="397"/>
        </pc:sldMkLst>
      </pc:sldChg>
      <pc:sldChg chg="add del">
        <pc:chgData name="Mark Higgins" userId="f99148ad-7e67-4304-8c11-27c7a53efd31" providerId="ADAL" clId="{BC333596-D8C3-4C9B-AD5F-947285B05F4F}" dt="2021-10-19T15:30:31.824" v="4" actId="47"/>
        <pc:sldMkLst>
          <pc:docMk/>
          <pc:sldMk cId="2465785807" sldId="398"/>
        </pc:sldMkLst>
      </pc:sldChg>
      <pc:sldChg chg="add del">
        <pc:chgData name="Mark Higgins" userId="f99148ad-7e67-4304-8c11-27c7a53efd31" providerId="ADAL" clId="{BC333596-D8C3-4C9B-AD5F-947285B05F4F}" dt="2021-10-19T15:30:31.824" v="4" actId="47"/>
        <pc:sldMkLst>
          <pc:docMk/>
          <pc:sldMk cId="3222968002" sldId="399"/>
        </pc:sldMkLst>
      </pc:sldChg>
      <pc:sldChg chg="add del">
        <pc:chgData name="Mark Higgins" userId="f99148ad-7e67-4304-8c11-27c7a53efd31" providerId="ADAL" clId="{BC333596-D8C3-4C9B-AD5F-947285B05F4F}" dt="2021-10-19T15:30:31.824" v="4" actId="47"/>
        <pc:sldMkLst>
          <pc:docMk/>
          <pc:sldMk cId="2056755039" sldId="400"/>
        </pc:sldMkLst>
      </pc:sldChg>
      <pc:sldChg chg="add del">
        <pc:chgData name="Mark Higgins" userId="f99148ad-7e67-4304-8c11-27c7a53efd31" providerId="ADAL" clId="{BC333596-D8C3-4C9B-AD5F-947285B05F4F}" dt="2021-10-19T15:30:31.824" v="4" actId="47"/>
        <pc:sldMkLst>
          <pc:docMk/>
          <pc:sldMk cId="481534088" sldId="401"/>
        </pc:sldMkLst>
      </pc:sldChg>
      <pc:sldChg chg="add del">
        <pc:chgData name="Mark Higgins" userId="f99148ad-7e67-4304-8c11-27c7a53efd31" providerId="ADAL" clId="{BC333596-D8C3-4C9B-AD5F-947285B05F4F}" dt="2021-10-19T15:30:31.824" v="4" actId="47"/>
        <pc:sldMkLst>
          <pc:docMk/>
          <pc:sldMk cId="2952593591" sldId="402"/>
        </pc:sldMkLst>
      </pc:sldChg>
      <pc:sldChg chg="add del">
        <pc:chgData name="Mark Higgins" userId="f99148ad-7e67-4304-8c11-27c7a53efd31" providerId="ADAL" clId="{BC333596-D8C3-4C9B-AD5F-947285B05F4F}" dt="2021-10-19T15:30:31.824" v="4" actId="47"/>
        <pc:sldMkLst>
          <pc:docMk/>
          <pc:sldMk cId="1250941793" sldId="403"/>
        </pc:sldMkLst>
      </pc:sldChg>
      <pc:sldChg chg="add del">
        <pc:chgData name="Mark Higgins" userId="f99148ad-7e67-4304-8c11-27c7a53efd31" providerId="ADAL" clId="{BC333596-D8C3-4C9B-AD5F-947285B05F4F}" dt="2021-10-19T15:30:31.824" v="4" actId="47"/>
        <pc:sldMkLst>
          <pc:docMk/>
          <pc:sldMk cId="624383718" sldId="404"/>
        </pc:sldMkLst>
      </pc:sldChg>
      <pc:sldChg chg="add del">
        <pc:chgData name="Mark Higgins" userId="f99148ad-7e67-4304-8c11-27c7a53efd31" providerId="ADAL" clId="{BC333596-D8C3-4C9B-AD5F-947285B05F4F}" dt="2021-10-19T15:30:31.824" v="4" actId="47"/>
        <pc:sldMkLst>
          <pc:docMk/>
          <pc:sldMk cId="1975970897" sldId="405"/>
        </pc:sldMkLst>
      </pc:sldChg>
      <pc:sldChg chg="add del">
        <pc:chgData name="Mark Higgins" userId="f99148ad-7e67-4304-8c11-27c7a53efd31" providerId="ADAL" clId="{BC333596-D8C3-4C9B-AD5F-947285B05F4F}" dt="2021-10-19T15:30:31.824" v="4" actId="47"/>
        <pc:sldMkLst>
          <pc:docMk/>
          <pc:sldMk cId="4114315404" sldId="406"/>
        </pc:sldMkLst>
      </pc:sldChg>
      <pc:sldChg chg="add del">
        <pc:chgData name="Mark Higgins" userId="f99148ad-7e67-4304-8c11-27c7a53efd31" providerId="ADAL" clId="{BC333596-D8C3-4C9B-AD5F-947285B05F4F}" dt="2021-10-19T15:30:31.824" v="4" actId="47"/>
        <pc:sldMkLst>
          <pc:docMk/>
          <pc:sldMk cId="2654113757" sldId="407"/>
        </pc:sldMkLst>
      </pc:sldChg>
      <pc:sldChg chg="add del">
        <pc:chgData name="Mark Higgins" userId="f99148ad-7e67-4304-8c11-27c7a53efd31" providerId="ADAL" clId="{BC333596-D8C3-4C9B-AD5F-947285B05F4F}" dt="2021-10-19T15:30:31.824" v="4" actId="47"/>
        <pc:sldMkLst>
          <pc:docMk/>
          <pc:sldMk cId="1410555242" sldId="408"/>
        </pc:sldMkLst>
      </pc:sldChg>
      <pc:sldChg chg="add del">
        <pc:chgData name="Mark Higgins" userId="f99148ad-7e67-4304-8c11-27c7a53efd31" providerId="ADAL" clId="{BC333596-D8C3-4C9B-AD5F-947285B05F4F}" dt="2021-10-19T15:30:31.824" v="4" actId="47"/>
        <pc:sldMkLst>
          <pc:docMk/>
          <pc:sldMk cId="706236086" sldId="409"/>
        </pc:sldMkLst>
      </pc:sldChg>
      <pc:sldChg chg="add del">
        <pc:chgData name="Mark Higgins" userId="f99148ad-7e67-4304-8c11-27c7a53efd31" providerId="ADAL" clId="{BC333596-D8C3-4C9B-AD5F-947285B05F4F}" dt="2021-10-19T15:30:31.824" v="4" actId="47"/>
        <pc:sldMkLst>
          <pc:docMk/>
          <pc:sldMk cId="4238912955" sldId="410"/>
        </pc:sldMkLst>
      </pc:sldChg>
      <pc:sldChg chg="add del">
        <pc:chgData name="Mark Higgins" userId="f99148ad-7e67-4304-8c11-27c7a53efd31" providerId="ADAL" clId="{BC333596-D8C3-4C9B-AD5F-947285B05F4F}" dt="2021-10-19T15:30:31.824" v="4" actId="47"/>
        <pc:sldMkLst>
          <pc:docMk/>
          <pc:sldMk cId="2602691375" sldId="411"/>
        </pc:sldMkLst>
      </pc:sldChg>
      <pc:sldChg chg="add del">
        <pc:chgData name="Mark Higgins" userId="f99148ad-7e67-4304-8c11-27c7a53efd31" providerId="ADAL" clId="{BC333596-D8C3-4C9B-AD5F-947285B05F4F}" dt="2021-10-19T15:30:31.824" v="4" actId="47"/>
        <pc:sldMkLst>
          <pc:docMk/>
          <pc:sldMk cId="1337448394" sldId="412"/>
        </pc:sldMkLst>
      </pc:sldChg>
      <pc:sldChg chg="add del">
        <pc:chgData name="Mark Higgins" userId="f99148ad-7e67-4304-8c11-27c7a53efd31" providerId="ADAL" clId="{BC333596-D8C3-4C9B-AD5F-947285B05F4F}" dt="2021-10-19T15:30:31.824" v="4" actId="47"/>
        <pc:sldMkLst>
          <pc:docMk/>
          <pc:sldMk cId="3573841059" sldId="413"/>
        </pc:sldMkLst>
      </pc:sldChg>
      <pc:sldChg chg="add del">
        <pc:chgData name="Mark Higgins" userId="f99148ad-7e67-4304-8c11-27c7a53efd31" providerId="ADAL" clId="{BC333596-D8C3-4C9B-AD5F-947285B05F4F}" dt="2021-10-19T15:30:31.824" v="4" actId="47"/>
        <pc:sldMkLst>
          <pc:docMk/>
          <pc:sldMk cId="2629586236" sldId="414"/>
        </pc:sldMkLst>
      </pc:sldChg>
      <pc:sldChg chg="add del">
        <pc:chgData name="Mark Higgins" userId="f99148ad-7e67-4304-8c11-27c7a53efd31" providerId="ADAL" clId="{BC333596-D8C3-4C9B-AD5F-947285B05F4F}" dt="2021-10-19T15:30:31.824" v="4" actId="47"/>
        <pc:sldMkLst>
          <pc:docMk/>
          <pc:sldMk cId="680340156" sldId="415"/>
        </pc:sldMkLst>
      </pc:sldChg>
      <pc:sldChg chg="add del">
        <pc:chgData name="Mark Higgins" userId="f99148ad-7e67-4304-8c11-27c7a53efd31" providerId="ADAL" clId="{BC333596-D8C3-4C9B-AD5F-947285B05F4F}" dt="2021-10-19T15:30:31.824" v="4" actId="47"/>
        <pc:sldMkLst>
          <pc:docMk/>
          <pc:sldMk cId="2650830124" sldId="416"/>
        </pc:sldMkLst>
      </pc:sldChg>
      <pc:sldChg chg="add del">
        <pc:chgData name="Mark Higgins" userId="f99148ad-7e67-4304-8c11-27c7a53efd31" providerId="ADAL" clId="{BC333596-D8C3-4C9B-AD5F-947285B05F4F}" dt="2021-10-19T15:30:31.824" v="4" actId="47"/>
        <pc:sldMkLst>
          <pc:docMk/>
          <pc:sldMk cId="3730956495" sldId="417"/>
        </pc:sldMkLst>
      </pc:sldChg>
      <pc:sldChg chg="add del">
        <pc:chgData name="Mark Higgins" userId="f99148ad-7e67-4304-8c11-27c7a53efd31" providerId="ADAL" clId="{BC333596-D8C3-4C9B-AD5F-947285B05F4F}" dt="2021-10-19T15:30:31.824" v="4" actId="47"/>
        <pc:sldMkLst>
          <pc:docMk/>
          <pc:sldMk cId="4223131663" sldId="418"/>
        </pc:sldMkLst>
      </pc:sldChg>
      <pc:sldChg chg="add del">
        <pc:chgData name="Mark Higgins" userId="f99148ad-7e67-4304-8c11-27c7a53efd31" providerId="ADAL" clId="{BC333596-D8C3-4C9B-AD5F-947285B05F4F}" dt="2021-10-19T15:30:31.824" v="4" actId="47"/>
        <pc:sldMkLst>
          <pc:docMk/>
          <pc:sldMk cId="1778816030" sldId="421"/>
        </pc:sldMkLst>
      </pc:sldChg>
      <pc:sldChg chg="add del">
        <pc:chgData name="Mark Higgins" userId="f99148ad-7e67-4304-8c11-27c7a53efd31" providerId="ADAL" clId="{BC333596-D8C3-4C9B-AD5F-947285B05F4F}" dt="2021-10-19T15:30:31.824" v="4" actId="47"/>
        <pc:sldMkLst>
          <pc:docMk/>
          <pc:sldMk cId="607490500" sldId="422"/>
        </pc:sldMkLst>
      </pc:sldChg>
      <pc:sldChg chg="add del">
        <pc:chgData name="Mark Higgins" userId="f99148ad-7e67-4304-8c11-27c7a53efd31" providerId="ADAL" clId="{BC333596-D8C3-4C9B-AD5F-947285B05F4F}" dt="2021-10-19T15:30:31.824" v="4" actId="47"/>
        <pc:sldMkLst>
          <pc:docMk/>
          <pc:sldMk cId="1890531109" sldId="424"/>
        </pc:sldMkLst>
      </pc:sldChg>
      <pc:sldChg chg="add del">
        <pc:chgData name="Mark Higgins" userId="f99148ad-7e67-4304-8c11-27c7a53efd31" providerId="ADAL" clId="{BC333596-D8C3-4C9B-AD5F-947285B05F4F}" dt="2021-10-19T15:30:31.824" v="4" actId="47"/>
        <pc:sldMkLst>
          <pc:docMk/>
          <pc:sldMk cId="1673904469" sldId="425"/>
        </pc:sldMkLst>
      </pc:sldChg>
      <pc:sldChg chg="add del">
        <pc:chgData name="Mark Higgins" userId="f99148ad-7e67-4304-8c11-27c7a53efd31" providerId="ADAL" clId="{BC333596-D8C3-4C9B-AD5F-947285B05F4F}" dt="2021-10-19T15:30:31.824" v="4" actId="47"/>
        <pc:sldMkLst>
          <pc:docMk/>
          <pc:sldMk cId="658609329" sldId="426"/>
        </pc:sldMkLst>
      </pc:sldChg>
      <pc:sldChg chg="add del">
        <pc:chgData name="Mark Higgins" userId="f99148ad-7e67-4304-8c11-27c7a53efd31" providerId="ADAL" clId="{BC333596-D8C3-4C9B-AD5F-947285B05F4F}" dt="2021-10-19T15:30:31.824" v="4" actId="47"/>
        <pc:sldMkLst>
          <pc:docMk/>
          <pc:sldMk cId="2422120360" sldId="430"/>
        </pc:sldMkLst>
      </pc:sldChg>
      <pc:sldChg chg="add del">
        <pc:chgData name="Mark Higgins" userId="f99148ad-7e67-4304-8c11-27c7a53efd31" providerId="ADAL" clId="{BC333596-D8C3-4C9B-AD5F-947285B05F4F}" dt="2021-10-19T15:30:31.824" v="4" actId="47"/>
        <pc:sldMkLst>
          <pc:docMk/>
          <pc:sldMk cId="3231987782" sldId="433"/>
        </pc:sldMkLst>
      </pc:sldChg>
      <pc:sldChg chg="add del">
        <pc:chgData name="Mark Higgins" userId="f99148ad-7e67-4304-8c11-27c7a53efd31" providerId="ADAL" clId="{BC333596-D8C3-4C9B-AD5F-947285B05F4F}" dt="2021-10-19T15:30:31.824" v="4" actId="47"/>
        <pc:sldMkLst>
          <pc:docMk/>
          <pc:sldMk cId="625691769" sldId="435"/>
        </pc:sldMkLst>
      </pc:sldChg>
      <pc:sldChg chg="add del">
        <pc:chgData name="Mark Higgins" userId="f99148ad-7e67-4304-8c11-27c7a53efd31" providerId="ADAL" clId="{BC333596-D8C3-4C9B-AD5F-947285B05F4F}" dt="2021-10-19T15:30:31.824" v="4" actId="47"/>
        <pc:sldMkLst>
          <pc:docMk/>
          <pc:sldMk cId="3149446475" sldId="436"/>
        </pc:sldMkLst>
      </pc:sldChg>
      <pc:sldChg chg="add del">
        <pc:chgData name="Mark Higgins" userId="f99148ad-7e67-4304-8c11-27c7a53efd31" providerId="ADAL" clId="{BC333596-D8C3-4C9B-AD5F-947285B05F4F}" dt="2021-10-19T15:30:31.824" v="4" actId="47"/>
        <pc:sldMkLst>
          <pc:docMk/>
          <pc:sldMk cId="331857268" sldId="437"/>
        </pc:sldMkLst>
      </pc:sldChg>
      <pc:sldChg chg="add del">
        <pc:chgData name="Mark Higgins" userId="f99148ad-7e67-4304-8c11-27c7a53efd31" providerId="ADAL" clId="{BC333596-D8C3-4C9B-AD5F-947285B05F4F}" dt="2021-10-19T15:30:31.824" v="4" actId="47"/>
        <pc:sldMkLst>
          <pc:docMk/>
          <pc:sldMk cId="2734321847" sldId="438"/>
        </pc:sldMkLst>
      </pc:sldChg>
      <pc:sldChg chg="add del">
        <pc:chgData name="Mark Higgins" userId="f99148ad-7e67-4304-8c11-27c7a53efd31" providerId="ADAL" clId="{BC333596-D8C3-4C9B-AD5F-947285B05F4F}" dt="2021-10-19T15:30:31.824" v="4" actId="47"/>
        <pc:sldMkLst>
          <pc:docMk/>
          <pc:sldMk cId="205147612" sldId="439"/>
        </pc:sldMkLst>
      </pc:sldChg>
      <pc:sldChg chg="add del">
        <pc:chgData name="Mark Higgins" userId="f99148ad-7e67-4304-8c11-27c7a53efd31" providerId="ADAL" clId="{BC333596-D8C3-4C9B-AD5F-947285B05F4F}" dt="2021-10-19T15:30:31.824" v="4" actId="47"/>
        <pc:sldMkLst>
          <pc:docMk/>
          <pc:sldMk cId="2991292184" sldId="441"/>
        </pc:sldMkLst>
      </pc:sldChg>
      <pc:sldChg chg="add del">
        <pc:chgData name="Mark Higgins" userId="f99148ad-7e67-4304-8c11-27c7a53efd31" providerId="ADAL" clId="{BC333596-D8C3-4C9B-AD5F-947285B05F4F}" dt="2021-10-19T15:30:31.824" v="4" actId="47"/>
        <pc:sldMkLst>
          <pc:docMk/>
          <pc:sldMk cId="3362721485" sldId="442"/>
        </pc:sldMkLst>
      </pc:sldChg>
      <pc:sldChg chg="add del">
        <pc:chgData name="Mark Higgins" userId="f99148ad-7e67-4304-8c11-27c7a53efd31" providerId="ADAL" clId="{BC333596-D8C3-4C9B-AD5F-947285B05F4F}" dt="2021-10-19T15:30:31.824" v="4" actId="47"/>
        <pc:sldMkLst>
          <pc:docMk/>
          <pc:sldMk cId="2387050593" sldId="443"/>
        </pc:sldMkLst>
      </pc:sldChg>
      <pc:sldChg chg="add del">
        <pc:chgData name="Mark Higgins" userId="f99148ad-7e67-4304-8c11-27c7a53efd31" providerId="ADAL" clId="{BC333596-D8C3-4C9B-AD5F-947285B05F4F}" dt="2021-10-19T15:30:31.824" v="4" actId="47"/>
        <pc:sldMkLst>
          <pc:docMk/>
          <pc:sldMk cId="389213653" sldId="444"/>
        </pc:sldMkLst>
      </pc:sldChg>
      <pc:sldChg chg="add del">
        <pc:chgData name="Mark Higgins" userId="f99148ad-7e67-4304-8c11-27c7a53efd31" providerId="ADAL" clId="{BC333596-D8C3-4C9B-AD5F-947285B05F4F}" dt="2021-10-19T15:30:31.824" v="4" actId="47"/>
        <pc:sldMkLst>
          <pc:docMk/>
          <pc:sldMk cId="558151786" sldId="445"/>
        </pc:sldMkLst>
      </pc:sldChg>
      <pc:sldChg chg="add del">
        <pc:chgData name="Mark Higgins" userId="f99148ad-7e67-4304-8c11-27c7a53efd31" providerId="ADAL" clId="{BC333596-D8C3-4C9B-AD5F-947285B05F4F}" dt="2021-10-19T15:29:53.945" v="3" actId="47"/>
        <pc:sldMkLst>
          <pc:docMk/>
          <pc:sldMk cId="3260383663" sldId="683"/>
        </pc:sldMkLst>
      </pc:sldChg>
      <pc:sldChg chg="add del">
        <pc:chgData name="Mark Higgins" userId="f99148ad-7e67-4304-8c11-27c7a53efd31" providerId="ADAL" clId="{BC333596-D8C3-4C9B-AD5F-947285B05F4F}" dt="2021-10-19T15:29:53.945" v="3" actId="47"/>
        <pc:sldMkLst>
          <pc:docMk/>
          <pc:sldMk cId="3845661198" sldId="687"/>
        </pc:sldMkLst>
      </pc:sldChg>
      <pc:sldChg chg="add del">
        <pc:chgData name="Mark Higgins" userId="f99148ad-7e67-4304-8c11-27c7a53efd31" providerId="ADAL" clId="{BC333596-D8C3-4C9B-AD5F-947285B05F4F}" dt="2021-10-19T15:30:31.824" v="4" actId="47"/>
        <pc:sldMkLst>
          <pc:docMk/>
          <pc:sldMk cId="3478056148" sldId="694"/>
        </pc:sldMkLst>
      </pc:sldChg>
      <pc:sldChg chg="add del">
        <pc:chgData name="Mark Higgins" userId="f99148ad-7e67-4304-8c11-27c7a53efd31" providerId="ADAL" clId="{BC333596-D8C3-4C9B-AD5F-947285B05F4F}" dt="2021-10-19T15:30:31.824" v="4" actId="47"/>
        <pc:sldMkLst>
          <pc:docMk/>
          <pc:sldMk cId="1384747455" sldId="695"/>
        </pc:sldMkLst>
      </pc:sldChg>
      <pc:sldChg chg="add del">
        <pc:chgData name="Mark Higgins" userId="f99148ad-7e67-4304-8c11-27c7a53efd31" providerId="ADAL" clId="{BC333596-D8C3-4C9B-AD5F-947285B05F4F}" dt="2021-10-19T15:30:31.824" v="4" actId="47"/>
        <pc:sldMkLst>
          <pc:docMk/>
          <pc:sldMk cId="961037850" sldId="696"/>
        </pc:sldMkLst>
      </pc:sldChg>
      <pc:sldChg chg="add del">
        <pc:chgData name="Mark Higgins" userId="f99148ad-7e67-4304-8c11-27c7a53efd31" providerId="ADAL" clId="{BC333596-D8C3-4C9B-AD5F-947285B05F4F}" dt="2021-10-19T15:30:31.824" v="4" actId="47"/>
        <pc:sldMkLst>
          <pc:docMk/>
          <pc:sldMk cId="2382590890" sldId="697"/>
        </pc:sldMkLst>
      </pc:sldChg>
      <pc:sldChg chg="add del">
        <pc:chgData name="Mark Higgins" userId="f99148ad-7e67-4304-8c11-27c7a53efd31" providerId="ADAL" clId="{BC333596-D8C3-4C9B-AD5F-947285B05F4F}" dt="2021-10-19T15:30:31.824" v="4" actId="47"/>
        <pc:sldMkLst>
          <pc:docMk/>
          <pc:sldMk cId="2816790370" sldId="698"/>
        </pc:sldMkLst>
      </pc:sldChg>
      <pc:sldChg chg="add del">
        <pc:chgData name="Mark Higgins" userId="f99148ad-7e67-4304-8c11-27c7a53efd31" providerId="ADAL" clId="{BC333596-D8C3-4C9B-AD5F-947285B05F4F}" dt="2021-10-19T15:30:31.824" v="4" actId="47"/>
        <pc:sldMkLst>
          <pc:docMk/>
          <pc:sldMk cId="4291132042" sldId="699"/>
        </pc:sldMkLst>
      </pc:sldChg>
      <pc:sldChg chg="add del">
        <pc:chgData name="Mark Higgins" userId="f99148ad-7e67-4304-8c11-27c7a53efd31" providerId="ADAL" clId="{BC333596-D8C3-4C9B-AD5F-947285B05F4F}" dt="2021-10-19T15:30:31.824" v="4" actId="47"/>
        <pc:sldMkLst>
          <pc:docMk/>
          <pc:sldMk cId="2299538971" sldId="700"/>
        </pc:sldMkLst>
      </pc:sldChg>
      <pc:sldChg chg="add del">
        <pc:chgData name="Mark Higgins" userId="f99148ad-7e67-4304-8c11-27c7a53efd31" providerId="ADAL" clId="{BC333596-D8C3-4C9B-AD5F-947285B05F4F}" dt="2021-10-19T15:30:31.824" v="4" actId="47"/>
        <pc:sldMkLst>
          <pc:docMk/>
          <pc:sldMk cId="3647801122" sldId="701"/>
        </pc:sldMkLst>
      </pc:sldChg>
      <pc:sldChg chg="add del">
        <pc:chgData name="Mark Higgins" userId="f99148ad-7e67-4304-8c11-27c7a53efd31" providerId="ADAL" clId="{BC333596-D8C3-4C9B-AD5F-947285B05F4F}" dt="2021-10-19T15:30:31.824" v="4" actId="47"/>
        <pc:sldMkLst>
          <pc:docMk/>
          <pc:sldMk cId="1124660872" sldId="702"/>
        </pc:sldMkLst>
      </pc:sldChg>
      <pc:sldChg chg="add del">
        <pc:chgData name="Mark Higgins" userId="f99148ad-7e67-4304-8c11-27c7a53efd31" providerId="ADAL" clId="{BC333596-D8C3-4C9B-AD5F-947285B05F4F}" dt="2021-10-19T15:30:31.824" v="4" actId="47"/>
        <pc:sldMkLst>
          <pc:docMk/>
          <pc:sldMk cId="3031805303" sldId="703"/>
        </pc:sldMkLst>
      </pc:sldChg>
      <pc:sldChg chg="add del">
        <pc:chgData name="Mark Higgins" userId="f99148ad-7e67-4304-8c11-27c7a53efd31" providerId="ADAL" clId="{BC333596-D8C3-4C9B-AD5F-947285B05F4F}" dt="2021-10-19T15:30:31.824" v="4" actId="47"/>
        <pc:sldMkLst>
          <pc:docMk/>
          <pc:sldMk cId="140445724" sldId="704"/>
        </pc:sldMkLst>
      </pc:sldChg>
      <pc:sldChg chg="add del">
        <pc:chgData name="Mark Higgins" userId="f99148ad-7e67-4304-8c11-27c7a53efd31" providerId="ADAL" clId="{BC333596-D8C3-4C9B-AD5F-947285B05F4F}" dt="2021-10-19T15:30:31.824" v="4" actId="47"/>
        <pc:sldMkLst>
          <pc:docMk/>
          <pc:sldMk cId="2542223994" sldId="705"/>
        </pc:sldMkLst>
      </pc:sldChg>
      <pc:sldChg chg="add del">
        <pc:chgData name="Mark Higgins" userId="f99148ad-7e67-4304-8c11-27c7a53efd31" providerId="ADAL" clId="{BC333596-D8C3-4C9B-AD5F-947285B05F4F}" dt="2021-10-19T15:30:31.824" v="4" actId="47"/>
        <pc:sldMkLst>
          <pc:docMk/>
          <pc:sldMk cId="2222589636" sldId="706"/>
        </pc:sldMkLst>
      </pc:sldChg>
      <pc:sldChg chg="add del">
        <pc:chgData name="Mark Higgins" userId="f99148ad-7e67-4304-8c11-27c7a53efd31" providerId="ADAL" clId="{BC333596-D8C3-4C9B-AD5F-947285B05F4F}" dt="2021-10-19T15:30:31.824" v="4" actId="47"/>
        <pc:sldMkLst>
          <pc:docMk/>
          <pc:sldMk cId="2977657711" sldId="708"/>
        </pc:sldMkLst>
      </pc:sldChg>
      <pc:sldChg chg="add del">
        <pc:chgData name="Mark Higgins" userId="f99148ad-7e67-4304-8c11-27c7a53efd31" providerId="ADAL" clId="{BC333596-D8C3-4C9B-AD5F-947285B05F4F}" dt="2021-10-19T15:30:31.824" v="4" actId="47"/>
        <pc:sldMkLst>
          <pc:docMk/>
          <pc:sldMk cId="3350938539" sldId="710"/>
        </pc:sldMkLst>
      </pc:sldChg>
      <pc:sldChg chg="add del">
        <pc:chgData name="Mark Higgins" userId="f99148ad-7e67-4304-8c11-27c7a53efd31" providerId="ADAL" clId="{BC333596-D8C3-4C9B-AD5F-947285B05F4F}" dt="2021-10-19T15:30:31.824" v="4" actId="47"/>
        <pc:sldMkLst>
          <pc:docMk/>
          <pc:sldMk cId="3878494634" sldId="711"/>
        </pc:sldMkLst>
      </pc:sldChg>
      <pc:sldChg chg="add del">
        <pc:chgData name="Mark Higgins" userId="f99148ad-7e67-4304-8c11-27c7a53efd31" providerId="ADAL" clId="{BC333596-D8C3-4C9B-AD5F-947285B05F4F}" dt="2021-10-19T15:30:31.824" v="4" actId="47"/>
        <pc:sldMkLst>
          <pc:docMk/>
          <pc:sldMk cId="3216072036" sldId="712"/>
        </pc:sldMkLst>
      </pc:sldChg>
      <pc:sldChg chg="add del">
        <pc:chgData name="Mark Higgins" userId="f99148ad-7e67-4304-8c11-27c7a53efd31" providerId="ADAL" clId="{BC333596-D8C3-4C9B-AD5F-947285B05F4F}" dt="2021-10-19T15:30:31.824" v="4" actId="47"/>
        <pc:sldMkLst>
          <pc:docMk/>
          <pc:sldMk cId="779021081" sldId="713"/>
        </pc:sldMkLst>
      </pc:sldChg>
      <pc:sldChg chg="add del">
        <pc:chgData name="Mark Higgins" userId="f99148ad-7e67-4304-8c11-27c7a53efd31" providerId="ADAL" clId="{BC333596-D8C3-4C9B-AD5F-947285B05F4F}" dt="2021-10-19T15:30:31.824" v="4" actId="47"/>
        <pc:sldMkLst>
          <pc:docMk/>
          <pc:sldMk cId="4245500416" sldId="714"/>
        </pc:sldMkLst>
      </pc:sldChg>
      <pc:sldChg chg="add del">
        <pc:chgData name="Mark Higgins" userId="f99148ad-7e67-4304-8c11-27c7a53efd31" providerId="ADAL" clId="{BC333596-D8C3-4C9B-AD5F-947285B05F4F}" dt="2021-10-19T15:30:31.824" v="4" actId="47"/>
        <pc:sldMkLst>
          <pc:docMk/>
          <pc:sldMk cId="2036575152" sldId="715"/>
        </pc:sldMkLst>
      </pc:sldChg>
      <pc:sldChg chg="add del">
        <pc:chgData name="Mark Higgins" userId="f99148ad-7e67-4304-8c11-27c7a53efd31" providerId="ADAL" clId="{BC333596-D8C3-4C9B-AD5F-947285B05F4F}" dt="2021-10-19T15:30:31.824" v="4" actId="47"/>
        <pc:sldMkLst>
          <pc:docMk/>
          <pc:sldMk cId="3626110082" sldId="716"/>
        </pc:sldMkLst>
      </pc:sldChg>
      <pc:sldChg chg="add del">
        <pc:chgData name="Mark Higgins" userId="f99148ad-7e67-4304-8c11-27c7a53efd31" providerId="ADAL" clId="{BC333596-D8C3-4C9B-AD5F-947285B05F4F}" dt="2021-10-19T15:30:31.824" v="4" actId="47"/>
        <pc:sldMkLst>
          <pc:docMk/>
          <pc:sldMk cId="2364488843" sldId="718"/>
        </pc:sldMkLst>
      </pc:sldChg>
      <pc:sldChg chg="add del">
        <pc:chgData name="Mark Higgins" userId="f99148ad-7e67-4304-8c11-27c7a53efd31" providerId="ADAL" clId="{BC333596-D8C3-4C9B-AD5F-947285B05F4F}" dt="2021-10-19T15:30:31.824" v="4" actId="47"/>
        <pc:sldMkLst>
          <pc:docMk/>
          <pc:sldMk cId="3837821357" sldId="719"/>
        </pc:sldMkLst>
      </pc:sldChg>
      <pc:sldChg chg="add del">
        <pc:chgData name="Mark Higgins" userId="f99148ad-7e67-4304-8c11-27c7a53efd31" providerId="ADAL" clId="{BC333596-D8C3-4C9B-AD5F-947285B05F4F}" dt="2021-10-19T15:30:31.824" v="4" actId="47"/>
        <pc:sldMkLst>
          <pc:docMk/>
          <pc:sldMk cId="2418004797" sldId="720"/>
        </pc:sldMkLst>
      </pc:sldChg>
      <pc:sldChg chg="add del">
        <pc:chgData name="Mark Higgins" userId="f99148ad-7e67-4304-8c11-27c7a53efd31" providerId="ADAL" clId="{BC333596-D8C3-4C9B-AD5F-947285B05F4F}" dt="2021-10-19T15:30:31.824" v="4" actId="47"/>
        <pc:sldMkLst>
          <pc:docMk/>
          <pc:sldMk cId="3209023164" sldId="721"/>
        </pc:sldMkLst>
      </pc:sldChg>
      <pc:sldChg chg="add del">
        <pc:chgData name="Mark Higgins" userId="f99148ad-7e67-4304-8c11-27c7a53efd31" providerId="ADAL" clId="{BC333596-D8C3-4C9B-AD5F-947285B05F4F}" dt="2021-10-19T15:30:31.824" v="4" actId="47"/>
        <pc:sldMkLst>
          <pc:docMk/>
          <pc:sldMk cId="630191231" sldId="722"/>
        </pc:sldMkLst>
      </pc:sldChg>
      <pc:sldChg chg="add del">
        <pc:chgData name="Mark Higgins" userId="f99148ad-7e67-4304-8c11-27c7a53efd31" providerId="ADAL" clId="{BC333596-D8C3-4C9B-AD5F-947285B05F4F}" dt="2021-10-19T15:30:31.824" v="4" actId="47"/>
        <pc:sldMkLst>
          <pc:docMk/>
          <pc:sldMk cId="2585457873" sldId="723"/>
        </pc:sldMkLst>
      </pc:sldChg>
      <pc:sldChg chg="add del">
        <pc:chgData name="Mark Higgins" userId="f99148ad-7e67-4304-8c11-27c7a53efd31" providerId="ADAL" clId="{BC333596-D8C3-4C9B-AD5F-947285B05F4F}" dt="2021-10-19T15:30:31.824" v="4" actId="47"/>
        <pc:sldMkLst>
          <pc:docMk/>
          <pc:sldMk cId="2626823195" sldId="724"/>
        </pc:sldMkLst>
      </pc:sldChg>
      <pc:sldChg chg="add del">
        <pc:chgData name="Mark Higgins" userId="f99148ad-7e67-4304-8c11-27c7a53efd31" providerId="ADAL" clId="{BC333596-D8C3-4C9B-AD5F-947285B05F4F}" dt="2021-10-19T15:30:31.824" v="4" actId="47"/>
        <pc:sldMkLst>
          <pc:docMk/>
          <pc:sldMk cId="1913810849" sldId="725"/>
        </pc:sldMkLst>
      </pc:sldChg>
      <pc:sldChg chg="add del">
        <pc:chgData name="Mark Higgins" userId="f99148ad-7e67-4304-8c11-27c7a53efd31" providerId="ADAL" clId="{BC333596-D8C3-4C9B-AD5F-947285B05F4F}" dt="2021-10-19T15:30:31.824" v="4" actId="47"/>
        <pc:sldMkLst>
          <pc:docMk/>
          <pc:sldMk cId="3876293331" sldId="736"/>
        </pc:sldMkLst>
      </pc:sldChg>
      <pc:sldChg chg="add del">
        <pc:chgData name="Mark Higgins" userId="f99148ad-7e67-4304-8c11-27c7a53efd31" providerId="ADAL" clId="{BC333596-D8C3-4C9B-AD5F-947285B05F4F}" dt="2021-10-19T15:30:31.824" v="4" actId="47"/>
        <pc:sldMkLst>
          <pc:docMk/>
          <pc:sldMk cId="678621518" sldId="741"/>
        </pc:sldMkLst>
      </pc:sldChg>
      <pc:sldChg chg="add del">
        <pc:chgData name="Mark Higgins" userId="f99148ad-7e67-4304-8c11-27c7a53efd31" providerId="ADAL" clId="{BC333596-D8C3-4C9B-AD5F-947285B05F4F}" dt="2021-10-19T15:30:31.824" v="4" actId="47"/>
        <pc:sldMkLst>
          <pc:docMk/>
          <pc:sldMk cId="2723241041" sldId="742"/>
        </pc:sldMkLst>
      </pc:sldChg>
      <pc:sldChg chg="add del">
        <pc:chgData name="Mark Higgins" userId="f99148ad-7e67-4304-8c11-27c7a53efd31" providerId="ADAL" clId="{BC333596-D8C3-4C9B-AD5F-947285B05F4F}" dt="2021-10-19T15:30:31.824" v="4" actId="47"/>
        <pc:sldMkLst>
          <pc:docMk/>
          <pc:sldMk cId="2085346251" sldId="749"/>
        </pc:sldMkLst>
      </pc:sldChg>
      <pc:sldChg chg="modSp new mod ord">
        <pc:chgData name="Mark Higgins" userId="f99148ad-7e67-4304-8c11-27c7a53efd31" providerId="ADAL" clId="{BC333596-D8C3-4C9B-AD5F-947285B05F4F}" dt="2021-11-02T11:07:44.034" v="192" actId="20577"/>
        <pc:sldMkLst>
          <pc:docMk/>
          <pc:sldMk cId="2594139224" sldId="751"/>
        </pc:sldMkLst>
        <pc:spChg chg="mod">
          <ac:chgData name="Mark Higgins" userId="f99148ad-7e67-4304-8c11-27c7a53efd31" providerId="ADAL" clId="{BC333596-D8C3-4C9B-AD5F-947285B05F4F}" dt="2021-11-02T11:06:51.325" v="180" actId="20577"/>
          <ac:spMkLst>
            <pc:docMk/>
            <pc:sldMk cId="2594139224" sldId="751"/>
            <ac:spMk id="2" creationId="{0B87CDBB-328B-4491-ACDB-93DB793F3B8F}"/>
          </ac:spMkLst>
        </pc:spChg>
        <pc:spChg chg="mod">
          <ac:chgData name="Mark Higgins" userId="f99148ad-7e67-4304-8c11-27c7a53efd31" providerId="ADAL" clId="{BC333596-D8C3-4C9B-AD5F-947285B05F4F}" dt="2021-11-02T11:07:44.034" v="192" actId="20577"/>
          <ac:spMkLst>
            <pc:docMk/>
            <pc:sldMk cId="2594139224" sldId="751"/>
            <ac:spMk id="3" creationId="{F0B7FD29-B2AA-4040-BC9D-CE3424D01DC3}"/>
          </ac:spMkLst>
        </pc:spChg>
      </pc:sldChg>
      <pc:sldChg chg="delSp modSp add del mod">
        <pc:chgData name="Mark Higgins" userId="f99148ad-7e67-4304-8c11-27c7a53efd31" providerId="ADAL" clId="{BC333596-D8C3-4C9B-AD5F-947285B05F4F}" dt="2021-10-19T16:04:11.608" v="135" actId="2696"/>
        <pc:sldMkLst>
          <pc:docMk/>
          <pc:sldMk cId="4105346015" sldId="751"/>
        </pc:sldMkLst>
        <pc:spChg chg="mod">
          <ac:chgData name="Mark Higgins" userId="f99148ad-7e67-4304-8c11-27c7a53efd31" providerId="ADAL" clId="{BC333596-D8C3-4C9B-AD5F-947285B05F4F}" dt="2021-10-19T15:31:51.946" v="33" actId="20577"/>
          <ac:spMkLst>
            <pc:docMk/>
            <pc:sldMk cId="4105346015" sldId="751"/>
            <ac:spMk id="2" creationId="{481F7095-154A-4FCE-BC2F-BF71331207EE}"/>
          </ac:spMkLst>
        </pc:spChg>
        <pc:spChg chg="del">
          <ac:chgData name="Mark Higgins" userId="f99148ad-7e67-4304-8c11-27c7a53efd31" providerId="ADAL" clId="{BC333596-D8C3-4C9B-AD5F-947285B05F4F}" dt="2021-10-19T15:32:03.937" v="38" actId="478"/>
          <ac:spMkLst>
            <pc:docMk/>
            <pc:sldMk cId="4105346015" sldId="751"/>
            <ac:spMk id="7" creationId="{6DBBD12B-BC83-43BA-ADD9-C0D5A4BF9910}"/>
          </ac:spMkLst>
        </pc:spChg>
        <pc:spChg chg="mod">
          <ac:chgData name="Mark Higgins" userId="f99148ad-7e67-4304-8c11-27c7a53efd31" providerId="ADAL" clId="{BC333596-D8C3-4C9B-AD5F-947285B05F4F}" dt="2021-10-19T15:37:53.031" v="134" actId="6549"/>
          <ac:spMkLst>
            <pc:docMk/>
            <pc:sldMk cId="4105346015" sldId="751"/>
            <ac:spMk id="10" creationId="{FFD1252B-8CDE-4CDF-84EE-A60BE7BB8D89}"/>
          </ac:spMkLst>
        </pc:spChg>
        <pc:spChg chg="del mod">
          <ac:chgData name="Mark Higgins" userId="f99148ad-7e67-4304-8c11-27c7a53efd31" providerId="ADAL" clId="{BC333596-D8C3-4C9B-AD5F-947285B05F4F}" dt="2021-10-19T15:32:05.897" v="39" actId="478"/>
          <ac:spMkLst>
            <pc:docMk/>
            <pc:sldMk cId="4105346015" sldId="751"/>
            <ac:spMk id="14" creationId="{48C61FE2-2E7A-454A-BAF0-E108F7755431}"/>
          </ac:spMkLst>
        </pc:spChg>
        <pc:picChg chg="del">
          <ac:chgData name="Mark Higgins" userId="f99148ad-7e67-4304-8c11-27c7a53efd31" providerId="ADAL" clId="{BC333596-D8C3-4C9B-AD5F-947285B05F4F}" dt="2021-10-19T15:31:55.945" v="35" actId="478"/>
          <ac:picMkLst>
            <pc:docMk/>
            <pc:sldMk cId="4105346015" sldId="751"/>
            <ac:picMk id="6" creationId="{581756FB-9C1B-4E8D-852E-BF3672970A49}"/>
          </ac:picMkLst>
        </pc:picChg>
        <pc:picChg chg="del">
          <ac:chgData name="Mark Higgins" userId="f99148ad-7e67-4304-8c11-27c7a53efd31" providerId="ADAL" clId="{BC333596-D8C3-4C9B-AD5F-947285B05F4F}" dt="2021-10-19T15:31:55.123" v="34" actId="478"/>
          <ac:picMkLst>
            <pc:docMk/>
            <pc:sldMk cId="4105346015" sldId="751"/>
            <ac:picMk id="8" creationId="{9D439313-A08A-4E54-9B06-1AC49BA0921A}"/>
          </ac:picMkLst>
        </pc:picChg>
      </pc:sldChg>
      <pc:sldChg chg="modSp new mod">
        <pc:chgData name="Mark Higgins" userId="f99148ad-7e67-4304-8c11-27c7a53efd31" providerId="ADAL" clId="{BC333596-D8C3-4C9B-AD5F-947285B05F4F}" dt="2021-11-02T11:12:22.859" v="598" actId="15"/>
        <pc:sldMkLst>
          <pc:docMk/>
          <pc:sldMk cId="1261467683" sldId="752"/>
        </pc:sldMkLst>
        <pc:spChg chg="mod">
          <ac:chgData name="Mark Higgins" userId="f99148ad-7e67-4304-8c11-27c7a53efd31" providerId="ADAL" clId="{BC333596-D8C3-4C9B-AD5F-947285B05F4F}" dt="2021-11-02T11:09:12.894" v="241" actId="20577"/>
          <ac:spMkLst>
            <pc:docMk/>
            <pc:sldMk cId="1261467683" sldId="752"/>
            <ac:spMk id="2" creationId="{D5A91DFF-4256-49B9-9AE4-5E53D8372750}"/>
          </ac:spMkLst>
        </pc:spChg>
        <pc:spChg chg="mod">
          <ac:chgData name="Mark Higgins" userId="f99148ad-7e67-4304-8c11-27c7a53efd31" providerId="ADAL" clId="{BC333596-D8C3-4C9B-AD5F-947285B05F4F}" dt="2021-11-02T11:12:22.859" v="598" actId="15"/>
          <ac:spMkLst>
            <pc:docMk/>
            <pc:sldMk cId="1261467683" sldId="752"/>
            <ac:spMk id="3" creationId="{0C67D474-C8FD-4FFA-9A33-D0039C143856}"/>
          </ac:spMkLst>
        </pc:spChg>
      </pc:sldChg>
      <pc:sldChg chg="modSp add del mod">
        <pc:chgData name="Mark Higgins" userId="f99148ad-7e67-4304-8c11-27c7a53efd31" providerId="ADAL" clId="{BC333596-D8C3-4C9B-AD5F-947285B05F4F}" dt="2021-11-02T11:08:43.619" v="224" actId="47"/>
        <pc:sldMkLst>
          <pc:docMk/>
          <pc:sldMk cId="2147689510" sldId="752"/>
        </pc:sldMkLst>
        <pc:spChg chg="mod">
          <ac:chgData name="Mark Higgins" userId="f99148ad-7e67-4304-8c11-27c7a53efd31" providerId="ADAL" clId="{BC333596-D8C3-4C9B-AD5F-947285B05F4F}" dt="2021-11-02T11:08:14.381" v="223" actId="20577"/>
          <ac:spMkLst>
            <pc:docMk/>
            <pc:sldMk cId="2147689510" sldId="752"/>
            <ac:spMk id="2" creationId="{0B87CDBB-328B-4491-ACDB-93DB793F3B8F}"/>
          </ac:spMkLst>
        </pc:spChg>
        <pc:spChg chg="mod">
          <ac:chgData name="Mark Higgins" userId="f99148ad-7e67-4304-8c11-27c7a53efd31" providerId="ADAL" clId="{BC333596-D8C3-4C9B-AD5F-947285B05F4F}" dt="2021-11-02T11:08:02.094" v="195" actId="20577"/>
          <ac:spMkLst>
            <pc:docMk/>
            <pc:sldMk cId="2147689510" sldId="752"/>
            <ac:spMk id="3" creationId="{F0B7FD29-B2AA-4040-BC9D-CE3424D01DC3}"/>
          </ac:spMkLst>
        </pc:spChg>
      </pc:sldChg>
      <pc:sldChg chg="addSp modSp new mod ord">
        <pc:chgData name="Mark Higgins" userId="f99148ad-7e67-4304-8c11-27c7a53efd31" providerId="ADAL" clId="{BC333596-D8C3-4C9B-AD5F-947285B05F4F}" dt="2021-11-02T11:17:20.944" v="873" actId="20577"/>
        <pc:sldMkLst>
          <pc:docMk/>
          <pc:sldMk cId="515646528" sldId="753"/>
        </pc:sldMkLst>
        <pc:spChg chg="mod">
          <ac:chgData name="Mark Higgins" userId="f99148ad-7e67-4304-8c11-27c7a53efd31" providerId="ADAL" clId="{BC333596-D8C3-4C9B-AD5F-947285B05F4F}" dt="2021-11-02T11:14:33.157" v="619" actId="20577"/>
          <ac:spMkLst>
            <pc:docMk/>
            <pc:sldMk cId="515646528" sldId="753"/>
            <ac:spMk id="2" creationId="{B0950975-12C5-41BA-9AC8-CC0E71B01D2A}"/>
          </ac:spMkLst>
        </pc:spChg>
        <pc:spChg chg="mod">
          <ac:chgData name="Mark Higgins" userId="f99148ad-7e67-4304-8c11-27c7a53efd31" providerId="ADAL" clId="{BC333596-D8C3-4C9B-AD5F-947285B05F4F}" dt="2021-11-02T11:15:46.072" v="840" actId="20577"/>
          <ac:spMkLst>
            <pc:docMk/>
            <pc:sldMk cId="515646528" sldId="753"/>
            <ac:spMk id="3" creationId="{592E4CE6-0D08-42FD-A9A3-01B104FABDC2}"/>
          </ac:spMkLst>
        </pc:spChg>
        <pc:spChg chg="add mod">
          <ac:chgData name="Mark Higgins" userId="f99148ad-7e67-4304-8c11-27c7a53efd31" providerId="ADAL" clId="{BC333596-D8C3-4C9B-AD5F-947285B05F4F}" dt="2021-11-02T11:17:03.414" v="851" actId="14100"/>
          <ac:spMkLst>
            <pc:docMk/>
            <pc:sldMk cId="515646528" sldId="753"/>
            <ac:spMk id="4" creationId="{A3707973-D2A1-4D7A-A066-053A38EA17C2}"/>
          </ac:spMkLst>
        </pc:spChg>
        <pc:spChg chg="add mod">
          <ac:chgData name="Mark Higgins" userId="f99148ad-7e67-4304-8c11-27c7a53efd31" providerId="ADAL" clId="{BC333596-D8C3-4C9B-AD5F-947285B05F4F}" dt="2021-11-02T11:17:17.210" v="869" actId="20577"/>
          <ac:spMkLst>
            <pc:docMk/>
            <pc:sldMk cId="515646528" sldId="753"/>
            <ac:spMk id="5" creationId="{FD1DF9B9-8A10-43D3-9CD7-2A885CC25310}"/>
          </ac:spMkLst>
        </pc:spChg>
        <pc:spChg chg="add mod">
          <ac:chgData name="Mark Higgins" userId="f99148ad-7e67-4304-8c11-27c7a53efd31" providerId="ADAL" clId="{BC333596-D8C3-4C9B-AD5F-947285B05F4F}" dt="2021-11-02T11:17:20.944" v="873" actId="20577"/>
          <ac:spMkLst>
            <pc:docMk/>
            <pc:sldMk cId="515646528" sldId="753"/>
            <ac:spMk id="6" creationId="{6EF4F5B6-DC7C-44F6-9252-4C93A9568DFE}"/>
          </ac:spMkLst>
        </pc:spChg>
      </pc:sldChg>
      <pc:sldChg chg="modSp new mod">
        <pc:chgData name="Mark Higgins" userId="f99148ad-7e67-4304-8c11-27c7a53efd31" providerId="ADAL" clId="{BC333596-D8C3-4C9B-AD5F-947285B05F4F}" dt="2021-11-02T11:20:41.123" v="990" actId="20577"/>
        <pc:sldMkLst>
          <pc:docMk/>
          <pc:sldMk cId="373148995" sldId="754"/>
        </pc:sldMkLst>
        <pc:spChg chg="mod">
          <ac:chgData name="Mark Higgins" userId="f99148ad-7e67-4304-8c11-27c7a53efd31" providerId="ADAL" clId="{BC333596-D8C3-4C9B-AD5F-947285B05F4F}" dt="2021-11-02T11:20:41.123" v="990" actId="20577"/>
          <ac:spMkLst>
            <pc:docMk/>
            <pc:sldMk cId="373148995" sldId="754"/>
            <ac:spMk id="2" creationId="{A3E713AA-9A3F-458D-A4CB-587BF58F0017}"/>
          </ac:spMkLst>
        </pc:spChg>
        <pc:spChg chg="mod">
          <ac:chgData name="Mark Higgins" userId="f99148ad-7e67-4304-8c11-27c7a53efd31" providerId="ADAL" clId="{BC333596-D8C3-4C9B-AD5F-947285B05F4F}" dt="2021-11-02T11:20:32.840" v="967" actId="20577"/>
          <ac:spMkLst>
            <pc:docMk/>
            <pc:sldMk cId="373148995" sldId="754"/>
            <ac:spMk id="3" creationId="{38542361-A7D9-4EB0-815B-EAEF37A99E91}"/>
          </ac:spMkLst>
        </pc:spChg>
      </pc:sldChg>
      <pc:sldChg chg="add del">
        <pc:chgData name="Mark Higgins" userId="f99148ad-7e67-4304-8c11-27c7a53efd31" providerId="ADAL" clId="{BC333596-D8C3-4C9B-AD5F-947285B05F4F}" dt="2021-10-19T15:30:31.824" v="4" actId="47"/>
        <pc:sldMkLst>
          <pc:docMk/>
          <pc:sldMk cId="943533271" sldId="786"/>
        </pc:sldMkLst>
      </pc:sldChg>
      <pc:sldChg chg="add del">
        <pc:chgData name="Mark Higgins" userId="f99148ad-7e67-4304-8c11-27c7a53efd31" providerId="ADAL" clId="{BC333596-D8C3-4C9B-AD5F-947285B05F4F}" dt="2021-10-19T15:30:31.824" v="4" actId="47"/>
        <pc:sldMkLst>
          <pc:docMk/>
          <pc:sldMk cId="3315086354" sldId="787"/>
        </pc:sldMkLst>
      </pc:sldChg>
      <pc:sldChg chg="add del">
        <pc:chgData name="Mark Higgins" userId="f99148ad-7e67-4304-8c11-27c7a53efd31" providerId="ADAL" clId="{BC333596-D8C3-4C9B-AD5F-947285B05F4F}" dt="2021-10-19T15:30:31.824" v="4" actId="47"/>
        <pc:sldMkLst>
          <pc:docMk/>
          <pc:sldMk cId="2254413050" sldId="788"/>
        </pc:sldMkLst>
      </pc:sldChg>
      <pc:sldChg chg="add del">
        <pc:chgData name="Mark Higgins" userId="f99148ad-7e67-4304-8c11-27c7a53efd31" providerId="ADAL" clId="{BC333596-D8C3-4C9B-AD5F-947285B05F4F}" dt="2021-10-19T15:30:31.824" v="4" actId="47"/>
        <pc:sldMkLst>
          <pc:docMk/>
          <pc:sldMk cId="1898860426" sldId="789"/>
        </pc:sldMkLst>
      </pc:sldChg>
      <pc:sldChg chg="add del">
        <pc:chgData name="Mark Higgins" userId="f99148ad-7e67-4304-8c11-27c7a53efd31" providerId="ADAL" clId="{BC333596-D8C3-4C9B-AD5F-947285B05F4F}" dt="2021-10-19T15:30:31.824" v="4" actId="47"/>
        <pc:sldMkLst>
          <pc:docMk/>
          <pc:sldMk cId="582655134" sldId="790"/>
        </pc:sldMkLst>
      </pc:sldChg>
      <pc:sldChg chg="add del">
        <pc:chgData name="Mark Higgins" userId="f99148ad-7e67-4304-8c11-27c7a53efd31" providerId="ADAL" clId="{BC333596-D8C3-4C9B-AD5F-947285B05F4F}" dt="2021-10-19T15:30:31.824" v="4" actId="47"/>
        <pc:sldMkLst>
          <pc:docMk/>
          <pc:sldMk cId="2115869644" sldId="791"/>
        </pc:sldMkLst>
      </pc:sldChg>
      <pc:sldChg chg="add del">
        <pc:chgData name="Mark Higgins" userId="f99148ad-7e67-4304-8c11-27c7a53efd31" providerId="ADAL" clId="{BC333596-D8C3-4C9B-AD5F-947285B05F4F}" dt="2021-10-19T15:30:31.824" v="4" actId="47"/>
        <pc:sldMkLst>
          <pc:docMk/>
          <pc:sldMk cId="1430388509" sldId="792"/>
        </pc:sldMkLst>
      </pc:sldChg>
      <pc:sldChg chg="add del">
        <pc:chgData name="Mark Higgins" userId="f99148ad-7e67-4304-8c11-27c7a53efd31" providerId="ADAL" clId="{BC333596-D8C3-4C9B-AD5F-947285B05F4F}" dt="2021-10-19T15:30:31.824" v="4" actId="47"/>
        <pc:sldMkLst>
          <pc:docMk/>
          <pc:sldMk cId="1305669384" sldId="793"/>
        </pc:sldMkLst>
      </pc:sldChg>
      <pc:sldChg chg="add del">
        <pc:chgData name="Mark Higgins" userId="f99148ad-7e67-4304-8c11-27c7a53efd31" providerId="ADAL" clId="{BC333596-D8C3-4C9B-AD5F-947285B05F4F}" dt="2021-10-19T15:30:31.824" v="4" actId="47"/>
        <pc:sldMkLst>
          <pc:docMk/>
          <pc:sldMk cId="220799762" sldId="794"/>
        </pc:sldMkLst>
      </pc:sldChg>
      <pc:sldChg chg="add del">
        <pc:chgData name="Mark Higgins" userId="f99148ad-7e67-4304-8c11-27c7a53efd31" providerId="ADAL" clId="{BC333596-D8C3-4C9B-AD5F-947285B05F4F}" dt="2021-10-19T15:30:31.824" v="4" actId="47"/>
        <pc:sldMkLst>
          <pc:docMk/>
          <pc:sldMk cId="2721446035" sldId="795"/>
        </pc:sldMkLst>
      </pc:sldChg>
      <pc:sldChg chg="add del">
        <pc:chgData name="Mark Higgins" userId="f99148ad-7e67-4304-8c11-27c7a53efd31" providerId="ADAL" clId="{BC333596-D8C3-4C9B-AD5F-947285B05F4F}" dt="2021-10-19T15:30:31.824" v="4" actId="47"/>
        <pc:sldMkLst>
          <pc:docMk/>
          <pc:sldMk cId="850367915" sldId="796"/>
        </pc:sldMkLst>
      </pc:sldChg>
      <pc:sldChg chg="add del">
        <pc:chgData name="Mark Higgins" userId="f99148ad-7e67-4304-8c11-27c7a53efd31" providerId="ADAL" clId="{BC333596-D8C3-4C9B-AD5F-947285B05F4F}" dt="2021-10-19T15:30:31.824" v="4" actId="47"/>
        <pc:sldMkLst>
          <pc:docMk/>
          <pc:sldMk cId="1309863362" sldId="797"/>
        </pc:sldMkLst>
      </pc:sldChg>
      <pc:sldChg chg="add del">
        <pc:chgData name="Mark Higgins" userId="f99148ad-7e67-4304-8c11-27c7a53efd31" providerId="ADAL" clId="{BC333596-D8C3-4C9B-AD5F-947285B05F4F}" dt="2021-10-19T15:30:31.824" v="4" actId="47"/>
        <pc:sldMkLst>
          <pc:docMk/>
          <pc:sldMk cId="59047964" sldId="798"/>
        </pc:sldMkLst>
      </pc:sldChg>
      <pc:sldChg chg="add del">
        <pc:chgData name="Mark Higgins" userId="f99148ad-7e67-4304-8c11-27c7a53efd31" providerId="ADAL" clId="{BC333596-D8C3-4C9B-AD5F-947285B05F4F}" dt="2021-10-19T15:30:31.824" v="4" actId="47"/>
        <pc:sldMkLst>
          <pc:docMk/>
          <pc:sldMk cId="2917903884" sldId="799"/>
        </pc:sldMkLst>
      </pc:sldChg>
      <pc:sldChg chg="add del">
        <pc:chgData name="Mark Higgins" userId="f99148ad-7e67-4304-8c11-27c7a53efd31" providerId="ADAL" clId="{BC333596-D8C3-4C9B-AD5F-947285B05F4F}" dt="2021-10-19T15:30:31.824" v="4" actId="47"/>
        <pc:sldMkLst>
          <pc:docMk/>
          <pc:sldMk cId="3307357044" sldId="800"/>
        </pc:sldMkLst>
      </pc:sldChg>
      <pc:sldChg chg="add del">
        <pc:chgData name="Mark Higgins" userId="f99148ad-7e67-4304-8c11-27c7a53efd31" providerId="ADAL" clId="{BC333596-D8C3-4C9B-AD5F-947285B05F4F}" dt="2021-10-19T15:30:31.824" v="4" actId="47"/>
        <pc:sldMkLst>
          <pc:docMk/>
          <pc:sldMk cId="2768283390" sldId="801"/>
        </pc:sldMkLst>
      </pc:sldChg>
      <pc:sldChg chg="add del">
        <pc:chgData name="Mark Higgins" userId="f99148ad-7e67-4304-8c11-27c7a53efd31" providerId="ADAL" clId="{BC333596-D8C3-4C9B-AD5F-947285B05F4F}" dt="2021-10-19T15:30:31.824" v="4" actId="47"/>
        <pc:sldMkLst>
          <pc:docMk/>
          <pc:sldMk cId="269504932" sldId="802"/>
        </pc:sldMkLst>
      </pc:sldChg>
      <pc:sldChg chg="add del">
        <pc:chgData name="Mark Higgins" userId="f99148ad-7e67-4304-8c11-27c7a53efd31" providerId="ADAL" clId="{BC333596-D8C3-4C9B-AD5F-947285B05F4F}" dt="2021-10-19T15:30:31.824" v="4" actId="47"/>
        <pc:sldMkLst>
          <pc:docMk/>
          <pc:sldMk cId="936649872" sldId="803"/>
        </pc:sldMkLst>
      </pc:sldChg>
      <pc:sldChg chg="add del">
        <pc:chgData name="Mark Higgins" userId="f99148ad-7e67-4304-8c11-27c7a53efd31" providerId="ADAL" clId="{BC333596-D8C3-4C9B-AD5F-947285B05F4F}" dt="2021-10-19T15:30:31.824" v="4" actId="47"/>
        <pc:sldMkLst>
          <pc:docMk/>
          <pc:sldMk cId="3756242935" sldId="804"/>
        </pc:sldMkLst>
      </pc:sldChg>
      <pc:sldChg chg="add del">
        <pc:chgData name="Mark Higgins" userId="f99148ad-7e67-4304-8c11-27c7a53efd31" providerId="ADAL" clId="{BC333596-D8C3-4C9B-AD5F-947285B05F4F}" dt="2021-10-19T15:30:31.824" v="4" actId="47"/>
        <pc:sldMkLst>
          <pc:docMk/>
          <pc:sldMk cId="1709385537" sldId="805"/>
        </pc:sldMkLst>
      </pc:sldChg>
      <pc:sldChg chg="add del">
        <pc:chgData name="Mark Higgins" userId="f99148ad-7e67-4304-8c11-27c7a53efd31" providerId="ADAL" clId="{BC333596-D8C3-4C9B-AD5F-947285B05F4F}" dt="2021-10-19T15:30:31.824" v="4" actId="47"/>
        <pc:sldMkLst>
          <pc:docMk/>
          <pc:sldMk cId="1556916043" sldId="806"/>
        </pc:sldMkLst>
      </pc:sldChg>
      <pc:sldChg chg="add del">
        <pc:chgData name="Mark Higgins" userId="f99148ad-7e67-4304-8c11-27c7a53efd31" providerId="ADAL" clId="{BC333596-D8C3-4C9B-AD5F-947285B05F4F}" dt="2021-10-19T15:30:31.824" v="4" actId="47"/>
        <pc:sldMkLst>
          <pc:docMk/>
          <pc:sldMk cId="3746792967" sldId="807"/>
        </pc:sldMkLst>
      </pc:sldChg>
      <pc:sldChg chg="add del">
        <pc:chgData name="Mark Higgins" userId="f99148ad-7e67-4304-8c11-27c7a53efd31" providerId="ADAL" clId="{BC333596-D8C3-4C9B-AD5F-947285B05F4F}" dt="2021-10-19T15:30:31.824" v="4" actId="47"/>
        <pc:sldMkLst>
          <pc:docMk/>
          <pc:sldMk cId="1423839089" sldId="808"/>
        </pc:sldMkLst>
      </pc:sldChg>
      <pc:sldChg chg="add del">
        <pc:chgData name="Mark Higgins" userId="f99148ad-7e67-4304-8c11-27c7a53efd31" providerId="ADAL" clId="{BC333596-D8C3-4C9B-AD5F-947285B05F4F}" dt="2021-10-19T15:30:31.824" v="4" actId="47"/>
        <pc:sldMkLst>
          <pc:docMk/>
          <pc:sldMk cId="621884934" sldId="809"/>
        </pc:sldMkLst>
      </pc:sldChg>
      <pc:sldChg chg="add del">
        <pc:chgData name="Mark Higgins" userId="f99148ad-7e67-4304-8c11-27c7a53efd31" providerId="ADAL" clId="{BC333596-D8C3-4C9B-AD5F-947285B05F4F}" dt="2021-10-19T15:30:31.824" v="4" actId="47"/>
        <pc:sldMkLst>
          <pc:docMk/>
          <pc:sldMk cId="3326104712" sldId="810"/>
        </pc:sldMkLst>
      </pc:sldChg>
      <pc:sldChg chg="add del">
        <pc:chgData name="Mark Higgins" userId="f99148ad-7e67-4304-8c11-27c7a53efd31" providerId="ADAL" clId="{BC333596-D8C3-4C9B-AD5F-947285B05F4F}" dt="2021-10-19T15:30:31.824" v="4" actId="47"/>
        <pc:sldMkLst>
          <pc:docMk/>
          <pc:sldMk cId="2047518538" sldId="811"/>
        </pc:sldMkLst>
      </pc:sldChg>
      <pc:sldChg chg="add del">
        <pc:chgData name="Mark Higgins" userId="f99148ad-7e67-4304-8c11-27c7a53efd31" providerId="ADAL" clId="{BC333596-D8C3-4C9B-AD5F-947285B05F4F}" dt="2021-10-19T15:30:31.824" v="4" actId="47"/>
        <pc:sldMkLst>
          <pc:docMk/>
          <pc:sldMk cId="1220454332" sldId="812"/>
        </pc:sldMkLst>
      </pc:sldChg>
      <pc:sldChg chg="add del">
        <pc:chgData name="Mark Higgins" userId="f99148ad-7e67-4304-8c11-27c7a53efd31" providerId="ADAL" clId="{BC333596-D8C3-4C9B-AD5F-947285B05F4F}" dt="2021-10-19T15:30:31.824" v="4" actId="47"/>
        <pc:sldMkLst>
          <pc:docMk/>
          <pc:sldMk cId="900502132" sldId="813"/>
        </pc:sldMkLst>
      </pc:sldChg>
      <pc:sldChg chg="add del">
        <pc:chgData name="Mark Higgins" userId="f99148ad-7e67-4304-8c11-27c7a53efd31" providerId="ADAL" clId="{BC333596-D8C3-4C9B-AD5F-947285B05F4F}" dt="2021-10-19T15:30:31.824" v="4" actId="47"/>
        <pc:sldMkLst>
          <pc:docMk/>
          <pc:sldMk cId="3768102261" sldId="814"/>
        </pc:sldMkLst>
      </pc:sldChg>
      <pc:sldChg chg="add del">
        <pc:chgData name="Mark Higgins" userId="f99148ad-7e67-4304-8c11-27c7a53efd31" providerId="ADAL" clId="{BC333596-D8C3-4C9B-AD5F-947285B05F4F}" dt="2021-10-19T15:30:31.824" v="4" actId="47"/>
        <pc:sldMkLst>
          <pc:docMk/>
          <pc:sldMk cId="2348555775" sldId="815"/>
        </pc:sldMkLst>
      </pc:sldChg>
      <pc:sldChg chg="add del">
        <pc:chgData name="Mark Higgins" userId="f99148ad-7e67-4304-8c11-27c7a53efd31" providerId="ADAL" clId="{BC333596-D8C3-4C9B-AD5F-947285B05F4F}" dt="2021-10-19T15:30:31.824" v="4" actId="47"/>
        <pc:sldMkLst>
          <pc:docMk/>
          <pc:sldMk cId="1916672220" sldId="816"/>
        </pc:sldMkLst>
      </pc:sldChg>
      <pc:sldChg chg="add del">
        <pc:chgData name="Mark Higgins" userId="f99148ad-7e67-4304-8c11-27c7a53efd31" providerId="ADAL" clId="{BC333596-D8C3-4C9B-AD5F-947285B05F4F}" dt="2021-10-19T15:30:31.824" v="4" actId="47"/>
        <pc:sldMkLst>
          <pc:docMk/>
          <pc:sldMk cId="3990424974" sldId="817"/>
        </pc:sldMkLst>
      </pc:sldChg>
      <pc:sldChg chg="add del">
        <pc:chgData name="Mark Higgins" userId="f99148ad-7e67-4304-8c11-27c7a53efd31" providerId="ADAL" clId="{BC333596-D8C3-4C9B-AD5F-947285B05F4F}" dt="2021-10-19T15:30:31.824" v="4" actId="47"/>
        <pc:sldMkLst>
          <pc:docMk/>
          <pc:sldMk cId="1268753974" sldId="818"/>
        </pc:sldMkLst>
      </pc:sldChg>
      <pc:sldChg chg="add del">
        <pc:chgData name="Mark Higgins" userId="f99148ad-7e67-4304-8c11-27c7a53efd31" providerId="ADAL" clId="{BC333596-D8C3-4C9B-AD5F-947285B05F4F}" dt="2021-10-19T15:30:31.824" v="4" actId="47"/>
        <pc:sldMkLst>
          <pc:docMk/>
          <pc:sldMk cId="1662100627" sldId="819"/>
        </pc:sldMkLst>
      </pc:sldChg>
      <pc:sldChg chg="add del">
        <pc:chgData name="Mark Higgins" userId="f99148ad-7e67-4304-8c11-27c7a53efd31" providerId="ADAL" clId="{BC333596-D8C3-4C9B-AD5F-947285B05F4F}" dt="2021-10-19T15:30:31.824" v="4" actId="47"/>
        <pc:sldMkLst>
          <pc:docMk/>
          <pc:sldMk cId="3132530425" sldId="820"/>
        </pc:sldMkLst>
      </pc:sldChg>
      <pc:sldChg chg="add del">
        <pc:chgData name="Mark Higgins" userId="f99148ad-7e67-4304-8c11-27c7a53efd31" providerId="ADAL" clId="{BC333596-D8C3-4C9B-AD5F-947285B05F4F}" dt="2021-10-19T15:30:31.824" v="4" actId="47"/>
        <pc:sldMkLst>
          <pc:docMk/>
          <pc:sldMk cId="4159035664" sldId="821"/>
        </pc:sldMkLst>
      </pc:sldChg>
      <pc:sldChg chg="add del">
        <pc:chgData name="Mark Higgins" userId="f99148ad-7e67-4304-8c11-27c7a53efd31" providerId="ADAL" clId="{BC333596-D8C3-4C9B-AD5F-947285B05F4F}" dt="2021-10-19T15:30:31.824" v="4" actId="47"/>
        <pc:sldMkLst>
          <pc:docMk/>
          <pc:sldMk cId="1002476302" sldId="822"/>
        </pc:sldMkLst>
      </pc:sldChg>
      <pc:sldChg chg="add del">
        <pc:chgData name="Mark Higgins" userId="f99148ad-7e67-4304-8c11-27c7a53efd31" providerId="ADAL" clId="{BC333596-D8C3-4C9B-AD5F-947285B05F4F}" dt="2021-10-19T15:30:31.824" v="4" actId="47"/>
        <pc:sldMkLst>
          <pc:docMk/>
          <pc:sldMk cId="1185371609" sldId="823"/>
        </pc:sldMkLst>
      </pc:sldChg>
      <pc:sldChg chg="add del">
        <pc:chgData name="Mark Higgins" userId="f99148ad-7e67-4304-8c11-27c7a53efd31" providerId="ADAL" clId="{BC333596-D8C3-4C9B-AD5F-947285B05F4F}" dt="2021-10-19T15:30:31.824" v="4" actId="47"/>
        <pc:sldMkLst>
          <pc:docMk/>
          <pc:sldMk cId="618070154" sldId="824"/>
        </pc:sldMkLst>
      </pc:sldChg>
      <pc:sldChg chg="add del">
        <pc:chgData name="Mark Higgins" userId="f99148ad-7e67-4304-8c11-27c7a53efd31" providerId="ADAL" clId="{BC333596-D8C3-4C9B-AD5F-947285B05F4F}" dt="2021-10-19T15:30:31.824" v="4" actId="47"/>
        <pc:sldMkLst>
          <pc:docMk/>
          <pc:sldMk cId="2758723342" sldId="825"/>
        </pc:sldMkLst>
      </pc:sldChg>
      <pc:sldChg chg="add del">
        <pc:chgData name="Mark Higgins" userId="f99148ad-7e67-4304-8c11-27c7a53efd31" providerId="ADAL" clId="{BC333596-D8C3-4C9B-AD5F-947285B05F4F}" dt="2021-10-19T15:30:31.824" v="4" actId="47"/>
        <pc:sldMkLst>
          <pc:docMk/>
          <pc:sldMk cId="4089018560" sldId="826"/>
        </pc:sldMkLst>
      </pc:sldChg>
      <pc:sldChg chg="add del">
        <pc:chgData name="Mark Higgins" userId="f99148ad-7e67-4304-8c11-27c7a53efd31" providerId="ADAL" clId="{BC333596-D8C3-4C9B-AD5F-947285B05F4F}" dt="2021-10-19T15:30:31.824" v="4" actId="47"/>
        <pc:sldMkLst>
          <pc:docMk/>
          <pc:sldMk cId="2613124085" sldId="827"/>
        </pc:sldMkLst>
      </pc:sldChg>
      <pc:sldChg chg="add del">
        <pc:chgData name="Mark Higgins" userId="f99148ad-7e67-4304-8c11-27c7a53efd31" providerId="ADAL" clId="{BC333596-D8C3-4C9B-AD5F-947285B05F4F}" dt="2021-10-19T15:30:31.824" v="4" actId="47"/>
        <pc:sldMkLst>
          <pc:docMk/>
          <pc:sldMk cId="3424191908" sldId="828"/>
        </pc:sldMkLst>
      </pc:sldChg>
      <pc:sldChg chg="add del">
        <pc:chgData name="Mark Higgins" userId="f99148ad-7e67-4304-8c11-27c7a53efd31" providerId="ADAL" clId="{BC333596-D8C3-4C9B-AD5F-947285B05F4F}" dt="2021-10-19T15:30:31.824" v="4" actId="47"/>
        <pc:sldMkLst>
          <pc:docMk/>
          <pc:sldMk cId="3455165873" sldId="829"/>
        </pc:sldMkLst>
      </pc:sldChg>
      <pc:sldChg chg="add del">
        <pc:chgData name="Mark Higgins" userId="f99148ad-7e67-4304-8c11-27c7a53efd31" providerId="ADAL" clId="{BC333596-D8C3-4C9B-AD5F-947285B05F4F}" dt="2021-10-19T15:30:31.824" v="4" actId="47"/>
        <pc:sldMkLst>
          <pc:docMk/>
          <pc:sldMk cId="2114535970" sldId="830"/>
        </pc:sldMkLst>
      </pc:sldChg>
      <pc:sldChg chg="add del">
        <pc:chgData name="Mark Higgins" userId="f99148ad-7e67-4304-8c11-27c7a53efd31" providerId="ADAL" clId="{BC333596-D8C3-4C9B-AD5F-947285B05F4F}" dt="2021-10-19T15:30:31.824" v="4" actId="47"/>
        <pc:sldMkLst>
          <pc:docMk/>
          <pc:sldMk cId="2034332846" sldId="831"/>
        </pc:sldMkLst>
      </pc:sldChg>
      <pc:sldChg chg="add del">
        <pc:chgData name="Mark Higgins" userId="f99148ad-7e67-4304-8c11-27c7a53efd31" providerId="ADAL" clId="{BC333596-D8C3-4C9B-AD5F-947285B05F4F}" dt="2021-10-19T15:30:31.824" v="4" actId="47"/>
        <pc:sldMkLst>
          <pc:docMk/>
          <pc:sldMk cId="3876447242" sldId="832"/>
        </pc:sldMkLst>
      </pc:sldChg>
      <pc:sldChg chg="add del">
        <pc:chgData name="Mark Higgins" userId="f99148ad-7e67-4304-8c11-27c7a53efd31" providerId="ADAL" clId="{BC333596-D8C3-4C9B-AD5F-947285B05F4F}" dt="2021-10-19T15:30:31.824" v="4" actId="47"/>
        <pc:sldMkLst>
          <pc:docMk/>
          <pc:sldMk cId="61682309" sldId="833"/>
        </pc:sldMkLst>
      </pc:sldChg>
      <pc:sldChg chg="add del">
        <pc:chgData name="Mark Higgins" userId="f99148ad-7e67-4304-8c11-27c7a53efd31" providerId="ADAL" clId="{BC333596-D8C3-4C9B-AD5F-947285B05F4F}" dt="2021-10-19T15:30:31.824" v="4" actId="47"/>
        <pc:sldMkLst>
          <pc:docMk/>
          <pc:sldMk cId="1797970716" sldId="834"/>
        </pc:sldMkLst>
      </pc:sldChg>
      <pc:sldChg chg="add del">
        <pc:chgData name="Mark Higgins" userId="f99148ad-7e67-4304-8c11-27c7a53efd31" providerId="ADAL" clId="{BC333596-D8C3-4C9B-AD5F-947285B05F4F}" dt="2021-10-19T15:30:31.824" v="4" actId="47"/>
        <pc:sldMkLst>
          <pc:docMk/>
          <pc:sldMk cId="3014115190" sldId="835"/>
        </pc:sldMkLst>
      </pc:sldChg>
      <pc:sldChg chg="add del">
        <pc:chgData name="Mark Higgins" userId="f99148ad-7e67-4304-8c11-27c7a53efd31" providerId="ADAL" clId="{BC333596-D8C3-4C9B-AD5F-947285B05F4F}" dt="2021-10-19T15:30:31.824" v="4" actId="47"/>
        <pc:sldMkLst>
          <pc:docMk/>
          <pc:sldMk cId="2526394181" sldId="836"/>
        </pc:sldMkLst>
      </pc:sldChg>
      <pc:sldChg chg="add del">
        <pc:chgData name="Mark Higgins" userId="f99148ad-7e67-4304-8c11-27c7a53efd31" providerId="ADAL" clId="{BC333596-D8C3-4C9B-AD5F-947285B05F4F}" dt="2021-10-19T15:30:31.824" v="4" actId="47"/>
        <pc:sldMkLst>
          <pc:docMk/>
          <pc:sldMk cId="3946992036" sldId="837"/>
        </pc:sldMkLst>
      </pc:sldChg>
      <pc:sldChg chg="add del">
        <pc:chgData name="Mark Higgins" userId="f99148ad-7e67-4304-8c11-27c7a53efd31" providerId="ADAL" clId="{BC333596-D8C3-4C9B-AD5F-947285B05F4F}" dt="2021-10-19T15:30:31.824" v="4" actId="47"/>
        <pc:sldMkLst>
          <pc:docMk/>
          <pc:sldMk cId="2216848995" sldId="838"/>
        </pc:sldMkLst>
      </pc:sldChg>
      <pc:sldChg chg="add del">
        <pc:chgData name="Mark Higgins" userId="f99148ad-7e67-4304-8c11-27c7a53efd31" providerId="ADAL" clId="{BC333596-D8C3-4C9B-AD5F-947285B05F4F}" dt="2021-10-19T15:30:31.824" v="4" actId="47"/>
        <pc:sldMkLst>
          <pc:docMk/>
          <pc:sldMk cId="4190859478" sldId="839"/>
        </pc:sldMkLst>
      </pc:sldChg>
      <pc:sldChg chg="add del">
        <pc:chgData name="Mark Higgins" userId="f99148ad-7e67-4304-8c11-27c7a53efd31" providerId="ADAL" clId="{BC333596-D8C3-4C9B-AD5F-947285B05F4F}" dt="2021-10-19T15:30:31.824" v="4" actId="47"/>
        <pc:sldMkLst>
          <pc:docMk/>
          <pc:sldMk cId="3196069014" sldId="840"/>
        </pc:sldMkLst>
      </pc:sldChg>
      <pc:sldChg chg="add del">
        <pc:chgData name="Mark Higgins" userId="f99148ad-7e67-4304-8c11-27c7a53efd31" providerId="ADAL" clId="{BC333596-D8C3-4C9B-AD5F-947285B05F4F}" dt="2021-10-19T15:30:31.824" v="4" actId="47"/>
        <pc:sldMkLst>
          <pc:docMk/>
          <pc:sldMk cId="1721820367" sldId="841"/>
        </pc:sldMkLst>
      </pc:sldChg>
      <pc:sldChg chg="add del">
        <pc:chgData name="Mark Higgins" userId="f99148ad-7e67-4304-8c11-27c7a53efd31" providerId="ADAL" clId="{BC333596-D8C3-4C9B-AD5F-947285B05F4F}" dt="2021-10-19T15:30:31.824" v="4" actId="47"/>
        <pc:sldMkLst>
          <pc:docMk/>
          <pc:sldMk cId="1869090532" sldId="842"/>
        </pc:sldMkLst>
      </pc:sldChg>
      <pc:sldChg chg="add del">
        <pc:chgData name="Mark Higgins" userId="f99148ad-7e67-4304-8c11-27c7a53efd31" providerId="ADAL" clId="{BC333596-D8C3-4C9B-AD5F-947285B05F4F}" dt="2021-10-19T15:30:31.824" v="4" actId="47"/>
        <pc:sldMkLst>
          <pc:docMk/>
          <pc:sldMk cId="2628112808" sldId="843"/>
        </pc:sldMkLst>
      </pc:sldChg>
      <pc:sldChg chg="add del">
        <pc:chgData name="Mark Higgins" userId="f99148ad-7e67-4304-8c11-27c7a53efd31" providerId="ADAL" clId="{BC333596-D8C3-4C9B-AD5F-947285B05F4F}" dt="2021-10-19T15:30:31.824" v="4" actId="47"/>
        <pc:sldMkLst>
          <pc:docMk/>
          <pc:sldMk cId="2353558584" sldId="844"/>
        </pc:sldMkLst>
      </pc:sldChg>
      <pc:sldChg chg="add del">
        <pc:chgData name="Mark Higgins" userId="f99148ad-7e67-4304-8c11-27c7a53efd31" providerId="ADAL" clId="{BC333596-D8C3-4C9B-AD5F-947285B05F4F}" dt="2021-10-19T15:30:31.824" v="4" actId="47"/>
        <pc:sldMkLst>
          <pc:docMk/>
          <pc:sldMk cId="1443403361" sldId="845"/>
        </pc:sldMkLst>
      </pc:sldChg>
      <pc:sldChg chg="add del">
        <pc:chgData name="Mark Higgins" userId="f99148ad-7e67-4304-8c11-27c7a53efd31" providerId="ADAL" clId="{BC333596-D8C3-4C9B-AD5F-947285B05F4F}" dt="2021-10-19T15:30:31.824" v="4" actId="47"/>
        <pc:sldMkLst>
          <pc:docMk/>
          <pc:sldMk cId="3953925610" sldId="846"/>
        </pc:sldMkLst>
      </pc:sldChg>
      <pc:sldChg chg="add del">
        <pc:chgData name="Mark Higgins" userId="f99148ad-7e67-4304-8c11-27c7a53efd31" providerId="ADAL" clId="{BC333596-D8C3-4C9B-AD5F-947285B05F4F}" dt="2021-10-19T15:30:31.824" v="4" actId="47"/>
        <pc:sldMkLst>
          <pc:docMk/>
          <pc:sldMk cId="3166217738" sldId="847"/>
        </pc:sldMkLst>
      </pc:sldChg>
      <pc:sldChg chg="add del">
        <pc:chgData name="Mark Higgins" userId="f99148ad-7e67-4304-8c11-27c7a53efd31" providerId="ADAL" clId="{BC333596-D8C3-4C9B-AD5F-947285B05F4F}" dt="2021-10-19T15:30:31.824" v="4" actId="47"/>
        <pc:sldMkLst>
          <pc:docMk/>
          <pc:sldMk cId="4139375702" sldId="848"/>
        </pc:sldMkLst>
      </pc:sldChg>
      <pc:sldChg chg="add del">
        <pc:chgData name="Mark Higgins" userId="f99148ad-7e67-4304-8c11-27c7a53efd31" providerId="ADAL" clId="{BC333596-D8C3-4C9B-AD5F-947285B05F4F}" dt="2021-10-19T15:30:31.824" v="4" actId="47"/>
        <pc:sldMkLst>
          <pc:docMk/>
          <pc:sldMk cId="4293902586" sldId="849"/>
        </pc:sldMkLst>
      </pc:sldChg>
      <pc:sldChg chg="add del">
        <pc:chgData name="Mark Higgins" userId="f99148ad-7e67-4304-8c11-27c7a53efd31" providerId="ADAL" clId="{BC333596-D8C3-4C9B-AD5F-947285B05F4F}" dt="2021-10-19T15:30:31.824" v="4" actId="47"/>
        <pc:sldMkLst>
          <pc:docMk/>
          <pc:sldMk cId="3489513525" sldId="850"/>
        </pc:sldMkLst>
      </pc:sldChg>
      <pc:sldChg chg="add del">
        <pc:chgData name="Mark Higgins" userId="f99148ad-7e67-4304-8c11-27c7a53efd31" providerId="ADAL" clId="{BC333596-D8C3-4C9B-AD5F-947285B05F4F}" dt="2021-10-19T15:30:31.824" v="4" actId="47"/>
        <pc:sldMkLst>
          <pc:docMk/>
          <pc:sldMk cId="1141282613" sldId="851"/>
        </pc:sldMkLst>
      </pc:sldChg>
      <pc:sldChg chg="add del">
        <pc:chgData name="Mark Higgins" userId="f99148ad-7e67-4304-8c11-27c7a53efd31" providerId="ADAL" clId="{BC333596-D8C3-4C9B-AD5F-947285B05F4F}" dt="2021-10-19T15:30:31.824" v="4" actId="47"/>
        <pc:sldMkLst>
          <pc:docMk/>
          <pc:sldMk cId="677793915" sldId="852"/>
        </pc:sldMkLst>
      </pc:sldChg>
      <pc:sldChg chg="add del">
        <pc:chgData name="Mark Higgins" userId="f99148ad-7e67-4304-8c11-27c7a53efd31" providerId="ADAL" clId="{BC333596-D8C3-4C9B-AD5F-947285B05F4F}" dt="2021-10-19T15:30:31.824" v="4" actId="47"/>
        <pc:sldMkLst>
          <pc:docMk/>
          <pc:sldMk cId="1416216133" sldId="853"/>
        </pc:sldMkLst>
      </pc:sldChg>
      <pc:sldChg chg="add del">
        <pc:chgData name="Mark Higgins" userId="f99148ad-7e67-4304-8c11-27c7a53efd31" providerId="ADAL" clId="{BC333596-D8C3-4C9B-AD5F-947285B05F4F}" dt="2021-10-19T15:30:31.824" v="4" actId="47"/>
        <pc:sldMkLst>
          <pc:docMk/>
          <pc:sldMk cId="3931041411" sldId="854"/>
        </pc:sldMkLst>
      </pc:sldChg>
      <pc:sldChg chg="add del">
        <pc:chgData name="Mark Higgins" userId="f99148ad-7e67-4304-8c11-27c7a53efd31" providerId="ADAL" clId="{BC333596-D8C3-4C9B-AD5F-947285B05F4F}" dt="2021-10-19T15:30:31.824" v="4" actId="47"/>
        <pc:sldMkLst>
          <pc:docMk/>
          <pc:sldMk cId="1905862668" sldId="855"/>
        </pc:sldMkLst>
      </pc:sldChg>
      <pc:sldChg chg="add del">
        <pc:chgData name="Mark Higgins" userId="f99148ad-7e67-4304-8c11-27c7a53efd31" providerId="ADAL" clId="{BC333596-D8C3-4C9B-AD5F-947285B05F4F}" dt="2021-10-19T15:30:31.824" v="4" actId="47"/>
        <pc:sldMkLst>
          <pc:docMk/>
          <pc:sldMk cId="3043899704" sldId="856"/>
        </pc:sldMkLst>
      </pc:sldChg>
      <pc:sldChg chg="add del">
        <pc:chgData name="Mark Higgins" userId="f99148ad-7e67-4304-8c11-27c7a53efd31" providerId="ADAL" clId="{BC333596-D8C3-4C9B-AD5F-947285B05F4F}" dt="2021-10-19T15:30:31.824" v="4" actId="47"/>
        <pc:sldMkLst>
          <pc:docMk/>
          <pc:sldMk cId="1362578905" sldId="857"/>
        </pc:sldMkLst>
      </pc:sldChg>
    </pc:docChg>
  </pc:docChgLst>
  <pc:docChgLst>
    <pc:chgData name="Mark Higgins" userId="ad4ee43bd0f7a961" providerId="LiveId" clId="{647653EF-4188-4197-B4D1-62B0EF62C349}"/>
    <pc:docChg chg="undo redo custSel addSld delSld modSld sldOrd">
      <pc:chgData name="Mark Higgins" userId="ad4ee43bd0f7a961" providerId="LiveId" clId="{647653EF-4188-4197-B4D1-62B0EF62C349}" dt="2021-09-09T14:14:04.636" v="14012" actId="20577"/>
      <pc:docMkLst>
        <pc:docMk/>
      </pc:docMkLst>
      <pc:sldChg chg="modSp mod">
        <pc:chgData name="Mark Higgins" userId="ad4ee43bd0f7a961" providerId="LiveId" clId="{647653EF-4188-4197-B4D1-62B0EF62C349}" dt="2021-09-08T14:06:00.055" v="4803" actId="20577"/>
        <pc:sldMkLst>
          <pc:docMk/>
          <pc:sldMk cId="653415081" sldId="257"/>
        </pc:sldMkLst>
        <pc:spChg chg="mod">
          <ac:chgData name="Mark Higgins" userId="ad4ee43bd0f7a961" providerId="LiveId" clId="{647653EF-4188-4197-B4D1-62B0EF62C349}" dt="2021-09-08T14:06:00.055" v="4803" actId="20577"/>
          <ac:spMkLst>
            <pc:docMk/>
            <pc:sldMk cId="653415081" sldId="257"/>
            <ac:spMk id="3" creationId="{93E1A0CE-437E-4089-AE73-03BEE8D4C05A}"/>
          </ac:spMkLst>
        </pc:spChg>
      </pc:sldChg>
      <pc:sldChg chg="modSp mod">
        <pc:chgData name="Mark Higgins" userId="ad4ee43bd0f7a961" providerId="LiveId" clId="{647653EF-4188-4197-B4D1-62B0EF62C349}" dt="2021-09-08T14:25:55.821" v="4909" actId="20577"/>
        <pc:sldMkLst>
          <pc:docMk/>
          <pc:sldMk cId="2851725395" sldId="263"/>
        </pc:sldMkLst>
        <pc:spChg chg="mod">
          <ac:chgData name="Mark Higgins" userId="ad4ee43bd0f7a961" providerId="LiveId" clId="{647653EF-4188-4197-B4D1-62B0EF62C349}" dt="2021-09-08T14:25:55.821" v="4909" actId="20577"/>
          <ac:spMkLst>
            <pc:docMk/>
            <pc:sldMk cId="2851725395" sldId="263"/>
            <ac:spMk id="3" creationId="{93E1A0CE-437E-4089-AE73-03BEE8D4C05A}"/>
          </ac:spMkLst>
        </pc:spChg>
      </pc:sldChg>
      <pc:sldChg chg="modSp mod">
        <pc:chgData name="Mark Higgins" userId="ad4ee43bd0f7a961" providerId="LiveId" clId="{647653EF-4188-4197-B4D1-62B0EF62C349}" dt="2021-09-08T14:21:19.570" v="4814" actId="20577"/>
        <pc:sldMkLst>
          <pc:docMk/>
          <pc:sldMk cId="174211072" sldId="264"/>
        </pc:sldMkLst>
        <pc:spChg chg="mod">
          <ac:chgData name="Mark Higgins" userId="ad4ee43bd0f7a961" providerId="LiveId" clId="{647653EF-4188-4197-B4D1-62B0EF62C349}" dt="2021-09-08T14:21:19.570" v="4814" actId="20577"/>
          <ac:spMkLst>
            <pc:docMk/>
            <pc:sldMk cId="174211072" sldId="264"/>
            <ac:spMk id="3" creationId="{93E1A0CE-437E-4089-AE73-03BEE8D4C05A}"/>
          </ac:spMkLst>
        </pc:spChg>
      </pc:sldChg>
      <pc:sldChg chg="modSp del mod">
        <pc:chgData name="Mark Higgins" userId="ad4ee43bd0f7a961" providerId="LiveId" clId="{647653EF-4188-4197-B4D1-62B0EF62C349}" dt="2021-09-08T14:01:52.081" v="4739" actId="47"/>
        <pc:sldMkLst>
          <pc:docMk/>
          <pc:sldMk cId="693423902" sldId="270"/>
        </pc:sldMkLst>
        <pc:spChg chg="mod">
          <ac:chgData name="Mark Higgins" userId="ad4ee43bd0f7a961" providerId="LiveId" clId="{647653EF-4188-4197-B4D1-62B0EF62C349}" dt="2021-09-08T13:58:54.881" v="4667" actId="255"/>
          <ac:spMkLst>
            <pc:docMk/>
            <pc:sldMk cId="693423902" sldId="270"/>
            <ac:spMk id="6" creationId="{D757E8AA-F339-4612-B77D-24D7A92AAF0A}"/>
          </ac:spMkLst>
        </pc:spChg>
      </pc:sldChg>
      <pc:sldChg chg="modSp del mod">
        <pc:chgData name="Mark Higgins" userId="ad4ee43bd0f7a961" providerId="LiveId" clId="{647653EF-4188-4197-B4D1-62B0EF62C349}" dt="2021-09-08T11:06:06.920" v="4630" actId="2696"/>
        <pc:sldMkLst>
          <pc:docMk/>
          <pc:sldMk cId="162881234" sldId="688"/>
        </pc:sldMkLst>
        <pc:spChg chg="mod">
          <ac:chgData name="Mark Higgins" userId="ad4ee43bd0f7a961" providerId="LiveId" clId="{647653EF-4188-4197-B4D1-62B0EF62C349}" dt="2021-09-07T15:39:30.784" v="373" actId="20577"/>
          <ac:spMkLst>
            <pc:docMk/>
            <pc:sldMk cId="162881234" sldId="688"/>
            <ac:spMk id="3" creationId="{18505FD1-CDB0-486D-9380-51AA02B060F4}"/>
          </ac:spMkLst>
        </pc:spChg>
      </pc:sldChg>
      <pc:sldChg chg="add ord">
        <pc:chgData name="Mark Higgins" userId="ad4ee43bd0f7a961" providerId="LiveId" clId="{647653EF-4188-4197-B4D1-62B0EF62C349}" dt="2021-09-09T10:56:00.402" v="9571"/>
        <pc:sldMkLst>
          <pc:docMk/>
          <pc:sldMk cId="2266756688" sldId="688"/>
        </pc:sldMkLst>
      </pc:sldChg>
      <pc:sldChg chg="modSp del mod">
        <pc:chgData name="Mark Higgins" userId="ad4ee43bd0f7a961" providerId="LiveId" clId="{647653EF-4188-4197-B4D1-62B0EF62C349}" dt="2021-09-08T11:06:06.920" v="4630" actId="2696"/>
        <pc:sldMkLst>
          <pc:docMk/>
          <pc:sldMk cId="116519343" sldId="689"/>
        </pc:sldMkLst>
        <pc:spChg chg="mod">
          <ac:chgData name="Mark Higgins" userId="ad4ee43bd0f7a961" providerId="LiveId" clId="{647653EF-4188-4197-B4D1-62B0EF62C349}" dt="2021-09-07T15:37:10.698" v="136"/>
          <ac:spMkLst>
            <pc:docMk/>
            <pc:sldMk cId="116519343" sldId="689"/>
            <ac:spMk id="3" creationId="{09131163-B45F-4BE2-828A-91FC58F41A68}"/>
          </ac:spMkLst>
        </pc:spChg>
      </pc:sldChg>
      <pc:sldChg chg="add del">
        <pc:chgData name="Mark Higgins" userId="ad4ee43bd0f7a961" providerId="LiveId" clId="{647653EF-4188-4197-B4D1-62B0EF62C349}" dt="2021-09-09T09:52:38.615" v="8347" actId="47"/>
        <pc:sldMkLst>
          <pc:docMk/>
          <pc:sldMk cId="2296762438" sldId="689"/>
        </pc:sldMkLst>
      </pc:sldChg>
      <pc:sldChg chg="addSp delSp modSp mod">
        <pc:chgData name="Mark Higgins" userId="ad4ee43bd0f7a961" providerId="LiveId" clId="{647653EF-4188-4197-B4D1-62B0EF62C349}" dt="2021-09-09T09:04:53.626" v="6293" actId="20577"/>
        <pc:sldMkLst>
          <pc:docMk/>
          <pc:sldMk cId="1637030846" sldId="693"/>
        </pc:sldMkLst>
        <pc:spChg chg="add mod">
          <ac:chgData name="Mark Higgins" userId="ad4ee43bd0f7a961" providerId="LiveId" clId="{647653EF-4188-4197-B4D1-62B0EF62C349}" dt="2021-09-08T09:35:03.136" v="3416" actId="20577"/>
          <ac:spMkLst>
            <pc:docMk/>
            <pc:sldMk cId="1637030846" sldId="693"/>
            <ac:spMk id="3" creationId="{3EDF88D1-5B18-4F2B-82EE-7DC35E76B4CE}"/>
          </ac:spMkLst>
        </pc:spChg>
        <pc:spChg chg="add mod">
          <ac:chgData name="Mark Higgins" userId="ad4ee43bd0f7a961" providerId="LiveId" clId="{647653EF-4188-4197-B4D1-62B0EF62C349}" dt="2021-09-08T09:38:13.304" v="3478" actId="1076"/>
          <ac:spMkLst>
            <pc:docMk/>
            <pc:sldMk cId="1637030846" sldId="693"/>
            <ac:spMk id="5" creationId="{A9CD787D-AEC4-429D-93CB-E7DCFAD7EE2F}"/>
          </ac:spMkLst>
        </pc:spChg>
        <pc:spChg chg="add mod">
          <ac:chgData name="Mark Higgins" userId="ad4ee43bd0f7a961" providerId="LiveId" clId="{647653EF-4188-4197-B4D1-62B0EF62C349}" dt="2021-09-08T14:05:10.455" v="4763" actId="14100"/>
          <ac:spMkLst>
            <pc:docMk/>
            <pc:sldMk cId="1637030846" sldId="693"/>
            <ac:spMk id="12" creationId="{A690BCA5-3EF4-4C54-A40B-0B5691703428}"/>
          </ac:spMkLst>
        </pc:spChg>
        <pc:spChg chg="add mod">
          <ac:chgData name="Mark Higgins" userId="ad4ee43bd0f7a961" providerId="LiveId" clId="{647653EF-4188-4197-B4D1-62B0EF62C349}" dt="2021-09-08T14:04:32.961" v="4759" actId="14100"/>
          <ac:spMkLst>
            <pc:docMk/>
            <pc:sldMk cId="1637030846" sldId="693"/>
            <ac:spMk id="16" creationId="{B73BF6CE-A4C4-41F2-9BDA-C8CC95467334}"/>
          </ac:spMkLst>
        </pc:spChg>
        <pc:grpChg chg="add del mod">
          <ac:chgData name="Mark Higgins" userId="ad4ee43bd0f7a961" providerId="LiveId" clId="{647653EF-4188-4197-B4D1-62B0EF62C349}" dt="2021-09-08T14:03:22.543" v="4752"/>
          <ac:grpSpMkLst>
            <pc:docMk/>
            <pc:sldMk cId="1637030846" sldId="693"/>
            <ac:grpSpMk id="10" creationId="{4A1D0024-7D4E-466F-888C-DF50A3EE1172}"/>
          </ac:grpSpMkLst>
        </pc:grpChg>
        <pc:grpChg chg="mod">
          <ac:chgData name="Mark Higgins" userId="ad4ee43bd0f7a961" providerId="LiveId" clId="{647653EF-4188-4197-B4D1-62B0EF62C349}" dt="2021-09-08T14:03:20.174" v="4750"/>
          <ac:grpSpMkLst>
            <pc:docMk/>
            <pc:sldMk cId="1637030846" sldId="693"/>
            <ac:grpSpMk id="12" creationId="{76175742-59C3-4858-9354-C21EF2A5337B}"/>
          </ac:grpSpMkLst>
        </pc:grpChg>
        <pc:graphicFrameChg chg="mod modGraphic">
          <ac:chgData name="Mark Higgins" userId="ad4ee43bd0f7a961" providerId="LiveId" clId="{647653EF-4188-4197-B4D1-62B0EF62C349}" dt="2021-09-09T09:04:53.626" v="6293" actId="20577"/>
          <ac:graphicFrameMkLst>
            <pc:docMk/>
            <pc:sldMk cId="1637030846" sldId="693"/>
            <ac:graphicFrameMk id="4" creationId="{E030EAED-58A5-4164-A2E2-5394113E1482}"/>
          </ac:graphicFrameMkLst>
        </pc:graphicFrameChg>
        <pc:inkChg chg="add del">
          <ac:chgData name="Mark Higgins" userId="ad4ee43bd0f7a961" providerId="LiveId" clId="{647653EF-4188-4197-B4D1-62B0EF62C349}" dt="2021-09-08T14:02:29.292" v="4741" actId="9405"/>
          <ac:inkMkLst>
            <pc:docMk/>
            <pc:sldMk cId="1637030846" sldId="693"/>
            <ac:inkMk id="6" creationId="{917D9C67-118D-445A-A407-647CC2103E39}"/>
          </ac:inkMkLst>
        </pc:inkChg>
        <pc:inkChg chg="add del">
          <ac:chgData name="Mark Higgins" userId="ad4ee43bd0f7a961" providerId="LiveId" clId="{647653EF-4188-4197-B4D1-62B0EF62C349}" dt="2021-09-08T14:02:34.032" v="4743" actId="9405"/>
          <ac:inkMkLst>
            <pc:docMk/>
            <pc:sldMk cId="1637030846" sldId="693"/>
            <ac:inkMk id="7" creationId="{FCC87C69-F0E1-4E94-B313-EBD3CCCBBCE8}"/>
          </ac:inkMkLst>
        </pc:inkChg>
        <pc:inkChg chg="add del mod">
          <ac:chgData name="Mark Higgins" userId="ad4ee43bd0f7a961" providerId="LiveId" clId="{647653EF-4188-4197-B4D1-62B0EF62C349}" dt="2021-09-08T14:03:22.977" v="4753" actId="9405"/>
          <ac:inkMkLst>
            <pc:docMk/>
            <pc:sldMk cId="1637030846" sldId="693"/>
            <ac:inkMk id="8" creationId="{E8796455-96D0-43F6-A46D-5602C9ED3225}"/>
          </ac:inkMkLst>
        </pc:inkChg>
        <pc:inkChg chg="add del mod">
          <ac:chgData name="Mark Higgins" userId="ad4ee43bd0f7a961" providerId="LiveId" clId="{647653EF-4188-4197-B4D1-62B0EF62C349}" dt="2021-09-08T14:03:22.543" v="4752"/>
          <ac:inkMkLst>
            <pc:docMk/>
            <pc:sldMk cId="1637030846" sldId="693"/>
            <ac:inkMk id="9" creationId="{DDE7C28A-6C16-4234-886E-83E29B75F333}"/>
          </ac:inkMkLst>
        </pc:inkChg>
        <pc:inkChg chg="add del mod">
          <ac:chgData name="Mark Higgins" userId="ad4ee43bd0f7a961" providerId="LiveId" clId="{647653EF-4188-4197-B4D1-62B0EF62C349}" dt="2021-09-08T14:03:20.174" v="4750"/>
          <ac:inkMkLst>
            <pc:docMk/>
            <pc:sldMk cId="1637030846" sldId="693"/>
            <ac:inkMk id="11" creationId="{19121F67-69B0-4624-A78D-DC499BD7B56B}"/>
          </ac:inkMkLst>
        </pc:inkChg>
        <pc:inkChg chg="add del mod">
          <ac:chgData name="Mark Higgins" userId="ad4ee43bd0f7a961" providerId="LiveId" clId="{647653EF-4188-4197-B4D1-62B0EF62C349}" dt="2021-09-08T14:04:15.901" v="4756" actId="34122"/>
          <ac:inkMkLst>
            <pc:docMk/>
            <pc:sldMk cId="1637030846" sldId="693"/>
            <ac:inkMk id="13" creationId="{C794C9FD-156F-4002-A3D9-E7B26E91E725}"/>
          </ac:inkMkLst>
        </pc:inkChg>
        <pc:inkChg chg="add del">
          <ac:chgData name="Mark Higgins" userId="ad4ee43bd0f7a961" providerId="LiveId" clId="{647653EF-4188-4197-B4D1-62B0EF62C349}" dt="2021-09-08T14:04:50.826" v="4761" actId="34122"/>
          <ac:inkMkLst>
            <pc:docMk/>
            <pc:sldMk cId="1637030846" sldId="693"/>
            <ac:inkMk id="14" creationId="{ED8A129C-A824-4D25-B014-65BBE1BA195F}"/>
          </ac:inkMkLst>
        </pc:inkChg>
      </pc:sldChg>
      <pc:sldChg chg="del ord">
        <pc:chgData name="Mark Higgins" userId="ad4ee43bd0f7a961" providerId="LiveId" clId="{647653EF-4188-4197-B4D1-62B0EF62C349}" dt="2021-09-08T11:05:24.911" v="4629" actId="2696"/>
        <pc:sldMkLst>
          <pc:docMk/>
          <pc:sldMk cId="550359697" sldId="694"/>
        </pc:sldMkLst>
      </pc:sldChg>
      <pc:sldChg chg="del">
        <pc:chgData name="Mark Higgins" userId="ad4ee43bd0f7a961" providerId="LiveId" clId="{647653EF-4188-4197-B4D1-62B0EF62C349}" dt="2021-09-08T13:56:49.170" v="4636" actId="2696"/>
        <pc:sldMkLst>
          <pc:docMk/>
          <pc:sldMk cId="247146181" sldId="695"/>
        </pc:sldMkLst>
      </pc:sldChg>
      <pc:sldChg chg="add">
        <pc:chgData name="Mark Higgins" userId="ad4ee43bd0f7a961" providerId="LiveId" clId="{647653EF-4188-4197-B4D1-62B0EF62C349}" dt="2021-09-08T13:56:53.722" v="4637"/>
        <pc:sldMkLst>
          <pc:docMk/>
          <pc:sldMk cId="1384747455" sldId="695"/>
        </pc:sldMkLst>
      </pc:sldChg>
      <pc:sldChg chg="modSp mod">
        <pc:chgData name="Mark Higgins" userId="ad4ee43bd0f7a961" providerId="LiveId" clId="{647653EF-4188-4197-B4D1-62B0EF62C349}" dt="2021-09-08T13:44:12.662" v="4635" actId="20577"/>
        <pc:sldMkLst>
          <pc:docMk/>
          <pc:sldMk cId="961037850" sldId="696"/>
        </pc:sldMkLst>
        <pc:spChg chg="mod">
          <ac:chgData name="Mark Higgins" userId="ad4ee43bd0f7a961" providerId="LiveId" clId="{647653EF-4188-4197-B4D1-62B0EF62C349}" dt="2021-09-08T13:44:12.662" v="4635" actId="20577"/>
          <ac:spMkLst>
            <pc:docMk/>
            <pc:sldMk cId="961037850" sldId="696"/>
            <ac:spMk id="3" creationId="{87CEC9F6-EDFF-4BA7-9F22-9EF8532E1D99}"/>
          </ac:spMkLst>
        </pc:spChg>
      </pc:sldChg>
      <pc:sldChg chg="del ord">
        <pc:chgData name="Mark Higgins" userId="ad4ee43bd0f7a961" providerId="LiveId" clId="{647653EF-4188-4197-B4D1-62B0EF62C349}" dt="2021-09-08T11:05:24.911" v="4629" actId="2696"/>
        <pc:sldMkLst>
          <pc:docMk/>
          <pc:sldMk cId="68695730" sldId="705"/>
        </pc:sldMkLst>
      </pc:sldChg>
      <pc:sldChg chg="del ord">
        <pc:chgData name="Mark Higgins" userId="ad4ee43bd0f7a961" providerId="LiveId" clId="{647653EF-4188-4197-B4D1-62B0EF62C349}" dt="2021-09-08T11:05:24.911" v="4629" actId="2696"/>
        <pc:sldMkLst>
          <pc:docMk/>
          <pc:sldMk cId="296084717" sldId="706"/>
        </pc:sldMkLst>
      </pc:sldChg>
      <pc:sldChg chg="add">
        <pc:chgData name="Mark Higgins" userId="ad4ee43bd0f7a961" providerId="LiveId" clId="{647653EF-4188-4197-B4D1-62B0EF62C349}" dt="2021-09-08T13:56:53.722" v="4637"/>
        <pc:sldMkLst>
          <pc:docMk/>
          <pc:sldMk cId="1816344671" sldId="707"/>
        </pc:sldMkLst>
      </pc:sldChg>
      <pc:sldChg chg="del">
        <pc:chgData name="Mark Higgins" userId="ad4ee43bd0f7a961" providerId="LiveId" clId="{647653EF-4188-4197-B4D1-62B0EF62C349}" dt="2021-09-08T13:56:49.170" v="4636" actId="2696"/>
        <pc:sldMkLst>
          <pc:docMk/>
          <pc:sldMk cId="2510874112" sldId="707"/>
        </pc:sldMkLst>
      </pc:sldChg>
      <pc:sldChg chg="del">
        <pc:chgData name="Mark Higgins" userId="ad4ee43bd0f7a961" providerId="LiveId" clId="{647653EF-4188-4197-B4D1-62B0EF62C349}" dt="2021-09-08T13:56:49.170" v="4636" actId="2696"/>
        <pc:sldMkLst>
          <pc:docMk/>
          <pc:sldMk cId="197150763" sldId="708"/>
        </pc:sldMkLst>
      </pc:sldChg>
      <pc:sldChg chg="add">
        <pc:chgData name="Mark Higgins" userId="ad4ee43bd0f7a961" providerId="LiveId" clId="{647653EF-4188-4197-B4D1-62B0EF62C349}" dt="2021-09-08T13:56:53.722" v="4637"/>
        <pc:sldMkLst>
          <pc:docMk/>
          <pc:sldMk cId="2977657711" sldId="708"/>
        </pc:sldMkLst>
      </pc:sldChg>
      <pc:sldChg chg="del">
        <pc:chgData name="Mark Higgins" userId="ad4ee43bd0f7a961" providerId="LiveId" clId="{647653EF-4188-4197-B4D1-62B0EF62C349}" dt="2021-09-08T13:56:49.170" v="4636" actId="2696"/>
        <pc:sldMkLst>
          <pc:docMk/>
          <pc:sldMk cId="2046844614" sldId="717"/>
        </pc:sldMkLst>
      </pc:sldChg>
      <pc:sldChg chg="add">
        <pc:chgData name="Mark Higgins" userId="ad4ee43bd0f7a961" providerId="LiveId" clId="{647653EF-4188-4197-B4D1-62B0EF62C349}" dt="2021-09-08T13:56:53.722" v="4637"/>
        <pc:sldMkLst>
          <pc:docMk/>
          <pc:sldMk cId="4156006121" sldId="717"/>
        </pc:sldMkLst>
      </pc:sldChg>
      <pc:sldChg chg="modSp mod">
        <pc:chgData name="Mark Higgins" userId="ad4ee43bd0f7a961" providerId="LiveId" clId="{647653EF-4188-4197-B4D1-62B0EF62C349}" dt="2021-09-07T15:42:26.851" v="450" actId="20577"/>
        <pc:sldMkLst>
          <pc:docMk/>
          <pc:sldMk cId="1913810849" sldId="725"/>
        </pc:sldMkLst>
        <pc:spChg chg="mod">
          <ac:chgData name="Mark Higgins" userId="ad4ee43bd0f7a961" providerId="LiveId" clId="{647653EF-4188-4197-B4D1-62B0EF62C349}" dt="2021-09-07T15:42:26.851" v="450" actId="20577"/>
          <ac:spMkLst>
            <pc:docMk/>
            <pc:sldMk cId="1913810849" sldId="725"/>
            <ac:spMk id="3" creationId="{3D4BF050-3D39-49BE-A1E1-7CA3E382C0FC}"/>
          </ac:spMkLst>
        </pc:spChg>
      </pc:sldChg>
      <pc:sldChg chg="addSp modSp mod ord">
        <pc:chgData name="Mark Higgins" userId="ad4ee43bd0f7a961" providerId="LiveId" clId="{647653EF-4188-4197-B4D1-62B0EF62C349}" dt="2021-09-08T09:04:58.195" v="2526"/>
        <pc:sldMkLst>
          <pc:docMk/>
          <pc:sldMk cId="1326003313" sldId="726"/>
        </pc:sldMkLst>
        <pc:spChg chg="mod">
          <ac:chgData name="Mark Higgins" userId="ad4ee43bd0f7a961" providerId="LiveId" clId="{647653EF-4188-4197-B4D1-62B0EF62C349}" dt="2021-09-08T08:32:45.089" v="1325" actId="20577"/>
          <ac:spMkLst>
            <pc:docMk/>
            <pc:sldMk cId="1326003313" sldId="726"/>
            <ac:spMk id="2" creationId="{3B5280CE-BB24-4FD9-897E-A513BF3D82A8}"/>
          </ac:spMkLst>
        </pc:spChg>
        <pc:spChg chg="mod">
          <ac:chgData name="Mark Higgins" userId="ad4ee43bd0f7a961" providerId="LiveId" clId="{647653EF-4188-4197-B4D1-62B0EF62C349}" dt="2021-09-08T08:33:50.356" v="1444" actId="20577"/>
          <ac:spMkLst>
            <pc:docMk/>
            <pc:sldMk cId="1326003313" sldId="726"/>
            <ac:spMk id="3" creationId="{11E75937-4DAD-4EA5-804B-D83ED24FCC9F}"/>
          </ac:spMkLst>
        </pc:spChg>
        <pc:picChg chg="add mod">
          <ac:chgData name="Mark Higgins" userId="ad4ee43bd0f7a961" providerId="LiveId" clId="{647653EF-4188-4197-B4D1-62B0EF62C349}" dt="2021-09-08T08:25:59.766" v="830" actId="1076"/>
          <ac:picMkLst>
            <pc:docMk/>
            <pc:sldMk cId="1326003313" sldId="726"/>
            <ac:picMk id="5" creationId="{D50A6A5D-2EA3-456A-B3D6-9142D36545A7}"/>
          </ac:picMkLst>
        </pc:picChg>
      </pc:sldChg>
      <pc:sldChg chg="add del">
        <pc:chgData name="Mark Higgins" userId="ad4ee43bd0f7a961" providerId="LiveId" clId="{647653EF-4188-4197-B4D1-62B0EF62C349}" dt="2021-09-09T09:52:41.808" v="8348" actId="47"/>
        <pc:sldMkLst>
          <pc:docMk/>
          <pc:sldMk cId="409281941" sldId="727"/>
        </pc:sldMkLst>
      </pc:sldChg>
      <pc:sldChg chg="modSp new del mod">
        <pc:chgData name="Mark Higgins" userId="ad4ee43bd0f7a961" providerId="LiveId" clId="{647653EF-4188-4197-B4D1-62B0EF62C349}" dt="2021-09-08T11:06:06.920" v="4630" actId="2696"/>
        <pc:sldMkLst>
          <pc:docMk/>
          <pc:sldMk cId="3957863609" sldId="727"/>
        </pc:sldMkLst>
        <pc:spChg chg="mod">
          <ac:chgData name="Mark Higgins" userId="ad4ee43bd0f7a961" providerId="LiveId" clId="{647653EF-4188-4197-B4D1-62B0EF62C349}" dt="2021-09-07T15:40:58.875" v="432" actId="20577"/>
          <ac:spMkLst>
            <pc:docMk/>
            <pc:sldMk cId="3957863609" sldId="727"/>
            <ac:spMk id="2" creationId="{144635CD-1787-4F3D-B5B9-FF66691EAC1F}"/>
          </ac:spMkLst>
        </pc:spChg>
        <pc:spChg chg="mod">
          <ac:chgData name="Mark Higgins" userId="ad4ee43bd0f7a961" providerId="LiveId" clId="{647653EF-4188-4197-B4D1-62B0EF62C349}" dt="2021-09-07T15:40:51.850" v="429" actId="15"/>
          <ac:spMkLst>
            <pc:docMk/>
            <pc:sldMk cId="3957863609" sldId="727"/>
            <ac:spMk id="3" creationId="{07363428-748E-4143-84DD-C2730D07AD0E}"/>
          </ac:spMkLst>
        </pc:spChg>
      </pc:sldChg>
      <pc:sldChg chg="modSp new del mod">
        <pc:chgData name="Mark Higgins" userId="ad4ee43bd0f7a961" providerId="LiveId" clId="{647653EF-4188-4197-B4D1-62B0EF62C349}" dt="2021-09-08T11:06:06.920" v="4630" actId="2696"/>
        <pc:sldMkLst>
          <pc:docMk/>
          <pc:sldMk cId="426866733" sldId="728"/>
        </pc:sldMkLst>
        <pc:spChg chg="mod">
          <ac:chgData name="Mark Higgins" userId="ad4ee43bd0f7a961" providerId="LiveId" clId="{647653EF-4188-4197-B4D1-62B0EF62C349}" dt="2021-09-07T15:37:33.061" v="160" actId="20577"/>
          <ac:spMkLst>
            <pc:docMk/>
            <pc:sldMk cId="426866733" sldId="728"/>
            <ac:spMk id="2" creationId="{F92AF725-37A3-414B-83A8-E582535F743C}"/>
          </ac:spMkLst>
        </pc:spChg>
        <pc:spChg chg="mod">
          <ac:chgData name="Mark Higgins" userId="ad4ee43bd0f7a961" providerId="LiveId" clId="{647653EF-4188-4197-B4D1-62B0EF62C349}" dt="2021-09-07T15:37:35.434" v="161"/>
          <ac:spMkLst>
            <pc:docMk/>
            <pc:sldMk cId="426866733" sldId="728"/>
            <ac:spMk id="3" creationId="{A78E7CE9-F4C5-4007-BFBD-1555FFBA07AE}"/>
          </ac:spMkLst>
        </pc:spChg>
      </pc:sldChg>
      <pc:sldChg chg="modSp add mod ord">
        <pc:chgData name="Mark Higgins" userId="ad4ee43bd0f7a961" providerId="LiveId" clId="{647653EF-4188-4197-B4D1-62B0EF62C349}" dt="2021-09-09T12:54:47.331" v="12332" actId="20577"/>
        <pc:sldMkLst>
          <pc:docMk/>
          <pc:sldMk cId="4089840093" sldId="728"/>
        </pc:sldMkLst>
        <pc:spChg chg="mod">
          <ac:chgData name="Mark Higgins" userId="ad4ee43bd0f7a961" providerId="LiveId" clId="{647653EF-4188-4197-B4D1-62B0EF62C349}" dt="2021-09-09T12:54:47.331" v="12332" actId="20577"/>
          <ac:spMkLst>
            <pc:docMk/>
            <pc:sldMk cId="4089840093" sldId="728"/>
            <ac:spMk id="2" creationId="{F92AF725-37A3-414B-83A8-E582535F743C}"/>
          </ac:spMkLst>
        </pc:spChg>
        <pc:spChg chg="mod">
          <ac:chgData name="Mark Higgins" userId="ad4ee43bd0f7a961" providerId="LiveId" clId="{647653EF-4188-4197-B4D1-62B0EF62C349}" dt="2021-09-08T15:29:51.634" v="5314" actId="12"/>
          <ac:spMkLst>
            <pc:docMk/>
            <pc:sldMk cId="4089840093" sldId="728"/>
            <ac:spMk id="3" creationId="{A78E7CE9-F4C5-4007-BFBD-1555FFBA07AE}"/>
          </ac:spMkLst>
        </pc:spChg>
      </pc:sldChg>
      <pc:sldChg chg="modSp new del mod">
        <pc:chgData name="Mark Higgins" userId="ad4ee43bd0f7a961" providerId="LiveId" clId="{647653EF-4188-4197-B4D1-62B0EF62C349}" dt="2021-09-08T11:06:06.920" v="4630" actId="2696"/>
        <pc:sldMkLst>
          <pc:docMk/>
          <pc:sldMk cId="2236185836" sldId="729"/>
        </pc:sldMkLst>
        <pc:spChg chg="mod">
          <ac:chgData name="Mark Higgins" userId="ad4ee43bd0f7a961" providerId="LiveId" clId="{647653EF-4188-4197-B4D1-62B0EF62C349}" dt="2021-09-07T15:42:46.966" v="487" actId="20577"/>
          <ac:spMkLst>
            <pc:docMk/>
            <pc:sldMk cId="2236185836" sldId="729"/>
            <ac:spMk id="2" creationId="{8BD2EEC5-3868-4374-B632-3D282AD4D321}"/>
          </ac:spMkLst>
        </pc:spChg>
        <pc:spChg chg="mod">
          <ac:chgData name="Mark Higgins" userId="ad4ee43bd0f7a961" providerId="LiveId" clId="{647653EF-4188-4197-B4D1-62B0EF62C349}" dt="2021-09-07T16:09:37.909" v="646" actId="6549"/>
          <ac:spMkLst>
            <pc:docMk/>
            <pc:sldMk cId="2236185836" sldId="729"/>
            <ac:spMk id="3" creationId="{EF9C576E-99C5-4999-A508-E77B22F880E2}"/>
          </ac:spMkLst>
        </pc:spChg>
      </pc:sldChg>
      <pc:sldChg chg="add del">
        <pc:chgData name="Mark Higgins" userId="ad4ee43bd0f7a961" providerId="LiveId" clId="{647653EF-4188-4197-B4D1-62B0EF62C349}" dt="2021-09-09T09:52:46.474" v="8349" actId="47"/>
        <pc:sldMkLst>
          <pc:docMk/>
          <pc:sldMk cId="2698361923" sldId="729"/>
        </pc:sldMkLst>
      </pc:sldChg>
      <pc:sldChg chg="addSp modSp new mod ord">
        <pc:chgData name="Mark Higgins" userId="ad4ee43bd0f7a961" providerId="LiveId" clId="{647653EF-4188-4197-B4D1-62B0EF62C349}" dt="2021-09-08T09:15:00.357" v="2925" actId="15"/>
        <pc:sldMkLst>
          <pc:docMk/>
          <pc:sldMk cId="307547839" sldId="730"/>
        </pc:sldMkLst>
        <pc:spChg chg="mod">
          <ac:chgData name="Mark Higgins" userId="ad4ee43bd0f7a961" providerId="LiveId" clId="{647653EF-4188-4197-B4D1-62B0EF62C349}" dt="2021-09-08T08:27:58.636" v="859" actId="20577"/>
          <ac:spMkLst>
            <pc:docMk/>
            <pc:sldMk cId="307547839" sldId="730"/>
            <ac:spMk id="2" creationId="{AFD520BB-21A5-4252-8F5A-56BE325151F9}"/>
          </ac:spMkLst>
        </pc:spChg>
        <pc:spChg chg="mod">
          <ac:chgData name="Mark Higgins" userId="ad4ee43bd0f7a961" providerId="LiveId" clId="{647653EF-4188-4197-B4D1-62B0EF62C349}" dt="2021-09-08T09:15:00.357" v="2925" actId="15"/>
          <ac:spMkLst>
            <pc:docMk/>
            <pc:sldMk cId="307547839" sldId="730"/>
            <ac:spMk id="3" creationId="{E9572BCB-33F8-465F-9736-25F4A4D3B971}"/>
          </ac:spMkLst>
        </pc:spChg>
        <pc:picChg chg="add mod">
          <ac:chgData name="Mark Higgins" userId="ad4ee43bd0f7a961" providerId="LiveId" clId="{647653EF-4188-4197-B4D1-62B0EF62C349}" dt="2021-09-08T08:29:27.911" v="1106" actId="1076"/>
          <ac:picMkLst>
            <pc:docMk/>
            <pc:sldMk cId="307547839" sldId="730"/>
            <ac:picMk id="5" creationId="{139A02C5-0CAE-4F07-8508-D53FC60B8D5E}"/>
          </ac:picMkLst>
        </pc:picChg>
      </pc:sldChg>
      <pc:sldChg chg="addSp modSp new mod ord">
        <pc:chgData name="Mark Higgins" userId="ad4ee43bd0f7a961" providerId="LiveId" clId="{647653EF-4188-4197-B4D1-62B0EF62C349}" dt="2021-09-08T09:04:58.195" v="2526"/>
        <pc:sldMkLst>
          <pc:docMk/>
          <pc:sldMk cId="2642783198" sldId="731"/>
        </pc:sldMkLst>
        <pc:spChg chg="mod">
          <ac:chgData name="Mark Higgins" userId="ad4ee43bd0f7a961" providerId="LiveId" clId="{647653EF-4188-4197-B4D1-62B0EF62C349}" dt="2021-09-08T08:30:42.450" v="1174" actId="20577"/>
          <ac:spMkLst>
            <pc:docMk/>
            <pc:sldMk cId="2642783198" sldId="731"/>
            <ac:spMk id="2" creationId="{3542A854-0A4F-476E-9F02-BF0235FCECD1}"/>
          </ac:spMkLst>
        </pc:spChg>
        <pc:spChg chg="mod">
          <ac:chgData name="Mark Higgins" userId="ad4ee43bd0f7a961" providerId="LiveId" clId="{647653EF-4188-4197-B4D1-62B0EF62C349}" dt="2021-09-08T08:32:33.390" v="1317" actId="20577"/>
          <ac:spMkLst>
            <pc:docMk/>
            <pc:sldMk cId="2642783198" sldId="731"/>
            <ac:spMk id="3" creationId="{F4F01C57-E979-412C-9915-801748D0EB4A}"/>
          </ac:spMkLst>
        </pc:spChg>
        <pc:picChg chg="add mod">
          <ac:chgData name="Mark Higgins" userId="ad4ee43bd0f7a961" providerId="LiveId" clId="{647653EF-4188-4197-B4D1-62B0EF62C349}" dt="2021-09-08T08:32:31.094" v="1316" actId="1076"/>
          <ac:picMkLst>
            <pc:docMk/>
            <pc:sldMk cId="2642783198" sldId="731"/>
            <ac:picMk id="5" creationId="{785E5ECD-B483-441E-80B3-7A92C2AF4157}"/>
          </ac:picMkLst>
        </pc:picChg>
      </pc:sldChg>
      <pc:sldChg chg="addSp modSp new mod ord">
        <pc:chgData name="Mark Higgins" userId="ad4ee43bd0f7a961" providerId="LiveId" clId="{647653EF-4188-4197-B4D1-62B0EF62C349}" dt="2021-09-08T09:04:58.195" v="2526"/>
        <pc:sldMkLst>
          <pc:docMk/>
          <pc:sldMk cId="4079892440" sldId="732"/>
        </pc:sldMkLst>
        <pc:spChg chg="mod">
          <ac:chgData name="Mark Higgins" userId="ad4ee43bd0f7a961" providerId="LiveId" clId="{647653EF-4188-4197-B4D1-62B0EF62C349}" dt="2021-09-08T08:48:04.676" v="1459" actId="20577"/>
          <ac:spMkLst>
            <pc:docMk/>
            <pc:sldMk cId="4079892440" sldId="732"/>
            <ac:spMk id="2" creationId="{2572328E-9C26-4BE8-94BD-938EE02CE6D6}"/>
          </ac:spMkLst>
        </pc:spChg>
        <pc:spChg chg="mod">
          <ac:chgData name="Mark Higgins" userId="ad4ee43bd0f7a961" providerId="LiveId" clId="{647653EF-4188-4197-B4D1-62B0EF62C349}" dt="2021-09-08T08:49:44.411" v="1597" actId="20577"/>
          <ac:spMkLst>
            <pc:docMk/>
            <pc:sldMk cId="4079892440" sldId="732"/>
            <ac:spMk id="3" creationId="{825ADE8F-B3F6-4FD4-8B69-8FF243246F81}"/>
          </ac:spMkLst>
        </pc:spChg>
        <pc:picChg chg="add mod">
          <ac:chgData name="Mark Higgins" userId="ad4ee43bd0f7a961" providerId="LiveId" clId="{647653EF-4188-4197-B4D1-62B0EF62C349}" dt="2021-09-08T08:49:51.541" v="1599" actId="1076"/>
          <ac:picMkLst>
            <pc:docMk/>
            <pc:sldMk cId="4079892440" sldId="732"/>
            <ac:picMk id="5" creationId="{296AFF89-94B9-46E3-9749-A6C8694C6019}"/>
          </ac:picMkLst>
        </pc:picChg>
      </pc:sldChg>
      <pc:sldChg chg="addSp delSp modSp new mod ord">
        <pc:chgData name="Mark Higgins" userId="ad4ee43bd0f7a961" providerId="LiveId" clId="{647653EF-4188-4197-B4D1-62B0EF62C349}" dt="2021-09-08T09:24:38.746" v="3100" actId="20577"/>
        <pc:sldMkLst>
          <pc:docMk/>
          <pc:sldMk cId="1934917559" sldId="733"/>
        </pc:sldMkLst>
        <pc:spChg chg="mod">
          <ac:chgData name="Mark Higgins" userId="ad4ee43bd0f7a961" providerId="LiveId" clId="{647653EF-4188-4197-B4D1-62B0EF62C349}" dt="2021-09-08T09:24:38.746" v="3100" actId="20577"/>
          <ac:spMkLst>
            <pc:docMk/>
            <pc:sldMk cId="1934917559" sldId="733"/>
            <ac:spMk id="2" creationId="{549F1B38-CB12-48D5-9D27-DF119FEC6BEE}"/>
          </ac:spMkLst>
        </pc:spChg>
        <pc:spChg chg="mod">
          <ac:chgData name="Mark Higgins" userId="ad4ee43bd0f7a961" providerId="LiveId" clId="{647653EF-4188-4197-B4D1-62B0EF62C349}" dt="2021-09-08T08:52:49.164" v="1800" actId="20577"/>
          <ac:spMkLst>
            <pc:docMk/>
            <pc:sldMk cId="1934917559" sldId="733"/>
            <ac:spMk id="3" creationId="{F067B55E-5145-483C-AF3D-CDC5555AB04C}"/>
          </ac:spMkLst>
        </pc:spChg>
        <pc:picChg chg="add del mod">
          <ac:chgData name="Mark Higgins" userId="ad4ee43bd0f7a961" providerId="LiveId" clId="{647653EF-4188-4197-B4D1-62B0EF62C349}" dt="2021-09-08T08:51:36.523" v="1608" actId="22"/>
          <ac:picMkLst>
            <pc:docMk/>
            <pc:sldMk cId="1934917559" sldId="733"/>
            <ac:picMk id="5" creationId="{20EB30FA-C91B-4014-A26A-141221590329}"/>
          </ac:picMkLst>
        </pc:picChg>
        <pc:picChg chg="add mod">
          <ac:chgData name="Mark Higgins" userId="ad4ee43bd0f7a961" providerId="LiveId" clId="{647653EF-4188-4197-B4D1-62B0EF62C349}" dt="2021-09-08T08:52:22.218" v="1751" actId="1076"/>
          <ac:picMkLst>
            <pc:docMk/>
            <pc:sldMk cId="1934917559" sldId="733"/>
            <ac:picMk id="7" creationId="{F5482DB4-9ADA-478A-A2F6-878BBA186C38}"/>
          </ac:picMkLst>
        </pc:picChg>
      </pc:sldChg>
      <pc:sldChg chg="addSp modSp new mod ord">
        <pc:chgData name="Mark Higgins" userId="ad4ee43bd0f7a961" providerId="LiveId" clId="{647653EF-4188-4197-B4D1-62B0EF62C349}" dt="2021-09-08T09:04:58.195" v="2526"/>
        <pc:sldMkLst>
          <pc:docMk/>
          <pc:sldMk cId="1696381284" sldId="734"/>
        </pc:sldMkLst>
        <pc:spChg chg="mod">
          <ac:chgData name="Mark Higgins" userId="ad4ee43bd0f7a961" providerId="LiveId" clId="{647653EF-4188-4197-B4D1-62B0EF62C349}" dt="2021-09-08T08:53:21.009" v="1877" actId="20577"/>
          <ac:spMkLst>
            <pc:docMk/>
            <pc:sldMk cId="1696381284" sldId="734"/>
            <ac:spMk id="2" creationId="{CC7DD6EB-2EAA-4815-8AB1-0C1BD9A94018}"/>
          </ac:spMkLst>
        </pc:spChg>
        <pc:spChg chg="mod">
          <ac:chgData name="Mark Higgins" userId="ad4ee43bd0f7a961" providerId="LiveId" clId="{647653EF-4188-4197-B4D1-62B0EF62C349}" dt="2021-09-08T08:55:56.769" v="2057" actId="20577"/>
          <ac:spMkLst>
            <pc:docMk/>
            <pc:sldMk cId="1696381284" sldId="734"/>
            <ac:spMk id="3" creationId="{7B61A6C4-AB5B-454F-A965-D3392E845EB5}"/>
          </ac:spMkLst>
        </pc:spChg>
        <pc:picChg chg="add">
          <ac:chgData name="Mark Higgins" userId="ad4ee43bd0f7a961" providerId="LiveId" clId="{647653EF-4188-4197-B4D1-62B0EF62C349}" dt="2021-09-08T08:55:32.054" v="2038" actId="22"/>
          <ac:picMkLst>
            <pc:docMk/>
            <pc:sldMk cId="1696381284" sldId="734"/>
            <ac:picMk id="5" creationId="{09310793-D6C1-407A-BEE0-B7474F791B9B}"/>
          </ac:picMkLst>
        </pc:picChg>
      </pc:sldChg>
      <pc:sldChg chg="addSp modSp new mod ord">
        <pc:chgData name="Mark Higgins" userId="ad4ee43bd0f7a961" providerId="LiveId" clId="{647653EF-4188-4197-B4D1-62B0EF62C349}" dt="2021-09-08T09:04:58.195" v="2526"/>
        <pc:sldMkLst>
          <pc:docMk/>
          <pc:sldMk cId="4165303584" sldId="735"/>
        </pc:sldMkLst>
        <pc:spChg chg="mod">
          <ac:chgData name="Mark Higgins" userId="ad4ee43bd0f7a961" providerId="LiveId" clId="{647653EF-4188-4197-B4D1-62B0EF62C349}" dt="2021-09-08T08:56:17.544" v="2084" actId="20577"/>
          <ac:spMkLst>
            <pc:docMk/>
            <pc:sldMk cId="4165303584" sldId="735"/>
            <ac:spMk id="2" creationId="{AAD3848B-EBE9-46CD-BF52-FE9EFA488717}"/>
          </ac:spMkLst>
        </pc:spChg>
        <pc:spChg chg="mod">
          <ac:chgData name="Mark Higgins" userId="ad4ee43bd0f7a961" providerId="LiveId" clId="{647653EF-4188-4197-B4D1-62B0EF62C349}" dt="2021-09-08T08:57:34.480" v="2254" actId="20577"/>
          <ac:spMkLst>
            <pc:docMk/>
            <pc:sldMk cId="4165303584" sldId="735"/>
            <ac:spMk id="3" creationId="{89680905-DB02-4A61-99D6-9222D93AEC92}"/>
          </ac:spMkLst>
        </pc:spChg>
        <pc:picChg chg="add mod">
          <ac:chgData name="Mark Higgins" userId="ad4ee43bd0f7a961" providerId="LiveId" clId="{647653EF-4188-4197-B4D1-62B0EF62C349}" dt="2021-09-08T08:57:48.904" v="2260" actId="14100"/>
          <ac:picMkLst>
            <pc:docMk/>
            <pc:sldMk cId="4165303584" sldId="735"/>
            <ac:picMk id="5" creationId="{8B730B8C-443B-42BD-A174-8BA538868571}"/>
          </ac:picMkLst>
        </pc:picChg>
      </pc:sldChg>
      <pc:sldChg chg="addSp modSp new mod ord modNotesTx">
        <pc:chgData name="Mark Higgins" userId="ad4ee43bd0f7a961" providerId="LiveId" clId="{647653EF-4188-4197-B4D1-62B0EF62C349}" dt="2021-09-08T09:25:04.412" v="3111" actId="20577"/>
        <pc:sldMkLst>
          <pc:docMk/>
          <pc:sldMk cId="3876293331" sldId="736"/>
        </pc:sldMkLst>
        <pc:spChg chg="mod">
          <ac:chgData name="Mark Higgins" userId="ad4ee43bd0f7a961" providerId="LiveId" clId="{647653EF-4188-4197-B4D1-62B0EF62C349}" dt="2021-09-08T08:58:24.158" v="2287" actId="20577"/>
          <ac:spMkLst>
            <pc:docMk/>
            <pc:sldMk cId="3876293331" sldId="736"/>
            <ac:spMk id="2" creationId="{57F1D301-69B9-4536-99E6-4F09970E64FA}"/>
          </ac:spMkLst>
        </pc:spChg>
        <pc:spChg chg="mod">
          <ac:chgData name="Mark Higgins" userId="ad4ee43bd0f7a961" providerId="LiveId" clId="{647653EF-4188-4197-B4D1-62B0EF62C349}" dt="2021-09-08T09:25:04.412" v="3111" actId="20577"/>
          <ac:spMkLst>
            <pc:docMk/>
            <pc:sldMk cId="3876293331" sldId="736"/>
            <ac:spMk id="3" creationId="{E522E803-E6D8-47C9-BE82-6DCEB14D368E}"/>
          </ac:spMkLst>
        </pc:spChg>
        <pc:picChg chg="add mod">
          <ac:chgData name="Mark Higgins" userId="ad4ee43bd0f7a961" providerId="LiveId" clId="{647653EF-4188-4197-B4D1-62B0EF62C349}" dt="2021-09-08T09:02:39.110" v="2437" actId="1076"/>
          <ac:picMkLst>
            <pc:docMk/>
            <pc:sldMk cId="3876293331" sldId="736"/>
            <ac:picMk id="5" creationId="{6200BFC8-1D8E-46EC-806C-A0BE4124B866}"/>
          </ac:picMkLst>
        </pc:picChg>
      </pc:sldChg>
      <pc:sldChg chg="addSp delSp modSp new mod modClrScheme chgLayout">
        <pc:chgData name="Mark Higgins" userId="ad4ee43bd0f7a961" providerId="LiveId" clId="{647653EF-4188-4197-B4D1-62B0EF62C349}" dt="2021-09-08T09:05:34.582" v="2610" actId="20577"/>
        <pc:sldMkLst>
          <pc:docMk/>
          <pc:sldMk cId="3470252975" sldId="737"/>
        </pc:sldMkLst>
        <pc:spChg chg="del mod ord">
          <ac:chgData name="Mark Higgins" userId="ad4ee43bd0f7a961" providerId="LiveId" clId="{647653EF-4188-4197-B4D1-62B0EF62C349}" dt="2021-09-08T09:05:09.670" v="2528" actId="700"/>
          <ac:spMkLst>
            <pc:docMk/>
            <pc:sldMk cId="3470252975" sldId="737"/>
            <ac:spMk id="2" creationId="{A319DF55-697C-4A91-BBEC-3309C2D2BF16}"/>
          </ac:spMkLst>
        </pc:spChg>
        <pc:spChg chg="del mod ord">
          <ac:chgData name="Mark Higgins" userId="ad4ee43bd0f7a961" providerId="LiveId" clId="{647653EF-4188-4197-B4D1-62B0EF62C349}" dt="2021-09-08T09:05:09.670" v="2528" actId="700"/>
          <ac:spMkLst>
            <pc:docMk/>
            <pc:sldMk cId="3470252975" sldId="737"/>
            <ac:spMk id="3" creationId="{61C1D4EF-F6FA-4CCA-A958-2E5545AA271C}"/>
          </ac:spMkLst>
        </pc:spChg>
        <pc:spChg chg="add mod ord">
          <ac:chgData name="Mark Higgins" userId="ad4ee43bd0f7a961" providerId="LiveId" clId="{647653EF-4188-4197-B4D1-62B0EF62C349}" dt="2021-09-08T09:05:16.132" v="2548" actId="20577"/>
          <ac:spMkLst>
            <pc:docMk/>
            <pc:sldMk cId="3470252975" sldId="737"/>
            <ac:spMk id="4" creationId="{AB1A3186-7124-4109-A42C-7654993EAE58}"/>
          </ac:spMkLst>
        </pc:spChg>
        <pc:spChg chg="add mod ord">
          <ac:chgData name="Mark Higgins" userId="ad4ee43bd0f7a961" providerId="LiveId" clId="{647653EF-4188-4197-B4D1-62B0EF62C349}" dt="2021-09-08T09:05:34.582" v="2610" actId="20577"/>
          <ac:spMkLst>
            <pc:docMk/>
            <pc:sldMk cId="3470252975" sldId="737"/>
            <ac:spMk id="5" creationId="{8E828051-AAC6-41BF-9D24-F726C4B948A4}"/>
          </ac:spMkLst>
        </pc:spChg>
      </pc:sldChg>
      <pc:sldChg chg="addSp modSp new mod">
        <pc:chgData name="Mark Higgins" userId="ad4ee43bd0f7a961" providerId="LiveId" clId="{647653EF-4188-4197-B4D1-62B0EF62C349}" dt="2021-09-09T09:06:33.023" v="6333" actId="20577"/>
        <pc:sldMkLst>
          <pc:docMk/>
          <pc:sldMk cId="332731690" sldId="738"/>
        </pc:sldMkLst>
        <pc:spChg chg="mod">
          <ac:chgData name="Mark Higgins" userId="ad4ee43bd0f7a961" providerId="LiveId" clId="{647653EF-4188-4197-B4D1-62B0EF62C349}" dt="2021-09-09T09:06:33.023" v="6333" actId="20577"/>
          <ac:spMkLst>
            <pc:docMk/>
            <pc:sldMk cId="332731690" sldId="738"/>
            <ac:spMk id="2" creationId="{A4CB308F-D920-4E79-85CD-3F0CE5968E57}"/>
          </ac:spMkLst>
        </pc:spChg>
        <pc:spChg chg="mod">
          <ac:chgData name="Mark Higgins" userId="ad4ee43bd0f7a961" providerId="LiveId" clId="{647653EF-4188-4197-B4D1-62B0EF62C349}" dt="2021-09-08T09:12:14.405" v="2729" actId="20577"/>
          <ac:spMkLst>
            <pc:docMk/>
            <pc:sldMk cId="332731690" sldId="738"/>
            <ac:spMk id="3" creationId="{7D4CF582-7BEC-4A8C-B3D6-A63CD04DEE7F}"/>
          </ac:spMkLst>
        </pc:spChg>
        <pc:picChg chg="add mod">
          <ac:chgData name="Mark Higgins" userId="ad4ee43bd0f7a961" providerId="LiveId" clId="{647653EF-4188-4197-B4D1-62B0EF62C349}" dt="2021-09-08T09:08:17.791" v="2707" actId="1076"/>
          <ac:picMkLst>
            <pc:docMk/>
            <pc:sldMk cId="332731690" sldId="738"/>
            <ac:picMk id="5" creationId="{E508468E-A7AD-457B-98FD-3CA4DC31FE25}"/>
          </ac:picMkLst>
        </pc:picChg>
      </pc:sldChg>
      <pc:sldChg chg="modSp new mod">
        <pc:chgData name="Mark Higgins" userId="ad4ee43bd0f7a961" providerId="LiveId" clId="{647653EF-4188-4197-B4D1-62B0EF62C349}" dt="2021-09-08T09:13:08.554" v="2794" actId="20577"/>
        <pc:sldMkLst>
          <pc:docMk/>
          <pc:sldMk cId="3774060212" sldId="739"/>
        </pc:sldMkLst>
        <pc:spChg chg="mod">
          <ac:chgData name="Mark Higgins" userId="ad4ee43bd0f7a961" providerId="LiveId" clId="{647653EF-4188-4197-B4D1-62B0EF62C349}" dt="2021-09-08T09:12:51.770" v="2750" actId="20577"/>
          <ac:spMkLst>
            <pc:docMk/>
            <pc:sldMk cId="3774060212" sldId="739"/>
            <ac:spMk id="2" creationId="{A1BE1310-0E13-4227-8189-518F669B86D4}"/>
          </ac:spMkLst>
        </pc:spChg>
        <pc:spChg chg="mod">
          <ac:chgData name="Mark Higgins" userId="ad4ee43bd0f7a961" providerId="LiveId" clId="{647653EF-4188-4197-B4D1-62B0EF62C349}" dt="2021-09-08T09:13:08.554" v="2794" actId="20577"/>
          <ac:spMkLst>
            <pc:docMk/>
            <pc:sldMk cId="3774060212" sldId="739"/>
            <ac:spMk id="3" creationId="{132E6F20-0A77-49C4-8537-FAA41E1FF426}"/>
          </ac:spMkLst>
        </pc:spChg>
      </pc:sldChg>
      <pc:sldChg chg="addSp delSp modSp new mod">
        <pc:chgData name="Mark Higgins" userId="ad4ee43bd0f7a961" providerId="LiveId" clId="{647653EF-4188-4197-B4D1-62B0EF62C349}" dt="2021-09-08T09:18:32.646" v="3086" actId="1076"/>
        <pc:sldMkLst>
          <pc:docMk/>
          <pc:sldMk cId="3122003498" sldId="740"/>
        </pc:sldMkLst>
        <pc:spChg chg="mod">
          <ac:chgData name="Mark Higgins" userId="ad4ee43bd0f7a961" providerId="LiveId" clId="{647653EF-4188-4197-B4D1-62B0EF62C349}" dt="2021-09-08T09:17:36.319" v="3077" actId="20577"/>
          <ac:spMkLst>
            <pc:docMk/>
            <pc:sldMk cId="3122003498" sldId="740"/>
            <ac:spMk id="2" creationId="{E3B9C72A-3EE1-407E-A125-C838E1C3AD21}"/>
          </ac:spMkLst>
        </pc:spChg>
        <pc:spChg chg="mod">
          <ac:chgData name="Mark Higgins" userId="ad4ee43bd0f7a961" providerId="LiveId" clId="{647653EF-4188-4197-B4D1-62B0EF62C349}" dt="2021-09-08T09:18:03.830" v="3081" actId="14100"/>
          <ac:spMkLst>
            <pc:docMk/>
            <pc:sldMk cId="3122003498" sldId="740"/>
            <ac:spMk id="3" creationId="{539D6945-146A-44A3-9A1A-5A329FC55450}"/>
          </ac:spMkLst>
        </pc:spChg>
        <pc:picChg chg="add del">
          <ac:chgData name="Mark Higgins" userId="ad4ee43bd0f7a961" providerId="LiveId" clId="{647653EF-4188-4197-B4D1-62B0EF62C349}" dt="2021-09-08T09:17:59.501" v="3080" actId="21"/>
          <ac:picMkLst>
            <pc:docMk/>
            <pc:sldMk cId="3122003498" sldId="740"/>
            <ac:picMk id="5" creationId="{473E18C6-9822-4B5C-A0A1-E29758D62A57}"/>
          </ac:picMkLst>
        </pc:picChg>
        <pc:picChg chg="add del mod">
          <ac:chgData name="Mark Higgins" userId="ad4ee43bd0f7a961" providerId="LiveId" clId="{647653EF-4188-4197-B4D1-62B0EF62C349}" dt="2021-09-08T09:18:06.668" v="3083" actId="21"/>
          <ac:picMkLst>
            <pc:docMk/>
            <pc:sldMk cId="3122003498" sldId="740"/>
            <ac:picMk id="6" creationId="{0C51080A-C2A2-4CC6-BFA7-CD34EC29B8C8}"/>
          </ac:picMkLst>
        </pc:picChg>
        <pc:picChg chg="add mod">
          <ac:chgData name="Mark Higgins" userId="ad4ee43bd0f7a961" providerId="LiveId" clId="{647653EF-4188-4197-B4D1-62B0EF62C349}" dt="2021-09-08T09:18:32.646" v="3086" actId="1076"/>
          <ac:picMkLst>
            <pc:docMk/>
            <pc:sldMk cId="3122003498" sldId="740"/>
            <ac:picMk id="8" creationId="{B5693977-7AB4-43C5-8F69-069D2A45D06E}"/>
          </ac:picMkLst>
        </pc:picChg>
      </pc:sldChg>
      <pc:sldChg chg="modSp new mod">
        <pc:chgData name="Mark Higgins" userId="ad4ee43bd0f7a961" providerId="LiveId" clId="{647653EF-4188-4197-B4D1-62B0EF62C349}" dt="2021-09-08T09:27:52.023" v="3241" actId="20577"/>
        <pc:sldMkLst>
          <pc:docMk/>
          <pc:sldMk cId="678621518" sldId="741"/>
        </pc:sldMkLst>
        <pc:spChg chg="mod">
          <ac:chgData name="Mark Higgins" userId="ad4ee43bd0f7a961" providerId="LiveId" clId="{647653EF-4188-4197-B4D1-62B0EF62C349}" dt="2021-09-08T09:27:04.052" v="3132" actId="20577"/>
          <ac:spMkLst>
            <pc:docMk/>
            <pc:sldMk cId="678621518" sldId="741"/>
            <ac:spMk id="2" creationId="{3056E26D-EC3A-48F7-B331-D5476C2E69CE}"/>
          </ac:spMkLst>
        </pc:spChg>
        <pc:spChg chg="mod">
          <ac:chgData name="Mark Higgins" userId="ad4ee43bd0f7a961" providerId="LiveId" clId="{647653EF-4188-4197-B4D1-62B0EF62C349}" dt="2021-09-08T09:27:52.023" v="3241" actId="20577"/>
          <ac:spMkLst>
            <pc:docMk/>
            <pc:sldMk cId="678621518" sldId="741"/>
            <ac:spMk id="3" creationId="{A1C4E95F-EBCC-4B36-8479-3A230A1BAFB8}"/>
          </ac:spMkLst>
        </pc:spChg>
      </pc:sldChg>
      <pc:sldChg chg="addSp modSp new mod">
        <pc:chgData name="Mark Higgins" userId="ad4ee43bd0f7a961" providerId="LiveId" clId="{647653EF-4188-4197-B4D1-62B0EF62C349}" dt="2021-09-08T10:07:10.202" v="3950" actId="1076"/>
        <pc:sldMkLst>
          <pc:docMk/>
          <pc:sldMk cId="2723241041" sldId="742"/>
        </pc:sldMkLst>
        <pc:spChg chg="mod">
          <ac:chgData name="Mark Higgins" userId="ad4ee43bd0f7a961" providerId="LiveId" clId="{647653EF-4188-4197-B4D1-62B0EF62C349}" dt="2021-09-08T10:06:27.685" v="3948" actId="20577"/>
          <ac:spMkLst>
            <pc:docMk/>
            <pc:sldMk cId="2723241041" sldId="742"/>
            <ac:spMk id="2" creationId="{79EC3CBB-E97E-452F-9E16-BE6C46B9CA63}"/>
          </ac:spMkLst>
        </pc:spChg>
        <pc:spChg chg="mod">
          <ac:chgData name="Mark Higgins" userId="ad4ee43bd0f7a961" providerId="LiveId" clId="{647653EF-4188-4197-B4D1-62B0EF62C349}" dt="2021-09-08T10:05:55.892" v="3943" actId="1076"/>
          <ac:spMkLst>
            <pc:docMk/>
            <pc:sldMk cId="2723241041" sldId="742"/>
            <ac:spMk id="3" creationId="{C6E813A7-1EA2-41B9-93EF-92171934AB3D}"/>
          </ac:spMkLst>
        </pc:spChg>
        <pc:picChg chg="add mod ord">
          <ac:chgData name="Mark Higgins" userId="ad4ee43bd0f7a961" providerId="LiveId" clId="{647653EF-4188-4197-B4D1-62B0EF62C349}" dt="2021-09-08T10:07:10.202" v="3950" actId="1076"/>
          <ac:picMkLst>
            <pc:docMk/>
            <pc:sldMk cId="2723241041" sldId="742"/>
            <ac:picMk id="5" creationId="{A2CF1D19-B9B6-4603-BD69-672E67BD9E1E}"/>
          </ac:picMkLst>
        </pc:picChg>
      </pc:sldChg>
      <pc:sldChg chg="modSp new del mod">
        <pc:chgData name="Mark Higgins" userId="ad4ee43bd0f7a961" providerId="LiveId" clId="{647653EF-4188-4197-B4D1-62B0EF62C349}" dt="2021-09-08T10:20:34.372" v="4062" actId="47"/>
        <pc:sldMkLst>
          <pc:docMk/>
          <pc:sldMk cId="1896300869" sldId="743"/>
        </pc:sldMkLst>
        <pc:spChg chg="mod">
          <ac:chgData name="Mark Higgins" userId="ad4ee43bd0f7a961" providerId="LiveId" clId="{647653EF-4188-4197-B4D1-62B0EF62C349}" dt="2021-09-08T10:08:13.463" v="3986" actId="113"/>
          <ac:spMkLst>
            <pc:docMk/>
            <pc:sldMk cId="1896300869" sldId="743"/>
            <ac:spMk id="2" creationId="{DB211CC2-7118-45AE-9158-F2AC0E989193}"/>
          </ac:spMkLst>
        </pc:spChg>
        <pc:spChg chg="mod">
          <ac:chgData name="Mark Higgins" userId="ad4ee43bd0f7a961" providerId="LiveId" clId="{647653EF-4188-4197-B4D1-62B0EF62C349}" dt="2021-09-08T10:20:29.380" v="4060" actId="21"/>
          <ac:spMkLst>
            <pc:docMk/>
            <pc:sldMk cId="1896300869" sldId="743"/>
            <ac:spMk id="3" creationId="{23C6BBAB-C1BA-415C-B704-B6588242D233}"/>
          </ac:spMkLst>
        </pc:spChg>
      </pc:sldChg>
      <pc:sldChg chg="modSp new mod">
        <pc:chgData name="Mark Higgins" userId="ad4ee43bd0f7a961" providerId="LiveId" clId="{647653EF-4188-4197-B4D1-62B0EF62C349}" dt="2021-09-09T12:54:24.919" v="12330" actId="20577"/>
        <pc:sldMkLst>
          <pc:docMk/>
          <pc:sldMk cId="4066186202" sldId="744"/>
        </pc:sldMkLst>
        <pc:spChg chg="mod">
          <ac:chgData name="Mark Higgins" userId="ad4ee43bd0f7a961" providerId="LiveId" clId="{647653EF-4188-4197-B4D1-62B0EF62C349}" dt="2021-09-08T10:20:11.544" v="4056" actId="14100"/>
          <ac:spMkLst>
            <pc:docMk/>
            <pc:sldMk cId="4066186202" sldId="744"/>
            <ac:spMk id="2" creationId="{0B885EB5-A960-454C-A969-2478FCCEC572}"/>
          </ac:spMkLst>
        </pc:spChg>
        <pc:spChg chg="mod">
          <ac:chgData name="Mark Higgins" userId="ad4ee43bd0f7a961" providerId="LiveId" clId="{647653EF-4188-4197-B4D1-62B0EF62C349}" dt="2021-09-08T15:59:39.274" v="5918" actId="12"/>
          <ac:spMkLst>
            <pc:docMk/>
            <pc:sldMk cId="4066186202" sldId="744"/>
            <ac:spMk id="3" creationId="{3A95C09B-7C5C-4C05-83F7-3D32A8964383}"/>
          </ac:spMkLst>
        </pc:spChg>
        <pc:spChg chg="mod">
          <ac:chgData name="Mark Higgins" userId="ad4ee43bd0f7a961" providerId="LiveId" clId="{647653EF-4188-4197-B4D1-62B0EF62C349}" dt="2021-09-09T12:54:24.919" v="12330" actId="20577"/>
          <ac:spMkLst>
            <pc:docMk/>
            <pc:sldMk cId="4066186202" sldId="744"/>
            <ac:spMk id="4" creationId="{D5105E7A-D0F6-478E-A603-BEA9B8033B25}"/>
          </ac:spMkLst>
        </pc:spChg>
      </pc:sldChg>
      <pc:sldChg chg="modSp new mod">
        <pc:chgData name="Mark Higgins" userId="ad4ee43bd0f7a961" providerId="LiveId" clId="{647653EF-4188-4197-B4D1-62B0EF62C349}" dt="2021-09-08T10:24:03.460" v="4260"/>
        <pc:sldMkLst>
          <pc:docMk/>
          <pc:sldMk cId="770630686" sldId="745"/>
        </pc:sldMkLst>
        <pc:spChg chg="mod">
          <ac:chgData name="Mark Higgins" userId="ad4ee43bd0f7a961" providerId="LiveId" clId="{647653EF-4188-4197-B4D1-62B0EF62C349}" dt="2021-09-08T10:22:06.496" v="4114" actId="20577"/>
          <ac:spMkLst>
            <pc:docMk/>
            <pc:sldMk cId="770630686" sldId="745"/>
            <ac:spMk id="2" creationId="{82E6915D-19D3-4BC8-89FD-3615A6D6BCAD}"/>
          </ac:spMkLst>
        </pc:spChg>
        <pc:spChg chg="mod">
          <ac:chgData name="Mark Higgins" userId="ad4ee43bd0f7a961" providerId="LiveId" clId="{647653EF-4188-4197-B4D1-62B0EF62C349}" dt="2021-09-08T10:24:01.689" v="4259" actId="21"/>
          <ac:spMkLst>
            <pc:docMk/>
            <pc:sldMk cId="770630686" sldId="745"/>
            <ac:spMk id="3" creationId="{65B89865-A8C0-424A-B106-1E19A3E4C571}"/>
          </ac:spMkLst>
        </pc:spChg>
        <pc:spChg chg="mod">
          <ac:chgData name="Mark Higgins" userId="ad4ee43bd0f7a961" providerId="LiveId" clId="{647653EF-4188-4197-B4D1-62B0EF62C349}" dt="2021-09-08T10:24:03.460" v="4260"/>
          <ac:spMkLst>
            <pc:docMk/>
            <pc:sldMk cId="770630686" sldId="745"/>
            <ac:spMk id="4" creationId="{02B5F9ED-CA4E-41DD-86F2-7AC6DD74DFA6}"/>
          </ac:spMkLst>
        </pc:spChg>
      </pc:sldChg>
      <pc:sldChg chg="modSp add mod">
        <pc:chgData name="Mark Higgins" userId="ad4ee43bd0f7a961" providerId="LiveId" clId="{647653EF-4188-4197-B4D1-62B0EF62C349}" dt="2021-09-08T10:24:50.807" v="4344" actId="20577"/>
        <pc:sldMkLst>
          <pc:docMk/>
          <pc:sldMk cId="617376751" sldId="746"/>
        </pc:sldMkLst>
        <pc:spChg chg="mod">
          <ac:chgData name="Mark Higgins" userId="ad4ee43bd0f7a961" providerId="LiveId" clId="{647653EF-4188-4197-B4D1-62B0EF62C349}" dt="2021-09-08T10:22:36.122" v="4142" actId="20577"/>
          <ac:spMkLst>
            <pc:docMk/>
            <pc:sldMk cId="617376751" sldId="746"/>
            <ac:spMk id="2" creationId="{82E6915D-19D3-4BC8-89FD-3615A6D6BCAD}"/>
          </ac:spMkLst>
        </pc:spChg>
        <pc:spChg chg="mod">
          <ac:chgData name="Mark Higgins" userId="ad4ee43bd0f7a961" providerId="LiveId" clId="{647653EF-4188-4197-B4D1-62B0EF62C349}" dt="2021-09-08T10:24:30.752" v="4306" actId="20577"/>
          <ac:spMkLst>
            <pc:docMk/>
            <pc:sldMk cId="617376751" sldId="746"/>
            <ac:spMk id="3" creationId="{65B89865-A8C0-424A-B106-1E19A3E4C571}"/>
          </ac:spMkLst>
        </pc:spChg>
        <pc:spChg chg="mod">
          <ac:chgData name="Mark Higgins" userId="ad4ee43bd0f7a961" providerId="LiveId" clId="{647653EF-4188-4197-B4D1-62B0EF62C349}" dt="2021-09-08T10:24:50.807" v="4344" actId="20577"/>
          <ac:spMkLst>
            <pc:docMk/>
            <pc:sldMk cId="617376751" sldId="746"/>
            <ac:spMk id="4" creationId="{02B5F9ED-CA4E-41DD-86F2-7AC6DD74DFA6}"/>
          </ac:spMkLst>
        </pc:spChg>
      </pc:sldChg>
      <pc:sldChg chg="addSp delSp modSp add mod">
        <pc:chgData name="Mark Higgins" userId="ad4ee43bd0f7a961" providerId="LiveId" clId="{647653EF-4188-4197-B4D1-62B0EF62C349}" dt="2021-09-08T10:26:35.701" v="4430" actId="478"/>
        <pc:sldMkLst>
          <pc:docMk/>
          <pc:sldMk cId="1570186602" sldId="747"/>
        </pc:sldMkLst>
        <pc:spChg chg="mod">
          <ac:chgData name="Mark Higgins" userId="ad4ee43bd0f7a961" providerId="LiveId" clId="{647653EF-4188-4197-B4D1-62B0EF62C349}" dt="2021-09-08T10:25:20.956" v="4355" actId="20577"/>
          <ac:spMkLst>
            <pc:docMk/>
            <pc:sldMk cId="1570186602" sldId="747"/>
            <ac:spMk id="2" creationId="{82E6915D-19D3-4BC8-89FD-3615A6D6BCAD}"/>
          </ac:spMkLst>
        </pc:spChg>
        <pc:spChg chg="mod">
          <ac:chgData name="Mark Higgins" userId="ad4ee43bd0f7a961" providerId="LiveId" clId="{647653EF-4188-4197-B4D1-62B0EF62C349}" dt="2021-09-08T10:26:16.067" v="4427" actId="20577"/>
          <ac:spMkLst>
            <pc:docMk/>
            <pc:sldMk cId="1570186602" sldId="747"/>
            <ac:spMk id="3" creationId="{65B89865-A8C0-424A-B106-1E19A3E4C571}"/>
          </ac:spMkLst>
        </pc:spChg>
        <pc:spChg chg="del">
          <ac:chgData name="Mark Higgins" userId="ad4ee43bd0f7a961" providerId="LiveId" clId="{647653EF-4188-4197-B4D1-62B0EF62C349}" dt="2021-09-08T10:26:34.506" v="4429" actId="478"/>
          <ac:spMkLst>
            <pc:docMk/>
            <pc:sldMk cId="1570186602" sldId="747"/>
            <ac:spMk id="4" creationId="{02B5F9ED-CA4E-41DD-86F2-7AC6DD74DFA6}"/>
          </ac:spMkLst>
        </pc:spChg>
        <pc:spChg chg="add del mod">
          <ac:chgData name="Mark Higgins" userId="ad4ee43bd0f7a961" providerId="LiveId" clId="{647653EF-4188-4197-B4D1-62B0EF62C349}" dt="2021-09-08T10:26:35.701" v="4430" actId="478"/>
          <ac:spMkLst>
            <pc:docMk/>
            <pc:sldMk cId="1570186602" sldId="747"/>
            <ac:spMk id="6" creationId="{9321712D-3311-4C9F-A724-58A44687E374}"/>
          </ac:spMkLst>
        </pc:spChg>
      </pc:sldChg>
      <pc:sldChg chg="new del">
        <pc:chgData name="Mark Higgins" userId="ad4ee43bd0f7a961" providerId="LiveId" clId="{647653EF-4188-4197-B4D1-62B0EF62C349}" dt="2021-09-08T10:25:05.520" v="4346" actId="47"/>
        <pc:sldMkLst>
          <pc:docMk/>
          <pc:sldMk cId="2126946114" sldId="747"/>
        </pc:sldMkLst>
      </pc:sldChg>
      <pc:sldChg chg="modSp add mod">
        <pc:chgData name="Mark Higgins" userId="ad4ee43bd0f7a961" providerId="LiveId" clId="{647653EF-4188-4197-B4D1-62B0EF62C349}" dt="2021-09-08T10:27:31.709" v="4517" actId="20577"/>
        <pc:sldMkLst>
          <pc:docMk/>
          <pc:sldMk cId="2759050896" sldId="748"/>
        </pc:sldMkLst>
        <pc:spChg chg="mod">
          <ac:chgData name="Mark Higgins" userId="ad4ee43bd0f7a961" providerId="LiveId" clId="{647653EF-4188-4197-B4D1-62B0EF62C349}" dt="2021-09-08T10:26:55.470" v="4458" actId="20577"/>
          <ac:spMkLst>
            <pc:docMk/>
            <pc:sldMk cId="2759050896" sldId="748"/>
            <ac:spMk id="2" creationId="{82E6915D-19D3-4BC8-89FD-3615A6D6BCAD}"/>
          </ac:spMkLst>
        </pc:spChg>
        <pc:spChg chg="mod">
          <ac:chgData name="Mark Higgins" userId="ad4ee43bd0f7a961" providerId="LiveId" clId="{647653EF-4188-4197-B4D1-62B0EF62C349}" dt="2021-09-08T10:27:31.709" v="4517" actId="20577"/>
          <ac:spMkLst>
            <pc:docMk/>
            <pc:sldMk cId="2759050896" sldId="748"/>
            <ac:spMk id="3" creationId="{65B89865-A8C0-424A-B106-1E19A3E4C571}"/>
          </ac:spMkLst>
        </pc:spChg>
      </pc:sldChg>
      <pc:sldChg chg="addSp delSp modSp new mod">
        <pc:chgData name="Mark Higgins" userId="ad4ee43bd0f7a961" providerId="LiveId" clId="{647653EF-4188-4197-B4D1-62B0EF62C349}" dt="2021-09-08T10:37:54.940" v="4628" actId="20577"/>
        <pc:sldMkLst>
          <pc:docMk/>
          <pc:sldMk cId="2085346251" sldId="749"/>
        </pc:sldMkLst>
        <pc:spChg chg="mod">
          <ac:chgData name="Mark Higgins" userId="ad4ee43bd0f7a961" providerId="LiveId" clId="{647653EF-4188-4197-B4D1-62B0EF62C349}" dt="2021-09-08T10:37:33.071" v="4622" actId="20577"/>
          <ac:spMkLst>
            <pc:docMk/>
            <pc:sldMk cId="2085346251" sldId="749"/>
            <ac:spMk id="2" creationId="{D40BF2D4-8835-46D2-BD41-E37842792346}"/>
          </ac:spMkLst>
        </pc:spChg>
        <pc:spChg chg="mod">
          <ac:chgData name="Mark Higgins" userId="ad4ee43bd0f7a961" providerId="LiveId" clId="{647653EF-4188-4197-B4D1-62B0EF62C349}" dt="2021-09-08T10:37:54.940" v="4628" actId="20577"/>
          <ac:spMkLst>
            <pc:docMk/>
            <pc:sldMk cId="2085346251" sldId="749"/>
            <ac:spMk id="3" creationId="{3E6BEAB8-451A-4A1D-BED2-CB8698FDE0DE}"/>
          </ac:spMkLst>
        </pc:spChg>
        <pc:picChg chg="add del mod">
          <ac:chgData name="Mark Higgins" userId="ad4ee43bd0f7a961" providerId="LiveId" clId="{647653EF-4188-4197-B4D1-62B0EF62C349}" dt="2021-09-08T10:37:08.878" v="4595"/>
          <ac:picMkLst>
            <pc:docMk/>
            <pc:sldMk cId="2085346251" sldId="749"/>
            <ac:picMk id="5" creationId="{754F284C-C0BC-4475-8975-3AB8A6BA25D8}"/>
          </ac:picMkLst>
        </pc:picChg>
        <pc:picChg chg="add mod">
          <ac:chgData name="Mark Higgins" userId="ad4ee43bd0f7a961" providerId="LiveId" clId="{647653EF-4188-4197-B4D1-62B0EF62C349}" dt="2021-09-08T10:37:48.430" v="4627" actId="1076"/>
          <ac:picMkLst>
            <pc:docMk/>
            <pc:sldMk cId="2085346251" sldId="749"/>
            <ac:picMk id="7" creationId="{241833EA-63A3-466C-8345-C6D888A9E209}"/>
          </ac:picMkLst>
        </pc:picChg>
      </pc:sldChg>
      <pc:sldChg chg="addSp delSp modSp new mod">
        <pc:chgData name="Mark Higgins" userId="ad4ee43bd0f7a961" providerId="LiveId" clId="{647653EF-4188-4197-B4D1-62B0EF62C349}" dt="2021-09-08T14:01:47.380" v="4738" actId="20577"/>
        <pc:sldMkLst>
          <pc:docMk/>
          <pc:sldMk cId="2018838890" sldId="750"/>
        </pc:sldMkLst>
        <pc:spChg chg="mod">
          <ac:chgData name="Mark Higgins" userId="ad4ee43bd0f7a961" providerId="LiveId" clId="{647653EF-4188-4197-B4D1-62B0EF62C349}" dt="2021-09-08T13:59:43.500" v="4670"/>
          <ac:spMkLst>
            <pc:docMk/>
            <pc:sldMk cId="2018838890" sldId="750"/>
            <ac:spMk id="2" creationId="{73ABB5C0-7797-4E62-BD5C-EADF4A7CD391}"/>
          </ac:spMkLst>
        </pc:spChg>
        <pc:spChg chg="del">
          <ac:chgData name="Mark Higgins" userId="ad4ee43bd0f7a961" providerId="LiveId" clId="{647653EF-4188-4197-B4D1-62B0EF62C349}" dt="2021-09-08T13:59:55.683" v="4671" actId="3680"/>
          <ac:spMkLst>
            <pc:docMk/>
            <pc:sldMk cId="2018838890" sldId="750"/>
            <ac:spMk id="3" creationId="{96F53DAE-5B74-4D47-81C7-142D07EFA951}"/>
          </ac:spMkLst>
        </pc:spChg>
        <pc:graphicFrameChg chg="add mod ord modGraphic">
          <ac:chgData name="Mark Higgins" userId="ad4ee43bd0f7a961" providerId="LiveId" clId="{647653EF-4188-4197-B4D1-62B0EF62C349}" dt="2021-09-08T14:01:47.380" v="4738" actId="20577"/>
          <ac:graphicFrameMkLst>
            <pc:docMk/>
            <pc:sldMk cId="2018838890" sldId="750"/>
            <ac:graphicFrameMk id="4" creationId="{8A37CDB9-E18B-44F7-B972-B90D1179C821}"/>
          </ac:graphicFrameMkLst>
        </pc:graphicFrameChg>
      </pc:sldChg>
      <pc:sldChg chg="modSp new mod">
        <pc:chgData name="Mark Higgins" userId="ad4ee43bd0f7a961" providerId="LiveId" clId="{647653EF-4188-4197-B4D1-62B0EF62C349}" dt="2021-09-09T12:54:52.896" v="12334" actId="20577"/>
        <pc:sldMkLst>
          <pc:docMk/>
          <pc:sldMk cId="3539341101" sldId="751"/>
        </pc:sldMkLst>
        <pc:spChg chg="mod">
          <ac:chgData name="Mark Higgins" userId="ad4ee43bd0f7a961" providerId="LiveId" clId="{647653EF-4188-4197-B4D1-62B0EF62C349}" dt="2021-09-09T12:54:52.896" v="12334" actId="20577"/>
          <ac:spMkLst>
            <pc:docMk/>
            <pc:sldMk cId="3539341101" sldId="751"/>
            <ac:spMk id="2" creationId="{1BB4857F-8796-4749-928C-198127ADE2FB}"/>
          </ac:spMkLst>
        </pc:spChg>
        <pc:spChg chg="mod">
          <ac:chgData name="Mark Higgins" userId="ad4ee43bd0f7a961" providerId="LiveId" clId="{647653EF-4188-4197-B4D1-62B0EF62C349}" dt="2021-09-08T15:58:41.532" v="5909" actId="12"/>
          <ac:spMkLst>
            <pc:docMk/>
            <pc:sldMk cId="3539341101" sldId="751"/>
            <ac:spMk id="3" creationId="{3AB7AE0C-5A41-40B0-AED7-1AF4736BCA6A}"/>
          </ac:spMkLst>
        </pc:spChg>
      </pc:sldChg>
      <pc:sldChg chg="modSp new mod">
        <pc:chgData name="Mark Higgins" userId="ad4ee43bd0f7a961" providerId="LiveId" clId="{647653EF-4188-4197-B4D1-62B0EF62C349}" dt="2021-09-09T12:54:56.393" v="12336" actId="20577"/>
        <pc:sldMkLst>
          <pc:docMk/>
          <pc:sldMk cId="3580120427" sldId="752"/>
        </pc:sldMkLst>
        <pc:spChg chg="mod">
          <ac:chgData name="Mark Higgins" userId="ad4ee43bd0f7a961" providerId="LiveId" clId="{647653EF-4188-4197-B4D1-62B0EF62C349}" dt="2021-09-09T12:54:56.393" v="12336" actId="20577"/>
          <ac:spMkLst>
            <pc:docMk/>
            <pc:sldMk cId="3580120427" sldId="752"/>
            <ac:spMk id="2" creationId="{87610D9C-BD6C-4444-A299-99F5760BAF0E}"/>
          </ac:spMkLst>
        </pc:spChg>
        <pc:spChg chg="mod">
          <ac:chgData name="Mark Higgins" userId="ad4ee43bd0f7a961" providerId="LiveId" clId="{647653EF-4188-4197-B4D1-62B0EF62C349}" dt="2021-09-08T15:58:36.862" v="5908" actId="12"/>
          <ac:spMkLst>
            <pc:docMk/>
            <pc:sldMk cId="3580120427" sldId="752"/>
            <ac:spMk id="3" creationId="{9FF05AF0-4B53-448B-B409-D3C128C84C03}"/>
          </ac:spMkLst>
        </pc:spChg>
      </pc:sldChg>
      <pc:sldChg chg="modSp new mod">
        <pc:chgData name="Mark Higgins" userId="ad4ee43bd0f7a961" providerId="LiveId" clId="{647653EF-4188-4197-B4D1-62B0EF62C349}" dt="2021-09-09T12:54:59.813" v="12338" actId="20577"/>
        <pc:sldMkLst>
          <pc:docMk/>
          <pc:sldMk cId="3010225684" sldId="753"/>
        </pc:sldMkLst>
        <pc:spChg chg="mod">
          <ac:chgData name="Mark Higgins" userId="ad4ee43bd0f7a961" providerId="LiveId" clId="{647653EF-4188-4197-B4D1-62B0EF62C349}" dt="2021-09-09T12:54:59.813" v="12338" actId="20577"/>
          <ac:spMkLst>
            <pc:docMk/>
            <pc:sldMk cId="3010225684" sldId="753"/>
            <ac:spMk id="2" creationId="{401D1D14-A222-4EE8-B2FF-FE298B7DF0FA}"/>
          </ac:spMkLst>
        </pc:spChg>
        <pc:spChg chg="mod">
          <ac:chgData name="Mark Higgins" userId="ad4ee43bd0f7a961" providerId="LiveId" clId="{647653EF-4188-4197-B4D1-62B0EF62C349}" dt="2021-09-09T09:15:36.197" v="6929" actId="113"/>
          <ac:spMkLst>
            <pc:docMk/>
            <pc:sldMk cId="3010225684" sldId="753"/>
            <ac:spMk id="3" creationId="{49BB9FA9-D075-4304-A37F-AAF49C0B6A7C}"/>
          </ac:spMkLst>
        </pc:spChg>
      </pc:sldChg>
      <pc:sldChg chg="modSp new mod">
        <pc:chgData name="Mark Higgins" userId="ad4ee43bd0f7a961" providerId="LiveId" clId="{647653EF-4188-4197-B4D1-62B0EF62C349}" dt="2021-09-09T12:55:03.877" v="12340" actId="20577"/>
        <pc:sldMkLst>
          <pc:docMk/>
          <pc:sldMk cId="1173022864" sldId="754"/>
        </pc:sldMkLst>
        <pc:spChg chg="mod">
          <ac:chgData name="Mark Higgins" userId="ad4ee43bd0f7a961" providerId="LiveId" clId="{647653EF-4188-4197-B4D1-62B0EF62C349}" dt="2021-09-09T12:55:03.877" v="12340" actId="20577"/>
          <ac:spMkLst>
            <pc:docMk/>
            <pc:sldMk cId="1173022864" sldId="754"/>
            <ac:spMk id="2" creationId="{29EE2AEC-0835-4E20-81E4-B461CE63A0B2}"/>
          </ac:spMkLst>
        </pc:spChg>
        <pc:spChg chg="mod">
          <ac:chgData name="Mark Higgins" userId="ad4ee43bd0f7a961" providerId="LiveId" clId="{647653EF-4188-4197-B4D1-62B0EF62C349}" dt="2021-09-09T09:15:51.604" v="6933" actId="113"/>
          <ac:spMkLst>
            <pc:docMk/>
            <pc:sldMk cId="1173022864" sldId="754"/>
            <ac:spMk id="3" creationId="{C3F4B77D-2814-4FEF-B37C-272F71A99C5A}"/>
          </ac:spMkLst>
        </pc:spChg>
      </pc:sldChg>
      <pc:sldChg chg="modSp new del mod">
        <pc:chgData name="Mark Higgins" userId="ad4ee43bd0f7a961" providerId="LiveId" clId="{647653EF-4188-4197-B4D1-62B0EF62C349}" dt="2021-09-09T09:09:23.900" v="6355" actId="47"/>
        <pc:sldMkLst>
          <pc:docMk/>
          <pc:sldMk cId="4037847139" sldId="754"/>
        </pc:sldMkLst>
        <pc:spChg chg="mod">
          <ac:chgData name="Mark Higgins" userId="ad4ee43bd0f7a961" providerId="LiveId" clId="{647653EF-4188-4197-B4D1-62B0EF62C349}" dt="2021-09-09T09:08:56.317" v="6354" actId="20577"/>
          <ac:spMkLst>
            <pc:docMk/>
            <pc:sldMk cId="4037847139" sldId="754"/>
            <ac:spMk id="2" creationId="{4E9F14D6-C0F7-414C-9EB0-EB508749F86E}"/>
          </ac:spMkLst>
        </pc:spChg>
      </pc:sldChg>
      <pc:sldChg chg="modSp new mod">
        <pc:chgData name="Mark Higgins" userId="ad4ee43bd0f7a961" providerId="LiveId" clId="{647653EF-4188-4197-B4D1-62B0EF62C349}" dt="2021-09-09T12:55:07.882" v="12342" actId="20577"/>
        <pc:sldMkLst>
          <pc:docMk/>
          <pc:sldMk cId="3597424047" sldId="755"/>
        </pc:sldMkLst>
        <pc:spChg chg="mod">
          <ac:chgData name="Mark Higgins" userId="ad4ee43bd0f7a961" providerId="LiveId" clId="{647653EF-4188-4197-B4D1-62B0EF62C349}" dt="2021-09-09T12:55:07.882" v="12342" actId="20577"/>
          <ac:spMkLst>
            <pc:docMk/>
            <pc:sldMk cId="3597424047" sldId="755"/>
            <ac:spMk id="2" creationId="{BA7536C8-1243-4AF5-A008-9D212FC0CBE4}"/>
          </ac:spMkLst>
        </pc:spChg>
        <pc:spChg chg="mod">
          <ac:chgData name="Mark Higgins" userId="ad4ee43bd0f7a961" providerId="LiveId" clId="{647653EF-4188-4197-B4D1-62B0EF62C349}" dt="2021-09-09T09:15:24.071" v="6927" actId="113"/>
          <ac:spMkLst>
            <pc:docMk/>
            <pc:sldMk cId="3597424047" sldId="755"/>
            <ac:spMk id="3" creationId="{68B79A21-A458-4052-907B-276AB1D73994}"/>
          </ac:spMkLst>
        </pc:spChg>
      </pc:sldChg>
      <pc:sldChg chg="modSp new mod">
        <pc:chgData name="Mark Higgins" userId="ad4ee43bd0f7a961" providerId="LiveId" clId="{647653EF-4188-4197-B4D1-62B0EF62C349}" dt="2021-09-09T12:55:12.442" v="12344" actId="20577"/>
        <pc:sldMkLst>
          <pc:docMk/>
          <pc:sldMk cId="192846444" sldId="756"/>
        </pc:sldMkLst>
        <pc:spChg chg="mod">
          <ac:chgData name="Mark Higgins" userId="ad4ee43bd0f7a961" providerId="LiveId" clId="{647653EF-4188-4197-B4D1-62B0EF62C349}" dt="2021-09-09T12:55:12.442" v="12344" actId="20577"/>
          <ac:spMkLst>
            <pc:docMk/>
            <pc:sldMk cId="192846444" sldId="756"/>
            <ac:spMk id="2" creationId="{BAA89689-7137-4340-B3F4-197A66D12BC1}"/>
          </ac:spMkLst>
        </pc:spChg>
        <pc:spChg chg="mod">
          <ac:chgData name="Mark Higgins" userId="ad4ee43bd0f7a961" providerId="LiveId" clId="{647653EF-4188-4197-B4D1-62B0EF62C349}" dt="2021-09-09T09:17:23.073" v="7087" actId="20577"/>
          <ac:spMkLst>
            <pc:docMk/>
            <pc:sldMk cId="192846444" sldId="756"/>
            <ac:spMk id="3" creationId="{CDF89FEC-A921-41D4-B826-87495DF1D861}"/>
          </ac:spMkLst>
        </pc:spChg>
      </pc:sldChg>
      <pc:sldChg chg="addSp delSp modSp new mod">
        <pc:chgData name="Mark Higgins" userId="ad4ee43bd0f7a961" providerId="LiveId" clId="{647653EF-4188-4197-B4D1-62B0EF62C349}" dt="2021-09-09T12:55:17.316" v="12346" actId="20577"/>
        <pc:sldMkLst>
          <pc:docMk/>
          <pc:sldMk cId="1815768866" sldId="757"/>
        </pc:sldMkLst>
        <pc:spChg chg="mod">
          <ac:chgData name="Mark Higgins" userId="ad4ee43bd0f7a961" providerId="LiveId" clId="{647653EF-4188-4197-B4D1-62B0EF62C349}" dt="2021-09-09T12:55:17.316" v="12346" actId="20577"/>
          <ac:spMkLst>
            <pc:docMk/>
            <pc:sldMk cId="1815768866" sldId="757"/>
            <ac:spMk id="2" creationId="{EAFA9237-BBAC-48E6-947A-9659CE1BE2F2}"/>
          </ac:spMkLst>
        </pc:spChg>
        <pc:spChg chg="mod">
          <ac:chgData name="Mark Higgins" userId="ad4ee43bd0f7a961" providerId="LiveId" clId="{647653EF-4188-4197-B4D1-62B0EF62C349}" dt="2021-09-09T09:25:51.691" v="7106" actId="20577"/>
          <ac:spMkLst>
            <pc:docMk/>
            <pc:sldMk cId="1815768866" sldId="757"/>
            <ac:spMk id="3" creationId="{0586534F-53BB-494E-8F0F-BD32767322B6}"/>
          </ac:spMkLst>
        </pc:spChg>
        <pc:picChg chg="add del mod">
          <ac:chgData name="Mark Higgins" userId="ad4ee43bd0f7a961" providerId="LiveId" clId="{647653EF-4188-4197-B4D1-62B0EF62C349}" dt="2021-09-09T09:27:03.377" v="7109" actId="478"/>
          <ac:picMkLst>
            <pc:docMk/>
            <pc:sldMk cId="1815768866" sldId="757"/>
            <ac:picMk id="5" creationId="{1F16B5F8-3E97-40FE-A687-957394C45584}"/>
          </ac:picMkLst>
        </pc:picChg>
        <pc:picChg chg="add mod">
          <ac:chgData name="Mark Higgins" userId="ad4ee43bd0f7a961" providerId="LiveId" clId="{647653EF-4188-4197-B4D1-62B0EF62C349}" dt="2021-09-09T09:27:10.284" v="7111" actId="1076"/>
          <ac:picMkLst>
            <pc:docMk/>
            <pc:sldMk cId="1815768866" sldId="757"/>
            <ac:picMk id="7" creationId="{CA08C98E-0A9E-485A-A5D3-104D5B96924B}"/>
          </ac:picMkLst>
        </pc:picChg>
      </pc:sldChg>
      <pc:sldChg chg="addSp modSp new mod">
        <pc:chgData name="Mark Higgins" userId="ad4ee43bd0f7a961" providerId="LiveId" clId="{647653EF-4188-4197-B4D1-62B0EF62C349}" dt="2021-09-09T12:55:22.537" v="12348" actId="20577"/>
        <pc:sldMkLst>
          <pc:docMk/>
          <pc:sldMk cId="107335709" sldId="758"/>
        </pc:sldMkLst>
        <pc:spChg chg="mod">
          <ac:chgData name="Mark Higgins" userId="ad4ee43bd0f7a961" providerId="LiveId" clId="{647653EF-4188-4197-B4D1-62B0EF62C349}" dt="2021-09-09T12:55:22.537" v="12348" actId="20577"/>
          <ac:spMkLst>
            <pc:docMk/>
            <pc:sldMk cId="107335709" sldId="758"/>
            <ac:spMk id="2" creationId="{43BAAE52-1509-46FA-A105-04A9619D64DC}"/>
          </ac:spMkLst>
        </pc:spChg>
        <pc:spChg chg="mod">
          <ac:chgData name="Mark Higgins" userId="ad4ee43bd0f7a961" providerId="LiveId" clId="{647653EF-4188-4197-B4D1-62B0EF62C349}" dt="2021-09-09T09:28:57.331" v="7229" actId="20577"/>
          <ac:spMkLst>
            <pc:docMk/>
            <pc:sldMk cId="107335709" sldId="758"/>
            <ac:spMk id="3" creationId="{9454C529-E6EF-4B71-AC87-E144CAB4E824}"/>
          </ac:spMkLst>
        </pc:spChg>
        <pc:picChg chg="add mod">
          <ac:chgData name="Mark Higgins" userId="ad4ee43bd0f7a961" providerId="LiveId" clId="{647653EF-4188-4197-B4D1-62B0EF62C349}" dt="2021-09-09T09:29:35.598" v="7232" actId="14100"/>
          <ac:picMkLst>
            <pc:docMk/>
            <pc:sldMk cId="107335709" sldId="758"/>
            <ac:picMk id="5" creationId="{85A52650-E4DC-497D-828C-870A2DEE54E1}"/>
          </ac:picMkLst>
        </pc:picChg>
      </pc:sldChg>
      <pc:sldChg chg="modSp new mod">
        <pc:chgData name="Mark Higgins" userId="ad4ee43bd0f7a961" providerId="LiveId" clId="{647653EF-4188-4197-B4D1-62B0EF62C349}" dt="2021-09-09T12:55:27.547" v="12350" actId="20577"/>
        <pc:sldMkLst>
          <pc:docMk/>
          <pc:sldMk cId="2045349611" sldId="759"/>
        </pc:sldMkLst>
        <pc:spChg chg="mod">
          <ac:chgData name="Mark Higgins" userId="ad4ee43bd0f7a961" providerId="LiveId" clId="{647653EF-4188-4197-B4D1-62B0EF62C349}" dt="2021-09-09T12:55:27.547" v="12350" actId="20577"/>
          <ac:spMkLst>
            <pc:docMk/>
            <pc:sldMk cId="2045349611" sldId="759"/>
            <ac:spMk id="2" creationId="{DD75EB1F-A187-4F8E-A63A-3BD6C54B3014}"/>
          </ac:spMkLst>
        </pc:spChg>
        <pc:spChg chg="mod">
          <ac:chgData name="Mark Higgins" userId="ad4ee43bd0f7a961" providerId="LiveId" clId="{647653EF-4188-4197-B4D1-62B0EF62C349}" dt="2021-09-09T09:33:03.487" v="7511" actId="15"/>
          <ac:spMkLst>
            <pc:docMk/>
            <pc:sldMk cId="2045349611" sldId="759"/>
            <ac:spMk id="3" creationId="{FA3AE9BA-6935-4460-801B-096F2E05C6CE}"/>
          </ac:spMkLst>
        </pc:spChg>
      </pc:sldChg>
      <pc:sldChg chg="addSp modSp new mod">
        <pc:chgData name="Mark Higgins" userId="ad4ee43bd0f7a961" providerId="LiveId" clId="{647653EF-4188-4197-B4D1-62B0EF62C349}" dt="2021-09-09T12:55:31.522" v="12352" actId="20577"/>
        <pc:sldMkLst>
          <pc:docMk/>
          <pc:sldMk cId="3253721968" sldId="760"/>
        </pc:sldMkLst>
        <pc:spChg chg="mod">
          <ac:chgData name="Mark Higgins" userId="ad4ee43bd0f7a961" providerId="LiveId" clId="{647653EF-4188-4197-B4D1-62B0EF62C349}" dt="2021-09-09T12:55:31.522" v="12352" actId="20577"/>
          <ac:spMkLst>
            <pc:docMk/>
            <pc:sldMk cId="3253721968" sldId="760"/>
            <ac:spMk id="2" creationId="{EB634CC2-0C76-47E8-9A95-CE0D6FDF258F}"/>
          </ac:spMkLst>
        </pc:spChg>
        <pc:spChg chg="mod">
          <ac:chgData name="Mark Higgins" userId="ad4ee43bd0f7a961" providerId="LiveId" clId="{647653EF-4188-4197-B4D1-62B0EF62C349}" dt="2021-09-09T09:51:20.015" v="8337" actId="20577"/>
          <ac:spMkLst>
            <pc:docMk/>
            <pc:sldMk cId="3253721968" sldId="760"/>
            <ac:spMk id="3" creationId="{657A60F7-E7D0-4967-9B58-18FAC5ED161B}"/>
          </ac:spMkLst>
        </pc:spChg>
        <pc:picChg chg="add mod">
          <ac:chgData name="Mark Higgins" userId="ad4ee43bd0f7a961" providerId="LiveId" clId="{647653EF-4188-4197-B4D1-62B0EF62C349}" dt="2021-09-09T09:51:30.791" v="8341" actId="1076"/>
          <ac:picMkLst>
            <pc:docMk/>
            <pc:sldMk cId="3253721968" sldId="760"/>
            <ac:picMk id="5" creationId="{045571A5-71A1-4DF8-A4E3-D3DCACFDD431}"/>
          </ac:picMkLst>
        </pc:picChg>
      </pc:sldChg>
      <pc:sldChg chg="addSp modSp new mod">
        <pc:chgData name="Mark Higgins" userId="ad4ee43bd0f7a961" providerId="LiveId" clId="{647653EF-4188-4197-B4D1-62B0EF62C349}" dt="2021-09-09T12:55:36.456" v="12354" actId="20577"/>
        <pc:sldMkLst>
          <pc:docMk/>
          <pc:sldMk cId="2057681853" sldId="761"/>
        </pc:sldMkLst>
        <pc:spChg chg="mod">
          <ac:chgData name="Mark Higgins" userId="ad4ee43bd0f7a961" providerId="LiveId" clId="{647653EF-4188-4197-B4D1-62B0EF62C349}" dt="2021-09-09T12:55:36.456" v="12354" actId="20577"/>
          <ac:spMkLst>
            <pc:docMk/>
            <pc:sldMk cId="2057681853" sldId="761"/>
            <ac:spMk id="2" creationId="{E2187FE0-8CC6-435A-B2A4-B27FC9A34388}"/>
          </ac:spMkLst>
        </pc:spChg>
        <pc:spChg chg="mod">
          <ac:chgData name="Mark Higgins" userId="ad4ee43bd0f7a961" providerId="LiveId" clId="{647653EF-4188-4197-B4D1-62B0EF62C349}" dt="2021-09-09T09:52:12.114" v="8346" actId="20577"/>
          <ac:spMkLst>
            <pc:docMk/>
            <pc:sldMk cId="2057681853" sldId="761"/>
            <ac:spMk id="3" creationId="{23C6CB75-64D4-43D4-9738-85AB40B1A31E}"/>
          </ac:spMkLst>
        </pc:spChg>
        <pc:picChg chg="add mod">
          <ac:chgData name="Mark Higgins" userId="ad4ee43bd0f7a961" providerId="LiveId" clId="{647653EF-4188-4197-B4D1-62B0EF62C349}" dt="2021-09-09T09:52:05.743" v="8345" actId="14100"/>
          <ac:picMkLst>
            <pc:docMk/>
            <pc:sldMk cId="2057681853" sldId="761"/>
            <ac:picMk id="5" creationId="{92281F29-9DEC-497F-920F-F70FC675274E}"/>
          </ac:picMkLst>
        </pc:picChg>
      </pc:sldChg>
      <pc:sldChg chg="addSp delSp modSp new mod">
        <pc:chgData name="Mark Higgins" userId="ad4ee43bd0f7a961" providerId="LiveId" clId="{647653EF-4188-4197-B4D1-62B0EF62C349}" dt="2021-09-09T12:55:41.137" v="12356" actId="20577"/>
        <pc:sldMkLst>
          <pc:docMk/>
          <pc:sldMk cId="1239202243" sldId="762"/>
        </pc:sldMkLst>
        <pc:spChg chg="mod">
          <ac:chgData name="Mark Higgins" userId="ad4ee43bd0f7a961" providerId="LiveId" clId="{647653EF-4188-4197-B4D1-62B0EF62C349}" dt="2021-09-09T12:55:41.137" v="12356" actId="20577"/>
          <ac:spMkLst>
            <pc:docMk/>
            <pc:sldMk cId="1239202243" sldId="762"/>
            <ac:spMk id="2" creationId="{ACE5C469-65D0-4D83-BF7A-59281C182216}"/>
          </ac:spMkLst>
        </pc:spChg>
        <pc:spChg chg="mod">
          <ac:chgData name="Mark Higgins" userId="ad4ee43bd0f7a961" providerId="LiveId" clId="{647653EF-4188-4197-B4D1-62B0EF62C349}" dt="2021-09-09T09:49:53.559" v="8325" actId="20577"/>
          <ac:spMkLst>
            <pc:docMk/>
            <pc:sldMk cId="1239202243" sldId="762"/>
            <ac:spMk id="3" creationId="{AB875117-E1A0-49EA-B79F-6A0C26B636D1}"/>
          </ac:spMkLst>
        </pc:spChg>
        <pc:picChg chg="add del mod">
          <ac:chgData name="Mark Higgins" userId="ad4ee43bd0f7a961" providerId="LiveId" clId="{647653EF-4188-4197-B4D1-62B0EF62C349}" dt="2021-09-09T09:50:42.235" v="8331" actId="478"/>
          <ac:picMkLst>
            <pc:docMk/>
            <pc:sldMk cId="1239202243" sldId="762"/>
            <ac:picMk id="5" creationId="{E0F0E987-FE5E-47E8-A482-7004840C8D81}"/>
          </ac:picMkLst>
        </pc:picChg>
        <pc:picChg chg="add mod">
          <ac:chgData name="Mark Higgins" userId="ad4ee43bd0f7a961" providerId="LiveId" clId="{647653EF-4188-4197-B4D1-62B0EF62C349}" dt="2021-09-09T09:50:53.187" v="8336" actId="14100"/>
          <ac:picMkLst>
            <pc:docMk/>
            <pc:sldMk cId="1239202243" sldId="762"/>
            <ac:picMk id="7" creationId="{0C01605C-91E9-4215-9568-A949A3F02FB0}"/>
          </ac:picMkLst>
        </pc:picChg>
      </pc:sldChg>
      <pc:sldChg chg="addSp modSp new mod">
        <pc:chgData name="Mark Higgins" userId="ad4ee43bd0f7a961" providerId="LiveId" clId="{647653EF-4188-4197-B4D1-62B0EF62C349}" dt="2021-09-09T12:55:45.292" v="12358" actId="20577"/>
        <pc:sldMkLst>
          <pc:docMk/>
          <pc:sldMk cId="932549731" sldId="763"/>
        </pc:sldMkLst>
        <pc:spChg chg="mod">
          <ac:chgData name="Mark Higgins" userId="ad4ee43bd0f7a961" providerId="LiveId" clId="{647653EF-4188-4197-B4D1-62B0EF62C349}" dt="2021-09-09T12:55:45.292" v="12358" actId="20577"/>
          <ac:spMkLst>
            <pc:docMk/>
            <pc:sldMk cId="932549731" sldId="763"/>
            <ac:spMk id="2" creationId="{924CA2A8-7AB3-4895-A078-9A98244A65FD}"/>
          </ac:spMkLst>
        </pc:spChg>
        <pc:spChg chg="mod">
          <ac:chgData name="Mark Higgins" userId="ad4ee43bd0f7a961" providerId="LiveId" clId="{647653EF-4188-4197-B4D1-62B0EF62C349}" dt="2021-09-09T10:26:45.658" v="8392" actId="20577"/>
          <ac:spMkLst>
            <pc:docMk/>
            <pc:sldMk cId="932549731" sldId="763"/>
            <ac:spMk id="3" creationId="{CC258964-63E2-4C5C-8A6A-6E69A3E6AE69}"/>
          </ac:spMkLst>
        </pc:spChg>
        <pc:graphicFrameChg chg="add mod modGraphic">
          <ac:chgData name="Mark Higgins" userId="ad4ee43bd0f7a961" providerId="LiveId" clId="{647653EF-4188-4197-B4D1-62B0EF62C349}" dt="2021-09-09T10:28:06.792" v="8399"/>
          <ac:graphicFrameMkLst>
            <pc:docMk/>
            <pc:sldMk cId="932549731" sldId="763"/>
            <ac:graphicFrameMk id="4" creationId="{43006814-3F2B-4EF6-8CB2-765C847ED3BF}"/>
          </ac:graphicFrameMkLst>
        </pc:graphicFrameChg>
      </pc:sldChg>
      <pc:sldChg chg="addSp modSp new mod">
        <pc:chgData name="Mark Higgins" userId="ad4ee43bd0f7a961" providerId="LiveId" clId="{647653EF-4188-4197-B4D1-62B0EF62C349}" dt="2021-09-09T12:55:50.362" v="12360" actId="20577"/>
        <pc:sldMkLst>
          <pc:docMk/>
          <pc:sldMk cId="763952852" sldId="764"/>
        </pc:sldMkLst>
        <pc:spChg chg="mod">
          <ac:chgData name="Mark Higgins" userId="ad4ee43bd0f7a961" providerId="LiveId" clId="{647653EF-4188-4197-B4D1-62B0EF62C349}" dt="2021-09-09T12:55:50.362" v="12360" actId="20577"/>
          <ac:spMkLst>
            <pc:docMk/>
            <pc:sldMk cId="763952852" sldId="764"/>
            <ac:spMk id="2" creationId="{211A66BA-4D08-47C0-A76D-981C5C30BAB2}"/>
          </ac:spMkLst>
        </pc:spChg>
        <pc:spChg chg="mod">
          <ac:chgData name="Mark Higgins" userId="ad4ee43bd0f7a961" providerId="LiveId" clId="{647653EF-4188-4197-B4D1-62B0EF62C349}" dt="2021-09-09T10:33:46.258" v="8564" actId="20577"/>
          <ac:spMkLst>
            <pc:docMk/>
            <pc:sldMk cId="763952852" sldId="764"/>
            <ac:spMk id="3" creationId="{304731A3-2A66-40BA-B756-D72BC33AAC82}"/>
          </ac:spMkLst>
        </pc:spChg>
        <pc:picChg chg="add mod">
          <ac:chgData name="Mark Higgins" userId="ad4ee43bd0f7a961" providerId="LiveId" clId="{647653EF-4188-4197-B4D1-62B0EF62C349}" dt="2021-09-09T10:33:51.475" v="8565" actId="1076"/>
          <ac:picMkLst>
            <pc:docMk/>
            <pc:sldMk cId="763952852" sldId="764"/>
            <ac:picMk id="5" creationId="{6CFF9021-0E1D-41E8-9332-DC80C71CD68E}"/>
          </ac:picMkLst>
        </pc:picChg>
      </pc:sldChg>
      <pc:sldChg chg="modSp new mod">
        <pc:chgData name="Mark Higgins" userId="ad4ee43bd0f7a961" providerId="LiveId" clId="{647653EF-4188-4197-B4D1-62B0EF62C349}" dt="2021-09-09T12:55:55.011" v="12362" actId="20577"/>
        <pc:sldMkLst>
          <pc:docMk/>
          <pc:sldMk cId="1031906618" sldId="765"/>
        </pc:sldMkLst>
        <pc:spChg chg="mod">
          <ac:chgData name="Mark Higgins" userId="ad4ee43bd0f7a961" providerId="LiveId" clId="{647653EF-4188-4197-B4D1-62B0EF62C349}" dt="2021-09-09T12:55:55.011" v="12362" actId="20577"/>
          <ac:spMkLst>
            <pc:docMk/>
            <pc:sldMk cId="1031906618" sldId="765"/>
            <ac:spMk id="2" creationId="{8084D6C1-1EC6-4D41-A849-D117CA29F83C}"/>
          </ac:spMkLst>
        </pc:spChg>
        <pc:spChg chg="mod">
          <ac:chgData name="Mark Higgins" userId="ad4ee43bd0f7a961" providerId="LiveId" clId="{647653EF-4188-4197-B4D1-62B0EF62C349}" dt="2021-09-09T10:35:17.982" v="8712" actId="20577"/>
          <ac:spMkLst>
            <pc:docMk/>
            <pc:sldMk cId="1031906618" sldId="765"/>
            <ac:spMk id="3" creationId="{222DAC11-93A6-4359-B1BC-7DB59C9F22D4}"/>
          </ac:spMkLst>
        </pc:spChg>
      </pc:sldChg>
      <pc:sldChg chg="modSp new mod">
        <pc:chgData name="Mark Higgins" userId="ad4ee43bd0f7a961" providerId="LiveId" clId="{647653EF-4188-4197-B4D1-62B0EF62C349}" dt="2021-09-09T12:55:59.257" v="12364" actId="20577"/>
        <pc:sldMkLst>
          <pc:docMk/>
          <pc:sldMk cId="4045849453" sldId="766"/>
        </pc:sldMkLst>
        <pc:spChg chg="mod">
          <ac:chgData name="Mark Higgins" userId="ad4ee43bd0f7a961" providerId="LiveId" clId="{647653EF-4188-4197-B4D1-62B0EF62C349}" dt="2021-09-09T12:55:59.257" v="12364" actId="20577"/>
          <ac:spMkLst>
            <pc:docMk/>
            <pc:sldMk cId="4045849453" sldId="766"/>
            <ac:spMk id="2" creationId="{1C13DB8D-A665-42B7-8788-4DD4F0837DAA}"/>
          </ac:spMkLst>
        </pc:spChg>
        <pc:spChg chg="mod">
          <ac:chgData name="Mark Higgins" userId="ad4ee43bd0f7a961" providerId="LiveId" clId="{647653EF-4188-4197-B4D1-62B0EF62C349}" dt="2021-09-09T10:38:47.518" v="9127" actId="20577"/>
          <ac:spMkLst>
            <pc:docMk/>
            <pc:sldMk cId="4045849453" sldId="766"/>
            <ac:spMk id="3" creationId="{2764C43D-B1E0-4321-8FC2-3AFE18F18302}"/>
          </ac:spMkLst>
        </pc:spChg>
      </pc:sldChg>
      <pc:sldChg chg="addSp modSp new mod">
        <pc:chgData name="Mark Higgins" userId="ad4ee43bd0f7a961" providerId="LiveId" clId="{647653EF-4188-4197-B4D1-62B0EF62C349}" dt="2021-09-09T12:56:02.855" v="12366" actId="20577"/>
        <pc:sldMkLst>
          <pc:docMk/>
          <pc:sldMk cId="148442352" sldId="767"/>
        </pc:sldMkLst>
        <pc:spChg chg="mod">
          <ac:chgData name="Mark Higgins" userId="ad4ee43bd0f7a961" providerId="LiveId" clId="{647653EF-4188-4197-B4D1-62B0EF62C349}" dt="2021-09-09T12:56:02.855" v="12366" actId="20577"/>
          <ac:spMkLst>
            <pc:docMk/>
            <pc:sldMk cId="148442352" sldId="767"/>
            <ac:spMk id="2" creationId="{3B291F5B-9305-4732-A4B3-ADA915692CA3}"/>
          </ac:spMkLst>
        </pc:spChg>
        <pc:spChg chg="mod">
          <ac:chgData name="Mark Higgins" userId="ad4ee43bd0f7a961" providerId="LiveId" clId="{647653EF-4188-4197-B4D1-62B0EF62C349}" dt="2021-09-09T10:41:21.055" v="9213" actId="20577"/>
          <ac:spMkLst>
            <pc:docMk/>
            <pc:sldMk cId="148442352" sldId="767"/>
            <ac:spMk id="3" creationId="{B233EB34-DD2A-4BA7-B09C-EBFD9845E69C}"/>
          </ac:spMkLst>
        </pc:spChg>
        <pc:graphicFrameChg chg="add mod modGraphic">
          <ac:chgData name="Mark Higgins" userId="ad4ee43bd0f7a961" providerId="LiveId" clId="{647653EF-4188-4197-B4D1-62B0EF62C349}" dt="2021-09-09T10:45:08.319" v="9418" actId="20577"/>
          <ac:graphicFrameMkLst>
            <pc:docMk/>
            <pc:sldMk cId="148442352" sldId="767"/>
            <ac:graphicFrameMk id="4" creationId="{9F6BB076-A773-4E25-BDAC-CC73A81A61E3}"/>
          </ac:graphicFrameMkLst>
        </pc:graphicFrameChg>
      </pc:sldChg>
      <pc:sldChg chg="modSp new del mod">
        <pc:chgData name="Mark Higgins" userId="ad4ee43bd0f7a961" providerId="LiveId" clId="{647653EF-4188-4197-B4D1-62B0EF62C349}" dt="2021-09-09T11:02:49.093" v="9597" actId="47"/>
        <pc:sldMkLst>
          <pc:docMk/>
          <pc:sldMk cId="112603793" sldId="768"/>
        </pc:sldMkLst>
        <pc:spChg chg="mod">
          <ac:chgData name="Mark Higgins" userId="ad4ee43bd0f7a961" providerId="LiveId" clId="{647653EF-4188-4197-B4D1-62B0EF62C349}" dt="2021-09-09T10:45:29.634" v="9432" actId="20577"/>
          <ac:spMkLst>
            <pc:docMk/>
            <pc:sldMk cId="112603793" sldId="768"/>
            <ac:spMk id="2" creationId="{1E6B7B18-2927-48B5-B56C-A774622FBB14}"/>
          </ac:spMkLst>
        </pc:spChg>
        <pc:spChg chg="mod">
          <ac:chgData name="Mark Higgins" userId="ad4ee43bd0f7a961" providerId="LiveId" clId="{647653EF-4188-4197-B4D1-62B0EF62C349}" dt="2021-09-09T11:02:47.297" v="9596" actId="6549"/>
          <ac:spMkLst>
            <pc:docMk/>
            <pc:sldMk cId="112603793" sldId="768"/>
            <ac:spMk id="3" creationId="{2317DD97-C843-4D1E-B57E-C584134C1E56}"/>
          </ac:spMkLst>
        </pc:spChg>
      </pc:sldChg>
      <pc:sldChg chg="addSp modSp new mod">
        <pc:chgData name="Mark Higgins" userId="ad4ee43bd0f7a961" providerId="LiveId" clId="{647653EF-4188-4197-B4D1-62B0EF62C349}" dt="2021-09-09T12:56:07.192" v="12368" actId="20577"/>
        <pc:sldMkLst>
          <pc:docMk/>
          <pc:sldMk cId="1954010883" sldId="769"/>
        </pc:sldMkLst>
        <pc:spChg chg="mod">
          <ac:chgData name="Mark Higgins" userId="ad4ee43bd0f7a961" providerId="LiveId" clId="{647653EF-4188-4197-B4D1-62B0EF62C349}" dt="2021-09-09T12:56:07.192" v="12368" actId="20577"/>
          <ac:spMkLst>
            <pc:docMk/>
            <pc:sldMk cId="1954010883" sldId="769"/>
            <ac:spMk id="2" creationId="{3394C551-7EEF-4B50-BD17-359FCABEE0AE}"/>
          </ac:spMkLst>
        </pc:spChg>
        <pc:spChg chg="mod">
          <ac:chgData name="Mark Higgins" userId="ad4ee43bd0f7a961" providerId="LiveId" clId="{647653EF-4188-4197-B4D1-62B0EF62C349}" dt="2021-09-09T11:14:02.774" v="10000" actId="20577"/>
          <ac:spMkLst>
            <pc:docMk/>
            <pc:sldMk cId="1954010883" sldId="769"/>
            <ac:spMk id="3" creationId="{2373F381-E274-476A-859D-554434E772A9}"/>
          </ac:spMkLst>
        </pc:spChg>
        <pc:graphicFrameChg chg="add mod modGraphic">
          <ac:chgData name="Mark Higgins" userId="ad4ee43bd0f7a961" providerId="LiveId" clId="{647653EF-4188-4197-B4D1-62B0EF62C349}" dt="2021-09-09T11:13:31.812" v="9908" actId="14734"/>
          <ac:graphicFrameMkLst>
            <pc:docMk/>
            <pc:sldMk cId="1954010883" sldId="769"/>
            <ac:graphicFrameMk id="4" creationId="{FC2DD406-8B9C-4AF3-8A8B-75DBF1334EF1}"/>
          </ac:graphicFrameMkLst>
        </pc:graphicFrameChg>
      </pc:sldChg>
      <pc:sldChg chg="modSp new mod">
        <pc:chgData name="Mark Higgins" userId="ad4ee43bd0f7a961" providerId="LiveId" clId="{647653EF-4188-4197-B4D1-62B0EF62C349}" dt="2021-09-09T12:56:14.958" v="12369"/>
        <pc:sldMkLst>
          <pc:docMk/>
          <pc:sldMk cId="1604972400" sldId="770"/>
        </pc:sldMkLst>
        <pc:spChg chg="mod">
          <ac:chgData name="Mark Higgins" userId="ad4ee43bd0f7a961" providerId="LiveId" clId="{647653EF-4188-4197-B4D1-62B0EF62C349}" dt="2021-09-09T12:56:14.958" v="12369"/>
          <ac:spMkLst>
            <pc:docMk/>
            <pc:sldMk cId="1604972400" sldId="770"/>
            <ac:spMk id="2" creationId="{2AA2E299-6B3D-4A4F-A7A5-BF215D2FE48B}"/>
          </ac:spMkLst>
        </pc:spChg>
        <pc:spChg chg="mod">
          <ac:chgData name="Mark Higgins" userId="ad4ee43bd0f7a961" providerId="LiveId" clId="{647653EF-4188-4197-B4D1-62B0EF62C349}" dt="2021-09-09T12:01:09.212" v="10225" actId="20577"/>
          <ac:spMkLst>
            <pc:docMk/>
            <pc:sldMk cId="1604972400" sldId="770"/>
            <ac:spMk id="3" creationId="{D69C3DC8-5804-4F88-B958-019F3E3D7375}"/>
          </ac:spMkLst>
        </pc:spChg>
      </pc:sldChg>
      <pc:sldChg chg="addSp modSp new mod">
        <pc:chgData name="Mark Higgins" userId="ad4ee43bd0f7a961" providerId="LiveId" clId="{647653EF-4188-4197-B4D1-62B0EF62C349}" dt="2021-09-09T12:56:18.469" v="12370"/>
        <pc:sldMkLst>
          <pc:docMk/>
          <pc:sldMk cId="2510440238" sldId="771"/>
        </pc:sldMkLst>
        <pc:spChg chg="mod">
          <ac:chgData name="Mark Higgins" userId="ad4ee43bd0f7a961" providerId="LiveId" clId="{647653EF-4188-4197-B4D1-62B0EF62C349}" dt="2021-09-09T12:56:18.469" v="12370"/>
          <ac:spMkLst>
            <pc:docMk/>
            <pc:sldMk cId="2510440238" sldId="771"/>
            <ac:spMk id="2" creationId="{205782F2-7381-4999-9F72-1F7CB91CEF1B}"/>
          </ac:spMkLst>
        </pc:spChg>
        <pc:spChg chg="mod">
          <ac:chgData name="Mark Higgins" userId="ad4ee43bd0f7a961" providerId="LiveId" clId="{647653EF-4188-4197-B4D1-62B0EF62C349}" dt="2021-09-09T12:08:03.484" v="10646" actId="20577"/>
          <ac:spMkLst>
            <pc:docMk/>
            <pc:sldMk cId="2510440238" sldId="771"/>
            <ac:spMk id="3" creationId="{821E72C2-EF11-49F1-BED4-7485BC6FFC3E}"/>
          </ac:spMkLst>
        </pc:spChg>
        <pc:picChg chg="add mod">
          <ac:chgData name="Mark Higgins" userId="ad4ee43bd0f7a961" providerId="LiveId" clId="{647653EF-4188-4197-B4D1-62B0EF62C349}" dt="2021-09-09T12:06:42.347" v="10492" actId="14100"/>
          <ac:picMkLst>
            <pc:docMk/>
            <pc:sldMk cId="2510440238" sldId="771"/>
            <ac:picMk id="5" creationId="{04F80B8A-962A-41FB-9B29-4EBFEB78DE46}"/>
          </ac:picMkLst>
        </pc:picChg>
      </pc:sldChg>
      <pc:sldChg chg="addSp modSp new mod ord">
        <pc:chgData name="Mark Higgins" userId="ad4ee43bd0f7a961" providerId="LiveId" clId="{647653EF-4188-4197-B4D1-62B0EF62C349}" dt="2021-09-09T12:56:21.881" v="12371"/>
        <pc:sldMkLst>
          <pc:docMk/>
          <pc:sldMk cId="676233634" sldId="772"/>
        </pc:sldMkLst>
        <pc:spChg chg="mod">
          <ac:chgData name="Mark Higgins" userId="ad4ee43bd0f7a961" providerId="LiveId" clId="{647653EF-4188-4197-B4D1-62B0EF62C349}" dt="2021-09-09T12:56:21.881" v="12371"/>
          <ac:spMkLst>
            <pc:docMk/>
            <pc:sldMk cId="676233634" sldId="772"/>
            <ac:spMk id="2" creationId="{95274E2D-5564-44B1-BE0C-5FFEA7E1C781}"/>
          </ac:spMkLst>
        </pc:spChg>
        <pc:spChg chg="mod">
          <ac:chgData name="Mark Higgins" userId="ad4ee43bd0f7a961" providerId="LiveId" clId="{647653EF-4188-4197-B4D1-62B0EF62C349}" dt="2021-09-09T12:06:10.260" v="10484" actId="20577"/>
          <ac:spMkLst>
            <pc:docMk/>
            <pc:sldMk cId="676233634" sldId="772"/>
            <ac:spMk id="3" creationId="{F5782063-7B1A-4B12-93EC-B67BC7DEAE50}"/>
          </ac:spMkLst>
        </pc:spChg>
        <pc:picChg chg="add mod">
          <ac:chgData name="Mark Higgins" userId="ad4ee43bd0f7a961" providerId="LiveId" clId="{647653EF-4188-4197-B4D1-62B0EF62C349}" dt="2021-09-09T12:06:14.994" v="10486" actId="1076"/>
          <ac:picMkLst>
            <pc:docMk/>
            <pc:sldMk cId="676233634" sldId="772"/>
            <ac:picMk id="5" creationId="{FC1F3846-1F48-4940-8171-5995EA390C5F}"/>
          </ac:picMkLst>
        </pc:picChg>
      </pc:sldChg>
      <pc:sldChg chg="addSp modSp new mod">
        <pc:chgData name="Mark Higgins" userId="ad4ee43bd0f7a961" providerId="LiveId" clId="{647653EF-4188-4197-B4D1-62B0EF62C349}" dt="2021-09-09T12:56:26.613" v="12372"/>
        <pc:sldMkLst>
          <pc:docMk/>
          <pc:sldMk cId="1934469221" sldId="773"/>
        </pc:sldMkLst>
        <pc:spChg chg="mod">
          <ac:chgData name="Mark Higgins" userId="ad4ee43bd0f7a961" providerId="LiveId" clId="{647653EF-4188-4197-B4D1-62B0EF62C349}" dt="2021-09-09T12:56:26.613" v="12372"/>
          <ac:spMkLst>
            <pc:docMk/>
            <pc:sldMk cId="1934469221" sldId="773"/>
            <ac:spMk id="2" creationId="{69161DD3-065D-4F10-97B8-A1B60EFC01FD}"/>
          </ac:spMkLst>
        </pc:spChg>
        <pc:spChg chg="mod">
          <ac:chgData name="Mark Higgins" userId="ad4ee43bd0f7a961" providerId="LiveId" clId="{647653EF-4188-4197-B4D1-62B0EF62C349}" dt="2021-09-09T12:20:17.207" v="11157" actId="20577"/>
          <ac:spMkLst>
            <pc:docMk/>
            <pc:sldMk cId="1934469221" sldId="773"/>
            <ac:spMk id="3" creationId="{068B7CD6-FE8F-48A9-A540-D69A888FBF9B}"/>
          </ac:spMkLst>
        </pc:spChg>
        <pc:picChg chg="add mod">
          <ac:chgData name="Mark Higgins" userId="ad4ee43bd0f7a961" providerId="LiveId" clId="{647653EF-4188-4197-B4D1-62B0EF62C349}" dt="2021-09-09T12:19:06.371" v="11083" actId="1076"/>
          <ac:picMkLst>
            <pc:docMk/>
            <pc:sldMk cId="1934469221" sldId="773"/>
            <ac:picMk id="5" creationId="{95D8BF38-E3B6-45D1-8B83-0FE3B48ADAB3}"/>
          </ac:picMkLst>
        </pc:picChg>
      </pc:sldChg>
      <pc:sldChg chg="addSp modSp new mod">
        <pc:chgData name="Mark Higgins" userId="ad4ee43bd0f7a961" providerId="LiveId" clId="{647653EF-4188-4197-B4D1-62B0EF62C349}" dt="2021-09-09T12:56:30.678" v="12373"/>
        <pc:sldMkLst>
          <pc:docMk/>
          <pc:sldMk cId="1886039604" sldId="774"/>
        </pc:sldMkLst>
        <pc:spChg chg="mod">
          <ac:chgData name="Mark Higgins" userId="ad4ee43bd0f7a961" providerId="LiveId" clId="{647653EF-4188-4197-B4D1-62B0EF62C349}" dt="2021-09-09T12:56:30.678" v="12373"/>
          <ac:spMkLst>
            <pc:docMk/>
            <pc:sldMk cId="1886039604" sldId="774"/>
            <ac:spMk id="2" creationId="{4E73F67C-C8B2-4D94-B9F0-E4E49DBF3B44}"/>
          </ac:spMkLst>
        </pc:spChg>
        <pc:spChg chg="mod">
          <ac:chgData name="Mark Higgins" userId="ad4ee43bd0f7a961" providerId="LiveId" clId="{647653EF-4188-4197-B4D1-62B0EF62C349}" dt="2021-09-09T12:24:12.703" v="11599" actId="6549"/>
          <ac:spMkLst>
            <pc:docMk/>
            <pc:sldMk cId="1886039604" sldId="774"/>
            <ac:spMk id="3" creationId="{AA871E9D-6440-45F5-8DC5-DEE8634EE039}"/>
          </ac:spMkLst>
        </pc:spChg>
        <pc:picChg chg="add mod">
          <ac:chgData name="Mark Higgins" userId="ad4ee43bd0f7a961" providerId="LiveId" clId="{647653EF-4188-4197-B4D1-62B0EF62C349}" dt="2021-09-09T12:21:08.748" v="11254" actId="14100"/>
          <ac:picMkLst>
            <pc:docMk/>
            <pc:sldMk cId="1886039604" sldId="774"/>
            <ac:picMk id="5" creationId="{BD684FC9-EAC5-4671-A891-1C34634B561E}"/>
          </ac:picMkLst>
        </pc:picChg>
      </pc:sldChg>
      <pc:sldChg chg="addSp modSp new mod">
        <pc:chgData name="Mark Higgins" userId="ad4ee43bd0f7a961" providerId="LiveId" clId="{647653EF-4188-4197-B4D1-62B0EF62C349}" dt="2021-09-09T12:56:34.091" v="12374"/>
        <pc:sldMkLst>
          <pc:docMk/>
          <pc:sldMk cId="2319426009" sldId="775"/>
        </pc:sldMkLst>
        <pc:spChg chg="mod">
          <ac:chgData name="Mark Higgins" userId="ad4ee43bd0f7a961" providerId="LiveId" clId="{647653EF-4188-4197-B4D1-62B0EF62C349}" dt="2021-09-09T12:56:34.091" v="12374"/>
          <ac:spMkLst>
            <pc:docMk/>
            <pc:sldMk cId="2319426009" sldId="775"/>
            <ac:spMk id="2" creationId="{B8899151-AD9F-4B4F-817B-E4A7561B0B5B}"/>
          </ac:spMkLst>
        </pc:spChg>
        <pc:spChg chg="mod">
          <ac:chgData name="Mark Higgins" userId="ad4ee43bd0f7a961" providerId="LiveId" clId="{647653EF-4188-4197-B4D1-62B0EF62C349}" dt="2021-09-09T12:22:24.310" v="11366" actId="20577"/>
          <ac:spMkLst>
            <pc:docMk/>
            <pc:sldMk cId="2319426009" sldId="775"/>
            <ac:spMk id="3" creationId="{0745E1F7-8067-43B9-8BC5-12932ECF86EE}"/>
          </ac:spMkLst>
        </pc:spChg>
        <pc:picChg chg="add mod">
          <ac:chgData name="Mark Higgins" userId="ad4ee43bd0f7a961" providerId="LiveId" clId="{647653EF-4188-4197-B4D1-62B0EF62C349}" dt="2021-09-09T12:22:01.721" v="11337" actId="1076"/>
          <ac:picMkLst>
            <pc:docMk/>
            <pc:sldMk cId="2319426009" sldId="775"/>
            <ac:picMk id="5" creationId="{623D7FFF-540C-43C6-A4B7-25A181C6053D}"/>
          </ac:picMkLst>
        </pc:picChg>
      </pc:sldChg>
      <pc:sldChg chg="modSp new mod">
        <pc:chgData name="Mark Higgins" userId="ad4ee43bd0f7a961" providerId="LiveId" clId="{647653EF-4188-4197-B4D1-62B0EF62C349}" dt="2021-09-09T12:56:37.406" v="12375"/>
        <pc:sldMkLst>
          <pc:docMk/>
          <pc:sldMk cId="3786160514" sldId="776"/>
        </pc:sldMkLst>
        <pc:spChg chg="mod">
          <ac:chgData name="Mark Higgins" userId="ad4ee43bd0f7a961" providerId="LiveId" clId="{647653EF-4188-4197-B4D1-62B0EF62C349}" dt="2021-09-09T12:56:37.406" v="12375"/>
          <ac:spMkLst>
            <pc:docMk/>
            <pc:sldMk cId="3786160514" sldId="776"/>
            <ac:spMk id="2" creationId="{086E7393-C005-40BF-B749-9ADC7CBBB905}"/>
          </ac:spMkLst>
        </pc:spChg>
        <pc:spChg chg="mod">
          <ac:chgData name="Mark Higgins" userId="ad4ee43bd0f7a961" providerId="LiveId" clId="{647653EF-4188-4197-B4D1-62B0EF62C349}" dt="2021-09-09T12:37:30.186" v="12290" actId="27636"/>
          <ac:spMkLst>
            <pc:docMk/>
            <pc:sldMk cId="3786160514" sldId="776"/>
            <ac:spMk id="3" creationId="{82ED2AB1-4240-4CC9-BF5E-B083AE1DEB25}"/>
          </ac:spMkLst>
        </pc:spChg>
      </pc:sldChg>
      <pc:sldChg chg="addSp modSp new del mod">
        <pc:chgData name="Mark Higgins" userId="ad4ee43bd0f7a961" providerId="LiveId" clId="{647653EF-4188-4197-B4D1-62B0EF62C349}" dt="2021-09-09T12:37:10.697" v="12284" actId="47"/>
        <pc:sldMkLst>
          <pc:docMk/>
          <pc:sldMk cId="1539168376" sldId="777"/>
        </pc:sldMkLst>
        <pc:spChg chg="mod">
          <ac:chgData name="Mark Higgins" userId="ad4ee43bd0f7a961" providerId="LiveId" clId="{647653EF-4188-4197-B4D1-62B0EF62C349}" dt="2021-09-09T12:33:30.638" v="12140" actId="20577"/>
          <ac:spMkLst>
            <pc:docMk/>
            <pc:sldMk cId="1539168376" sldId="777"/>
            <ac:spMk id="2" creationId="{046C7536-ACB4-4E1F-BDC7-C67AEEA45DC1}"/>
          </ac:spMkLst>
        </pc:spChg>
        <pc:spChg chg="mod">
          <ac:chgData name="Mark Higgins" userId="ad4ee43bd0f7a961" providerId="LiveId" clId="{647653EF-4188-4197-B4D1-62B0EF62C349}" dt="2021-09-09T12:34:56.602" v="12188" actId="20577"/>
          <ac:spMkLst>
            <pc:docMk/>
            <pc:sldMk cId="1539168376" sldId="777"/>
            <ac:spMk id="3" creationId="{6C48F410-F4A6-4536-9E9A-265101796DE8}"/>
          </ac:spMkLst>
        </pc:spChg>
        <pc:graphicFrameChg chg="add mod modGraphic">
          <ac:chgData name="Mark Higgins" userId="ad4ee43bd0f7a961" providerId="LiveId" clId="{647653EF-4188-4197-B4D1-62B0EF62C349}" dt="2021-09-09T12:35:57.923" v="12245" actId="20577"/>
          <ac:graphicFrameMkLst>
            <pc:docMk/>
            <pc:sldMk cId="1539168376" sldId="777"/>
            <ac:graphicFrameMk id="4" creationId="{719650A6-2C92-4312-BD58-0D21E1394437}"/>
          </ac:graphicFrameMkLst>
        </pc:graphicFrameChg>
      </pc:sldChg>
      <pc:sldChg chg="modSp new mod">
        <pc:chgData name="Mark Higgins" userId="ad4ee43bd0f7a961" providerId="LiveId" clId="{647653EF-4188-4197-B4D1-62B0EF62C349}" dt="2021-09-09T13:42:36.519" v="12748" actId="20577"/>
        <pc:sldMkLst>
          <pc:docMk/>
          <pc:sldMk cId="2516407089" sldId="777"/>
        </pc:sldMkLst>
        <pc:spChg chg="mod">
          <ac:chgData name="Mark Higgins" userId="ad4ee43bd0f7a961" providerId="LiveId" clId="{647653EF-4188-4197-B4D1-62B0EF62C349}" dt="2021-09-09T12:56:40.969" v="12376"/>
          <ac:spMkLst>
            <pc:docMk/>
            <pc:sldMk cId="2516407089" sldId="777"/>
            <ac:spMk id="2" creationId="{1387D88F-3D55-4FDF-99A3-B815C272A81E}"/>
          </ac:spMkLst>
        </pc:spChg>
        <pc:spChg chg="mod">
          <ac:chgData name="Mark Higgins" userId="ad4ee43bd0f7a961" providerId="LiveId" clId="{647653EF-4188-4197-B4D1-62B0EF62C349}" dt="2021-09-09T13:42:36.519" v="12748" actId="20577"/>
          <ac:spMkLst>
            <pc:docMk/>
            <pc:sldMk cId="2516407089" sldId="777"/>
            <ac:spMk id="3" creationId="{3D8F4E44-C9E1-4A10-89BD-F086F4F898D4}"/>
          </ac:spMkLst>
        </pc:spChg>
      </pc:sldChg>
      <pc:sldChg chg="modSp add mod">
        <pc:chgData name="Mark Higgins" userId="ad4ee43bd0f7a961" providerId="LiveId" clId="{647653EF-4188-4197-B4D1-62B0EF62C349}" dt="2021-09-09T14:03:51.588" v="13055" actId="20577"/>
        <pc:sldMkLst>
          <pc:docMk/>
          <pc:sldMk cId="4293784501" sldId="778"/>
        </pc:sldMkLst>
        <pc:spChg chg="mod">
          <ac:chgData name="Mark Higgins" userId="ad4ee43bd0f7a961" providerId="LiveId" clId="{647653EF-4188-4197-B4D1-62B0EF62C349}" dt="2021-09-09T14:02:36.512" v="12804" actId="20577"/>
          <ac:spMkLst>
            <pc:docMk/>
            <pc:sldMk cId="4293784501" sldId="778"/>
            <ac:spMk id="2" creationId="{1387D88F-3D55-4FDF-99A3-B815C272A81E}"/>
          </ac:spMkLst>
        </pc:spChg>
        <pc:spChg chg="mod">
          <ac:chgData name="Mark Higgins" userId="ad4ee43bd0f7a961" providerId="LiveId" clId="{647653EF-4188-4197-B4D1-62B0EF62C349}" dt="2021-09-09T14:03:51.588" v="13055" actId="20577"/>
          <ac:spMkLst>
            <pc:docMk/>
            <pc:sldMk cId="4293784501" sldId="778"/>
            <ac:spMk id="3" creationId="{3D8F4E44-C9E1-4A10-89BD-F086F4F898D4}"/>
          </ac:spMkLst>
        </pc:spChg>
      </pc:sldChg>
      <pc:sldChg chg="modSp new mod">
        <pc:chgData name="Mark Higgins" userId="ad4ee43bd0f7a961" providerId="LiveId" clId="{647653EF-4188-4197-B4D1-62B0EF62C349}" dt="2021-09-09T12:57:13.267" v="12412" actId="20577"/>
        <pc:sldMkLst>
          <pc:docMk/>
          <pc:sldMk cId="1417685135" sldId="779"/>
        </pc:sldMkLst>
        <pc:spChg chg="mod">
          <ac:chgData name="Mark Higgins" userId="ad4ee43bd0f7a961" providerId="LiveId" clId="{647653EF-4188-4197-B4D1-62B0EF62C349}" dt="2021-09-09T12:57:13.267" v="12412" actId="20577"/>
          <ac:spMkLst>
            <pc:docMk/>
            <pc:sldMk cId="1417685135" sldId="779"/>
            <ac:spMk id="2" creationId="{0F0628B2-6987-45D7-855F-A73DE1B2959E}"/>
          </ac:spMkLst>
        </pc:spChg>
      </pc:sldChg>
      <pc:sldChg chg="modSp add mod">
        <pc:chgData name="Mark Higgins" userId="ad4ee43bd0f7a961" providerId="LiveId" clId="{647653EF-4188-4197-B4D1-62B0EF62C349}" dt="2021-09-09T14:09:37.544" v="13533" actId="15"/>
        <pc:sldMkLst>
          <pc:docMk/>
          <pc:sldMk cId="3894080252" sldId="780"/>
        </pc:sldMkLst>
        <pc:spChg chg="mod">
          <ac:chgData name="Mark Higgins" userId="ad4ee43bd0f7a961" providerId="LiveId" clId="{647653EF-4188-4197-B4D1-62B0EF62C349}" dt="2021-09-09T12:57:42.130" v="12443" actId="20577"/>
          <ac:spMkLst>
            <pc:docMk/>
            <pc:sldMk cId="3894080252" sldId="780"/>
            <ac:spMk id="2" creationId="{1387D88F-3D55-4FDF-99A3-B815C272A81E}"/>
          </ac:spMkLst>
        </pc:spChg>
        <pc:spChg chg="mod">
          <ac:chgData name="Mark Higgins" userId="ad4ee43bd0f7a961" providerId="LiveId" clId="{647653EF-4188-4197-B4D1-62B0EF62C349}" dt="2021-09-09T14:09:37.544" v="13533" actId="15"/>
          <ac:spMkLst>
            <pc:docMk/>
            <pc:sldMk cId="3894080252" sldId="780"/>
            <ac:spMk id="3" creationId="{3D8F4E44-C9E1-4A10-89BD-F086F4F898D4}"/>
          </ac:spMkLst>
        </pc:spChg>
      </pc:sldChg>
      <pc:sldChg chg="addSp modSp new mod">
        <pc:chgData name="Mark Higgins" userId="ad4ee43bd0f7a961" providerId="LiveId" clId="{647653EF-4188-4197-B4D1-62B0EF62C349}" dt="2021-09-09T14:14:04.636" v="14012" actId="20577"/>
        <pc:sldMkLst>
          <pc:docMk/>
          <pc:sldMk cId="2470802861" sldId="781"/>
        </pc:sldMkLst>
        <pc:spChg chg="mod">
          <ac:chgData name="Mark Higgins" userId="ad4ee43bd0f7a961" providerId="LiveId" clId="{647653EF-4188-4197-B4D1-62B0EF62C349}" dt="2021-09-09T12:57:55.566" v="12470" actId="20577"/>
          <ac:spMkLst>
            <pc:docMk/>
            <pc:sldMk cId="2470802861" sldId="781"/>
            <ac:spMk id="2" creationId="{47D648AA-8018-4191-B91C-756A286AF589}"/>
          </ac:spMkLst>
        </pc:spChg>
        <pc:spChg chg="mod">
          <ac:chgData name="Mark Higgins" userId="ad4ee43bd0f7a961" providerId="LiveId" clId="{647653EF-4188-4197-B4D1-62B0EF62C349}" dt="2021-09-09T14:11:25.083" v="13753" actId="20577"/>
          <ac:spMkLst>
            <pc:docMk/>
            <pc:sldMk cId="2470802861" sldId="781"/>
            <ac:spMk id="3" creationId="{9AF32A0D-75B2-460A-8D82-C2517DE2E7FC}"/>
          </ac:spMkLst>
        </pc:spChg>
        <pc:graphicFrameChg chg="add mod modGraphic">
          <ac:chgData name="Mark Higgins" userId="ad4ee43bd0f7a961" providerId="LiveId" clId="{647653EF-4188-4197-B4D1-62B0EF62C349}" dt="2021-09-09T14:14:04.636" v="14012" actId="20577"/>
          <ac:graphicFrameMkLst>
            <pc:docMk/>
            <pc:sldMk cId="2470802861" sldId="781"/>
            <ac:graphicFrameMk id="4" creationId="{23788E01-35E5-4BF8-9EA5-79A96602C8C2}"/>
          </ac:graphicFrameMkLst>
        </pc:graphicFrameChg>
      </pc:sldChg>
      <pc:sldChg chg="modSp new mod">
        <pc:chgData name="Mark Higgins" userId="ad4ee43bd0f7a961" providerId="LiveId" clId="{647653EF-4188-4197-B4D1-62B0EF62C349}" dt="2021-09-09T12:58:49.130" v="12503" actId="20577"/>
        <pc:sldMkLst>
          <pc:docMk/>
          <pc:sldMk cId="2774721002" sldId="782"/>
        </pc:sldMkLst>
        <pc:spChg chg="mod">
          <ac:chgData name="Mark Higgins" userId="ad4ee43bd0f7a961" providerId="LiveId" clId="{647653EF-4188-4197-B4D1-62B0EF62C349}" dt="2021-09-09T12:58:49.130" v="12503" actId="20577"/>
          <ac:spMkLst>
            <pc:docMk/>
            <pc:sldMk cId="2774721002" sldId="782"/>
            <ac:spMk id="2" creationId="{AD475AE2-6F56-4B37-A42F-DC8F5C052E72}"/>
          </ac:spMkLst>
        </pc:spChg>
      </pc:sldChg>
      <pc:sldChg chg="modSp add mod">
        <pc:chgData name="Mark Higgins" userId="ad4ee43bd0f7a961" providerId="LiveId" clId="{647653EF-4188-4197-B4D1-62B0EF62C349}" dt="2021-09-09T12:58:35.061" v="12493" actId="20577"/>
        <pc:sldMkLst>
          <pc:docMk/>
          <pc:sldMk cId="2161751952" sldId="783"/>
        </pc:sldMkLst>
        <pc:spChg chg="mod">
          <ac:chgData name="Mark Higgins" userId="ad4ee43bd0f7a961" providerId="LiveId" clId="{647653EF-4188-4197-B4D1-62B0EF62C349}" dt="2021-09-09T12:58:35.061" v="12493" actId="20577"/>
          <ac:spMkLst>
            <pc:docMk/>
            <pc:sldMk cId="2161751952" sldId="783"/>
            <ac:spMk id="2" creationId="{47D648AA-8018-4191-B91C-756A286AF589}"/>
          </ac:spMkLst>
        </pc:spChg>
      </pc:sldChg>
      <pc:sldChg chg="modSp new mod">
        <pc:chgData name="Mark Higgins" userId="ad4ee43bd0f7a961" providerId="LiveId" clId="{647653EF-4188-4197-B4D1-62B0EF62C349}" dt="2021-09-09T12:59:05.481" v="12525" actId="20577"/>
        <pc:sldMkLst>
          <pc:docMk/>
          <pc:sldMk cId="2213243107" sldId="784"/>
        </pc:sldMkLst>
        <pc:spChg chg="mod">
          <ac:chgData name="Mark Higgins" userId="ad4ee43bd0f7a961" providerId="LiveId" clId="{647653EF-4188-4197-B4D1-62B0EF62C349}" dt="2021-09-09T12:59:05.481" v="12525" actId="20577"/>
          <ac:spMkLst>
            <pc:docMk/>
            <pc:sldMk cId="2213243107" sldId="784"/>
            <ac:spMk id="2" creationId="{F89EB668-847A-4D12-A9DC-DB041B244F2B}"/>
          </ac:spMkLst>
        </pc:spChg>
      </pc:sldChg>
      <pc:sldChg chg="addSp modSp new mod">
        <pc:chgData name="Mark Higgins" userId="ad4ee43bd0f7a961" providerId="LiveId" clId="{647653EF-4188-4197-B4D1-62B0EF62C349}" dt="2021-09-09T14:02:31.470" v="12802"/>
        <pc:sldMkLst>
          <pc:docMk/>
          <pc:sldMk cId="2965334806" sldId="785"/>
        </pc:sldMkLst>
        <pc:spChg chg="mod">
          <ac:chgData name="Mark Higgins" userId="ad4ee43bd0f7a961" providerId="LiveId" clId="{647653EF-4188-4197-B4D1-62B0EF62C349}" dt="2021-09-09T14:02:31.470" v="12802"/>
          <ac:spMkLst>
            <pc:docMk/>
            <pc:sldMk cId="2965334806" sldId="785"/>
            <ac:spMk id="2" creationId="{6520173E-EECA-4C21-BD7F-FB7FFCAD25A0}"/>
          </ac:spMkLst>
        </pc:spChg>
        <pc:spChg chg="mod">
          <ac:chgData name="Mark Higgins" userId="ad4ee43bd0f7a961" providerId="LiveId" clId="{647653EF-4188-4197-B4D1-62B0EF62C349}" dt="2021-09-09T14:01:45.738" v="12795" actId="20577"/>
          <ac:spMkLst>
            <pc:docMk/>
            <pc:sldMk cId="2965334806" sldId="785"/>
            <ac:spMk id="3" creationId="{C1206447-0F3D-43E2-AC44-F6961E867FC5}"/>
          </ac:spMkLst>
        </pc:spChg>
        <pc:picChg chg="add mod">
          <ac:chgData name="Mark Higgins" userId="ad4ee43bd0f7a961" providerId="LiveId" clId="{647653EF-4188-4197-B4D1-62B0EF62C349}" dt="2021-09-09T14:00:16.014" v="12760" actId="1076"/>
          <ac:picMkLst>
            <pc:docMk/>
            <pc:sldMk cId="2965334806" sldId="785"/>
            <ac:picMk id="5" creationId="{D1BA59F9-8425-4BE9-B173-4640F75B8935}"/>
          </ac:picMkLst>
        </pc:picChg>
      </pc:sldChg>
    </pc:docChg>
  </pc:docChgLst>
  <pc:docChgLst>
    <pc:chgData name="Mark Higgins" userId="f99148ad-7e67-4304-8c11-27c7a53efd31" providerId="ADAL" clId="{67496FA6-AE80-4589-8013-147AF777545E}"/>
    <pc:docChg chg="custSel addSld modSld sldOrd">
      <pc:chgData name="Mark Higgins" userId="f99148ad-7e67-4304-8c11-27c7a53efd31" providerId="ADAL" clId="{67496FA6-AE80-4589-8013-147AF777545E}" dt="2021-11-08T08:24:00.845" v="1240" actId="5793"/>
      <pc:docMkLst>
        <pc:docMk/>
      </pc:docMkLst>
      <pc:sldChg chg="modSp mod">
        <pc:chgData name="Mark Higgins" userId="f99148ad-7e67-4304-8c11-27c7a53efd31" providerId="ADAL" clId="{67496FA6-AE80-4589-8013-147AF777545E}" dt="2021-11-04T10:41:56.768" v="480" actId="20578"/>
        <pc:sldMkLst>
          <pc:docMk/>
          <pc:sldMk cId="2851725395" sldId="263"/>
        </pc:sldMkLst>
        <pc:spChg chg="mod">
          <ac:chgData name="Mark Higgins" userId="f99148ad-7e67-4304-8c11-27c7a53efd31" providerId="ADAL" clId="{67496FA6-AE80-4589-8013-147AF777545E}" dt="2021-11-04T10:41:23.807" v="479" actId="6549"/>
          <ac:spMkLst>
            <pc:docMk/>
            <pc:sldMk cId="2851725395" sldId="263"/>
            <ac:spMk id="3" creationId="{93E1A0CE-437E-4089-AE73-03BEE8D4C05A}"/>
          </ac:spMkLst>
        </pc:spChg>
        <pc:spChg chg="mod">
          <ac:chgData name="Mark Higgins" userId="f99148ad-7e67-4304-8c11-27c7a53efd31" providerId="ADAL" clId="{67496FA6-AE80-4589-8013-147AF777545E}" dt="2021-11-04T10:41:56.768" v="480" actId="20578"/>
          <ac:spMkLst>
            <pc:docMk/>
            <pc:sldMk cId="2851725395" sldId="263"/>
            <ac:spMk id="7" creationId="{18128484-EA74-4207-8743-D6890E77D4AF}"/>
          </ac:spMkLst>
        </pc:spChg>
      </pc:sldChg>
      <pc:sldChg chg="modSp mod">
        <pc:chgData name="Mark Higgins" userId="f99148ad-7e67-4304-8c11-27c7a53efd31" providerId="ADAL" clId="{67496FA6-AE80-4589-8013-147AF777545E}" dt="2021-11-04T10:36:26.832" v="39" actId="20577"/>
        <pc:sldMkLst>
          <pc:docMk/>
          <pc:sldMk cId="448120669" sldId="751"/>
        </pc:sldMkLst>
        <pc:spChg chg="mod">
          <ac:chgData name="Mark Higgins" userId="f99148ad-7e67-4304-8c11-27c7a53efd31" providerId="ADAL" clId="{67496FA6-AE80-4589-8013-147AF777545E}" dt="2021-11-04T10:36:26.832" v="39" actId="20577"/>
          <ac:spMkLst>
            <pc:docMk/>
            <pc:sldMk cId="448120669" sldId="751"/>
            <ac:spMk id="3" creationId="{1724013F-FD33-483F-B6A1-487D1C081F19}"/>
          </ac:spMkLst>
        </pc:spChg>
      </pc:sldChg>
      <pc:sldChg chg="modSp new mod ord">
        <pc:chgData name="Mark Higgins" userId="f99148ad-7e67-4304-8c11-27c7a53efd31" providerId="ADAL" clId="{67496FA6-AE80-4589-8013-147AF777545E}" dt="2021-11-08T08:22:05.094" v="1169" actId="20577"/>
        <pc:sldMkLst>
          <pc:docMk/>
          <pc:sldMk cId="661489223" sldId="752"/>
        </pc:sldMkLst>
        <pc:spChg chg="mod">
          <ac:chgData name="Mark Higgins" userId="f99148ad-7e67-4304-8c11-27c7a53efd31" providerId="ADAL" clId="{67496FA6-AE80-4589-8013-147AF777545E}" dt="2021-11-08T08:20:23.439" v="1005" actId="20577"/>
          <ac:spMkLst>
            <pc:docMk/>
            <pc:sldMk cId="661489223" sldId="752"/>
            <ac:spMk id="2" creationId="{581A0EBE-A6F2-4F4E-8876-6D47A8D5FFD8}"/>
          </ac:spMkLst>
        </pc:spChg>
        <pc:spChg chg="mod">
          <ac:chgData name="Mark Higgins" userId="f99148ad-7e67-4304-8c11-27c7a53efd31" providerId="ADAL" clId="{67496FA6-AE80-4589-8013-147AF777545E}" dt="2021-11-08T08:22:05.094" v="1169" actId="20577"/>
          <ac:spMkLst>
            <pc:docMk/>
            <pc:sldMk cId="661489223" sldId="752"/>
            <ac:spMk id="3" creationId="{EE86AC19-90FE-4327-BFE2-4899C40FF6D1}"/>
          </ac:spMkLst>
        </pc:spChg>
      </pc:sldChg>
      <pc:sldChg chg="modSp new mod">
        <pc:chgData name="Mark Higgins" userId="f99148ad-7e67-4304-8c11-27c7a53efd31" providerId="ADAL" clId="{67496FA6-AE80-4589-8013-147AF777545E}" dt="2021-11-08T08:24:00.845" v="1240" actId="5793"/>
        <pc:sldMkLst>
          <pc:docMk/>
          <pc:sldMk cId="3462418458" sldId="753"/>
        </pc:sldMkLst>
        <pc:spChg chg="mod">
          <ac:chgData name="Mark Higgins" userId="f99148ad-7e67-4304-8c11-27c7a53efd31" providerId="ADAL" clId="{67496FA6-AE80-4589-8013-147AF777545E}" dt="2021-11-08T08:22:21.344" v="1179" actId="20577"/>
          <ac:spMkLst>
            <pc:docMk/>
            <pc:sldMk cId="3462418458" sldId="753"/>
            <ac:spMk id="2" creationId="{80EBF94E-84D7-4C47-A3B1-EFB7C19F239F}"/>
          </ac:spMkLst>
        </pc:spChg>
        <pc:spChg chg="mod">
          <ac:chgData name="Mark Higgins" userId="f99148ad-7e67-4304-8c11-27c7a53efd31" providerId="ADAL" clId="{67496FA6-AE80-4589-8013-147AF777545E}" dt="2021-11-08T08:24:00.845" v="1240" actId="5793"/>
          <ac:spMkLst>
            <pc:docMk/>
            <pc:sldMk cId="3462418458" sldId="753"/>
            <ac:spMk id="3" creationId="{0423AAD1-C2D8-4983-8860-5298242C2722}"/>
          </ac:spMkLst>
        </pc:spChg>
      </pc:sldChg>
      <pc:sldChg chg="modSp mod">
        <pc:chgData name="Mark Higgins" userId="f99148ad-7e67-4304-8c11-27c7a53efd31" providerId="ADAL" clId="{67496FA6-AE80-4589-8013-147AF777545E}" dt="2021-11-04T10:37:59.005" v="178" actId="20577"/>
        <pc:sldMkLst>
          <pc:docMk/>
          <pc:sldMk cId="674505606" sldId="757"/>
        </pc:sldMkLst>
        <pc:spChg chg="mod">
          <ac:chgData name="Mark Higgins" userId="f99148ad-7e67-4304-8c11-27c7a53efd31" providerId="ADAL" clId="{67496FA6-AE80-4589-8013-147AF777545E}" dt="2021-11-04T10:37:59.005" v="178" actId="20577"/>
          <ac:spMkLst>
            <pc:docMk/>
            <pc:sldMk cId="674505606" sldId="757"/>
            <ac:spMk id="3" creationId="{B7015CF0-2B28-4A27-945F-B8A50F91C9F6}"/>
          </ac:spMkLst>
        </pc:spChg>
      </pc:sldChg>
      <pc:sldChg chg="modSp mod">
        <pc:chgData name="Mark Higgins" userId="f99148ad-7e67-4304-8c11-27c7a53efd31" providerId="ADAL" clId="{67496FA6-AE80-4589-8013-147AF777545E}" dt="2021-11-04T10:38:36.153" v="225" actId="20577"/>
        <pc:sldMkLst>
          <pc:docMk/>
          <pc:sldMk cId="2004826366" sldId="760"/>
        </pc:sldMkLst>
        <pc:spChg chg="mod">
          <ac:chgData name="Mark Higgins" userId="f99148ad-7e67-4304-8c11-27c7a53efd31" providerId="ADAL" clId="{67496FA6-AE80-4589-8013-147AF777545E}" dt="2021-11-04T10:38:36.153" v="225" actId="20577"/>
          <ac:spMkLst>
            <pc:docMk/>
            <pc:sldMk cId="2004826366" sldId="760"/>
            <ac:spMk id="3" creationId="{40E3E3BB-94A6-4218-AE4A-102B7C9CC149}"/>
          </ac:spMkLst>
        </pc:spChg>
      </pc:sldChg>
      <pc:sldChg chg="modSp mod">
        <pc:chgData name="Mark Higgins" userId="f99148ad-7e67-4304-8c11-27c7a53efd31" providerId="ADAL" clId="{67496FA6-AE80-4589-8013-147AF777545E}" dt="2021-11-04T10:40:20.082" v="455" actId="20577"/>
        <pc:sldMkLst>
          <pc:docMk/>
          <pc:sldMk cId="4272030496" sldId="761"/>
        </pc:sldMkLst>
        <pc:spChg chg="mod">
          <ac:chgData name="Mark Higgins" userId="f99148ad-7e67-4304-8c11-27c7a53efd31" providerId="ADAL" clId="{67496FA6-AE80-4589-8013-147AF777545E}" dt="2021-11-04T10:40:20.082" v="455" actId="20577"/>
          <ac:spMkLst>
            <pc:docMk/>
            <pc:sldMk cId="4272030496" sldId="761"/>
            <ac:spMk id="3" creationId="{40E3E3BB-94A6-4218-AE4A-102B7C9CC149}"/>
          </ac:spMkLst>
        </pc:spChg>
      </pc:sldChg>
      <pc:sldChg chg="modSp mod">
        <pc:chgData name="Mark Higgins" userId="f99148ad-7e67-4304-8c11-27c7a53efd31" providerId="ADAL" clId="{67496FA6-AE80-4589-8013-147AF777545E}" dt="2021-11-04T10:43:46.984" v="750" actId="20577"/>
        <pc:sldMkLst>
          <pc:docMk/>
          <pc:sldMk cId="2760839303" sldId="762"/>
        </pc:sldMkLst>
        <pc:spChg chg="mod">
          <ac:chgData name="Mark Higgins" userId="f99148ad-7e67-4304-8c11-27c7a53efd31" providerId="ADAL" clId="{67496FA6-AE80-4589-8013-147AF777545E}" dt="2021-11-04T10:43:46.984" v="750" actId="20577"/>
          <ac:spMkLst>
            <pc:docMk/>
            <pc:sldMk cId="2760839303" sldId="762"/>
            <ac:spMk id="3" creationId="{40E3E3BB-94A6-4218-AE4A-102B7C9CC149}"/>
          </ac:spMkLst>
        </pc:spChg>
      </pc:sldChg>
      <pc:sldChg chg="modSp mod modNotesTx">
        <pc:chgData name="Mark Higgins" userId="f99148ad-7e67-4304-8c11-27c7a53efd31" providerId="ADAL" clId="{67496FA6-AE80-4589-8013-147AF777545E}" dt="2021-11-04T10:59:13.758" v="989" actId="20577"/>
        <pc:sldMkLst>
          <pc:docMk/>
          <pc:sldMk cId="1834219082" sldId="766"/>
        </pc:sldMkLst>
        <pc:spChg chg="mod">
          <ac:chgData name="Mark Higgins" userId="f99148ad-7e67-4304-8c11-27c7a53efd31" providerId="ADAL" clId="{67496FA6-AE80-4589-8013-147AF777545E}" dt="2021-11-04T10:59:13.758" v="989" actId="20577"/>
          <ac:spMkLst>
            <pc:docMk/>
            <pc:sldMk cId="1834219082" sldId="766"/>
            <ac:spMk id="3" creationId="{637FF243-07DF-4207-B1DB-726973C81453}"/>
          </ac:spMkLst>
        </pc:spChg>
      </pc:sldChg>
    </pc:docChg>
  </pc:docChgLst>
  <pc:docChgLst>
    <pc:chgData name="Mark Higgins" userId="ad4ee43bd0f7a961" providerId="LiveId" clId="{D0EEBFFF-B99A-460D-AB6C-222D09397D2D}"/>
    <pc:docChg chg="undo custSel addSld delSld modSld">
      <pc:chgData name="Mark Higgins" userId="ad4ee43bd0f7a961" providerId="LiveId" clId="{D0EEBFFF-B99A-460D-AB6C-222D09397D2D}" dt="2021-09-20T20:26:33.046" v="726"/>
      <pc:docMkLst>
        <pc:docMk/>
      </pc:docMkLst>
      <pc:sldChg chg="modSp new mod">
        <pc:chgData name="Mark Higgins" userId="ad4ee43bd0f7a961" providerId="LiveId" clId="{D0EEBFFF-B99A-460D-AB6C-222D09397D2D}" dt="2021-09-20T15:46:34.789" v="390" actId="20577"/>
        <pc:sldMkLst>
          <pc:docMk/>
          <pc:sldMk cId="943533271" sldId="786"/>
        </pc:sldMkLst>
        <pc:spChg chg="mod">
          <ac:chgData name="Mark Higgins" userId="ad4ee43bd0f7a961" providerId="LiveId" clId="{D0EEBFFF-B99A-460D-AB6C-222D09397D2D}" dt="2021-09-20T15:35:32.106" v="12" actId="20577"/>
          <ac:spMkLst>
            <pc:docMk/>
            <pc:sldMk cId="943533271" sldId="786"/>
            <ac:spMk id="2" creationId="{895E720B-4926-4138-8999-41BF2C94BBE3}"/>
          </ac:spMkLst>
        </pc:spChg>
        <pc:spChg chg="mod">
          <ac:chgData name="Mark Higgins" userId="ad4ee43bd0f7a961" providerId="LiveId" clId="{D0EEBFFF-B99A-460D-AB6C-222D09397D2D}" dt="2021-09-20T15:46:34.789" v="390" actId="20577"/>
          <ac:spMkLst>
            <pc:docMk/>
            <pc:sldMk cId="943533271" sldId="786"/>
            <ac:spMk id="3" creationId="{141F992C-D2D7-40B0-B135-B97BB1D085C5}"/>
          </ac:spMkLst>
        </pc:spChg>
      </pc:sldChg>
      <pc:sldChg chg="addSp delSp modSp new mod">
        <pc:chgData name="Mark Higgins" userId="ad4ee43bd0f7a961" providerId="LiveId" clId="{D0EEBFFF-B99A-460D-AB6C-222D09397D2D}" dt="2021-09-20T15:46:18.124" v="385" actId="20577"/>
        <pc:sldMkLst>
          <pc:docMk/>
          <pc:sldMk cId="3315086354" sldId="787"/>
        </pc:sldMkLst>
        <pc:spChg chg="mod">
          <ac:chgData name="Mark Higgins" userId="ad4ee43bd0f7a961" providerId="LiveId" clId="{D0EEBFFF-B99A-460D-AB6C-222D09397D2D}" dt="2021-09-20T15:46:18.124" v="385" actId="20577"/>
          <ac:spMkLst>
            <pc:docMk/>
            <pc:sldMk cId="3315086354" sldId="787"/>
            <ac:spMk id="2" creationId="{28BD9BAA-5DA5-4B38-95D8-7D9070E30B19}"/>
          </ac:spMkLst>
        </pc:spChg>
        <pc:spChg chg="del">
          <ac:chgData name="Mark Higgins" userId="ad4ee43bd0f7a961" providerId="LiveId" clId="{D0EEBFFF-B99A-460D-AB6C-222D09397D2D}" dt="2021-09-20T15:38:41.090" v="34" actId="3680"/>
          <ac:spMkLst>
            <pc:docMk/>
            <pc:sldMk cId="3315086354" sldId="787"/>
            <ac:spMk id="3" creationId="{4273E47B-84F9-403D-A8CB-91CDB0DC1235}"/>
          </ac:spMkLst>
        </pc:spChg>
        <pc:graphicFrameChg chg="add mod ord modGraphic">
          <ac:chgData name="Mark Higgins" userId="ad4ee43bd0f7a961" providerId="LiveId" clId="{D0EEBFFF-B99A-460D-AB6C-222D09397D2D}" dt="2021-09-20T15:45:58.728" v="373" actId="14100"/>
          <ac:graphicFrameMkLst>
            <pc:docMk/>
            <pc:sldMk cId="3315086354" sldId="787"/>
            <ac:graphicFrameMk id="4" creationId="{B5C60E41-08CB-42B5-88A3-94D93B9179C2}"/>
          </ac:graphicFrameMkLst>
        </pc:graphicFrameChg>
      </pc:sldChg>
      <pc:sldChg chg="addSp delSp modSp new mod">
        <pc:chgData name="Mark Higgins" userId="ad4ee43bd0f7a961" providerId="LiveId" clId="{D0EEBFFF-B99A-460D-AB6C-222D09397D2D}" dt="2021-09-20T15:50:57.171" v="522" actId="27636"/>
        <pc:sldMkLst>
          <pc:docMk/>
          <pc:sldMk cId="2254413050" sldId="788"/>
        </pc:sldMkLst>
        <pc:spChg chg="mod">
          <ac:chgData name="Mark Higgins" userId="ad4ee43bd0f7a961" providerId="LiveId" clId="{D0EEBFFF-B99A-460D-AB6C-222D09397D2D}" dt="2021-09-20T15:50:57.171" v="522" actId="27636"/>
          <ac:spMkLst>
            <pc:docMk/>
            <pc:sldMk cId="2254413050" sldId="788"/>
            <ac:spMk id="2" creationId="{356D0041-616E-4477-9693-88C482402C04}"/>
          </ac:spMkLst>
        </pc:spChg>
        <pc:spChg chg="add del mod">
          <ac:chgData name="Mark Higgins" userId="ad4ee43bd0f7a961" providerId="LiveId" clId="{D0EEBFFF-B99A-460D-AB6C-222D09397D2D}" dt="2021-09-20T15:49:16.037" v="480" actId="20577"/>
          <ac:spMkLst>
            <pc:docMk/>
            <pc:sldMk cId="2254413050" sldId="788"/>
            <ac:spMk id="3" creationId="{1EB11020-8495-462E-BD15-0BC7988EF720}"/>
          </ac:spMkLst>
        </pc:spChg>
        <pc:graphicFrameChg chg="add del mod">
          <ac:chgData name="Mark Higgins" userId="ad4ee43bd0f7a961" providerId="LiveId" clId="{D0EEBFFF-B99A-460D-AB6C-222D09397D2D}" dt="2021-09-20T15:48:30.927" v="446"/>
          <ac:graphicFrameMkLst>
            <pc:docMk/>
            <pc:sldMk cId="2254413050" sldId="788"/>
            <ac:graphicFrameMk id="4" creationId="{17A21641-F50F-4033-900F-6F51F248A481}"/>
          </ac:graphicFrameMkLst>
        </pc:graphicFrameChg>
        <pc:graphicFrameChg chg="add del mod">
          <ac:chgData name="Mark Higgins" userId="ad4ee43bd0f7a961" providerId="LiveId" clId="{D0EEBFFF-B99A-460D-AB6C-222D09397D2D}" dt="2021-09-20T15:48:35.963" v="448"/>
          <ac:graphicFrameMkLst>
            <pc:docMk/>
            <pc:sldMk cId="2254413050" sldId="788"/>
            <ac:graphicFrameMk id="5" creationId="{8010E962-FEBD-4820-ADB8-4024E61F83D5}"/>
          </ac:graphicFrameMkLst>
        </pc:graphicFrameChg>
      </pc:sldChg>
      <pc:sldChg chg="modSp add mod">
        <pc:chgData name="Mark Higgins" userId="ad4ee43bd0f7a961" providerId="LiveId" clId="{D0EEBFFF-B99A-460D-AB6C-222D09397D2D}" dt="2021-09-20T15:51:04.103" v="525" actId="27636"/>
        <pc:sldMkLst>
          <pc:docMk/>
          <pc:sldMk cId="1898860426" sldId="789"/>
        </pc:sldMkLst>
        <pc:spChg chg="mod">
          <ac:chgData name="Mark Higgins" userId="ad4ee43bd0f7a961" providerId="LiveId" clId="{D0EEBFFF-B99A-460D-AB6C-222D09397D2D}" dt="2021-09-20T15:51:04.103" v="525" actId="27636"/>
          <ac:spMkLst>
            <pc:docMk/>
            <pc:sldMk cId="1898860426" sldId="789"/>
            <ac:spMk id="2" creationId="{356D0041-616E-4477-9693-88C482402C04}"/>
          </ac:spMkLst>
        </pc:spChg>
      </pc:sldChg>
      <pc:sldChg chg="modSp add mod">
        <pc:chgData name="Mark Higgins" userId="ad4ee43bd0f7a961" providerId="LiveId" clId="{D0EEBFFF-B99A-460D-AB6C-222D09397D2D}" dt="2021-09-20T15:50:48.598" v="519" actId="27636"/>
        <pc:sldMkLst>
          <pc:docMk/>
          <pc:sldMk cId="582655134" sldId="790"/>
        </pc:sldMkLst>
        <pc:spChg chg="mod">
          <ac:chgData name="Mark Higgins" userId="ad4ee43bd0f7a961" providerId="LiveId" clId="{D0EEBFFF-B99A-460D-AB6C-222D09397D2D}" dt="2021-09-20T15:50:48.598" v="519" actId="27636"/>
          <ac:spMkLst>
            <pc:docMk/>
            <pc:sldMk cId="582655134" sldId="790"/>
            <ac:spMk id="2" creationId="{356D0041-616E-4477-9693-88C482402C04}"/>
          </ac:spMkLst>
        </pc:spChg>
      </pc:sldChg>
      <pc:sldChg chg="modSp add mod">
        <pc:chgData name="Mark Higgins" userId="ad4ee43bd0f7a961" providerId="LiveId" clId="{D0EEBFFF-B99A-460D-AB6C-222D09397D2D}" dt="2021-09-20T15:51:28.734" v="533" actId="27636"/>
        <pc:sldMkLst>
          <pc:docMk/>
          <pc:sldMk cId="2115869644" sldId="791"/>
        </pc:sldMkLst>
        <pc:spChg chg="mod">
          <ac:chgData name="Mark Higgins" userId="ad4ee43bd0f7a961" providerId="LiveId" clId="{D0EEBFFF-B99A-460D-AB6C-222D09397D2D}" dt="2021-09-20T15:51:28.734" v="533" actId="27636"/>
          <ac:spMkLst>
            <pc:docMk/>
            <pc:sldMk cId="2115869644" sldId="791"/>
            <ac:spMk id="2" creationId="{356D0041-616E-4477-9693-88C482402C04}"/>
          </ac:spMkLst>
        </pc:spChg>
      </pc:sldChg>
      <pc:sldChg chg="modSp add mod">
        <pc:chgData name="Mark Higgins" userId="ad4ee43bd0f7a961" providerId="LiveId" clId="{D0EEBFFF-B99A-460D-AB6C-222D09397D2D}" dt="2021-09-20T15:51:59.376" v="540" actId="27636"/>
        <pc:sldMkLst>
          <pc:docMk/>
          <pc:sldMk cId="1430388509" sldId="792"/>
        </pc:sldMkLst>
        <pc:spChg chg="mod">
          <ac:chgData name="Mark Higgins" userId="ad4ee43bd0f7a961" providerId="LiveId" clId="{D0EEBFFF-B99A-460D-AB6C-222D09397D2D}" dt="2021-09-20T15:51:59.376" v="540" actId="27636"/>
          <ac:spMkLst>
            <pc:docMk/>
            <pc:sldMk cId="1430388509" sldId="792"/>
            <ac:spMk id="2" creationId="{356D0041-616E-4477-9693-88C482402C04}"/>
          </ac:spMkLst>
        </pc:spChg>
      </pc:sldChg>
      <pc:sldChg chg="modSp add mod">
        <pc:chgData name="Mark Higgins" userId="ad4ee43bd0f7a961" providerId="LiveId" clId="{D0EEBFFF-B99A-460D-AB6C-222D09397D2D}" dt="2021-09-20T15:52:21.081" v="548" actId="27636"/>
        <pc:sldMkLst>
          <pc:docMk/>
          <pc:sldMk cId="1305669384" sldId="793"/>
        </pc:sldMkLst>
        <pc:spChg chg="mod">
          <ac:chgData name="Mark Higgins" userId="ad4ee43bd0f7a961" providerId="LiveId" clId="{D0EEBFFF-B99A-460D-AB6C-222D09397D2D}" dt="2021-09-20T15:52:21.081" v="548" actId="27636"/>
          <ac:spMkLst>
            <pc:docMk/>
            <pc:sldMk cId="1305669384" sldId="793"/>
            <ac:spMk id="2" creationId="{356D0041-616E-4477-9693-88C482402C04}"/>
          </ac:spMkLst>
        </pc:spChg>
      </pc:sldChg>
      <pc:sldChg chg="modSp add mod">
        <pc:chgData name="Mark Higgins" userId="ad4ee43bd0f7a961" providerId="LiveId" clId="{D0EEBFFF-B99A-460D-AB6C-222D09397D2D}" dt="2021-09-20T15:52:41.589" v="555" actId="27636"/>
        <pc:sldMkLst>
          <pc:docMk/>
          <pc:sldMk cId="220799762" sldId="794"/>
        </pc:sldMkLst>
        <pc:spChg chg="mod">
          <ac:chgData name="Mark Higgins" userId="ad4ee43bd0f7a961" providerId="LiveId" clId="{D0EEBFFF-B99A-460D-AB6C-222D09397D2D}" dt="2021-09-20T15:52:41.589" v="555" actId="27636"/>
          <ac:spMkLst>
            <pc:docMk/>
            <pc:sldMk cId="220799762" sldId="794"/>
            <ac:spMk id="2" creationId="{356D0041-616E-4477-9693-88C482402C04}"/>
          </ac:spMkLst>
        </pc:spChg>
      </pc:sldChg>
      <pc:sldChg chg="modSp add mod">
        <pc:chgData name="Mark Higgins" userId="ad4ee43bd0f7a961" providerId="LiveId" clId="{D0EEBFFF-B99A-460D-AB6C-222D09397D2D}" dt="2021-09-20T15:53:04.487" v="563" actId="27636"/>
        <pc:sldMkLst>
          <pc:docMk/>
          <pc:sldMk cId="2721446035" sldId="795"/>
        </pc:sldMkLst>
        <pc:spChg chg="mod">
          <ac:chgData name="Mark Higgins" userId="ad4ee43bd0f7a961" providerId="LiveId" clId="{D0EEBFFF-B99A-460D-AB6C-222D09397D2D}" dt="2021-09-20T15:53:04.487" v="563" actId="27636"/>
          <ac:spMkLst>
            <pc:docMk/>
            <pc:sldMk cId="2721446035" sldId="795"/>
            <ac:spMk id="2" creationId="{356D0041-616E-4477-9693-88C482402C04}"/>
          </ac:spMkLst>
        </pc:spChg>
      </pc:sldChg>
      <pc:sldChg chg="modSp add mod">
        <pc:chgData name="Mark Higgins" userId="ad4ee43bd0f7a961" providerId="LiveId" clId="{D0EEBFFF-B99A-460D-AB6C-222D09397D2D}" dt="2021-09-20T15:53:31.961" v="571" actId="27636"/>
        <pc:sldMkLst>
          <pc:docMk/>
          <pc:sldMk cId="850367915" sldId="796"/>
        </pc:sldMkLst>
        <pc:spChg chg="mod">
          <ac:chgData name="Mark Higgins" userId="ad4ee43bd0f7a961" providerId="LiveId" clId="{D0EEBFFF-B99A-460D-AB6C-222D09397D2D}" dt="2021-09-20T15:53:31.961" v="571" actId="27636"/>
          <ac:spMkLst>
            <pc:docMk/>
            <pc:sldMk cId="850367915" sldId="796"/>
            <ac:spMk id="2" creationId="{356D0041-616E-4477-9693-88C482402C04}"/>
          </ac:spMkLst>
        </pc:spChg>
      </pc:sldChg>
      <pc:sldChg chg="modSp add mod">
        <pc:chgData name="Mark Higgins" userId="ad4ee43bd0f7a961" providerId="LiveId" clId="{D0EEBFFF-B99A-460D-AB6C-222D09397D2D}" dt="2021-09-20T15:53:53.736" v="579" actId="27636"/>
        <pc:sldMkLst>
          <pc:docMk/>
          <pc:sldMk cId="1309863362" sldId="797"/>
        </pc:sldMkLst>
        <pc:spChg chg="mod">
          <ac:chgData name="Mark Higgins" userId="ad4ee43bd0f7a961" providerId="LiveId" clId="{D0EEBFFF-B99A-460D-AB6C-222D09397D2D}" dt="2021-09-20T15:53:53.736" v="579" actId="27636"/>
          <ac:spMkLst>
            <pc:docMk/>
            <pc:sldMk cId="1309863362" sldId="797"/>
            <ac:spMk id="2" creationId="{356D0041-616E-4477-9693-88C482402C04}"/>
          </ac:spMkLst>
        </pc:spChg>
      </pc:sldChg>
      <pc:sldChg chg="modSp new mod">
        <pc:chgData name="Mark Higgins" userId="ad4ee43bd0f7a961" providerId="LiveId" clId="{D0EEBFFF-B99A-460D-AB6C-222D09397D2D}" dt="2021-09-20T16:02:19.695" v="627" actId="20577"/>
        <pc:sldMkLst>
          <pc:docMk/>
          <pc:sldMk cId="59047964" sldId="798"/>
        </pc:sldMkLst>
        <pc:spChg chg="mod">
          <ac:chgData name="Mark Higgins" userId="ad4ee43bd0f7a961" providerId="LiveId" clId="{D0EEBFFF-B99A-460D-AB6C-222D09397D2D}" dt="2021-09-20T16:02:19.695" v="627" actId="20577"/>
          <ac:spMkLst>
            <pc:docMk/>
            <pc:sldMk cId="59047964" sldId="798"/>
            <ac:spMk id="2" creationId="{8735BC34-66A9-4A25-8634-550555A5EF55}"/>
          </ac:spMkLst>
        </pc:spChg>
      </pc:sldChg>
      <pc:sldChg chg="new del">
        <pc:chgData name="Mark Higgins" userId="ad4ee43bd0f7a961" providerId="LiveId" clId="{D0EEBFFF-B99A-460D-AB6C-222D09397D2D}" dt="2021-09-20T16:01:45.337" v="581" actId="2696"/>
        <pc:sldMkLst>
          <pc:docMk/>
          <pc:sldMk cId="1743153787" sldId="798"/>
        </pc:sldMkLst>
      </pc:sldChg>
      <pc:sldChg chg="addSp modSp new mod">
        <pc:chgData name="Mark Higgins" userId="ad4ee43bd0f7a961" providerId="LiveId" clId="{D0EEBFFF-B99A-460D-AB6C-222D09397D2D}" dt="2021-09-20T20:26:33.046" v="726"/>
        <pc:sldMkLst>
          <pc:docMk/>
          <pc:sldMk cId="2917903884" sldId="799"/>
        </pc:sldMkLst>
        <pc:spChg chg="mod">
          <ac:chgData name="Mark Higgins" userId="ad4ee43bd0f7a961" providerId="LiveId" clId="{D0EEBFFF-B99A-460D-AB6C-222D09397D2D}" dt="2021-09-20T16:02:53.955" v="652" actId="20577"/>
          <ac:spMkLst>
            <pc:docMk/>
            <pc:sldMk cId="2917903884" sldId="799"/>
            <ac:spMk id="2" creationId="{B51CF2B1-A3F7-4792-8D4B-5B8DDBC8B158}"/>
          </ac:spMkLst>
        </pc:spChg>
        <pc:spChg chg="mod">
          <ac:chgData name="Mark Higgins" userId="ad4ee43bd0f7a961" providerId="LiveId" clId="{D0EEBFFF-B99A-460D-AB6C-222D09397D2D}" dt="2021-09-20T16:03:23.820" v="725" actId="20577"/>
          <ac:spMkLst>
            <pc:docMk/>
            <pc:sldMk cId="2917903884" sldId="799"/>
            <ac:spMk id="3" creationId="{86896204-D10B-43E1-9E51-B92BF6E1921D}"/>
          </ac:spMkLst>
        </pc:spChg>
        <pc:graphicFrameChg chg="add mod">
          <ac:chgData name="Mark Higgins" userId="ad4ee43bd0f7a961" providerId="LiveId" clId="{D0EEBFFF-B99A-460D-AB6C-222D09397D2D}" dt="2021-09-20T20:26:33.046" v="726"/>
          <ac:graphicFrameMkLst>
            <pc:docMk/>
            <pc:sldMk cId="2917903884" sldId="799"/>
            <ac:graphicFrameMk id="4" creationId="{31D51039-E77D-4355-A669-A1B4C5CDDC05}"/>
          </ac:graphicFrameMkLst>
        </pc:graphicFrameChg>
      </pc:sldChg>
    </pc:docChg>
  </pc:docChgLst>
  <pc:docChgLst>
    <pc:chgData name="Mark Higgins" userId="f99148ad-7e67-4304-8c11-27c7a53efd31" providerId="ADAL" clId="{1C44E832-1A15-49D8-994D-FA17A7C92119}"/>
    <pc:docChg chg="custSel addSld modSld sldOrd">
      <pc:chgData name="Mark Higgins" userId="f99148ad-7e67-4304-8c11-27c7a53efd31" providerId="ADAL" clId="{1C44E832-1A15-49D8-994D-FA17A7C92119}" dt="2022-02-08T09:01:47.612" v="228" actId="20577"/>
      <pc:docMkLst>
        <pc:docMk/>
      </pc:docMkLst>
      <pc:sldChg chg="modSp mod">
        <pc:chgData name="Mark Higgins" userId="f99148ad-7e67-4304-8c11-27c7a53efd31" providerId="ADAL" clId="{1C44E832-1A15-49D8-994D-FA17A7C92119}" dt="2022-02-08T08:45:21.225" v="12" actId="20577"/>
        <pc:sldMkLst>
          <pc:docMk/>
          <pc:sldMk cId="443364066" sldId="653"/>
        </pc:sldMkLst>
        <pc:spChg chg="mod">
          <ac:chgData name="Mark Higgins" userId="f99148ad-7e67-4304-8c11-27c7a53efd31" providerId="ADAL" clId="{1C44E832-1A15-49D8-994D-FA17A7C92119}" dt="2022-02-08T08:45:21.225" v="12" actId="20577"/>
          <ac:spMkLst>
            <pc:docMk/>
            <pc:sldMk cId="443364066" sldId="653"/>
            <ac:spMk id="3" creationId="{0BD0FEF3-FA40-4BAF-96D2-90893FCF2627}"/>
          </ac:spMkLst>
        </pc:spChg>
      </pc:sldChg>
      <pc:sldChg chg="modSp new mod ord">
        <pc:chgData name="Mark Higgins" userId="f99148ad-7e67-4304-8c11-27c7a53efd31" providerId="ADAL" clId="{1C44E832-1A15-49D8-994D-FA17A7C92119}" dt="2022-02-08T09:01:47.612" v="228" actId="20577"/>
        <pc:sldMkLst>
          <pc:docMk/>
          <pc:sldMk cId="3781153300" sldId="654"/>
        </pc:sldMkLst>
        <pc:spChg chg="mod">
          <ac:chgData name="Mark Higgins" userId="f99148ad-7e67-4304-8c11-27c7a53efd31" providerId="ADAL" clId="{1C44E832-1A15-49D8-994D-FA17A7C92119}" dt="2022-02-08T09:00:57.378" v="33" actId="20577"/>
          <ac:spMkLst>
            <pc:docMk/>
            <pc:sldMk cId="3781153300" sldId="654"/>
            <ac:spMk id="2" creationId="{E10E48D7-9B1B-492C-AB7E-DB8EF41B5905}"/>
          </ac:spMkLst>
        </pc:spChg>
        <pc:spChg chg="mod">
          <ac:chgData name="Mark Higgins" userId="f99148ad-7e67-4304-8c11-27c7a53efd31" providerId="ADAL" clId="{1C44E832-1A15-49D8-994D-FA17A7C92119}" dt="2022-02-08T09:01:47.612" v="228" actId="20577"/>
          <ac:spMkLst>
            <pc:docMk/>
            <pc:sldMk cId="3781153300" sldId="654"/>
            <ac:spMk id="3" creationId="{421B9791-916B-4FC5-86F8-A8C2E169CBF8}"/>
          </ac:spMkLst>
        </pc:spChg>
      </pc:sldChg>
    </pc:docChg>
  </pc:docChgLst>
  <pc:docChgLst>
    <pc:chgData name="Mark Higgins" userId="f99148ad-7e67-4304-8c11-27c7a53efd31" providerId="ADAL" clId="{BF7F3037-1DA4-4110-8A31-CB0B2EC85F67}"/>
    <pc:docChg chg="undo redo custSel addSld delSld modSld">
      <pc:chgData name="Mark Higgins" userId="f99148ad-7e67-4304-8c11-27c7a53efd31" providerId="ADAL" clId="{BF7F3037-1DA4-4110-8A31-CB0B2EC85F67}" dt="2022-01-24T14:25:03.318" v="410" actId="20577"/>
      <pc:docMkLst>
        <pc:docMk/>
      </pc:docMkLst>
      <pc:sldChg chg="del">
        <pc:chgData name="Mark Higgins" userId="f99148ad-7e67-4304-8c11-27c7a53efd31" providerId="ADAL" clId="{BF7F3037-1DA4-4110-8A31-CB0B2EC85F67}" dt="2022-01-24T11:44:46.120" v="107" actId="47"/>
        <pc:sldMkLst>
          <pc:docMk/>
          <pc:sldMk cId="653415081" sldId="257"/>
        </pc:sldMkLst>
      </pc:sldChg>
      <pc:sldChg chg="modSp mod">
        <pc:chgData name="Mark Higgins" userId="f99148ad-7e67-4304-8c11-27c7a53efd31" providerId="ADAL" clId="{BF7F3037-1DA4-4110-8A31-CB0B2EC85F67}" dt="2022-01-24T11:49:12.376" v="175" actId="20577"/>
        <pc:sldMkLst>
          <pc:docMk/>
          <pc:sldMk cId="1015055181" sldId="258"/>
        </pc:sldMkLst>
        <pc:spChg chg="mod">
          <ac:chgData name="Mark Higgins" userId="f99148ad-7e67-4304-8c11-27c7a53efd31" providerId="ADAL" clId="{BF7F3037-1DA4-4110-8A31-CB0B2EC85F67}" dt="2022-01-24T11:49:12.376" v="175" actId="20577"/>
          <ac:spMkLst>
            <pc:docMk/>
            <pc:sldMk cId="1015055181" sldId="258"/>
            <ac:spMk id="3" creationId="{AE492C01-75B6-409A-93EA-70DADA5312C3}"/>
          </ac:spMkLst>
        </pc:spChg>
      </pc:sldChg>
      <pc:sldChg chg="modSp mod">
        <pc:chgData name="Mark Higgins" userId="f99148ad-7e67-4304-8c11-27c7a53efd31" providerId="ADAL" clId="{BF7F3037-1DA4-4110-8A31-CB0B2EC85F67}" dt="2022-01-24T11:38:52.580" v="10"/>
        <pc:sldMkLst>
          <pc:docMk/>
          <pc:sldMk cId="1120319146" sldId="262"/>
        </pc:sldMkLst>
        <pc:spChg chg="mod">
          <ac:chgData name="Mark Higgins" userId="f99148ad-7e67-4304-8c11-27c7a53efd31" providerId="ADAL" clId="{BF7F3037-1DA4-4110-8A31-CB0B2EC85F67}" dt="2022-01-24T11:38:52.580" v="10"/>
          <ac:spMkLst>
            <pc:docMk/>
            <pc:sldMk cId="1120319146" sldId="262"/>
            <ac:spMk id="57" creationId="{C511BFB5-EEAD-4CA1-979C-CC71A3834622}"/>
          </ac:spMkLst>
        </pc:spChg>
      </pc:sldChg>
      <pc:sldChg chg="modSp mod">
        <pc:chgData name="Mark Higgins" userId="f99148ad-7e67-4304-8c11-27c7a53efd31" providerId="ADAL" clId="{BF7F3037-1DA4-4110-8A31-CB0B2EC85F67}" dt="2022-01-24T14:25:03.318" v="410" actId="20577"/>
        <pc:sldMkLst>
          <pc:docMk/>
          <pc:sldMk cId="2851725395" sldId="263"/>
        </pc:sldMkLst>
        <pc:spChg chg="mod">
          <ac:chgData name="Mark Higgins" userId="f99148ad-7e67-4304-8c11-27c7a53efd31" providerId="ADAL" clId="{BF7F3037-1DA4-4110-8A31-CB0B2EC85F67}" dt="2022-01-24T14:25:03.318" v="410" actId="20577"/>
          <ac:spMkLst>
            <pc:docMk/>
            <pc:sldMk cId="2851725395" sldId="263"/>
            <ac:spMk id="3" creationId="{93E1A0CE-437E-4089-AE73-03BEE8D4C05A}"/>
          </ac:spMkLst>
        </pc:spChg>
        <pc:spChg chg="mod">
          <ac:chgData name="Mark Higgins" userId="f99148ad-7e67-4304-8c11-27c7a53efd31" providerId="ADAL" clId="{BF7F3037-1DA4-4110-8A31-CB0B2EC85F67}" dt="2022-01-24T11:43:11.617" v="84" actId="20577"/>
          <ac:spMkLst>
            <pc:docMk/>
            <pc:sldMk cId="2851725395" sldId="263"/>
            <ac:spMk id="6" creationId="{A696E764-ED5D-47A2-A9F9-4C808777F5D4}"/>
          </ac:spMkLst>
        </pc:spChg>
        <pc:spChg chg="mod">
          <ac:chgData name="Mark Higgins" userId="f99148ad-7e67-4304-8c11-27c7a53efd31" providerId="ADAL" clId="{BF7F3037-1DA4-4110-8A31-CB0B2EC85F67}" dt="2022-01-24T13:43:10.854" v="402" actId="255"/>
          <ac:spMkLst>
            <pc:docMk/>
            <pc:sldMk cId="2851725395" sldId="263"/>
            <ac:spMk id="7" creationId="{18128484-EA74-4207-8743-D6890E77D4AF}"/>
          </ac:spMkLst>
        </pc:spChg>
      </pc:sldChg>
      <pc:sldChg chg="modSp mod">
        <pc:chgData name="Mark Higgins" userId="f99148ad-7e67-4304-8c11-27c7a53efd31" providerId="ADAL" clId="{BF7F3037-1DA4-4110-8A31-CB0B2EC85F67}" dt="2022-01-24T11:50:46.917" v="184" actId="20577"/>
        <pc:sldMkLst>
          <pc:docMk/>
          <pc:sldMk cId="2229582701" sldId="265"/>
        </pc:sldMkLst>
        <pc:spChg chg="mod">
          <ac:chgData name="Mark Higgins" userId="f99148ad-7e67-4304-8c11-27c7a53efd31" providerId="ADAL" clId="{BF7F3037-1DA4-4110-8A31-CB0B2EC85F67}" dt="2022-01-24T11:50:46.917" v="184" actId="20577"/>
          <ac:spMkLst>
            <pc:docMk/>
            <pc:sldMk cId="2229582701" sldId="265"/>
            <ac:spMk id="3" creationId="{AE492C01-75B6-409A-93EA-70DADA5312C3}"/>
          </ac:spMkLst>
        </pc:spChg>
      </pc:sldChg>
      <pc:sldChg chg="modSp mod">
        <pc:chgData name="Mark Higgins" userId="f99148ad-7e67-4304-8c11-27c7a53efd31" providerId="ADAL" clId="{BF7F3037-1DA4-4110-8A31-CB0B2EC85F67}" dt="2022-01-24T13:09:03.887" v="225" actId="20577"/>
        <pc:sldMkLst>
          <pc:docMk/>
          <pc:sldMk cId="610349236" sldId="266"/>
        </pc:sldMkLst>
        <pc:spChg chg="mod">
          <ac:chgData name="Mark Higgins" userId="f99148ad-7e67-4304-8c11-27c7a53efd31" providerId="ADAL" clId="{BF7F3037-1DA4-4110-8A31-CB0B2EC85F67}" dt="2022-01-24T13:09:03.887" v="225" actId="20577"/>
          <ac:spMkLst>
            <pc:docMk/>
            <pc:sldMk cId="610349236" sldId="266"/>
            <ac:spMk id="2" creationId="{4D301313-DB92-43E4-A175-3DCAA15427FD}"/>
          </ac:spMkLst>
        </pc:spChg>
        <pc:spChg chg="mod">
          <ac:chgData name="Mark Higgins" userId="f99148ad-7e67-4304-8c11-27c7a53efd31" providerId="ADAL" clId="{BF7F3037-1DA4-4110-8A31-CB0B2EC85F67}" dt="2022-01-24T13:08:39.302" v="222" actId="27636"/>
          <ac:spMkLst>
            <pc:docMk/>
            <pc:sldMk cId="610349236" sldId="266"/>
            <ac:spMk id="3" creationId="{AE492C01-75B6-409A-93EA-70DADA5312C3}"/>
          </ac:spMkLst>
        </pc:spChg>
      </pc:sldChg>
      <pc:sldChg chg="modSp mod">
        <pc:chgData name="Mark Higgins" userId="f99148ad-7e67-4304-8c11-27c7a53efd31" providerId="ADAL" clId="{BF7F3037-1DA4-4110-8A31-CB0B2EC85F67}" dt="2022-01-24T11:39:33.345" v="12"/>
        <pc:sldMkLst>
          <pc:docMk/>
          <pc:sldMk cId="365249416" sldId="269"/>
        </pc:sldMkLst>
        <pc:spChg chg="mod">
          <ac:chgData name="Mark Higgins" userId="f99148ad-7e67-4304-8c11-27c7a53efd31" providerId="ADAL" clId="{BF7F3037-1DA4-4110-8A31-CB0B2EC85F67}" dt="2022-01-24T11:39:33.345" v="12"/>
          <ac:spMkLst>
            <pc:docMk/>
            <pc:sldMk cId="365249416" sldId="269"/>
            <ac:spMk id="3" creationId="{93E1A0CE-437E-4089-AE73-03BEE8D4C05A}"/>
          </ac:spMkLst>
        </pc:spChg>
      </pc:sldChg>
      <pc:sldChg chg="modSp mod">
        <pc:chgData name="Mark Higgins" userId="f99148ad-7e67-4304-8c11-27c7a53efd31" providerId="ADAL" clId="{BF7F3037-1DA4-4110-8A31-CB0B2EC85F67}" dt="2022-01-24T11:38:33.695" v="5" actId="20577"/>
        <pc:sldMkLst>
          <pc:docMk/>
          <pc:sldMk cId="713642169" sldId="610"/>
        </pc:sldMkLst>
        <pc:spChg chg="mod">
          <ac:chgData name="Mark Higgins" userId="f99148ad-7e67-4304-8c11-27c7a53efd31" providerId="ADAL" clId="{BF7F3037-1DA4-4110-8A31-CB0B2EC85F67}" dt="2022-01-24T11:38:33.695" v="5" actId="20577"/>
          <ac:spMkLst>
            <pc:docMk/>
            <pc:sldMk cId="713642169" sldId="610"/>
            <ac:spMk id="3" creationId="{78941B76-ADFF-4B8C-BB38-21ADF089D1A0}"/>
          </ac:spMkLst>
        </pc:spChg>
      </pc:sldChg>
      <pc:sldChg chg="modSp mod">
        <pc:chgData name="Mark Higgins" userId="f99148ad-7e67-4304-8c11-27c7a53efd31" providerId="ADAL" clId="{BF7F3037-1DA4-4110-8A31-CB0B2EC85F67}" dt="2022-01-24T11:42:29.221" v="71"/>
        <pc:sldMkLst>
          <pc:docMk/>
          <pc:sldMk cId="2018838890" sldId="750"/>
        </pc:sldMkLst>
        <pc:graphicFrameChg chg="mod modGraphic">
          <ac:chgData name="Mark Higgins" userId="f99148ad-7e67-4304-8c11-27c7a53efd31" providerId="ADAL" clId="{BF7F3037-1DA4-4110-8A31-CB0B2EC85F67}" dt="2022-01-24T11:42:29.221" v="71"/>
          <ac:graphicFrameMkLst>
            <pc:docMk/>
            <pc:sldMk cId="2018838890" sldId="750"/>
            <ac:graphicFrameMk id="4" creationId="{8A37CDB9-E18B-44F7-B972-B90D1179C821}"/>
          </ac:graphicFrameMkLst>
        </pc:graphicFrameChg>
      </pc:sldChg>
      <pc:sldChg chg="del">
        <pc:chgData name="Mark Higgins" userId="f99148ad-7e67-4304-8c11-27c7a53efd31" providerId="ADAL" clId="{BF7F3037-1DA4-4110-8A31-CB0B2EC85F67}" dt="2022-01-24T11:44:47.198" v="108" actId="47"/>
        <pc:sldMkLst>
          <pc:docMk/>
          <pc:sldMk cId="3012017243" sldId="751"/>
        </pc:sldMkLst>
      </pc:sldChg>
      <pc:sldChg chg="del">
        <pc:chgData name="Mark Higgins" userId="f99148ad-7e67-4304-8c11-27c7a53efd31" providerId="ADAL" clId="{BF7F3037-1DA4-4110-8A31-CB0B2EC85F67}" dt="2022-01-24T13:09:22.387" v="227" actId="47"/>
        <pc:sldMkLst>
          <pc:docMk/>
          <pc:sldMk cId="661489223" sldId="752"/>
        </pc:sldMkLst>
      </pc:sldChg>
      <pc:sldChg chg="modSp add mod">
        <pc:chgData name="Mark Higgins" userId="f99148ad-7e67-4304-8c11-27c7a53efd31" providerId="ADAL" clId="{BF7F3037-1DA4-4110-8A31-CB0B2EC85F67}" dt="2022-01-24T11:44:27.261" v="101" actId="20577"/>
        <pc:sldMkLst>
          <pc:docMk/>
          <pc:sldMk cId="2615977295" sldId="754"/>
        </pc:sldMkLst>
        <pc:spChg chg="mod">
          <ac:chgData name="Mark Higgins" userId="f99148ad-7e67-4304-8c11-27c7a53efd31" providerId="ADAL" clId="{BF7F3037-1DA4-4110-8A31-CB0B2EC85F67}" dt="2022-01-24T11:44:27.261" v="101" actId="20577"/>
          <ac:spMkLst>
            <pc:docMk/>
            <pc:sldMk cId="2615977295" sldId="754"/>
            <ac:spMk id="6" creationId="{A696E764-ED5D-47A2-A9F9-4C808777F5D4}"/>
          </ac:spMkLst>
        </pc:spChg>
      </pc:sldChg>
      <pc:sldChg chg="modSp add mod">
        <pc:chgData name="Mark Higgins" userId="f99148ad-7e67-4304-8c11-27c7a53efd31" providerId="ADAL" clId="{BF7F3037-1DA4-4110-8A31-CB0B2EC85F67}" dt="2022-01-24T11:44:37.356" v="106" actId="6549"/>
        <pc:sldMkLst>
          <pc:docMk/>
          <pc:sldMk cId="2369055837" sldId="755"/>
        </pc:sldMkLst>
        <pc:spChg chg="mod">
          <ac:chgData name="Mark Higgins" userId="f99148ad-7e67-4304-8c11-27c7a53efd31" providerId="ADAL" clId="{BF7F3037-1DA4-4110-8A31-CB0B2EC85F67}" dt="2022-01-24T11:44:37.356" v="106" actId="6549"/>
          <ac:spMkLst>
            <pc:docMk/>
            <pc:sldMk cId="2369055837" sldId="755"/>
            <ac:spMk id="6" creationId="{A696E764-ED5D-47A2-A9F9-4C808777F5D4}"/>
          </ac:spMkLst>
        </pc:spChg>
      </pc:sldChg>
      <pc:sldChg chg="modSp add del mod">
        <pc:chgData name="Mark Higgins" userId="f99148ad-7e67-4304-8c11-27c7a53efd31" providerId="ADAL" clId="{BF7F3037-1DA4-4110-8A31-CB0B2EC85F67}" dt="2022-01-24T13:09:07.762" v="226" actId="47"/>
        <pc:sldMkLst>
          <pc:docMk/>
          <pc:sldMk cId="3561590488" sldId="756"/>
        </pc:sldMkLst>
        <pc:spChg chg="mod">
          <ac:chgData name="Mark Higgins" userId="f99148ad-7e67-4304-8c11-27c7a53efd31" providerId="ADAL" clId="{BF7F3037-1DA4-4110-8A31-CB0B2EC85F67}" dt="2022-01-24T11:51:09.077" v="195" actId="5793"/>
          <ac:spMkLst>
            <pc:docMk/>
            <pc:sldMk cId="3561590488" sldId="756"/>
            <ac:spMk id="2" creationId="{4D301313-DB92-43E4-A175-3DCAA15427FD}"/>
          </ac:spMkLst>
        </pc:spChg>
      </pc:sldChg>
    </pc:docChg>
  </pc:docChgLst>
  <pc:docChgLst>
    <pc:chgData name="Mark Higgins" userId="f99148ad-7e67-4304-8c11-27c7a53efd31" providerId="ADAL" clId="{0928E129-FD99-40CD-AF85-5E16D3AA9BEE}"/>
    <pc:docChg chg="undo custSel addSld delSld modSld sldOrd">
      <pc:chgData name="Mark Higgins" userId="f99148ad-7e67-4304-8c11-27c7a53efd31" providerId="ADAL" clId="{0928E129-FD99-40CD-AF85-5E16D3AA9BEE}" dt="2021-10-19T15:02:00.832" v="1669" actId="27636"/>
      <pc:docMkLst>
        <pc:docMk/>
      </pc:docMkLst>
      <pc:sldChg chg="add modTransition">
        <pc:chgData name="Mark Higgins" userId="f99148ad-7e67-4304-8c11-27c7a53efd31" providerId="ADAL" clId="{0928E129-FD99-40CD-AF85-5E16D3AA9BEE}" dt="2021-10-19T10:14:05.289" v="539"/>
        <pc:sldMkLst>
          <pc:docMk/>
          <pc:sldMk cId="195010966" sldId="256"/>
        </pc:sldMkLst>
      </pc:sldChg>
      <pc:sldChg chg="modSp mod">
        <pc:chgData name="Mark Higgins" userId="f99148ad-7e67-4304-8c11-27c7a53efd31" providerId="ADAL" clId="{0928E129-FD99-40CD-AF85-5E16D3AA9BEE}" dt="2021-10-19T09:57:42.722" v="245" actId="20577"/>
        <pc:sldMkLst>
          <pc:docMk/>
          <pc:sldMk cId="653415081" sldId="257"/>
        </pc:sldMkLst>
        <pc:spChg chg="mod">
          <ac:chgData name="Mark Higgins" userId="f99148ad-7e67-4304-8c11-27c7a53efd31" providerId="ADAL" clId="{0928E129-FD99-40CD-AF85-5E16D3AA9BEE}" dt="2021-10-19T09:57:42.722" v="245" actId="20577"/>
          <ac:spMkLst>
            <pc:docMk/>
            <pc:sldMk cId="653415081" sldId="257"/>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1340715411" sldId="259"/>
        </pc:sldMkLst>
      </pc:sldChg>
      <pc:sldChg chg="add modTransition">
        <pc:chgData name="Mark Higgins" userId="f99148ad-7e67-4304-8c11-27c7a53efd31" providerId="ADAL" clId="{0928E129-FD99-40CD-AF85-5E16D3AA9BEE}" dt="2021-10-19T10:14:05.289" v="539"/>
        <pc:sldMkLst>
          <pc:docMk/>
          <pc:sldMk cId="308592299" sldId="260"/>
        </pc:sldMkLst>
      </pc:sldChg>
      <pc:sldChg chg="add modTransition">
        <pc:chgData name="Mark Higgins" userId="f99148ad-7e67-4304-8c11-27c7a53efd31" providerId="ADAL" clId="{0928E129-FD99-40CD-AF85-5E16D3AA9BEE}" dt="2021-10-19T10:14:05.289" v="539"/>
        <pc:sldMkLst>
          <pc:docMk/>
          <pc:sldMk cId="3620027515" sldId="261"/>
        </pc:sldMkLst>
      </pc:sldChg>
      <pc:sldChg chg="modSp mod">
        <pc:chgData name="Mark Higgins" userId="f99148ad-7e67-4304-8c11-27c7a53efd31" providerId="ADAL" clId="{0928E129-FD99-40CD-AF85-5E16D3AA9BEE}" dt="2021-10-19T14:59:43.062" v="1542" actId="20577"/>
        <pc:sldMkLst>
          <pc:docMk/>
          <pc:sldMk cId="2851725395" sldId="263"/>
        </pc:sldMkLst>
        <pc:spChg chg="mod">
          <ac:chgData name="Mark Higgins" userId="f99148ad-7e67-4304-8c11-27c7a53efd31" providerId="ADAL" clId="{0928E129-FD99-40CD-AF85-5E16D3AA9BEE}" dt="2021-10-19T14:59:43.062" v="1542" actId="20577"/>
          <ac:spMkLst>
            <pc:docMk/>
            <pc:sldMk cId="2851725395" sldId="263"/>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431508216" sldId="270"/>
        </pc:sldMkLst>
      </pc:sldChg>
      <pc:sldChg chg="add modTransition">
        <pc:chgData name="Mark Higgins" userId="f99148ad-7e67-4304-8c11-27c7a53efd31" providerId="ADAL" clId="{0928E129-FD99-40CD-AF85-5E16D3AA9BEE}" dt="2021-10-19T10:14:05.289" v="539"/>
        <pc:sldMkLst>
          <pc:docMk/>
          <pc:sldMk cId="4227811471" sldId="271"/>
        </pc:sldMkLst>
      </pc:sldChg>
      <pc:sldChg chg="add modTransition">
        <pc:chgData name="Mark Higgins" userId="f99148ad-7e67-4304-8c11-27c7a53efd31" providerId="ADAL" clId="{0928E129-FD99-40CD-AF85-5E16D3AA9BEE}" dt="2021-10-19T10:14:05.289" v="539"/>
        <pc:sldMkLst>
          <pc:docMk/>
          <pc:sldMk cId="1248674225" sldId="275"/>
        </pc:sldMkLst>
      </pc:sldChg>
      <pc:sldChg chg="add modTransition">
        <pc:chgData name="Mark Higgins" userId="f99148ad-7e67-4304-8c11-27c7a53efd31" providerId="ADAL" clId="{0928E129-FD99-40CD-AF85-5E16D3AA9BEE}" dt="2021-10-19T10:14:05.289" v="539"/>
        <pc:sldMkLst>
          <pc:docMk/>
          <pc:sldMk cId="3739762004" sldId="276"/>
        </pc:sldMkLst>
      </pc:sldChg>
      <pc:sldChg chg="add modTransition">
        <pc:chgData name="Mark Higgins" userId="f99148ad-7e67-4304-8c11-27c7a53efd31" providerId="ADAL" clId="{0928E129-FD99-40CD-AF85-5E16D3AA9BEE}" dt="2021-10-19T10:14:05.289" v="539"/>
        <pc:sldMkLst>
          <pc:docMk/>
          <pc:sldMk cId="2583232243" sldId="277"/>
        </pc:sldMkLst>
      </pc:sldChg>
      <pc:sldChg chg="add modTransition">
        <pc:chgData name="Mark Higgins" userId="f99148ad-7e67-4304-8c11-27c7a53efd31" providerId="ADAL" clId="{0928E129-FD99-40CD-AF85-5E16D3AA9BEE}" dt="2021-10-19T10:14:05.289" v="539"/>
        <pc:sldMkLst>
          <pc:docMk/>
          <pc:sldMk cId="1334762385" sldId="278"/>
        </pc:sldMkLst>
      </pc:sldChg>
      <pc:sldChg chg="add modTransition">
        <pc:chgData name="Mark Higgins" userId="f99148ad-7e67-4304-8c11-27c7a53efd31" providerId="ADAL" clId="{0928E129-FD99-40CD-AF85-5E16D3AA9BEE}" dt="2021-10-19T10:14:05.289" v="539"/>
        <pc:sldMkLst>
          <pc:docMk/>
          <pc:sldMk cId="360803380" sldId="279"/>
        </pc:sldMkLst>
      </pc:sldChg>
      <pc:sldChg chg="add modTransition">
        <pc:chgData name="Mark Higgins" userId="f99148ad-7e67-4304-8c11-27c7a53efd31" providerId="ADAL" clId="{0928E129-FD99-40CD-AF85-5E16D3AA9BEE}" dt="2021-10-19T10:14:05.289" v="539"/>
        <pc:sldMkLst>
          <pc:docMk/>
          <pc:sldMk cId="4207859248" sldId="280"/>
        </pc:sldMkLst>
      </pc:sldChg>
      <pc:sldChg chg="add modTransition">
        <pc:chgData name="Mark Higgins" userId="f99148ad-7e67-4304-8c11-27c7a53efd31" providerId="ADAL" clId="{0928E129-FD99-40CD-AF85-5E16D3AA9BEE}" dt="2021-10-19T10:14:05.289" v="539"/>
        <pc:sldMkLst>
          <pc:docMk/>
          <pc:sldMk cId="3368538443" sldId="283"/>
        </pc:sldMkLst>
      </pc:sldChg>
      <pc:sldChg chg="add modTransition">
        <pc:chgData name="Mark Higgins" userId="f99148ad-7e67-4304-8c11-27c7a53efd31" providerId="ADAL" clId="{0928E129-FD99-40CD-AF85-5E16D3AA9BEE}" dt="2021-10-19T10:14:05.289" v="539"/>
        <pc:sldMkLst>
          <pc:docMk/>
          <pc:sldMk cId="3011566704" sldId="284"/>
        </pc:sldMkLst>
      </pc:sldChg>
      <pc:sldChg chg="add modTransition">
        <pc:chgData name="Mark Higgins" userId="f99148ad-7e67-4304-8c11-27c7a53efd31" providerId="ADAL" clId="{0928E129-FD99-40CD-AF85-5E16D3AA9BEE}" dt="2021-10-19T10:14:05.289" v="539"/>
        <pc:sldMkLst>
          <pc:docMk/>
          <pc:sldMk cId="467139853" sldId="285"/>
        </pc:sldMkLst>
      </pc:sldChg>
      <pc:sldChg chg="add modTransition">
        <pc:chgData name="Mark Higgins" userId="f99148ad-7e67-4304-8c11-27c7a53efd31" providerId="ADAL" clId="{0928E129-FD99-40CD-AF85-5E16D3AA9BEE}" dt="2021-10-19T10:14:05.289" v="539"/>
        <pc:sldMkLst>
          <pc:docMk/>
          <pc:sldMk cId="1899824347" sldId="286"/>
        </pc:sldMkLst>
      </pc:sldChg>
      <pc:sldChg chg="add modTransition">
        <pc:chgData name="Mark Higgins" userId="f99148ad-7e67-4304-8c11-27c7a53efd31" providerId="ADAL" clId="{0928E129-FD99-40CD-AF85-5E16D3AA9BEE}" dt="2021-10-19T10:14:05.289" v="539"/>
        <pc:sldMkLst>
          <pc:docMk/>
          <pc:sldMk cId="226983718" sldId="287"/>
        </pc:sldMkLst>
      </pc:sldChg>
      <pc:sldChg chg="add modTransition">
        <pc:chgData name="Mark Higgins" userId="f99148ad-7e67-4304-8c11-27c7a53efd31" providerId="ADAL" clId="{0928E129-FD99-40CD-AF85-5E16D3AA9BEE}" dt="2021-10-19T10:14:05.289" v="539"/>
        <pc:sldMkLst>
          <pc:docMk/>
          <pc:sldMk cId="564759367" sldId="288"/>
        </pc:sldMkLst>
      </pc:sldChg>
      <pc:sldChg chg="add modTransition">
        <pc:chgData name="Mark Higgins" userId="f99148ad-7e67-4304-8c11-27c7a53efd31" providerId="ADAL" clId="{0928E129-FD99-40CD-AF85-5E16D3AA9BEE}" dt="2021-10-19T10:14:05.289" v="539"/>
        <pc:sldMkLst>
          <pc:docMk/>
          <pc:sldMk cId="1424505544" sldId="290"/>
        </pc:sldMkLst>
      </pc:sldChg>
      <pc:sldChg chg="add modTransition">
        <pc:chgData name="Mark Higgins" userId="f99148ad-7e67-4304-8c11-27c7a53efd31" providerId="ADAL" clId="{0928E129-FD99-40CD-AF85-5E16D3AA9BEE}" dt="2021-10-19T10:14:05.289" v="539"/>
        <pc:sldMkLst>
          <pc:docMk/>
          <pc:sldMk cId="1748441030" sldId="292"/>
        </pc:sldMkLst>
      </pc:sldChg>
      <pc:sldChg chg="add modTransition">
        <pc:chgData name="Mark Higgins" userId="f99148ad-7e67-4304-8c11-27c7a53efd31" providerId="ADAL" clId="{0928E129-FD99-40CD-AF85-5E16D3AA9BEE}" dt="2021-10-19T10:14:05.289" v="539"/>
        <pc:sldMkLst>
          <pc:docMk/>
          <pc:sldMk cId="335237346" sldId="293"/>
        </pc:sldMkLst>
      </pc:sldChg>
      <pc:sldChg chg="add">
        <pc:chgData name="Mark Higgins" userId="f99148ad-7e67-4304-8c11-27c7a53efd31" providerId="ADAL" clId="{0928E129-FD99-40CD-AF85-5E16D3AA9BEE}" dt="2021-10-19T10:15:30.868" v="546"/>
        <pc:sldMkLst>
          <pc:docMk/>
          <pc:sldMk cId="762404290" sldId="297"/>
        </pc:sldMkLst>
      </pc:sldChg>
      <pc:sldChg chg="add modTransition">
        <pc:chgData name="Mark Higgins" userId="f99148ad-7e67-4304-8c11-27c7a53efd31" providerId="ADAL" clId="{0928E129-FD99-40CD-AF85-5E16D3AA9BEE}" dt="2021-10-19T10:14:05.289" v="539"/>
        <pc:sldMkLst>
          <pc:docMk/>
          <pc:sldMk cId="2852573246" sldId="298"/>
        </pc:sldMkLst>
      </pc:sldChg>
      <pc:sldChg chg="add modTransition">
        <pc:chgData name="Mark Higgins" userId="f99148ad-7e67-4304-8c11-27c7a53efd31" providerId="ADAL" clId="{0928E129-FD99-40CD-AF85-5E16D3AA9BEE}" dt="2021-10-19T10:14:05.289" v="539"/>
        <pc:sldMkLst>
          <pc:docMk/>
          <pc:sldMk cId="2548354788" sldId="299"/>
        </pc:sldMkLst>
      </pc:sldChg>
      <pc:sldChg chg="add modTransition">
        <pc:chgData name="Mark Higgins" userId="f99148ad-7e67-4304-8c11-27c7a53efd31" providerId="ADAL" clId="{0928E129-FD99-40CD-AF85-5E16D3AA9BEE}" dt="2021-10-19T10:14:05.289" v="539"/>
        <pc:sldMkLst>
          <pc:docMk/>
          <pc:sldMk cId="2406529237" sldId="300"/>
        </pc:sldMkLst>
      </pc:sldChg>
      <pc:sldChg chg="add modTransition">
        <pc:chgData name="Mark Higgins" userId="f99148ad-7e67-4304-8c11-27c7a53efd31" providerId="ADAL" clId="{0928E129-FD99-40CD-AF85-5E16D3AA9BEE}" dt="2021-10-19T10:14:05.289" v="539"/>
        <pc:sldMkLst>
          <pc:docMk/>
          <pc:sldMk cId="1860378534" sldId="301"/>
        </pc:sldMkLst>
      </pc:sldChg>
      <pc:sldChg chg="add modTransition">
        <pc:chgData name="Mark Higgins" userId="f99148ad-7e67-4304-8c11-27c7a53efd31" providerId="ADAL" clId="{0928E129-FD99-40CD-AF85-5E16D3AA9BEE}" dt="2021-10-19T10:14:05.289" v="539"/>
        <pc:sldMkLst>
          <pc:docMk/>
          <pc:sldMk cId="1088354717" sldId="302"/>
        </pc:sldMkLst>
      </pc:sldChg>
      <pc:sldChg chg="add modTransition">
        <pc:chgData name="Mark Higgins" userId="f99148ad-7e67-4304-8c11-27c7a53efd31" providerId="ADAL" clId="{0928E129-FD99-40CD-AF85-5E16D3AA9BEE}" dt="2021-10-19T10:14:05.289" v="539"/>
        <pc:sldMkLst>
          <pc:docMk/>
          <pc:sldMk cId="3139637837" sldId="303"/>
        </pc:sldMkLst>
      </pc:sldChg>
      <pc:sldChg chg="add modTransition">
        <pc:chgData name="Mark Higgins" userId="f99148ad-7e67-4304-8c11-27c7a53efd31" providerId="ADAL" clId="{0928E129-FD99-40CD-AF85-5E16D3AA9BEE}" dt="2021-10-19T10:14:05.289" v="539"/>
        <pc:sldMkLst>
          <pc:docMk/>
          <pc:sldMk cId="1806893274" sldId="304"/>
        </pc:sldMkLst>
      </pc:sldChg>
      <pc:sldChg chg="add modTransition">
        <pc:chgData name="Mark Higgins" userId="f99148ad-7e67-4304-8c11-27c7a53efd31" providerId="ADAL" clId="{0928E129-FD99-40CD-AF85-5E16D3AA9BEE}" dt="2021-10-19T10:14:05.289" v="539"/>
        <pc:sldMkLst>
          <pc:docMk/>
          <pc:sldMk cId="3421881770" sldId="305"/>
        </pc:sldMkLst>
      </pc:sldChg>
      <pc:sldChg chg="modSp add mod modTransition">
        <pc:chgData name="Mark Higgins" userId="f99148ad-7e67-4304-8c11-27c7a53efd31" providerId="ADAL" clId="{0928E129-FD99-40CD-AF85-5E16D3AA9BEE}" dt="2021-10-19T10:14:05.516" v="542" actId="27636"/>
        <pc:sldMkLst>
          <pc:docMk/>
          <pc:sldMk cId="1306140612" sldId="307"/>
        </pc:sldMkLst>
        <pc:spChg chg="mod">
          <ac:chgData name="Mark Higgins" userId="f99148ad-7e67-4304-8c11-27c7a53efd31" providerId="ADAL" clId="{0928E129-FD99-40CD-AF85-5E16D3AA9BEE}" dt="2021-10-19T10:14:05.516" v="542" actId="27636"/>
          <ac:spMkLst>
            <pc:docMk/>
            <pc:sldMk cId="1306140612" sldId="307"/>
            <ac:spMk id="2" creationId="{00000000-0000-0000-0000-000000000000}"/>
          </ac:spMkLst>
        </pc:spChg>
      </pc:sldChg>
      <pc:sldChg chg="add modTransition">
        <pc:chgData name="Mark Higgins" userId="f99148ad-7e67-4304-8c11-27c7a53efd31" providerId="ADAL" clId="{0928E129-FD99-40CD-AF85-5E16D3AA9BEE}" dt="2021-10-19T10:14:05.289" v="539"/>
        <pc:sldMkLst>
          <pc:docMk/>
          <pc:sldMk cId="3314251560" sldId="308"/>
        </pc:sldMkLst>
      </pc:sldChg>
      <pc:sldChg chg="add modTransition">
        <pc:chgData name="Mark Higgins" userId="f99148ad-7e67-4304-8c11-27c7a53efd31" providerId="ADAL" clId="{0928E129-FD99-40CD-AF85-5E16D3AA9BEE}" dt="2021-10-19T10:14:05.289" v="539"/>
        <pc:sldMkLst>
          <pc:docMk/>
          <pc:sldMk cId="2616973605" sldId="309"/>
        </pc:sldMkLst>
      </pc:sldChg>
      <pc:sldChg chg="add modTransition">
        <pc:chgData name="Mark Higgins" userId="f99148ad-7e67-4304-8c11-27c7a53efd31" providerId="ADAL" clId="{0928E129-FD99-40CD-AF85-5E16D3AA9BEE}" dt="2021-10-19T10:14:05.289" v="539"/>
        <pc:sldMkLst>
          <pc:docMk/>
          <pc:sldMk cId="1068501209" sldId="312"/>
        </pc:sldMkLst>
      </pc:sldChg>
      <pc:sldChg chg="add modTransition">
        <pc:chgData name="Mark Higgins" userId="f99148ad-7e67-4304-8c11-27c7a53efd31" providerId="ADAL" clId="{0928E129-FD99-40CD-AF85-5E16D3AA9BEE}" dt="2021-10-19T10:14:05.289" v="539"/>
        <pc:sldMkLst>
          <pc:docMk/>
          <pc:sldMk cId="316319052" sldId="314"/>
        </pc:sldMkLst>
      </pc:sldChg>
      <pc:sldChg chg="add modTransition">
        <pc:chgData name="Mark Higgins" userId="f99148ad-7e67-4304-8c11-27c7a53efd31" providerId="ADAL" clId="{0928E129-FD99-40CD-AF85-5E16D3AA9BEE}" dt="2021-10-19T10:14:05.289" v="539"/>
        <pc:sldMkLst>
          <pc:docMk/>
          <pc:sldMk cId="3560707118" sldId="315"/>
        </pc:sldMkLst>
      </pc:sldChg>
      <pc:sldChg chg="add modTransition">
        <pc:chgData name="Mark Higgins" userId="f99148ad-7e67-4304-8c11-27c7a53efd31" providerId="ADAL" clId="{0928E129-FD99-40CD-AF85-5E16D3AA9BEE}" dt="2021-10-19T10:14:05.289" v="539"/>
        <pc:sldMkLst>
          <pc:docMk/>
          <pc:sldMk cId="1207979006" sldId="316"/>
        </pc:sldMkLst>
      </pc:sldChg>
      <pc:sldChg chg="add modTransition">
        <pc:chgData name="Mark Higgins" userId="f99148ad-7e67-4304-8c11-27c7a53efd31" providerId="ADAL" clId="{0928E129-FD99-40CD-AF85-5E16D3AA9BEE}" dt="2021-10-19T10:14:05.289" v="539"/>
        <pc:sldMkLst>
          <pc:docMk/>
          <pc:sldMk cId="3712599942" sldId="317"/>
        </pc:sldMkLst>
      </pc:sldChg>
      <pc:sldChg chg="add modTransition">
        <pc:chgData name="Mark Higgins" userId="f99148ad-7e67-4304-8c11-27c7a53efd31" providerId="ADAL" clId="{0928E129-FD99-40CD-AF85-5E16D3AA9BEE}" dt="2021-10-19T10:14:05.289" v="539"/>
        <pc:sldMkLst>
          <pc:docMk/>
          <pc:sldMk cId="1467444371" sldId="319"/>
        </pc:sldMkLst>
      </pc:sldChg>
      <pc:sldChg chg="add modTransition">
        <pc:chgData name="Mark Higgins" userId="f99148ad-7e67-4304-8c11-27c7a53efd31" providerId="ADAL" clId="{0928E129-FD99-40CD-AF85-5E16D3AA9BEE}" dt="2021-10-19T10:14:05.289" v="539"/>
        <pc:sldMkLst>
          <pc:docMk/>
          <pc:sldMk cId="1530099250" sldId="320"/>
        </pc:sldMkLst>
      </pc:sldChg>
      <pc:sldChg chg="add modTransition">
        <pc:chgData name="Mark Higgins" userId="f99148ad-7e67-4304-8c11-27c7a53efd31" providerId="ADAL" clId="{0928E129-FD99-40CD-AF85-5E16D3AA9BEE}" dt="2021-10-19T10:14:05.289" v="539"/>
        <pc:sldMkLst>
          <pc:docMk/>
          <pc:sldMk cId="595332086" sldId="321"/>
        </pc:sldMkLst>
      </pc:sldChg>
      <pc:sldChg chg="add modTransition">
        <pc:chgData name="Mark Higgins" userId="f99148ad-7e67-4304-8c11-27c7a53efd31" providerId="ADAL" clId="{0928E129-FD99-40CD-AF85-5E16D3AA9BEE}" dt="2021-10-19T10:14:05.289" v="539"/>
        <pc:sldMkLst>
          <pc:docMk/>
          <pc:sldMk cId="655083374" sldId="324"/>
        </pc:sldMkLst>
      </pc:sldChg>
      <pc:sldChg chg="add modTransition">
        <pc:chgData name="Mark Higgins" userId="f99148ad-7e67-4304-8c11-27c7a53efd31" providerId="ADAL" clId="{0928E129-FD99-40CD-AF85-5E16D3AA9BEE}" dt="2021-10-19T10:14:05.289" v="539"/>
        <pc:sldMkLst>
          <pc:docMk/>
          <pc:sldMk cId="3809584291" sldId="325"/>
        </pc:sldMkLst>
      </pc:sldChg>
      <pc:sldChg chg="add modTransition">
        <pc:chgData name="Mark Higgins" userId="f99148ad-7e67-4304-8c11-27c7a53efd31" providerId="ADAL" clId="{0928E129-FD99-40CD-AF85-5E16D3AA9BEE}" dt="2021-10-19T10:14:05.289" v="539"/>
        <pc:sldMkLst>
          <pc:docMk/>
          <pc:sldMk cId="973167700" sldId="326"/>
        </pc:sldMkLst>
      </pc:sldChg>
      <pc:sldChg chg="add modTransition">
        <pc:chgData name="Mark Higgins" userId="f99148ad-7e67-4304-8c11-27c7a53efd31" providerId="ADAL" clId="{0928E129-FD99-40CD-AF85-5E16D3AA9BEE}" dt="2021-10-19T10:14:05.289" v="539"/>
        <pc:sldMkLst>
          <pc:docMk/>
          <pc:sldMk cId="3354282219" sldId="327"/>
        </pc:sldMkLst>
      </pc:sldChg>
      <pc:sldChg chg="add modTransition">
        <pc:chgData name="Mark Higgins" userId="f99148ad-7e67-4304-8c11-27c7a53efd31" providerId="ADAL" clId="{0928E129-FD99-40CD-AF85-5E16D3AA9BEE}" dt="2021-10-19T10:14:05.289" v="539"/>
        <pc:sldMkLst>
          <pc:docMk/>
          <pc:sldMk cId="4196323642" sldId="328"/>
        </pc:sldMkLst>
      </pc:sldChg>
      <pc:sldChg chg="add modTransition">
        <pc:chgData name="Mark Higgins" userId="f99148ad-7e67-4304-8c11-27c7a53efd31" providerId="ADAL" clId="{0928E129-FD99-40CD-AF85-5E16D3AA9BEE}" dt="2021-10-19T10:14:05.289" v="539"/>
        <pc:sldMkLst>
          <pc:docMk/>
          <pc:sldMk cId="1239372303" sldId="329"/>
        </pc:sldMkLst>
      </pc:sldChg>
      <pc:sldChg chg="add modTransition">
        <pc:chgData name="Mark Higgins" userId="f99148ad-7e67-4304-8c11-27c7a53efd31" providerId="ADAL" clId="{0928E129-FD99-40CD-AF85-5E16D3AA9BEE}" dt="2021-10-19T10:14:05.289" v="539"/>
        <pc:sldMkLst>
          <pc:docMk/>
          <pc:sldMk cId="1175094082" sldId="330"/>
        </pc:sldMkLst>
      </pc:sldChg>
      <pc:sldChg chg="add modTransition">
        <pc:chgData name="Mark Higgins" userId="f99148ad-7e67-4304-8c11-27c7a53efd31" providerId="ADAL" clId="{0928E129-FD99-40CD-AF85-5E16D3AA9BEE}" dt="2021-10-19T10:14:05.289" v="539"/>
        <pc:sldMkLst>
          <pc:docMk/>
          <pc:sldMk cId="3924781023" sldId="331"/>
        </pc:sldMkLst>
      </pc:sldChg>
      <pc:sldChg chg="add modTransition">
        <pc:chgData name="Mark Higgins" userId="f99148ad-7e67-4304-8c11-27c7a53efd31" providerId="ADAL" clId="{0928E129-FD99-40CD-AF85-5E16D3AA9BEE}" dt="2021-10-19T10:14:05.289" v="539"/>
        <pc:sldMkLst>
          <pc:docMk/>
          <pc:sldMk cId="1584957530" sldId="332"/>
        </pc:sldMkLst>
      </pc:sldChg>
      <pc:sldChg chg="modSp add mod modTransition">
        <pc:chgData name="Mark Higgins" userId="f99148ad-7e67-4304-8c11-27c7a53efd31" providerId="ADAL" clId="{0928E129-FD99-40CD-AF85-5E16D3AA9BEE}" dt="2021-10-19T10:14:05.471" v="540" actId="27636"/>
        <pc:sldMkLst>
          <pc:docMk/>
          <pc:sldMk cId="79574591" sldId="333"/>
        </pc:sldMkLst>
        <pc:spChg chg="mod">
          <ac:chgData name="Mark Higgins" userId="f99148ad-7e67-4304-8c11-27c7a53efd31" providerId="ADAL" clId="{0928E129-FD99-40CD-AF85-5E16D3AA9BEE}" dt="2021-10-19T10:14:05.471" v="540" actId="27636"/>
          <ac:spMkLst>
            <pc:docMk/>
            <pc:sldMk cId="79574591" sldId="333"/>
            <ac:spMk id="10243" creationId="{00000000-0000-0000-0000-000000000000}"/>
          </ac:spMkLst>
        </pc:spChg>
      </pc:sldChg>
      <pc:sldChg chg="add modTransition">
        <pc:chgData name="Mark Higgins" userId="f99148ad-7e67-4304-8c11-27c7a53efd31" providerId="ADAL" clId="{0928E129-FD99-40CD-AF85-5E16D3AA9BEE}" dt="2021-10-19T10:14:05.289" v="539"/>
        <pc:sldMkLst>
          <pc:docMk/>
          <pc:sldMk cId="2433432481" sldId="334"/>
        </pc:sldMkLst>
      </pc:sldChg>
      <pc:sldChg chg="add modTransition">
        <pc:chgData name="Mark Higgins" userId="f99148ad-7e67-4304-8c11-27c7a53efd31" providerId="ADAL" clId="{0928E129-FD99-40CD-AF85-5E16D3AA9BEE}" dt="2021-10-19T10:14:05.289" v="539"/>
        <pc:sldMkLst>
          <pc:docMk/>
          <pc:sldMk cId="800638942" sldId="335"/>
        </pc:sldMkLst>
      </pc:sldChg>
      <pc:sldChg chg="add modTransition">
        <pc:chgData name="Mark Higgins" userId="f99148ad-7e67-4304-8c11-27c7a53efd31" providerId="ADAL" clId="{0928E129-FD99-40CD-AF85-5E16D3AA9BEE}" dt="2021-10-19T10:14:05.289" v="539"/>
        <pc:sldMkLst>
          <pc:docMk/>
          <pc:sldMk cId="2339599335" sldId="338"/>
        </pc:sldMkLst>
      </pc:sldChg>
      <pc:sldChg chg="add modTransition">
        <pc:chgData name="Mark Higgins" userId="f99148ad-7e67-4304-8c11-27c7a53efd31" providerId="ADAL" clId="{0928E129-FD99-40CD-AF85-5E16D3AA9BEE}" dt="2021-10-19T10:14:05.289" v="539"/>
        <pc:sldMkLst>
          <pc:docMk/>
          <pc:sldMk cId="2815121568" sldId="339"/>
        </pc:sldMkLst>
      </pc:sldChg>
      <pc:sldChg chg="add modTransition">
        <pc:chgData name="Mark Higgins" userId="f99148ad-7e67-4304-8c11-27c7a53efd31" providerId="ADAL" clId="{0928E129-FD99-40CD-AF85-5E16D3AA9BEE}" dt="2021-10-19T10:14:05.289" v="539"/>
        <pc:sldMkLst>
          <pc:docMk/>
          <pc:sldMk cId="2498991220" sldId="340"/>
        </pc:sldMkLst>
      </pc:sldChg>
      <pc:sldChg chg="add">
        <pc:chgData name="Mark Higgins" userId="f99148ad-7e67-4304-8c11-27c7a53efd31" providerId="ADAL" clId="{0928E129-FD99-40CD-AF85-5E16D3AA9BEE}" dt="2021-10-19T10:14:05.289" v="539"/>
        <pc:sldMkLst>
          <pc:docMk/>
          <pc:sldMk cId="720897595" sldId="341"/>
        </pc:sldMkLst>
      </pc:sldChg>
      <pc:sldChg chg="add modTransition">
        <pc:chgData name="Mark Higgins" userId="f99148ad-7e67-4304-8c11-27c7a53efd31" providerId="ADAL" clId="{0928E129-FD99-40CD-AF85-5E16D3AA9BEE}" dt="2021-10-19T10:14:05.289" v="539"/>
        <pc:sldMkLst>
          <pc:docMk/>
          <pc:sldMk cId="1331042237" sldId="342"/>
        </pc:sldMkLst>
      </pc:sldChg>
      <pc:sldChg chg="add modTransition">
        <pc:chgData name="Mark Higgins" userId="f99148ad-7e67-4304-8c11-27c7a53efd31" providerId="ADAL" clId="{0928E129-FD99-40CD-AF85-5E16D3AA9BEE}" dt="2021-10-19T10:14:05.289" v="539"/>
        <pc:sldMkLst>
          <pc:docMk/>
          <pc:sldMk cId="2524869878" sldId="343"/>
        </pc:sldMkLst>
      </pc:sldChg>
      <pc:sldChg chg="add">
        <pc:chgData name="Mark Higgins" userId="f99148ad-7e67-4304-8c11-27c7a53efd31" providerId="ADAL" clId="{0928E129-FD99-40CD-AF85-5E16D3AA9BEE}" dt="2021-10-19T10:14:05.289" v="539"/>
        <pc:sldMkLst>
          <pc:docMk/>
          <pc:sldMk cId="442263038" sldId="344"/>
        </pc:sldMkLst>
      </pc:sldChg>
      <pc:sldChg chg="add">
        <pc:chgData name="Mark Higgins" userId="f99148ad-7e67-4304-8c11-27c7a53efd31" providerId="ADAL" clId="{0928E129-FD99-40CD-AF85-5E16D3AA9BEE}" dt="2021-10-19T10:14:05.289" v="539"/>
        <pc:sldMkLst>
          <pc:docMk/>
          <pc:sldMk cId="381527668" sldId="345"/>
        </pc:sldMkLst>
      </pc:sldChg>
      <pc:sldChg chg="add">
        <pc:chgData name="Mark Higgins" userId="f99148ad-7e67-4304-8c11-27c7a53efd31" providerId="ADAL" clId="{0928E129-FD99-40CD-AF85-5E16D3AA9BEE}" dt="2021-10-19T10:14:05.289" v="539"/>
        <pc:sldMkLst>
          <pc:docMk/>
          <pc:sldMk cId="1354352999" sldId="346"/>
        </pc:sldMkLst>
      </pc:sldChg>
      <pc:sldChg chg="add">
        <pc:chgData name="Mark Higgins" userId="f99148ad-7e67-4304-8c11-27c7a53efd31" providerId="ADAL" clId="{0928E129-FD99-40CD-AF85-5E16D3AA9BEE}" dt="2021-10-19T10:14:05.289" v="539"/>
        <pc:sldMkLst>
          <pc:docMk/>
          <pc:sldMk cId="4031584946" sldId="347"/>
        </pc:sldMkLst>
      </pc:sldChg>
      <pc:sldChg chg="add">
        <pc:chgData name="Mark Higgins" userId="f99148ad-7e67-4304-8c11-27c7a53efd31" providerId="ADAL" clId="{0928E129-FD99-40CD-AF85-5E16D3AA9BEE}" dt="2021-10-19T10:14:05.289" v="539"/>
        <pc:sldMkLst>
          <pc:docMk/>
          <pc:sldMk cId="4037647330" sldId="348"/>
        </pc:sldMkLst>
      </pc:sldChg>
      <pc:sldChg chg="add">
        <pc:chgData name="Mark Higgins" userId="f99148ad-7e67-4304-8c11-27c7a53efd31" providerId="ADAL" clId="{0928E129-FD99-40CD-AF85-5E16D3AA9BEE}" dt="2021-10-19T10:14:05.289" v="539"/>
        <pc:sldMkLst>
          <pc:docMk/>
          <pc:sldMk cId="1798815253" sldId="349"/>
        </pc:sldMkLst>
      </pc:sldChg>
      <pc:sldChg chg="add">
        <pc:chgData name="Mark Higgins" userId="f99148ad-7e67-4304-8c11-27c7a53efd31" providerId="ADAL" clId="{0928E129-FD99-40CD-AF85-5E16D3AA9BEE}" dt="2021-10-19T10:14:05.289" v="539"/>
        <pc:sldMkLst>
          <pc:docMk/>
          <pc:sldMk cId="25094573" sldId="350"/>
        </pc:sldMkLst>
      </pc:sldChg>
      <pc:sldChg chg="add">
        <pc:chgData name="Mark Higgins" userId="f99148ad-7e67-4304-8c11-27c7a53efd31" providerId="ADAL" clId="{0928E129-FD99-40CD-AF85-5E16D3AA9BEE}" dt="2021-10-19T10:14:05.289" v="539"/>
        <pc:sldMkLst>
          <pc:docMk/>
          <pc:sldMk cId="187441037" sldId="351"/>
        </pc:sldMkLst>
      </pc:sldChg>
      <pc:sldChg chg="add">
        <pc:chgData name="Mark Higgins" userId="f99148ad-7e67-4304-8c11-27c7a53efd31" providerId="ADAL" clId="{0928E129-FD99-40CD-AF85-5E16D3AA9BEE}" dt="2021-10-19T10:14:05.289" v="539"/>
        <pc:sldMkLst>
          <pc:docMk/>
          <pc:sldMk cId="263494010" sldId="352"/>
        </pc:sldMkLst>
      </pc:sldChg>
      <pc:sldChg chg="add">
        <pc:chgData name="Mark Higgins" userId="f99148ad-7e67-4304-8c11-27c7a53efd31" providerId="ADAL" clId="{0928E129-FD99-40CD-AF85-5E16D3AA9BEE}" dt="2021-10-19T10:14:05.289" v="539"/>
        <pc:sldMkLst>
          <pc:docMk/>
          <pc:sldMk cId="3175947865" sldId="353"/>
        </pc:sldMkLst>
      </pc:sldChg>
      <pc:sldChg chg="add">
        <pc:chgData name="Mark Higgins" userId="f99148ad-7e67-4304-8c11-27c7a53efd31" providerId="ADAL" clId="{0928E129-FD99-40CD-AF85-5E16D3AA9BEE}" dt="2021-10-19T10:14:05.289" v="539"/>
        <pc:sldMkLst>
          <pc:docMk/>
          <pc:sldMk cId="2280632060" sldId="354"/>
        </pc:sldMkLst>
      </pc:sldChg>
      <pc:sldChg chg="modSp add mod">
        <pc:chgData name="Mark Higgins" userId="f99148ad-7e67-4304-8c11-27c7a53efd31" providerId="ADAL" clId="{0928E129-FD99-40CD-AF85-5E16D3AA9BEE}" dt="2021-10-19T10:14:05.499" v="541" actId="27636"/>
        <pc:sldMkLst>
          <pc:docMk/>
          <pc:sldMk cId="1279291995" sldId="355"/>
        </pc:sldMkLst>
        <pc:spChg chg="mod">
          <ac:chgData name="Mark Higgins" userId="f99148ad-7e67-4304-8c11-27c7a53efd31" providerId="ADAL" clId="{0928E129-FD99-40CD-AF85-5E16D3AA9BEE}" dt="2021-10-19T10:14:05.499" v="541" actId="27636"/>
          <ac:spMkLst>
            <pc:docMk/>
            <pc:sldMk cId="1279291995" sldId="355"/>
            <ac:spMk id="31746" creationId="{00000000-0000-0000-0000-000000000000}"/>
          </ac:spMkLst>
        </pc:spChg>
      </pc:sldChg>
      <pc:sldChg chg="add">
        <pc:chgData name="Mark Higgins" userId="f99148ad-7e67-4304-8c11-27c7a53efd31" providerId="ADAL" clId="{0928E129-FD99-40CD-AF85-5E16D3AA9BEE}" dt="2021-10-19T10:14:05.289" v="539"/>
        <pc:sldMkLst>
          <pc:docMk/>
          <pc:sldMk cId="3282233655" sldId="356"/>
        </pc:sldMkLst>
      </pc:sldChg>
      <pc:sldChg chg="add">
        <pc:chgData name="Mark Higgins" userId="f99148ad-7e67-4304-8c11-27c7a53efd31" providerId="ADAL" clId="{0928E129-FD99-40CD-AF85-5E16D3AA9BEE}" dt="2021-10-19T10:14:05.289" v="539"/>
        <pc:sldMkLst>
          <pc:docMk/>
          <pc:sldMk cId="798366066" sldId="357"/>
        </pc:sldMkLst>
      </pc:sldChg>
      <pc:sldChg chg="add">
        <pc:chgData name="Mark Higgins" userId="f99148ad-7e67-4304-8c11-27c7a53efd31" providerId="ADAL" clId="{0928E129-FD99-40CD-AF85-5E16D3AA9BEE}" dt="2021-10-19T10:14:05.289" v="539"/>
        <pc:sldMkLst>
          <pc:docMk/>
          <pc:sldMk cId="3090888529" sldId="358"/>
        </pc:sldMkLst>
      </pc:sldChg>
      <pc:sldChg chg="add">
        <pc:chgData name="Mark Higgins" userId="f99148ad-7e67-4304-8c11-27c7a53efd31" providerId="ADAL" clId="{0928E129-FD99-40CD-AF85-5E16D3AA9BEE}" dt="2021-10-19T10:14:05.289" v="539"/>
        <pc:sldMkLst>
          <pc:docMk/>
          <pc:sldMk cId="1278481872" sldId="359"/>
        </pc:sldMkLst>
      </pc:sldChg>
      <pc:sldChg chg="add modTransition">
        <pc:chgData name="Mark Higgins" userId="f99148ad-7e67-4304-8c11-27c7a53efd31" providerId="ADAL" clId="{0928E129-FD99-40CD-AF85-5E16D3AA9BEE}" dt="2021-10-19T10:14:05.289" v="539"/>
        <pc:sldMkLst>
          <pc:docMk/>
          <pc:sldMk cId="757728401" sldId="360"/>
        </pc:sldMkLst>
      </pc:sldChg>
      <pc:sldChg chg="add">
        <pc:chgData name="Mark Higgins" userId="f99148ad-7e67-4304-8c11-27c7a53efd31" providerId="ADAL" clId="{0928E129-FD99-40CD-AF85-5E16D3AA9BEE}" dt="2021-10-19T10:15:30.868" v="546"/>
        <pc:sldMkLst>
          <pc:docMk/>
          <pc:sldMk cId="3092675455" sldId="361"/>
        </pc:sldMkLst>
      </pc:sldChg>
      <pc:sldChg chg="add">
        <pc:chgData name="Mark Higgins" userId="f99148ad-7e67-4304-8c11-27c7a53efd31" providerId="ADAL" clId="{0928E129-FD99-40CD-AF85-5E16D3AA9BEE}" dt="2021-10-19T10:15:30.868" v="546"/>
        <pc:sldMkLst>
          <pc:docMk/>
          <pc:sldMk cId="1328544128" sldId="362"/>
        </pc:sldMkLst>
      </pc:sldChg>
      <pc:sldChg chg="add">
        <pc:chgData name="Mark Higgins" userId="f99148ad-7e67-4304-8c11-27c7a53efd31" providerId="ADAL" clId="{0928E129-FD99-40CD-AF85-5E16D3AA9BEE}" dt="2021-10-19T10:15:30.868" v="546"/>
        <pc:sldMkLst>
          <pc:docMk/>
          <pc:sldMk cId="833547864" sldId="363"/>
        </pc:sldMkLst>
      </pc:sldChg>
      <pc:sldChg chg="add">
        <pc:chgData name="Mark Higgins" userId="f99148ad-7e67-4304-8c11-27c7a53efd31" providerId="ADAL" clId="{0928E129-FD99-40CD-AF85-5E16D3AA9BEE}" dt="2021-10-19T10:15:30.868" v="546"/>
        <pc:sldMkLst>
          <pc:docMk/>
          <pc:sldMk cId="1097937262" sldId="364"/>
        </pc:sldMkLst>
      </pc:sldChg>
      <pc:sldChg chg="add">
        <pc:chgData name="Mark Higgins" userId="f99148ad-7e67-4304-8c11-27c7a53efd31" providerId="ADAL" clId="{0928E129-FD99-40CD-AF85-5E16D3AA9BEE}" dt="2021-10-19T10:15:30.868" v="546"/>
        <pc:sldMkLst>
          <pc:docMk/>
          <pc:sldMk cId="2640944913" sldId="365"/>
        </pc:sldMkLst>
      </pc:sldChg>
      <pc:sldChg chg="add modTransition">
        <pc:chgData name="Mark Higgins" userId="f99148ad-7e67-4304-8c11-27c7a53efd31" providerId="ADAL" clId="{0928E129-FD99-40CD-AF85-5E16D3AA9BEE}" dt="2021-10-19T10:14:05.289" v="539"/>
        <pc:sldMkLst>
          <pc:docMk/>
          <pc:sldMk cId="1231510094" sldId="367"/>
        </pc:sldMkLst>
      </pc:sldChg>
      <pc:sldChg chg="add modTransition">
        <pc:chgData name="Mark Higgins" userId="f99148ad-7e67-4304-8c11-27c7a53efd31" providerId="ADAL" clId="{0928E129-FD99-40CD-AF85-5E16D3AA9BEE}" dt="2021-10-19T10:14:05.289" v="539"/>
        <pc:sldMkLst>
          <pc:docMk/>
          <pc:sldMk cId="903832305" sldId="369"/>
        </pc:sldMkLst>
      </pc:sldChg>
      <pc:sldChg chg="add modTransition">
        <pc:chgData name="Mark Higgins" userId="f99148ad-7e67-4304-8c11-27c7a53efd31" providerId="ADAL" clId="{0928E129-FD99-40CD-AF85-5E16D3AA9BEE}" dt="2021-10-19T10:14:05.289" v="539"/>
        <pc:sldMkLst>
          <pc:docMk/>
          <pc:sldMk cId="556409987" sldId="373"/>
        </pc:sldMkLst>
      </pc:sldChg>
      <pc:sldChg chg="add modTransition">
        <pc:chgData name="Mark Higgins" userId="f99148ad-7e67-4304-8c11-27c7a53efd31" providerId="ADAL" clId="{0928E129-FD99-40CD-AF85-5E16D3AA9BEE}" dt="2021-10-19T10:14:05.289" v="539"/>
        <pc:sldMkLst>
          <pc:docMk/>
          <pc:sldMk cId="486224407" sldId="377"/>
        </pc:sldMkLst>
      </pc:sldChg>
      <pc:sldChg chg="add modTransition">
        <pc:chgData name="Mark Higgins" userId="f99148ad-7e67-4304-8c11-27c7a53efd31" providerId="ADAL" clId="{0928E129-FD99-40CD-AF85-5E16D3AA9BEE}" dt="2021-10-19T10:14:05.289" v="539"/>
        <pc:sldMkLst>
          <pc:docMk/>
          <pc:sldMk cId="2826229378" sldId="378"/>
        </pc:sldMkLst>
      </pc:sldChg>
      <pc:sldChg chg="add modTransition">
        <pc:chgData name="Mark Higgins" userId="f99148ad-7e67-4304-8c11-27c7a53efd31" providerId="ADAL" clId="{0928E129-FD99-40CD-AF85-5E16D3AA9BEE}" dt="2021-10-19T10:14:05.289" v="539"/>
        <pc:sldMkLst>
          <pc:docMk/>
          <pc:sldMk cId="1059443082" sldId="379"/>
        </pc:sldMkLst>
      </pc:sldChg>
      <pc:sldChg chg="add modTransition">
        <pc:chgData name="Mark Higgins" userId="f99148ad-7e67-4304-8c11-27c7a53efd31" providerId="ADAL" clId="{0928E129-FD99-40CD-AF85-5E16D3AA9BEE}" dt="2021-10-19T10:14:05.289" v="539"/>
        <pc:sldMkLst>
          <pc:docMk/>
          <pc:sldMk cId="217333681" sldId="380"/>
        </pc:sldMkLst>
      </pc:sldChg>
      <pc:sldChg chg="add modTransition">
        <pc:chgData name="Mark Higgins" userId="f99148ad-7e67-4304-8c11-27c7a53efd31" providerId="ADAL" clId="{0928E129-FD99-40CD-AF85-5E16D3AA9BEE}" dt="2021-10-19T10:14:05.289" v="539"/>
        <pc:sldMkLst>
          <pc:docMk/>
          <pc:sldMk cId="761647083" sldId="388"/>
        </pc:sldMkLst>
      </pc:sldChg>
      <pc:sldChg chg="add modTransition">
        <pc:chgData name="Mark Higgins" userId="f99148ad-7e67-4304-8c11-27c7a53efd31" providerId="ADAL" clId="{0928E129-FD99-40CD-AF85-5E16D3AA9BEE}" dt="2021-10-19T10:14:05.289" v="539"/>
        <pc:sldMkLst>
          <pc:docMk/>
          <pc:sldMk cId="2918068631" sldId="389"/>
        </pc:sldMkLst>
      </pc:sldChg>
      <pc:sldChg chg="add modTransition">
        <pc:chgData name="Mark Higgins" userId="f99148ad-7e67-4304-8c11-27c7a53efd31" providerId="ADAL" clId="{0928E129-FD99-40CD-AF85-5E16D3AA9BEE}" dt="2021-10-19T10:14:05.289" v="539"/>
        <pc:sldMkLst>
          <pc:docMk/>
          <pc:sldMk cId="845237742" sldId="390"/>
        </pc:sldMkLst>
      </pc:sldChg>
      <pc:sldChg chg="add modTransition">
        <pc:chgData name="Mark Higgins" userId="f99148ad-7e67-4304-8c11-27c7a53efd31" providerId="ADAL" clId="{0928E129-FD99-40CD-AF85-5E16D3AA9BEE}" dt="2021-10-19T10:14:05.289" v="539"/>
        <pc:sldMkLst>
          <pc:docMk/>
          <pc:sldMk cId="1248848706" sldId="391"/>
        </pc:sldMkLst>
      </pc:sldChg>
      <pc:sldChg chg="add modTransition">
        <pc:chgData name="Mark Higgins" userId="f99148ad-7e67-4304-8c11-27c7a53efd31" providerId="ADAL" clId="{0928E129-FD99-40CD-AF85-5E16D3AA9BEE}" dt="2021-10-19T10:14:05.289" v="539"/>
        <pc:sldMkLst>
          <pc:docMk/>
          <pc:sldMk cId="1516249719" sldId="392"/>
        </pc:sldMkLst>
      </pc:sldChg>
      <pc:sldChg chg="add modTransition">
        <pc:chgData name="Mark Higgins" userId="f99148ad-7e67-4304-8c11-27c7a53efd31" providerId="ADAL" clId="{0928E129-FD99-40CD-AF85-5E16D3AA9BEE}" dt="2021-10-19T10:14:05.289" v="539"/>
        <pc:sldMkLst>
          <pc:docMk/>
          <pc:sldMk cId="2184032674" sldId="393"/>
        </pc:sldMkLst>
      </pc:sldChg>
      <pc:sldChg chg="add modTransition">
        <pc:chgData name="Mark Higgins" userId="f99148ad-7e67-4304-8c11-27c7a53efd31" providerId="ADAL" clId="{0928E129-FD99-40CD-AF85-5E16D3AA9BEE}" dt="2021-10-19T10:14:05.289" v="539"/>
        <pc:sldMkLst>
          <pc:docMk/>
          <pc:sldMk cId="3052757254" sldId="394"/>
        </pc:sldMkLst>
      </pc:sldChg>
      <pc:sldChg chg="add modTransition">
        <pc:chgData name="Mark Higgins" userId="f99148ad-7e67-4304-8c11-27c7a53efd31" providerId="ADAL" clId="{0928E129-FD99-40CD-AF85-5E16D3AA9BEE}" dt="2021-10-19T10:14:05.289" v="539"/>
        <pc:sldMkLst>
          <pc:docMk/>
          <pc:sldMk cId="3926405391" sldId="395"/>
        </pc:sldMkLst>
      </pc:sldChg>
      <pc:sldChg chg="add modTransition">
        <pc:chgData name="Mark Higgins" userId="f99148ad-7e67-4304-8c11-27c7a53efd31" providerId="ADAL" clId="{0928E129-FD99-40CD-AF85-5E16D3AA9BEE}" dt="2021-10-19T10:14:05.289" v="539"/>
        <pc:sldMkLst>
          <pc:docMk/>
          <pc:sldMk cId="1511910403" sldId="396"/>
        </pc:sldMkLst>
      </pc:sldChg>
      <pc:sldChg chg="add modTransition">
        <pc:chgData name="Mark Higgins" userId="f99148ad-7e67-4304-8c11-27c7a53efd31" providerId="ADAL" clId="{0928E129-FD99-40CD-AF85-5E16D3AA9BEE}" dt="2021-10-19T10:14:05.289" v="539"/>
        <pc:sldMkLst>
          <pc:docMk/>
          <pc:sldMk cId="1544895526" sldId="397"/>
        </pc:sldMkLst>
      </pc:sldChg>
      <pc:sldChg chg="add modTransition">
        <pc:chgData name="Mark Higgins" userId="f99148ad-7e67-4304-8c11-27c7a53efd31" providerId="ADAL" clId="{0928E129-FD99-40CD-AF85-5E16D3AA9BEE}" dt="2021-10-19T10:14:05.289" v="539"/>
        <pc:sldMkLst>
          <pc:docMk/>
          <pc:sldMk cId="2465785807" sldId="398"/>
        </pc:sldMkLst>
      </pc:sldChg>
      <pc:sldChg chg="add modTransition">
        <pc:chgData name="Mark Higgins" userId="f99148ad-7e67-4304-8c11-27c7a53efd31" providerId="ADAL" clId="{0928E129-FD99-40CD-AF85-5E16D3AA9BEE}" dt="2021-10-19T10:14:05.289" v="539"/>
        <pc:sldMkLst>
          <pc:docMk/>
          <pc:sldMk cId="3222968002" sldId="399"/>
        </pc:sldMkLst>
      </pc:sldChg>
      <pc:sldChg chg="add modTransition">
        <pc:chgData name="Mark Higgins" userId="f99148ad-7e67-4304-8c11-27c7a53efd31" providerId="ADAL" clId="{0928E129-FD99-40CD-AF85-5E16D3AA9BEE}" dt="2021-10-19T10:14:05.289" v="539"/>
        <pc:sldMkLst>
          <pc:docMk/>
          <pc:sldMk cId="2056755039" sldId="400"/>
        </pc:sldMkLst>
      </pc:sldChg>
      <pc:sldChg chg="add modTransition">
        <pc:chgData name="Mark Higgins" userId="f99148ad-7e67-4304-8c11-27c7a53efd31" providerId="ADAL" clId="{0928E129-FD99-40CD-AF85-5E16D3AA9BEE}" dt="2021-10-19T10:14:05.289" v="539"/>
        <pc:sldMkLst>
          <pc:docMk/>
          <pc:sldMk cId="481534088" sldId="401"/>
        </pc:sldMkLst>
      </pc:sldChg>
      <pc:sldChg chg="add modTransition">
        <pc:chgData name="Mark Higgins" userId="f99148ad-7e67-4304-8c11-27c7a53efd31" providerId="ADAL" clId="{0928E129-FD99-40CD-AF85-5E16D3AA9BEE}" dt="2021-10-19T10:14:05.289" v="539"/>
        <pc:sldMkLst>
          <pc:docMk/>
          <pc:sldMk cId="2952593591" sldId="402"/>
        </pc:sldMkLst>
      </pc:sldChg>
      <pc:sldChg chg="add modTransition">
        <pc:chgData name="Mark Higgins" userId="f99148ad-7e67-4304-8c11-27c7a53efd31" providerId="ADAL" clId="{0928E129-FD99-40CD-AF85-5E16D3AA9BEE}" dt="2021-10-19T10:14:05.289" v="539"/>
        <pc:sldMkLst>
          <pc:docMk/>
          <pc:sldMk cId="1250941793" sldId="403"/>
        </pc:sldMkLst>
      </pc:sldChg>
      <pc:sldChg chg="add modTransition">
        <pc:chgData name="Mark Higgins" userId="f99148ad-7e67-4304-8c11-27c7a53efd31" providerId="ADAL" clId="{0928E129-FD99-40CD-AF85-5E16D3AA9BEE}" dt="2021-10-19T10:14:05.289" v="539"/>
        <pc:sldMkLst>
          <pc:docMk/>
          <pc:sldMk cId="624383718" sldId="404"/>
        </pc:sldMkLst>
      </pc:sldChg>
      <pc:sldChg chg="add modTransition">
        <pc:chgData name="Mark Higgins" userId="f99148ad-7e67-4304-8c11-27c7a53efd31" providerId="ADAL" clId="{0928E129-FD99-40CD-AF85-5E16D3AA9BEE}" dt="2021-10-19T10:14:05.289" v="539"/>
        <pc:sldMkLst>
          <pc:docMk/>
          <pc:sldMk cId="1975970897" sldId="405"/>
        </pc:sldMkLst>
      </pc:sldChg>
      <pc:sldChg chg="add modTransition">
        <pc:chgData name="Mark Higgins" userId="f99148ad-7e67-4304-8c11-27c7a53efd31" providerId="ADAL" clId="{0928E129-FD99-40CD-AF85-5E16D3AA9BEE}" dt="2021-10-19T10:14:05.289" v="539"/>
        <pc:sldMkLst>
          <pc:docMk/>
          <pc:sldMk cId="4114315404" sldId="406"/>
        </pc:sldMkLst>
      </pc:sldChg>
      <pc:sldChg chg="add modTransition">
        <pc:chgData name="Mark Higgins" userId="f99148ad-7e67-4304-8c11-27c7a53efd31" providerId="ADAL" clId="{0928E129-FD99-40CD-AF85-5E16D3AA9BEE}" dt="2021-10-19T10:14:05.289" v="539"/>
        <pc:sldMkLst>
          <pc:docMk/>
          <pc:sldMk cId="2654113757" sldId="407"/>
        </pc:sldMkLst>
      </pc:sldChg>
      <pc:sldChg chg="add modTransition">
        <pc:chgData name="Mark Higgins" userId="f99148ad-7e67-4304-8c11-27c7a53efd31" providerId="ADAL" clId="{0928E129-FD99-40CD-AF85-5E16D3AA9BEE}" dt="2021-10-19T10:14:05.289" v="539"/>
        <pc:sldMkLst>
          <pc:docMk/>
          <pc:sldMk cId="1410555242" sldId="408"/>
        </pc:sldMkLst>
      </pc:sldChg>
      <pc:sldChg chg="add modTransition">
        <pc:chgData name="Mark Higgins" userId="f99148ad-7e67-4304-8c11-27c7a53efd31" providerId="ADAL" clId="{0928E129-FD99-40CD-AF85-5E16D3AA9BEE}" dt="2021-10-19T10:14:05.289" v="539"/>
        <pc:sldMkLst>
          <pc:docMk/>
          <pc:sldMk cId="706236086" sldId="409"/>
        </pc:sldMkLst>
      </pc:sldChg>
      <pc:sldChg chg="add modTransition">
        <pc:chgData name="Mark Higgins" userId="f99148ad-7e67-4304-8c11-27c7a53efd31" providerId="ADAL" clId="{0928E129-FD99-40CD-AF85-5E16D3AA9BEE}" dt="2021-10-19T10:14:05.289" v="539"/>
        <pc:sldMkLst>
          <pc:docMk/>
          <pc:sldMk cId="4238912955" sldId="410"/>
        </pc:sldMkLst>
      </pc:sldChg>
      <pc:sldChg chg="add modTransition">
        <pc:chgData name="Mark Higgins" userId="f99148ad-7e67-4304-8c11-27c7a53efd31" providerId="ADAL" clId="{0928E129-FD99-40CD-AF85-5E16D3AA9BEE}" dt="2021-10-19T10:14:05.289" v="539"/>
        <pc:sldMkLst>
          <pc:docMk/>
          <pc:sldMk cId="2602691375" sldId="411"/>
        </pc:sldMkLst>
      </pc:sldChg>
      <pc:sldChg chg="modSp add mod modTransition">
        <pc:chgData name="Mark Higgins" userId="f99148ad-7e67-4304-8c11-27c7a53efd31" providerId="ADAL" clId="{0928E129-FD99-40CD-AF85-5E16D3AA9BEE}" dt="2021-10-19T10:14:05.608" v="543" actId="27636"/>
        <pc:sldMkLst>
          <pc:docMk/>
          <pc:sldMk cId="1337448394" sldId="412"/>
        </pc:sldMkLst>
        <pc:spChg chg="mod">
          <ac:chgData name="Mark Higgins" userId="f99148ad-7e67-4304-8c11-27c7a53efd31" providerId="ADAL" clId="{0928E129-FD99-40CD-AF85-5E16D3AA9BEE}" dt="2021-10-19T10:14:05.608" v="543" actId="27636"/>
          <ac:spMkLst>
            <pc:docMk/>
            <pc:sldMk cId="1337448394" sldId="412"/>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3573841059" sldId="413"/>
        </pc:sldMkLst>
      </pc:sldChg>
      <pc:sldChg chg="add modTransition">
        <pc:chgData name="Mark Higgins" userId="f99148ad-7e67-4304-8c11-27c7a53efd31" providerId="ADAL" clId="{0928E129-FD99-40CD-AF85-5E16D3AA9BEE}" dt="2021-10-19T10:14:05.289" v="539"/>
        <pc:sldMkLst>
          <pc:docMk/>
          <pc:sldMk cId="2629586236" sldId="414"/>
        </pc:sldMkLst>
      </pc:sldChg>
      <pc:sldChg chg="modSp add mod modTransition">
        <pc:chgData name="Mark Higgins" userId="f99148ad-7e67-4304-8c11-27c7a53efd31" providerId="ADAL" clId="{0928E129-FD99-40CD-AF85-5E16D3AA9BEE}" dt="2021-10-19T10:14:05.620" v="544" actId="27636"/>
        <pc:sldMkLst>
          <pc:docMk/>
          <pc:sldMk cId="680340156" sldId="415"/>
        </pc:sldMkLst>
        <pc:spChg chg="mod">
          <ac:chgData name="Mark Higgins" userId="f99148ad-7e67-4304-8c11-27c7a53efd31" providerId="ADAL" clId="{0928E129-FD99-40CD-AF85-5E16D3AA9BEE}" dt="2021-10-19T10:14:05.620" v="544" actId="27636"/>
          <ac:spMkLst>
            <pc:docMk/>
            <pc:sldMk cId="680340156" sldId="415"/>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2650830124" sldId="416"/>
        </pc:sldMkLst>
      </pc:sldChg>
      <pc:sldChg chg="add modTransition">
        <pc:chgData name="Mark Higgins" userId="f99148ad-7e67-4304-8c11-27c7a53efd31" providerId="ADAL" clId="{0928E129-FD99-40CD-AF85-5E16D3AA9BEE}" dt="2021-10-19T10:14:05.289" v="539"/>
        <pc:sldMkLst>
          <pc:docMk/>
          <pc:sldMk cId="3730956495" sldId="417"/>
        </pc:sldMkLst>
      </pc:sldChg>
      <pc:sldChg chg="add modTransition">
        <pc:chgData name="Mark Higgins" userId="f99148ad-7e67-4304-8c11-27c7a53efd31" providerId="ADAL" clId="{0928E129-FD99-40CD-AF85-5E16D3AA9BEE}" dt="2021-10-19T10:14:05.289" v="539"/>
        <pc:sldMkLst>
          <pc:docMk/>
          <pc:sldMk cId="4223131663" sldId="418"/>
        </pc:sldMkLst>
      </pc:sldChg>
      <pc:sldChg chg="add modTransition">
        <pc:chgData name="Mark Higgins" userId="f99148ad-7e67-4304-8c11-27c7a53efd31" providerId="ADAL" clId="{0928E129-FD99-40CD-AF85-5E16D3AA9BEE}" dt="2021-10-19T10:14:05.289" v="539"/>
        <pc:sldMkLst>
          <pc:docMk/>
          <pc:sldMk cId="1778816030" sldId="421"/>
        </pc:sldMkLst>
      </pc:sldChg>
      <pc:sldChg chg="add modTransition setBg">
        <pc:chgData name="Mark Higgins" userId="f99148ad-7e67-4304-8c11-27c7a53efd31" providerId="ADAL" clId="{0928E129-FD99-40CD-AF85-5E16D3AA9BEE}" dt="2021-10-19T10:14:05.289" v="539"/>
        <pc:sldMkLst>
          <pc:docMk/>
          <pc:sldMk cId="607490500" sldId="422"/>
        </pc:sldMkLst>
      </pc:sldChg>
      <pc:sldChg chg="add modTransition">
        <pc:chgData name="Mark Higgins" userId="f99148ad-7e67-4304-8c11-27c7a53efd31" providerId="ADAL" clId="{0928E129-FD99-40CD-AF85-5E16D3AA9BEE}" dt="2021-10-19T10:14:05.289" v="539"/>
        <pc:sldMkLst>
          <pc:docMk/>
          <pc:sldMk cId="1890531109" sldId="424"/>
        </pc:sldMkLst>
      </pc:sldChg>
      <pc:sldChg chg="add modTransition">
        <pc:chgData name="Mark Higgins" userId="f99148ad-7e67-4304-8c11-27c7a53efd31" providerId="ADAL" clId="{0928E129-FD99-40CD-AF85-5E16D3AA9BEE}" dt="2021-10-19T10:14:05.289" v="539"/>
        <pc:sldMkLst>
          <pc:docMk/>
          <pc:sldMk cId="1673904469" sldId="425"/>
        </pc:sldMkLst>
      </pc:sldChg>
      <pc:sldChg chg="add modTransition">
        <pc:chgData name="Mark Higgins" userId="f99148ad-7e67-4304-8c11-27c7a53efd31" providerId="ADAL" clId="{0928E129-FD99-40CD-AF85-5E16D3AA9BEE}" dt="2021-10-19T10:14:05.289" v="539"/>
        <pc:sldMkLst>
          <pc:docMk/>
          <pc:sldMk cId="658609329" sldId="426"/>
        </pc:sldMkLst>
      </pc:sldChg>
      <pc:sldChg chg="add modTransition">
        <pc:chgData name="Mark Higgins" userId="f99148ad-7e67-4304-8c11-27c7a53efd31" providerId="ADAL" clId="{0928E129-FD99-40CD-AF85-5E16D3AA9BEE}" dt="2021-10-19T10:14:05.289" v="539"/>
        <pc:sldMkLst>
          <pc:docMk/>
          <pc:sldMk cId="2422120360" sldId="430"/>
        </pc:sldMkLst>
      </pc:sldChg>
      <pc:sldChg chg="add modTransition">
        <pc:chgData name="Mark Higgins" userId="f99148ad-7e67-4304-8c11-27c7a53efd31" providerId="ADAL" clId="{0928E129-FD99-40CD-AF85-5E16D3AA9BEE}" dt="2021-10-19T10:14:05.289" v="539"/>
        <pc:sldMkLst>
          <pc:docMk/>
          <pc:sldMk cId="3231987782" sldId="433"/>
        </pc:sldMkLst>
      </pc:sldChg>
      <pc:sldChg chg="add modTransition">
        <pc:chgData name="Mark Higgins" userId="f99148ad-7e67-4304-8c11-27c7a53efd31" providerId="ADAL" clId="{0928E129-FD99-40CD-AF85-5E16D3AA9BEE}" dt="2021-10-19T10:14:05.289" v="539"/>
        <pc:sldMkLst>
          <pc:docMk/>
          <pc:sldMk cId="625691769" sldId="435"/>
        </pc:sldMkLst>
      </pc:sldChg>
      <pc:sldChg chg="add modTransition">
        <pc:chgData name="Mark Higgins" userId="f99148ad-7e67-4304-8c11-27c7a53efd31" providerId="ADAL" clId="{0928E129-FD99-40CD-AF85-5E16D3AA9BEE}" dt="2021-10-19T10:14:05.289" v="539"/>
        <pc:sldMkLst>
          <pc:docMk/>
          <pc:sldMk cId="3149446475" sldId="436"/>
        </pc:sldMkLst>
      </pc:sldChg>
      <pc:sldChg chg="add modTransition">
        <pc:chgData name="Mark Higgins" userId="f99148ad-7e67-4304-8c11-27c7a53efd31" providerId="ADAL" clId="{0928E129-FD99-40CD-AF85-5E16D3AA9BEE}" dt="2021-10-19T10:14:05.289" v="539"/>
        <pc:sldMkLst>
          <pc:docMk/>
          <pc:sldMk cId="331857268" sldId="437"/>
        </pc:sldMkLst>
      </pc:sldChg>
      <pc:sldChg chg="add modTransition">
        <pc:chgData name="Mark Higgins" userId="f99148ad-7e67-4304-8c11-27c7a53efd31" providerId="ADAL" clId="{0928E129-FD99-40CD-AF85-5E16D3AA9BEE}" dt="2021-10-19T10:14:05.289" v="539"/>
        <pc:sldMkLst>
          <pc:docMk/>
          <pc:sldMk cId="2734321847" sldId="438"/>
        </pc:sldMkLst>
      </pc:sldChg>
      <pc:sldChg chg="add modTransition">
        <pc:chgData name="Mark Higgins" userId="f99148ad-7e67-4304-8c11-27c7a53efd31" providerId="ADAL" clId="{0928E129-FD99-40CD-AF85-5E16D3AA9BEE}" dt="2021-10-19T10:14:05.289" v="539"/>
        <pc:sldMkLst>
          <pc:docMk/>
          <pc:sldMk cId="205147612" sldId="439"/>
        </pc:sldMkLst>
      </pc:sldChg>
      <pc:sldChg chg="add modTransition">
        <pc:chgData name="Mark Higgins" userId="f99148ad-7e67-4304-8c11-27c7a53efd31" providerId="ADAL" clId="{0928E129-FD99-40CD-AF85-5E16D3AA9BEE}" dt="2021-10-19T10:14:05.289" v="539"/>
        <pc:sldMkLst>
          <pc:docMk/>
          <pc:sldMk cId="2991292184" sldId="441"/>
        </pc:sldMkLst>
      </pc:sldChg>
      <pc:sldChg chg="add modTransition">
        <pc:chgData name="Mark Higgins" userId="f99148ad-7e67-4304-8c11-27c7a53efd31" providerId="ADAL" clId="{0928E129-FD99-40CD-AF85-5E16D3AA9BEE}" dt="2021-10-19T10:14:05.289" v="539"/>
        <pc:sldMkLst>
          <pc:docMk/>
          <pc:sldMk cId="3362721485" sldId="442"/>
        </pc:sldMkLst>
      </pc:sldChg>
      <pc:sldChg chg="add modTransition">
        <pc:chgData name="Mark Higgins" userId="f99148ad-7e67-4304-8c11-27c7a53efd31" providerId="ADAL" clId="{0928E129-FD99-40CD-AF85-5E16D3AA9BEE}" dt="2021-10-19T10:14:05.289" v="539"/>
        <pc:sldMkLst>
          <pc:docMk/>
          <pc:sldMk cId="2387050593" sldId="443"/>
        </pc:sldMkLst>
      </pc:sldChg>
      <pc:sldChg chg="add modTransition">
        <pc:chgData name="Mark Higgins" userId="f99148ad-7e67-4304-8c11-27c7a53efd31" providerId="ADAL" clId="{0928E129-FD99-40CD-AF85-5E16D3AA9BEE}" dt="2021-10-19T10:14:05.289" v="539"/>
        <pc:sldMkLst>
          <pc:docMk/>
          <pc:sldMk cId="389213653" sldId="444"/>
        </pc:sldMkLst>
      </pc:sldChg>
      <pc:sldChg chg="add modTransition">
        <pc:chgData name="Mark Higgins" userId="f99148ad-7e67-4304-8c11-27c7a53efd31" providerId="ADAL" clId="{0928E129-FD99-40CD-AF85-5E16D3AA9BEE}" dt="2021-10-19T10:14:05.289" v="539"/>
        <pc:sldMkLst>
          <pc:docMk/>
          <pc:sldMk cId="558151786" sldId="445"/>
        </pc:sldMkLst>
      </pc:sldChg>
      <pc:sldChg chg="del">
        <pc:chgData name="Mark Higgins" userId="f99148ad-7e67-4304-8c11-27c7a53efd31" providerId="ADAL" clId="{0928E129-FD99-40CD-AF85-5E16D3AA9BEE}" dt="2021-10-19T10:04:27.564" v="487" actId="47"/>
        <pc:sldMkLst>
          <pc:docMk/>
          <pc:sldMk cId="2266756688" sldId="688"/>
        </pc:sldMkLst>
      </pc:sldChg>
      <pc:sldChg chg="del">
        <pc:chgData name="Mark Higgins" userId="f99148ad-7e67-4304-8c11-27c7a53efd31" providerId="ADAL" clId="{0928E129-FD99-40CD-AF85-5E16D3AA9BEE}" dt="2021-10-19T14:40:39.656" v="830" actId="47"/>
        <pc:sldMkLst>
          <pc:docMk/>
          <pc:sldMk cId="1816344671" sldId="707"/>
        </pc:sldMkLst>
      </pc:sldChg>
      <pc:sldChg chg="del">
        <pc:chgData name="Mark Higgins" userId="f99148ad-7e67-4304-8c11-27c7a53efd31" providerId="ADAL" clId="{0928E129-FD99-40CD-AF85-5E16D3AA9BEE}" dt="2021-10-19T14:40:41.346" v="831" actId="47"/>
        <pc:sldMkLst>
          <pc:docMk/>
          <pc:sldMk cId="4156006121" sldId="717"/>
        </pc:sldMkLst>
      </pc:sldChg>
      <pc:sldChg chg="del">
        <pc:chgData name="Mark Higgins" userId="f99148ad-7e67-4304-8c11-27c7a53efd31" providerId="ADAL" clId="{0928E129-FD99-40CD-AF85-5E16D3AA9BEE}" dt="2021-10-19T10:03:42.653" v="486" actId="47"/>
        <pc:sldMkLst>
          <pc:docMk/>
          <pc:sldMk cId="1326003313" sldId="726"/>
        </pc:sldMkLst>
      </pc:sldChg>
      <pc:sldChg chg="del">
        <pc:chgData name="Mark Higgins" userId="f99148ad-7e67-4304-8c11-27c7a53efd31" providerId="ADAL" clId="{0928E129-FD99-40CD-AF85-5E16D3AA9BEE}" dt="2021-10-19T10:04:27.564" v="487" actId="47"/>
        <pc:sldMkLst>
          <pc:docMk/>
          <pc:sldMk cId="4089840093" sldId="728"/>
        </pc:sldMkLst>
      </pc:sldChg>
      <pc:sldChg chg="del">
        <pc:chgData name="Mark Higgins" userId="f99148ad-7e67-4304-8c11-27c7a53efd31" providerId="ADAL" clId="{0928E129-FD99-40CD-AF85-5E16D3AA9BEE}" dt="2021-10-19T10:03:42.653" v="486" actId="47"/>
        <pc:sldMkLst>
          <pc:docMk/>
          <pc:sldMk cId="307547839" sldId="730"/>
        </pc:sldMkLst>
      </pc:sldChg>
      <pc:sldChg chg="del">
        <pc:chgData name="Mark Higgins" userId="f99148ad-7e67-4304-8c11-27c7a53efd31" providerId="ADAL" clId="{0928E129-FD99-40CD-AF85-5E16D3AA9BEE}" dt="2021-10-19T10:03:42.653" v="486" actId="47"/>
        <pc:sldMkLst>
          <pc:docMk/>
          <pc:sldMk cId="2642783198" sldId="731"/>
        </pc:sldMkLst>
      </pc:sldChg>
      <pc:sldChg chg="del">
        <pc:chgData name="Mark Higgins" userId="f99148ad-7e67-4304-8c11-27c7a53efd31" providerId="ADAL" clId="{0928E129-FD99-40CD-AF85-5E16D3AA9BEE}" dt="2021-10-19T10:03:42.653" v="486" actId="47"/>
        <pc:sldMkLst>
          <pc:docMk/>
          <pc:sldMk cId="4079892440" sldId="732"/>
        </pc:sldMkLst>
      </pc:sldChg>
      <pc:sldChg chg="del">
        <pc:chgData name="Mark Higgins" userId="f99148ad-7e67-4304-8c11-27c7a53efd31" providerId="ADAL" clId="{0928E129-FD99-40CD-AF85-5E16D3AA9BEE}" dt="2021-10-19T10:03:42.653" v="486" actId="47"/>
        <pc:sldMkLst>
          <pc:docMk/>
          <pc:sldMk cId="1934917559" sldId="733"/>
        </pc:sldMkLst>
      </pc:sldChg>
      <pc:sldChg chg="del">
        <pc:chgData name="Mark Higgins" userId="f99148ad-7e67-4304-8c11-27c7a53efd31" providerId="ADAL" clId="{0928E129-FD99-40CD-AF85-5E16D3AA9BEE}" dt="2021-10-19T10:03:42.653" v="486" actId="47"/>
        <pc:sldMkLst>
          <pc:docMk/>
          <pc:sldMk cId="1696381284" sldId="734"/>
        </pc:sldMkLst>
      </pc:sldChg>
      <pc:sldChg chg="del">
        <pc:chgData name="Mark Higgins" userId="f99148ad-7e67-4304-8c11-27c7a53efd31" providerId="ADAL" clId="{0928E129-FD99-40CD-AF85-5E16D3AA9BEE}" dt="2021-10-19T10:03:42.653" v="486" actId="47"/>
        <pc:sldMkLst>
          <pc:docMk/>
          <pc:sldMk cId="4165303584" sldId="735"/>
        </pc:sldMkLst>
      </pc:sldChg>
      <pc:sldChg chg="del">
        <pc:chgData name="Mark Higgins" userId="f99148ad-7e67-4304-8c11-27c7a53efd31" providerId="ADAL" clId="{0928E129-FD99-40CD-AF85-5E16D3AA9BEE}" dt="2021-10-19T10:03:42.653" v="486" actId="47"/>
        <pc:sldMkLst>
          <pc:docMk/>
          <pc:sldMk cId="3470252975" sldId="737"/>
        </pc:sldMkLst>
      </pc:sldChg>
      <pc:sldChg chg="del">
        <pc:chgData name="Mark Higgins" userId="f99148ad-7e67-4304-8c11-27c7a53efd31" providerId="ADAL" clId="{0928E129-FD99-40CD-AF85-5E16D3AA9BEE}" dt="2021-10-19T10:03:42.653" v="486" actId="47"/>
        <pc:sldMkLst>
          <pc:docMk/>
          <pc:sldMk cId="332731690" sldId="738"/>
        </pc:sldMkLst>
      </pc:sldChg>
      <pc:sldChg chg="del">
        <pc:chgData name="Mark Higgins" userId="f99148ad-7e67-4304-8c11-27c7a53efd31" providerId="ADAL" clId="{0928E129-FD99-40CD-AF85-5E16D3AA9BEE}" dt="2021-10-19T10:03:42.653" v="486" actId="47"/>
        <pc:sldMkLst>
          <pc:docMk/>
          <pc:sldMk cId="3774060212" sldId="739"/>
        </pc:sldMkLst>
      </pc:sldChg>
      <pc:sldChg chg="del">
        <pc:chgData name="Mark Higgins" userId="f99148ad-7e67-4304-8c11-27c7a53efd31" providerId="ADAL" clId="{0928E129-FD99-40CD-AF85-5E16D3AA9BEE}" dt="2021-10-19T10:03:42.653" v="486" actId="47"/>
        <pc:sldMkLst>
          <pc:docMk/>
          <pc:sldMk cId="3122003498" sldId="740"/>
        </pc:sldMkLst>
      </pc:sldChg>
      <pc:sldChg chg="del">
        <pc:chgData name="Mark Higgins" userId="f99148ad-7e67-4304-8c11-27c7a53efd31" providerId="ADAL" clId="{0928E129-FD99-40CD-AF85-5E16D3AA9BEE}" dt="2021-10-19T10:04:27.564" v="487" actId="47"/>
        <pc:sldMkLst>
          <pc:docMk/>
          <pc:sldMk cId="4066186202" sldId="744"/>
        </pc:sldMkLst>
      </pc:sldChg>
      <pc:sldChg chg="del">
        <pc:chgData name="Mark Higgins" userId="f99148ad-7e67-4304-8c11-27c7a53efd31" providerId="ADAL" clId="{0928E129-FD99-40CD-AF85-5E16D3AA9BEE}" dt="2021-10-19T10:04:27.564" v="487" actId="47"/>
        <pc:sldMkLst>
          <pc:docMk/>
          <pc:sldMk cId="770630686" sldId="745"/>
        </pc:sldMkLst>
      </pc:sldChg>
      <pc:sldChg chg="del">
        <pc:chgData name="Mark Higgins" userId="f99148ad-7e67-4304-8c11-27c7a53efd31" providerId="ADAL" clId="{0928E129-FD99-40CD-AF85-5E16D3AA9BEE}" dt="2021-10-19T10:04:27.564" v="487" actId="47"/>
        <pc:sldMkLst>
          <pc:docMk/>
          <pc:sldMk cId="617376751" sldId="746"/>
        </pc:sldMkLst>
      </pc:sldChg>
      <pc:sldChg chg="del">
        <pc:chgData name="Mark Higgins" userId="f99148ad-7e67-4304-8c11-27c7a53efd31" providerId="ADAL" clId="{0928E129-FD99-40CD-AF85-5E16D3AA9BEE}" dt="2021-10-19T10:04:27.564" v="487" actId="47"/>
        <pc:sldMkLst>
          <pc:docMk/>
          <pc:sldMk cId="1570186602" sldId="747"/>
        </pc:sldMkLst>
      </pc:sldChg>
      <pc:sldChg chg="del">
        <pc:chgData name="Mark Higgins" userId="f99148ad-7e67-4304-8c11-27c7a53efd31" providerId="ADAL" clId="{0928E129-FD99-40CD-AF85-5E16D3AA9BEE}" dt="2021-10-19T10:04:27.564" v="487" actId="47"/>
        <pc:sldMkLst>
          <pc:docMk/>
          <pc:sldMk cId="2759050896" sldId="748"/>
        </pc:sldMkLst>
      </pc:sldChg>
      <pc:sldChg chg="del">
        <pc:chgData name="Mark Higgins" userId="f99148ad-7e67-4304-8c11-27c7a53efd31" providerId="ADAL" clId="{0928E129-FD99-40CD-AF85-5E16D3AA9BEE}" dt="2021-10-19T10:04:27.564" v="487" actId="47"/>
        <pc:sldMkLst>
          <pc:docMk/>
          <pc:sldMk cId="3539341101" sldId="751"/>
        </pc:sldMkLst>
      </pc:sldChg>
      <pc:sldChg chg="del">
        <pc:chgData name="Mark Higgins" userId="f99148ad-7e67-4304-8c11-27c7a53efd31" providerId="ADAL" clId="{0928E129-FD99-40CD-AF85-5E16D3AA9BEE}" dt="2021-10-19T10:04:27.564" v="487" actId="47"/>
        <pc:sldMkLst>
          <pc:docMk/>
          <pc:sldMk cId="3580120427" sldId="752"/>
        </pc:sldMkLst>
      </pc:sldChg>
      <pc:sldChg chg="del">
        <pc:chgData name="Mark Higgins" userId="f99148ad-7e67-4304-8c11-27c7a53efd31" providerId="ADAL" clId="{0928E129-FD99-40CD-AF85-5E16D3AA9BEE}" dt="2021-10-19T10:04:27.564" v="487" actId="47"/>
        <pc:sldMkLst>
          <pc:docMk/>
          <pc:sldMk cId="3010225684" sldId="753"/>
        </pc:sldMkLst>
      </pc:sldChg>
      <pc:sldChg chg="del">
        <pc:chgData name="Mark Higgins" userId="f99148ad-7e67-4304-8c11-27c7a53efd31" providerId="ADAL" clId="{0928E129-FD99-40CD-AF85-5E16D3AA9BEE}" dt="2021-10-19T10:04:27.564" v="487" actId="47"/>
        <pc:sldMkLst>
          <pc:docMk/>
          <pc:sldMk cId="1173022864" sldId="754"/>
        </pc:sldMkLst>
      </pc:sldChg>
      <pc:sldChg chg="del">
        <pc:chgData name="Mark Higgins" userId="f99148ad-7e67-4304-8c11-27c7a53efd31" providerId="ADAL" clId="{0928E129-FD99-40CD-AF85-5E16D3AA9BEE}" dt="2021-10-19T10:04:27.564" v="487" actId="47"/>
        <pc:sldMkLst>
          <pc:docMk/>
          <pc:sldMk cId="3597424047" sldId="755"/>
        </pc:sldMkLst>
      </pc:sldChg>
      <pc:sldChg chg="del">
        <pc:chgData name="Mark Higgins" userId="f99148ad-7e67-4304-8c11-27c7a53efd31" providerId="ADAL" clId="{0928E129-FD99-40CD-AF85-5E16D3AA9BEE}" dt="2021-10-19T10:04:27.564" v="487" actId="47"/>
        <pc:sldMkLst>
          <pc:docMk/>
          <pc:sldMk cId="192846444" sldId="756"/>
        </pc:sldMkLst>
      </pc:sldChg>
      <pc:sldChg chg="del">
        <pc:chgData name="Mark Higgins" userId="f99148ad-7e67-4304-8c11-27c7a53efd31" providerId="ADAL" clId="{0928E129-FD99-40CD-AF85-5E16D3AA9BEE}" dt="2021-10-19T10:04:27.564" v="487" actId="47"/>
        <pc:sldMkLst>
          <pc:docMk/>
          <pc:sldMk cId="1815768866" sldId="757"/>
        </pc:sldMkLst>
      </pc:sldChg>
      <pc:sldChg chg="del">
        <pc:chgData name="Mark Higgins" userId="f99148ad-7e67-4304-8c11-27c7a53efd31" providerId="ADAL" clId="{0928E129-FD99-40CD-AF85-5E16D3AA9BEE}" dt="2021-10-19T10:04:27.564" v="487" actId="47"/>
        <pc:sldMkLst>
          <pc:docMk/>
          <pc:sldMk cId="107335709" sldId="758"/>
        </pc:sldMkLst>
      </pc:sldChg>
      <pc:sldChg chg="del">
        <pc:chgData name="Mark Higgins" userId="f99148ad-7e67-4304-8c11-27c7a53efd31" providerId="ADAL" clId="{0928E129-FD99-40CD-AF85-5E16D3AA9BEE}" dt="2021-10-19T10:04:27.564" v="487" actId="47"/>
        <pc:sldMkLst>
          <pc:docMk/>
          <pc:sldMk cId="2045349611" sldId="759"/>
        </pc:sldMkLst>
      </pc:sldChg>
      <pc:sldChg chg="del">
        <pc:chgData name="Mark Higgins" userId="f99148ad-7e67-4304-8c11-27c7a53efd31" providerId="ADAL" clId="{0928E129-FD99-40CD-AF85-5E16D3AA9BEE}" dt="2021-10-19T10:04:27.564" v="487" actId="47"/>
        <pc:sldMkLst>
          <pc:docMk/>
          <pc:sldMk cId="3253721968" sldId="760"/>
        </pc:sldMkLst>
      </pc:sldChg>
      <pc:sldChg chg="del">
        <pc:chgData name="Mark Higgins" userId="f99148ad-7e67-4304-8c11-27c7a53efd31" providerId="ADAL" clId="{0928E129-FD99-40CD-AF85-5E16D3AA9BEE}" dt="2021-10-19T10:04:27.564" v="487" actId="47"/>
        <pc:sldMkLst>
          <pc:docMk/>
          <pc:sldMk cId="2057681853" sldId="761"/>
        </pc:sldMkLst>
      </pc:sldChg>
      <pc:sldChg chg="del">
        <pc:chgData name="Mark Higgins" userId="f99148ad-7e67-4304-8c11-27c7a53efd31" providerId="ADAL" clId="{0928E129-FD99-40CD-AF85-5E16D3AA9BEE}" dt="2021-10-19T10:04:27.564" v="487" actId="47"/>
        <pc:sldMkLst>
          <pc:docMk/>
          <pc:sldMk cId="1239202243" sldId="762"/>
        </pc:sldMkLst>
      </pc:sldChg>
      <pc:sldChg chg="del">
        <pc:chgData name="Mark Higgins" userId="f99148ad-7e67-4304-8c11-27c7a53efd31" providerId="ADAL" clId="{0928E129-FD99-40CD-AF85-5E16D3AA9BEE}" dt="2021-10-19T10:04:27.564" v="487" actId="47"/>
        <pc:sldMkLst>
          <pc:docMk/>
          <pc:sldMk cId="932549731" sldId="763"/>
        </pc:sldMkLst>
      </pc:sldChg>
      <pc:sldChg chg="del">
        <pc:chgData name="Mark Higgins" userId="f99148ad-7e67-4304-8c11-27c7a53efd31" providerId="ADAL" clId="{0928E129-FD99-40CD-AF85-5E16D3AA9BEE}" dt="2021-10-19T10:04:27.564" v="487" actId="47"/>
        <pc:sldMkLst>
          <pc:docMk/>
          <pc:sldMk cId="763952852" sldId="764"/>
        </pc:sldMkLst>
      </pc:sldChg>
      <pc:sldChg chg="del">
        <pc:chgData name="Mark Higgins" userId="f99148ad-7e67-4304-8c11-27c7a53efd31" providerId="ADAL" clId="{0928E129-FD99-40CD-AF85-5E16D3AA9BEE}" dt="2021-10-19T10:04:27.564" v="487" actId="47"/>
        <pc:sldMkLst>
          <pc:docMk/>
          <pc:sldMk cId="1031906618" sldId="765"/>
        </pc:sldMkLst>
      </pc:sldChg>
      <pc:sldChg chg="del">
        <pc:chgData name="Mark Higgins" userId="f99148ad-7e67-4304-8c11-27c7a53efd31" providerId="ADAL" clId="{0928E129-FD99-40CD-AF85-5E16D3AA9BEE}" dt="2021-10-19T10:04:27.564" v="487" actId="47"/>
        <pc:sldMkLst>
          <pc:docMk/>
          <pc:sldMk cId="4045849453" sldId="766"/>
        </pc:sldMkLst>
      </pc:sldChg>
      <pc:sldChg chg="del">
        <pc:chgData name="Mark Higgins" userId="f99148ad-7e67-4304-8c11-27c7a53efd31" providerId="ADAL" clId="{0928E129-FD99-40CD-AF85-5E16D3AA9BEE}" dt="2021-10-19T10:04:27.564" v="487" actId="47"/>
        <pc:sldMkLst>
          <pc:docMk/>
          <pc:sldMk cId="148442352" sldId="767"/>
        </pc:sldMkLst>
      </pc:sldChg>
      <pc:sldChg chg="del">
        <pc:chgData name="Mark Higgins" userId="f99148ad-7e67-4304-8c11-27c7a53efd31" providerId="ADAL" clId="{0928E129-FD99-40CD-AF85-5E16D3AA9BEE}" dt="2021-10-19T10:04:27.564" v="487" actId="47"/>
        <pc:sldMkLst>
          <pc:docMk/>
          <pc:sldMk cId="1954010883" sldId="769"/>
        </pc:sldMkLst>
      </pc:sldChg>
      <pc:sldChg chg="del">
        <pc:chgData name="Mark Higgins" userId="f99148ad-7e67-4304-8c11-27c7a53efd31" providerId="ADAL" clId="{0928E129-FD99-40CD-AF85-5E16D3AA9BEE}" dt="2021-10-19T10:04:27.564" v="487" actId="47"/>
        <pc:sldMkLst>
          <pc:docMk/>
          <pc:sldMk cId="1604972400" sldId="770"/>
        </pc:sldMkLst>
      </pc:sldChg>
      <pc:sldChg chg="del">
        <pc:chgData name="Mark Higgins" userId="f99148ad-7e67-4304-8c11-27c7a53efd31" providerId="ADAL" clId="{0928E129-FD99-40CD-AF85-5E16D3AA9BEE}" dt="2021-10-19T10:04:27.564" v="487" actId="47"/>
        <pc:sldMkLst>
          <pc:docMk/>
          <pc:sldMk cId="2510440238" sldId="771"/>
        </pc:sldMkLst>
      </pc:sldChg>
      <pc:sldChg chg="del">
        <pc:chgData name="Mark Higgins" userId="f99148ad-7e67-4304-8c11-27c7a53efd31" providerId="ADAL" clId="{0928E129-FD99-40CD-AF85-5E16D3AA9BEE}" dt="2021-10-19T10:04:27.564" v="487" actId="47"/>
        <pc:sldMkLst>
          <pc:docMk/>
          <pc:sldMk cId="676233634" sldId="772"/>
        </pc:sldMkLst>
      </pc:sldChg>
      <pc:sldChg chg="del">
        <pc:chgData name="Mark Higgins" userId="f99148ad-7e67-4304-8c11-27c7a53efd31" providerId="ADAL" clId="{0928E129-FD99-40CD-AF85-5E16D3AA9BEE}" dt="2021-10-19T10:04:27.564" v="487" actId="47"/>
        <pc:sldMkLst>
          <pc:docMk/>
          <pc:sldMk cId="1934469221" sldId="773"/>
        </pc:sldMkLst>
      </pc:sldChg>
      <pc:sldChg chg="del">
        <pc:chgData name="Mark Higgins" userId="f99148ad-7e67-4304-8c11-27c7a53efd31" providerId="ADAL" clId="{0928E129-FD99-40CD-AF85-5E16D3AA9BEE}" dt="2021-10-19T10:04:27.564" v="487" actId="47"/>
        <pc:sldMkLst>
          <pc:docMk/>
          <pc:sldMk cId="1886039604" sldId="774"/>
        </pc:sldMkLst>
      </pc:sldChg>
      <pc:sldChg chg="del">
        <pc:chgData name="Mark Higgins" userId="f99148ad-7e67-4304-8c11-27c7a53efd31" providerId="ADAL" clId="{0928E129-FD99-40CD-AF85-5E16D3AA9BEE}" dt="2021-10-19T10:04:27.564" v="487" actId="47"/>
        <pc:sldMkLst>
          <pc:docMk/>
          <pc:sldMk cId="2319426009" sldId="775"/>
        </pc:sldMkLst>
      </pc:sldChg>
      <pc:sldChg chg="del">
        <pc:chgData name="Mark Higgins" userId="f99148ad-7e67-4304-8c11-27c7a53efd31" providerId="ADAL" clId="{0928E129-FD99-40CD-AF85-5E16D3AA9BEE}" dt="2021-10-19T10:04:27.564" v="487" actId="47"/>
        <pc:sldMkLst>
          <pc:docMk/>
          <pc:sldMk cId="3786160514" sldId="776"/>
        </pc:sldMkLst>
      </pc:sldChg>
      <pc:sldChg chg="del">
        <pc:chgData name="Mark Higgins" userId="f99148ad-7e67-4304-8c11-27c7a53efd31" providerId="ADAL" clId="{0928E129-FD99-40CD-AF85-5E16D3AA9BEE}" dt="2021-10-19T10:04:27.564" v="487" actId="47"/>
        <pc:sldMkLst>
          <pc:docMk/>
          <pc:sldMk cId="2516407089" sldId="777"/>
        </pc:sldMkLst>
      </pc:sldChg>
      <pc:sldChg chg="del">
        <pc:chgData name="Mark Higgins" userId="f99148ad-7e67-4304-8c11-27c7a53efd31" providerId="ADAL" clId="{0928E129-FD99-40CD-AF85-5E16D3AA9BEE}" dt="2021-10-19T10:04:27.564" v="487" actId="47"/>
        <pc:sldMkLst>
          <pc:docMk/>
          <pc:sldMk cId="4293784501" sldId="778"/>
        </pc:sldMkLst>
      </pc:sldChg>
      <pc:sldChg chg="del">
        <pc:chgData name="Mark Higgins" userId="f99148ad-7e67-4304-8c11-27c7a53efd31" providerId="ADAL" clId="{0928E129-FD99-40CD-AF85-5E16D3AA9BEE}" dt="2021-10-19T10:04:27.564" v="487" actId="47"/>
        <pc:sldMkLst>
          <pc:docMk/>
          <pc:sldMk cId="1417685135" sldId="779"/>
        </pc:sldMkLst>
      </pc:sldChg>
      <pc:sldChg chg="del">
        <pc:chgData name="Mark Higgins" userId="f99148ad-7e67-4304-8c11-27c7a53efd31" providerId="ADAL" clId="{0928E129-FD99-40CD-AF85-5E16D3AA9BEE}" dt="2021-10-19T10:04:27.564" v="487" actId="47"/>
        <pc:sldMkLst>
          <pc:docMk/>
          <pc:sldMk cId="3894080252" sldId="780"/>
        </pc:sldMkLst>
      </pc:sldChg>
      <pc:sldChg chg="del">
        <pc:chgData name="Mark Higgins" userId="f99148ad-7e67-4304-8c11-27c7a53efd31" providerId="ADAL" clId="{0928E129-FD99-40CD-AF85-5E16D3AA9BEE}" dt="2021-10-19T10:04:27.564" v="487" actId="47"/>
        <pc:sldMkLst>
          <pc:docMk/>
          <pc:sldMk cId="2470802861" sldId="781"/>
        </pc:sldMkLst>
      </pc:sldChg>
      <pc:sldChg chg="del">
        <pc:chgData name="Mark Higgins" userId="f99148ad-7e67-4304-8c11-27c7a53efd31" providerId="ADAL" clId="{0928E129-FD99-40CD-AF85-5E16D3AA9BEE}" dt="2021-10-19T10:04:27.564" v="487" actId="47"/>
        <pc:sldMkLst>
          <pc:docMk/>
          <pc:sldMk cId="2774721002" sldId="782"/>
        </pc:sldMkLst>
      </pc:sldChg>
      <pc:sldChg chg="del">
        <pc:chgData name="Mark Higgins" userId="f99148ad-7e67-4304-8c11-27c7a53efd31" providerId="ADAL" clId="{0928E129-FD99-40CD-AF85-5E16D3AA9BEE}" dt="2021-10-19T10:04:27.564" v="487" actId="47"/>
        <pc:sldMkLst>
          <pc:docMk/>
          <pc:sldMk cId="2161751952" sldId="783"/>
        </pc:sldMkLst>
      </pc:sldChg>
      <pc:sldChg chg="del">
        <pc:chgData name="Mark Higgins" userId="f99148ad-7e67-4304-8c11-27c7a53efd31" providerId="ADAL" clId="{0928E129-FD99-40CD-AF85-5E16D3AA9BEE}" dt="2021-10-19T10:04:27.564" v="487" actId="47"/>
        <pc:sldMkLst>
          <pc:docMk/>
          <pc:sldMk cId="2213243107" sldId="784"/>
        </pc:sldMkLst>
      </pc:sldChg>
      <pc:sldChg chg="del">
        <pc:chgData name="Mark Higgins" userId="f99148ad-7e67-4304-8c11-27c7a53efd31" providerId="ADAL" clId="{0928E129-FD99-40CD-AF85-5E16D3AA9BEE}" dt="2021-10-19T10:04:27.564" v="487" actId="47"/>
        <pc:sldMkLst>
          <pc:docMk/>
          <pc:sldMk cId="2965334806" sldId="785"/>
        </pc:sldMkLst>
      </pc:sldChg>
      <pc:sldChg chg="modSp mod">
        <pc:chgData name="Mark Higgins" userId="f99148ad-7e67-4304-8c11-27c7a53efd31" providerId="ADAL" clId="{0928E129-FD99-40CD-AF85-5E16D3AA9BEE}" dt="2021-10-19T08:47:44.097" v="1" actId="27636"/>
        <pc:sldMkLst>
          <pc:docMk/>
          <pc:sldMk cId="943533271" sldId="786"/>
        </pc:sldMkLst>
        <pc:spChg chg="mod">
          <ac:chgData name="Mark Higgins" userId="f99148ad-7e67-4304-8c11-27c7a53efd31" providerId="ADAL" clId="{0928E129-FD99-40CD-AF85-5E16D3AA9BEE}" dt="2021-10-19T08:47:44.097" v="1" actId="27636"/>
          <ac:spMkLst>
            <pc:docMk/>
            <pc:sldMk cId="943533271" sldId="786"/>
            <ac:spMk id="3" creationId="{141F992C-D2D7-40B0-B135-B97BB1D085C5}"/>
          </ac:spMkLst>
        </pc:spChg>
      </pc:sldChg>
      <pc:sldChg chg="del">
        <pc:chgData name="Mark Higgins" userId="f99148ad-7e67-4304-8c11-27c7a53efd31" providerId="ADAL" clId="{0928E129-FD99-40CD-AF85-5E16D3AA9BEE}" dt="2021-10-19T10:04:27.564" v="487" actId="47"/>
        <pc:sldMkLst>
          <pc:docMk/>
          <pc:sldMk cId="2272625412" sldId="800"/>
        </pc:sldMkLst>
      </pc:sldChg>
      <pc:sldChg chg="addSp modSp new mod modClrScheme chgLayout">
        <pc:chgData name="Mark Higgins" userId="f99148ad-7e67-4304-8c11-27c7a53efd31" providerId="ADAL" clId="{0928E129-FD99-40CD-AF85-5E16D3AA9BEE}" dt="2021-10-19T10:12:05.614" v="504" actId="20577"/>
        <pc:sldMkLst>
          <pc:docMk/>
          <pc:sldMk cId="3307357044" sldId="800"/>
        </pc:sldMkLst>
        <pc:spChg chg="add mod">
          <ac:chgData name="Mark Higgins" userId="f99148ad-7e67-4304-8c11-27c7a53efd31" providerId="ADAL" clId="{0928E129-FD99-40CD-AF85-5E16D3AA9BEE}" dt="2021-10-19T10:12:05.614" v="504" actId="20577"/>
          <ac:spMkLst>
            <pc:docMk/>
            <pc:sldMk cId="3307357044" sldId="800"/>
            <ac:spMk id="2" creationId="{561DFFBF-2DD2-4B36-9AA0-43883CAD84ED}"/>
          </ac:spMkLst>
        </pc:spChg>
        <pc:spChg chg="add mod">
          <ac:chgData name="Mark Higgins" userId="f99148ad-7e67-4304-8c11-27c7a53efd31" providerId="ADAL" clId="{0928E129-FD99-40CD-AF85-5E16D3AA9BEE}" dt="2021-10-19T10:11:56.804" v="489" actId="700"/>
          <ac:spMkLst>
            <pc:docMk/>
            <pc:sldMk cId="3307357044" sldId="800"/>
            <ac:spMk id="3" creationId="{366E1BDA-41F7-4DA4-88DA-6FD3B4D267B5}"/>
          </ac:spMkLst>
        </pc:spChg>
      </pc:sldChg>
      <pc:sldChg chg="modSp add mod">
        <pc:chgData name="Mark Higgins" userId="f99148ad-7e67-4304-8c11-27c7a53efd31" providerId="ADAL" clId="{0928E129-FD99-40CD-AF85-5E16D3AA9BEE}" dt="2021-10-19T10:12:19.254" v="512" actId="20577"/>
        <pc:sldMkLst>
          <pc:docMk/>
          <pc:sldMk cId="2768283390" sldId="801"/>
        </pc:sldMkLst>
        <pc:spChg chg="mod">
          <ac:chgData name="Mark Higgins" userId="f99148ad-7e67-4304-8c11-27c7a53efd31" providerId="ADAL" clId="{0928E129-FD99-40CD-AF85-5E16D3AA9BEE}" dt="2021-10-19T10:12:19.254" v="512" actId="20577"/>
          <ac:spMkLst>
            <pc:docMk/>
            <pc:sldMk cId="2768283390" sldId="801"/>
            <ac:spMk id="2" creationId="{561DFFBF-2DD2-4B36-9AA0-43883CAD84ED}"/>
          </ac:spMkLst>
        </pc:spChg>
      </pc:sldChg>
      <pc:sldChg chg="addSp modSp add del mod modNotesTx">
        <pc:chgData name="Mark Higgins" userId="f99148ad-7e67-4304-8c11-27c7a53efd31" providerId="ADAL" clId="{0928E129-FD99-40CD-AF85-5E16D3AA9BEE}" dt="2021-10-19T10:04:27.564" v="487" actId="47"/>
        <pc:sldMkLst>
          <pc:docMk/>
          <pc:sldMk cId="3043698148" sldId="801"/>
        </pc:sldMkLst>
        <pc:spChg chg="mod">
          <ac:chgData name="Mark Higgins" userId="f99148ad-7e67-4304-8c11-27c7a53efd31" providerId="ADAL" clId="{0928E129-FD99-40CD-AF85-5E16D3AA9BEE}" dt="2021-10-19T08:47:57.779" v="13" actId="20577"/>
          <ac:spMkLst>
            <pc:docMk/>
            <pc:sldMk cId="3043698148" sldId="801"/>
            <ac:spMk id="2" creationId="{1387D88F-3D55-4FDF-99A3-B815C272A81E}"/>
          </ac:spMkLst>
        </pc:spChg>
        <pc:spChg chg="mod">
          <ac:chgData name="Mark Higgins" userId="f99148ad-7e67-4304-8c11-27c7a53efd31" providerId="ADAL" clId="{0928E129-FD99-40CD-AF85-5E16D3AA9BEE}" dt="2021-10-19T08:53:07.078" v="165" actId="20577"/>
          <ac:spMkLst>
            <pc:docMk/>
            <pc:sldMk cId="3043698148" sldId="801"/>
            <ac:spMk id="3" creationId="{3D8F4E44-C9E1-4A10-89BD-F086F4F898D4}"/>
          </ac:spMkLst>
        </pc:spChg>
        <pc:picChg chg="add mod">
          <ac:chgData name="Mark Higgins" userId="f99148ad-7e67-4304-8c11-27c7a53efd31" providerId="ADAL" clId="{0928E129-FD99-40CD-AF85-5E16D3AA9BEE}" dt="2021-10-19T08:52:54.061" v="145" actId="1076"/>
          <ac:picMkLst>
            <pc:docMk/>
            <pc:sldMk cId="3043698148" sldId="801"/>
            <ac:picMk id="5" creationId="{3465CF87-3FB7-43E2-8D35-FB89BF27FA98}"/>
          </ac:picMkLst>
        </pc:picChg>
      </pc:sldChg>
      <pc:sldChg chg="modSp add mod">
        <pc:chgData name="Mark Higgins" userId="f99148ad-7e67-4304-8c11-27c7a53efd31" providerId="ADAL" clId="{0928E129-FD99-40CD-AF85-5E16D3AA9BEE}" dt="2021-10-19T10:12:26.472" v="522" actId="20577"/>
        <pc:sldMkLst>
          <pc:docMk/>
          <pc:sldMk cId="269504932" sldId="802"/>
        </pc:sldMkLst>
        <pc:spChg chg="mod">
          <ac:chgData name="Mark Higgins" userId="f99148ad-7e67-4304-8c11-27c7a53efd31" providerId="ADAL" clId="{0928E129-FD99-40CD-AF85-5E16D3AA9BEE}" dt="2021-10-19T10:12:26.472" v="522" actId="20577"/>
          <ac:spMkLst>
            <pc:docMk/>
            <pc:sldMk cId="269504932" sldId="802"/>
            <ac:spMk id="2" creationId="{561DFFBF-2DD2-4B36-9AA0-43883CAD84ED}"/>
          </ac:spMkLst>
        </pc:spChg>
      </pc:sldChg>
      <pc:sldChg chg="modSp add del mod">
        <pc:chgData name="Mark Higgins" userId="f99148ad-7e67-4304-8c11-27c7a53efd31" providerId="ADAL" clId="{0928E129-FD99-40CD-AF85-5E16D3AA9BEE}" dt="2021-10-19T10:04:27.564" v="487" actId="47"/>
        <pc:sldMkLst>
          <pc:docMk/>
          <pc:sldMk cId="450227264" sldId="802"/>
        </pc:sldMkLst>
        <pc:spChg chg="mod">
          <ac:chgData name="Mark Higgins" userId="f99148ad-7e67-4304-8c11-27c7a53efd31" providerId="ADAL" clId="{0928E129-FD99-40CD-AF85-5E16D3AA9BEE}" dt="2021-10-19T08:48:12.935" v="18" actId="20577"/>
          <ac:spMkLst>
            <pc:docMk/>
            <pc:sldMk cId="450227264" sldId="802"/>
            <ac:spMk id="2" creationId="{1387D88F-3D55-4FDF-99A3-B815C272A81E}"/>
          </ac:spMkLst>
        </pc:spChg>
        <pc:spChg chg="mod">
          <ac:chgData name="Mark Higgins" userId="f99148ad-7e67-4304-8c11-27c7a53efd31" providerId="ADAL" clId="{0928E129-FD99-40CD-AF85-5E16D3AA9BEE}" dt="2021-10-19T08:53:37.274" v="166" actId="20577"/>
          <ac:spMkLst>
            <pc:docMk/>
            <pc:sldMk cId="450227264" sldId="802"/>
            <ac:spMk id="3" creationId="{3D8F4E44-C9E1-4A10-89BD-F086F4F898D4}"/>
          </ac:spMkLst>
        </pc:spChg>
      </pc:sldChg>
      <pc:sldChg chg="modSp add mod">
        <pc:chgData name="Mark Higgins" userId="f99148ad-7e67-4304-8c11-27c7a53efd31" providerId="ADAL" clId="{0928E129-FD99-40CD-AF85-5E16D3AA9BEE}" dt="2021-10-19T10:12:33.459" v="531" actId="20577"/>
        <pc:sldMkLst>
          <pc:docMk/>
          <pc:sldMk cId="936649872" sldId="803"/>
        </pc:sldMkLst>
        <pc:spChg chg="mod">
          <ac:chgData name="Mark Higgins" userId="f99148ad-7e67-4304-8c11-27c7a53efd31" providerId="ADAL" clId="{0928E129-FD99-40CD-AF85-5E16D3AA9BEE}" dt="2021-10-19T10:12:33.459" v="531" actId="20577"/>
          <ac:spMkLst>
            <pc:docMk/>
            <pc:sldMk cId="936649872" sldId="803"/>
            <ac:spMk id="2" creationId="{561DFFBF-2DD2-4B36-9AA0-43883CAD84ED}"/>
          </ac:spMkLst>
        </pc:spChg>
      </pc:sldChg>
      <pc:sldChg chg="modSp add mod">
        <pc:chgData name="Mark Higgins" userId="f99148ad-7e67-4304-8c11-27c7a53efd31" providerId="ADAL" clId="{0928E129-FD99-40CD-AF85-5E16D3AA9BEE}" dt="2021-10-19T10:12:40.128" v="538" actId="20577"/>
        <pc:sldMkLst>
          <pc:docMk/>
          <pc:sldMk cId="3756242935" sldId="804"/>
        </pc:sldMkLst>
        <pc:spChg chg="mod">
          <ac:chgData name="Mark Higgins" userId="f99148ad-7e67-4304-8c11-27c7a53efd31" providerId="ADAL" clId="{0928E129-FD99-40CD-AF85-5E16D3AA9BEE}" dt="2021-10-19T10:12:40.128" v="538" actId="20577"/>
          <ac:spMkLst>
            <pc:docMk/>
            <pc:sldMk cId="3756242935" sldId="804"/>
            <ac:spMk id="2" creationId="{561DFFBF-2DD2-4B36-9AA0-43883CAD84ED}"/>
          </ac:spMkLst>
        </pc:spChg>
      </pc:sldChg>
      <pc:sldChg chg="add modTransition">
        <pc:chgData name="Mark Higgins" userId="f99148ad-7e67-4304-8c11-27c7a53efd31" providerId="ADAL" clId="{0928E129-FD99-40CD-AF85-5E16D3AA9BEE}" dt="2021-10-19T10:14:05.289" v="539"/>
        <pc:sldMkLst>
          <pc:docMk/>
          <pc:sldMk cId="1709385537" sldId="805"/>
        </pc:sldMkLst>
      </pc:sldChg>
      <pc:sldChg chg="add modTransition">
        <pc:chgData name="Mark Higgins" userId="f99148ad-7e67-4304-8c11-27c7a53efd31" providerId="ADAL" clId="{0928E129-FD99-40CD-AF85-5E16D3AA9BEE}" dt="2021-10-19T10:14:05.289" v="539"/>
        <pc:sldMkLst>
          <pc:docMk/>
          <pc:sldMk cId="1556916043" sldId="806"/>
        </pc:sldMkLst>
      </pc:sldChg>
      <pc:sldChg chg="add modTransition">
        <pc:chgData name="Mark Higgins" userId="f99148ad-7e67-4304-8c11-27c7a53efd31" providerId="ADAL" clId="{0928E129-FD99-40CD-AF85-5E16D3AA9BEE}" dt="2021-10-19T10:14:05.289" v="539"/>
        <pc:sldMkLst>
          <pc:docMk/>
          <pc:sldMk cId="3746792967" sldId="807"/>
        </pc:sldMkLst>
      </pc:sldChg>
      <pc:sldChg chg="add modTransition">
        <pc:chgData name="Mark Higgins" userId="f99148ad-7e67-4304-8c11-27c7a53efd31" providerId="ADAL" clId="{0928E129-FD99-40CD-AF85-5E16D3AA9BEE}" dt="2021-10-19T10:14:05.289" v="539"/>
        <pc:sldMkLst>
          <pc:docMk/>
          <pc:sldMk cId="1423839089" sldId="808"/>
        </pc:sldMkLst>
      </pc:sldChg>
      <pc:sldChg chg="add modTransition">
        <pc:chgData name="Mark Higgins" userId="f99148ad-7e67-4304-8c11-27c7a53efd31" providerId="ADAL" clId="{0928E129-FD99-40CD-AF85-5E16D3AA9BEE}" dt="2021-10-19T10:14:05.289" v="539"/>
        <pc:sldMkLst>
          <pc:docMk/>
          <pc:sldMk cId="621884934" sldId="809"/>
        </pc:sldMkLst>
      </pc:sldChg>
      <pc:sldChg chg="add modTransition">
        <pc:chgData name="Mark Higgins" userId="f99148ad-7e67-4304-8c11-27c7a53efd31" providerId="ADAL" clId="{0928E129-FD99-40CD-AF85-5E16D3AA9BEE}" dt="2021-10-19T10:14:05.289" v="539"/>
        <pc:sldMkLst>
          <pc:docMk/>
          <pc:sldMk cId="3326104712" sldId="810"/>
        </pc:sldMkLst>
      </pc:sldChg>
      <pc:sldChg chg="add modTransition">
        <pc:chgData name="Mark Higgins" userId="f99148ad-7e67-4304-8c11-27c7a53efd31" providerId="ADAL" clId="{0928E129-FD99-40CD-AF85-5E16D3AA9BEE}" dt="2021-10-19T10:14:05.289" v="539"/>
        <pc:sldMkLst>
          <pc:docMk/>
          <pc:sldMk cId="2047518538" sldId="811"/>
        </pc:sldMkLst>
      </pc:sldChg>
      <pc:sldChg chg="add modTransition">
        <pc:chgData name="Mark Higgins" userId="f99148ad-7e67-4304-8c11-27c7a53efd31" providerId="ADAL" clId="{0928E129-FD99-40CD-AF85-5E16D3AA9BEE}" dt="2021-10-19T10:14:38.672" v="545"/>
        <pc:sldMkLst>
          <pc:docMk/>
          <pc:sldMk cId="1220454332" sldId="812"/>
        </pc:sldMkLst>
      </pc:sldChg>
      <pc:sldChg chg="add modTransition">
        <pc:chgData name="Mark Higgins" userId="f99148ad-7e67-4304-8c11-27c7a53efd31" providerId="ADAL" clId="{0928E129-FD99-40CD-AF85-5E16D3AA9BEE}" dt="2021-10-19T10:14:38.672" v="545"/>
        <pc:sldMkLst>
          <pc:docMk/>
          <pc:sldMk cId="900502132" sldId="813"/>
        </pc:sldMkLst>
      </pc:sldChg>
      <pc:sldChg chg="add modTransition">
        <pc:chgData name="Mark Higgins" userId="f99148ad-7e67-4304-8c11-27c7a53efd31" providerId="ADAL" clId="{0928E129-FD99-40CD-AF85-5E16D3AA9BEE}" dt="2021-10-19T10:14:38.672" v="545"/>
        <pc:sldMkLst>
          <pc:docMk/>
          <pc:sldMk cId="3768102261" sldId="814"/>
        </pc:sldMkLst>
      </pc:sldChg>
      <pc:sldChg chg="add modTransition">
        <pc:chgData name="Mark Higgins" userId="f99148ad-7e67-4304-8c11-27c7a53efd31" providerId="ADAL" clId="{0928E129-FD99-40CD-AF85-5E16D3AA9BEE}" dt="2021-10-19T10:14:38.672" v="545"/>
        <pc:sldMkLst>
          <pc:docMk/>
          <pc:sldMk cId="2348555775" sldId="815"/>
        </pc:sldMkLst>
      </pc:sldChg>
      <pc:sldChg chg="add modTransition">
        <pc:chgData name="Mark Higgins" userId="f99148ad-7e67-4304-8c11-27c7a53efd31" providerId="ADAL" clId="{0928E129-FD99-40CD-AF85-5E16D3AA9BEE}" dt="2021-10-19T10:14:38.672" v="545"/>
        <pc:sldMkLst>
          <pc:docMk/>
          <pc:sldMk cId="1916672220" sldId="816"/>
        </pc:sldMkLst>
      </pc:sldChg>
      <pc:sldChg chg="add">
        <pc:chgData name="Mark Higgins" userId="f99148ad-7e67-4304-8c11-27c7a53efd31" providerId="ADAL" clId="{0928E129-FD99-40CD-AF85-5E16D3AA9BEE}" dt="2021-10-19T10:15:30.868" v="546"/>
        <pc:sldMkLst>
          <pc:docMk/>
          <pc:sldMk cId="3990424974" sldId="817"/>
        </pc:sldMkLst>
      </pc:sldChg>
      <pc:sldChg chg="add">
        <pc:chgData name="Mark Higgins" userId="f99148ad-7e67-4304-8c11-27c7a53efd31" providerId="ADAL" clId="{0928E129-FD99-40CD-AF85-5E16D3AA9BEE}" dt="2021-10-19T10:15:30.868" v="546"/>
        <pc:sldMkLst>
          <pc:docMk/>
          <pc:sldMk cId="1268753974" sldId="818"/>
        </pc:sldMkLst>
      </pc:sldChg>
      <pc:sldChg chg="add">
        <pc:chgData name="Mark Higgins" userId="f99148ad-7e67-4304-8c11-27c7a53efd31" providerId="ADAL" clId="{0928E129-FD99-40CD-AF85-5E16D3AA9BEE}" dt="2021-10-19T10:15:30.868" v="546"/>
        <pc:sldMkLst>
          <pc:docMk/>
          <pc:sldMk cId="1662100627" sldId="819"/>
        </pc:sldMkLst>
      </pc:sldChg>
      <pc:sldChg chg="add">
        <pc:chgData name="Mark Higgins" userId="f99148ad-7e67-4304-8c11-27c7a53efd31" providerId="ADAL" clId="{0928E129-FD99-40CD-AF85-5E16D3AA9BEE}" dt="2021-10-19T10:15:30.868" v="546"/>
        <pc:sldMkLst>
          <pc:docMk/>
          <pc:sldMk cId="3132530425" sldId="820"/>
        </pc:sldMkLst>
      </pc:sldChg>
      <pc:sldChg chg="add">
        <pc:chgData name="Mark Higgins" userId="f99148ad-7e67-4304-8c11-27c7a53efd31" providerId="ADAL" clId="{0928E129-FD99-40CD-AF85-5E16D3AA9BEE}" dt="2021-10-19T10:15:30.868" v="546"/>
        <pc:sldMkLst>
          <pc:docMk/>
          <pc:sldMk cId="4159035664" sldId="821"/>
        </pc:sldMkLst>
      </pc:sldChg>
      <pc:sldChg chg="add">
        <pc:chgData name="Mark Higgins" userId="f99148ad-7e67-4304-8c11-27c7a53efd31" providerId="ADAL" clId="{0928E129-FD99-40CD-AF85-5E16D3AA9BEE}" dt="2021-10-19T10:15:30.868" v="546"/>
        <pc:sldMkLst>
          <pc:docMk/>
          <pc:sldMk cId="1002476302" sldId="822"/>
        </pc:sldMkLst>
      </pc:sldChg>
      <pc:sldChg chg="add">
        <pc:chgData name="Mark Higgins" userId="f99148ad-7e67-4304-8c11-27c7a53efd31" providerId="ADAL" clId="{0928E129-FD99-40CD-AF85-5E16D3AA9BEE}" dt="2021-10-19T10:15:30.868" v="546"/>
        <pc:sldMkLst>
          <pc:docMk/>
          <pc:sldMk cId="1185371609" sldId="823"/>
        </pc:sldMkLst>
      </pc:sldChg>
      <pc:sldChg chg="add">
        <pc:chgData name="Mark Higgins" userId="f99148ad-7e67-4304-8c11-27c7a53efd31" providerId="ADAL" clId="{0928E129-FD99-40CD-AF85-5E16D3AA9BEE}" dt="2021-10-19T10:15:30.868" v="546"/>
        <pc:sldMkLst>
          <pc:docMk/>
          <pc:sldMk cId="618070154" sldId="824"/>
        </pc:sldMkLst>
      </pc:sldChg>
      <pc:sldChg chg="modSp add mod">
        <pc:chgData name="Mark Higgins" userId="f99148ad-7e67-4304-8c11-27c7a53efd31" providerId="ADAL" clId="{0928E129-FD99-40CD-AF85-5E16D3AA9BEE}" dt="2021-10-19T10:15:30.949" v="547" actId="27636"/>
        <pc:sldMkLst>
          <pc:docMk/>
          <pc:sldMk cId="2758723342" sldId="825"/>
        </pc:sldMkLst>
        <pc:spChg chg="mod">
          <ac:chgData name="Mark Higgins" userId="f99148ad-7e67-4304-8c11-27c7a53efd31" providerId="ADAL" clId="{0928E129-FD99-40CD-AF85-5E16D3AA9BEE}" dt="2021-10-19T10:15:30.949" v="547" actId="27636"/>
          <ac:spMkLst>
            <pc:docMk/>
            <pc:sldMk cId="2758723342" sldId="825"/>
            <ac:spMk id="3" creationId="{00000000-0000-0000-0000-000000000000}"/>
          </ac:spMkLst>
        </pc:spChg>
      </pc:sldChg>
      <pc:sldChg chg="add">
        <pc:chgData name="Mark Higgins" userId="f99148ad-7e67-4304-8c11-27c7a53efd31" providerId="ADAL" clId="{0928E129-FD99-40CD-AF85-5E16D3AA9BEE}" dt="2021-10-19T10:15:30.868" v="546"/>
        <pc:sldMkLst>
          <pc:docMk/>
          <pc:sldMk cId="4089018560" sldId="826"/>
        </pc:sldMkLst>
      </pc:sldChg>
      <pc:sldChg chg="modSp add mod">
        <pc:chgData name="Mark Higgins" userId="f99148ad-7e67-4304-8c11-27c7a53efd31" providerId="ADAL" clId="{0928E129-FD99-40CD-AF85-5E16D3AA9BEE}" dt="2021-10-19T10:15:30.958" v="548" actId="27636"/>
        <pc:sldMkLst>
          <pc:docMk/>
          <pc:sldMk cId="2613124085" sldId="827"/>
        </pc:sldMkLst>
        <pc:spChg chg="mod">
          <ac:chgData name="Mark Higgins" userId="f99148ad-7e67-4304-8c11-27c7a53efd31" providerId="ADAL" clId="{0928E129-FD99-40CD-AF85-5E16D3AA9BEE}" dt="2021-10-19T10:15:30.958" v="548" actId="27636"/>
          <ac:spMkLst>
            <pc:docMk/>
            <pc:sldMk cId="2613124085" sldId="827"/>
            <ac:spMk id="3" creationId="{00000000-0000-0000-0000-000000000000}"/>
          </ac:spMkLst>
        </pc:spChg>
      </pc:sldChg>
      <pc:sldChg chg="add">
        <pc:chgData name="Mark Higgins" userId="f99148ad-7e67-4304-8c11-27c7a53efd31" providerId="ADAL" clId="{0928E129-FD99-40CD-AF85-5E16D3AA9BEE}" dt="2021-10-19T10:15:30.868" v="546"/>
        <pc:sldMkLst>
          <pc:docMk/>
          <pc:sldMk cId="3424191908" sldId="828"/>
        </pc:sldMkLst>
      </pc:sldChg>
      <pc:sldChg chg="add">
        <pc:chgData name="Mark Higgins" userId="f99148ad-7e67-4304-8c11-27c7a53efd31" providerId="ADAL" clId="{0928E129-FD99-40CD-AF85-5E16D3AA9BEE}" dt="2021-10-19T10:15:30.868" v="546"/>
        <pc:sldMkLst>
          <pc:docMk/>
          <pc:sldMk cId="3455165873" sldId="829"/>
        </pc:sldMkLst>
      </pc:sldChg>
      <pc:sldChg chg="add">
        <pc:chgData name="Mark Higgins" userId="f99148ad-7e67-4304-8c11-27c7a53efd31" providerId="ADAL" clId="{0928E129-FD99-40CD-AF85-5E16D3AA9BEE}" dt="2021-10-19T10:15:30.868" v="546"/>
        <pc:sldMkLst>
          <pc:docMk/>
          <pc:sldMk cId="2114535970" sldId="830"/>
        </pc:sldMkLst>
      </pc:sldChg>
      <pc:sldChg chg="add">
        <pc:chgData name="Mark Higgins" userId="f99148ad-7e67-4304-8c11-27c7a53efd31" providerId="ADAL" clId="{0928E129-FD99-40CD-AF85-5E16D3AA9BEE}" dt="2021-10-19T10:15:30.868" v="546"/>
        <pc:sldMkLst>
          <pc:docMk/>
          <pc:sldMk cId="2034332846" sldId="831"/>
        </pc:sldMkLst>
      </pc:sldChg>
      <pc:sldChg chg="add">
        <pc:chgData name="Mark Higgins" userId="f99148ad-7e67-4304-8c11-27c7a53efd31" providerId="ADAL" clId="{0928E129-FD99-40CD-AF85-5E16D3AA9BEE}" dt="2021-10-19T10:15:30.868" v="546"/>
        <pc:sldMkLst>
          <pc:docMk/>
          <pc:sldMk cId="3876447242" sldId="832"/>
        </pc:sldMkLst>
      </pc:sldChg>
      <pc:sldChg chg="add">
        <pc:chgData name="Mark Higgins" userId="f99148ad-7e67-4304-8c11-27c7a53efd31" providerId="ADAL" clId="{0928E129-FD99-40CD-AF85-5E16D3AA9BEE}" dt="2021-10-19T10:15:30.868" v="546"/>
        <pc:sldMkLst>
          <pc:docMk/>
          <pc:sldMk cId="61682309" sldId="833"/>
        </pc:sldMkLst>
      </pc:sldChg>
      <pc:sldChg chg="add">
        <pc:chgData name="Mark Higgins" userId="f99148ad-7e67-4304-8c11-27c7a53efd31" providerId="ADAL" clId="{0928E129-FD99-40CD-AF85-5E16D3AA9BEE}" dt="2021-10-19T10:15:30.868" v="546"/>
        <pc:sldMkLst>
          <pc:docMk/>
          <pc:sldMk cId="1797970716" sldId="834"/>
        </pc:sldMkLst>
      </pc:sldChg>
      <pc:sldChg chg="add">
        <pc:chgData name="Mark Higgins" userId="f99148ad-7e67-4304-8c11-27c7a53efd31" providerId="ADAL" clId="{0928E129-FD99-40CD-AF85-5E16D3AA9BEE}" dt="2021-10-19T10:15:30.868" v="546"/>
        <pc:sldMkLst>
          <pc:docMk/>
          <pc:sldMk cId="3014115190" sldId="835"/>
        </pc:sldMkLst>
      </pc:sldChg>
      <pc:sldChg chg="modSp add mod">
        <pc:chgData name="Mark Higgins" userId="f99148ad-7e67-4304-8c11-27c7a53efd31" providerId="ADAL" clId="{0928E129-FD99-40CD-AF85-5E16D3AA9BEE}" dt="2021-10-19T10:15:30.974" v="549" actId="27636"/>
        <pc:sldMkLst>
          <pc:docMk/>
          <pc:sldMk cId="2526394181" sldId="836"/>
        </pc:sldMkLst>
        <pc:spChg chg="mod">
          <ac:chgData name="Mark Higgins" userId="f99148ad-7e67-4304-8c11-27c7a53efd31" providerId="ADAL" clId="{0928E129-FD99-40CD-AF85-5E16D3AA9BEE}" dt="2021-10-19T10:15:30.974" v="549" actId="27636"/>
          <ac:spMkLst>
            <pc:docMk/>
            <pc:sldMk cId="2526394181" sldId="836"/>
            <ac:spMk id="3" creationId="{00000000-0000-0000-0000-000000000000}"/>
          </ac:spMkLst>
        </pc:spChg>
      </pc:sldChg>
      <pc:sldChg chg="addSp delSp modSp new mod ord modClrScheme chgLayout">
        <pc:chgData name="Mark Higgins" userId="f99148ad-7e67-4304-8c11-27c7a53efd31" providerId="ADAL" clId="{0928E129-FD99-40CD-AF85-5E16D3AA9BEE}" dt="2021-10-19T10:17:56.228" v="578"/>
        <pc:sldMkLst>
          <pc:docMk/>
          <pc:sldMk cId="3953925610" sldId="846"/>
        </pc:sldMkLst>
        <pc:spChg chg="del mod ord">
          <ac:chgData name="Mark Higgins" userId="f99148ad-7e67-4304-8c11-27c7a53efd31" providerId="ADAL" clId="{0928E129-FD99-40CD-AF85-5E16D3AA9BEE}" dt="2021-10-19T10:17:35.813" v="551" actId="700"/>
          <ac:spMkLst>
            <pc:docMk/>
            <pc:sldMk cId="3953925610" sldId="846"/>
            <ac:spMk id="2" creationId="{76C6AAF8-2BAF-48CD-9D41-3F9081A87CBF}"/>
          </ac:spMkLst>
        </pc:spChg>
        <pc:spChg chg="del mod ord">
          <ac:chgData name="Mark Higgins" userId="f99148ad-7e67-4304-8c11-27c7a53efd31" providerId="ADAL" clId="{0928E129-FD99-40CD-AF85-5E16D3AA9BEE}" dt="2021-10-19T10:17:35.813" v="551" actId="700"/>
          <ac:spMkLst>
            <pc:docMk/>
            <pc:sldMk cId="3953925610" sldId="846"/>
            <ac:spMk id="3" creationId="{35CF6141-792B-4CDA-A3F7-4B448769B80D}"/>
          </ac:spMkLst>
        </pc:spChg>
        <pc:spChg chg="add mod ord">
          <ac:chgData name="Mark Higgins" userId="f99148ad-7e67-4304-8c11-27c7a53efd31" providerId="ADAL" clId="{0928E129-FD99-40CD-AF85-5E16D3AA9BEE}" dt="2021-10-19T10:17:43.149" v="576" actId="20577"/>
          <ac:spMkLst>
            <pc:docMk/>
            <pc:sldMk cId="3953925610" sldId="846"/>
            <ac:spMk id="4" creationId="{96655DEA-8BB1-4346-9BFE-E203AC2F7E59}"/>
          </ac:spMkLst>
        </pc:spChg>
        <pc:spChg chg="add mod ord">
          <ac:chgData name="Mark Higgins" userId="f99148ad-7e67-4304-8c11-27c7a53efd31" providerId="ADAL" clId="{0928E129-FD99-40CD-AF85-5E16D3AA9BEE}" dt="2021-10-19T10:17:35.813" v="551" actId="700"/>
          <ac:spMkLst>
            <pc:docMk/>
            <pc:sldMk cId="3953925610" sldId="846"/>
            <ac:spMk id="5" creationId="{DC9F0EC1-676F-43FB-9C94-0134926FFC34}"/>
          </ac:spMkLst>
        </pc:spChg>
      </pc:sldChg>
      <pc:sldChg chg="modSp add mod">
        <pc:chgData name="Mark Higgins" userId="f99148ad-7e67-4304-8c11-27c7a53efd31" providerId="ADAL" clId="{0928E129-FD99-40CD-AF85-5E16D3AA9BEE}" dt="2021-10-19T10:18:09.492" v="589" actId="20577"/>
        <pc:sldMkLst>
          <pc:docMk/>
          <pc:sldMk cId="3166217738" sldId="847"/>
        </pc:sldMkLst>
        <pc:spChg chg="mod">
          <ac:chgData name="Mark Higgins" userId="f99148ad-7e67-4304-8c11-27c7a53efd31" providerId="ADAL" clId="{0928E129-FD99-40CD-AF85-5E16D3AA9BEE}" dt="2021-10-19T10:18:09.492" v="589" actId="20577"/>
          <ac:spMkLst>
            <pc:docMk/>
            <pc:sldMk cId="3166217738" sldId="847"/>
            <ac:spMk id="4" creationId="{96655DEA-8BB1-4346-9BFE-E203AC2F7E59}"/>
          </ac:spMkLst>
        </pc:spChg>
      </pc:sldChg>
      <pc:sldChg chg="modSp add mod">
        <pc:chgData name="Mark Higgins" userId="f99148ad-7e67-4304-8c11-27c7a53efd31" providerId="ADAL" clId="{0928E129-FD99-40CD-AF85-5E16D3AA9BEE}" dt="2021-10-19T10:19:18.987" v="616" actId="20577"/>
        <pc:sldMkLst>
          <pc:docMk/>
          <pc:sldMk cId="4139375702" sldId="848"/>
        </pc:sldMkLst>
        <pc:spChg chg="mod">
          <ac:chgData name="Mark Higgins" userId="f99148ad-7e67-4304-8c11-27c7a53efd31" providerId="ADAL" clId="{0928E129-FD99-40CD-AF85-5E16D3AA9BEE}" dt="2021-10-19T10:19:18.987" v="616" actId="20577"/>
          <ac:spMkLst>
            <pc:docMk/>
            <pc:sldMk cId="4139375702" sldId="848"/>
            <ac:spMk id="4" creationId="{96655DEA-8BB1-4346-9BFE-E203AC2F7E59}"/>
          </ac:spMkLst>
        </pc:spChg>
      </pc:sldChg>
      <pc:sldChg chg="modSp add mod">
        <pc:chgData name="Mark Higgins" userId="f99148ad-7e67-4304-8c11-27c7a53efd31" providerId="ADAL" clId="{0928E129-FD99-40CD-AF85-5E16D3AA9BEE}" dt="2021-10-19T10:19:27.275" v="619" actId="20577"/>
        <pc:sldMkLst>
          <pc:docMk/>
          <pc:sldMk cId="4293902586" sldId="849"/>
        </pc:sldMkLst>
        <pc:spChg chg="mod">
          <ac:chgData name="Mark Higgins" userId="f99148ad-7e67-4304-8c11-27c7a53efd31" providerId="ADAL" clId="{0928E129-FD99-40CD-AF85-5E16D3AA9BEE}" dt="2021-10-19T10:19:27.275" v="619" actId="20577"/>
          <ac:spMkLst>
            <pc:docMk/>
            <pc:sldMk cId="4293902586" sldId="849"/>
            <ac:spMk id="4" creationId="{96655DEA-8BB1-4346-9BFE-E203AC2F7E59}"/>
          </ac:spMkLst>
        </pc:spChg>
      </pc:sldChg>
      <pc:sldChg chg="modSp new mod">
        <pc:chgData name="Mark Higgins" userId="f99148ad-7e67-4304-8c11-27c7a53efd31" providerId="ADAL" clId="{0928E129-FD99-40CD-AF85-5E16D3AA9BEE}" dt="2021-10-19T14:36:04.002" v="792" actId="20577"/>
        <pc:sldMkLst>
          <pc:docMk/>
          <pc:sldMk cId="3489513525" sldId="850"/>
        </pc:sldMkLst>
        <pc:spChg chg="mod">
          <ac:chgData name="Mark Higgins" userId="f99148ad-7e67-4304-8c11-27c7a53efd31" providerId="ADAL" clId="{0928E129-FD99-40CD-AF85-5E16D3AA9BEE}" dt="2021-10-19T14:35:05.311" v="640" actId="20577"/>
          <ac:spMkLst>
            <pc:docMk/>
            <pc:sldMk cId="3489513525" sldId="850"/>
            <ac:spMk id="2" creationId="{67BEA296-FEC1-4DF5-BCE9-91624DC6A10B}"/>
          </ac:spMkLst>
        </pc:spChg>
        <pc:spChg chg="mod">
          <ac:chgData name="Mark Higgins" userId="f99148ad-7e67-4304-8c11-27c7a53efd31" providerId="ADAL" clId="{0928E129-FD99-40CD-AF85-5E16D3AA9BEE}" dt="2021-10-19T14:36:04.002" v="792" actId="20577"/>
          <ac:spMkLst>
            <pc:docMk/>
            <pc:sldMk cId="3489513525" sldId="850"/>
            <ac:spMk id="3" creationId="{2D2FD34C-392C-4E9C-964C-910BE2F35505}"/>
          </ac:spMkLst>
        </pc:spChg>
      </pc:sldChg>
      <pc:sldChg chg="modSp new mod ord">
        <pc:chgData name="Mark Higgins" userId="f99148ad-7e67-4304-8c11-27c7a53efd31" providerId="ADAL" clId="{0928E129-FD99-40CD-AF85-5E16D3AA9BEE}" dt="2021-10-19T14:42:38.812" v="927"/>
        <pc:sldMkLst>
          <pc:docMk/>
          <pc:sldMk cId="1141282613" sldId="851"/>
        </pc:sldMkLst>
        <pc:spChg chg="mod">
          <ac:chgData name="Mark Higgins" userId="f99148ad-7e67-4304-8c11-27c7a53efd31" providerId="ADAL" clId="{0928E129-FD99-40CD-AF85-5E16D3AA9BEE}" dt="2021-10-19T14:41:26.916" v="847" actId="20577"/>
          <ac:spMkLst>
            <pc:docMk/>
            <pc:sldMk cId="1141282613" sldId="851"/>
            <ac:spMk id="2" creationId="{7F347F87-C518-409F-916D-D19A681077FE}"/>
          </ac:spMkLst>
        </pc:spChg>
        <pc:spChg chg="mod">
          <ac:chgData name="Mark Higgins" userId="f99148ad-7e67-4304-8c11-27c7a53efd31" providerId="ADAL" clId="{0928E129-FD99-40CD-AF85-5E16D3AA9BEE}" dt="2021-10-19T14:42:18.812" v="925" actId="20577"/>
          <ac:spMkLst>
            <pc:docMk/>
            <pc:sldMk cId="1141282613" sldId="851"/>
            <ac:spMk id="3" creationId="{A219C69C-211A-438B-B0A7-CB9F6E4B315B}"/>
          </ac:spMkLst>
        </pc:spChg>
      </pc:sldChg>
      <pc:sldChg chg="modSp new mod">
        <pc:chgData name="Mark Higgins" userId="f99148ad-7e67-4304-8c11-27c7a53efd31" providerId="ADAL" clId="{0928E129-FD99-40CD-AF85-5E16D3AA9BEE}" dt="2021-10-19T14:47:28.440" v="1242" actId="20577"/>
        <pc:sldMkLst>
          <pc:docMk/>
          <pc:sldMk cId="677793915" sldId="852"/>
        </pc:sldMkLst>
        <pc:spChg chg="mod">
          <ac:chgData name="Mark Higgins" userId="f99148ad-7e67-4304-8c11-27c7a53efd31" providerId="ADAL" clId="{0928E129-FD99-40CD-AF85-5E16D3AA9BEE}" dt="2021-10-19T14:47:28.440" v="1242" actId="20577"/>
          <ac:spMkLst>
            <pc:docMk/>
            <pc:sldMk cId="677793915" sldId="852"/>
            <ac:spMk id="2" creationId="{AB4EE436-AC8B-4A51-97FB-F4411DA9BF7F}"/>
          </ac:spMkLst>
        </pc:spChg>
        <pc:spChg chg="mod">
          <ac:chgData name="Mark Higgins" userId="f99148ad-7e67-4304-8c11-27c7a53efd31" providerId="ADAL" clId="{0928E129-FD99-40CD-AF85-5E16D3AA9BEE}" dt="2021-10-19T14:46:04.723" v="1146" actId="21"/>
          <ac:spMkLst>
            <pc:docMk/>
            <pc:sldMk cId="677793915" sldId="852"/>
            <ac:spMk id="3" creationId="{4ED0DC97-7072-4ADD-804E-81693AC27789}"/>
          </ac:spMkLst>
        </pc:spChg>
      </pc:sldChg>
      <pc:sldChg chg="modSp new mod">
        <pc:chgData name="Mark Higgins" userId="f99148ad-7e67-4304-8c11-27c7a53efd31" providerId="ADAL" clId="{0928E129-FD99-40CD-AF85-5E16D3AA9BEE}" dt="2021-10-19T14:47:24.650" v="1240" actId="20577"/>
        <pc:sldMkLst>
          <pc:docMk/>
          <pc:sldMk cId="1416216133" sldId="853"/>
        </pc:sldMkLst>
        <pc:spChg chg="mod">
          <ac:chgData name="Mark Higgins" userId="f99148ad-7e67-4304-8c11-27c7a53efd31" providerId="ADAL" clId="{0928E129-FD99-40CD-AF85-5E16D3AA9BEE}" dt="2021-10-19T14:47:24.650" v="1240" actId="20577"/>
          <ac:spMkLst>
            <pc:docMk/>
            <pc:sldMk cId="1416216133" sldId="853"/>
            <ac:spMk id="2" creationId="{A6DE2671-E6DA-4D23-BFB8-F3D54A2535A5}"/>
          </ac:spMkLst>
        </pc:spChg>
        <pc:spChg chg="mod">
          <ac:chgData name="Mark Higgins" userId="f99148ad-7e67-4304-8c11-27c7a53efd31" providerId="ADAL" clId="{0928E129-FD99-40CD-AF85-5E16D3AA9BEE}" dt="2021-10-19T14:46:07.301" v="1147"/>
          <ac:spMkLst>
            <pc:docMk/>
            <pc:sldMk cId="1416216133" sldId="853"/>
            <ac:spMk id="3" creationId="{99B05E2F-DABA-4E20-BCC4-B6B8E5D0C36B}"/>
          </ac:spMkLst>
        </pc:spChg>
      </pc:sldChg>
      <pc:sldChg chg="modSp new mod">
        <pc:chgData name="Mark Higgins" userId="f99148ad-7e67-4304-8c11-27c7a53efd31" providerId="ADAL" clId="{0928E129-FD99-40CD-AF85-5E16D3AA9BEE}" dt="2021-10-19T14:47:44.688" v="1246" actId="15"/>
        <pc:sldMkLst>
          <pc:docMk/>
          <pc:sldMk cId="3931041411" sldId="854"/>
        </pc:sldMkLst>
        <pc:spChg chg="mod">
          <ac:chgData name="Mark Higgins" userId="f99148ad-7e67-4304-8c11-27c7a53efd31" providerId="ADAL" clId="{0928E129-FD99-40CD-AF85-5E16D3AA9BEE}" dt="2021-10-19T14:47:20.890" v="1238" actId="20577"/>
          <ac:spMkLst>
            <pc:docMk/>
            <pc:sldMk cId="3931041411" sldId="854"/>
            <ac:spMk id="2" creationId="{87217FF8-7422-4478-B6A0-B4591279EFA3}"/>
          </ac:spMkLst>
        </pc:spChg>
        <pc:spChg chg="mod">
          <ac:chgData name="Mark Higgins" userId="f99148ad-7e67-4304-8c11-27c7a53efd31" providerId="ADAL" clId="{0928E129-FD99-40CD-AF85-5E16D3AA9BEE}" dt="2021-10-19T14:47:44.688" v="1246" actId="15"/>
          <ac:spMkLst>
            <pc:docMk/>
            <pc:sldMk cId="3931041411" sldId="854"/>
            <ac:spMk id="3" creationId="{37B809BF-63BF-4BA4-B1E6-873F52BDB2C7}"/>
          </ac:spMkLst>
        </pc:spChg>
      </pc:sldChg>
      <pc:sldChg chg="modSp add mod">
        <pc:chgData name="Mark Higgins" userId="f99148ad-7e67-4304-8c11-27c7a53efd31" providerId="ADAL" clId="{0928E129-FD99-40CD-AF85-5E16D3AA9BEE}" dt="2021-10-19T14:49:11.047" v="1388" actId="15"/>
        <pc:sldMkLst>
          <pc:docMk/>
          <pc:sldMk cId="1905862668" sldId="855"/>
        </pc:sldMkLst>
        <pc:spChg chg="mod">
          <ac:chgData name="Mark Higgins" userId="f99148ad-7e67-4304-8c11-27c7a53efd31" providerId="ADAL" clId="{0928E129-FD99-40CD-AF85-5E16D3AA9BEE}" dt="2021-10-19T14:47:38.418" v="1245" actId="20577"/>
          <ac:spMkLst>
            <pc:docMk/>
            <pc:sldMk cId="1905862668" sldId="855"/>
            <ac:spMk id="2" creationId="{87217FF8-7422-4478-B6A0-B4591279EFA3}"/>
          </ac:spMkLst>
        </pc:spChg>
        <pc:spChg chg="mod">
          <ac:chgData name="Mark Higgins" userId="f99148ad-7e67-4304-8c11-27c7a53efd31" providerId="ADAL" clId="{0928E129-FD99-40CD-AF85-5E16D3AA9BEE}" dt="2021-10-19T14:49:11.047" v="1388" actId="15"/>
          <ac:spMkLst>
            <pc:docMk/>
            <pc:sldMk cId="1905862668" sldId="855"/>
            <ac:spMk id="3" creationId="{37B809BF-63BF-4BA4-B1E6-873F52BDB2C7}"/>
          </ac:spMkLst>
        </pc:spChg>
      </pc:sldChg>
      <pc:sldChg chg="modSp add mod">
        <pc:chgData name="Mark Higgins" userId="f99148ad-7e67-4304-8c11-27c7a53efd31" providerId="ADAL" clId="{0928E129-FD99-40CD-AF85-5E16D3AA9BEE}" dt="2021-10-19T14:55:22.896" v="1510" actId="20577"/>
        <pc:sldMkLst>
          <pc:docMk/>
          <pc:sldMk cId="3043899704" sldId="856"/>
        </pc:sldMkLst>
        <pc:spChg chg="mod">
          <ac:chgData name="Mark Higgins" userId="f99148ad-7e67-4304-8c11-27c7a53efd31" providerId="ADAL" clId="{0928E129-FD99-40CD-AF85-5E16D3AA9BEE}" dt="2021-10-19T14:49:17.430" v="1390" actId="20577"/>
          <ac:spMkLst>
            <pc:docMk/>
            <pc:sldMk cId="3043899704" sldId="856"/>
            <ac:spMk id="2" creationId="{87217FF8-7422-4478-B6A0-B4591279EFA3}"/>
          </ac:spMkLst>
        </pc:spChg>
        <pc:spChg chg="mod">
          <ac:chgData name="Mark Higgins" userId="f99148ad-7e67-4304-8c11-27c7a53efd31" providerId="ADAL" clId="{0928E129-FD99-40CD-AF85-5E16D3AA9BEE}" dt="2021-10-19T14:55:22.896" v="1510" actId="20577"/>
          <ac:spMkLst>
            <pc:docMk/>
            <pc:sldMk cId="3043899704" sldId="856"/>
            <ac:spMk id="3" creationId="{37B809BF-63BF-4BA4-B1E6-873F52BDB2C7}"/>
          </ac:spMkLst>
        </pc:spChg>
      </pc:sldChg>
      <pc:sldChg chg="modSp add mod">
        <pc:chgData name="Mark Higgins" userId="f99148ad-7e67-4304-8c11-27c7a53efd31" providerId="ADAL" clId="{0928E129-FD99-40CD-AF85-5E16D3AA9BEE}" dt="2021-10-19T15:02:00.832" v="1669" actId="27636"/>
        <pc:sldMkLst>
          <pc:docMk/>
          <pc:sldMk cId="1362578905" sldId="857"/>
        </pc:sldMkLst>
        <pc:spChg chg="mod">
          <ac:chgData name="Mark Higgins" userId="f99148ad-7e67-4304-8c11-27c7a53efd31" providerId="ADAL" clId="{0928E129-FD99-40CD-AF85-5E16D3AA9BEE}" dt="2021-10-19T14:56:29.733" v="1513" actId="20577"/>
          <ac:spMkLst>
            <pc:docMk/>
            <pc:sldMk cId="1362578905" sldId="857"/>
            <ac:spMk id="2" creationId="{87217FF8-7422-4478-B6A0-B4591279EFA3}"/>
          </ac:spMkLst>
        </pc:spChg>
        <pc:spChg chg="mod">
          <ac:chgData name="Mark Higgins" userId="f99148ad-7e67-4304-8c11-27c7a53efd31" providerId="ADAL" clId="{0928E129-FD99-40CD-AF85-5E16D3AA9BEE}" dt="2021-10-19T15:02:00.832" v="1669" actId="27636"/>
          <ac:spMkLst>
            <pc:docMk/>
            <pc:sldMk cId="1362578905" sldId="857"/>
            <ac:spMk id="3" creationId="{37B809BF-63BF-4BA4-B1E6-873F52BDB2C7}"/>
          </ac:spMkLst>
        </pc:spChg>
      </pc:sldChg>
    </pc:docChg>
  </pc:docChgLst>
  <pc:docChgLst>
    <pc:chgData name="Mark Higgins" userId="ad4ee43bd0f7a961" providerId="LiveId" clId="{7B3C12DC-8600-4E20-806B-96FB228C8506}"/>
    <pc:docChg chg="undo custSel addSld delSld modSld sldOrd">
      <pc:chgData name="Mark Higgins" userId="ad4ee43bd0f7a961" providerId="LiveId" clId="{7B3C12DC-8600-4E20-806B-96FB228C8506}" dt="2021-09-06T10:37:23.513" v="2710" actId="20578"/>
      <pc:docMkLst>
        <pc:docMk/>
      </pc:docMkLst>
      <pc:sldChg chg="modSp mod">
        <pc:chgData name="Mark Higgins" userId="ad4ee43bd0f7a961" providerId="LiveId" clId="{7B3C12DC-8600-4E20-806B-96FB228C8506}" dt="2021-09-06T07:38:18.412" v="2709" actId="20577"/>
        <pc:sldMkLst>
          <pc:docMk/>
          <pc:sldMk cId="653415081" sldId="257"/>
        </pc:sldMkLst>
        <pc:spChg chg="mod">
          <ac:chgData name="Mark Higgins" userId="ad4ee43bd0f7a961" providerId="LiveId" clId="{7B3C12DC-8600-4E20-806B-96FB228C8506}" dt="2021-09-06T07:38:18.412" v="2709" actId="20577"/>
          <ac:spMkLst>
            <pc:docMk/>
            <pc:sldMk cId="653415081" sldId="257"/>
            <ac:spMk id="3" creationId="{93E1A0CE-437E-4089-AE73-03BEE8D4C05A}"/>
          </ac:spMkLst>
        </pc:spChg>
      </pc:sldChg>
      <pc:sldChg chg="modSp mod">
        <pc:chgData name="Mark Higgins" userId="ad4ee43bd0f7a961" providerId="LiveId" clId="{7B3C12DC-8600-4E20-806B-96FB228C8506}" dt="2021-09-02T09:29:40.658" v="470" actId="20577"/>
        <pc:sldMkLst>
          <pc:docMk/>
          <pc:sldMk cId="2851725395" sldId="263"/>
        </pc:sldMkLst>
        <pc:spChg chg="mod">
          <ac:chgData name="Mark Higgins" userId="ad4ee43bd0f7a961" providerId="LiveId" clId="{7B3C12DC-8600-4E20-806B-96FB228C8506}" dt="2021-09-02T09:29:40.658" v="470" actId="20577"/>
          <ac:spMkLst>
            <pc:docMk/>
            <pc:sldMk cId="2851725395" sldId="263"/>
            <ac:spMk id="3" creationId="{93E1A0CE-437E-4089-AE73-03BEE8D4C05A}"/>
          </ac:spMkLst>
        </pc:spChg>
      </pc:sldChg>
      <pc:sldChg chg="modSp mod">
        <pc:chgData name="Mark Higgins" userId="ad4ee43bd0f7a961" providerId="LiveId" clId="{7B3C12DC-8600-4E20-806B-96FB228C8506}" dt="2021-09-02T13:29:19.563" v="1109" actId="20577"/>
        <pc:sldMkLst>
          <pc:docMk/>
          <pc:sldMk cId="3474297635" sldId="268"/>
        </pc:sldMkLst>
        <pc:spChg chg="mod">
          <ac:chgData name="Mark Higgins" userId="ad4ee43bd0f7a961" providerId="LiveId" clId="{7B3C12DC-8600-4E20-806B-96FB228C8506}" dt="2021-09-02T13:29:19.563" v="1109" actId="20577"/>
          <ac:spMkLst>
            <pc:docMk/>
            <pc:sldMk cId="3474297635" sldId="268"/>
            <ac:spMk id="57" creationId="{C511BFB5-EEAD-4CA1-979C-CC71A3834622}"/>
          </ac:spMkLst>
        </pc:spChg>
      </pc:sldChg>
      <pc:sldChg chg="addSp modSp new mod modClrScheme chgLayout">
        <pc:chgData name="Mark Higgins" userId="ad4ee43bd0f7a961" providerId="LiveId" clId="{7B3C12DC-8600-4E20-806B-96FB228C8506}" dt="2021-08-31T15:08:04.352" v="380" actId="20577"/>
        <pc:sldMkLst>
          <pc:docMk/>
          <pc:sldMk cId="162881234" sldId="688"/>
        </pc:sldMkLst>
        <pc:spChg chg="add mod">
          <ac:chgData name="Mark Higgins" userId="ad4ee43bd0f7a961" providerId="LiveId" clId="{7B3C12DC-8600-4E20-806B-96FB228C8506}" dt="2021-08-31T15:04:49.074" v="37" actId="20577"/>
          <ac:spMkLst>
            <pc:docMk/>
            <pc:sldMk cId="162881234" sldId="688"/>
            <ac:spMk id="2" creationId="{3C7980E3-0EE6-4C5B-AFFA-DAA9DC8F3954}"/>
          </ac:spMkLst>
        </pc:spChg>
        <pc:spChg chg="add mod">
          <ac:chgData name="Mark Higgins" userId="ad4ee43bd0f7a961" providerId="LiveId" clId="{7B3C12DC-8600-4E20-806B-96FB228C8506}" dt="2021-08-31T15:08:04.352" v="380" actId="20577"/>
          <ac:spMkLst>
            <pc:docMk/>
            <pc:sldMk cId="162881234" sldId="688"/>
            <ac:spMk id="3" creationId="{18505FD1-CDB0-486D-9380-51AA02B060F4}"/>
          </ac:spMkLst>
        </pc:spChg>
      </pc:sldChg>
      <pc:sldChg chg="modSp new mod">
        <pc:chgData name="Mark Higgins" userId="ad4ee43bd0f7a961" providerId="LiveId" clId="{7B3C12DC-8600-4E20-806B-96FB228C8506}" dt="2021-08-31T15:14:00.507" v="405" actId="20577"/>
        <pc:sldMkLst>
          <pc:docMk/>
          <pc:sldMk cId="116519343" sldId="689"/>
        </pc:sldMkLst>
        <pc:spChg chg="mod">
          <ac:chgData name="Mark Higgins" userId="ad4ee43bd0f7a961" providerId="LiveId" clId="{7B3C12DC-8600-4E20-806B-96FB228C8506}" dt="2021-08-31T15:14:00.507" v="405" actId="20577"/>
          <ac:spMkLst>
            <pc:docMk/>
            <pc:sldMk cId="116519343" sldId="689"/>
            <ac:spMk id="2" creationId="{9E110F69-0966-4622-AED3-9BC52FB22C17}"/>
          </ac:spMkLst>
        </pc:spChg>
        <pc:spChg chg="mod">
          <ac:chgData name="Mark Higgins" userId="ad4ee43bd0f7a961" providerId="LiveId" clId="{7B3C12DC-8600-4E20-806B-96FB228C8506}" dt="2021-08-31T15:13:51.500" v="386" actId="12"/>
          <ac:spMkLst>
            <pc:docMk/>
            <pc:sldMk cId="116519343" sldId="689"/>
            <ac:spMk id="3" creationId="{09131163-B45F-4BE2-828A-91FC58F41A68}"/>
          </ac:spMkLst>
        </pc:spChg>
      </pc:sldChg>
      <pc:sldChg chg="modSp new del mod">
        <pc:chgData name="Mark Higgins" userId="ad4ee43bd0f7a961" providerId="LiveId" clId="{7B3C12DC-8600-4E20-806B-96FB228C8506}" dt="2021-09-02T13:17:28.917" v="730" actId="47"/>
        <pc:sldMkLst>
          <pc:docMk/>
          <pc:sldMk cId="3064485875" sldId="690"/>
        </pc:sldMkLst>
        <pc:spChg chg="mod">
          <ac:chgData name="Mark Higgins" userId="ad4ee43bd0f7a961" providerId="LiveId" clId="{7B3C12DC-8600-4E20-806B-96FB228C8506}" dt="2021-09-02T09:27:13.745" v="421" actId="20577"/>
          <ac:spMkLst>
            <pc:docMk/>
            <pc:sldMk cId="3064485875" sldId="690"/>
            <ac:spMk id="2" creationId="{8C354346-84C1-4DD7-8567-53955776F4DF}"/>
          </ac:spMkLst>
        </pc:spChg>
        <pc:spChg chg="mod">
          <ac:chgData name="Mark Higgins" userId="ad4ee43bd0f7a961" providerId="LiveId" clId="{7B3C12DC-8600-4E20-806B-96FB228C8506}" dt="2021-09-02T09:27:53.773" v="468" actId="20577"/>
          <ac:spMkLst>
            <pc:docMk/>
            <pc:sldMk cId="3064485875" sldId="690"/>
            <ac:spMk id="3" creationId="{0DF5B948-8EA0-45C1-83AF-41C9D55535B1}"/>
          </ac:spMkLst>
        </pc:spChg>
      </pc:sldChg>
      <pc:sldChg chg="addSp delSp modSp new del mod modClrScheme chgLayout">
        <pc:chgData name="Mark Higgins" userId="ad4ee43bd0f7a961" providerId="LiveId" clId="{7B3C12DC-8600-4E20-806B-96FB228C8506}" dt="2021-09-02T13:17:27.502" v="729" actId="47"/>
        <pc:sldMkLst>
          <pc:docMk/>
          <pc:sldMk cId="940422249" sldId="691"/>
        </pc:sldMkLst>
        <pc:spChg chg="del mod ord">
          <ac:chgData name="Mark Higgins" userId="ad4ee43bd0f7a961" providerId="LiveId" clId="{7B3C12DC-8600-4E20-806B-96FB228C8506}" dt="2021-09-02T09:27:22.823" v="423" actId="700"/>
          <ac:spMkLst>
            <pc:docMk/>
            <pc:sldMk cId="940422249" sldId="691"/>
            <ac:spMk id="2" creationId="{2C977287-6116-4F8D-B6DC-67F8F1CD77C3}"/>
          </ac:spMkLst>
        </pc:spChg>
        <pc:spChg chg="del mod ord">
          <ac:chgData name="Mark Higgins" userId="ad4ee43bd0f7a961" providerId="LiveId" clId="{7B3C12DC-8600-4E20-806B-96FB228C8506}" dt="2021-09-02T09:27:22.823" v="423" actId="700"/>
          <ac:spMkLst>
            <pc:docMk/>
            <pc:sldMk cId="940422249" sldId="691"/>
            <ac:spMk id="3" creationId="{0530D1CD-4A99-4E65-8B1D-4C3E0F06956A}"/>
          </ac:spMkLst>
        </pc:spChg>
        <pc:spChg chg="add mod ord">
          <ac:chgData name="Mark Higgins" userId="ad4ee43bd0f7a961" providerId="LiveId" clId="{7B3C12DC-8600-4E20-806B-96FB228C8506}" dt="2021-09-02T09:27:28.431" v="438" actId="20577"/>
          <ac:spMkLst>
            <pc:docMk/>
            <pc:sldMk cId="940422249" sldId="691"/>
            <ac:spMk id="4" creationId="{5A960BC8-E4FC-4059-8946-042FA3E00F0A}"/>
          </ac:spMkLst>
        </pc:spChg>
        <pc:spChg chg="add mod ord">
          <ac:chgData name="Mark Higgins" userId="ad4ee43bd0f7a961" providerId="LiveId" clId="{7B3C12DC-8600-4E20-806B-96FB228C8506}" dt="2021-09-02T09:27:22.823" v="423" actId="700"/>
          <ac:spMkLst>
            <pc:docMk/>
            <pc:sldMk cId="940422249" sldId="691"/>
            <ac:spMk id="5" creationId="{9908692F-8927-4638-B7ED-B4169BFE2084}"/>
          </ac:spMkLst>
        </pc:spChg>
      </pc:sldChg>
      <pc:sldChg chg="modSp new del mod">
        <pc:chgData name="Mark Higgins" userId="ad4ee43bd0f7a961" providerId="LiveId" clId="{7B3C12DC-8600-4E20-806B-96FB228C8506}" dt="2021-09-02T13:17:24.913" v="728" actId="47"/>
        <pc:sldMkLst>
          <pc:docMk/>
          <pc:sldMk cId="732828431" sldId="692"/>
        </pc:sldMkLst>
        <pc:spChg chg="mod">
          <ac:chgData name="Mark Higgins" userId="ad4ee43bd0f7a961" providerId="LiveId" clId="{7B3C12DC-8600-4E20-806B-96FB228C8506}" dt="2021-09-02T09:27:44.686" v="456" actId="20577"/>
          <ac:spMkLst>
            <pc:docMk/>
            <pc:sldMk cId="732828431" sldId="692"/>
            <ac:spMk id="2" creationId="{94801735-E090-4CCE-B9A1-F59FC5B1D327}"/>
          </ac:spMkLst>
        </pc:spChg>
      </pc:sldChg>
      <pc:sldChg chg="addSp delSp modSp new mod">
        <pc:chgData name="Mark Higgins" userId="ad4ee43bd0f7a961" providerId="LiveId" clId="{7B3C12DC-8600-4E20-806B-96FB228C8506}" dt="2021-09-02T13:14:20.566" v="727" actId="20577"/>
        <pc:sldMkLst>
          <pc:docMk/>
          <pc:sldMk cId="1637030846" sldId="693"/>
        </pc:sldMkLst>
        <pc:spChg chg="mod">
          <ac:chgData name="Mark Higgins" userId="ad4ee43bd0f7a961" providerId="LiveId" clId="{7B3C12DC-8600-4E20-806B-96FB228C8506}" dt="2021-09-02T13:11:30.617" v="542" actId="20577"/>
          <ac:spMkLst>
            <pc:docMk/>
            <pc:sldMk cId="1637030846" sldId="693"/>
            <ac:spMk id="2" creationId="{2EF52883-B499-4376-9815-3C46047A0A2F}"/>
          </ac:spMkLst>
        </pc:spChg>
        <pc:spChg chg="del mod">
          <ac:chgData name="Mark Higgins" userId="ad4ee43bd0f7a961" providerId="LiveId" clId="{7B3C12DC-8600-4E20-806B-96FB228C8506}" dt="2021-09-02T13:12:17.665" v="594" actId="3680"/>
          <ac:spMkLst>
            <pc:docMk/>
            <pc:sldMk cId="1637030846" sldId="693"/>
            <ac:spMk id="3" creationId="{6A0C9F5E-534E-469B-805F-FD485FA1EFC5}"/>
          </ac:spMkLst>
        </pc:spChg>
        <pc:graphicFrameChg chg="add mod ord modGraphic">
          <ac:chgData name="Mark Higgins" userId="ad4ee43bd0f7a961" providerId="LiveId" clId="{7B3C12DC-8600-4E20-806B-96FB228C8506}" dt="2021-09-02T13:14:20.566" v="727" actId="20577"/>
          <ac:graphicFrameMkLst>
            <pc:docMk/>
            <pc:sldMk cId="1637030846" sldId="693"/>
            <ac:graphicFrameMk id="4" creationId="{E030EAED-58A5-4164-A2E2-5394113E1482}"/>
          </ac:graphicFrameMkLst>
        </pc:graphicFrameChg>
      </pc:sldChg>
      <pc:sldChg chg="addSp delSp modSp new mod modClrScheme chgLayout">
        <pc:chgData name="Mark Higgins" userId="ad4ee43bd0f7a961" providerId="LiveId" clId="{7B3C12DC-8600-4E20-806B-96FB228C8506}" dt="2021-09-02T13:18:03.404" v="785" actId="20577"/>
        <pc:sldMkLst>
          <pc:docMk/>
          <pc:sldMk cId="550359697" sldId="694"/>
        </pc:sldMkLst>
        <pc:spChg chg="del mod ord">
          <ac:chgData name="Mark Higgins" userId="ad4ee43bd0f7a961" providerId="LiveId" clId="{7B3C12DC-8600-4E20-806B-96FB228C8506}" dt="2021-09-02T13:17:39.254" v="732" actId="700"/>
          <ac:spMkLst>
            <pc:docMk/>
            <pc:sldMk cId="550359697" sldId="694"/>
            <ac:spMk id="2" creationId="{7AD203C2-6969-407B-ACF3-FEE9E7B64B89}"/>
          </ac:spMkLst>
        </pc:spChg>
        <pc:spChg chg="del mod ord">
          <ac:chgData name="Mark Higgins" userId="ad4ee43bd0f7a961" providerId="LiveId" clId="{7B3C12DC-8600-4E20-806B-96FB228C8506}" dt="2021-09-02T13:17:39.254" v="732" actId="700"/>
          <ac:spMkLst>
            <pc:docMk/>
            <pc:sldMk cId="550359697" sldId="694"/>
            <ac:spMk id="3" creationId="{8F9D8F73-1196-4FF7-AC2E-428B26AEE99A}"/>
          </ac:spMkLst>
        </pc:spChg>
        <pc:spChg chg="add mod ord">
          <ac:chgData name="Mark Higgins" userId="ad4ee43bd0f7a961" providerId="LiveId" clId="{7B3C12DC-8600-4E20-806B-96FB228C8506}" dt="2021-09-02T13:17:44.877" v="738" actId="20577"/>
          <ac:spMkLst>
            <pc:docMk/>
            <pc:sldMk cId="550359697" sldId="694"/>
            <ac:spMk id="4" creationId="{978B8C4E-AF22-437A-81FB-CB7B59C12767}"/>
          </ac:spMkLst>
        </pc:spChg>
        <pc:spChg chg="add mod ord">
          <ac:chgData name="Mark Higgins" userId="ad4ee43bd0f7a961" providerId="LiveId" clId="{7B3C12DC-8600-4E20-806B-96FB228C8506}" dt="2021-09-02T13:18:03.404" v="785" actId="20577"/>
          <ac:spMkLst>
            <pc:docMk/>
            <pc:sldMk cId="550359697" sldId="694"/>
            <ac:spMk id="5" creationId="{69B94D9C-A8CC-4D81-8AF9-23A6DFC412A1}"/>
          </ac:spMkLst>
        </pc:spChg>
      </pc:sldChg>
      <pc:sldChg chg="modSp new mod">
        <pc:chgData name="Mark Higgins" userId="ad4ee43bd0f7a961" providerId="LiveId" clId="{7B3C12DC-8600-4E20-806B-96FB228C8506}" dt="2021-09-02T13:18:39.542" v="849" actId="20577"/>
        <pc:sldMkLst>
          <pc:docMk/>
          <pc:sldMk cId="247146181" sldId="695"/>
        </pc:sldMkLst>
        <pc:spChg chg="mod">
          <ac:chgData name="Mark Higgins" userId="ad4ee43bd0f7a961" providerId="LiveId" clId="{7B3C12DC-8600-4E20-806B-96FB228C8506}" dt="2021-09-02T13:18:39.542" v="849" actId="20577"/>
          <ac:spMkLst>
            <pc:docMk/>
            <pc:sldMk cId="247146181" sldId="695"/>
            <ac:spMk id="2" creationId="{6517ADE2-0A50-4DFE-85F5-C1E1371D6EA4}"/>
          </ac:spMkLst>
        </pc:spChg>
      </pc:sldChg>
      <pc:sldChg chg="modSp new mod ord">
        <pc:chgData name="Mark Higgins" userId="ad4ee43bd0f7a961" providerId="LiveId" clId="{7B3C12DC-8600-4E20-806B-96FB228C8506}" dt="2021-09-02T13:19:08.162" v="867"/>
        <pc:sldMkLst>
          <pc:docMk/>
          <pc:sldMk cId="961037850" sldId="696"/>
        </pc:sldMkLst>
        <pc:spChg chg="mod">
          <ac:chgData name="Mark Higgins" userId="ad4ee43bd0f7a961" providerId="LiveId" clId="{7B3C12DC-8600-4E20-806B-96FB228C8506}" dt="2021-09-02T13:18:59.270" v="865" actId="20577"/>
          <ac:spMkLst>
            <pc:docMk/>
            <pc:sldMk cId="961037850" sldId="696"/>
            <ac:spMk id="2" creationId="{E0F2F5B7-3BD1-40E6-8619-7C3D586FAA6F}"/>
          </ac:spMkLst>
        </pc:spChg>
      </pc:sldChg>
      <pc:sldChg chg="modSp new mod">
        <pc:chgData name="Mark Higgins" userId="ad4ee43bd0f7a961" providerId="LiveId" clId="{7B3C12DC-8600-4E20-806B-96FB228C8506}" dt="2021-09-02T13:19:41.437" v="889" actId="20577"/>
        <pc:sldMkLst>
          <pc:docMk/>
          <pc:sldMk cId="2382590890" sldId="697"/>
        </pc:sldMkLst>
        <pc:spChg chg="mod">
          <ac:chgData name="Mark Higgins" userId="ad4ee43bd0f7a961" providerId="LiveId" clId="{7B3C12DC-8600-4E20-806B-96FB228C8506}" dt="2021-09-02T13:19:41.437" v="889" actId="20577"/>
          <ac:spMkLst>
            <pc:docMk/>
            <pc:sldMk cId="2382590890" sldId="697"/>
            <ac:spMk id="2" creationId="{2E144EA4-3BA7-44CE-A85C-9619B006399F}"/>
          </ac:spMkLst>
        </pc:spChg>
      </pc:sldChg>
      <pc:sldChg chg="modSp new mod">
        <pc:chgData name="Mark Higgins" userId="ad4ee43bd0f7a961" providerId="LiveId" clId="{7B3C12DC-8600-4E20-806B-96FB228C8506}" dt="2021-09-02T13:19:58.524" v="910" actId="20577"/>
        <pc:sldMkLst>
          <pc:docMk/>
          <pc:sldMk cId="2816790370" sldId="698"/>
        </pc:sldMkLst>
        <pc:spChg chg="mod">
          <ac:chgData name="Mark Higgins" userId="ad4ee43bd0f7a961" providerId="LiveId" clId="{7B3C12DC-8600-4E20-806B-96FB228C8506}" dt="2021-09-02T13:19:58.524" v="910" actId="20577"/>
          <ac:spMkLst>
            <pc:docMk/>
            <pc:sldMk cId="2816790370" sldId="698"/>
            <ac:spMk id="2" creationId="{209669A0-8379-4B62-A887-00CF5775A344}"/>
          </ac:spMkLst>
        </pc:spChg>
      </pc:sldChg>
      <pc:sldChg chg="modSp new mod">
        <pc:chgData name="Mark Higgins" userId="ad4ee43bd0f7a961" providerId="LiveId" clId="{7B3C12DC-8600-4E20-806B-96FB228C8506}" dt="2021-09-02T13:21:05.799" v="958" actId="20577"/>
        <pc:sldMkLst>
          <pc:docMk/>
          <pc:sldMk cId="4291132042" sldId="699"/>
        </pc:sldMkLst>
        <pc:spChg chg="mod">
          <ac:chgData name="Mark Higgins" userId="ad4ee43bd0f7a961" providerId="LiveId" clId="{7B3C12DC-8600-4E20-806B-96FB228C8506}" dt="2021-09-02T13:20:46.293" v="927" actId="20577"/>
          <ac:spMkLst>
            <pc:docMk/>
            <pc:sldMk cId="4291132042" sldId="699"/>
            <ac:spMk id="2" creationId="{81FC3673-9079-4D64-B67A-90E485736989}"/>
          </ac:spMkLst>
        </pc:spChg>
        <pc:spChg chg="mod">
          <ac:chgData name="Mark Higgins" userId="ad4ee43bd0f7a961" providerId="LiveId" clId="{7B3C12DC-8600-4E20-806B-96FB228C8506}" dt="2021-09-02T13:21:05.799" v="958" actId="20577"/>
          <ac:spMkLst>
            <pc:docMk/>
            <pc:sldMk cId="4291132042" sldId="699"/>
            <ac:spMk id="3" creationId="{A2B44A85-0027-42D7-999F-F7D112C5EA7E}"/>
          </ac:spMkLst>
        </pc:spChg>
      </pc:sldChg>
      <pc:sldChg chg="modSp new mod">
        <pc:chgData name="Mark Higgins" userId="ad4ee43bd0f7a961" providerId="LiveId" clId="{7B3C12DC-8600-4E20-806B-96FB228C8506}" dt="2021-09-02T13:21:22.567" v="975" actId="20577"/>
        <pc:sldMkLst>
          <pc:docMk/>
          <pc:sldMk cId="2299538971" sldId="700"/>
        </pc:sldMkLst>
        <pc:spChg chg="mod">
          <ac:chgData name="Mark Higgins" userId="ad4ee43bd0f7a961" providerId="LiveId" clId="{7B3C12DC-8600-4E20-806B-96FB228C8506}" dt="2021-09-02T13:21:22.567" v="975" actId="20577"/>
          <ac:spMkLst>
            <pc:docMk/>
            <pc:sldMk cId="2299538971" sldId="700"/>
            <ac:spMk id="2" creationId="{E8F27E77-B677-4EC4-896A-15CB00C3CF04}"/>
          </ac:spMkLst>
        </pc:spChg>
      </pc:sldChg>
      <pc:sldChg chg="modSp new mod">
        <pc:chgData name="Mark Higgins" userId="ad4ee43bd0f7a961" providerId="LiveId" clId="{7B3C12DC-8600-4E20-806B-96FB228C8506}" dt="2021-09-02T13:22:55.728" v="1038" actId="20577"/>
        <pc:sldMkLst>
          <pc:docMk/>
          <pc:sldMk cId="3647801122" sldId="701"/>
        </pc:sldMkLst>
        <pc:spChg chg="mod">
          <ac:chgData name="Mark Higgins" userId="ad4ee43bd0f7a961" providerId="LiveId" clId="{7B3C12DC-8600-4E20-806B-96FB228C8506}" dt="2021-09-02T13:22:38.199" v="981" actId="20577"/>
          <ac:spMkLst>
            <pc:docMk/>
            <pc:sldMk cId="3647801122" sldId="701"/>
            <ac:spMk id="2" creationId="{13E505DE-2040-48D9-9703-FAF4F6DF914C}"/>
          </ac:spMkLst>
        </pc:spChg>
        <pc:spChg chg="mod">
          <ac:chgData name="Mark Higgins" userId="ad4ee43bd0f7a961" providerId="LiveId" clId="{7B3C12DC-8600-4E20-806B-96FB228C8506}" dt="2021-09-02T13:22:55.728" v="1038" actId="20577"/>
          <ac:spMkLst>
            <pc:docMk/>
            <pc:sldMk cId="3647801122" sldId="701"/>
            <ac:spMk id="3" creationId="{31F98659-4FB7-4E33-9613-8E718FF9FB09}"/>
          </ac:spMkLst>
        </pc:spChg>
      </pc:sldChg>
      <pc:sldChg chg="modSp new mod">
        <pc:chgData name="Mark Higgins" userId="ad4ee43bd0f7a961" providerId="LiveId" clId="{7B3C12DC-8600-4E20-806B-96FB228C8506}" dt="2021-09-02T14:42:42.800" v="1397" actId="20577"/>
        <pc:sldMkLst>
          <pc:docMk/>
          <pc:sldMk cId="1124660872" sldId="702"/>
        </pc:sldMkLst>
        <pc:spChg chg="mod">
          <ac:chgData name="Mark Higgins" userId="ad4ee43bd0f7a961" providerId="LiveId" clId="{7B3C12DC-8600-4E20-806B-96FB228C8506}" dt="2021-09-02T13:24:41.459" v="1044" actId="20577"/>
          <ac:spMkLst>
            <pc:docMk/>
            <pc:sldMk cId="1124660872" sldId="702"/>
            <ac:spMk id="2" creationId="{02CC0FA7-F787-44AB-B5BE-14E4E8C3A307}"/>
          </ac:spMkLst>
        </pc:spChg>
        <pc:spChg chg="mod">
          <ac:chgData name="Mark Higgins" userId="ad4ee43bd0f7a961" providerId="LiveId" clId="{7B3C12DC-8600-4E20-806B-96FB228C8506}" dt="2021-09-02T14:42:42.800" v="1397" actId="20577"/>
          <ac:spMkLst>
            <pc:docMk/>
            <pc:sldMk cId="1124660872" sldId="702"/>
            <ac:spMk id="3" creationId="{492CB42C-1481-4724-8EF8-CB22236A5125}"/>
          </ac:spMkLst>
        </pc:spChg>
      </pc:sldChg>
      <pc:sldChg chg="modSp add mod ord">
        <pc:chgData name="Mark Higgins" userId="ad4ee43bd0f7a961" providerId="LiveId" clId="{7B3C12DC-8600-4E20-806B-96FB228C8506}" dt="2021-09-02T13:29:39.605" v="1118" actId="20577"/>
        <pc:sldMkLst>
          <pc:docMk/>
          <pc:sldMk cId="3031805303" sldId="703"/>
        </pc:sldMkLst>
        <pc:spChg chg="mod">
          <ac:chgData name="Mark Higgins" userId="ad4ee43bd0f7a961" providerId="LiveId" clId="{7B3C12DC-8600-4E20-806B-96FB228C8506}" dt="2021-09-02T13:29:39.605" v="1118" actId="20577"/>
          <ac:spMkLst>
            <pc:docMk/>
            <pc:sldMk cId="3031805303" sldId="703"/>
            <ac:spMk id="57" creationId="{C511BFB5-EEAD-4CA1-979C-CC71A3834622}"/>
          </ac:spMkLst>
        </pc:spChg>
      </pc:sldChg>
      <pc:sldChg chg="modSp add mod">
        <pc:chgData name="Mark Higgins" userId="ad4ee43bd0f7a961" providerId="LiveId" clId="{7B3C12DC-8600-4E20-806B-96FB228C8506}" dt="2021-09-02T13:29:48.077" v="1121" actId="20577"/>
        <pc:sldMkLst>
          <pc:docMk/>
          <pc:sldMk cId="140445724" sldId="704"/>
        </pc:sldMkLst>
        <pc:spChg chg="mod">
          <ac:chgData name="Mark Higgins" userId="ad4ee43bd0f7a961" providerId="LiveId" clId="{7B3C12DC-8600-4E20-806B-96FB228C8506}" dt="2021-09-02T13:29:48.077" v="1121" actId="20577"/>
          <ac:spMkLst>
            <pc:docMk/>
            <pc:sldMk cId="140445724" sldId="704"/>
            <ac:spMk id="57" creationId="{C511BFB5-EEAD-4CA1-979C-CC71A3834622}"/>
          </ac:spMkLst>
        </pc:spChg>
      </pc:sldChg>
      <pc:sldChg chg="modSp new mod">
        <pc:chgData name="Mark Higgins" userId="ad4ee43bd0f7a961" providerId="LiveId" clId="{7B3C12DC-8600-4E20-806B-96FB228C8506}" dt="2021-09-02T13:30:09.958" v="1127" actId="20577"/>
        <pc:sldMkLst>
          <pc:docMk/>
          <pc:sldMk cId="68695730" sldId="705"/>
        </pc:sldMkLst>
        <pc:spChg chg="mod">
          <ac:chgData name="Mark Higgins" userId="ad4ee43bd0f7a961" providerId="LiveId" clId="{7B3C12DC-8600-4E20-806B-96FB228C8506}" dt="2021-09-02T13:30:09.958" v="1127" actId="20577"/>
          <ac:spMkLst>
            <pc:docMk/>
            <pc:sldMk cId="68695730" sldId="705"/>
            <ac:spMk id="2" creationId="{F7E9CFC5-72DE-4A72-93D6-A2402CD95D37}"/>
          </ac:spMkLst>
        </pc:spChg>
      </pc:sldChg>
      <pc:sldChg chg="modSp new mod">
        <pc:chgData name="Mark Higgins" userId="ad4ee43bd0f7a961" providerId="LiveId" clId="{7B3C12DC-8600-4E20-806B-96FB228C8506}" dt="2021-09-02T14:04:32.237" v="1330" actId="20577"/>
        <pc:sldMkLst>
          <pc:docMk/>
          <pc:sldMk cId="296084717" sldId="706"/>
        </pc:sldMkLst>
        <pc:spChg chg="mod">
          <ac:chgData name="Mark Higgins" userId="ad4ee43bd0f7a961" providerId="LiveId" clId="{7B3C12DC-8600-4E20-806B-96FB228C8506}" dt="2021-09-02T14:03:36.756" v="1142" actId="20577"/>
          <ac:spMkLst>
            <pc:docMk/>
            <pc:sldMk cId="296084717" sldId="706"/>
            <ac:spMk id="2" creationId="{6C9111C4-F75C-46E7-A994-F49B6A31C81F}"/>
          </ac:spMkLst>
        </pc:spChg>
        <pc:spChg chg="mod">
          <ac:chgData name="Mark Higgins" userId="ad4ee43bd0f7a961" providerId="LiveId" clId="{7B3C12DC-8600-4E20-806B-96FB228C8506}" dt="2021-09-02T14:04:32.237" v="1330" actId="20577"/>
          <ac:spMkLst>
            <pc:docMk/>
            <pc:sldMk cId="296084717" sldId="706"/>
            <ac:spMk id="3" creationId="{1AAEBC1C-4D11-45DA-A78B-8059ED5C863F}"/>
          </ac:spMkLst>
        </pc:spChg>
      </pc:sldChg>
      <pc:sldChg chg="modSp new mod">
        <pc:chgData name="Mark Higgins" userId="ad4ee43bd0f7a961" providerId="LiveId" clId="{7B3C12DC-8600-4E20-806B-96FB228C8506}" dt="2021-09-02T14:43:01.710" v="1405" actId="20577"/>
        <pc:sldMkLst>
          <pc:docMk/>
          <pc:sldMk cId="2510874112" sldId="707"/>
        </pc:sldMkLst>
        <pc:spChg chg="mod">
          <ac:chgData name="Mark Higgins" userId="ad4ee43bd0f7a961" providerId="LiveId" clId="{7B3C12DC-8600-4E20-806B-96FB228C8506}" dt="2021-09-02T14:43:01.710" v="1405" actId="20577"/>
          <ac:spMkLst>
            <pc:docMk/>
            <pc:sldMk cId="2510874112" sldId="707"/>
            <ac:spMk id="2" creationId="{756C7C0F-CDD1-4AF3-9883-A75EC6CA0C6F}"/>
          </ac:spMkLst>
        </pc:spChg>
      </pc:sldChg>
      <pc:sldChg chg="modSp new mod">
        <pc:chgData name="Mark Higgins" userId="ad4ee43bd0f7a961" providerId="LiveId" clId="{7B3C12DC-8600-4E20-806B-96FB228C8506}" dt="2021-09-02T14:43:34.623" v="1484" actId="20577"/>
        <pc:sldMkLst>
          <pc:docMk/>
          <pc:sldMk cId="197150763" sldId="708"/>
        </pc:sldMkLst>
        <pc:spChg chg="mod">
          <ac:chgData name="Mark Higgins" userId="ad4ee43bd0f7a961" providerId="LiveId" clId="{7B3C12DC-8600-4E20-806B-96FB228C8506}" dt="2021-09-02T14:43:11.274" v="1411" actId="20577"/>
          <ac:spMkLst>
            <pc:docMk/>
            <pc:sldMk cId="197150763" sldId="708"/>
            <ac:spMk id="2" creationId="{D0B98489-9094-4B50-81E2-E8ECBD06CD02}"/>
          </ac:spMkLst>
        </pc:spChg>
        <pc:spChg chg="mod">
          <ac:chgData name="Mark Higgins" userId="ad4ee43bd0f7a961" providerId="LiveId" clId="{7B3C12DC-8600-4E20-806B-96FB228C8506}" dt="2021-09-02T14:43:34.623" v="1484" actId="20577"/>
          <ac:spMkLst>
            <pc:docMk/>
            <pc:sldMk cId="197150763" sldId="708"/>
            <ac:spMk id="3" creationId="{F95DFA5F-F4B0-48B0-9AC6-E53277EE8324}"/>
          </ac:spMkLst>
        </pc:spChg>
      </pc:sldChg>
      <pc:sldChg chg="modSp new mod ord">
        <pc:chgData name="Mark Higgins" userId="ad4ee43bd0f7a961" providerId="LiveId" clId="{7B3C12DC-8600-4E20-806B-96FB228C8506}" dt="2021-09-06T10:37:23.513" v="2710" actId="20578"/>
        <pc:sldMkLst>
          <pc:docMk/>
          <pc:sldMk cId="2149614142" sldId="709"/>
        </pc:sldMkLst>
        <pc:spChg chg="mod">
          <ac:chgData name="Mark Higgins" userId="ad4ee43bd0f7a961" providerId="LiveId" clId="{7B3C12DC-8600-4E20-806B-96FB228C8506}" dt="2021-09-02T14:44:14.508" v="1511" actId="20577"/>
          <ac:spMkLst>
            <pc:docMk/>
            <pc:sldMk cId="2149614142" sldId="709"/>
            <ac:spMk id="2" creationId="{A9C75BA8-6A48-4376-A2D7-86A6BC57B3DD}"/>
          </ac:spMkLst>
        </pc:spChg>
        <pc:spChg chg="mod">
          <ac:chgData name="Mark Higgins" userId="ad4ee43bd0f7a961" providerId="LiveId" clId="{7B3C12DC-8600-4E20-806B-96FB228C8506}" dt="2021-09-06T10:37:23.513" v="2710" actId="20578"/>
          <ac:spMkLst>
            <pc:docMk/>
            <pc:sldMk cId="2149614142" sldId="709"/>
            <ac:spMk id="3" creationId="{4C17FE85-12AB-430C-A61C-16AE929CD02D}"/>
          </ac:spMkLst>
        </pc:spChg>
      </pc:sldChg>
      <pc:sldChg chg="modSp new mod">
        <pc:chgData name="Mark Higgins" userId="ad4ee43bd0f7a961" providerId="LiveId" clId="{7B3C12DC-8600-4E20-806B-96FB228C8506}" dt="2021-09-03T07:26:09.082" v="1875" actId="20577"/>
        <pc:sldMkLst>
          <pc:docMk/>
          <pc:sldMk cId="3350938539" sldId="710"/>
        </pc:sldMkLst>
        <pc:spChg chg="mod">
          <ac:chgData name="Mark Higgins" userId="ad4ee43bd0f7a961" providerId="LiveId" clId="{7B3C12DC-8600-4E20-806B-96FB228C8506}" dt="2021-09-03T07:25:47.626" v="1822" actId="20577"/>
          <ac:spMkLst>
            <pc:docMk/>
            <pc:sldMk cId="3350938539" sldId="710"/>
            <ac:spMk id="2" creationId="{152EBD53-9A75-44A4-90E7-893A77B25089}"/>
          </ac:spMkLst>
        </pc:spChg>
        <pc:spChg chg="mod">
          <ac:chgData name="Mark Higgins" userId="ad4ee43bd0f7a961" providerId="LiveId" clId="{7B3C12DC-8600-4E20-806B-96FB228C8506}" dt="2021-09-03T07:26:09.082" v="1875" actId="20577"/>
          <ac:spMkLst>
            <pc:docMk/>
            <pc:sldMk cId="3350938539" sldId="710"/>
            <ac:spMk id="3" creationId="{199CB72E-FF2C-473D-B7E7-E4C48B38C8B8}"/>
          </ac:spMkLst>
        </pc:spChg>
      </pc:sldChg>
      <pc:sldChg chg="modSp new mod modNotesTx">
        <pc:chgData name="Mark Higgins" userId="ad4ee43bd0f7a961" providerId="LiveId" clId="{7B3C12DC-8600-4E20-806B-96FB228C8506}" dt="2021-09-03T07:26:51.852" v="1909" actId="20577"/>
        <pc:sldMkLst>
          <pc:docMk/>
          <pc:sldMk cId="3878494634" sldId="711"/>
        </pc:sldMkLst>
        <pc:spChg chg="mod">
          <ac:chgData name="Mark Higgins" userId="ad4ee43bd0f7a961" providerId="LiveId" clId="{7B3C12DC-8600-4E20-806B-96FB228C8506}" dt="2021-09-03T07:26:51.852" v="1909" actId="20577"/>
          <ac:spMkLst>
            <pc:docMk/>
            <pc:sldMk cId="3878494634" sldId="711"/>
            <ac:spMk id="2" creationId="{C6C46E45-1325-427A-81CC-E0E6418851C2}"/>
          </ac:spMkLst>
        </pc:spChg>
      </pc:sldChg>
      <pc:sldChg chg="modSp new mod">
        <pc:chgData name="Mark Higgins" userId="ad4ee43bd0f7a961" providerId="LiveId" clId="{7B3C12DC-8600-4E20-806B-96FB228C8506}" dt="2021-09-03T07:27:21.044" v="1960" actId="20577"/>
        <pc:sldMkLst>
          <pc:docMk/>
          <pc:sldMk cId="3216072036" sldId="712"/>
        </pc:sldMkLst>
        <pc:spChg chg="mod">
          <ac:chgData name="Mark Higgins" userId="ad4ee43bd0f7a961" providerId="LiveId" clId="{7B3C12DC-8600-4E20-806B-96FB228C8506}" dt="2021-09-03T07:27:21.044" v="1960" actId="20577"/>
          <ac:spMkLst>
            <pc:docMk/>
            <pc:sldMk cId="3216072036" sldId="712"/>
            <ac:spMk id="2" creationId="{61B8CA62-B38F-4CEB-B187-38DB524378D1}"/>
          </ac:spMkLst>
        </pc:spChg>
      </pc:sldChg>
      <pc:sldChg chg="modSp new mod">
        <pc:chgData name="Mark Higgins" userId="ad4ee43bd0f7a961" providerId="LiveId" clId="{7B3C12DC-8600-4E20-806B-96FB228C8506}" dt="2021-09-03T07:28:17.604" v="2022" actId="20577"/>
        <pc:sldMkLst>
          <pc:docMk/>
          <pc:sldMk cId="779021081" sldId="713"/>
        </pc:sldMkLst>
        <pc:spChg chg="mod">
          <ac:chgData name="Mark Higgins" userId="ad4ee43bd0f7a961" providerId="LiveId" clId="{7B3C12DC-8600-4E20-806B-96FB228C8506}" dt="2021-09-03T07:28:17.604" v="2022" actId="20577"/>
          <ac:spMkLst>
            <pc:docMk/>
            <pc:sldMk cId="779021081" sldId="713"/>
            <ac:spMk id="2" creationId="{EA9A251B-82B6-454F-B5B1-EF59737C9708}"/>
          </ac:spMkLst>
        </pc:spChg>
      </pc:sldChg>
      <pc:sldChg chg="modSp new mod">
        <pc:chgData name="Mark Higgins" userId="ad4ee43bd0f7a961" providerId="LiveId" clId="{7B3C12DC-8600-4E20-806B-96FB228C8506}" dt="2021-09-03T07:28:42.567" v="2084" actId="20577"/>
        <pc:sldMkLst>
          <pc:docMk/>
          <pc:sldMk cId="4245500416" sldId="714"/>
        </pc:sldMkLst>
        <pc:spChg chg="mod">
          <ac:chgData name="Mark Higgins" userId="ad4ee43bd0f7a961" providerId="LiveId" clId="{7B3C12DC-8600-4E20-806B-96FB228C8506}" dt="2021-09-03T07:28:42.567" v="2084" actId="20577"/>
          <ac:spMkLst>
            <pc:docMk/>
            <pc:sldMk cId="4245500416" sldId="714"/>
            <ac:spMk id="2" creationId="{0104DD9D-360E-4EF0-A433-CA249067D0C9}"/>
          </ac:spMkLst>
        </pc:spChg>
      </pc:sldChg>
      <pc:sldChg chg="modSp new mod">
        <pc:chgData name="Mark Higgins" userId="ad4ee43bd0f7a961" providerId="LiveId" clId="{7B3C12DC-8600-4E20-806B-96FB228C8506}" dt="2021-09-03T07:29:17.062" v="2130" actId="20577"/>
        <pc:sldMkLst>
          <pc:docMk/>
          <pc:sldMk cId="2036575152" sldId="715"/>
        </pc:sldMkLst>
        <pc:spChg chg="mod">
          <ac:chgData name="Mark Higgins" userId="ad4ee43bd0f7a961" providerId="LiveId" clId="{7B3C12DC-8600-4E20-806B-96FB228C8506}" dt="2021-09-03T07:29:17.062" v="2130" actId="20577"/>
          <ac:spMkLst>
            <pc:docMk/>
            <pc:sldMk cId="2036575152" sldId="715"/>
            <ac:spMk id="2" creationId="{485B26D3-76DA-4B2E-9802-D07A9A7170E6}"/>
          </ac:spMkLst>
        </pc:spChg>
      </pc:sldChg>
      <pc:sldChg chg="modSp new mod">
        <pc:chgData name="Mark Higgins" userId="ad4ee43bd0f7a961" providerId="LiveId" clId="{7B3C12DC-8600-4E20-806B-96FB228C8506}" dt="2021-09-03T07:29:38.432" v="2174" actId="20577"/>
        <pc:sldMkLst>
          <pc:docMk/>
          <pc:sldMk cId="3626110082" sldId="716"/>
        </pc:sldMkLst>
        <pc:spChg chg="mod">
          <ac:chgData name="Mark Higgins" userId="ad4ee43bd0f7a961" providerId="LiveId" clId="{7B3C12DC-8600-4E20-806B-96FB228C8506}" dt="2021-09-03T07:29:38.432" v="2174" actId="20577"/>
          <ac:spMkLst>
            <pc:docMk/>
            <pc:sldMk cId="3626110082" sldId="716"/>
            <ac:spMk id="2" creationId="{ABCFE2F7-A7F9-4FA8-AA00-657D44227B05}"/>
          </ac:spMkLst>
        </pc:spChg>
      </pc:sldChg>
      <pc:sldChg chg="modSp new mod">
        <pc:chgData name="Mark Higgins" userId="ad4ee43bd0f7a961" providerId="LiveId" clId="{7B3C12DC-8600-4E20-806B-96FB228C8506}" dt="2021-09-03T07:31:58.706" v="2207" actId="20577"/>
        <pc:sldMkLst>
          <pc:docMk/>
          <pc:sldMk cId="2046844614" sldId="717"/>
        </pc:sldMkLst>
        <pc:spChg chg="mod">
          <ac:chgData name="Mark Higgins" userId="ad4ee43bd0f7a961" providerId="LiveId" clId="{7B3C12DC-8600-4E20-806B-96FB228C8506}" dt="2021-09-03T07:31:58.706" v="2207" actId="20577"/>
          <ac:spMkLst>
            <pc:docMk/>
            <pc:sldMk cId="2046844614" sldId="717"/>
            <ac:spMk id="2" creationId="{F00E1C08-9226-4A0D-8F2B-46638B491956}"/>
          </ac:spMkLst>
        </pc:spChg>
      </pc:sldChg>
      <pc:sldChg chg="modSp new mod">
        <pc:chgData name="Mark Higgins" userId="ad4ee43bd0f7a961" providerId="LiveId" clId="{7B3C12DC-8600-4E20-806B-96FB228C8506}" dt="2021-09-03T07:38:08.310" v="2255" actId="20577"/>
        <pc:sldMkLst>
          <pc:docMk/>
          <pc:sldMk cId="2364488843" sldId="718"/>
        </pc:sldMkLst>
        <pc:spChg chg="mod">
          <ac:chgData name="Mark Higgins" userId="ad4ee43bd0f7a961" providerId="LiveId" clId="{7B3C12DC-8600-4E20-806B-96FB228C8506}" dt="2021-09-03T07:37:55.466" v="2225" actId="20577"/>
          <ac:spMkLst>
            <pc:docMk/>
            <pc:sldMk cId="2364488843" sldId="718"/>
            <ac:spMk id="2" creationId="{B4E6A346-583D-4A08-ACEE-1FA52C8A4E47}"/>
          </ac:spMkLst>
        </pc:spChg>
        <pc:spChg chg="mod">
          <ac:chgData name="Mark Higgins" userId="ad4ee43bd0f7a961" providerId="LiveId" clId="{7B3C12DC-8600-4E20-806B-96FB228C8506}" dt="2021-09-03T07:38:08.310" v="2255" actId="20577"/>
          <ac:spMkLst>
            <pc:docMk/>
            <pc:sldMk cId="2364488843" sldId="718"/>
            <ac:spMk id="3" creationId="{FF26F51F-86B6-468C-A0EE-79EEF77E9886}"/>
          </ac:spMkLst>
        </pc:spChg>
      </pc:sldChg>
      <pc:sldChg chg="new">
        <pc:chgData name="Mark Higgins" userId="ad4ee43bd0f7a961" providerId="LiveId" clId="{7B3C12DC-8600-4E20-806B-96FB228C8506}" dt="2021-09-03T07:38:20.569" v="2256" actId="680"/>
        <pc:sldMkLst>
          <pc:docMk/>
          <pc:sldMk cId="3837821357" sldId="719"/>
        </pc:sldMkLst>
      </pc:sldChg>
      <pc:sldChg chg="modSp new mod">
        <pc:chgData name="Mark Higgins" userId="ad4ee43bd0f7a961" providerId="LiveId" clId="{7B3C12DC-8600-4E20-806B-96FB228C8506}" dt="2021-09-03T07:40:24.730" v="2332" actId="20577"/>
        <pc:sldMkLst>
          <pc:docMk/>
          <pc:sldMk cId="2418004797" sldId="720"/>
        </pc:sldMkLst>
        <pc:spChg chg="mod">
          <ac:chgData name="Mark Higgins" userId="ad4ee43bd0f7a961" providerId="LiveId" clId="{7B3C12DC-8600-4E20-806B-96FB228C8506}" dt="2021-09-03T07:39:59.065" v="2285" actId="20577"/>
          <ac:spMkLst>
            <pc:docMk/>
            <pc:sldMk cId="2418004797" sldId="720"/>
            <ac:spMk id="2" creationId="{15DAC176-F679-450B-A448-86EF6AB8319D}"/>
          </ac:spMkLst>
        </pc:spChg>
        <pc:spChg chg="mod">
          <ac:chgData name="Mark Higgins" userId="ad4ee43bd0f7a961" providerId="LiveId" clId="{7B3C12DC-8600-4E20-806B-96FB228C8506}" dt="2021-09-03T07:40:24.730" v="2332" actId="20577"/>
          <ac:spMkLst>
            <pc:docMk/>
            <pc:sldMk cId="2418004797" sldId="720"/>
            <ac:spMk id="3" creationId="{6BE8BAD4-A032-49C7-81B5-0C1099F25D4F}"/>
          </ac:spMkLst>
        </pc:spChg>
      </pc:sldChg>
      <pc:sldChg chg="modSp new mod">
        <pc:chgData name="Mark Higgins" userId="ad4ee43bd0f7a961" providerId="LiveId" clId="{7B3C12DC-8600-4E20-806B-96FB228C8506}" dt="2021-09-03T13:51:57.586" v="2695" actId="15"/>
        <pc:sldMkLst>
          <pc:docMk/>
          <pc:sldMk cId="3209023164" sldId="721"/>
        </pc:sldMkLst>
        <pc:spChg chg="mod">
          <ac:chgData name="Mark Higgins" userId="ad4ee43bd0f7a961" providerId="LiveId" clId="{7B3C12DC-8600-4E20-806B-96FB228C8506}" dt="2021-09-03T07:47:34.229" v="2346" actId="20577"/>
          <ac:spMkLst>
            <pc:docMk/>
            <pc:sldMk cId="3209023164" sldId="721"/>
            <ac:spMk id="2" creationId="{5BA81E49-68D9-4F7A-932D-E56999EEAD59}"/>
          </ac:spMkLst>
        </pc:spChg>
        <pc:spChg chg="mod">
          <ac:chgData name="Mark Higgins" userId="ad4ee43bd0f7a961" providerId="LiveId" clId="{7B3C12DC-8600-4E20-806B-96FB228C8506}" dt="2021-09-03T13:51:57.586" v="2695" actId="15"/>
          <ac:spMkLst>
            <pc:docMk/>
            <pc:sldMk cId="3209023164" sldId="721"/>
            <ac:spMk id="3" creationId="{D58EEB7D-6C62-4412-9F24-E7EAC58CA6D2}"/>
          </ac:spMkLst>
        </pc:spChg>
      </pc:sldChg>
      <pc:sldChg chg="modSp new mod">
        <pc:chgData name="Mark Higgins" userId="ad4ee43bd0f7a961" providerId="LiveId" clId="{7B3C12DC-8600-4E20-806B-96FB228C8506}" dt="2021-09-03T13:37:51.990" v="2492" actId="20577"/>
        <pc:sldMkLst>
          <pc:docMk/>
          <pc:sldMk cId="630191231" sldId="722"/>
        </pc:sldMkLst>
        <pc:spChg chg="mod">
          <ac:chgData name="Mark Higgins" userId="ad4ee43bd0f7a961" providerId="LiveId" clId="{7B3C12DC-8600-4E20-806B-96FB228C8506}" dt="2021-09-03T13:37:51.990" v="2492" actId="20577"/>
          <ac:spMkLst>
            <pc:docMk/>
            <pc:sldMk cId="630191231" sldId="722"/>
            <ac:spMk id="2" creationId="{6E667076-F219-455D-8EAF-8096530104F4}"/>
          </ac:spMkLst>
        </pc:spChg>
        <pc:spChg chg="mod">
          <ac:chgData name="Mark Higgins" userId="ad4ee43bd0f7a961" providerId="LiveId" clId="{7B3C12DC-8600-4E20-806B-96FB228C8506}" dt="2021-09-03T13:37:48.525" v="2487" actId="20577"/>
          <ac:spMkLst>
            <pc:docMk/>
            <pc:sldMk cId="630191231" sldId="722"/>
            <ac:spMk id="3" creationId="{4958ED21-021C-40CF-8523-D90047E81597}"/>
          </ac:spMkLst>
        </pc:spChg>
      </pc:sldChg>
      <pc:sldChg chg="modSp new mod">
        <pc:chgData name="Mark Higgins" userId="ad4ee43bd0f7a961" providerId="LiveId" clId="{7B3C12DC-8600-4E20-806B-96FB228C8506}" dt="2021-09-03T07:49:50.311" v="2439" actId="20577"/>
        <pc:sldMkLst>
          <pc:docMk/>
          <pc:sldMk cId="2585457873" sldId="723"/>
        </pc:sldMkLst>
        <pc:spChg chg="mod">
          <ac:chgData name="Mark Higgins" userId="ad4ee43bd0f7a961" providerId="LiveId" clId="{7B3C12DC-8600-4E20-806B-96FB228C8506}" dt="2021-09-03T07:48:40.397" v="2401" actId="20577"/>
          <ac:spMkLst>
            <pc:docMk/>
            <pc:sldMk cId="2585457873" sldId="723"/>
            <ac:spMk id="2" creationId="{7A4B060A-2BFA-47ED-B6B9-0D9D37A6591F}"/>
          </ac:spMkLst>
        </pc:spChg>
        <pc:spChg chg="mod">
          <ac:chgData name="Mark Higgins" userId="ad4ee43bd0f7a961" providerId="LiveId" clId="{7B3C12DC-8600-4E20-806B-96FB228C8506}" dt="2021-09-03T07:49:50.311" v="2439" actId="20577"/>
          <ac:spMkLst>
            <pc:docMk/>
            <pc:sldMk cId="2585457873" sldId="723"/>
            <ac:spMk id="3" creationId="{5FF1ED6F-CC4E-450C-807D-5E0A8FA2A32D}"/>
          </ac:spMkLst>
        </pc:spChg>
      </pc:sldChg>
      <pc:sldChg chg="modSp new mod">
        <pc:chgData name="Mark Higgins" userId="ad4ee43bd0f7a961" providerId="LiveId" clId="{7B3C12DC-8600-4E20-806B-96FB228C8506}" dt="2021-09-03T07:52:02.419" v="2452" actId="20577"/>
        <pc:sldMkLst>
          <pc:docMk/>
          <pc:sldMk cId="2626823195" sldId="724"/>
        </pc:sldMkLst>
        <pc:spChg chg="mod">
          <ac:chgData name="Mark Higgins" userId="ad4ee43bd0f7a961" providerId="LiveId" clId="{7B3C12DC-8600-4E20-806B-96FB228C8506}" dt="2021-09-03T07:52:02.419" v="2452" actId="20577"/>
          <ac:spMkLst>
            <pc:docMk/>
            <pc:sldMk cId="2626823195" sldId="724"/>
            <ac:spMk id="2" creationId="{75E2DDF0-CFA3-493C-A8A1-B22A537AD6EF}"/>
          </ac:spMkLst>
        </pc:spChg>
        <pc:spChg chg="mod">
          <ac:chgData name="Mark Higgins" userId="ad4ee43bd0f7a961" providerId="LiveId" clId="{7B3C12DC-8600-4E20-806B-96FB228C8506}" dt="2021-09-03T07:51:48.516" v="2447" actId="20577"/>
          <ac:spMkLst>
            <pc:docMk/>
            <pc:sldMk cId="2626823195" sldId="724"/>
            <ac:spMk id="3" creationId="{DA8C4FE6-F025-47D6-A280-2D2F8013A576}"/>
          </ac:spMkLst>
        </pc:spChg>
      </pc:sldChg>
      <pc:sldChg chg="modSp new mod">
        <pc:chgData name="Mark Higgins" userId="ad4ee43bd0f7a961" providerId="LiveId" clId="{7B3C12DC-8600-4E20-806B-96FB228C8506}" dt="2021-09-03T13:48:07.597" v="2628" actId="20577"/>
        <pc:sldMkLst>
          <pc:docMk/>
          <pc:sldMk cId="1913810849" sldId="725"/>
        </pc:sldMkLst>
        <pc:spChg chg="mod">
          <ac:chgData name="Mark Higgins" userId="ad4ee43bd0f7a961" providerId="LiveId" clId="{7B3C12DC-8600-4E20-806B-96FB228C8506}" dt="2021-09-03T13:46:47.756" v="2521" actId="20577"/>
          <ac:spMkLst>
            <pc:docMk/>
            <pc:sldMk cId="1913810849" sldId="725"/>
            <ac:spMk id="2" creationId="{C13D9572-0D40-4CEA-B854-02D074333E64}"/>
          </ac:spMkLst>
        </pc:spChg>
        <pc:spChg chg="mod">
          <ac:chgData name="Mark Higgins" userId="ad4ee43bd0f7a961" providerId="LiveId" clId="{7B3C12DC-8600-4E20-806B-96FB228C8506}" dt="2021-09-03T13:48:07.597" v="2628" actId="20577"/>
          <ac:spMkLst>
            <pc:docMk/>
            <pc:sldMk cId="1913810849" sldId="725"/>
            <ac:spMk id="3" creationId="{3D4BF050-3D39-49BE-A1E1-7CA3E382C0FC}"/>
          </ac:spMkLst>
        </pc:spChg>
      </pc:sldChg>
      <pc:sldChg chg="new">
        <pc:chgData name="Mark Higgins" userId="ad4ee43bd0f7a961" providerId="LiveId" clId="{7B3C12DC-8600-4E20-806B-96FB228C8506}" dt="2021-09-03T13:47:13.481" v="2572" actId="680"/>
        <pc:sldMkLst>
          <pc:docMk/>
          <pc:sldMk cId="1326003313" sldId="7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722F-2E0D-4EC8-93B5-222C5214EAE8}" type="datetimeFigureOut">
              <a:rPr lang="en-GB" smtClean="0"/>
              <a:t>08/02/2022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0BE7D-523D-4413-9118-EBC49F5417EA}" type="slidenum">
              <a:rPr lang="en-GB" smtClean="0"/>
              <a:t>‹#›</a:t>
            </a:fld>
            <a:endParaRPr lang="en-GB"/>
          </a:p>
        </p:txBody>
      </p:sp>
    </p:spTree>
    <p:extLst>
      <p:ext uri="{BB962C8B-B14F-4D97-AF65-F5344CB8AC3E}">
        <p14:creationId xmlns:p14="http://schemas.microsoft.com/office/powerpoint/2010/main" val="26594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5</a:t>
            </a:fld>
            <a:endParaRPr lang="en-GB"/>
          </a:p>
        </p:txBody>
      </p:sp>
    </p:spTree>
    <p:extLst>
      <p:ext uri="{BB962C8B-B14F-4D97-AF65-F5344CB8AC3E}">
        <p14:creationId xmlns:p14="http://schemas.microsoft.com/office/powerpoint/2010/main" val="222121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2/8/2022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2/8/2022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ISO/IEC_27000-seri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ISO/IEC_27000-ser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src.nist.gov/Projects/cybersecurity-framework/nist-cybersecurity-framework-a-quick-start-gui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csc.gov.uk/cyberessentials/overvie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sc.gov.uk/cyberessentials/overvie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csc.gov.uk/cyberessentials/overvie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sc.gov.uk/collection/10-step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loudsecurityalliance.org/artifacts/cloud-controls-matrix-v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loudsecurityalliance.org/artifacts/cloud-controls-matrix-v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vanti.com/blog/what-is-an-information-management-security-syste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fIETyoJKGXw?feature=oembed" TargetMode="External"/><Relationship Id="rId5" Type="http://schemas.openxmlformats.org/officeDocument/2006/relationships/hyperlink" Target="https://www.youtube.com/watch?v=fIETyoJKGXw"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6F4-FE67-43D6-9908-A68FB728C051}"/>
              </a:ext>
            </a:extLst>
          </p:cNvPr>
          <p:cNvSpPr>
            <a:spLocks noGrp="1"/>
          </p:cNvSpPr>
          <p:nvPr>
            <p:ph type="title"/>
          </p:nvPr>
        </p:nvSpPr>
        <p:spPr>
          <a:xfrm>
            <a:off x="838200" y="1144216"/>
            <a:ext cx="10515600" cy="1325563"/>
          </a:xfrm>
        </p:spPr>
        <p:txBody>
          <a:bodyPr/>
          <a:lstStyle/>
          <a:p>
            <a:pPr algn="ctr"/>
            <a:r>
              <a:rPr lang="en-GB" sz="6000" b="1" dirty="0">
                <a:solidFill>
                  <a:srgbClr val="223346"/>
                </a:solidFill>
                <a:latin typeface="Arial" panose="020B0604020202020204" pitchFamily="34" charset="0"/>
              </a:rPr>
              <a:t>Introduction</a:t>
            </a:r>
            <a:endParaRPr lang="en-GB" sz="6000" dirty="0"/>
          </a:p>
        </p:txBody>
      </p:sp>
      <p:sp>
        <p:nvSpPr>
          <p:cNvPr id="3" name="Content Placeholder 2">
            <a:extLst>
              <a:ext uri="{FF2B5EF4-FFF2-40B4-BE49-F238E27FC236}">
                <a16:creationId xmlns:a16="http://schemas.microsoft.com/office/drawing/2014/main" id="{78941B76-ADFF-4B8C-BB38-21ADF089D1A0}"/>
              </a:ext>
            </a:extLst>
          </p:cNvPr>
          <p:cNvSpPr>
            <a:spLocks noGrp="1"/>
          </p:cNvSpPr>
          <p:nvPr>
            <p:ph idx="1"/>
          </p:nvPr>
        </p:nvSpPr>
        <p:spPr>
          <a:xfrm>
            <a:off x="838200" y="2841171"/>
            <a:ext cx="10515600" cy="3335792"/>
          </a:xfrm>
        </p:spPr>
        <p:txBody>
          <a:bodyPr>
            <a:normAutofit/>
          </a:bodyPr>
          <a:lstStyle/>
          <a:p>
            <a:pPr marL="0" indent="0" algn="ctr">
              <a:buNone/>
            </a:pPr>
            <a:r>
              <a:rPr lang="en-GB" dirty="0">
                <a:solidFill>
                  <a:srgbClr val="000000"/>
                </a:solidFill>
                <a:latin typeface="Arial" panose="020B0604020202020204" pitchFamily="34" charset="0"/>
              </a:rPr>
              <a:t>Information management and security </a:t>
            </a:r>
          </a:p>
          <a:p>
            <a:pPr marL="0" indent="0" algn="ctr">
              <a:buNone/>
            </a:pPr>
            <a:r>
              <a:rPr lang="en-GB" dirty="0">
                <a:solidFill>
                  <a:srgbClr val="000000"/>
                </a:solidFill>
                <a:latin typeface="Arial" panose="020B0604020202020204" pitchFamily="34" charset="0"/>
              </a:rPr>
              <a:t>UFCFHU-30-2</a:t>
            </a:r>
          </a:p>
          <a:p>
            <a:pPr marL="0" indent="0" algn="ctr">
              <a:buNone/>
            </a:pPr>
            <a:endParaRPr lang="en-GB" dirty="0">
              <a:solidFill>
                <a:srgbClr val="000000"/>
              </a:solidFill>
              <a:latin typeface="Arial" panose="020B0604020202020204" pitchFamily="34" charset="0"/>
            </a:endParaRPr>
          </a:p>
          <a:p>
            <a:pPr marL="0" indent="0" algn="ctr">
              <a:buNone/>
            </a:pPr>
            <a:r>
              <a:rPr lang="en-GB" dirty="0">
                <a:solidFill>
                  <a:srgbClr val="000000"/>
                </a:solidFill>
                <a:latin typeface="Arial" panose="020B0604020202020204" pitchFamily="34" charset="0"/>
              </a:rPr>
              <a:t>Level 5</a:t>
            </a:r>
          </a:p>
          <a:p>
            <a:pPr marL="0" indent="0" algn="ctr">
              <a:buNone/>
            </a:pPr>
            <a:endParaRPr lang="en-GB" dirty="0">
              <a:solidFill>
                <a:srgbClr val="000000"/>
              </a:solidFill>
              <a:latin typeface="Arial" panose="020B0604020202020204" pitchFamily="34" charset="0"/>
            </a:endParaRPr>
          </a:p>
          <a:p>
            <a:pPr marL="0" indent="0" algn="ctr">
              <a:buNone/>
            </a:pPr>
            <a:r>
              <a:rPr lang="en-GB" dirty="0">
                <a:solidFill>
                  <a:srgbClr val="000000"/>
                </a:solidFill>
                <a:latin typeface="Arial" panose="020B0604020202020204" pitchFamily="34" charset="0"/>
              </a:rPr>
              <a:t>30 Credits</a:t>
            </a:r>
          </a:p>
          <a:p>
            <a:endParaRPr lang="en-GB" dirty="0"/>
          </a:p>
        </p:txBody>
      </p:sp>
    </p:spTree>
    <p:extLst>
      <p:ext uri="{BB962C8B-B14F-4D97-AF65-F5344CB8AC3E}">
        <p14:creationId xmlns:p14="http://schemas.microsoft.com/office/powerpoint/2010/main" val="7136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E4F5-22B4-444E-B662-C4068EC9DDD2}"/>
              </a:ext>
            </a:extLst>
          </p:cNvPr>
          <p:cNvSpPr>
            <a:spLocks noGrp="1"/>
          </p:cNvSpPr>
          <p:nvPr>
            <p:ph type="title"/>
          </p:nvPr>
        </p:nvSpPr>
        <p:spPr/>
        <p:txBody>
          <a:bodyPr/>
          <a:lstStyle/>
          <a:p>
            <a:r>
              <a:rPr lang="en-US" dirty="0"/>
              <a:t>Information Risk Management - Options</a:t>
            </a:r>
            <a:endParaRPr lang="en-GB" dirty="0"/>
          </a:p>
        </p:txBody>
      </p:sp>
      <p:sp>
        <p:nvSpPr>
          <p:cNvPr id="3" name="Content Placeholder 2">
            <a:extLst>
              <a:ext uri="{FF2B5EF4-FFF2-40B4-BE49-F238E27FC236}">
                <a16:creationId xmlns:a16="http://schemas.microsoft.com/office/drawing/2014/main" id="{3B46EC3E-24A6-45E5-AA93-02D93E49CCF7}"/>
              </a:ext>
            </a:extLst>
          </p:cNvPr>
          <p:cNvSpPr>
            <a:spLocks noGrp="1"/>
          </p:cNvSpPr>
          <p:nvPr>
            <p:ph idx="1"/>
          </p:nvPr>
        </p:nvSpPr>
        <p:spPr/>
        <p:txBody>
          <a:bodyPr/>
          <a:lstStyle/>
          <a:p>
            <a:r>
              <a:rPr lang="en-US" dirty="0"/>
              <a:t>Options for treating identified Risks</a:t>
            </a:r>
          </a:p>
          <a:p>
            <a:r>
              <a:rPr lang="en-US" dirty="0"/>
              <a:t>Risk avoidance – don’t do the action that carries the risk</a:t>
            </a:r>
          </a:p>
          <a:p>
            <a:r>
              <a:rPr lang="en-US" dirty="0"/>
              <a:t>Reduce/Modify the risk – apply security controls to limit risks</a:t>
            </a:r>
          </a:p>
          <a:p>
            <a:r>
              <a:rPr lang="en-US" dirty="0"/>
              <a:t>Transfer the risk to a third party – outsourcing </a:t>
            </a:r>
          </a:p>
          <a:p>
            <a:r>
              <a:rPr lang="en-US" dirty="0"/>
              <a:t>Accept/Tolerate the Risk – live with the risk</a:t>
            </a:r>
          </a:p>
          <a:p>
            <a:endParaRPr lang="en-GB" dirty="0"/>
          </a:p>
        </p:txBody>
      </p:sp>
    </p:spTree>
    <p:extLst>
      <p:ext uri="{BB962C8B-B14F-4D97-AF65-F5344CB8AC3E}">
        <p14:creationId xmlns:p14="http://schemas.microsoft.com/office/powerpoint/2010/main" val="5497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FCE5-CC65-4209-807E-F1E4CE814E87}"/>
              </a:ext>
            </a:extLst>
          </p:cNvPr>
          <p:cNvSpPr>
            <a:spLocks noGrp="1"/>
          </p:cNvSpPr>
          <p:nvPr>
            <p:ph type="title"/>
          </p:nvPr>
        </p:nvSpPr>
        <p:spPr/>
        <p:txBody>
          <a:bodyPr>
            <a:normAutofit/>
          </a:bodyPr>
          <a:lstStyle/>
          <a:p>
            <a:r>
              <a:rPr lang="en-US" sz="4000"/>
              <a:t>Information Risk Management – Further Reading</a:t>
            </a:r>
            <a:endParaRPr lang="en-GB" sz="4000" dirty="0"/>
          </a:p>
        </p:txBody>
      </p:sp>
      <p:sp>
        <p:nvSpPr>
          <p:cNvPr id="3" name="Content Placeholder 2">
            <a:extLst>
              <a:ext uri="{FF2B5EF4-FFF2-40B4-BE49-F238E27FC236}">
                <a16:creationId xmlns:a16="http://schemas.microsoft.com/office/drawing/2014/main" id="{0BD0FEF3-FA40-4BAF-96D2-90893FCF2627}"/>
              </a:ext>
            </a:extLst>
          </p:cNvPr>
          <p:cNvSpPr>
            <a:spLocks noGrp="1"/>
          </p:cNvSpPr>
          <p:nvPr>
            <p:ph idx="1"/>
          </p:nvPr>
        </p:nvSpPr>
        <p:spPr>
          <a:xfrm>
            <a:off x="838200" y="1825625"/>
            <a:ext cx="7050578" cy="4351338"/>
          </a:xfrm>
        </p:spPr>
        <p:txBody>
          <a:bodyPr/>
          <a:lstStyle/>
          <a:p>
            <a:r>
              <a:rPr lang="en-US" dirty="0"/>
              <a:t>Information Security Management Principles</a:t>
            </a:r>
          </a:p>
          <a:p>
            <a:pPr lvl="1"/>
            <a:r>
              <a:rPr lang="en-GB"/>
              <a:t>Taylor, Alexander, Finch &amp; Sutton</a:t>
            </a:r>
          </a:p>
          <a:p>
            <a:endParaRPr lang="en-US" dirty="0"/>
          </a:p>
          <a:p>
            <a:r>
              <a:rPr lang="en-US" dirty="0"/>
              <a:t>Chapter 2 – Information Risk</a:t>
            </a:r>
            <a:endParaRPr lang="en-GB" dirty="0"/>
          </a:p>
        </p:txBody>
      </p:sp>
      <p:pic>
        <p:nvPicPr>
          <p:cNvPr id="4" name="Picture 3">
            <a:extLst>
              <a:ext uri="{FF2B5EF4-FFF2-40B4-BE49-F238E27FC236}">
                <a16:creationId xmlns:a16="http://schemas.microsoft.com/office/drawing/2014/main" id="{C2A518B5-1F90-4904-A2E0-5968C8AF8C7F}"/>
              </a:ext>
            </a:extLst>
          </p:cNvPr>
          <p:cNvPicPr>
            <a:picLocks noChangeAspect="1"/>
          </p:cNvPicPr>
          <p:nvPr/>
        </p:nvPicPr>
        <p:blipFill>
          <a:blip r:embed="rId2"/>
          <a:stretch>
            <a:fillRect/>
          </a:stretch>
        </p:blipFill>
        <p:spPr>
          <a:xfrm>
            <a:off x="8111278" y="1825625"/>
            <a:ext cx="3242522" cy="4659549"/>
          </a:xfrm>
          <a:prstGeom prst="rect">
            <a:avLst/>
          </a:prstGeom>
        </p:spPr>
      </p:pic>
    </p:spTree>
    <p:extLst>
      <p:ext uri="{BB962C8B-B14F-4D97-AF65-F5344CB8AC3E}">
        <p14:creationId xmlns:p14="http://schemas.microsoft.com/office/powerpoint/2010/main" val="175036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A710-045D-4007-80F1-6FF403AF5109}"/>
              </a:ext>
            </a:extLst>
          </p:cNvPr>
          <p:cNvSpPr>
            <a:spLocks noGrp="1"/>
          </p:cNvSpPr>
          <p:nvPr>
            <p:ph type="title"/>
          </p:nvPr>
        </p:nvSpPr>
        <p:spPr/>
        <p:txBody>
          <a:bodyPr/>
          <a:lstStyle/>
          <a:p>
            <a:r>
              <a:rPr lang="en-US" dirty="0"/>
              <a:t>Information Security Frameworks</a:t>
            </a:r>
            <a:endParaRPr lang="en-GB" dirty="0"/>
          </a:p>
        </p:txBody>
      </p:sp>
      <p:sp>
        <p:nvSpPr>
          <p:cNvPr id="3" name="Content Placeholder 2">
            <a:extLst>
              <a:ext uri="{FF2B5EF4-FFF2-40B4-BE49-F238E27FC236}">
                <a16:creationId xmlns:a16="http://schemas.microsoft.com/office/drawing/2014/main" id="{6D27DA5E-7531-45EC-877D-0BE38E320C4E}"/>
              </a:ext>
            </a:extLst>
          </p:cNvPr>
          <p:cNvSpPr>
            <a:spLocks noGrp="1"/>
          </p:cNvSpPr>
          <p:nvPr>
            <p:ph idx="1"/>
          </p:nvPr>
        </p:nvSpPr>
        <p:spPr/>
        <p:txBody>
          <a:bodyPr>
            <a:normAutofit lnSpcReduction="10000"/>
          </a:bodyPr>
          <a:lstStyle/>
          <a:p>
            <a:r>
              <a:rPr lang="en-US" dirty="0" err="1"/>
              <a:t>Organisation</a:t>
            </a:r>
            <a:r>
              <a:rPr lang="en-US" dirty="0"/>
              <a:t> and Responsibilities</a:t>
            </a:r>
          </a:p>
          <a:p>
            <a:r>
              <a:rPr lang="en-US" dirty="0"/>
              <a:t>We will refer to </a:t>
            </a:r>
            <a:r>
              <a:rPr lang="en-GB" dirty="0"/>
              <a:t>the</a:t>
            </a:r>
            <a:r>
              <a:rPr lang="en-US" dirty="0"/>
              <a:t> designated individual with responsibility for security in an organization as The Information Security Manager</a:t>
            </a:r>
          </a:p>
          <a:p>
            <a:r>
              <a:rPr lang="en-US" dirty="0"/>
              <a:t>Main responsibilities of the InfoSec Manager:</a:t>
            </a:r>
          </a:p>
          <a:p>
            <a:pPr lvl="1"/>
            <a:r>
              <a:rPr lang="en-US" dirty="0"/>
              <a:t>Co-ordinating and delegating Info Assurance activities across the organization</a:t>
            </a:r>
          </a:p>
          <a:p>
            <a:pPr lvl="1"/>
            <a:r>
              <a:rPr lang="en-US" dirty="0"/>
              <a:t>Producing security policy</a:t>
            </a:r>
          </a:p>
          <a:p>
            <a:pPr lvl="1"/>
            <a:r>
              <a:rPr lang="en-US" dirty="0"/>
              <a:t>Policy communication</a:t>
            </a:r>
          </a:p>
          <a:p>
            <a:pPr lvl="1"/>
            <a:r>
              <a:rPr lang="en-US" dirty="0"/>
              <a:t>Understand risk appetite of organization and its evolution</a:t>
            </a:r>
          </a:p>
          <a:p>
            <a:pPr lvl="1"/>
            <a:r>
              <a:rPr lang="en-US" dirty="0"/>
              <a:t>Monitor and reporting of the performance of info assurance activities</a:t>
            </a:r>
          </a:p>
          <a:p>
            <a:pPr lvl="1"/>
            <a:r>
              <a:rPr lang="en-US" dirty="0"/>
              <a:t>Source of expert advice</a:t>
            </a:r>
          </a:p>
          <a:p>
            <a:pPr lvl="1"/>
            <a:r>
              <a:rPr lang="en-US" dirty="0"/>
              <a:t>Culture setting</a:t>
            </a:r>
          </a:p>
          <a:p>
            <a:pPr lvl="1"/>
            <a:endParaRPr lang="en-US" dirty="0"/>
          </a:p>
          <a:p>
            <a:endParaRPr lang="en-GB" dirty="0"/>
          </a:p>
        </p:txBody>
      </p:sp>
    </p:spTree>
    <p:extLst>
      <p:ext uri="{BB962C8B-B14F-4D97-AF65-F5344CB8AC3E}">
        <p14:creationId xmlns:p14="http://schemas.microsoft.com/office/powerpoint/2010/main" val="389043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A710-045D-4007-80F1-6FF403AF5109}"/>
              </a:ext>
            </a:extLst>
          </p:cNvPr>
          <p:cNvSpPr>
            <a:spLocks noGrp="1"/>
          </p:cNvSpPr>
          <p:nvPr>
            <p:ph type="title"/>
          </p:nvPr>
        </p:nvSpPr>
        <p:spPr/>
        <p:txBody>
          <a:bodyPr/>
          <a:lstStyle/>
          <a:p>
            <a:r>
              <a:rPr lang="en-US" dirty="0"/>
              <a:t>Information Security Frameworks</a:t>
            </a:r>
            <a:endParaRPr lang="en-GB" dirty="0"/>
          </a:p>
        </p:txBody>
      </p:sp>
      <p:sp>
        <p:nvSpPr>
          <p:cNvPr id="3" name="Content Placeholder 2">
            <a:extLst>
              <a:ext uri="{FF2B5EF4-FFF2-40B4-BE49-F238E27FC236}">
                <a16:creationId xmlns:a16="http://schemas.microsoft.com/office/drawing/2014/main" id="{6D27DA5E-7531-45EC-877D-0BE38E320C4E}"/>
              </a:ext>
            </a:extLst>
          </p:cNvPr>
          <p:cNvSpPr>
            <a:spLocks noGrp="1"/>
          </p:cNvSpPr>
          <p:nvPr>
            <p:ph idx="1"/>
          </p:nvPr>
        </p:nvSpPr>
        <p:spPr/>
        <p:txBody>
          <a:bodyPr>
            <a:normAutofit/>
          </a:bodyPr>
          <a:lstStyle/>
          <a:p>
            <a:r>
              <a:rPr lang="en-US" dirty="0" err="1"/>
              <a:t>Organisational</a:t>
            </a:r>
            <a:r>
              <a:rPr lang="en-US" dirty="0"/>
              <a:t> policy, standards and procedures</a:t>
            </a:r>
          </a:p>
          <a:p>
            <a:r>
              <a:rPr lang="en-GB" dirty="0"/>
              <a:t>InfoSec Managers are responsible for:</a:t>
            </a:r>
          </a:p>
          <a:p>
            <a:pPr lvl="1"/>
            <a:r>
              <a:rPr lang="en-GB" dirty="0"/>
              <a:t>Developing, writing and getting commitment to security policies</a:t>
            </a:r>
          </a:p>
          <a:p>
            <a:pPr lvl="1"/>
            <a:r>
              <a:rPr lang="en-GB" dirty="0"/>
              <a:t>Developing Standards, guidelines, operating procedures </a:t>
            </a:r>
          </a:p>
          <a:p>
            <a:pPr lvl="1"/>
            <a:r>
              <a:rPr lang="en-GB" dirty="0"/>
              <a:t>Striking a balance between physical, procedural and technical controls</a:t>
            </a:r>
          </a:p>
          <a:p>
            <a:pPr lvl="1"/>
            <a:r>
              <a:rPr lang="en-GB" dirty="0"/>
              <a:t>Defence in depth and breadth</a:t>
            </a:r>
          </a:p>
          <a:p>
            <a:pPr lvl="1"/>
            <a:r>
              <a:rPr lang="en-GB" dirty="0"/>
              <a:t>End-user code of practice</a:t>
            </a:r>
          </a:p>
          <a:p>
            <a:pPr lvl="1"/>
            <a:r>
              <a:rPr lang="en-GB" dirty="0"/>
              <a:t>Consequences of policy violations</a:t>
            </a:r>
          </a:p>
        </p:txBody>
      </p:sp>
    </p:spTree>
    <p:extLst>
      <p:ext uri="{BB962C8B-B14F-4D97-AF65-F5344CB8AC3E}">
        <p14:creationId xmlns:p14="http://schemas.microsoft.com/office/powerpoint/2010/main" val="69061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A710-045D-4007-80F1-6FF403AF5109}"/>
              </a:ext>
            </a:extLst>
          </p:cNvPr>
          <p:cNvSpPr>
            <a:spLocks noGrp="1"/>
          </p:cNvSpPr>
          <p:nvPr>
            <p:ph type="title"/>
          </p:nvPr>
        </p:nvSpPr>
        <p:spPr/>
        <p:txBody>
          <a:bodyPr/>
          <a:lstStyle/>
          <a:p>
            <a:r>
              <a:rPr lang="en-US" dirty="0"/>
              <a:t>Information Security Frameworks</a:t>
            </a:r>
            <a:endParaRPr lang="en-GB" dirty="0"/>
          </a:p>
        </p:txBody>
      </p:sp>
      <p:sp>
        <p:nvSpPr>
          <p:cNvPr id="3" name="Content Placeholder 2">
            <a:extLst>
              <a:ext uri="{FF2B5EF4-FFF2-40B4-BE49-F238E27FC236}">
                <a16:creationId xmlns:a16="http://schemas.microsoft.com/office/drawing/2014/main" id="{6D27DA5E-7531-45EC-877D-0BE38E320C4E}"/>
              </a:ext>
            </a:extLst>
          </p:cNvPr>
          <p:cNvSpPr>
            <a:spLocks noGrp="1"/>
          </p:cNvSpPr>
          <p:nvPr>
            <p:ph idx="1"/>
          </p:nvPr>
        </p:nvSpPr>
        <p:spPr/>
        <p:txBody>
          <a:bodyPr/>
          <a:lstStyle/>
          <a:p>
            <a:r>
              <a:rPr lang="en-US" dirty="0"/>
              <a:t>Information Security Governance involves understanding the effectiveness different controls are in protecting the enterprise and ensuring the controls in use accurately reflect the risk profile of the organization. </a:t>
            </a:r>
          </a:p>
          <a:p>
            <a:r>
              <a:rPr lang="en-US" dirty="0"/>
              <a:t>As part of this process, the InfoSec Manager should:</a:t>
            </a:r>
          </a:p>
          <a:p>
            <a:pPr lvl="1"/>
            <a:r>
              <a:rPr lang="en-US" dirty="0"/>
              <a:t>Regularly review, evaluation and revision of security policy</a:t>
            </a:r>
          </a:p>
          <a:p>
            <a:pPr lvl="1"/>
            <a:r>
              <a:rPr lang="en-US" dirty="0"/>
              <a:t>Perform Security Audits and Reviews</a:t>
            </a:r>
          </a:p>
          <a:p>
            <a:pPr lvl="1"/>
            <a:r>
              <a:rPr lang="en-GB" dirty="0"/>
              <a:t>Check for compliance with security policy</a:t>
            </a:r>
          </a:p>
          <a:p>
            <a:pPr lvl="1"/>
            <a:r>
              <a:rPr lang="en-GB" dirty="0"/>
              <a:t>Report on compliance status</a:t>
            </a:r>
          </a:p>
        </p:txBody>
      </p:sp>
    </p:spTree>
    <p:extLst>
      <p:ext uri="{BB962C8B-B14F-4D97-AF65-F5344CB8AC3E}">
        <p14:creationId xmlns:p14="http://schemas.microsoft.com/office/powerpoint/2010/main" val="62394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A710-045D-4007-80F1-6FF403AF5109}"/>
              </a:ext>
            </a:extLst>
          </p:cNvPr>
          <p:cNvSpPr>
            <a:spLocks noGrp="1"/>
          </p:cNvSpPr>
          <p:nvPr>
            <p:ph type="title"/>
          </p:nvPr>
        </p:nvSpPr>
        <p:spPr/>
        <p:txBody>
          <a:bodyPr/>
          <a:lstStyle/>
          <a:p>
            <a:r>
              <a:rPr lang="en-US" dirty="0"/>
              <a:t>Information Security Frameworks</a:t>
            </a:r>
            <a:endParaRPr lang="en-GB" dirty="0"/>
          </a:p>
        </p:txBody>
      </p:sp>
      <p:sp>
        <p:nvSpPr>
          <p:cNvPr id="3" name="Content Placeholder 2">
            <a:extLst>
              <a:ext uri="{FF2B5EF4-FFF2-40B4-BE49-F238E27FC236}">
                <a16:creationId xmlns:a16="http://schemas.microsoft.com/office/drawing/2014/main" id="{6D27DA5E-7531-45EC-877D-0BE38E320C4E}"/>
              </a:ext>
            </a:extLst>
          </p:cNvPr>
          <p:cNvSpPr>
            <a:spLocks noGrp="1"/>
          </p:cNvSpPr>
          <p:nvPr>
            <p:ph idx="1"/>
          </p:nvPr>
        </p:nvSpPr>
        <p:spPr/>
        <p:txBody>
          <a:bodyPr/>
          <a:lstStyle/>
          <a:p>
            <a:r>
              <a:rPr lang="en-US" dirty="0"/>
              <a:t>Information Assurance </a:t>
            </a:r>
            <a:r>
              <a:rPr lang="en-US" dirty="0" err="1"/>
              <a:t>Programme</a:t>
            </a:r>
            <a:r>
              <a:rPr lang="en-US" dirty="0"/>
              <a:t> Implementation</a:t>
            </a:r>
          </a:p>
          <a:p>
            <a:r>
              <a:rPr lang="en-US" dirty="0"/>
              <a:t>The following measures will help the InfoSec Manager with their implementation</a:t>
            </a:r>
          </a:p>
          <a:p>
            <a:pPr lvl="1"/>
            <a:r>
              <a:rPr lang="en-US" dirty="0"/>
              <a:t>Planning – ensuring the effective implementation of an IA </a:t>
            </a:r>
            <a:r>
              <a:rPr lang="en-US" dirty="0" err="1"/>
              <a:t>programme</a:t>
            </a:r>
            <a:endParaRPr lang="en-US" dirty="0"/>
          </a:p>
          <a:p>
            <a:pPr lvl="1"/>
            <a:r>
              <a:rPr lang="en-GB" dirty="0"/>
              <a:t>Presenting the IA programme as a positive benefit</a:t>
            </a:r>
          </a:p>
          <a:p>
            <a:pPr lvl="1"/>
            <a:r>
              <a:rPr lang="en-GB" dirty="0"/>
              <a:t>Formulating security architecture and strategy</a:t>
            </a:r>
          </a:p>
          <a:p>
            <a:pPr lvl="1"/>
            <a:r>
              <a:rPr lang="en-GB" dirty="0"/>
              <a:t>Linking with business planning, risk management and auditing process</a:t>
            </a:r>
          </a:p>
        </p:txBody>
      </p:sp>
    </p:spTree>
    <p:extLst>
      <p:ext uri="{BB962C8B-B14F-4D97-AF65-F5344CB8AC3E}">
        <p14:creationId xmlns:p14="http://schemas.microsoft.com/office/powerpoint/2010/main" val="10320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A710-045D-4007-80F1-6FF403AF5109}"/>
              </a:ext>
            </a:extLst>
          </p:cNvPr>
          <p:cNvSpPr>
            <a:spLocks noGrp="1"/>
          </p:cNvSpPr>
          <p:nvPr>
            <p:ph type="title"/>
          </p:nvPr>
        </p:nvSpPr>
        <p:spPr/>
        <p:txBody>
          <a:bodyPr/>
          <a:lstStyle/>
          <a:p>
            <a:r>
              <a:rPr lang="en-US" dirty="0"/>
              <a:t>Information Security Frameworks</a:t>
            </a:r>
            <a:endParaRPr lang="en-GB" dirty="0"/>
          </a:p>
        </p:txBody>
      </p:sp>
      <p:sp>
        <p:nvSpPr>
          <p:cNvPr id="3" name="Content Placeholder 2">
            <a:extLst>
              <a:ext uri="{FF2B5EF4-FFF2-40B4-BE49-F238E27FC236}">
                <a16:creationId xmlns:a16="http://schemas.microsoft.com/office/drawing/2014/main" id="{6D27DA5E-7531-45EC-877D-0BE38E320C4E}"/>
              </a:ext>
            </a:extLst>
          </p:cNvPr>
          <p:cNvSpPr>
            <a:spLocks noGrp="1"/>
          </p:cNvSpPr>
          <p:nvPr>
            <p:ph idx="1"/>
          </p:nvPr>
        </p:nvSpPr>
        <p:spPr/>
        <p:txBody>
          <a:bodyPr/>
          <a:lstStyle/>
          <a:p>
            <a:r>
              <a:rPr lang="en-US" dirty="0"/>
              <a:t>Security Incident Management</a:t>
            </a:r>
          </a:p>
          <a:p>
            <a:r>
              <a:rPr lang="en-US" dirty="0"/>
              <a:t>When implementing an Information Assurance </a:t>
            </a:r>
            <a:r>
              <a:rPr lang="en-US" dirty="0" err="1"/>
              <a:t>programme</a:t>
            </a:r>
            <a:r>
              <a:rPr lang="en-US" dirty="0"/>
              <a:t>, consider the following:</a:t>
            </a:r>
          </a:p>
          <a:p>
            <a:pPr lvl="1"/>
            <a:r>
              <a:rPr lang="en-US" dirty="0"/>
              <a:t>Security incident reporting, recording and management</a:t>
            </a:r>
          </a:p>
          <a:p>
            <a:pPr lvl="1"/>
            <a:r>
              <a:rPr lang="en-GB" dirty="0"/>
              <a:t>Incident response teams/procedures</a:t>
            </a:r>
            <a:endParaRPr lang="en-US" dirty="0"/>
          </a:p>
          <a:p>
            <a:pPr lvl="1"/>
            <a:r>
              <a:rPr lang="en-US" dirty="0"/>
              <a:t>Need for links to corporate incident management systems</a:t>
            </a:r>
          </a:p>
          <a:p>
            <a:pPr lvl="1"/>
            <a:r>
              <a:rPr lang="en-US" dirty="0"/>
              <a:t>Processes for involving law enforcement</a:t>
            </a:r>
          </a:p>
          <a:p>
            <a:endParaRPr lang="en-GB" dirty="0"/>
          </a:p>
        </p:txBody>
      </p:sp>
    </p:spTree>
    <p:extLst>
      <p:ext uri="{BB962C8B-B14F-4D97-AF65-F5344CB8AC3E}">
        <p14:creationId xmlns:p14="http://schemas.microsoft.com/office/powerpoint/2010/main" val="70006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A710-045D-4007-80F1-6FF403AF5109}"/>
              </a:ext>
            </a:extLst>
          </p:cNvPr>
          <p:cNvSpPr>
            <a:spLocks noGrp="1"/>
          </p:cNvSpPr>
          <p:nvPr>
            <p:ph type="title"/>
          </p:nvPr>
        </p:nvSpPr>
        <p:spPr/>
        <p:txBody>
          <a:bodyPr/>
          <a:lstStyle/>
          <a:p>
            <a:r>
              <a:rPr lang="en-US" dirty="0"/>
              <a:t>Information Security Frameworks</a:t>
            </a:r>
            <a:endParaRPr lang="en-GB" dirty="0"/>
          </a:p>
        </p:txBody>
      </p:sp>
      <p:sp>
        <p:nvSpPr>
          <p:cNvPr id="3" name="Content Placeholder 2">
            <a:extLst>
              <a:ext uri="{FF2B5EF4-FFF2-40B4-BE49-F238E27FC236}">
                <a16:creationId xmlns:a16="http://schemas.microsoft.com/office/drawing/2014/main" id="{6D27DA5E-7531-45EC-877D-0BE38E320C4E}"/>
              </a:ext>
            </a:extLst>
          </p:cNvPr>
          <p:cNvSpPr>
            <a:spLocks noGrp="1"/>
          </p:cNvSpPr>
          <p:nvPr>
            <p:ph idx="1"/>
          </p:nvPr>
        </p:nvSpPr>
        <p:spPr/>
        <p:txBody>
          <a:bodyPr>
            <a:normAutofit fontScale="77500" lnSpcReduction="20000"/>
          </a:bodyPr>
          <a:lstStyle/>
          <a:p>
            <a:r>
              <a:rPr lang="en-US" dirty="0"/>
              <a:t>Legal Framework</a:t>
            </a:r>
          </a:p>
          <a:p>
            <a:r>
              <a:rPr lang="en-US" dirty="0"/>
              <a:t>Due to the very nature of Information Assurance, it is clearly necessary to consider the many touchpoints between an organization’s IA </a:t>
            </a:r>
            <a:r>
              <a:rPr lang="en-US" dirty="0" err="1"/>
              <a:t>programme</a:t>
            </a:r>
            <a:r>
              <a:rPr lang="en-US" dirty="0"/>
              <a:t> and its legal requirements, some of which are:</a:t>
            </a:r>
          </a:p>
          <a:p>
            <a:pPr lvl="1"/>
            <a:r>
              <a:rPr lang="en-US" dirty="0"/>
              <a:t>Protection of personal data and restrictions on monitoring, surveillance, communications interception and trans-border data flows</a:t>
            </a:r>
          </a:p>
          <a:p>
            <a:pPr lvl="1"/>
            <a:r>
              <a:rPr lang="en-US" dirty="0"/>
              <a:t>Employment issues and employee rights</a:t>
            </a:r>
          </a:p>
          <a:p>
            <a:pPr lvl="1"/>
            <a:r>
              <a:rPr lang="en-US" dirty="0"/>
              <a:t>Common concepts of computer misuse</a:t>
            </a:r>
          </a:p>
          <a:p>
            <a:pPr lvl="1"/>
            <a:r>
              <a:rPr lang="en-GB" dirty="0"/>
              <a:t>Requirements for records retention</a:t>
            </a:r>
          </a:p>
          <a:p>
            <a:pPr lvl="1"/>
            <a:r>
              <a:rPr lang="en-US" dirty="0"/>
              <a:t>Intellectual property rights, for example copyright, including its general application to software and databases</a:t>
            </a:r>
          </a:p>
          <a:p>
            <a:pPr lvl="1"/>
            <a:r>
              <a:rPr lang="en-US" dirty="0"/>
              <a:t>Contractual safeguards, common security requirements in outsourcing contracts, third-party connections, information exchange and so on</a:t>
            </a:r>
          </a:p>
          <a:p>
            <a:pPr lvl="1"/>
            <a:r>
              <a:rPr lang="en-GB" dirty="0"/>
              <a:t>Collection of admissible evidence</a:t>
            </a:r>
          </a:p>
          <a:p>
            <a:pPr lvl="1"/>
            <a:r>
              <a:rPr lang="en-GB" dirty="0"/>
              <a:t>Securing digital signatures</a:t>
            </a:r>
          </a:p>
          <a:p>
            <a:pPr lvl="1"/>
            <a:r>
              <a:rPr lang="en-US" dirty="0"/>
              <a:t>Restrictions on purchase, use and movement of cryptography technology</a:t>
            </a:r>
            <a:endParaRPr lang="en-GB" dirty="0"/>
          </a:p>
        </p:txBody>
      </p:sp>
    </p:spTree>
    <p:extLst>
      <p:ext uri="{BB962C8B-B14F-4D97-AF65-F5344CB8AC3E}">
        <p14:creationId xmlns:p14="http://schemas.microsoft.com/office/powerpoint/2010/main" val="148445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A710-045D-4007-80F1-6FF403AF5109}"/>
              </a:ext>
            </a:extLst>
          </p:cNvPr>
          <p:cNvSpPr>
            <a:spLocks noGrp="1"/>
          </p:cNvSpPr>
          <p:nvPr>
            <p:ph type="title"/>
          </p:nvPr>
        </p:nvSpPr>
        <p:spPr/>
        <p:txBody>
          <a:bodyPr/>
          <a:lstStyle/>
          <a:p>
            <a:r>
              <a:rPr lang="en-US" dirty="0"/>
              <a:t>Information Security Frameworks</a:t>
            </a:r>
            <a:endParaRPr lang="en-GB" dirty="0"/>
          </a:p>
        </p:txBody>
      </p:sp>
      <p:sp>
        <p:nvSpPr>
          <p:cNvPr id="3" name="Content Placeholder 2">
            <a:extLst>
              <a:ext uri="{FF2B5EF4-FFF2-40B4-BE49-F238E27FC236}">
                <a16:creationId xmlns:a16="http://schemas.microsoft.com/office/drawing/2014/main" id="{6D27DA5E-7531-45EC-877D-0BE38E320C4E}"/>
              </a:ext>
            </a:extLst>
          </p:cNvPr>
          <p:cNvSpPr>
            <a:spLocks noGrp="1"/>
          </p:cNvSpPr>
          <p:nvPr>
            <p:ph idx="1"/>
          </p:nvPr>
        </p:nvSpPr>
        <p:spPr/>
        <p:txBody>
          <a:bodyPr/>
          <a:lstStyle/>
          <a:p>
            <a:r>
              <a:rPr lang="en-US" dirty="0"/>
              <a:t>Security Standards and Procedures</a:t>
            </a:r>
          </a:p>
          <a:p>
            <a:r>
              <a:rPr lang="en-US" dirty="0"/>
              <a:t>Here we consider how externally produced standards affect information assurance management within an organization.</a:t>
            </a:r>
          </a:p>
          <a:p>
            <a:r>
              <a:rPr lang="en-GB" dirty="0"/>
              <a:t>National and international standards</a:t>
            </a:r>
            <a:endParaRPr lang="en-US" dirty="0"/>
          </a:p>
          <a:p>
            <a:r>
              <a:rPr lang="en-US" dirty="0"/>
              <a:t>Certification of information security management systems to appropriate standards</a:t>
            </a:r>
          </a:p>
          <a:p>
            <a:r>
              <a:rPr lang="en-US" dirty="0"/>
              <a:t>Product certification to </a:t>
            </a:r>
            <a:r>
              <a:rPr lang="en-US" dirty="0" err="1"/>
              <a:t>recognised</a:t>
            </a:r>
            <a:r>
              <a:rPr lang="en-US" dirty="0"/>
              <a:t> standards</a:t>
            </a:r>
          </a:p>
          <a:p>
            <a:r>
              <a:rPr lang="en-US" dirty="0"/>
              <a:t>Awareness of the production of key technical standards</a:t>
            </a:r>
            <a:endParaRPr lang="en-GB" dirty="0"/>
          </a:p>
        </p:txBody>
      </p:sp>
    </p:spTree>
    <p:extLst>
      <p:ext uri="{BB962C8B-B14F-4D97-AF65-F5344CB8AC3E}">
        <p14:creationId xmlns:p14="http://schemas.microsoft.com/office/powerpoint/2010/main" val="331267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FCE5-CC65-4209-807E-F1E4CE814E87}"/>
              </a:ext>
            </a:extLst>
          </p:cNvPr>
          <p:cNvSpPr>
            <a:spLocks noGrp="1"/>
          </p:cNvSpPr>
          <p:nvPr>
            <p:ph type="title"/>
          </p:nvPr>
        </p:nvSpPr>
        <p:spPr/>
        <p:txBody>
          <a:bodyPr>
            <a:normAutofit/>
          </a:bodyPr>
          <a:lstStyle/>
          <a:p>
            <a:r>
              <a:rPr lang="en-US" sz="4000"/>
              <a:t>Information Risk Management – Further Reading</a:t>
            </a:r>
            <a:endParaRPr lang="en-GB" sz="4000" dirty="0"/>
          </a:p>
        </p:txBody>
      </p:sp>
      <p:sp>
        <p:nvSpPr>
          <p:cNvPr id="3" name="Content Placeholder 2">
            <a:extLst>
              <a:ext uri="{FF2B5EF4-FFF2-40B4-BE49-F238E27FC236}">
                <a16:creationId xmlns:a16="http://schemas.microsoft.com/office/drawing/2014/main" id="{0BD0FEF3-FA40-4BAF-96D2-90893FCF2627}"/>
              </a:ext>
            </a:extLst>
          </p:cNvPr>
          <p:cNvSpPr>
            <a:spLocks noGrp="1"/>
          </p:cNvSpPr>
          <p:nvPr>
            <p:ph idx="1"/>
          </p:nvPr>
        </p:nvSpPr>
        <p:spPr>
          <a:xfrm>
            <a:off x="838200" y="1825625"/>
            <a:ext cx="7050578" cy="4351338"/>
          </a:xfrm>
        </p:spPr>
        <p:txBody>
          <a:bodyPr/>
          <a:lstStyle/>
          <a:p>
            <a:r>
              <a:rPr lang="en-US" dirty="0"/>
              <a:t>Information Security Management Principles</a:t>
            </a:r>
          </a:p>
          <a:p>
            <a:pPr lvl="1"/>
            <a:r>
              <a:rPr lang="en-GB" dirty="0"/>
              <a:t>Taylor, Alexander, Finch &amp; Sutton</a:t>
            </a:r>
          </a:p>
          <a:p>
            <a:endParaRPr lang="en-US" dirty="0"/>
          </a:p>
          <a:p>
            <a:r>
              <a:rPr lang="en-US" dirty="0"/>
              <a:t>Chapter 3 – Information Security Frameworks</a:t>
            </a:r>
            <a:endParaRPr lang="en-GB" dirty="0"/>
          </a:p>
        </p:txBody>
      </p:sp>
      <p:pic>
        <p:nvPicPr>
          <p:cNvPr id="4" name="Picture 3">
            <a:extLst>
              <a:ext uri="{FF2B5EF4-FFF2-40B4-BE49-F238E27FC236}">
                <a16:creationId xmlns:a16="http://schemas.microsoft.com/office/drawing/2014/main" id="{C2A518B5-1F90-4904-A2E0-5968C8AF8C7F}"/>
              </a:ext>
            </a:extLst>
          </p:cNvPr>
          <p:cNvPicPr>
            <a:picLocks noChangeAspect="1"/>
          </p:cNvPicPr>
          <p:nvPr/>
        </p:nvPicPr>
        <p:blipFill>
          <a:blip r:embed="rId2"/>
          <a:stretch>
            <a:fillRect/>
          </a:stretch>
        </p:blipFill>
        <p:spPr>
          <a:xfrm>
            <a:off x="8111278" y="1825625"/>
            <a:ext cx="3242522" cy="4659549"/>
          </a:xfrm>
          <a:prstGeom prst="rect">
            <a:avLst/>
          </a:prstGeom>
        </p:spPr>
      </p:pic>
      <p:pic>
        <p:nvPicPr>
          <p:cNvPr id="6" name="Picture 5">
            <a:extLst>
              <a:ext uri="{FF2B5EF4-FFF2-40B4-BE49-F238E27FC236}">
                <a16:creationId xmlns:a16="http://schemas.microsoft.com/office/drawing/2014/main" id="{2335980F-25F0-435E-94D9-7C87D62A7FB0}"/>
              </a:ext>
            </a:extLst>
          </p:cNvPr>
          <p:cNvPicPr>
            <a:picLocks noChangeAspect="1"/>
          </p:cNvPicPr>
          <p:nvPr/>
        </p:nvPicPr>
        <p:blipFill>
          <a:blip r:embed="rId3"/>
          <a:stretch>
            <a:fillRect/>
          </a:stretch>
        </p:blipFill>
        <p:spPr>
          <a:xfrm>
            <a:off x="393037" y="4088897"/>
            <a:ext cx="7408560" cy="1796514"/>
          </a:xfrm>
          <a:prstGeom prst="rect">
            <a:avLst/>
          </a:prstGeom>
        </p:spPr>
      </p:pic>
    </p:spTree>
    <p:extLst>
      <p:ext uri="{BB962C8B-B14F-4D97-AF65-F5344CB8AC3E}">
        <p14:creationId xmlns:p14="http://schemas.microsoft.com/office/powerpoint/2010/main" val="132953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2616101"/>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Information management and security </a:t>
            </a:r>
            <a:r>
              <a:rPr lang="en-GB" sz="3200" b="1" spc="300" dirty="0">
                <a:solidFill>
                  <a:schemeClr val="bg1"/>
                </a:solidFill>
                <a:latin typeface="EuroStyle" panose="02027200000000000000" pitchFamily="18" charset="0"/>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dirty="0">
                <a:solidFill>
                  <a:schemeClr val="bg1"/>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4533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Monday</a:t>
            </a:r>
            <a:endParaRPr lang="en-GB" spc="300" dirty="0">
              <a:solidFill>
                <a:schemeClr val="bg1"/>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64696" cy="461665"/>
          </a:xfrm>
          <a:prstGeom prst="rect">
            <a:avLst/>
          </a:prstGeom>
          <a:noFill/>
        </p:spPr>
        <p:txBody>
          <a:bodyPr wrap="none" rtlCol="0">
            <a:spAutoFit/>
          </a:bodyPr>
          <a:lstStyle/>
          <a:p>
            <a:r>
              <a:rPr lang="en-GB" sz="2400" spc="300" dirty="0">
                <a:solidFill>
                  <a:schemeClr val="accent2"/>
                </a:solidFill>
                <a:latin typeface="EuroStyle" panose="02027200000000000000" pitchFamily="18" charset="0"/>
              </a:rPr>
              <a:t>Tuesday</a:t>
            </a:r>
            <a:endParaRPr lang="en-GB" spc="300" dirty="0">
              <a:solidFill>
                <a:schemeClr val="accent2"/>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Wednesday</a:t>
            </a:r>
            <a:endParaRPr lang="en-GB" spc="300" dirty="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Thursday</a:t>
            </a:r>
            <a:endParaRPr lang="en-GB" spc="300" dirty="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Friday</a:t>
            </a:r>
            <a:endParaRPr lang="en-GB" spc="300" dirty="0">
              <a:solidFill>
                <a:schemeClr val="bg1"/>
              </a:solidFill>
              <a:latin typeface="EuroStyle" panose="02027200000000000000" pitchFamily="18" charset="0"/>
            </a:endParaRPr>
          </a:p>
        </p:txBody>
      </p:sp>
    </p:spTree>
    <p:extLst>
      <p:ext uri="{BB962C8B-B14F-4D97-AF65-F5344CB8AC3E}">
        <p14:creationId xmlns:p14="http://schemas.microsoft.com/office/powerpoint/2010/main" val="112031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2C91-0E32-49AD-B5B3-B8EC060A97AC}"/>
              </a:ext>
            </a:extLst>
          </p:cNvPr>
          <p:cNvSpPr>
            <a:spLocks noGrp="1"/>
          </p:cNvSpPr>
          <p:nvPr>
            <p:ph type="title"/>
          </p:nvPr>
        </p:nvSpPr>
        <p:spPr/>
        <p:txBody>
          <a:bodyPr/>
          <a:lstStyle/>
          <a:p>
            <a:r>
              <a:rPr lang="en-US" dirty="0"/>
              <a:t>Information Security Frameworks – ISO27000</a:t>
            </a:r>
            <a:endParaRPr lang="en-GB" dirty="0"/>
          </a:p>
        </p:txBody>
      </p:sp>
      <p:sp>
        <p:nvSpPr>
          <p:cNvPr id="3" name="Content Placeholder 2">
            <a:extLst>
              <a:ext uri="{FF2B5EF4-FFF2-40B4-BE49-F238E27FC236}">
                <a16:creationId xmlns:a16="http://schemas.microsoft.com/office/drawing/2014/main" id="{B6CD3D58-DB89-441D-AFC7-B4422B41CD55}"/>
              </a:ext>
            </a:extLst>
          </p:cNvPr>
          <p:cNvSpPr>
            <a:spLocks noGrp="1"/>
          </p:cNvSpPr>
          <p:nvPr>
            <p:ph idx="1"/>
          </p:nvPr>
        </p:nvSpPr>
        <p:spPr/>
        <p:txBody>
          <a:bodyPr>
            <a:normAutofit fontScale="85000" lnSpcReduction="20000"/>
          </a:bodyPr>
          <a:lstStyle/>
          <a:p>
            <a:r>
              <a:rPr lang="en-US" dirty="0"/>
              <a:t>The ISO/IEC 27000-series (also known as the 'ISMS Family of Standards' or 'ISO27K' for short) comprises information security standards published jointly by the International Organization for Standardization (ISO) and the International Electrotechnical Commission (IEC).[1]</a:t>
            </a:r>
          </a:p>
          <a:p>
            <a:endParaRPr lang="en-US" dirty="0"/>
          </a:p>
          <a:p>
            <a:r>
              <a:rPr lang="en-US" dirty="0"/>
              <a:t>The series provides best practice recommendations on information security management—the management of information risks through information security controls—within the context of an overall Information security management system (ISMS), similar in design to management systems for quality assurance (the ISO 9000 series), environmental protection (the ISO 14000 series) and other management systems.[2][3]</a:t>
            </a:r>
          </a:p>
          <a:p>
            <a:pPr marL="0" indent="0">
              <a:buNone/>
            </a:pPr>
            <a:endParaRPr lang="en-US" dirty="0"/>
          </a:p>
          <a:p>
            <a:r>
              <a:rPr lang="en-GB" dirty="0">
                <a:hlinkClick r:id="rId2"/>
              </a:rPr>
              <a:t>https://en.wikipedia.org/wiki/ISO/IEC_27000-series</a:t>
            </a:r>
            <a:r>
              <a:rPr lang="en-GB" dirty="0"/>
              <a:t> </a:t>
            </a:r>
          </a:p>
        </p:txBody>
      </p:sp>
    </p:spTree>
    <p:extLst>
      <p:ext uri="{BB962C8B-B14F-4D97-AF65-F5344CB8AC3E}">
        <p14:creationId xmlns:p14="http://schemas.microsoft.com/office/powerpoint/2010/main" val="150884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2C91-0E32-49AD-B5B3-B8EC060A97AC}"/>
              </a:ext>
            </a:extLst>
          </p:cNvPr>
          <p:cNvSpPr>
            <a:spLocks noGrp="1"/>
          </p:cNvSpPr>
          <p:nvPr>
            <p:ph type="title"/>
          </p:nvPr>
        </p:nvSpPr>
        <p:spPr/>
        <p:txBody>
          <a:bodyPr/>
          <a:lstStyle/>
          <a:p>
            <a:r>
              <a:rPr lang="en-US" dirty="0"/>
              <a:t>Information Security Frameworks – ISO27000</a:t>
            </a:r>
            <a:endParaRPr lang="en-GB" dirty="0"/>
          </a:p>
        </p:txBody>
      </p:sp>
      <p:sp>
        <p:nvSpPr>
          <p:cNvPr id="3" name="Content Placeholder 2">
            <a:extLst>
              <a:ext uri="{FF2B5EF4-FFF2-40B4-BE49-F238E27FC236}">
                <a16:creationId xmlns:a16="http://schemas.microsoft.com/office/drawing/2014/main" id="{B6CD3D58-DB89-441D-AFC7-B4422B41CD55}"/>
              </a:ext>
            </a:extLst>
          </p:cNvPr>
          <p:cNvSpPr>
            <a:spLocks noGrp="1"/>
          </p:cNvSpPr>
          <p:nvPr>
            <p:ph idx="1"/>
          </p:nvPr>
        </p:nvSpPr>
        <p:spPr/>
        <p:txBody>
          <a:bodyPr>
            <a:normAutofit fontScale="92500" lnSpcReduction="10000"/>
          </a:bodyPr>
          <a:lstStyle/>
          <a:p>
            <a:r>
              <a:rPr lang="en-US" dirty="0"/>
              <a:t>The series is deliberately broad in scope, covering more than just privacy, confidentiality and IT/technical/cybersecurity issues. It is applicable to organizations of all shapes and sizes. </a:t>
            </a:r>
          </a:p>
          <a:p>
            <a:r>
              <a:rPr lang="en-US" dirty="0"/>
              <a:t>All organizations are encouraged to assess their information risks, then treat them (typically using information security controls) according to their needs, using the guidance and suggestions where relevant. </a:t>
            </a:r>
          </a:p>
          <a:p>
            <a:r>
              <a:rPr lang="en-US" dirty="0"/>
              <a:t>Given the dynamic nature of information risk and security, the ISMS concept incorporates continuous feedback and improvement activities to respond to changes in the threats, vulnerabilities or impacts of incidents.</a:t>
            </a:r>
          </a:p>
          <a:p>
            <a:endParaRPr lang="en-US" dirty="0"/>
          </a:p>
          <a:p>
            <a:r>
              <a:rPr lang="en-GB" dirty="0">
                <a:hlinkClick r:id="rId2"/>
              </a:rPr>
              <a:t>https://en.wikipedia.org/wiki/ISO/IEC_27000-series</a:t>
            </a:r>
            <a:r>
              <a:rPr lang="en-GB" dirty="0"/>
              <a:t> </a:t>
            </a:r>
          </a:p>
        </p:txBody>
      </p:sp>
    </p:spTree>
    <p:extLst>
      <p:ext uri="{BB962C8B-B14F-4D97-AF65-F5344CB8AC3E}">
        <p14:creationId xmlns:p14="http://schemas.microsoft.com/office/powerpoint/2010/main" val="63932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2792-7B39-4B0E-9CB6-4C32DAC98951}"/>
              </a:ext>
            </a:extLst>
          </p:cNvPr>
          <p:cNvSpPr>
            <a:spLocks noGrp="1"/>
          </p:cNvSpPr>
          <p:nvPr>
            <p:ph type="title"/>
          </p:nvPr>
        </p:nvSpPr>
        <p:spPr/>
        <p:txBody>
          <a:bodyPr/>
          <a:lstStyle/>
          <a:p>
            <a:r>
              <a:rPr lang="en-US" dirty="0"/>
              <a:t>Information Security Frameworks - NIST</a:t>
            </a:r>
            <a:endParaRPr lang="en-GB" dirty="0"/>
          </a:p>
        </p:txBody>
      </p:sp>
      <p:sp>
        <p:nvSpPr>
          <p:cNvPr id="3" name="Content Placeholder 2">
            <a:extLst>
              <a:ext uri="{FF2B5EF4-FFF2-40B4-BE49-F238E27FC236}">
                <a16:creationId xmlns:a16="http://schemas.microsoft.com/office/drawing/2014/main" id="{76F6D284-68B9-4C29-9E0B-CF20C8029E2D}"/>
              </a:ext>
            </a:extLst>
          </p:cNvPr>
          <p:cNvSpPr>
            <a:spLocks noGrp="1"/>
          </p:cNvSpPr>
          <p:nvPr>
            <p:ph idx="1"/>
          </p:nvPr>
        </p:nvSpPr>
        <p:spPr/>
        <p:txBody>
          <a:bodyPr>
            <a:normAutofit fontScale="85000" lnSpcReduction="10000"/>
          </a:bodyPr>
          <a:lstStyle/>
          <a:p>
            <a:r>
              <a:rPr lang="en-US" dirty="0"/>
              <a:t>Created through collaboration between industry and government, the voluntary Framework consists of standards, guidelines, and practices to promote the protection of critical infrastructure. The prioritized, flexible, repeatable, and cost-effective approach of the Framework helps owners and operators of critical infrastructure to manage cybersecurity-related risk.</a:t>
            </a:r>
          </a:p>
          <a:p>
            <a:endParaRPr lang="en-US" dirty="0"/>
          </a:p>
          <a:p>
            <a:r>
              <a:rPr lang="en-US" dirty="0"/>
              <a:t>The Framework is voluntary guidance, based on existing standards, guidelines, and practices for organizations to better manage and reduce cybersecurity risk. </a:t>
            </a:r>
          </a:p>
          <a:p>
            <a:endParaRPr lang="en-US" dirty="0"/>
          </a:p>
          <a:p>
            <a:r>
              <a:rPr lang="en-US" dirty="0"/>
              <a:t>In addition to helping organizations manage and reduce risks, it was designed to foster risk and cybersecurity management communications amongst both internal and external organizational stakeholders.</a:t>
            </a:r>
            <a:endParaRPr lang="en-GB" dirty="0"/>
          </a:p>
        </p:txBody>
      </p:sp>
    </p:spTree>
    <p:extLst>
      <p:ext uri="{BB962C8B-B14F-4D97-AF65-F5344CB8AC3E}">
        <p14:creationId xmlns:p14="http://schemas.microsoft.com/office/powerpoint/2010/main" val="402241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2792-7B39-4B0E-9CB6-4C32DAC98951}"/>
              </a:ext>
            </a:extLst>
          </p:cNvPr>
          <p:cNvSpPr>
            <a:spLocks noGrp="1"/>
          </p:cNvSpPr>
          <p:nvPr>
            <p:ph type="title"/>
          </p:nvPr>
        </p:nvSpPr>
        <p:spPr/>
        <p:txBody>
          <a:bodyPr/>
          <a:lstStyle/>
          <a:p>
            <a:r>
              <a:rPr lang="en-US" dirty="0"/>
              <a:t>Information Security Frameworks - NIST</a:t>
            </a:r>
            <a:endParaRPr lang="en-GB" dirty="0"/>
          </a:p>
        </p:txBody>
      </p:sp>
      <p:sp>
        <p:nvSpPr>
          <p:cNvPr id="3" name="Content Placeholder 2">
            <a:extLst>
              <a:ext uri="{FF2B5EF4-FFF2-40B4-BE49-F238E27FC236}">
                <a16:creationId xmlns:a16="http://schemas.microsoft.com/office/drawing/2014/main" id="{76F6D284-68B9-4C29-9E0B-CF20C8029E2D}"/>
              </a:ext>
            </a:extLst>
          </p:cNvPr>
          <p:cNvSpPr>
            <a:spLocks noGrp="1"/>
          </p:cNvSpPr>
          <p:nvPr>
            <p:ph idx="1"/>
          </p:nvPr>
        </p:nvSpPr>
        <p:spPr/>
        <p:txBody>
          <a:bodyPr>
            <a:normAutofit/>
          </a:bodyPr>
          <a:lstStyle/>
          <a:p>
            <a:r>
              <a:rPr lang="en-US" dirty="0"/>
              <a:t>What is the Framework, and what is it designed to accomplish?</a:t>
            </a:r>
          </a:p>
          <a:p>
            <a:pPr lvl="1"/>
            <a:r>
              <a:rPr lang="en-US" dirty="0"/>
              <a:t>The Framework is voluntary guidance, based on existing standards, guidelines, and practices for organizations to better manage and reduce cybersecurity risk. In addition to helping organizations manage and reduce risks, it was designed to foster risk and cybersecurity management communications amongst both internal and external organizational stakeholders.</a:t>
            </a:r>
            <a:endParaRPr lang="en-GB" dirty="0"/>
          </a:p>
          <a:p>
            <a:endParaRPr lang="en-GB" dirty="0"/>
          </a:p>
          <a:p>
            <a:r>
              <a:rPr lang="en-GB" dirty="0"/>
              <a:t>Quick start guide:</a:t>
            </a:r>
            <a:endParaRPr lang="en-GB" dirty="0">
              <a:hlinkClick r:id="rId2"/>
            </a:endParaRPr>
          </a:p>
          <a:p>
            <a:pPr lvl="1"/>
            <a:r>
              <a:rPr lang="en-GB" dirty="0">
                <a:hlinkClick r:id="rId2"/>
              </a:rPr>
              <a:t>https://csrc.nist.gov/Projects/cybersecurity-framework/nist-cybersecurity-framework-a-quick-start-guide</a:t>
            </a:r>
            <a:r>
              <a:rPr lang="en-GB" dirty="0"/>
              <a:t> </a:t>
            </a:r>
          </a:p>
        </p:txBody>
      </p:sp>
    </p:spTree>
    <p:extLst>
      <p:ext uri="{BB962C8B-B14F-4D97-AF65-F5344CB8AC3E}">
        <p14:creationId xmlns:p14="http://schemas.microsoft.com/office/powerpoint/2010/main" val="132227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8FD2-6F64-4A08-8E75-091755225E72}"/>
              </a:ext>
            </a:extLst>
          </p:cNvPr>
          <p:cNvSpPr>
            <a:spLocks noGrp="1"/>
          </p:cNvSpPr>
          <p:nvPr>
            <p:ph type="title"/>
          </p:nvPr>
        </p:nvSpPr>
        <p:spPr/>
        <p:txBody>
          <a:bodyPr>
            <a:normAutofit/>
          </a:bodyPr>
          <a:lstStyle/>
          <a:p>
            <a:r>
              <a:rPr lang="en-US" sz="3600" dirty="0"/>
              <a:t>Information Security Frameworks – Cyber Essentials / +</a:t>
            </a:r>
            <a:endParaRPr lang="en-GB" sz="3600" dirty="0"/>
          </a:p>
        </p:txBody>
      </p:sp>
      <p:sp>
        <p:nvSpPr>
          <p:cNvPr id="3" name="Content Placeholder 2">
            <a:extLst>
              <a:ext uri="{FF2B5EF4-FFF2-40B4-BE49-F238E27FC236}">
                <a16:creationId xmlns:a16="http://schemas.microsoft.com/office/drawing/2014/main" id="{72572175-FD56-444B-B393-10F15C8F3D2F}"/>
              </a:ext>
            </a:extLst>
          </p:cNvPr>
          <p:cNvSpPr>
            <a:spLocks noGrp="1"/>
          </p:cNvSpPr>
          <p:nvPr>
            <p:ph idx="1"/>
          </p:nvPr>
        </p:nvSpPr>
        <p:spPr/>
        <p:txBody>
          <a:bodyPr/>
          <a:lstStyle/>
          <a:p>
            <a:r>
              <a:rPr lang="en-US" dirty="0"/>
              <a:t>What is Cyber Essentials?</a:t>
            </a:r>
          </a:p>
          <a:p>
            <a:pPr lvl="1"/>
            <a:r>
              <a:rPr lang="en-US" dirty="0"/>
              <a:t>Cyber Essentials is a simple but effective, Government (NCSC) backed scheme that will help you to protect your </a:t>
            </a:r>
            <a:r>
              <a:rPr lang="en-US" dirty="0" err="1"/>
              <a:t>organisation</a:t>
            </a:r>
            <a:r>
              <a:rPr lang="en-US" dirty="0"/>
              <a:t>, whatever its size, against a whole range of the most common cyber attacks.</a:t>
            </a:r>
          </a:p>
          <a:p>
            <a:r>
              <a:rPr lang="en-GB" dirty="0">
                <a:hlinkClick r:id="rId2"/>
              </a:rPr>
              <a:t>https://www.ncsc.gov.uk/cyberessentials/overview</a:t>
            </a:r>
            <a:r>
              <a:rPr lang="en-US" dirty="0"/>
              <a:t> </a:t>
            </a:r>
          </a:p>
          <a:p>
            <a:endParaRPr lang="en-GB" dirty="0"/>
          </a:p>
        </p:txBody>
      </p:sp>
    </p:spTree>
    <p:extLst>
      <p:ext uri="{BB962C8B-B14F-4D97-AF65-F5344CB8AC3E}">
        <p14:creationId xmlns:p14="http://schemas.microsoft.com/office/powerpoint/2010/main" val="149558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8FD2-6F64-4A08-8E75-091755225E72}"/>
              </a:ext>
            </a:extLst>
          </p:cNvPr>
          <p:cNvSpPr>
            <a:spLocks noGrp="1"/>
          </p:cNvSpPr>
          <p:nvPr>
            <p:ph type="title"/>
          </p:nvPr>
        </p:nvSpPr>
        <p:spPr/>
        <p:txBody>
          <a:bodyPr>
            <a:normAutofit/>
          </a:bodyPr>
          <a:lstStyle/>
          <a:p>
            <a:r>
              <a:rPr lang="en-US" sz="3600" dirty="0"/>
              <a:t>Information Security Frameworks – Cyber Essentials / +</a:t>
            </a:r>
            <a:endParaRPr lang="en-GB" sz="3600" dirty="0"/>
          </a:p>
        </p:txBody>
      </p:sp>
      <p:sp>
        <p:nvSpPr>
          <p:cNvPr id="3" name="Content Placeholder 2">
            <a:extLst>
              <a:ext uri="{FF2B5EF4-FFF2-40B4-BE49-F238E27FC236}">
                <a16:creationId xmlns:a16="http://schemas.microsoft.com/office/drawing/2014/main" id="{72572175-FD56-444B-B393-10F15C8F3D2F}"/>
              </a:ext>
            </a:extLst>
          </p:cNvPr>
          <p:cNvSpPr>
            <a:spLocks noGrp="1"/>
          </p:cNvSpPr>
          <p:nvPr>
            <p:ph idx="1"/>
          </p:nvPr>
        </p:nvSpPr>
        <p:spPr/>
        <p:txBody>
          <a:bodyPr>
            <a:normAutofit fontScale="92500" lnSpcReduction="10000"/>
          </a:bodyPr>
          <a:lstStyle/>
          <a:p>
            <a:r>
              <a:rPr lang="en-US" dirty="0"/>
              <a:t>Cyber Essentials</a:t>
            </a:r>
          </a:p>
          <a:p>
            <a:pPr lvl="1"/>
            <a:r>
              <a:rPr lang="en-US" dirty="0"/>
              <a:t>Our self-assessment option gives you protection against a wide variety of the most common cyber attacks. This is important because vulnerability to simple attacks can mark you out as target for more in-depth unwanted attention from cyber criminals and others.</a:t>
            </a:r>
          </a:p>
          <a:p>
            <a:pPr lvl="1"/>
            <a:endParaRPr lang="en-US" dirty="0"/>
          </a:p>
          <a:p>
            <a:pPr lvl="1"/>
            <a:r>
              <a:rPr lang="en-US" dirty="0"/>
              <a:t>Certification gives you peace of mind that your </a:t>
            </a:r>
            <a:r>
              <a:rPr lang="en-US" dirty="0" err="1"/>
              <a:t>defences</a:t>
            </a:r>
            <a:r>
              <a:rPr lang="en-US" dirty="0"/>
              <a:t> will protect against the vast majority of common cyber attacks simply because these attacks are looking for targets which do not have the Cyber Essentials technical controls in place.</a:t>
            </a:r>
          </a:p>
          <a:p>
            <a:pPr lvl="1"/>
            <a:endParaRPr lang="en-US" dirty="0"/>
          </a:p>
          <a:p>
            <a:pPr lvl="1"/>
            <a:r>
              <a:rPr lang="en-US" dirty="0"/>
              <a:t>Cyber Essentials shows you how to address those basics and prevent the most common attacks.</a:t>
            </a:r>
          </a:p>
          <a:p>
            <a:pPr lvl="1"/>
            <a:r>
              <a:rPr lang="en-GB" dirty="0">
                <a:hlinkClick r:id="rId2"/>
              </a:rPr>
              <a:t>https://www.ncsc.gov.uk/cyberessentials/overview</a:t>
            </a:r>
            <a:r>
              <a:rPr lang="en-GB" dirty="0"/>
              <a:t> </a:t>
            </a:r>
          </a:p>
        </p:txBody>
      </p:sp>
    </p:spTree>
    <p:extLst>
      <p:ext uri="{BB962C8B-B14F-4D97-AF65-F5344CB8AC3E}">
        <p14:creationId xmlns:p14="http://schemas.microsoft.com/office/powerpoint/2010/main" val="314598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8FD2-6F64-4A08-8E75-091755225E72}"/>
              </a:ext>
            </a:extLst>
          </p:cNvPr>
          <p:cNvSpPr>
            <a:spLocks noGrp="1"/>
          </p:cNvSpPr>
          <p:nvPr>
            <p:ph type="title"/>
          </p:nvPr>
        </p:nvSpPr>
        <p:spPr/>
        <p:txBody>
          <a:bodyPr>
            <a:normAutofit/>
          </a:bodyPr>
          <a:lstStyle/>
          <a:p>
            <a:r>
              <a:rPr lang="en-US" sz="3600" dirty="0"/>
              <a:t>Information Security Frameworks – Cyber Essentials / +</a:t>
            </a:r>
            <a:endParaRPr lang="en-GB" sz="3600" dirty="0"/>
          </a:p>
        </p:txBody>
      </p:sp>
      <p:sp>
        <p:nvSpPr>
          <p:cNvPr id="3" name="Content Placeholder 2">
            <a:extLst>
              <a:ext uri="{FF2B5EF4-FFF2-40B4-BE49-F238E27FC236}">
                <a16:creationId xmlns:a16="http://schemas.microsoft.com/office/drawing/2014/main" id="{72572175-FD56-444B-B393-10F15C8F3D2F}"/>
              </a:ext>
            </a:extLst>
          </p:cNvPr>
          <p:cNvSpPr>
            <a:spLocks noGrp="1"/>
          </p:cNvSpPr>
          <p:nvPr>
            <p:ph idx="1"/>
          </p:nvPr>
        </p:nvSpPr>
        <p:spPr/>
        <p:txBody>
          <a:bodyPr>
            <a:normAutofit/>
          </a:bodyPr>
          <a:lstStyle/>
          <a:p>
            <a:r>
              <a:rPr lang="en-US" dirty="0"/>
              <a:t>Cyber Essentials Plus</a:t>
            </a:r>
          </a:p>
          <a:p>
            <a:pPr lvl="1"/>
            <a:r>
              <a:rPr lang="en-US" dirty="0"/>
              <a:t>Cyber Essentials Plus still has the Cyber Essentials trademark simplicity of approach, and the protections you need to put in place are the same, but for Cyber Essentials Plus a hands-on technical verification is carried out.</a:t>
            </a:r>
          </a:p>
          <a:p>
            <a:pPr lvl="1"/>
            <a:endParaRPr lang="en-US" dirty="0"/>
          </a:p>
          <a:p>
            <a:pPr lvl="1"/>
            <a:r>
              <a:rPr lang="en-US" dirty="0"/>
              <a:t>Alternatively you can </a:t>
            </a:r>
            <a:r>
              <a:rPr lang="en-US" dirty="0" err="1"/>
              <a:t>familiarise</a:t>
            </a:r>
            <a:r>
              <a:rPr lang="en-US" dirty="0"/>
              <a:t> yourself with cyber security terminology, gaining enough knowledge to begin securing your IT.</a:t>
            </a:r>
          </a:p>
          <a:p>
            <a:pPr lvl="1"/>
            <a:endParaRPr lang="en-US" dirty="0"/>
          </a:p>
          <a:p>
            <a:pPr lvl="1"/>
            <a:r>
              <a:rPr lang="en-GB" dirty="0">
                <a:hlinkClick r:id="rId2"/>
              </a:rPr>
              <a:t>https://www.ncsc.gov.uk/cyberessentials/overview</a:t>
            </a:r>
            <a:r>
              <a:rPr lang="en-US" dirty="0"/>
              <a:t> </a:t>
            </a:r>
            <a:endParaRPr lang="en-GB" dirty="0"/>
          </a:p>
        </p:txBody>
      </p:sp>
    </p:spTree>
    <p:extLst>
      <p:ext uri="{BB962C8B-B14F-4D97-AF65-F5344CB8AC3E}">
        <p14:creationId xmlns:p14="http://schemas.microsoft.com/office/powerpoint/2010/main" val="41049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6D66-71D1-4AEA-869D-EF45693E302B}"/>
              </a:ext>
            </a:extLst>
          </p:cNvPr>
          <p:cNvSpPr>
            <a:spLocks noGrp="1"/>
          </p:cNvSpPr>
          <p:nvPr>
            <p:ph type="title"/>
          </p:nvPr>
        </p:nvSpPr>
        <p:spPr/>
        <p:txBody>
          <a:bodyPr>
            <a:normAutofit/>
          </a:bodyPr>
          <a:lstStyle/>
          <a:p>
            <a:r>
              <a:rPr lang="en-US" sz="4000" dirty="0"/>
              <a:t>Information Security Frameworks – NCSC 10 Steps</a:t>
            </a:r>
            <a:endParaRPr lang="en-GB" sz="4000" dirty="0"/>
          </a:p>
        </p:txBody>
      </p:sp>
      <p:sp>
        <p:nvSpPr>
          <p:cNvPr id="3" name="Content Placeholder 2">
            <a:extLst>
              <a:ext uri="{FF2B5EF4-FFF2-40B4-BE49-F238E27FC236}">
                <a16:creationId xmlns:a16="http://schemas.microsoft.com/office/drawing/2014/main" id="{5C3F762B-8A0D-4A6A-88F2-F89AA2CC61FB}"/>
              </a:ext>
            </a:extLst>
          </p:cNvPr>
          <p:cNvSpPr>
            <a:spLocks noGrp="1"/>
          </p:cNvSpPr>
          <p:nvPr>
            <p:ph idx="1"/>
          </p:nvPr>
        </p:nvSpPr>
        <p:spPr/>
        <p:txBody>
          <a:bodyPr>
            <a:normAutofit fontScale="92500" lnSpcReduction="20000"/>
          </a:bodyPr>
          <a:lstStyle/>
          <a:p>
            <a:r>
              <a:rPr lang="en-US" dirty="0"/>
              <a:t>NCSC 10 steps to Cyber Security</a:t>
            </a:r>
          </a:p>
          <a:p>
            <a:pPr lvl="1"/>
            <a:r>
              <a:rPr lang="en-US" dirty="0"/>
              <a:t>This guidance is aimed at medium to large </a:t>
            </a:r>
            <a:r>
              <a:rPr lang="en-US" dirty="0" err="1"/>
              <a:t>organisations</a:t>
            </a:r>
            <a:r>
              <a:rPr lang="en-US" dirty="0"/>
              <a:t> that have someone dedicated to managing the </a:t>
            </a:r>
            <a:r>
              <a:rPr lang="en-US" dirty="0" err="1"/>
              <a:t>organisation's</a:t>
            </a:r>
            <a:r>
              <a:rPr lang="en-US" dirty="0"/>
              <a:t> cyber security. </a:t>
            </a:r>
          </a:p>
          <a:p>
            <a:pPr lvl="1"/>
            <a:r>
              <a:rPr lang="en-US" dirty="0"/>
              <a:t>For smaller </a:t>
            </a:r>
            <a:r>
              <a:rPr lang="en-US" dirty="0" err="1"/>
              <a:t>organisations</a:t>
            </a:r>
            <a:r>
              <a:rPr lang="en-US" dirty="0"/>
              <a:t> the Small Business Guide might be a better place to start, though the principles in the 10 Steps are applicable to all </a:t>
            </a:r>
            <a:r>
              <a:rPr lang="en-US" dirty="0" err="1"/>
              <a:t>organisations</a:t>
            </a:r>
            <a:r>
              <a:rPr lang="en-US" dirty="0"/>
              <a:t>.</a:t>
            </a:r>
          </a:p>
          <a:p>
            <a:pPr lvl="1"/>
            <a:r>
              <a:rPr lang="en-US" dirty="0"/>
              <a:t>This collection is designed for security professionals and technical staff as a summary of NCSC advice, and provides links to more detailed guidance where applicable. </a:t>
            </a:r>
          </a:p>
          <a:p>
            <a:pPr lvl="1"/>
            <a:r>
              <a:rPr lang="en-US" dirty="0"/>
              <a:t>It can also be used alongside our Cyber Security Toolkit for Boards, which contains questions to help frame discussions between you and your Board, and further resources you can point your Board towards. </a:t>
            </a:r>
          </a:p>
          <a:p>
            <a:pPr lvl="1"/>
            <a:r>
              <a:rPr lang="en-US" dirty="0"/>
              <a:t>Cyber security is central to the health and resilience of any </a:t>
            </a:r>
            <a:r>
              <a:rPr lang="en-US" dirty="0" err="1"/>
              <a:t>organisation</a:t>
            </a:r>
            <a:r>
              <a:rPr lang="en-US" dirty="0"/>
              <a:t> reliant on digital technology to function, and this places it firmly within the responsibility of the Board.</a:t>
            </a:r>
          </a:p>
          <a:p>
            <a:r>
              <a:rPr lang="en-GB" dirty="0">
                <a:hlinkClick r:id="rId2"/>
              </a:rPr>
              <a:t>https://www.ncsc.gov.uk/collection/10-steps</a:t>
            </a:r>
            <a:r>
              <a:rPr lang="en-US" dirty="0"/>
              <a:t> </a:t>
            </a:r>
            <a:endParaRPr lang="en-GB" dirty="0"/>
          </a:p>
        </p:txBody>
      </p:sp>
    </p:spTree>
    <p:extLst>
      <p:ext uri="{BB962C8B-B14F-4D97-AF65-F5344CB8AC3E}">
        <p14:creationId xmlns:p14="http://schemas.microsoft.com/office/powerpoint/2010/main" val="3698302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DBA2-C451-4202-9392-9B56A7961532}"/>
              </a:ext>
            </a:extLst>
          </p:cNvPr>
          <p:cNvSpPr>
            <a:spLocks noGrp="1"/>
          </p:cNvSpPr>
          <p:nvPr>
            <p:ph type="title"/>
          </p:nvPr>
        </p:nvSpPr>
        <p:spPr/>
        <p:txBody>
          <a:bodyPr>
            <a:normAutofit/>
          </a:bodyPr>
          <a:lstStyle/>
          <a:p>
            <a:r>
              <a:rPr lang="en-US" sz="3200" dirty="0"/>
              <a:t>Information Security Frameworks – Cloud Security Alliance</a:t>
            </a:r>
            <a:endParaRPr lang="en-GB" sz="3200" dirty="0"/>
          </a:p>
        </p:txBody>
      </p:sp>
      <p:sp>
        <p:nvSpPr>
          <p:cNvPr id="3" name="Content Placeholder 2">
            <a:extLst>
              <a:ext uri="{FF2B5EF4-FFF2-40B4-BE49-F238E27FC236}">
                <a16:creationId xmlns:a16="http://schemas.microsoft.com/office/drawing/2014/main" id="{E74F6B5E-89DF-4BE2-8E63-6F8AADB7F5F0}"/>
              </a:ext>
            </a:extLst>
          </p:cNvPr>
          <p:cNvSpPr>
            <a:spLocks noGrp="1"/>
          </p:cNvSpPr>
          <p:nvPr>
            <p:ph idx="1"/>
          </p:nvPr>
        </p:nvSpPr>
        <p:spPr/>
        <p:txBody>
          <a:bodyPr/>
          <a:lstStyle/>
          <a:p>
            <a:r>
              <a:rPr lang="en-US" dirty="0"/>
              <a:t>CSA is, as the name suggests, focused on Cloud Security. </a:t>
            </a:r>
          </a:p>
          <a:p>
            <a:r>
              <a:rPr lang="en-US" dirty="0"/>
              <a:t>The Cloud Controls Matrix (CCM) is a cybersecurity control framework for cloud computing aligned to the CSA best practices, that is considered the de-facto standard for cloud security and privacy. </a:t>
            </a:r>
          </a:p>
          <a:p>
            <a:r>
              <a:rPr lang="en-US" dirty="0"/>
              <a:t>The accompanying questionnaire, CAIQ, provides a set of “yes or no” questions based on the security controls in the CCM. You can now download the CCM and CAIQ together. </a:t>
            </a:r>
          </a:p>
          <a:p>
            <a:endParaRPr lang="en-US" dirty="0"/>
          </a:p>
          <a:p>
            <a:r>
              <a:rPr lang="en-US" dirty="0">
                <a:hlinkClick r:id="rId2"/>
              </a:rPr>
              <a:t>https://cloudsecurityalliance.org/artifacts/cloud-controls-matrix-v4/</a:t>
            </a:r>
            <a:r>
              <a:rPr lang="en-US" dirty="0"/>
              <a:t> </a:t>
            </a:r>
          </a:p>
        </p:txBody>
      </p:sp>
    </p:spTree>
    <p:extLst>
      <p:ext uri="{BB962C8B-B14F-4D97-AF65-F5344CB8AC3E}">
        <p14:creationId xmlns:p14="http://schemas.microsoft.com/office/powerpoint/2010/main" val="231172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5B07-43E0-4740-93FB-B799ABE68CD3}"/>
              </a:ext>
            </a:extLst>
          </p:cNvPr>
          <p:cNvSpPr>
            <a:spLocks noGrp="1"/>
          </p:cNvSpPr>
          <p:nvPr>
            <p:ph type="title"/>
          </p:nvPr>
        </p:nvSpPr>
        <p:spPr/>
        <p:txBody>
          <a:bodyPr>
            <a:normAutofit/>
          </a:bodyPr>
          <a:lstStyle/>
          <a:p>
            <a:r>
              <a:rPr lang="en-US" sz="2800" dirty="0"/>
              <a:t>Information Security Frameworks – Mapping between Frameworks</a:t>
            </a:r>
            <a:endParaRPr lang="en-GB" sz="2800" dirty="0"/>
          </a:p>
        </p:txBody>
      </p:sp>
      <p:sp>
        <p:nvSpPr>
          <p:cNvPr id="3" name="Content Placeholder 2">
            <a:extLst>
              <a:ext uri="{FF2B5EF4-FFF2-40B4-BE49-F238E27FC236}">
                <a16:creationId xmlns:a16="http://schemas.microsoft.com/office/drawing/2014/main" id="{D7918A14-AE96-4724-9F77-3FCA622E81F9}"/>
              </a:ext>
            </a:extLst>
          </p:cNvPr>
          <p:cNvSpPr>
            <a:spLocks noGrp="1"/>
          </p:cNvSpPr>
          <p:nvPr>
            <p:ph idx="1"/>
          </p:nvPr>
        </p:nvSpPr>
        <p:spPr/>
        <p:txBody>
          <a:bodyPr/>
          <a:lstStyle/>
          <a:p>
            <a:r>
              <a:rPr lang="en-US" dirty="0"/>
              <a:t>The CSA offer a valuable resource – a matrix showing how different frameworks compare to one another:</a:t>
            </a:r>
          </a:p>
          <a:p>
            <a:r>
              <a:rPr lang="en-GB" dirty="0">
                <a:hlinkClick r:id="rId2"/>
              </a:rPr>
              <a:t>https://cloudsecurityalliance.org/artifacts/cloud-controls-matrix-v4/</a:t>
            </a:r>
            <a:r>
              <a:rPr lang="en-US" dirty="0"/>
              <a:t> </a:t>
            </a:r>
          </a:p>
          <a:p>
            <a:r>
              <a:rPr lang="en-US" dirty="0"/>
              <a:t>See the Scope Applicability tab</a:t>
            </a:r>
            <a:endParaRPr lang="en-GB" dirty="0"/>
          </a:p>
          <a:p>
            <a:endParaRPr lang="en-GB" dirty="0"/>
          </a:p>
        </p:txBody>
      </p:sp>
    </p:spTree>
    <p:extLst>
      <p:ext uri="{BB962C8B-B14F-4D97-AF65-F5344CB8AC3E}">
        <p14:creationId xmlns:p14="http://schemas.microsoft.com/office/powerpoint/2010/main" val="398410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FCE5-CC65-4209-807E-F1E4CE814E87}"/>
              </a:ext>
            </a:extLst>
          </p:cNvPr>
          <p:cNvSpPr>
            <a:spLocks noGrp="1"/>
          </p:cNvSpPr>
          <p:nvPr>
            <p:ph type="title"/>
          </p:nvPr>
        </p:nvSpPr>
        <p:spPr/>
        <p:txBody>
          <a:bodyPr>
            <a:normAutofit/>
          </a:bodyPr>
          <a:lstStyle/>
          <a:p>
            <a:r>
              <a:rPr lang="en-US" sz="4000"/>
              <a:t>Information Risk Management – Further Reading</a:t>
            </a:r>
            <a:endParaRPr lang="en-GB" sz="4000" dirty="0"/>
          </a:p>
        </p:txBody>
      </p:sp>
      <p:sp>
        <p:nvSpPr>
          <p:cNvPr id="3" name="Content Placeholder 2">
            <a:extLst>
              <a:ext uri="{FF2B5EF4-FFF2-40B4-BE49-F238E27FC236}">
                <a16:creationId xmlns:a16="http://schemas.microsoft.com/office/drawing/2014/main" id="{0BD0FEF3-FA40-4BAF-96D2-90893FCF2627}"/>
              </a:ext>
            </a:extLst>
          </p:cNvPr>
          <p:cNvSpPr>
            <a:spLocks noGrp="1"/>
          </p:cNvSpPr>
          <p:nvPr>
            <p:ph idx="1"/>
          </p:nvPr>
        </p:nvSpPr>
        <p:spPr>
          <a:xfrm>
            <a:off x="838200" y="1825625"/>
            <a:ext cx="7050578" cy="4351338"/>
          </a:xfrm>
        </p:spPr>
        <p:txBody>
          <a:bodyPr/>
          <a:lstStyle/>
          <a:p>
            <a:r>
              <a:rPr lang="en-US" dirty="0"/>
              <a:t>Information Security Management Principles</a:t>
            </a:r>
          </a:p>
          <a:p>
            <a:pPr lvl="1"/>
            <a:r>
              <a:rPr lang="en-GB" dirty="0"/>
              <a:t>Taylor, Alexander, Finch &amp; Sutton</a:t>
            </a:r>
          </a:p>
          <a:p>
            <a:endParaRPr lang="en-US" dirty="0"/>
          </a:p>
          <a:p>
            <a:endParaRPr lang="en-US" dirty="0"/>
          </a:p>
          <a:p>
            <a:r>
              <a:rPr lang="en-US" dirty="0"/>
              <a:t>Please refer to this book for more background of today’s discussion topics</a:t>
            </a:r>
            <a:endParaRPr lang="en-GB" dirty="0"/>
          </a:p>
        </p:txBody>
      </p:sp>
      <p:pic>
        <p:nvPicPr>
          <p:cNvPr id="4" name="Picture 3">
            <a:extLst>
              <a:ext uri="{FF2B5EF4-FFF2-40B4-BE49-F238E27FC236}">
                <a16:creationId xmlns:a16="http://schemas.microsoft.com/office/drawing/2014/main" id="{C2A518B5-1F90-4904-A2E0-5968C8AF8C7F}"/>
              </a:ext>
            </a:extLst>
          </p:cNvPr>
          <p:cNvPicPr>
            <a:picLocks noChangeAspect="1"/>
          </p:cNvPicPr>
          <p:nvPr/>
        </p:nvPicPr>
        <p:blipFill>
          <a:blip r:embed="rId2"/>
          <a:stretch>
            <a:fillRect/>
          </a:stretch>
        </p:blipFill>
        <p:spPr>
          <a:xfrm>
            <a:off x="8111278" y="1825625"/>
            <a:ext cx="3242522" cy="4659549"/>
          </a:xfrm>
          <a:prstGeom prst="rect">
            <a:avLst/>
          </a:prstGeom>
        </p:spPr>
      </p:pic>
    </p:spTree>
    <p:extLst>
      <p:ext uri="{BB962C8B-B14F-4D97-AF65-F5344CB8AC3E}">
        <p14:creationId xmlns:p14="http://schemas.microsoft.com/office/powerpoint/2010/main" val="44336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1544-0FDD-418D-8C4A-A9E6205317EB}"/>
              </a:ext>
            </a:extLst>
          </p:cNvPr>
          <p:cNvSpPr>
            <a:spLocks noGrp="1"/>
          </p:cNvSpPr>
          <p:nvPr>
            <p:ph type="title"/>
          </p:nvPr>
        </p:nvSpPr>
        <p:spPr/>
        <p:txBody>
          <a:bodyPr/>
          <a:lstStyle/>
          <a:p>
            <a:r>
              <a:rPr lang="en-US" dirty="0"/>
              <a:t>Information Security Lifecycle</a:t>
            </a:r>
            <a:endParaRPr lang="en-GB" dirty="0"/>
          </a:p>
        </p:txBody>
      </p:sp>
      <p:sp>
        <p:nvSpPr>
          <p:cNvPr id="3" name="Content Placeholder 2">
            <a:extLst>
              <a:ext uri="{FF2B5EF4-FFF2-40B4-BE49-F238E27FC236}">
                <a16:creationId xmlns:a16="http://schemas.microsoft.com/office/drawing/2014/main" id="{0D1B7426-FA87-44B5-A3D9-563C0EE93DA0}"/>
              </a:ext>
            </a:extLst>
          </p:cNvPr>
          <p:cNvSpPr>
            <a:spLocks noGrp="1"/>
          </p:cNvSpPr>
          <p:nvPr>
            <p:ph idx="1"/>
          </p:nvPr>
        </p:nvSpPr>
        <p:spPr>
          <a:xfrm>
            <a:off x="838200" y="1825625"/>
            <a:ext cx="6485313" cy="4351338"/>
          </a:xfrm>
        </p:spPr>
        <p:txBody>
          <a:bodyPr>
            <a:normAutofit lnSpcReduction="10000"/>
          </a:bodyPr>
          <a:lstStyle/>
          <a:p>
            <a:r>
              <a:rPr lang="en-US" dirty="0"/>
              <a:t>THE INFORMATION LIFE CYCLE</a:t>
            </a:r>
          </a:p>
          <a:p>
            <a:pPr lvl="1"/>
            <a:r>
              <a:rPr lang="en-US" dirty="0"/>
              <a:t>The life cycle of information must be managed in a way that supports the assurance or security of the information in the life cycle. </a:t>
            </a:r>
          </a:p>
          <a:p>
            <a:pPr lvl="1"/>
            <a:r>
              <a:rPr lang="en-US" dirty="0"/>
              <a:t>The life cycle consists of three main stages, starting from the generation, creation or acquisition of the information, through to its ultimate archiving or disposal. </a:t>
            </a:r>
          </a:p>
          <a:p>
            <a:pPr lvl="1"/>
            <a:r>
              <a:rPr lang="en-US" dirty="0"/>
              <a:t>Each must be considered appropriately, with the necessary controls and procedures put in place to support the confidentiality, integrity and availability of the information.</a:t>
            </a:r>
            <a:endParaRPr lang="en-GB" dirty="0"/>
          </a:p>
        </p:txBody>
      </p:sp>
      <p:pic>
        <p:nvPicPr>
          <p:cNvPr id="5" name="Picture 4">
            <a:extLst>
              <a:ext uri="{FF2B5EF4-FFF2-40B4-BE49-F238E27FC236}">
                <a16:creationId xmlns:a16="http://schemas.microsoft.com/office/drawing/2014/main" id="{401961C3-4451-443C-BBB7-454E09509523}"/>
              </a:ext>
            </a:extLst>
          </p:cNvPr>
          <p:cNvPicPr>
            <a:picLocks noChangeAspect="1"/>
          </p:cNvPicPr>
          <p:nvPr/>
        </p:nvPicPr>
        <p:blipFill>
          <a:blip r:embed="rId2"/>
          <a:stretch>
            <a:fillRect/>
          </a:stretch>
        </p:blipFill>
        <p:spPr>
          <a:xfrm>
            <a:off x="7323513" y="1825625"/>
            <a:ext cx="4256030" cy="3948286"/>
          </a:xfrm>
          <a:prstGeom prst="rect">
            <a:avLst/>
          </a:prstGeom>
        </p:spPr>
      </p:pic>
    </p:spTree>
    <p:extLst>
      <p:ext uri="{BB962C8B-B14F-4D97-AF65-F5344CB8AC3E}">
        <p14:creationId xmlns:p14="http://schemas.microsoft.com/office/powerpoint/2010/main" val="2039046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7981-2308-4C16-ADD5-B36BF064EC56}"/>
              </a:ext>
            </a:extLst>
          </p:cNvPr>
          <p:cNvSpPr>
            <a:spLocks noGrp="1"/>
          </p:cNvSpPr>
          <p:nvPr>
            <p:ph type="title"/>
          </p:nvPr>
        </p:nvSpPr>
        <p:spPr/>
        <p:txBody>
          <a:bodyPr/>
          <a:lstStyle/>
          <a:p>
            <a:r>
              <a:rPr lang="en-US" dirty="0"/>
              <a:t>Information Security Lifecycle</a:t>
            </a:r>
            <a:endParaRPr lang="en-GB" dirty="0"/>
          </a:p>
        </p:txBody>
      </p:sp>
      <p:sp>
        <p:nvSpPr>
          <p:cNvPr id="3" name="Content Placeholder 2">
            <a:extLst>
              <a:ext uri="{FF2B5EF4-FFF2-40B4-BE49-F238E27FC236}">
                <a16:creationId xmlns:a16="http://schemas.microsoft.com/office/drawing/2014/main" id="{0B4AEE5C-6CF4-4E66-8791-6948E5ACFEC7}"/>
              </a:ext>
            </a:extLst>
          </p:cNvPr>
          <p:cNvSpPr>
            <a:spLocks noGrp="1"/>
          </p:cNvSpPr>
          <p:nvPr>
            <p:ph idx="1"/>
          </p:nvPr>
        </p:nvSpPr>
        <p:spPr/>
        <p:txBody>
          <a:bodyPr>
            <a:normAutofit/>
          </a:bodyPr>
          <a:lstStyle/>
          <a:p>
            <a:r>
              <a:rPr lang="en-US" dirty="0"/>
              <a:t>TESTING, AUDIT AND REVIEW</a:t>
            </a:r>
          </a:p>
          <a:p>
            <a:pPr lvl="1"/>
            <a:r>
              <a:rPr lang="en-US" dirty="0"/>
              <a:t>Methods and strategies for security testing systems</a:t>
            </a:r>
          </a:p>
          <a:p>
            <a:pPr lvl="1"/>
            <a:r>
              <a:rPr lang="en-US" dirty="0"/>
              <a:t>Correct reporting of testing and reviews</a:t>
            </a:r>
          </a:p>
          <a:p>
            <a:pPr lvl="1"/>
            <a:r>
              <a:rPr lang="en-US" dirty="0"/>
              <a:t>Verifying the links between IT and clerical processes</a:t>
            </a:r>
          </a:p>
          <a:p>
            <a:pPr lvl="1"/>
            <a:r>
              <a:rPr lang="en-US" dirty="0"/>
              <a:t>Principles of monitoring system and network access or usage</a:t>
            </a:r>
          </a:p>
          <a:p>
            <a:endParaRPr lang="en-GB" dirty="0"/>
          </a:p>
          <a:p>
            <a:pPr marL="0" indent="0">
              <a:buNone/>
            </a:pPr>
            <a:endParaRPr lang="en-GB" dirty="0"/>
          </a:p>
        </p:txBody>
      </p:sp>
    </p:spTree>
    <p:extLst>
      <p:ext uri="{BB962C8B-B14F-4D97-AF65-F5344CB8AC3E}">
        <p14:creationId xmlns:p14="http://schemas.microsoft.com/office/powerpoint/2010/main" val="21665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7981-2308-4C16-ADD5-B36BF064EC56}"/>
              </a:ext>
            </a:extLst>
          </p:cNvPr>
          <p:cNvSpPr>
            <a:spLocks noGrp="1"/>
          </p:cNvSpPr>
          <p:nvPr>
            <p:ph type="title"/>
          </p:nvPr>
        </p:nvSpPr>
        <p:spPr/>
        <p:txBody>
          <a:bodyPr/>
          <a:lstStyle/>
          <a:p>
            <a:r>
              <a:rPr lang="en-US" dirty="0"/>
              <a:t>Information Security Lifecycle</a:t>
            </a:r>
            <a:endParaRPr lang="en-GB" dirty="0"/>
          </a:p>
        </p:txBody>
      </p:sp>
      <p:sp>
        <p:nvSpPr>
          <p:cNvPr id="3" name="Content Placeholder 2">
            <a:extLst>
              <a:ext uri="{FF2B5EF4-FFF2-40B4-BE49-F238E27FC236}">
                <a16:creationId xmlns:a16="http://schemas.microsoft.com/office/drawing/2014/main" id="{0B4AEE5C-6CF4-4E66-8791-6948E5ACFEC7}"/>
              </a:ext>
            </a:extLst>
          </p:cNvPr>
          <p:cNvSpPr>
            <a:spLocks noGrp="1"/>
          </p:cNvSpPr>
          <p:nvPr>
            <p:ph idx="1"/>
          </p:nvPr>
        </p:nvSpPr>
        <p:spPr/>
        <p:txBody>
          <a:bodyPr>
            <a:normAutofit fontScale="85000" lnSpcReduction="20000"/>
          </a:bodyPr>
          <a:lstStyle/>
          <a:p>
            <a:r>
              <a:rPr lang="en-GB" dirty="0"/>
              <a:t>SYSTEMS DEVELOPMENT AND SUPPORT</a:t>
            </a:r>
          </a:p>
          <a:p>
            <a:pPr lvl="1"/>
            <a:r>
              <a:rPr lang="en-GB" dirty="0"/>
              <a:t>Security requirement specification</a:t>
            </a:r>
            <a:endParaRPr lang="en-US" dirty="0"/>
          </a:p>
          <a:p>
            <a:pPr lvl="1"/>
            <a:r>
              <a:rPr lang="en-US" dirty="0"/>
              <a:t>Security involvement in system and product assessment</a:t>
            </a:r>
          </a:p>
          <a:p>
            <a:pPr lvl="1"/>
            <a:r>
              <a:rPr lang="en-US" dirty="0"/>
              <a:t>Security issues associated with commercial off-the-shelf products</a:t>
            </a:r>
          </a:p>
          <a:p>
            <a:pPr lvl="1"/>
            <a:r>
              <a:rPr lang="en-US" dirty="0"/>
              <a:t>Links with all business areas </a:t>
            </a:r>
          </a:p>
          <a:p>
            <a:pPr lvl="1"/>
            <a:r>
              <a:rPr lang="en-US" dirty="0"/>
              <a:t>Separation of development and live systems</a:t>
            </a:r>
          </a:p>
          <a:p>
            <a:pPr lvl="1"/>
            <a:r>
              <a:rPr lang="en-US" dirty="0"/>
              <a:t>Security of acceptance processes and </a:t>
            </a:r>
            <a:r>
              <a:rPr lang="en-US" dirty="0" err="1"/>
              <a:t>authorisation</a:t>
            </a:r>
            <a:r>
              <a:rPr lang="en-US" dirty="0"/>
              <a:t> for use</a:t>
            </a:r>
          </a:p>
          <a:p>
            <a:pPr lvl="1"/>
            <a:r>
              <a:rPr lang="en-US" dirty="0"/>
              <a:t>The role of accreditation for new and modified systems</a:t>
            </a:r>
          </a:p>
          <a:p>
            <a:pPr lvl="1"/>
            <a:r>
              <a:rPr lang="en-US" dirty="0"/>
              <a:t>Change control for software integrity</a:t>
            </a:r>
          </a:p>
          <a:p>
            <a:pPr lvl="1"/>
            <a:r>
              <a:rPr lang="en-US" dirty="0"/>
              <a:t>Security issues arising from outsourcing software development</a:t>
            </a:r>
          </a:p>
          <a:p>
            <a:pPr lvl="1"/>
            <a:r>
              <a:rPr lang="en-US" dirty="0"/>
              <a:t>Preventing covert channels, trojans and rogue code</a:t>
            </a:r>
          </a:p>
          <a:p>
            <a:pPr lvl="1"/>
            <a:r>
              <a:rPr lang="en-US" dirty="0"/>
              <a:t>Security patching</a:t>
            </a:r>
          </a:p>
          <a:p>
            <a:pPr lvl="1"/>
            <a:r>
              <a:rPr lang="en-US" dirty="0"/>
              <a:t>Use of certified products and systems</a:t>
            </a:r>
          </a:p>
          <a:p>
            <a:pPr lvl="1"/>
            <a:r>
              <a:rPr lang="en-US" dirty="0"/>
              <a:t>Use of escrow to reduce risks of loss of source code</a:t>
            </a: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91965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FCE5-CC65-4209-807E-F1E4CE814E87}"/>
              </a:ext>
            </a:extLst>
          </p:cNvPr>
          <p:cNvSpPr>
            <a:spLocks noGrp="1"/>
          </p:cNvSpPr>
          <p:nvPr>
            <p:ph type="title"/>
          </p:nvPr>
        </p:nvSpPr>
        <p:spPr/>
        <p:txBody>
          <a:bodyPr>
            <a:normAutofit/>
          </a:bodyPr>
          <a:lstStyle/>
          <a:p>
            <a:r>
              <a:rPr lang="en-US" sz="4000" dirty="0"/>
              <a:t>Information Security Lifecycle– Further Reading</a:t>
            </a:r>
            <a:endParaRPr lang="en-GB" sz="4000" dirty="0"/>
          </a:p>
        </p:txBody>
      </p:sp>
      <p:sp>
        <p:nvSpPr>
          <p:cNvPr id="3" name="Content Placeholder 2">
            <a:extLst>
              <a:ext uri="{FF2B5EF4-FFF2-40B4-BE49-F238E27FC236}">
                <a16:creationId xmlns:a16="http://schemas.microsoft.com/office/drawing/2014/main" id="{0BD0FEF3-FA40-4BAF-96D2-90893FCF2627}"/>
              </a:ext>
            </a:extLst>
          </p:cNvPr>
          <p:cNvSpPr>
            <a:spLocks noGrp="1"/>
          </p:cNvSpPr>
          <p:nvPr>
            <p:ph idx="1"/>
          </p:nvPr>
        </p:nvSpPr>
        <p:spPr>
          <a:xfrm>
            <a:off x="838200" y="1825625"/>
            <a:ext cx="7050578" cy="4351338"/>
          </a:xfrm>
        </p:spPr>
        <p:txBody>
          <a:bodyPr/>
          <a:lstStyle/>
          <a:p>
            <a:r>
              <a:rPr lang="en-US" dirty="0"/>
              <a:t>Information Security Management Principles</a:t>
            </a:r>
          </a:p>
          <a:p>
            <a:pPr lvl="1"/>
            <a:r>
              <a:rPr lang="en-GB" dirty="0"/>
              <a:t>Taylor, Alexander, Finch &amp; Sutton</a:t>
            </a:r>
          </a:p>
          <a:p>
            <a:endParaRPr lang="en-US" dirty="0"/>
          </a:p>
          <a:p>
            <a:r>
              <a:rPr lang="en-US" dirty="0"/>
              <a:t>Chapter 4 – Security Life Cycles</a:t>
            </a:r>
            <a:endParaRPr lang="en-GB" dirty="0"/>
          </a:p>
        </p:txBody>
      </p:sp>
      <p:pic>
        <p:nvPicPr>
          <p:cNvPr id="4" name="Picture 3">
            <a:extLst>
              <a:ext uri="{FF2B5EF4-FFF2-40B4-BE49-F238E27FC236}">
                <a16:creationId xmlns:a16="http://schemas.microsoft.com/office/drawing/2014/main" id="{C2A518B5-1F90-4904-A2E0-5968C8AF8C7F}"/>
              </a:ext>
            </a:extLst>
          </p:cNvPr>
          <p:cNvPicPr>
            <a:picLocks noChangeAspect="1"/>
          </p:cNvPicPr>
          <p:nvPr/>
        </p:nvPicPr>
        <p:blipFill>
          <a:blip r:embed="rId2"/>
          <a:stretch>
            <a:fillRect/>
          </a:stretch>
        </p:blipFill>
        <p:spPr>
          <a:xfrm>
            <a:off x="8111278" y="1825625"/>
            <a:ext cx="3242522" cy="4659549"/>
          </a:xfrm>
          <a:prstGeom prst="rect">
            <a:avLst/>
          </a:prstGeom>
        </p:spPr>
      </p:pic>
      <p:pic>
        <p:nvPicPr>
          <p:cNvPr id="7" name="Picture 6">
            <a:extLst>
              <a:ext uri="{FF2B5EF4-FFF2-40B4-BE49-F238E27FC236}">
                <a16:creationId xmlns:a16="http://schemas.microsoft.com/office/drawing/2014/main" id="{6D76062C-6267-4EE6-AA7C-0AA49A3C9194}"/>
              </a:ext>
            </a:extLst>
          </p:cNvPr>
          <p:cNvPicPr>
            <a:picLocks noChangeAspect="1"/>
          </p:cNvPicPr>
          <p:nvPr/>
        </p:nvPicPr>
        <p:blipFill>
          <a:blip r:embed="rId3"/>
          <a:stretch>
            <a:fillRect/>
          </a:stretch>
        </p:blipFill>
        <p:spPr>
          <a:xfrm>
            <a:off x="209897" y="4602999"/>
            <a:ext cx="7421187" cy="1080912"/>
          </a:xfrm>
          <a:prstGeom prst="rect">
            <a:avLst/>
          </a:prstGeom>
        </p:spPr>
      </p:pic>
    </p:spTree>
    <p:extLst>
      <p:ext uri="{BB962C8B-B14F-4D97-AF65-F5344CB8AC3E}">
        <p14:creationId xmlns:p14="http://schemas.microsoft.com/office/powerpoint/2010/main" val="2658704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48D7-9B1B-492C-AB7E-DB8EF41B5905}"/>
              </a:ext>
            </a:extLst>
          </p:cNvPr>
          <p:cNvSpPr>
            <a:spLocks noGrp="1"/>
          </p:cNvSpPr>
          <p:nvPr>
            <p:ph type="title"/>
          </p:nvPr>
        </p:nvSpPr>
        <p:spPr/>
        <p:txBody>
          <a:bodyPr/>
          <a:lstStyle/>
          <a:p>
            <a:r>
              <a:rPr lang="en-GB" dirty="0"/>
              <a:t>Tuesday’s tasks</a:t>
            </a:r>
          </a:p>
        </p:txBody>
      </p:sp>
      <p:sp>
        <p:nvSpPr>
          <p:cNvPr id="3" name="Content Placeholder 2">
            <a:extLst>
              <a:ext uri="{FF2B5EF4-FFF2-40B4-BE49-F238E27FC236}">
                <a16:creationId xmlns:a16="http://schemas.microsoft.com/office/drawing/2014/main" id="{421B9791-916B-4FC5-86F8-A8C2E169CBF8}"/>
              </a:ext>
            </a:extLst>
          </p:cNvPr>
          <p:cNvSpPr>
            <a:spLocks noGrp="1"/>
          </p:cNvSpPr>
          <p:nvPr>
            <p:ph idx="1"/>
          </p:nvPr>
        </p:nvSpPr>
        <p:spPr/>
        <p:txBody>
          <a:bodyPr/>
          <a:lstStyle/>
          <a:p>
            <a:r>
              <a:rPr lang="en-GB" dirty="0"/>
              <a:t>Using the discussion points covered today, continue to develop your InfoSec plan and presentation due on Friday. </a:t>
            </a:r>
          </a:p>
        </p:txBody>
      </p:sp>
    </p:spTree>
    <p:extLst>
      <p:ext uri="{BB962C8B-B14F-4D97-AF65-F5344CB8AC3E}">
        <p14:creationId xmlns:p14="http://schemas.microsoft.com/office/powerpoint/2010/main" val="378115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8D08-4ED7-4564-B6B5-C7A4270A923F}"/>
              </a:ext>
            </a:extLst>
          </p:cNvPr>
          <p:cNvSpPr>
            <a:spLocks noGrp="1"/>
          </p:cNvSpPr>
          <p:nvPr>
            <p:ph type="title"/>
          </p:nvPr>
        </p:nvSpPr>
        <p:spPr/>
        <p:txBody>
          <a:bodyPr/>
          <a:lstStyle/>
          <a:p>
            <a:r>
              <a:rPr lang="en-GB" dirty="0"/>
              <a:t>What is an ISMS</a:t>
            </a:r>
          </a:p>
        </p:txBody>
      </p:sp>
      <p:sp>
        <p:nvSpPr>
          <p:cNvPr id="3" name="Content Placeholder 2">
            <a:extLst>
              <a:ext uri="{FF2B5EF4-FFF2-40B4-BE49-F238E27FC236}">
                <a16:creationId xmlns:a16="http://schemas.microsoft.com/office/drawing/2014/main" id="{9AA315DB-5935-4332-BEDA-395D11A50D10}"/>
              </a:ext>
            </a:extLst>
          </p:cNvPr>
          <p:cNvSpPr>
            <a:spLocks noGrp="1"/>
          </p:cNvSpPr>
          <p:nvPr>
            <p:ph idx="1"/>
          </p:nvPr>
        </p:nvSpPr>
        <p:spPr/>
        <p:txBody>
          <a:bodyPr>
            <a:normAutofit lnSpcReduction="10000"/>
          </a:bodyPr>
          <a:lstStyle/>
          <a:p>
            <a:r>
              <a:rPr lang="en-GB" b="0" i="0" dirty="0">
                <a:solidFill>
                  <a:srgbClr val="333333"/>
                </a:solidFill>
                <a:effectLst/>
                <a:latin typeface="inter"/>
              </a:rPr>
              <a:t>An Information Security Management System (ISMS) is a set of controls that an organization implements to protect its own informational assets and other information assets for which it is responsible. </a:t>
            </a:r>
          </a:p>
          <a:p>
            <a:r>
              <a:rPr lang="en-GB" b="0" i="0" dirty="0">
                <a:solidFill>
                  <a:srgbClr val="333333"/>
                </a:solidFill>
                <a:effectLst/>
                <a:latin typeface="inter"/>
              </a:rPr>
              <a:t>Organizations that design and implement their own ISMS will find ways to reduce the likelihood of a data breach occurring, ways to limit their liability when a data breach does occur, and other ways to mitigate the impact of any data security issues. </a:t>
            </a:r>
          </a:p>
          <a:p>
            <a:endParaRPr lang="en-GB" dirty="0">
              <a:solidFill>
                <a:srgbClr val="333333"/>
              </a:solidFill>
              <a:latin typeface="inter"/>
            </a:endParaRPr>
          </a:p>
          <a:p>
            <a:r>
              <a:rPr lang="en-GB" dirty="0">
                <a:hlinkClick r:id="rId2"/>
              </a:rPr>
              <a:t>https://www.ivanti.com/blog/what-is-an-information-management-security-system</a:t>
            </a:r>
            <a:r>
              <a:rPr lang="en-GB" dirty="0"/>
              <a:t> </a:t>
            </a:r>
          </a:p>
        </p:txBody>
      </p:sp>
    </p:spTree>
    <p:extLst>
      <p:ext uri="{BB962C8B-B14F-4D97-AF65-F5344CB8AC3E}">
        <p14:creationId xmlns:p14="http://schemas.microsoft.com/office/powerpoint/2010/main" val="140201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8D08-4ED7-4564-B6B5-C7A4270A923F}"/>
              </a:ext>
            </a:extLst>
          </p:cNvPr>
          <p:cNvSpPr>
            <a:spLocks noGrp="1"/>
          </p:cNvSpPr>
          <p:nvPr>
            <p:ph type="title"/>
          </p:nvPr>
        </p:nvSpPr>
        <p:spPr/>
        <p:txBody>
          <a:bodyPr/>
          <a:lstStyle/>
          <a:p>
            <a:r>
              <a:rPr lang="en-GB" dirty="0"/>
              <a:t>What does an ISMS give us?</a:t>
            </a:r>
          </a:p>
        </p:txBody>
      </p:sp>
      <p:pic>
        <p:nvPicPr>
          <p:cNvPr id="4" name="Online Media 3" title="What is an Information Security Management System?">
            <a:hlinkClick r:id="" action="ppaction://media"/>
            <a:extLst>
              <a:ext uri="{FF2B5EF4-FFF2-40B4-BE49-F238E27FC236}">
                <a16:creationId xmlns:a16="http://schemas.microsoft.com/office/drawing/2014/main" id="{8A3EEAF1-70CE-4684-8751-C755C14820C4}"/>
              </a:ext>
            </a:extLst>
          </p:cNvPr>
          <p:cNvPicPr>
            <a:picLocks noGrp="1" noRot="1" noChangeAspect="1"/>
          </p:cNvPicPr>
          <p:nvPr>
            <p:ph idx="1"/>
            <a:videoFile r:link="rId1"/>
          </p:nvPr>
        </p:nvPicPr>
        <p:blipFill>
          <a:blip r:embed="rId4"/>
          <a:stretch>
            <a:fillRect/>
          </a:stretch>
        </p:blipFill>
        <p:spPr>
          <a:xfrm>
            <a:off x="2245519" y="1417063"/>
            <a:ext cx="7700962" cy="4351338"/>
          </a:xfrm>
          <a:prstGeom prst="rect">
            <a:avLst/>
          </a:prstGeom>
        </p:spPr>
      </p:pic>
      <p:sp>
        <p:nvSpPr>
          <p:cNvPr id="5" name="TextBox 4">
            <a:extLst>
              <a:ext uri="{FF2B5EF4-FFF2-40B4-BE49-F238E27FC236}">
                <a16:creationId xmlns:a16="http://schemas.microsoft.com/office/drawing/2014/main" id="{74FA3538-CDB3-431A-91AD-006A7BEFE29A}"/>
              </a:ext>
            </a:extLst>
          </p:cNvPr>
          <p:cNvSpPr txBox="1"/>
          <p:nvPr/>
        </p:nvSpPr>
        <p:spPr>
          <a:xfrm>
            <a:off x="544748" y="5780782"/>
            <a:ext cx="12607048" cy="1077218"/>
          </a:xfrm>
          <a:prstGeom prst="rect">
            <a:avLst/>
          </a:prstGeom>
          <a:noFill/>
        </p:spPr>
        <p:txBody>
          <a:bodyPr wrap="square" rtlCol="0">
            <a:spAutoFit/>
          </a:bodyPr>
          <a:lstStyle/>
          <a:p>
            <a:r>
              <a:rPr lang="en-GB" sz="3200" b="0" i="0" dirty="0">
                <a:solidFill>
                  <a:srgbClr val="030303"/>
                </a:solidFill>
                <a:effectLst/>
                <a:latin typeface="Roboto" panose="02000000000000000000" pitchFamily="2" charset="0"/>
              </a:rPr>
              <a:t>What is an ISMS, why it's important and how to implement one</a:t>
            </a:r>
            <a:endParaRPr lang="en-GB" sz="3200" dirty="0">
              <a:hlinkClick r:id="rId5"/>
            </a:endParaRPr>
          </a:p>
          <a:p>
            <a:r>
              <a:rPr lang="en-GB" sz="3200" dirty="0">
                <a:hlinkClick r:id="rId5"/>
              </a:rPr>
              <a:t>https://www.youtube.com/watch?v=fIETyoJKGXw</a:t>
            </a:r>
            <a:r>
              <a:rPr lang="en-GB" sz="3200" dirty="0"/>
              <a:t> </a:t>
            </a:r>
          </a:p>
        </p:txBody>
      </p:sp>
    </p:spTree>
    <p:extLst>
      <p:ext uri="{BB962C8B-B14F-4D97-AF65-F5344CB8AC3E}">
        <p14:creationId xmlns:p14="http://schemas.microsoft.com/office/powerpoint/2010/main" val="2735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F593-200A-48EC-BF54-490DB0BDD32B}"/>
              </a:ext>
            </a:extLst>
          </p:cNvPr>
          <p:cNvSpPr>
            <a:spLocks noGrp="1"/>
          </p:cNvSpPr>
          <p:nvPr>
            <p:ph type="title"/>
          </p:nvPr>
        </p:nvSpPr>
        <p:spPr/>
        <p:txBody>
          <a:bodyPr/>
          <a:lstStyle/>
          <a:p>
            <a:r>
              <a:rPr lang="en-GB" dirty="0"/>
              <a:t>More on ISMS</a:t>
            </a:r>
          </a:p>
        </p:txBody>
      </p:sp>
      <p:sp>
        <p:nvSpPr>
          <p:cNvPr id="3" name="Content Placeholder 2">
            <a:extLst>
              <a:ext uri="{FF2B5EF4-FFF2-40B4-BE49-F238E27FC236}">
                <a16:creationId xmlns:a16="http://schemas.microsoft.com/office/drawing/2014/main" id="{8346D2F5-117F-4A3B-9743-FC5BB06C6ADA}"/>
              </a:ext>
            </a:extLst>
          </p:cNvPr>
          <p:cNvSpPr>
            <a:spLocks noGrp="1"/>
          </p:cNvSpPr>
          <p:nvPr>
            <p:ph idx="1"/>
          </p:nvPr>
        </p:nvSpPr>
        <p:spPr/>
        <p:txBody>
          <a:bodyPr/>
          <a:lstStyle/>
          <a:p>
            <a:r>
              <a:rPr lang="en-GB" dirty="0"/>
              <a:t>The previous video was industry specific to the construction industry, but provides a good jumping in point to the discussion of ISMS. </a:t>
            </a:r>
          </a:p>
          <a:p>
            <a:endParaRPr lang="en-GB" dirty="0"/>
          </a:p>
          <a:p>
            <a:r>
              <a:rPr lang="en-GB" dirty="0"/>
              <a:t>As you heard, an ISMS forms the basis of adopting and achieving ISO27001 accreditation, a topic we will come back to and discuss many more times this week. </a:t>
            </a:r>
          </a:p>
          <a:p>
            <a:endParaRPr lang="en-GB" dirty="0"/>
          </a:p>
        </p:txBody>
      </p:sp>
    </p:spTree>
    <p:extLst>
      <p:ext uri="{BB962C8B-B14F-4D97-AF65-F5344CB8AC3E}">
        <p14:creationId xmlns:p14="http://schemas.microsoft.com/office/powerpoint/2010/main" val="202437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F593-200A-48EC-BF54-490DB0BDD32B}"/>
              </a:ext>
            </a:extLst>
          </p:cNvPr>
          <p:cNvSpPr>
            <a:spLocks noGrp="1"/>
          </p:cNvSpPr>
          <p:nvPr>
            <p:ph type="title"/>
          </p:nvPr>
        </p:nvSpPr>
        <p:spPr/>
        <p:txBody>
          <a:bodyPr/>
          <a:lstStyle/>
          <a:p>
            <a:r>
              <a:rPr lang="en-GB" dirty="0"/>
              <a:t>Information Assurance</a:t>
            </a:r>
          </a:p>
        </p:txBody>
      </p:sp>
      <p:sp>
        <p:nvSpPr>
          <p:cNvPr id="3" name="Content Placeholder 2">
            <a:extLst>
              <a:ext uri="{FF2B5EF4-FFF2-40B4-BE49-F238E27FC236}">
                <a16:creationId xmlns:a16="http://schemas.microsoft.com/office/drawing/2014/main" id="{8346D2F5-117F-4A3B-9743-FC5BB06C6ADA}"/>
              </a:ext>
            </a:extLst>
          </p:cNvPr>
          <p:cNvSpPr>
            <a:spLocks noGrp="1"/>
          </p:cNvSpPr>
          <p:nvPr>
            <p:ph idx="1"/>
          </p:nvPr>
        </p:nvSpPr>
        <p:spPr/>
        <p:txBody>
          <a:bodyPr/>
          <a:lstStyle/>
          <a:p>
            <a:r>
              <a:rPr lang="en-GB" dirty="0"/>
              <a:t>The previous video was industry specific to the construction industry, but provides a good jumping in point to the discussion of ISMS. </a:t>
            </a:r>
          </a:p>
          <a:p>
            <a:endParaRPr lang="en-GB" dirty="0"/>
          </a:p>
          <a:p>
            <a:r>
              <a:rPr lang="en-GB" dirty="0"/>
              <a:t>As you heard, an ISMS forms the basis of adopting and achieving ISO27001 accreditation, a topic we will come back to and discuss many more times this week. </a:t>
            </a:r>
          </a:p>
          <a:p>
            <a:endParaRPr lang="en-GB" dirty="0"/>
          </a:p>
        </p:txBody>
      </p:sp>
    </p:spTree>
    <p:extLst>
      <p:ext uri="{BB962C8B-B14F-4D97-AF65-F5344CB8AC3E}">
        <p14:creationId xmlns:p14="http://schemas.microsoft.com/office/powerpoint/2010/main" val="357886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A26C-6C1C-40F1-86FB-81B617BAF733}"/>
              </a:ext>
            </a:extLst>
          </p:cNvPr>
          <p:cNvSpPr>
            <a:spLocks noGrp="1"/>
          </p:cNvSpPr>
          <p:nvPr>
            <p:ph type="title"/>
          </p:nvPr>
        </p:nvSpPr>
        <p:spPr/>
        <p:txBody>
          <a:bodyPr/>
          <a:lstStyle/>
          <a:p>
            <a:r>
              <a:rPr lang="en-US" dirty="0"/>
              <a:t>Information Risk Management</a:t>
            </a:r>
            <a:endParaRPr lang="en-GB" dirty="0"/>
          </a:p>
        </p:txBody>
      </p:sp>
      <p:sp>
        <p:nvSpPr>
          <p:cNvPr id="3" name="Content Placeholder 2">
            <a:extLst>
              <a:ext uri="{FF2B5EF4-FFF2-40B4-BE49-F238E27FC236}">
                <a16:creationId xmlns:a16="http://schemas.microsoft.com/office/drawing/2014/main" id="{CEC8A333-14E9-4815-A3D4-B31AF94D64D1}"/>
              </a:ext>
            </a:extLst>
          </p:cNvPr>
          <p:cNvSpPr>
            <a:spLocks noGrp="1"/>
          </p:cNvSpPr>
          <p:nvPr>
            <p:ph idx="1"/>
          </p:nvPr>
        </p:nvSpPr>
        <p:spPr/>
        <p:txBody>
          <a:bodyPr/>
          <a:lstStyle/>
          <a:p>
            <a:r>
              <a:rPr lang="en-US" dirty="0"/>
              <a:t>Risk Management Standards &amp; Frameworks</a:t>
            </a:r>
          </a:p>
          <a:p>
            <a:pPr lvl="1"/>
            <a:r>
              <a:rPr lang="en-US" dirty="0"/>
              <a:t>BS7799-3:2017</a:t>
            </a:r>
          </a:p>
          <a:p>
            <a:pPr lvl="1"/>
            <a:r>
              <a:rPr lang="en-US" dirty="0"/>
              <a:t>NIST SP800-30 Rev 1 2012</a:t>
            </a:r>
          </a:p>
          <a:p>
            <a:pPr lvl="1"/>
            <a:r>
              <a:rPr lang="en-US" dirty="0"/>
              <a:t>ISO/IEC 27005:2018</a:t>
            </a:r>
          </a:p>
          <a:p>
            <a:r>
              <a:rPr lang="en-US" dirty="0"/>
              <a:t>Risk Management Methodologies</a:t>
            </a:r>
          </a:p>
          <a:p>
            <a:pPr lvl="1"/>
            <a:r>
              <a:rPr lang="en-US" dirty="0"/>
              <a:t>Sherwood Applied Business Security Architecture (SABSA)</a:t>
            </a:r>
          </a:p>
          <a:p>
            <a:pPr lvl="1"/>
            <a:r>
              <a:rPr lang="en-US" dirty="0"/>
              <a:t>Operationally Critical Threat Asset and Vulnerability Evaluation (OCTAVE)</a:t>
            </a:r>
          </a:p>
          <a:p>
            <a:pPr lvl="1"/>
            <a:r>
              <a:rPr lang="en-US" dirty="0" err="1"/>
              <a:t>Coras</a:t>
            </a:r>
            <a:r>
              <a:rPr lang="en-US" dirty="0"/>
              <a:t> (Open source Risk Analysis tool)</a:t>
            </a:r>
          </a:p>
          <a:p>
            <a:pPr lvl="1"/>
            <a:r>
              <a:rPr lang="en-US" dirty="0"/>
              <a:t>Factor Analysis of Information Risk (FAIR)</a:t>
            </a:r>
            <a:endParaRPr lang="en-GB" dirty="0"/>
          </a:p>
        </p:txBody>
      </p:sp>
    </p:spTree>
    <p:extLst>
      <p:ext uri="{BB962C8B-B14F-4D97-AF65-F5344CB8AC3E}">
        <p14:creationId xmlns:p14="http://schemas.microsoft.com/office/powerpoint/2010/main" val="100808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C578-EADF-4624-A34D-BC48DE5F7E3E}"/>
              </a:ext>
            </a:extLst>
          </p:cNvPr>
          <p:cNvSpPr>
            <a:spLocks noGrp="1"/>
          </p:cNvSpPr>
          <p:nvPr>
            <p:ph type="title"/>
          </p:nvPr>
        </p:nvSpPr>
        <p:spPr/>
        <p:txBody>
          <a:bodyPr/>
          <a:lstStyle/>
          <a:p>
            <a:r>
              <a:rPr lang="en-US" dirty="0"/>
              <a:t>Information Risk Management - Process</a:t>
            </a:r>
            <a:endParaRPr lang="en-GB" dirty="0"/>
          </a:p>
        </p:txBody>
      </p:sp>
      <p:sp>
        <p:nvSpPr>
          <p:cNvPr id="3" name="Content Placeholder 2">
            <a:extLst>
              <a:ext uri="{FF2B5EF4-FFF2-40B4-BE49-F238E27FC236}">
                <a16:creationId xmlns:a16="http://schemas.microsoft.com/office/drawing/2014/main" id="{D26F5A7B-64C3-4254-A916-F3AD42848048}"/>
              </a:ext>
            </a:extLst>
          </p:cNvPr>
          <p:cNvSpPr>
            <a:spLocks noGrp="1"/>
          </p:cNvSpPr>
          <p:nvPr>
            <p:ph idx="1"/>
          </p:nvPr>
        </p:nvSpPr>
        <p:spPr>
          <a:xfrm>
            <a:off x="838200" y="1825625"/>
            <a:ext cx="4373880" cy="4351338"/>
          </a:xfrm>
        </p:spPr>
        <p:txBody>
          <a:bodyPr/>
          <a:lstStyle/>
          <a:p>
            <a:r>
              <a:rPr lang="en-US" dirty="0"/>
              <a:t>Risk Management consists of distinct areas:</a:t>
            </a:r>
          </a:p>
          <a:p>
            <a:pPr lvl="1"/>
            <a:r>
              <a:rPr lang="en-US" dirty="0"/>
              <a:t>Context Establishment</a:t>
            </a:r>
          </a:p>
          <a:p>
            <a:pPr lvl="1"/>
            <a:r>
              <a:rPr lang="en-US" dirty="0"/>
              <a:t>Risk Assessment</a:t>
            </a:r>
          </a:p>
          <a:p>
            <a:pPr lvl="1"/>
            <a:r>
              <a:rPr lang="en-US" dirty="0"/>
              <a:t>Risk Treatment</a:t>
            </a:r>
          </a:p>
          <a:p>
            <a:pPr lvl="1"/>
            <a:r>
              <a:rPr lang="en-US" dirty="0"/>
              <a:t>Communication</a:t>
            </a:r>
          </a:p>
          <a:p>
            <a:pPr lvl="1"/>
            <a:r>
              <a:rPr lang="en-US" dirty="0"/>
              <a:t>Consultation</a:t>
            </a:r>
            <a:endParaRPr lang="en-GB" dirty="0"/>
          </a:p>
        </p:txBody>
      </p:sp>
      <p:pic>
        <p:nvPicPr>
          <p:cNvPr id="5" name="Picture 4">
            <a:extLst>
              <a:ext uri="{FF2B5EF4-FFF2-40B4-BE49-F238E27FC236}">
                <a16:creationId xmlns:a16="http://schemas.microsoft.com/office/drawing/2014/main" id="{AFD9BAC2-7178-4559-B106-B5442BE2EC26}"/>
              </a:ext>
            </a:extLst>
          </p:cNvPr>
          <p:cNvPicPr>
            <a:picLocks noChangeAspect="1"/>
          </p:cNvPicPr>
          <p:nvPr/>
        </p:nvPicPr>
        <p:blipFill>
          <a:blip r:embed="rId2"/>
          <a:stretch>
            <a:fillRect/>
          </a:stretch>
        </p:blipFill>
        <p:spPr>
          <a:xfrm>
            <a:off x="6181516" y="1517014"/>
            <a:ext cx="3305384" cy="5204832"/>
          </a:xfrm>
          <a:prstGeom prst="rect">
            <a:avLst/>
          </a:prstGeom>
        </p:spPr>
      </p:pic>
    </p:spTree>
    <p:extLst>
      <p:ext uri="{BB962C8B-B14F-4D97-AF65-F5344CB8AC3E}">
        <p14:creationId xmlns:p14="http://schemas.microsoft.com/office/powerpoint/2010/main" val="1253145030"/>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degree2</Template>
  <TotalTime>0</TotalTime>
  <Words>2208</Words>
  <Application>Microsoft Office PowerPoint</Application>
  <PresentationFormat>Widescreen</PresentationFormat>
  <Paragraphs>232</Paragraphs>
  <Slides>34</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EuroStyle</vt:lpstr>
      <vt:lpstr>inter</vt:lpstr>
      <vt:lpstr>Roboto</vt:lpstr>
      <vt:lpstr>degree2</vt:lpstr>
      <vt:lpstr>Introduction</vt:lpstr>
      <vt:lpstr>PowerPoint Presentation</vt:lpstr>
      <vt:lpstr>Information Risk Management – Further Reading</vt:lpstr>
      <vt:lpstr>What is an ISMS</vt:lpstr>
      <vt:lpstr>What does an ISMS give us?</vt:lpstr>
      <vt:lpstr>More on ISMS</vt:lpstr>
      <vt:lpstr>Information Assurance</vt:lpstr>
      <vt:lpstr>Information Risk Management</vt:lpstr>
      <vt:lpstr>Information Risk Management - Process</vt:lpstr>
      <vt:lpstr>Information Risk Management - Options</vt:lpstr>
      <vt:lpstr>Information Risk Management – Further Reading</vt:lpstr>
      <vt:lpstr>Information Security Frameworks</vt:lpstr>
      <vt:lpstr>Information Security Frameworks</vt:lpstr>
      <vt:lpstr>Information Security Frameworks</vt:lpstr>
      <vt:lpstr>Information Security Frameworks</vt:lpstr>
      <vt:lpstr>Information Security Frameworks</vt:lpstr>
      <vt:lpstr>Information Security Frameworks</vt:lpstr>
      <vt:lpstr>Information Security Frameworks</vt:lpstr>
      <vt:lpstr>Information Risk Management – Further Reading</vt:lpstr>
      <vt:lpstr>Information Security Frameworks – ISO27000</vt:lpstr>
      <vt:lpstr>Information Security Frameworks – ISO27000</vt:lpstr>
      <vt:lpstr>Information Security Frameworks - NIST</vt:lpstr>
      <vt:lpstr>Information Security Frameworks - NIST</vt:lpstr>
      <vt:lpstr>Information Security Frameworks – Cyber Essentials / +</vt:lpstr>
      <vt:lpstr>Information Security Frameworks – Cyber Essentials / +</vt:lpstr>
      <vt:lpstr>Information Security Frameworks – Cyber Essentials / +</vt:lpstr>
      <vt:lpstr>Information Security Frameworks – NCSC 10 Steps</vt:lpstr>
      <vt:lpstr>Information Security Frameworks – Cloud Security Alliance</vt:lpstr>
      <vt:lpstr>Information Security Frameworks – Mapping between Frameworks</vt:lpstr>
      <vt:lpstr>Information Security Lifecycle</vt:lpstr>
      <vt:lpstr>Information Security Lifecycle</vt:lpstr>
      <vt:lpstr>Information Security Lifecycle</vt:lpstr>
      <vt:lpstr>Information Security Lifecycle– Further Reading</vt:lpstr>
      <vt:lpstr>Tuesday’s 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Mark Higgins</cp:lastModifiedBy>
  <cp:revision>14</cp:revision>
  <dcterms:created xsi:type="dcterms:W3CDTF">2021-01-18T11:18:24Z</dcterms:created>
  <dcterms:modified xsi:type="dcterms:W3CDTF">2022-02-08T09:02:02Z</dcterms:modified>
</cp:coreProperties>
</file>