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87" r:id="rId5"/>
    <p:sldId id="295" r:id="rId6"/>
    <p:sldId id="300" r:id="rId7"/>
    <p:sldId id="309" r:id="rId8"/>
    <p:sldId id="311" r:id="rId9"/>
    <p:sldId id="312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A5039-2743-4C77-9FCD-EB624EDE6760}" v="1" dt="2020-09-23T18:53:43.079"/>
    <p1510:client id="{BB01F9EA-F0A8-E047-A577-34BA05F74329}" v="117" dt="2020-09-23T18:03:4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53"/>
  </p:normalViewPr>
  <p:slideViewPr>
    <p:cSldViewPr snapToGrid="0" snapToObjects="1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BB01F9EA-F0A8-E047-A577-34BA05F74329}"/>
    <pc:docChg chg="undo custSel addSld delSld modSld sldOrd">
      <pc:chgData name="Bob Higgie" userId="ca96966e-c91b-46bf-80ae-a3ad686f5520" providerId="ADAL" clId="{BB01F9EA-F0A8-E047-A577-34BA05F74329}" dt="2020-09-23T18:22:09.013" v="15484" actId="20577"/>
      <pc:docMkLst>
        <pc:docMk/>
      </pc:docMkLst>
      <pc:sldChg chg="modNotesTx">
        <pc:chgData name="Bob Higgie" userId="ca96966e-c91b-46bf-80ae-a3ad686f5520" providerId="ADAL" clId="{BB01F9EA-F0A8-E047-A577-34BA05F74329}" dt="2020-09-22T08:25:39.207" v="6" actId="6549"/>
        <pc:sldMkLst>
          <pc:docMk/>
          <pc:sldMk cId="3537683870" sldId="295"/>
        </pc:sldMkLst>
      </pc:sldChg>
      <pc:sldChg chg="modNotesTx">
        <pc:chgData name="Bob Higgie" userId="ca96966e-c91b-46bf-80ae-a3ad686f5520" providerId="ADAL" clId="{BB01F9EA-F0A8-E047-A577-34BA05F74329}" dt="2020-09-22T18:06:56.179" v="3120" actId="20577"/>
        <pc:sldMkLst>
          <pc:docMk/>
          <pc:sldMk cId="3594965353" sldId="300"/>
        </pc:sldMkLst>
      </pc:sldChg>
      <pc:sldChg chg="modSp mod modNotesTx">
        <pc:chgData name="Bob Higgie" userId="ca96966e-c91b-46bf-80ae-a3ad686f5520" providerId="ADAL" clId="{BB01F9EA-F0A8-E047-A577-34BA05F74329}" dt="2020-09-22T18:33:15.723" v="3791" actId="20577"/>
        <pc:sldMkLst>
          <pc:docMk/>
          <pc:sldMk cId="3367415959" sldId="311"/>
        </pc:sldMkLst>
        <pc:spChg chg="mod">
          <ac:chgData name="Bob Higgie" userId="ca96966e-c91b-46bf-80ae-a3ad686f5520" providerId="ADAL" clId="{BB01F9EA-F0A8-E047-A577-34BA05F74329}" dt="2020-09-22T18:33:15.723" v="3791" actId="20577"/>
          <ac:spMkLst>
            <pc:docMk/>
            <pc:sldMk cId="3367415959" sldId="311"/>
            <ac:spMk id="3" creationId="{5D417AE7-4056-EE47-985A-6A2604CFFEAE}"/>
          </ac:spMkLst>
        </pc:spChg>
      </pc:sldChg>
      <pc:sldChg chg="addSp delSp modSp add mod modNotesTx">
        <pc:chgData name="Bob Higgie" userId="ca96966e-c91b-46bf-80ae-a3ad686f5520" providerId="ADAL" clId="{BB01F9EA-F0A8-E047-A577-34BA05F74329}" dt="2020-09-22T09:35:05.822" v="430" actId="1076"/>
        <pc:sldMkLst>
          <pc:docMk/>
          <pc:sldMk cId="923721327" sldId="312"/>
        </pc:sldMkLst>
        <pc:spChg chg="add mod">
          <ac:chgData name="Bob Higgie" userId="ca96966e-c91b-46bf-80ae-a3ad686f5520" providerId="ADAL" clId="{BB01F9EA-F0A8-E047-A577-34BA05F74329}" dt="2020-09-22T09:20:19.107" v="227" actId="207"/>
          <ac:spMkLst>
            <pc:docMk/>
            <pc:sldMk cId="923721327" sldId="312"/>
            <ac:spMk id="2" creationId="{72CEBF75-ACE0-C44C-91A2-958BA0AF7B1A}"/>
          </ac:spMkLst>
        </pc:spChg>
        <pc:spChg chg="mod">
          <ac:chgData name="Bob Higgie" userId="ca96966e-c91b-46bf-80ae-a3ad686f5520" providerId="ADAL" clId="{BB01F9EA-F0A8-E047-A577-34BA05F74329}" dt="2020-09-22T09:31:20.441" v="350"/>
          <ac:spMkLst>
            <pc:docMk/>
            <pc:sldMk cId="923721327" sldId="312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2T09:16:29.799" v="13" actId="20577"/>
          <ac:spMkLst>
            <pc:docMk/>
            <pc:sldMk cId="923721327" sldId="312"/>
            <ac:spMk id="4" creationId="{7D3CEC35-7F80-8242-815C-295506DF092F}"/>
          </ac:spMkLst>
        </pc:spChg>
        <pc:spChg chg="add mod">
          <ac:chgData name="Bob Higgie" userId="ca96966e-c91b-46bf-80ae-a3ad686f5520" providerId="ADAL" clId="{BB01F9EA-F0A8-E047-A577-34BA05F74329}" dt="2020-09-22T09:21:16.737" v="235" actId="1038"/>
          <ac:spMkLst>
            <pc:docMk/>
            <pc:sldMk cId="923721327" sldId="312"/>
            <ac:spMk id="5" creationId="{ACB2E43F-2427-A14A-A193-1923C0747730}"/>
          </ac:spMkLst>
        </pc:spChg>
        <pc:spChg chg="add mod">
          <ac:chgData name="Bob Higgie" userId="ca96966e-c91b-46bf-80ae-a3ad686f5520" providerId="ADAL" clId="{BB01F9EA-F0A8-E047-A577-34BA05F74329}" dt="2020-09-22T09:21:53.366" v="250" actId="207"/>
          <ac:spMkLst>
            <pc:docMk/>
            <pc:sldMk cId="923721327" sldId="312"/>
            <ac:spMk id="6" creationId="{C77543C2-8E80-3E4F-BA01-127CF9E2A38B}"/>
          </ac:spMkLst>
        </pc:spChg>
        <pc:spChg chg="add mod">
          <ac:chgData name="Bob Higgie" userId="ca96966e-c91b-46bf-80ae-a3ad686f5520" providerId="ADAL" clId="{BB01F9EA-F0A8-E047-A577-34BA05F74329}" dt="2020-09-22T09:22:30.255" v="262" actId="207"/>
          <ac:spMkLst>
            <pc:docMk/>
            <pc:sldMk cId="923721327" sldId="312"/>
            <ac:spMk id="7" creationId="{DA8CF991-2E9B-5045-855C-6E3104040240}"/>
          </ac:spMkLst>
        </pc:spChg>
        <pc:spChg chg="add mod">
          <ac:chgData name="Bob Higgie" userId="ca96966e-c91b-46bf-80ae-a3ad686f5520" providerId="ADAL" clId="{BB01F9EA-F0A8-E047-A577-34BA05F74329}" dt="2020-09-22T09:24:24.562" v="279" actId="1038"/>
          <ac:spMkLst>
            <pc:docMk/>
            <pc:sldMk cId="923721327" sldId="312"/>
            <ac:spMk id="8" creationId="{A2987055-C98D-4B49-9CD7-C55762EE834C}"/>
          </ac:spMkLst>
        </pc:spChg>
        <pc:spChg chg="add mod">
          <ac:chgData name="Bob Higgie" userId="ca96966e-c91b-46bf-80ae-a3ad686f5520" providerId="ADAL" clId="{BB01F9EA-F0A8-E047-A577-34BA05F74329}" dt="2020-09-22T09:26:16.689" v="288" actId="1076"/>
          <ac:spMkLst>
            <pc:docMk/>
            <pc:sldMk cId="923721327" sldId="312"/>
            <ac:spMk id="9" creationId="{BD374750-8009-EB4E-909F-0304E838B625}"/>
          </ac:spMkLst>
        </pc:spChg>
        <pc:spChg chg="add del mod">
          <ac:chgData name="Bob Higgie" userId="ca96966e-c91b-46bf-80ae-a3ad686f5520" providerId="ADAL" clId="{BB01F9EA-F0A8-E047-A577-34BA05F74329}" dt="2020-09-22T09:25:34.646" v="282" actId="478"/>
          <ac:spMkLst>
            <pc:docMk/>
            <pc:sldMk cId="923721327" sldId="312"/>
            <ac:spMk id="10" creationId="{36976F9E-16D2-FA4F-854B-FCFC2DEDC96C}"/>
          </ac:spMkLst>
        </pc:spChg>
        <pc:spChg chg="add mod">
          <ac:chgData name="Bob Higgie" userId="ca96966e-c91b-46bf-80ae-a3ad686f5520" providerId="ADAL" clId="{BB01F9EA-F0A8-E047-A577-34BA05F74329}" dt="2020-09-22T09:26:22.808" v="289" actId="1076"/>
          <ac:spMkLst>
            <pc:docMk/>
            <pc:sldMk cId="923721327" sldId="312"/>
            <ac:spMk id="11" creationId="{FC6237FC-01E0-8340-A02E-633074340ED7}"/>
          </ac:spMkLst>
        </pc:spChg>
        <pc:spChg chg="add mod">
          <ac:chgData name="Bob Higgie" userId="ca96966e-c91b-46bf-80ae-a3ad686f5520" providerId="ADAL" clId="{BB01F9EA-F0A8-E047-A577-34BA05F74329}" dt="2020-09-22T09:26:33.013" v="291" actId="1076"/>
          <ac:spMkLst>
            <pc:docMk/>
            <pc:sldMk cId="923721327" sldId="312"/>
            <ac:spMk id="12" creationId="{6BE8A909-10D7-D446-83ED-D28622D5DFD0}"/>
          </ac:spMkLst>
        </pc:spChg>
        <pc:spChg chg="add mod">
          <ac:chgData name="Bob Higgie" userId="ca96966e-c91b-46bf-80ae-a3ad686f5520" providerId="ADAL" clId="{BB01F9EA-F0A8-E047-A577-34BA05F74329}" dt="2020-09-22T09:27:53.903" v="300" actId="1038"/>
          <ac:spMkLst>
            <pc:docMk/>
            <pc:sldMk cId="923721327" sldId="312"/>
            <ac:spMk id="13" creationId="{E1C2E9D7-3921-CF48-A05C-2A2B366F0881}"/>
          </ac:spMkLst>
        </pc:spChg>
        <pc:graphicFrameChg chg="add mod modGraphic">
          <ac:chgData name="Bob Higgie" userId="ca96966e-c91b-46bf-80ae-a3ad686f5520" providerId="ADAL" clId="{BB01F9EA-F0A8-E047-A577-34BA05F74329}" dt="2020-09-22T09:31:01.310" v="346" actId="1076"/>
          <ac:graphicFrameMkLst>
            <pc:docMk/>
            <pc:sldMk cId="923721327" sldId="312"/>
            <ac:graphicFrameMk id="14" creationId="{E59D8FB7-7C2E-434E-A434-A4AB4345BFEB}"/>
          </ac:graphicFrameMkLst>
        </pc:graphicFrameChg>
        <pc:graphicFrameChg chg="add mod modGraphic">
          <ac:chgData name="Bob Higgie" userId="ca96966e-c91b-46bf-80ae-a3ad686f5520" providerId="ADAL" clId="{BB01F9EA-F0A8-E047-A577-34BA05F74329}" dt="2020-09-22T09:35:05.822" v="430" actId="1076"/>
          <ac:graphicFrameMkLst>
            <pc:docMk/>
            <pc:sldMk cId="923721327" sldId="312"/>
            <ac:graphicFrameMk id="15" creationId="{B6452B50-61CF-DF4D-ADAE-6C3E15CC2B32}"/>
          </ac:graphicFrameMkLst>
        </pc:graphicFrameChg>
      </pc:sldChg>
      <pc:sldChg chg="del">
        <pc:chgData name="Bob Higgie" userId="ca96966e-c91b-46bf-80ae-a3ad686f5520" providerId="ADAL" clId="{BB01F9EA-F0A8-E047-A577-34BA05F74329}" dt="2020-09-22T08:25:26.851" v="0" actId="2696"/>
        <pc:sldMkLst>
          <pc:docMk/>
          <pc:sldMk cId="1948991101" sldId="312"/>
        </pc:sldMkLst>
      </pc:sldChg>
      <pc:sldChg chg="del">
        <pc:chgData name="Bob Higgie" userId="ca96966e-c91b-46bf-80ae-a3ad686f5520" providerId="ADAL" clId="{BB01F9EA-F0A8-E047-A577-34BA05F74329}" dt="2020-09-22T08:25:26.902" v="3" actId="2696"/>
        <pc:sldMkLst>
          <pc:docMk/>
          <pc:sldMk cId="3196173207" sldId="313"/>
        </pc:sldMkLst>
      </pc:sldChg>
      <pc:sldChg chg="delSp modSp add mod modNotesTx">
        <pc:chgData name="Bob Higgie" userId="ca96966e-c91b-46bf-80ae-a3ad686f5520" providerId="ADAL" clId="{BB01F9EA-F0A8-E047-A577-34BA05F74329}" dt="2020-09-22T11:12:31.843" v="858" actId="20577"/>
        <pc:sldMkLst>
          <pc:docMk/>
          <pc:sldMk cId="3215774294" sldId="313"/>
        </pc:sldMkLst>
        <pc:spChg chg="del">
          <ac:chgData name="Bob Higgie" userId="ca96966e-c91b-46bf-80ae-a3ad686f5520" providerId="ADAL" clId="{BB01F9EA-F0A8-E047-A577-34BA05F74329}" dt="2020-09-22T10:23:41.483" v="436" actId="478"/>
          <ac:spMkLst>
            <pc:docMk/>
            <pc:sldMk cId="3215774294" sldId="313"/>
            <ac:spMk id="2" creationId="{72CEBF75-ACE0-C44C-91A2-958BA0AF7B1A}"/>
          </ac:spMkLst>
        </pc:spChg>
        <pc:spChg chg="mod">
          <ac:chgData name="Bob Higgie" userId="ca96966e-c91b-46bf-80ae-a3ad686f5520" providerId="ADAL" clId="{BB01F9EA-F0A8-E047-A577-34BA05F74329}" dt="2020-09-22T11:12:14.990" v="812" actId="114"/>
          <ac:spMkLst>
            <pc:docMk/>
            <pc:sldMk cId="3215774294" sldId="313"/>
            <ac:spMk id="3" creationId="{5D417AE7-4056-EE47-985A-6A2604CFFEAE}"/>
          </ac:spMkLst>
        </pc:spChg>
        <pc:spChg chg="del mod">
          <ac:chgData name="Bob Higgie" userId="ca96966e-c91b-46bf-80ae-a3ad686f5520" providerId="ADAL" clId="{BB01F9EA-F0A8-E047-A577-34BA05F74329}" dt="2020-09-22T10:23:54.513" v="438" actId="478"/>
          <ac:spMkLst>
            <pc:docMk/>
            <pc:sldMk cId="3215774294" sldId="313"/>
            <ac:spMk id="5" creationId="{ACB2E43F-2427-A14A-A193-1923C0747730}"/>
          </ac:spMkLst>
        </pc:spChg>
        <pc:spChg chg="del mod">
          <ac:chgData name="Bob Higgie" userId="ca96966e-c91b-46bf-80ae-a3ad686f5520" providerId="ADAL" clId="{BB01F9EA-F0A8-E047-A577-34BA05F74329}" dt="2020-09-22T10:23:54.513" v="438" actId="478"/>
          <ac:spMkLst>
            <pc:docMk/>
            <pc:sldMk cId="3215774294" sldId="313"/>
            <ac:spMk id="6" creationId="{C77543C2-8E80-3E4F-BA01-127CF9E2A38B}"/>
          </ac:spMkLst>
        </pc:spChg>
        <pc:spChg chg="del">
          <ac:chgData name="Bob Higgie" userId="ca96966e-c91b-46bf-80ae-a3ad686f5520" providerId="ADAL" clId="{BB01F9EA-F0A8-E047-A577-34BA05F74329}" dt="2020-09-22T10:23:54.513" v="438" actId="478"/>
          <ac:spMkLst>
            <pc:docMk/>
            <pc:sldMk cId="3215774294" sldId="313"/>
            <ac:spMk id="7" creationId="{DA8CF991-2E9B-5045-855C-6E3104040240}"/>
          </ac:spMkLst>
        </pc:spChg>
        <pc:spChg chg="del">
          <ac:chgData name="Bob Higgie" userId="ca96966e-c91b-46bf-80ae-a3ad686f5520" providerId="ADAL" clId="{BB01F9EA-F0A8-E047-A577-34BA05F74329}" dt="2020-09-22T10:24:48.729" v="443" actId="478"/>
          <ac:spMkLst>
            <pc:docMk/>
            <pc:sldMk cId="3215774294" sldId="313"/>
            <ac:spMk id="8" creationId="{A2987055-C98D-4B49-9CD7-C55762EE834C}"/>
          </ac:spMkLst>
        </pc:spChg>
        <pc:spChg chg="del">
          <ac:chgData name="Bob Higgie" userId="ca96966e-c91b-46bf-80ae-a3ad686f5520" providerId="ADAL" clId="{BB01F9EA-F0A8-E047-A577-34BA05F74329}" dt="2020-09-22T10:24:07.020" v="439" actId="478"/>
          <ac:spMkLst>
            <pc:docMk/>
            <pc:sldMk cId="3215774294" sldId="313"/>
            <ac:spMk id="9" creationId="{BD374750-8009-EB4E-909F-0304E838B625}"/>
          </ac:spMkLst>
        </pc:spChg>
        <pc:spChg chg="del">
          <ac:chgData name="Bob Higgie" userId="ca96966e-c91b-46bf-80ae-a3ad686f5520" providerId="ADAL" clId="{BB01F9EA-F0A8-E047-A577-34BA05F74329}" dt="2020-09-22T10:24:07.020" v="439" actId="478"/>
          <ac:spMkLst>
            <pc:docMk/>
            <pc:sldMk cId="3215774294" sldId="313"/>
            <ac:spMk id="11" creationId="{FC6237FC-01E0-8340-A02E-633074340ED7}"/>
          </ac:spMkLst>
        </pc:spChg>
        <pc:spChg chg="del">
          <ac:chgData name="Bob Higgie" userId="ca96966e-c91b-46bf-80ae-a3ad686f5520" providerId="ADAL" clId="{BB01F9EA-F0A8-E047-A577-34BA05F74329}" dt="2020-09-22T10:24:07.020" v="439" actId="478"/>
          <ac:spMkLst>
            <pc:docMk/>
            <pc:sldMk cId="3215774294" sldId="313"/>
            <ac:spMk id="12" creationId="{6BE8A909-10D7-D446-83ED-D28622D5DFD0}"/>
          </ac:spMkLst>
        </pc:spChg>
        <pc:spChg chg="del">
          <ac:chgData name="Bob Higgie" userId="ca96966e-c91b-46bf-80ae-a3ad686f5520" providerId="ADAL" clId="{BB01F9EA-F0A8-E047-A577-34BA05F74329}" dt="2020-09-22T10:24:41.758" v="442" actId="478"/>
          <ac:spMkLst>
            <pc:docMk/>
            <pc:sldMk cId="3215774294" sldId="313"/>
            <ac:spMk id="13" creationId="{E1C2E9D7-3921-CF48-A05C-2A2B366F0881}"/>
          </ac:spMkLst>
        </pc:spChg>
        <pc:graphicFrameChg chg="mod modGraphic">
          <ac:chgData name="Bob Higgie" userId="ca96966e-c91b-46bf-80ae-a3ad686f5520" providerId="ADAL" clId="{BB01F9EA-F0A8-E047-A577-34BA05F74329}" dt="2020-09-22T10:36:40.836" v="672" actId="14100"/>
          <ac:graphicFrameMkLst>
            <pc:docMk/>
            <pc:sldMk cId="3215774294" sldId="313"/>
            <ac:graphicFrameMk id="14" creationId="{E59D8FB7-7C2E-434E-A434-A4AB4345BFEB}"/>
          </ac:graphicFrameMkLst>
        </pc:graphicFrameChg>
        <pc:graphicFrameChg chg="del modGraphic">
          <ac:chgData name="Bob Higgie" userId="ca96966e-c91b-46bf-80ae-a3ad686f5520" providerId="ADAL" clId="{BB01F9EA-F0A8-E047-A577-34BA05F74329}" dt="2020-09-22T10:24:36.359" v="441" actId="478"/>
          <ac:graphicFrameMkLst>
            <pc:docMk/>
            <pc:sldMk cId="3215774294" sldId="313"/>
            <ac:graphicFrameMk id="15" creationId="{B6452B50-61CF-DF4D-ADAE-6C3E15CC2B32}"/>
          </ac:graphicFrameMkLst>
        </pc:graphicFrameChg>
      </pc:sldChg>
      <pc:sldChg chg="del">
        <pc:chgData name="Bob Higgie" userId="ca96966e-c91b-46bf-80ae-a3ad686f5520" providerId="ADAL" clId="{BB01F9EA-F0A8-E047-A577-34BA05F74329}" dt="2020-09-22T08:25:26.866" v="2" actId="2696"/>
        <pc:sldMkLst>
          <pc:docMk/>
          <pc:sldMk cId="2701655427" sldId="314"/>
        </pc:sldMkLst>
      </pc:sldChg>
      <pc:sldChg chg="delSp modSp add mod modNotesTx">
        <pc:chgData name="Bob Higgie" userId="ca96966e-c91b-46bf-80ae-a3ad686f5520" providerId="ADAL" clId="{BB01F9EA-F0A8-E047-A577-34BA05F74329}" dt="2020-09-22T11:27:46.559" v="1515" actId="207"/>
        <pc:sldMkLst>
          <pc:docMk/>
          <pc:sldMk cId="3572340973" sldId="314"/>
        </pc:sldMkLst>
        <pc:spChg chg="mod">
          <ac:chgData name="Bob Higgie" userId="ca96966e-c91b-46bf-80ae-a3ad686f5520" providerId="ADAL" clId="{BB01F9EA-F0A8-E047-A577-34BA05F74329}" dt="2020-09-22T11:27:46.559" v="1515" actId="207"/>
          <ac:spMkLst>
            <pc:docMk/>
            <pc:sldMk cId="3572340973" sldId="314"/>
            <ac:spMk id="3" creationId="{5D417AE7-4056-EE47-985A-6A2604CFFEAE}"/>
          </ac:spMkLst>
        </pc:spChg>
        <pc:graphicFrameChg chg="del">
          <ac:chgData name="Bob Higgie" userId="ca96966e-c91b-46bf-80ae-a3ad686f5520" providerId="ADAL" clId="{BB01F9EA-F0A8-E047-A577-34BA05F74329}" dt="2020-09-22T11:15:18.334" v="860" actId="478"/>
          <ac:graphicFrameMkLst>
            <pc:docMk/>
            <pc:sldMk cId="3572340973" sldId="314"/>
            <ac:graphicFrameMk id="14" creationId="{E59D8FB7-7C2E-434E-A434-A4AB4345BFEB}"/>
          </ac:graphicFrameMkLst>
        </pc:graphicFrameChg>
      </pc:sldChg>
      <pc:sldChg chg="del">
        <pc:chgData name="Bob Higgie" userId="ca96966e-c91b-46bf-80ae-a3ad686f5520" providerId="ADAL" clId="{BB01F9EA-F0A8-E047-A577-34BA05F74329}" dt="2020-09-22T08:25:26.931" v="5" actId="2696"/>
        <pc:sldMkLst>
          <pc:docMk/>
          <pc:sldMk cId="984938658" sldId="315"/>
        </pc:sldMkLst>
      </pc:sldChg>
      <pc:sldChg chg="addSp delSp modSp add del mod">
        <pc:chgData name="Bob Higgie" userId="ca96966e-c91b-46bf-80ae-a3ad686f5520" providerId="ADAL" clId="{BB01F9EA-F0A8-E047-A577-34BA05F74329}" dt="2020-09-22T18:09:01.816" v="3121" actId="2696"/>
        <pc:sldMkLst>
          <pc:docMk/>
          <pc:sldMk cId="2964966983" sldId="315"/>
        </pc:sldMkLst>
        <pc:spChg chg="add mod">
          <ac:chgData name="Bob Higgie" userId="ca96966e-c91b-46bf-80ae-a3ad686f5520" providerId="ADAL" clId="{BB01F9EA-F0A8-E047-A577-34BA05F74329}" dt="2020-09-22T17:19:33.591" v="1936" actId="21"/>
          <ac:spMkLst>
            <pc:docMk/>
            <pc:sldMk cId="2964966983" sldId="315"/>
            <ac:spMk id="2" creationId="{B8781B9F-1293-C848-AA76-4F2F9D9F0C84}"/>
          </ac:spMkLst>
        </pc:spChg>
        <pc:spChg chg="del mod">
          <ac:chgData name="Bob Higgie" userId="ca96966e-c91b-46bf-80ae-a3ad686f5520" providerId="ADAL" clId="{BB01F9EA-F0A8-E047-A577-34BA05F74329}" dt="2020-09-22T11:29:07.493" v="1518"/>
          <ac:spMkLst>
            <pc:docMk/>
            <pc:sldMk cId="2964966983" sldId="315"/>
            <ac:spMk id="3" creationId="{5D417AE7-4056-EE47-985A-6A2604CFFEAE}"/>
          </ac:spMkLst>
        </pc:spChg>
        <pc:picChg chg="add del mod">
          <ac:chgData name="Bob Higgie" userId="ca96966e-c91b-46bf-80ae-a3ad686f5520" providerId="ADAL" clId="{BB01F9EA-F0A8-E047-A577-34BA05F74329}" dt="2020-09-22T17:19:33.591" v="1936" actId="21"/>
          <ac:picMkLst>
            <pc:docMk/>
            <pc:sldMk cId="2964966983" sldId="315"/>
            <ac:picMk id="1026" creationId="{C9708D23-385C-894A-AA2B-0FCE46542805}"/>
          </ac:picMkLst>
        </pc:picChg>
      </pc:sldChg>
      <pc:sldChg chg="addSp modSp add mod modNotesTx">
        <pc:chgData name="Bob Higgie" userId="ca96966e-c91b-46bf-80ae-a3ad686f5520" providerId="ADAL" clId="{BB01F9EA-F0A8-E047-A577-34BA05F74329}" dt="2020-09-22T16:20:24.022" v="1884" actId="1036"/>
        <pc:sldMkLst>
          <pc:docMk/>
          <pc:sldMk cId="943497885" sldId="316"/>
        </pc:sldMkLst>
        <pc:spChg chg="mod">
          <ac:chgData name="Bob Higgie" userId="ca96966e-c91b-46bf-80ae-a3ad686f5520" providerId="ADAL" clId="{BB01F9EA-F0A8-E047-A577-34BA05F74329}" dt="2020-09-22T12:15:33.546" v="1803" actId="20577"/>
          <ac:spMkLst>
            <pc:docMk/>
            <pc:sldMk cId="943497885" sldId="316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2T12:08:39.951" v="1527" actId="20577"/>
          <ac:spMkLst>
            <pc:docMk/>
            <pc:sldMk cId="943497885" sldId="316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BB01F9EA-F0A8-E047-A577-34BA05F74329}" dt="2020-09-22T16:18:23.716" v="1863"/>
          <ac:graphicFrameMkLst>
            <pc:docMk/>
            <pc:sldMk cId="943497885" sldId="316"/>
            <ac:graphicFrameMk id="2" creationId="{A3D3D119-2AEB-CB48-9AEA-A6A8EF8F51B1}"/>
          </ac:graphicFrameMkLst>
        </pc:graphicFrameChg>
        <pc:cxnChg chg="add mod">
          <ac:chgData name="Bob Higgie" userId="ca96966e-c91b-46bf-80ae-a3ad686f5520" providerId="ADAL" clId="{BB01F9EA-F0A8-E047-A577-34BA05F74329}" dt="2020-09-22T16:19:23.839" v="1871" actId="692"/>
          <ac:cxnSpMkLst>
            <pc:docMk/>
            <pc:sldMk cId="943497885" sldId="316"/>
            <ac:cxnSpMk id="6" creationId="{87849315-3E03-BD48-BA71-FFDFE8448778}"/>
          </ac:cxnSpMkLst>
        </pc:cxnChg>
        <pc:cxnChg chg="add mod">
          <ac:chgData name="Bob Higgie" userId="ca96966e-c91b-46bf-80ae-a3ad686f5520" providerId="ADAL" clId="{BB01F9EA-F0A8-E047-A577-34BA05F74329}" dt="2020-09-22T16:20:14.749" v="1879" actId="1076"/>
          <ac:cxnSpMkLst>
            <pc:docMk/>
            <pc:sldMk cId="943497885" sldId="316"/>
            <ac:cxnSpMk id="7" creationId="{196C882C-61C1-4E49-9EAA-D1B1B8B47BE5}"/>
          </ac:cxnSpMkLst>
        </pc:cxnChg>
        <pc:cxnChg chg="add mod">
          <ac:chgData name="Bob Higgie" userId="ca96966e-c91b-46bf-80ae-a3ad686f5520" providerId="ADAL" clId="{BB01F9EA-F0A8-E047-A577-34BA05F74329}" dt="2020-09-22T16:20:24.022" v="1884" actId="1036"/>
          <ac:cxnSpMkLst>
            <pc:docMk/>
            <pc:sldMk cId="943497885" sldId="316"/>
            <ac:cxnSpMk id="8" creationId="{03AF922F-13FE-CF44-9243-05112DDE9744}"/>
          </ac:cxnSpMkLst>
        </pc:cxnChg>
        <pc:cxnChg chg="add mod">
          <ac:chgData name="Bob Higgie" userId="ca96966e-c91b-46bf-80ae-a3ad686f5520" providerId="ADAL" clId="{BB01F9EA-F0A8-E047-A577-34BA05F74329}" dt="2020-09-22T16:19:57.916" v="1877" actId="1036"/>
          <ac:cxnSpMkLst>
            <pc:docMk/>
            <pc:sldMk cId="943497885" sldId="316"/>
            <ac:cxnSpMk id="9" creationId="{20FB12BB-0BDA-1844-B453-A68F9718501F}"/>
          </ac:cxnSpMkLst>
        </pc:cxnChg>
      </pc:sldChg>
      <pc:sldChg chg="del">
        <pc:chgData name="Bob Higgie" userId="ca96966e-c91b-46bf-80ae-a3ad686f5520" providerId="ADAL" clId="{BB01F9EA-F0A8-E047-A577-34BA05F74329}" dt="2020-09-22T08:25:26.908" v="4" actId="2696"/>
        <pc:sldMkLst>
          <pc:docMk/>
          <pc:sldMk cId="2426396305" sldId="316"/>
        </pc:sldMkLst>
      </pc:sldChg>
      <pc:sldChg chg="addSp delSp modSp add mod">
        <pc:chgData name="Bob Higgie" userId="ca96966e-c91b-46bf-80ae-a3ad686f5520" providerId="ADAL" clId="{BB01F9EA-F0A8-E047-A577-34BA05F74329}" dt="2020-09-22T17:34:19.042" v="2163" actId="20577"/>
        <pc:sldMkLst>
          <pc:docMk/>
          <pc:sldMk cId="1427869521" sldId="317"/>
        </pc:sldMkLst>
        <pc:spChg chg="mod">
          <ac:chgData name="Bob Higgie" userId="ca96966e-c91b-46bf-80ae-a3ad686f5520" providerId="ADAL" clId="{BB01F9EA-F0A8-E047-A577-34BA05F74329}" dt="2020-09-22T17:34:19.042" v="2163" actId="20577"/>
          <ac:spMkLst>
            <pc:docMk/>
            <pc:sldMk cId="1427869521" sldId="317"/>
            <ac:spMk id="3" creationId="{5D417AE7-4056-EE47-985A-6A2604CFFEAE}"/>
          </ac:spMkLst>
        </pc:spChg>
        <pc:graphicFrameChg chg="del">
          <ac:chgData name="Bob Higgie" userId="ca96966e-c91b-46bf-80ae-a3ad686f5520" providerId="ADAL" clId="{BB01F9EA-F0A8-E047-A577-34BA05F74329}" dt="2020-09-22T17:18:51.393" v="1887" actId="478"/>
          <ac:graphicFrameMkLst>
            <pc:docMk/>
            <pc:sldMk cId="1427869521" sldId="317"/>
            <ac:graphicFrameMk id="2" creationId="{A3D3D119-2AEB-CB48-9AEA-A6A8EF8F51B1}"/>
          </ac:graphicFrameMkLst>
        </pc:graphicFrameChg>
        <pc:picChg chg="add mod">
          <ac:chgData name="Bob Higgie" userId="ca96966e-c91b-46bf-80ae-a3ad686f5520" providerId="ADAL" clId="{BB01F9EA-F0A8-E047-A577-34BA05F74329}" dt="2020-09-22T17:19:39.572" v="1937"/>
          <ac:picMkLst>
            <pc:docMk/>
            <pc:sldMk cId="1427869521" sldId="317"/>
            <ac:picMk id="10" creationId="{5260FFE2-B0C0-F149-9DB6-69F845832E17}"/>
          </ac:picMkLst>
        </pc:picChg>
        <pc:cxnChg chg="del">
          <ac:chgData name="Bob Higgie" userId="ca96966e-c91b-46bf-80ae-a3ad686f5520" providerId="ADAL" clId="{BB01F9EA-F0A8-E047-A577-34BA05F74329}" dt="2020-09-22T17:19:03.380" v="1889" actId="478"/>
          <ac:cxnSpMkLst>
            <pc:docMk/>
            <pc:sldMk cId="1427869521" sldId="317"/>
            <ac:cxnSpMk id="6" creationId="{87849315-3E03-BD48-BA71-FFDFE8448778}"/>
          </ac:cxnSpMkLst>
        </pc:cxnChg>
        <pc:cxnChg chg="del">
          <ac:chgData name="Bob Higgie" userId="ca96966e-c91b-46bf-80ae-a3ad686f5520" providerId="ADAL" clId="{BB01F9EA-F0A8-E047-A577-34BA05F74329}" dt="2020-09-22T17:19:03.380" v="1889" actId="478"/>
          <ac:cxnSpMkLst>
            <pc:docMk/>
            <pc:sldMk cId="1427869521" sldId="317"/>
            <ac:cxnSpMk id="7" creationId="{196C882C-61C1-4E49-9EAA-D1B1B8B47BE5}"/>
          </ac:cxnSpMkLst>
        </pc:cxnChg>
        <pc:cxnChg chg="del">
          <ac:chgData name="Bob Higgie" userId="ca96966e-c91b-46bf-80ae-a3ad686f5520" providerId="ADAL" clId="{BB01F9EA-F0A8-E047-A577-34BA05F74329}" dt="2020-09-22T17:19:03.380" v="1889" actId="478"/>
          <ac:cxnSpMkLst>
            <pc:docMk/>
            <pc:sldMk cId="1427869521" sldId="317"/>
            <ac:cxnSpMk id="8" creationId="{03AF922F-13FE-CF44-9243-05112DDE9744}"/>
          </ac:cxnSpMkLst>
        </pc:cxnChg>
        <pc:cxnChg chg="del mod">
          <ac:chgData name="Bob Higgie" userId="ca96966e-c91b-46bf-80ae-a3ad686f5520" providerId="ADAL" clId="{BB01F9EA-F0A8-E047-A577-34BA05F74329}" dt="2020-09-22T17:19:03.380" v="1889" actId="478"/>
          <ac:cxnSpMkLst>
            <pc:docMk/>
            <pc:sldMk cId="1427869521" sldId="317"/>
            <ac:cxnSpMk id="9" creationId="{20FB12BB-0BDA-1844-B453-A68F9718501F}"/>
          </ac:cxnSpMkLst>
        </pc:cxnChg>
      </pc:sldChg>
      <pc:sldChg chg="del">
        <pc:chgData name="Bob Higgie" userId="ca96966e-c91b-46bf-80ae-a3ad686f5520" providerId="ADAL" clId="{BB01F9EA-F0A8-E047-A577-34BA05F74329}" dt="2020-09-22T08:25:26.860" v="1" actId="2696"/>
        <pc:sldMkLst>
          <pc:docMk/>
          <pc:sldMk cId="1765380160" sldId="317"/>
        </pc:sldMkLst>
      </pc:sldChg>
      <pc:sldChg chg="modSp add mod ord">
        <pc:chgData name="Bob Higgie" userId="ca96966e-c91b-46bf-80ae-a3ad686f5520" providerId="ADAL" clId="{BB01F9EA-F0A8-E047-A577-34BA05F74329}" dt="2020-09-22T18:09:15.856" v="3124" actId="20578"/>
        <pc:sldMkLst>
          <pc:docMk/>
          <pc:sldMk cId="2073228788" sldId="318"/>
        </pc:sldMkLst>
        <pc:spChg chg="mod">
          <ac:chgData name="Bob Higgie" userId="ca96966e-c91b-46bf-80ae-a3ad686f5520" providerId="ADAL" clId="{BB01F9EA-F0A8-E047-A577-34BA05F74329}" dt="2020-09-22T17:40:28.501" v="2838" actId="20577"/>
          <ac:spMkLst>
            <pc:docMk/>
            <pc:sldMk cId="2073228788" sldId="318"/>
            <ac:spMk id="3" creationId="{5D417AE7-4056-EE47-985A-6A2604CFFEAE}"/>
          </ac:spMkLst>
        </pc:spChg>
      </pc:sldChg>
      <pc:sldChg chg="addSp delSp modSp add mod ord">
        <pc:chgData name="Bob Higgie" userId="ca96966e-c91b-46bf-80ae-a3ad686f5520" providerId="ADAL" clId="{BB01F9EA-F0A8-E047-A577-34BA05F74329}" dt="2020-09-22T18:09:18.302" v="3125" actId="20578"/>
        <pc:sldMkLst>
          <pc:docMk/>
          <pc:sldMk cId="3157611742" sldId="319"/>
        </pc:sldMkLst>
        <pc:spChg chg="mod">
          <ac:chgData name="Bob Higgie" userId="ca96966e-c91b-46bf-80ae-a3ad686f5520" providerId="ADAL" clId="{BB01F9EA-F0A8-E047-A577-34BA05F74329}" dt="2020-09-22T17:56:45.170" v="3056" actId="27636"/>
          <ac:spMkLst>
            <pc:docMk/>
            <pc:sldMk cId="3157611742" sldId="319"/>
            <ac:spMk id="3" creationId="{5D417AE7-4056-EE47-985A-6A2604CFFEAE}"/>
          </ac:spMkLst>
        </pc:spChg>
        <pc:picChg chg="del">
          <ac:chgData name="Bob Higgie" userId="ca96966e-c91b-46bf-80ae-a3ad686f5520" providerId="ADAL" clId="{BB01F9EA-F0A8-E047-A577-34BA05F74329}" dt="2020-09-22T17:50:21.422" v="2840" actId="478"/>
          <ac:picMkLst>
            <pc:docMk/>
            <pc:sldMk cId="3157611742" sldId="319"/>
            <ac:picMk id="10" creationId="{5260FFE2-B0C0-F149-9DB6-69F845832E17}"/>
          </ac:picMkLst>
        </pc:picChg>
        <pc:picChg chg="add mod">
          <ac:chgData name="Bob Higgie" userId="ca96966e-c91b-46bf-80ae-a3ad686f5520" providerId="ADAL" clId="{BB01F9EA-F0A8-E047-A577-34BA05F74329}" dt="2020-09-22T17:51:14.894" v="2872" actId="14100"/>
          <ac:picMkLst>
            <pc:docMk/>
            <pc:sldMk cId="3157611742" sldId="319"/>
            <ac:picMk id="4098" creationId="{D72AF442-A080-DC46-BE84-25530E2BAD2E}"/>
          </ac:picMkLst>
        </pc:picChg>
      </pc:sldChg>
      <pc:sldChg chg="addSp delSp modSp add mod ord modNotesTx">
        <pc:chgData name="Bob Higgie" userId="ca96966e-c91b-46bf-80ae-a3ad686f5520" providerId="ADAL" clId="{BB01F9EA-F0A8-E047-A577-34BA05F74329}" dt="2020-09-22T18:28:07.852" v="3760" actId="20577"/>
        <pc:sldMkLst>
          <pc:docMk/>
          <pc:sldMk cId="404869006" sldId="320"/>
        </pc:sldMkLst>
        <pc:spChg chg="mod">
          <ac:chgData name="Bob Higgie" userId="ca96966e-c91b-46bf-80ae-a3ad686f5520" providerId="ADAL" clId="{BB01F9EA-F0A8-E047-A577-34BA05F74329}" dt="2020-09-22T18:16:23.028" v="3515" actId="20577"/>
          <ac:spMkLst>
            <pc:docMk/>
            <pc:sldMk cId="404869006" sldId="320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2T18:10:07.181" v="3149" actId="20577"/>
          <ac:spMkLst>
            <pc:docMk/>
            <pc:sldMk cId="404869006" sldId="320"/>
            <ac:spMk id="4" creationId="{7D3CEC35-7F80-8242-815C-295506DF092F}"/>
          </ac:spMkLst>
        </pc:spChg>
        <pc:graphicFrameChg chg="del">
          <ac:chgData name="Bob Higgie" userId="ca96966e-c91b-46bf-80ae-a3ad686f5520" providerId="ADAL" clId="{BB01F9EA-F0A8-E047-A577-34BA05F74329}" dt="2020-09-22T18:10:13.838" v="3150" actId="478"/>
          <ac:graphicFrameMkLst>
            <pc:docMk/>
            <pc:sldMk cId="404869006" sldId="320"/>
            <ac:graphicFrameMk id="2" creationId="{A3D3D119-2AEB-CB48-9AEA-A6A8EF8F51B1}"/>
          </ac:graphicFrameMkLst>
        </pc:graphicFrameChg>
        <pc:picChg chg="add del">
          <ac:chgData name="Bob Higgie" userId="ca96966e-c91b-46bf-80ae-a3ad686f5520" providerId="ADAL" clId="{BB01F9EA-F0A8-E047-A577-34BA05F74329}" dt="2020-09-22T18:10:51.210" v="3191"/>
          <ac:picMkLst>
            <pc:docMk/>
            <pc:sldMk cId="404869006" sldId="320"/>
            <ac:picMk id="5122" creationId="{ECF49BAD-C155-2D47-B2CE-BB1B838301B9}"/>
          </ac:picMkLst>
        </pc:picChg>
        <pc:cxnChg chg="del">
          <ac:chgData name="Bob Higgie" userId="ca96966e-c91b-46bf-80ae-a3ad686f5520" providerId="ADAL" clId="{BB01F9EA-F0A8-E047-A577-34BA05F74329}" dt="2020-09-22T18:10:22.351" v="3151" actId="478"/>
          <ac:cxnSpMkLst>
            <pc:docMk/>
            <pc:sldMk cId="404869006" sldId="320"/>
            <ac:cxnSpMk id="6" creationId="{87849315-3E03-BD48-BA71-FFDFE8448778}"/>
          </ac:cxnSpMkLst>
        </pc:cxnChg>
        <pc:cxnChg chg="del">
          <ac:chgData name="Bob Higgie" userId="ca96966e-c91b-46bf-80ae-a3ad686f5520" providerId="ADAL" clId="{BB01F9EA-F0A8-E047-A577-34BA05F74329}" dt="2020-09-22T18:10:22.351" v="3151" actId="478"/>
          <ac:cxnSpMkLst>
            <pc:docMk/>
            <pc:sldMk cId="404869006" sldId="320"/>
            <ac:cxnSpMk id="7" creationId="{196C882C-61C1-4E49-9EAA-D1B1B8B47BE5}"/>
          </ac:cxnSpMkLst>
        </pc:cxnChg>
        <pc:cxnChg chg="del">
          <ac:chgData name="Bob Higgie" userId="ca96966e-c91b-46bf-80ae-a3ad686f5520" providerId="ADAL" clId="{BB01F9EA-F0A8-E047-A577-34BA05F74329}" dt="2020-09-22T18:10:22.351" v="3151" actId="478"/>
          <ac:cxnSpMkLst>
            <pc:docMk/>
            <pc:sldMk cId="404869006" sldId="320"/>
            <ac:cxnSpMk id="8" creationId="{03AF922F-13FE-CF44-9243-05112DDE9744}"/>
          </ac:cxnSpMkLst>
        </pc:cxnChg>
        <pc:cxnChg chg="del">
          <ac:chgData name="Bob Higgie" userId="ca96966e-c91b-46bf-80ae-a3ad686f5520" providerId="ADAL" clId="{BB01F9EA-F0A8-E047-A577-34BA05F74329}" dt="2020-09-22T18:10:22.351" v="3151" actId="478"/>
          <ac:cxnSpMkLst>
            <pc:docMk/>
            <pc:sldMk cId="404869006" sldId="320"/>
            <ac:cxnSpMk id="9" creationId="{20FB12BB-0BDA-1844-B453-A68F9718501F}"/>
          </ac:cxnSpMkLst>
        </pc:cxnChg>
      </pc:sldChg>
      <pc:sldChg chg="modSp add del mod">
        <pc:chgData name="Bob Higgie" userId="ca96966e-c91b-46bf-80ae-a3ad686f5520" providerId="ADAL" clId="{BB01F9EA-F0A8-E047-A577-34BA05F74329}" dt="2020-09-23T07:10:34.413" v="6719" actId="2696"/>
        <pc:sldMkLst>
          <pc:docMk/>
          <pc:sldMk cId="1470041130" sldId="321"/>
        </pc:sldMkLst>
        <pc:spChg chg="mod">
          <ac:chgData name="Bob Higgie" userId="ca96966e-c91b-46bf-80ae-a3ad686f5520" providerId="ADAL" clId="{BB01F9EA-F0A8-E047-A577-34BA05F74329}" dt="2020-09-22T18:35:54.275" v="3799" actId="20577"/>
          <ac:spMkLst>
            <pc:docMk/>
            <pc:sldMk cId="1470041130" sldId="321"/>
            <ac:spMk id="4" creationId="{7D3CEC35-7F80-8242-815C-295506DF092F}"/>
          </ac:spMkLst>
        </pc:spChg>
      </pc:sldChg>
      <pc:sldChg chg="modSp add mod modNotesTx">
        <pc:chgData name="Bob Higgie" userId="ca96966e-c91b-46bf-80ae-a3ad686f5520" providerId="ADAL" clId="{BB01F9EA-F0A8-E047-A577-34BA05F74329}" dt="2020-09-22T19:50:33.622" v="4514" actId="20577"/>
        <pc:sldMkLst>
          <pc:docMk/>
          <pc:sldMk cId="1848979018" sldId="322"/>
        </pc:sldMkLst>
        <pc:spChg chg="mod">
          <ac:chgData name="Bob Higgie" userId="ca96966e-c91b-46bf-80ae-a3ad686f5520" providerId="ADAL" clId="{BB01F9EA-F0A8-E047-A577-34BA05F74329}" dt="2020-09-22T19:47:56.793" v="4419" actId="207"/>
          <ac:spMkLst>
            <pc:docMk/>
            <pc:sldMk cId="1848979018" sldId="322"/>
            <ac:spMk id="3" creationId="{5D417AE7-4056-EE47-985A-6A2604CFFEAE}"/>
          </ac:spMkLst>
        </pc:spChg>
      </pc:sldChg>
      <pc:sldChg chg="addSp delSp modSp add mod ord modNotesTx">
        <pc:chgData name="Bob Higgie" userId="ca96966e-c91b-46bf-80ae-a3ad686f5520" providerId="ADAL" clId="{BB01F9EA-F0A8-E047-A577-34BA05F74329}" dt="2020-09-23T09:25:37.494" v="8417" actId="20577"/>
        <pc:sldMkLst>
          <pc:docMk/>
          <pc:sldMk cId="2980693051" sldId="323"/>
        </pc:sldMkLst>
        <pc:spChg chg="del mod">
          <ac:chgData name="Bob Higgie" userId="ca96966e-c91b-46bf-80ae-a3ad686f5520" providerId="ADAL" clId="{BB01F9EA-F0A8-E047-A577-34BA05F74329}" dt="2020-09-22T20:11:42.261" v="4811" actId="478"/>
          <ac:spMkLst>
            <pc:docMk/>
            <pc:sldMk cId="2980693051" sldId="323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2T19:50:54.502" v="4529" actId="20577"/>
          <ac:spMkLst>
            <pc:docMk/>
            <pc:sldMk cId="2980693051" sldId="323"/>
            <ac:spMk id="4" creationId="{7D3CEC35-7F80-8242-815C-295506DF092F}"/>
          </ac:spMkLst>
        </pc:spChg>
        <pc:spChg chg="add del mod">
          <ac:chgData name="Bob Higgie" userId="ca96966e-c91b-46bf-80ae-a3ad686f5520" providerId="ADAL" clId="{BB01F9EA-F0A8-E047-A577-34BA05F74329}" dt="2020-09-22T20:11:45.533" v="4812" actId="478"/>
          <ac:spMkLst>
            <pc:docMk/>
            <pc:sldMk cId="2980693051" sldId="323"/>
            <ac:spMk id="6" creationId="{BE2A281B-6EE6-AC47-8CD1-B085071DA24F}"/>
          </ac:spMkLst>
        </pc:spChg>
        <pc:spChg chg="add mod">
          <ac:chgData name="Bob Higgie" userId="ca96966e-c91b-46bf-80ae-a3ad686f5520" providerId="ADAL" clId="{BB01F9EA-F0A8-E047-A577-34BA05F74329}" dt="2020-09-22T20:24:42.912" v="5335" actId="1076"/>
          <ac:spMkLst>
            <pc:docMk/>
            <pc:sldMk cId="2980693051" sldId="323"/>
            <ac:spMk id="7" creationId="{D6B3DA00-7DF5-724F-B2A1-80BDDB3186F3}"/>
          </ac:spMkLst>
        </pc:spChg>
        <pc:graphicFrameChg chg="add mod modGraphic">
          <ac:chgData name="Bob Higgie" userId="ca96966e-c91b-46bf-80ae-a3ad686f5520" providerId="ADAL" clId="{BB01F9EA-F0A8-E047-A577-34BA05F74329}" dt="2020-09-23T09:25:37.494" v="8417" actId="20577"/>
          <ac:graphicFrameMkLst>
            <pc:docMk/>
            <pc:sldMk cId="2980693051" sldId="323"/>
            <ac:graphicFrameMk id="2" creationId="{8BDB85ED-EEB8-E349-96E8-2F0CC738A3F2}"/>
          </ac:graphicFrameMkLst>
        </pc:graphicFrameChg>
      </pc:sldChg>
      <pc:sldChg chg="addSp modSp add mod modNotesTx">
        <pc:chgData name="Bob Higgie" userId="ca96966e-c91b-46bf-80ae-a3ad686f5520" providerId="ADAL" clId="{BB01F9EA-F0A8-E047-A577-34BA05F74329}" dt="2020-09-22T20:43:07.572" v="6039" actId="6549"/>
        <pc:sldMkLst>
          <pc:docMk/>
          <pc:sldMk cId="865398149" sldId="324"/>
        </pc:sldMkLst>
        <pc:spChg chg="mod">
          <ac:chgData name="Bob Higgie" userId="ca96966e-c91b-46bf-80ae-a3ad686f5520" providerId="ADAL" clId="{BB01F9EA-F0A8-E047-A577-34BA05F74329}" dt="2020-09-22T20:34:39.481" v="5621" actId="20577"/>
          <ac:spMkLst>
            <pc:docMk/>
            <pc:sldMk cId="865398149" sldId="324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2T20:29:16.963" v="5510" actId="20577"/>
          <ac:spMkLst>
            <pc:docMk/>
            <pc:sldMk cId="865398149" sldId="324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BB01F9EA-F0A8-E047-A577-34BA05F74329}" dt="2020-09-22T20:38:11.962" v="5870" actId="1076"/>
          <ac:graphicFrameMkLst>
            <pc:docMk/>
            <pc:sldMk cId="865398149" sldId="324"/>
            <ac:graphicFrameMk id="2" creationId="{C3286A3F-FD30-8947-9339-D5644B048DBF}"/>
          </ac:graphicFrameMkLst>
        </pc:graphicFrameChg>
        <pc:graphicFrameChg chg="add mod modGraphic">
          <ac:chgData name="Bob Higgie" userId="ca96966e-c91b-46bf-80ae-a3ad686f5520" providerId="ADAL" clId="{BB01F9EA-F0A8-E047-A577-34BA05F74329}" dt="2020-09-22T20:42:39.103" v="6038" actId="2165"/>
          <ac:graphicFrameMkLst>
            <pc:docMk/>
            <pc:sldMk cId="865398149" sldId="324"/>
            <ac:graphicFrameMk id="5" creationId="{F31FD37B-AB18-454C-B29E-59535345AB23}"/>
          </ac:graphicFrameMkLst>
        </pc:graphicFrameChg>
      </pc:sldChg>
      <pc:sldChg chg="modSp add mod modNotesTx">
        <pc:chgData name="Bob Higgie" userId="ca96966e-c91b-46bf-80ae-a3ad686f5520" providerId="ADAL" clId="{BB01F9EA-F0A8-E047-A577-34BA05F74329}" dt="2020-09-22T20:51:36.432" v="6718" actId="313"/>
        <pc:sldMkLst>
          <pc:docMk/>
          <pc:sldMk cId="3090130621" sldId="325"/>
        </pc:sldMkLst>
        <pc:spChg chg="mod">
          <ac:chgData name="Bob Higgie" userId="ca96966e-c91b-46bf-80ae-a3ad686f5520" providerId="ADAL" clId="{BB01F9EA-F0A8-E047-A577-34BA05F74329}" dt="2020-09-22T20:51:36.432" v="6718" actId="313"/>
          <ac:spMkLst>
            <pc:docMk/>
            <pc:sldMk cId="3090130621" sldId="325"/>
            <ac:spMk id="3" creationId="{5D417AE7-4056-EE47-985A-6A2604CFFEAE}"/>
          </ac:spMkLst>
        </pc:spChg>
      </pc:sldChg>
      <pc:sldChg chg="modSp add mod modNotesTx">
        <pc:chgData name="Bob Higgie" userId="ca96966e-c91b-46bf-80ae-a3ad686f5520" providerId="ADAL" clId="{BB01F9EA-F0A8-E047-A577-34BA05F74329}" dt="2020-09-23T07:25:00.825" v="7105" actId="20577"/>
        <pc:sldMkLst>
          <pc:docMk/>
          <pc:sldMk cId="3699425240" sldId="326"/>
        </pc:sldMkLst>
        <pc:spChg chg="mod">
          <ac:chgData name="Bob Higgie" userId="ca96966e-c91b-46bf-80ae-a3ad686f5520" providerId="ADAL" clId="{BB01F9EA-F0A8-E047-A577-34BA05F74329}" dt="2020-09-23T07:25:00.825" v="7105" actId="20577"/>
          <ac:spMkLst>
            <pc:docMk/>
            <pc:sldMk cId="3699425240" sldId="326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07:22:34.434" v="6729" actId="6549"/>
          <ac:spMkLst>
            <pc:docMk/>
            <pc:sldMk cId="3699425240" sldId="326"/>
            <ac:spMk id="4" creationId="{7D3CEC35-7F80-8242-815C-295506DF092F}"/>
          </ac:spMkLst>
        </pc:spChg>
      </pc:sldChg>
      <pc:sldChg chg="modSp add mod modNotesTx">
        <pc:chgData name="Bob Higgie" userId="ca96966e-c91b-46bf-80ae-a3ad686f5520" providerId="ADAL" clId="{BB01F9EA-F0A8-E047-A577-34BA05F74329}" dt="2020-09-23T09:16:55.496" v="8231" actId="20577"/>
        <pc:sldMkLst>
          <pc:docMk/>
          <pc:sldMk cId="2568245125" sldId="327"/>
        </pc:sldMkLst>
        <pc:spChg chg="mod">
          <ac:chgData name="Bob Higgie" userId="ca96966e-c91b-46bf-80ae-a3ad686f5520" providerId="ADAL" clId="{BB01F9EA-F0A8-E047-A577-34BA05F74329}" dt="2020-09-23T08:47:52.692" v="7373" actId="207"/>
          <ac:spMkLst>
            <pc:docMk/>
            <pc:sldMk cId="2568245125" sldId="327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08:44:25.045" v="7120" actId="20577"/>
          <ac:spMkLst>
            <pc:docMk/>
            <pc:sldMk cId="2568245125" sldId="327"/>
            <ac:spMk id="4" creationId="{7D3CEC35-7F80-8242-815C-295506DF092F}"/>
          </ac:spMkLst>
        </pc:spChg>
      </pc:sldChg>
      <pc:sldChg chg="addSp modSp add mod ord modNotesTx">
        <pc:chgData name="Bob Higgie" userId="ca96966e-c91b-46bf-80ae-a3ad686f5520" providerId="ADAL" clId="{BB01F9EA-F0A8-E047-A577-34BA05F74329}" dt="2020-09-23T09:18:16.956" v="8233" actId="20578"/>
        <pc:sldMkLst>
          <pc:docMk/>
          <pc:sldMk cId="2945944565" sldId="328"/>
        </pc:sldMkLst>
        <pc:spChg chg="mod">
          <ac:chgData name="Bob Higgie" userId="ca96966e-c91b-46bf-80ae-a3ad686f5520" providerId="ADAL" clId="{BB01F9EA-F0A8-E047-A577-34BA05F74329}" dt="2020-09-23T09:06:55.233" v="7779" actId="20577"/>
          <ac:spMkLst>
            <pc:docMk/>
            <pc:sldMk cId="2945944565" sldId="328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08:59:21.206" v="7478" actId="20577"/>
          <ac:spMkLst>
            <pc:docMk/>
            <pc:sldMk cId="2945944565" sldId="328"/>
            <ac:spMk id="4" creationId="{7D3CEC35-7F80-8242-815C-295506DF092F}"/>
          </ac:spMkLst>
        </pc:spChg>
        <pc:picChg chg="add mod">
          <ac:chgData name="Bob Higgie" userId="ca96966e-c91b-46bf-80ae-a3ad686f5520" providerId="ADAL" clId="{BB01F9EA-F0A8-E047-A577-34BA05F74329}" dt="2020-09-23T09:05:48.077" v="7752" actId="1076"/>
          <ac:picMkLst>
            <pc:docMk/>
            <pc:sldMk cId="2945944565" sldId="328"/>
            <ac:picMk id="2" creationId="{362C6B95-737F-2443-B8B4-00BB1B8FE00D}"/>
          </ac:picMkLst>
        </pc:picChg>
      </pc:sldChg>
      <pc:sldChg chg="modSp add mod modNotesTx">
        <pc:chgData name="Bob Higgie" userId="ca96966e-c91b-46bf-80ae-a3ad686f5520" providerId="ADAL" clId="{BB01F9EA-F0A8-E047-A577-34BA05F74329}" dt="2020-09-23T18:16:07.403" v="15372" actId="20577"/>
        <pc:sldMkLst>
          <pc:docMk/>
          <pc:sldMk cId="727199382" sldId="329"/>
        </pc:sldMkLst>
        <pc:spChg chg="mod">
          <ac:chgData name="Bob Higgie" userId="ca96966e-c91b-46bf-80ae-a3ad686f5520" providerId="ADAL" clId="{BB01F9EA-F0A8-E047-A577-34BA05F74329}" dt="2020-09-23T18:16:07.403" v="15372" actId="20577"/>
          <ac:spMkLst>
            <pc:docMk/>
            <pc:sldMk cId="727199382" sldId="329"/>
            <ac:spMk id="3" creationId="{5D417AE7-4056-EE47-985A-6A2604CFFEAE}"/>
          </ac:spMkLst>
        </pc:spChg>
      </pc:sldChg>
      <pc:sldChg chg="addSp modSp add mod ord">
        <pc:chgData name="Bob Higgie" userId="ca96966e-c91b-46bf-80ae-a3ad686f5520" providerId="ADAL" clId="{BB01F9EA-F0A8-E047-A577-34BA05F74329}" dt="2020-09-23T10:31:02.421" v="9205" actId="20578"/>
        <pc:sldMkLst>
          <pc:docMk/>
          <pc:sldMk cId="1786468389" sldId="330"/>
        </pc:sldMkLst>
        <pc:spChg chg="add mod">
          <ac:chgData name="Bob Higgie" userId="ca96966e-c91b-46bf-80ae-a3ad686f5520" providerId="ADAL" clId="{BB01F9EA-F0A8-E047-A577-34BA05F74329}" dt="2020-09-23T09:47:33.743" v="9018" actId="20577"/>
          <ac:spMkLst>
            <pc:docMk/>
            <pc:sldMk cId="1786468389" sldId="330"/>
            <ac:spMk id="2" creationId="{4B63C621-6CF9-E942-A3ED-327F62A33E3B}"/>
          </ac:spMkLst>
        </pc:spChg>
        <pc:spChg chg="mod">
          <ac:chgData name="Bob Higgie" userId="ca96966e-c91b-46bf-80ae-a3ad686f5520" providerId="ADAL" clId="{BB01F9EA-F0A8-E047-A577-34BA05F74329}" dt="2020-09-23T09:46:10.862" v="9001" actId="27636"/>
          <ac:spMkLst>
            <pc:docMk/>
            <pc:sldMk cId="1786468389" sldId="330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0:30:05.560" v="9182" actId="20577"/>
          <ac:spMkLst>
            <pc:docMk/>
            <pc:sldMk cId="1786468389" sldId="330"/>
            <ac:spMk id="4" creationId="{7D3CEC35-7F80-8242-815C-295506DF092F}"/>
          </ac:spMkLst>
        </pc:spChg>
        <pc:spChg chg="add mod">
          <ac:chgData name="Bob Higgie" userId="ca96966e-c91b-46bf-80ae-a3ad686f5520" providerId="ADAL" clId="{BB01F9EA-F0A8-E047-A577-34BA05F74329}" dt="2020-09-23T09:50:10.887" v="9068" actId="1038"/>
          <ac:spMkLst>
            <pc:docMk/>
            <pc:sldMk cId="1786468389" sldId="330"/>
            <ac:spMk id="5" creationId="{0EAE81EF-04D0-7948-BA5D-C9457A8CF09C}"/>
          </ac:spMkLst>
        </pc:spChg>
        <pc:spChg chg="add mod">
          <ac:chgData name="Bob Higgie" userId="ca96966e-c91b-46bf-80ae-a3ad686f5520" providerId="ADAL" clId="{BB01F9EA-F0A8-E047-A577-34BA05F74329}" dt="2020-09-23T09:47:44.137" v="9030" actId="20577"/>
          <ac:spMkLst>
            <pc:docMk/>
            <pc:sldMk cId="1786468389" sldId="330"/>
            <ac:spMk id="6" creationId="{9B30C56A-FE46-F64F-B50F-066A3C752784}"/>
          </ac:spMkLst>
        </pc:spChg>
        <pc:spChg chg="add mod">
          <ac:chgData name="Bob Higgie" userId="ca96966e-c91b-46bf-80ae-a3ad686f5520" providerId="ADAL" clId="{BB01F9EA-F0A8-E047-A577-34BA05F74329}" dt="2020-09-23T09:48:28.051" v="9052" actId="1076"/>
          <ac:spMkLst>
            <pc:docMk/>
            <pc:sldMk cId="1786468389" sldId="330"/>
            <ac:spMk id="7" creationId="{518F2309-E87E-B341-9907-6C2BABD94FD9}"/>
          </ac:spMkLst>
        </pc:spChg>
        <pc:spChg chg="add mod">
          <ac:chgData name="Bob Higgie" userId="ca96966e-c91b-46bf-80ae-a3ad686f5520" providerId="ADAL" clId="{BB01F9EA-F0A8-E047-A577-34BA05F74329}" dt="2020-09-23T09:47:52.183" v="9034" actId="20577"/>
          <ac:spMkLst>
            <pc:docMk/>
            <pc:sldMk cId="1786468389" sldId="330"/>
            <ac:spMk id="8" creationId="{F762FC22-23E1-5E4C-97B0-D8EBA041EB96}"/>
          </ac:spMkLst>
        </pc:spChg>
        <pc:spChg chg="add mod">
          <ac:chgData name="Bob Higgie" userId="ca96966e-c91b-46bf-80ae-a3ad686f5520" providerId="ADAL" clId="{BB01F9EA-F0A8-E047-A577-34BA05F74329}" dt="2020-09-23T10:27:28.625" v="9083" actId="1076"/>
          <ac:spMkLst>
            <pc:docMk/>
            <pc:sldMk cId="1786468389" sldId="330"/>
            <ac:spMk id="26" creationId="{134E6308-7B7F-0D4E-BB4F-3DFF4EA557BA}"/>
          </ac:spMkLst>
        </pc:spChg>
        <pc:spChg chg="add mod">
          <ac:chgData name="Bob Higgie" userId="ca96966e-c91b-46bf-80ae-a3ad686f5520" providerId="ADAL" clId="{BB01F9EA-F0A8-E047-A577-34BA05F74329}" dt="2020-09-23T10:29:44.278" v="9170" actId="14100"/>
          <ac:spMkLst>
            <pc:docMk/>
            <pc:sldMk cId="1786468389" sldId="330"/>
            <ac:spMk id="27" creationId="{52780541-5A5B-414E-8B25-F7C14586701E}"/>
          </ac:spMkLst>
        </pc:spChg>
        <pc:spChg chg="add mod">
          <ac:chgData name="Bob Higgie" userId="ca96966e-c91b-46bf-80ae-a3ad686f5520" providerId="ADAL" clId="{BB01F9EA-F0A8-E047-A577-34BA05F74329}" dt="2020-09-23T10:28:49.810" v="9138" actId="1076"/>
          <ac:spMkLst>
            <pc:docMk/>
            <pc:sldMk cId="1786468389" sldId="330"/>
            <ac:spMk id="28" creationId="{3BE8782A-9371-9846-873D-C4C8D77045D0}"/>
          </ac:spMkLst>
        </pc:spChg>
        <pc:spChg chg="add mod">
          <ac:chgData name="Bob Higgie" userId="ca96966e-c91b-46bf-80ae-a3ad686f5520" providerId="ADAL" clId="{BB01F9EA-F0A8-E047-A577-34BA05F74329}" dt="2020-09-23T10:29:24.344" v="9155" actId="14100"/>
          <ac:spMkLst>
            <pc:docMk/>
            <pc:sldMk cId="1786468389" sldId="330"/>
            <ac:spMk id="29" creationId="{CD4AD761-4229-8E4B-B5A7-4F1FC48CD398}"/>
          </ac:spMkLst>
        </pc:spChg>
        <pc:spChg chg="add mod">
          <ac:chgData name="Bob Higgie" userId="ca96966e-c91b-46bf-80ae-a3ad686f5520" providerId="ADAL" clId="{BB01F9EA-F0A8-E047-A577-34BA05F74329}" dt="2020-09-23T10:29:01.339" v="9139" actId="1076"/>
          <ac:spMkLst>
            <pc:docMk/>
            <pc:sldMk cId="1786468389" sldId="330"/>
            <ac:spMk id="30" creationId="{ADF41524-25F5-6340-A8A2-665BF152AFC0}"/>
          </ac:spMkLst>
        </pc:spChg>
        <pc:spChg chg="add mod">
          <ac:chgData name="Bob Higgie" userId="ca96966e-c91b-46bf-80ae-a3ad686f5520" providerId="ADAL" clId="{BB01F9EA-F0A8-E047-A577-34BA05F74329}" dt="2020-09-23T10:27:49.108" v="9101" actId="20577"/>
          <ac:spMkLst>
            <pc:docMk/>
            <pc:sldMk cId="1786468389" sldId="330"/>
            <ac:spMk id="31" creationId="{280C2F29-8DB0-8B46-A5F4-12F77CE7FE0E}"/>
          </ac:spMkLst>
        </pc:sp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10" creationId="{BC929391-3F6B-BF41-B5FE-2357467710AE}"/>
          </ac:cxnSpMkLst>
        </pc:cxnChg>
        <pc:cxnChg chg="add">
          <ac:chgData name="Bob Higgie" userId="ca96966e-c91b-46bf-80ae-a3ad686f5520" providerId="ADAL" clId="{BB01F9EA-F0A8-E047-A577-34BA05F74329}" dt="2020-09-23T09:48:44.039" v="9053" actId="11529"/>
          <ac:cxnSpMkLst>
            <pc:docMk/>
            <pc:sldMk cId="1786468389" sldId="330"/>
            <ac:cxnSpMk id="13" creationId="{EB89C92B-DF01-AD4F-868E-09191122A01E}"/>
          </ac:cxnSpMkLst>
        </pc:cxn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15" creationId="{C9A9A7EE-4877-3B43-A1DE-4C5C9895169D}"/>
          </ac:cxnSpMkLst>
        </pc:cxn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17" creationId="{EBD21E4B-BE80-8440-8905-61D11BF48CE1}"/>
          </ac:cxnSpMkLst>
        </pc:cxn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21" creationId="{3728AD43-A88D-E347-9717-F1F88567D36D}"/>
          </ac:cxnSpMkLst>
        </pc:cxn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23" creationId="{A92F85E8-ED37-EE43-B9BB-D1B0DE7607F4}"/>
          </ac:cxnSpMkLst>
        </pc:cxnChg>
        <pc:cxnChg chg="add mod">
          <ac:chgData name="Bob Higgie" userId="ca96966e-c91b-46bf-80ae-a3ad686f5520" providerId="ADAL" clId="{BB01F9EA-F0A8-E047-A577-34BA05F74329}" dt="2020-09-23T09:50:39.787" v="9075" actId="692"/>
          <ac:cxnSpMkLst>
            <pc:docMk/>
            <pc:sldMk cId="1786468389" sldId="330"/>
            <ac:cxnSpMk id="25" creationId="{54C52785-88F9-274B-BC76-9A0F956EA101}"/>
          </ac:cxnSpMkLst>
        </pc:cxnChg>
      </pc:sldChg>
      <pc:sldChg chg="modSp add mod ord modNotesTx">
        <pc:chgData name="Bob Higgie" userId="ca96966e-c91b-46bf-80ae-a3ad686f5520" providerId="ADAL" clId="{BB01F9EA-F0A8-E047-A577-34BA05F74329}" dt="2020-09-23T18:16:45.081" v="15381" actId="20577"/>
        <pc:sldMkLst>
          <pc:docMk/>
          <pc:sldMk cId="3302438304" sldId="331"/>
        </pc:sldMkLst>
        <pc:spChg chg="mod">
          <ac:chgData name="Bob Higgie" userId="ca96966e-c91b-46bf-80ae-a3ad686f5520" providerId="ADAL" clId="{BB01F9EA-F0A8-E047-A577-34BA05F74329}" dt="2020-09-23T18:16:45.081" v="15381" actId="20577"/>
          <ac:spMkLst>
            <pc:docMk/>
            <pc:sldMk cId="3302438304" sldId="331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0:41:36.487" v="9573" actId="20577"/>
          <ac:spMkLst>
            <pc:docMk/>
            <pc:sldMk cId="3302438304" sldId="331"/>
            <ac:spMk id="4" creationId="{7D3CEC35-7F80-8242-815C-295506DF092F}"/>
          </ac:spMkLst>
        </pc:spChg>
      </pc:sldChg>
      <pc:sldChg chg="addSp modSp add mod ord">
        <pc:chgData name="Bob Higgie" userId="ca96966e-c91b-46bf-80ae-a3ad686f5520" providerId="ADAL" clId="{BB01F9EA-F0A8-E047-A577-34BA05F74329}" dt="2020-09-23T18:17:44.306" v="15384" actId="20577"/>
        <pc:sldMkLst>
          <pc:docMk/>
          <pc:sldMk cId="3947728830" sldId="332"/>
        </pc:sldMkLst>
        <pc:spChg chg="mod">
          <ac:chgData name="Bob Higgie" userId="ca96966e-c91b-46bf-80ae-a3ad686f5520" providerId="ADAL" clId="{BB01F9EA-F0A8-E047-A577-34BA05F74329}" dt="2020-09-23T10:42:07.559" v="9587" actId="6549"/>
          <ac:spMkLst>
            <pc:docMk/>
            <pc:sldMk cId="3947728830" sldId="332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0:41:55.509" v="9586" actId="20577"/>
          <ac:spMkLst>
            <pc:docMk/>
            <pc:sldMk cId="3947728830" sldId="332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BB01F9EA-F0A8-E047-A577-34BA05F74329}" dt="2020-09-23T18:17:44.306" v="15384" actId="20577"/>
          <ac:graphicFrameMkLst>
            <pc:docMk/>
            <pc:sldMk cId="3947728830" sldId="332"/>
            <ac:graphicFrameMk id="2" creationId="{6FF30ECB-00FA-5241-8A18-7756C387E084}"/>
          </ac:graphicFrameMkLst>
        </pc:graphicFrameChg>
      </pc:sldChg>
      <pc:sldChg chg="modSp add mod">
        <pc:chgData name="Bob Higgie" userId="ca96966e-c91b-46bf-80ae-a3ad686f5520" providerId="ADAL" clId="{BB01F9EA-F0A8-E047-A577-34BA05F74329}" dt="2020-09-23T11:57:57.802" v="11079" actId="20577"/>
        <pc:sldMkLst>
          <pc:docMk/>
          <pc:sldMk cId="2472987009" sldId="333"/>
        </pc:sldMkLst>
        <pc:spChg chg="mod">
          <ac:chgData name="Bob Higgie" userId="ca96966e-c91b-46bf-80ae-a3ad686f5520" providerId="ADAL" clId="{BB01F9EA-F0A8-E047-A577-34BA05F74329}" dt="2020-09-23T11:57:57.802" v="11079" actId="20577"/>
          <ac:spMkLst>
            <pc:docMk/>
            <pc:sldMk cId="2472987009" sldId="333"/>
            <ac:spMk id="3" creationId="{5D417AE7-4056-EE47-985A-6A2604CFFEAE}"/>
          </ac:spMkLst>
        </pc:spChg>
      </pc:sldChg>
      <pc:sldChg chg="addSp modSp add mod ord modNotesTx">
        <pc:chgData name="Bob Higgie" userId="ca96966e-c91b-46bf-80ae-a3ad686f5520" providerId="ADAL" clId="{BB01F9EA-F0A8-E047-A577-34BA05F74329}" dt="2020-09-23T13:48:12.992" v="12488" actId="20577"/>
        <pc:sldMkLst>
          <pc:docMk/>
          <pc:sldMk cId="2246189573" sldId="334"/>
        </pc:sldMkLst>
        <pc:spChg chg="mod">
          <ac:chgData name="Bob Higgie" userId="ca96966e-c91b-46bf-80ae-a3ad686f5520" providerId="ADAL" clId="{BB01F9EA-F0A8-E047-A577-34BA05F74329}" dt="2020-09-23T13:12:30.218" v="11479" actId="27636"/>
          <ac:spMkLst>
            <pc:docMk/>
            <pc:sldMk cId="2246189573" sldId="334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2:00:11.249" v="11105" actId="20577"/>
          <ac:spMkLst>
            <pc:docMk/>
            <pc:sldMk cId="2246189573" sldId="334"/>
            <ac:spMk id="4" creationId="{7D3CEC35-7F80-8242-815C-295506DF092F}"/>
          </ac:spMkLst>
        </pc:spChg>
        <pc:spChg chg="add mod">
          <ac:chgData name="Bob Higgie" userId="ca96966e-c91b-46bf-80ae-a3ad686f5520" providerId="ADAL" clId="{BB01F9EA-F0A8-E047-A577-34BA05F74329}" dt="2020-09-23T12:10:21.718" v="11186" actId="1076"/>
          <ac:spMkLst>
            <pc:docMk/>
            <pc:sldMk cId="2246189573" sldId="334"/>
            <ac:spMk id="5" creationId="{1AC37313-56BE-5145-8888-572FD9B7E628}"/>
          </ac:spMkLst>
        </pc:spChg>
        <pc:spChg chg="add mod">
          <ac:chgData name="Bob Higgie" userId="ca96966e-c91b-46bf-80ae-a3ad686f5520" providerId="ADAL" clId="{BB01F9EA-F0A8-E047-A577-34BA05F74329}" dt="2020-09-23T13:02:55.602" v="11249" actId="1076"/>
          <ac:spMkLst>
            <pc:docMk/>
            <pc:sldMk cId="2246189573" sldId="334"/>
            <ac:spMk id="23" creationId="{CC83EDEA-25BF-2F4B-BBCA-0945F2599971}"/>
          </ac:spMkLst>
        </pc:spChg>
        <pc:spChg chg="add mod">
          <ac:chgData name="Bob Higgie" userId="ca96966e-c91b-46bf-80ae-a3ad686f5520" providerId="ADAL" clId="{BB01F9EA-F0A8-E047-A577-34BA05F74329}" dt="2020-09-23T13:05:53.890" v="11382" actId="20577"/>
          <ac:spMkLst>
            <pc:docMk/>
            <pc:sldMk cId="2246189573" sldId="334"/>
            <ac:spMk id="24" creationId="{A9C50A7E-A35E-9647-92E6-674658075EB9}"/>
          </ac:spMkLst>
        </pc:spChg>
        <pc:spChg chg="add mod">
          <ac:chgData name="Bob Higgie" userId="ca96966e-c91b-46bf-80ae-a3ad686f5520" providerId="ADAL" clId="{BB01F9EA-F0A8-E047-A577-34BA05F74329}" dt="2020-09-23T13:05:33.084" v="11364" actId="14100"/>
          <ac:spMkLst>
            <pc:docMk/>
            <pc:sldMk cId="2246189573" sldId="334"/>
            <ac:spMk id="25" creationId="{99772C5B-1FFC-4044-9766-32B19DFEFB99}"/>
          </ac:spMkLst>
        </pc:spChg>
        <pc:spChg chg="add mod">
          <ac:chgData name="Bob Higgie" userId="ca96966e-c91b-46bf-80ae-a3ad686f5520" providerId="ADAL" clId="{BB01F9EA-F0A8-E047-A577-34BA05F74329}" dt="2020-09-23T13:04:51.446" v="11330" actId="14100"/>
          <ac:spMkLst>
            <pc:docMk/>
            <pc:sldMk cId="2246189573" sldId="334"/>
            <ac:spMk id="26" creationId="{F9398336-81FB-3445-8B22-C69CAB0F1F54}"/>
          </ac:spMkLst>
        </pc:spChg>
        <pc:spChg chg="add mod">
          <ac:chgData name="Bob Higgie" userId="ca96966e-c91b-46bf-80ae-a3ad686f5520" providerId="ADAL" clId="{BB01F9EA-F0A8-E047-A577-34BA05F74329}" dt="2020-09-23T13:05:11.714" v="11347" actId="14100"/>
          <ac:spMkLst>
            <pc:docMk/>
            <pc:sldMk cId="2246189573" sldId="334"/>
            <ac:spMk id="27" creationId="{39758244-822C-9B42-A9BB-F597422B09E4}"/>
          </ac:spMkLst>
        </pc:spChg>
        <pc:spChg chg="add mod">
          <ac:chgData name="Bob Higgie" userId="ca96966e-c91b-46bf-80ae-a3ad686f5520" providerId="ADAL" clId="{BB01F9EA-F0A8-E047-A577-34BA05F74329}" dt="2020-09-23T13:04:31.554" v="11315" actId="1076"/>
          <ac:spMkLst>
            <pc:docMk/>
            <pc:sldMk cId="2246189573" sldId="334"/>
            <ac:spMk id="28" creationId="{9B439144-5E7C-9142-8FB6-6AE87DD47F81}"/>
          </ac:spMkLst>
        </pc:spChg>
        <pc:spChg chg="add mod">
          <ac:chgData name="Bob Higgie" userId="ca96966e-c91b-46bf-80ae-a3ad686f5520" providerId="ADAL" clId="{BB01F9EA-F0A8-E047-A577-34BA05F74329}" dt="2020-09-23T13:04:04.277" v="11294" actId="14100"/>
          <ac:spMkLst>
            <pc:docMk/>
            <pc:sldMk cId="2246189573" sldId="334"/>
            <ac:spMk id="29" creationId="{FCC23400-025C-A74D-8DBF-2F80C01E4C75}"/>
          </ac:spMkLst>
        </pc:spChg>
        <pc:spChg chg="add mod">
          <ac:chgData name="Bob Higgie" userId="ca96966e-c91b-46bf-80ae-a3ad686f5520" providerId="ADAL" clId="{BB01F9EA-F0A8-E047-A577-34BA05F74329}" dt="2020-09-23T13:03:41.627" v="11275" actId="20577"/>
          <ac:spMkLst>
            <pc:docMk/>
            <pc:sldMk cId="2246189573" sldId="334"/>
            <ac:spMk id="30" creationId="{9397AFFC-CBEC-504D-B43D-0EFF0AC65ED0}"/>
          </ac:spMkLst>
        </pc:spChg>
        <pc:graphicFrameChg chg="add mod modGraphic">
          <ac:chgData name="Bob Higgie" userId="ca96966e-c91b-46bf-80ae-a3ad686f5520" providerId="ADAL" clId="{BB01F9EA-F0A8-E047-A577-34BA05F74329}" dt="2020-09-23T12:09:50.062" v="11181" actId="14100"/>
          <ac:graphicFrameMkLst>
            <pc:docMk/>
            <pc:sldMk cId="2246189573" sldId="334"/>
            <ac:graphicFrameMk id="2" creationId="{E682233A-B32B-FC41-959E-94D852E4C3CE}"/>
          </ac:graphicFrameMkLst>
        </pc:graphicFrameChg>
        <pc:graphicFrameChg chg="add mod">
          <ac:chgData name="Bob Higgie" userId="ca96966e-c91b-46bf-80ae-a3ad686f5520" providerId="ADAL" clId="{BB01F9EA-F0A8-E047-A577-34BA05F74329}" dt="2020-09-23T12:59:32.655" v="11219" actId="1076"/>
          <ac:graphicFrameMkLst>
            <pc:docMk/>
            <pc:sldMk cId="2246189573" sldId="334"/>
            <ac:graphicFrameMk id="6" creationId="{E1A4B44E-55EB-8E4C-95FE-658A20DC1569}"/>
          </ac:graphicFrameMkLst>
        </pc:graphicFrameChg>
        <pc:cxnChg chg="add mod">
          <ac:chgData name="Bob Higgie" userId="ca96966e-c91b-46bf-80ae-a3ad686f5520" providerId="ADAL" clId="{BB01F9EA-F0A8-E047-A577-34BA05F74329}" dt="2020-09-23T12:58:59.112" v="11206" actId="692"/>
          <ac:cxnSpMkLst>
            <pc:docMk/>
            <pc:sldMk cId="2246189573" sldId="334"/>
            <ac:cxnSpMk id="8" creationId="{F97ACCEE-A079-E44F-A93F-92B762B0BBEC}"/>
          </ac:cxnSpMkLst>
        </pc:cxnChg>
        <pc:cxnChg chg="add mod">
          <ac:chgData name="Bob Higgie" userId="ca96966e-c91b-46bf-80ae-a3ad686f5520" providerId="ADAL" clId="{BB01F9EA-F0A8-E047-A577-34BA05F74329}" dt="2020-09-23T12:59:08.740" v="11212" actId="692"/>
          <ac:cxnSpMkLst>
            <pc:docMk/>
            <pc:sldMk cId="2246189573" sldId="334"/>
            <ac:cxnSpMk id="9" creationId="{2A5958D5-7E67-404D-A6FC-73E0A0038A85}"/>
          </ac:cxnSpMkLst>
        </pc:cxnChg>
        <pc:cxnChg chg="add mod">
          <ac:chgData name="Bob Higgie" userId="ca96966e-c91b-46bf-80ae-a3ad686f5520" providerId="ADAL" clId="{BB01F9EA-F0A8-E047-A577-34BA05F74329}" dt="2020-09-23T12:59:17.297" v="11218" actId="692"/>
          <ac:cxnSpMkLst>
            <pc:docMk/>
            <pc:sldMk cId="2246189573" sldId="334"/>
            <ac:cxnSpMk id="11" creationId="{C3AF4706-5DD7-BF45-8AA7-E98903C9ABEE}"/>
          </ac:cxnSpMkLst>
        </pc:cxnChg>
        <pc:cxnChg chg="add mod">
          <ac:chgData name="Bob Higgie" userId="ca96966e-c91b-46bf-80ae-a3ad686f5520" providerId="ADAL" clId="{BB01F9EA-F0A8-E047-A577-34BA05F74329}" dt="2020-09-23T13:00:12.516" v="11227" actId="692"/>
          <ac:cxnSpMkLst>
            <pc:docMk/>
            <pc:sldMk cId="2246189573" sldId="334"/>
            <ac:cxnSpMk id="14" creationId="{DE0D77BF-6639-4249-874C-D0540C2B2E2E}"/>
          </ac:cxnSpMkLst>
        </pc:cxnChg>
        <pc:cxnChg chg="add mod">
          <ac:chgData name="Bob Higgie" userId="ca96966e-c91b-46bf-80ae-a3ad686f5520" providerId="ADAL" clId="{BB01F9EA-F0A8-E047-A577-34BA05F74329}" dt="2020-09-23T13:00:59.219" v="11233" actId="14100"/>
          <ac:cxnSpMkLst>
            <pc:docMk/>
            <pc:sldMk cId="2246189573" sldId="334"/>
            <ac:cxnSpMk id="15" creationId="{9197ED38-BE55-E94E-AC7C-E8C7F9FC69D8}"/>
          </ac:cxnSpMkLst>
        </pc:cxnChg>
        <pc:cxnChg chg="add mod">
          <ac:chgData name="Bob Higgie" userId="ca96966e-c91b-46bf-80ae-a3ad686f5520" providerId="ADAL" clId="{BB01F9EA-F0A8-E047-A577-34BA05F74329}" dt="2020-09-23T13:01:29.396" v="11241" actId="692"/>
          <ac:cxnSpMkLst>
            <pc:docMk/>
            <pc:sldMk cId="2246189573" sldId="334"/>
            <ac:cxnSpMk id="21" creationId="{8027006F-A5DE-7947-9F91-EE3A0389ED7D}"/>
          </ac:cxnSpMkLst>
        </pc:cxnChg>
      </pc:sldChg>
      <pc:sldChg chg="addSp delSp modSp add mod ord modNotesTx">
        <pc:chgData name="Bob Higgie" userId="ca96966e-c91b-46bf-80ae-a3ad686f5520" providerId="ADAL" clId="{BB01F9EA-F0A8-E047-A577-34BA05F74329}" dt="2020-09-23T13:42:38.335" v="11933" actId="20578"/>
        <pc:sldMkLst>
          <pc:docMk/>
          <pc:sldMk cId="3628827999" sldId="335"/>
        </pc:sldMkLst>
        <pc:spChg chg="del mod">
          <ac:chgData name="Bob Higgie" userId="ca96966e-c91b-46bf-80ae-a3ad686f5520" providerId="ADAL" clId="{BB01F9EA-F0A8-E047-A577-34BA05F74329}" dt="2020-09-23T13:21:53.012" v="11805" actId="478"/>
          <ac:spMkLst>
            <pc:docMk/>
            <pc:sldMk cId="3628827999" sldId="335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5" creationId="{1AC37313-56BE-5145-8888-572FD9B7E628}"/>
          </ac:spMkLst>
        </pc:spChg>
        <pc:spChg chg="add del mod">
          <ac:chgData name="Bob Higgie" userId="ca96966e-c91b-46bf-80ae-a3ad686f5520" providerId="ADAL" clId="{BB01F9EA-F0A8-E047-A577-34BA05F74329}" dt="2020-09-23T13:21:56.462" v="11806" actId="478"/>
          <ac:spMkLst>
            <pc:docMk/>
            <pc:sldMk cId="3628827999" sldId="335"/>
            <ac:spMk id="10" creationId="{416EA8DB-D5B6-8946-9BF6-BE3719E376FD}"/>
          </ac:spMkLst>
        </pc:spChg>
        <pc:spChg chg="mod">
          <ac:chgData name="Bob Higgie" userId="ca96966e-c91b-46bf-80ae-a3ad686f5520" providerId="ADAL" clId="{BB01F9EA-F0A8-E047-A577-34BA05F74329}" dt="2020-09-23T13:30:12.437" v="11873" actId="1076"/>
          <ac:spMkLst>
            <pc:docMk/>
            <pc:sldMk cId="3628827999" sldId="335"/>
            <ac:spMk id="23" creationId="{CC83EDEA-25BF-2F4B-BBCA-0945F2599971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4" creationId="{A9C50A7E-A35E-9647-92E6-674658075EB9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5" creationId="{99772C5B-1FFC-4044-9766-32B19DFEFB99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6" creationId="{F9398336-81FB-3445-8B22-C69CAB0F1F54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7" creationId="{39758244-822C-9B42-A9BB-F597422B09E4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8" creationId="{9B439144-5E7C-9142-8FB6-6AE87DD47F81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29" creationId="{FCC23400-025C-A74D-8DBF-2F80C01E4C75}"/>
          </ac:spMkLst>
        </pc:spChg>
        <pc:spChg chg="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0" creationId="{9397AFFC-CBEC-504D-B43D-0EFF0AC65ED0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3" creationId="{B9B05CE9-F002-EC41-94FC-4B1E0200E145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4" creationId="{E5D8915C-0A08-9446-8951-7E7020D6802D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5" creationId="{6E9E13BE-C4F8-734B-AD9D-0C4EC9B277F8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8" creationId="{93689CF4-64BF-C747-9F21-772C6B160AEA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39" creationId="{398F74ED-646E-BF4F-8B69-CD2572D3ABD9}"/>
          </ac:spMkLst>
        </pc:spChg>
        <pc:spChg chg="add mod">
          <ac:chgData name="Bob Higgie" userId="ca96966e-c91b-46bf-80ae-a3ad686f5520" providerId="ADAL" clId="{BB01F9EA-F0A8-E047-A577-34BA05F74329}" dt="2020-09-23T13:29:53.484" v="11871" actId="1076"/>
          <ac:spMkLst>
            <pc:docMk/>
            <pc:sldMk cId="3628827999" sldId="335"/>
            <ac:spMk id="40" creationId="{E38137DE-B6C6-844A-A4D7-7EE13097D387}"/>
          </ac:spMkLst>
        </pc:spChg>
        <pc:graphicFrameChg chg="mod">
          <ac:chgData name="Bob Higgie" userId="ca96966e-c91b-46bf-80ae-a3ad686f5520" providerId="ADAL" clId="{BB01F9EA-F0A8-E047-A577-34BA05F74329}" dt="2020-09-23T13:29:53.484" v="11871" actId="1076"/>
          <ac:graphicFrameMkLst>
            <pc:docMk/>
            <pc:sldMk cId="3628827999" sldId="335"/>
            <ac:graphicFrameMk id="2" creationId="{E682233A-B32B-FC41-959E-94D852E4C3CE}"/>
          </ac:graphicFrameMkLst>
        </pc:graphicFrameChg>
        <pc:graphicFrameChg chg="mod">
          <ac:chgData name="Bob Higgie" userId="ca96966e-c91b-46bf-80ae-a3ad686f5520" providerId="ADAL" clId="{BB01F9EA-F0A8-E047-A577-34BA05F74329}" dt="2020-09-23T13:29:53.484" v="11871" actId="1076"/>
          <ac:graphicFrameMkLst>
            <pc:docMk/>
            <pc:sldMk cId="3628827999" sldId="335"/>
            <ac:graphicFrameMk id="6" creationId="{E1A4B44E-55EB-8E4C-95FE-658A20DC1569}"/>
          </ac:graphicFrameMkLst>
        </pc:graphicFrameChg>
        <pc:graphicFrameChg chg="add mod">
          <ac:chgData name="Bob Higgie" userId="ca96966e-c91b-46bf-80ae-a3ad686f5520" providerId="ADAL" clId="{BB01F9EA-F0A8-E047-A577-34BA05F74329}" dt="2020-09-23T13:29:53.484" v="11871" actId="1076"/>
          <ac:graphicFrameMkLst>
            <pc:docMk/>
            <pc:sldMk cId="3628827999" sldId="335"/>
            <ac:graphicFrameMk id="31" creationId="{2018EF08-CF61-1840-8ECB-4E66ADB91976}"/>
          </ac:graphicFrameMkLst>
        </pc:graphicFrameChg>
        <pc:graphicFrameChg chg="add mod">
          <ac:chgData name="Bob Higgie" userId="ca96966e-c91b-46bf-80ae-a3ad686f5520" providerId="ADAL" clId="{BB01F9EA-F0A8-E047-A577-34BA05F74329}" dt="2020-09-23T13:29:53.484" v="11871" actId="1076"/>
          <ac:graphicFrameMkLst>
            <pc:docMk/>
            <pc:sldMk cId="3628827999" sldId="335"/>
            <ac:graphicFrameMk id="36" creationId="{932FB1A7-FD33-CD44-9EA2-6DB508B3F910}"/>
          </ac:graphicFrameMkLst>
        </pc:graphicFrameChg>
        <pc:cxnChg chg="mod">
          <ac:chgData name="Bob Higgie" userId="ca96966e-c91b-46bf-80ae-a3ad686f5520" providerId="ADAL" clId="{BB01F9EA-F0A8-E047-A577-34BA05F74329}" dt="2020-09-23T13:30:21.597" v="11874" actId="14100"/>
          <ac:cxnSpMkLst>
            <pc:docMk/>
            <pc:sldMk cId="3628827999" sldId="335"/>
            <ac:cxnSpMk id="8" creationId="{F97ACCEE-A079-E44F-A93F-92B762B0BBEC}"/>
          </ac:cxnSpMkLst>
        </pc:cxnChg>
        <pc:cxnChg chg="mod">
          <ac:chgData name="Bob Higgie" userId="ca96966e-c91b-46bf-80ae-a3ad686f5520" providerId="ADAL" clId="{BB01F9EA-F0A8-E047-A577-34BA05F74329}" dt="2020-09-23T13:29:53.484" v="11871" actId="1076"/>
          <ac:cxnSpMkLst>
            <pc:docMk/>
            <pc:sldMk cId="3628827999" sldId="335"/>
            <ac:cxnSpMk id="9" creationId="{2A5958D5-7E67-404D-A6FC-73E0A0038A85}"/>
          </ac:cxnSpMkLst>
        </pc:cxnChg>
        <pc:cxnChg chg="mod">
          <ac:chgData name="Bob Higgie" userId="ca96966e-c91b-46bf-80ae-a3ad686f5520" providerId="ADAL" clId="{BB01F9EA-F0A8-E047-A577-34BA05F74329}" dt="2020-09-23T13:29:53.484" v="11871" actId="1076"/>
          <ac:cxnSpMkLst>
            <pc:docMk/>
            <pc:sldMk cId="3628827999" sldId="335"/>
            <ac:cxnSpMk id="11" creationId="{C3AF4706-5DD7-BF45-8AA7-E98903C9ABEE}"/>
          </ac:cxnSpMkLst>
        </pc:cxnChg>
        <pc:cxnChg chg="mod">
          <ac:chgData name="Bob Higgie" userId="ca96966e-c91b-46bf-80ae-a3ad686f5520" providerId="ADAL" clId="{BB01F9EA-F0A8-E047-A577-34BA05F74329}" dt="2020-09-23T13:30:49.309" v="11878" actId="14100"/>
          <ac:cxnSpMkLst>
            <pc:docMk/>
            <pc:sldMk cId="3628827999" sldId="335"/>
            <ac:cxnSpMk id="14" creationId="{DE0D77BF-6639-4249-874C-D0540C2B2E2E}"/>
          </ac:cxnSpMkLst>
        </pc:cxnChg>
        <pc:cxnChg chg="mod">
          <ac:chgData name="Bob Higgie" userId="ca96966e-c91b-46bf-80ae-a3ad686f5520" providerId="ADAL" clId="{BB01F9EA-F0A8-E047-A577-34BA05F74329}" dt="2020-09-23T13:29:53.484" v="11871" actId="1076"/>
          <ac:cxnSpMkLst>
            <pc:docMk/>
            <pc:sldMk cId="3628827999" sldId="335"/>
            <ac:cxnSpMk id="15" creationId="{9197ED38-BE55-E94E-AC7C-E8C7F9FC69D8}"/>
          </ac:cxnSpMkLst>
        </pc:cxnChg>
        <pc:cxnChg chg="mod">
          <ac:chgData name="Bob Higgie" userId="ca96966e-c91b-46bf-80ae-a3ad686f5520" providerId="ADAL" clId="{BB01F9EA-F0A8-E047-A577-34BA05F74329}" dt="2020-09-23T13:36:01.813" v="11929" actId="14100"/>
          <ac:cxnSpMkLst>
            <pc:docMk/>
            <pc:sldMk cId="3628827999" sldId="335"/>
            <ac:cxnSpMk id="21" creationId="{8027006F-A5DE-7947-9F91-EE3A0389ED7D}"/>
          </ac:cxnSpMkLst>
        </pc:cxnChg>
        <pc:cxnChg chg="add mod">
          <ac:chgData name="Bob Higgie" userId="ca96966e-c91b-46bf-80ae-a3ad686f5520" providerId="ADAL" clId="{BB01F9EA-F0A8-E047-A577-34BA05F74329}" dt="2020-09-23T13:29:53.484" v="11871" actId="1076"/>
          <ac:cxnSpMkLst>
            <pc:docMk/>
            <pc:sldMk cId="3628827999" sldId="335"/>
            <ac:cxnSpMk id="32" creationId="{B46CBF67-5FC6-C94B-9B6B-7FC88BE077D7}"/>
          </ac:cxnSpMkLst>
        </pc:cxnChg>
        <pc:cxnChg chg="add del mod">
          <ac:chgData name="Bob Higgie" userId="ca96966e-c91b-46bf-80ae-a3ad686f5520" providerId="ADAL" clId="{BB01F9EA-F0A8-E047-A577-34BA05F74329}" dt="2020-09-23T13:26:20.979" v="11835" actId="478"/>
          <ac:cxnSpMkLst>
            <pc:docMk/>
            <pc:sldMk cId="3628827999" sldId="335"/>
            <ac:cxnSpMk id="37" creationId="{87BF62B5-4268-E64C-9F0D-95E5EA8C70C2}"/>
          </ac:cxnSpMkLst>
        </pc:cxnChg>
        <pc:cxnChg chg="add mod">
          <ac:chgData name="Bob Higgie" userId="ca96966e-c91b-46bf-80ae-a3ad686f5520" providerId="ADAL" clId="{BB01F9EA-F0A8-E047-A577-34BA05F74329}" dt="2020-09-23T13:32:46.244" v="11902" actId="692"/>
          <ac:cxnSpMkLst>
            <pc:docMk/>
            <pc:sldMk cId="3628827999" sldId="335"/>
            <ac:cxnSpMk id="66" creationId="{42032855-749C-9D4B-B030-D4CE77668FDC}"/>
          </ac:cxnSpMkLst>
        </pc:cxnChg>
        <pc:cxnChg chg="add mod">
          <ac:chgData name="Bob Higgie" userId="ca96966e-c91b-46bf-80ae-a3ad686f5520" providerId="ADAL" clId="{BB01F9EA-F0A8-E047-A577-34BA05F74329}" dt="2020-09-23T13:32:36.853" v="11895" actId="692"/>
          <ac:cxnSpMkLst>
            <pc:docMk/>
            <pc:sldMk cId="3628827999" sldId="335"/>
            <ac:cxnSpMk id="69" creationId="{EA30AC68-1891-864F-883A-B060370C7730}"/>
          </ac:cxnSpMkLst>
        </pc:cxnChg>
        <pc:cxnChg chg="add del mod">
          <ac:chgData name="Bob Higgie" userId="ca96966e-c91b-46bf-80ae-a3ad686f5520" providerId="ADAL" clId="{BB01F9EA-F0A8-E047-A577-34BA05F74329}" dt="2020-09-23T13:33:39.137" v="11905" actId="478"/>
          <ac:cxnSpMkLst>
            <pc:docMk/>
            <pc:sldMk cId="3628827999" sldId="335"/>
            <ac:cxnSpMk id="72" creationId="{34A131E8-79F7-A544-B3D4-F9BCB4657DF4}"/>
          </ac:cxnSpMkLst>
        </pc:cxnChg>
        <pc:cxnChg chg="add mod">
          <ac:chgData name="Bob Higgie" userId="ca96966e-c91b-46bf-80ae-a3ad686f5520" providerId="ADAL" clId="{BB01F9EA-F0A8-E047-A577-34BA05F74329}" dt="2020-09-23T13:35:29.552" v="11927" actId="692"/>
          <ac:cxnSpMkLst>
            <pc:docMk/>
            <pc:sldMk cId="3628827999" sldId="335"/>
            <ac:cxnSpMk id="75" creationId="{B98C9246-B327-A845-849D-CBDA37BE6206}"/>
          </ac:cxnSpMkLst>
        </pc:cxnChg>
        <pc:cxnChg chg="add mod">
          <ac:chgData name="Bob Higgie" userId="ca96966e-c91b-46bf-80ae-a3ad686f5520" providerId="ADAL" clId="{BB01F9EA-F0A8-E047-A577-34BA05F74329}" dt="2020-09-23T13:35:21.552" v="11921" actId="692"/>
          <ac:cxnSpMkLst>
            <pc:docMk/>
            <pc:sldMk cId="3628827999" sldId="335"/>
            <ac:cxnSpMk id="77" creationId="{6FBC7BF3-F3DC-524A-BD85-C91FC3ADF56B}"/>
          </ac:cxnSpMkLst>
        </pc:cxnChg>
        <pc:cxnChg chg="add mod">
          <ac:chgData name="Bob Higgie" userId="ca96966e-c91b-46bf-80ae-a3ad686f5520" providerId="ADAL" clId="{BB01F9EA-F0A8-E047-A577-34BA05F74329}" dt="2020-09-23T13:35:12.012" v="11915" actId="692"/>
          <ac:cxnSpMkLst>
            <pc:docMk/>
            <pc:sldMk cId="3628827999" sldId="335"/>
            <ac:cxnSpMk id="80" creationId="{771D2CEB-DB4B-3C44-AFC5-A66F4053095E}"/>
          </ac:cxnSpMkLst>
        </pc:cxnChg>
      </pc:sldChg>
      <pc:sldChg chg="modSp add mod">
        <pc:chgData name="Bob Higgie" userId="ca96966e-c91b-46bf-80ae-a3ad686f5520" providerId="ADAL" clId="{BB01F9EA-F0A8-E047-A577-34BA05F74329}" dt="2020-09-23T13:52:12.821" v="12589" actId="5793"/>
        <pc:sldMkLst>
          <pc:docMk/>
          <pc:sldMk cId="1384569576" sldId="336"/>
        </pc:sldMkLst>
        <pc:spChg chg="mod">
          <ac:chgData name="Bob Higgie" userId="ca96966e-c91b-46bf-80ae-a3ad686f5520" providerId="ADAL" clId="{BB01F9EA-F0A8-E047-A577-34BA05F74329}" dt="2020-09-23T13:52:12.821" v="12589" actId="5793"/>
          <ac:spMkLst>
            <pc:docMk/>
            <pc:sldMk cId="1384569576" sldId="336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3:42:54.442" v="11952" actId="20577"/>
          <ac:spMkLst>
            <pc:docMk/>
            <pc:sldMk cId="1384569576" sldId="336"/>
            <ac:spMk id="4" creationId="{7D3CEC35-7F80-8242-815C-295506DF092F}"/>
          </ac:spMkLst>
        </pc:spChg>
      </pc:sldChg>
      <pc:sldChg chg="addSp modSp add mod ord modNotesTx">
        <pc:chgData name="Bob Higgie" userId="ca96966e-c91b-46bf-80ae-a3ad686f5520" providerId="ADAL" clId="{BB01F9EA-F0A8-E047-A577-34BA05F74329}" dt="2020-09-23T14:05:18.546" v="12852" actId="20578"/>
        <pc:sldMkLst>
          <pc:docMk/>
          <pc:sldMk cId="1254193955" sldId="337"/>
        </pc:sldMkLst>
        <pc:spChg chg="add mod">
          <ac:chgData name="Bob Higgie" userId="ca96966e-c91b-46bf-80ae-a3ad686f5520" providerId="ADAL" clId="{BB01F9EA-F0A8-E047-A577-34BA05F74329}" dt="2020-09-23T14:03:44.621" v="12724" actId="207"/>
          <ac:spMkLst>
            <pc:docMk/>
            <pc:sldMk cId="1254193955" sldId="337"/>
            <ac:spMk id="14" creationId="{E14E3382-61B6-3948-B087-F4FEBEF04F29}"/>
          </ac:spMkLst>
        </pc:spChg>
        <pc:spChg chg="add mod">
          <ac:chgData name="Bob Higgie" userId="ca96966e-c91b-46bf-80ae-a3ad686f5520" providerId="ADAL" clId="{BB01F9EA-F0A8-E047-A577-34BA05F74329}" dt="2020-09-23T13:59:09.567" v="12615" actId="20577"/>
          <ac:spMkLst>
            <pc:docMk/>
            <pc:sldMk cId="1254193955" sldId="337"/>
            <ac:spMk id="22" creationId="{F9694EE3-2B43-0745-AD8F-357BC18C1966}"/>
          </ac:spMkLst>
        </pc:spChg>
        <pc:spChg chg="mod">
          <ac:chgData name="Bob Higgie" userId="ca96966e-c91b-46bf-80ae-a3ad686f5520" providerId="ADAL" clId="{BB01F9EA-F0A8-E047-A577-34BA05F74329}" dt="2020-09-23T13:59:46.539" v="12631" actId="1076"/>
          <ac:spMkLst>
            <pc:docMk/>
            <pc:sldMk cId="1254193955" sldId="337"/>
            <ac:spMk id="26" creationId="{134E6308-7B7F-0D4E-BB4F-3DFF4EA557BA}"/>
          </ac:spMkLst>
        </pc:spChg>
        <pc:spChg chg="add mod">
          <ac:chgData name="Bob Higgie" userId="ca96966e-c91b-46bf-80ae-a3ad686f5520" providerId="ADAL" clId="{BB01F9EA-F0A8-E047-A577-34BA05F74329}" dt="2020-09-23T14:00:59.208" v="12652" actId="1076"/>
          <ac:spMkLst>
            <pc:docMk/>
            <pc:sldMk cId="1254193955" sldId="337"/>
            <ac:spMk id="33" creationId="{3C612EF4-D50F-844F-B7CE-C04105096C8A}"/>
          </ac:spMkLst>
        </pc:spChg>
        <pc:spChg chg="add mod">
          <ac:chgData name="Bob Higgie" userId="ca96966e-c91b-46bf-80ae-a3ad686f5520" providerId="ADAL" clId="{BB01F9EA-F0A8-E047-A577-34BA05F74329}" dt="2020-09-23T14:01:34.422" v="12673" actId="1076"/>
          <ac:spMkLst>
            <pc:docMk/>
            <pc:sldMk cId="1254193955" sldId="337"/>
            <ac:spMk id="34" creationId="{9497BF28-2B68-114E-A487-2D713BEE8805}"/>
          </ac:spMkLst>
        </pc:spChg>
        <pc:cxnChg chg="add mod">
          <ac:chgData name="Bob Higgie" userId="ca96966e-c91b-46bf-80ae-a3ad686f5520" providerId="ADAL" clId="{BB01F9EA-F0A8-E047-A577-34BA05F74329}" dt="2020-09-23T14:00:04.761" v="12634" actId="14100"/>
          <ac:cxnSpMkLst>
            <pc:docMk/>
            <pc:sldMk cId="1254193955" sldId="337"/>
            <ac:cxnSpMk id="24" creationId="{A7C7983C-6601-9245-969D-6FF9881BEF21}"/>
          </ac:cxnSpMkLst>
        </pc:cxnChg>
        <pc:cxnChg chg="add mod">
          <ac:chgData name="Bob Higgie" userId="ca96966e-c91b-46bf-80ae-a3ad686f5520" providerId="ADAL" clId="{BB01F9EA-F0A8-E047-A577-34BA05F74329}" dt="2020-09-23T14:00:19.863" v="12637" actId="14100"/>
          <ac:cxnSpMkLst>
            <pc:docMk/>
            <pc:sldMk cId="1254193955" sldId="337"/>
            <ac:cxnSpMk id="32" creationId="{667FE2F8-8E7E-F44D-B90B-28A20F84B024}"/>
          </ac:cxnSpMkLst>
        </pc:cxnChg>
      </pc:sldChg>
      <pc:sldChg chg="modSp add mod ord">
        <pc:chgData name="Bob Higgie" userId="ca96966e-c91b-46bf-80ae-a3ad686f5520" providerId="ADAL" clId="{BB01F9EA-F0A8-E047-A577-34BA05F74329}" dt="2020-09-23T14:14:43.551" v="13284" actId="20578"/>
        <pc:sldMkLst>
          <pc:docMk/>
          <pc:sldMk cId="2836545129" sldId="338"/>
        </pc:sldMkLst>
        <pc:spChg chg="mod">
          <ac:chgData name="Bob Higgie" userId="ca96966e-c91b-46bf-80ae-a3ad686f5520" providerId="ADAL" clId="{BB01F9EA-F0A8-E047-A577-34BA05F74329}" dt="2020-09-23T14:14:31.850" v="13282" actId="207"/>
          <ac:spMkLst>
            <pc:docMk/>
            <pc:sldMk cId="2836545129" sldId="338"/>
            <ac:spMk id="3" creationId="{5D417AE7-4056-EE47-985A-6A2604CFFEAE}"/>
          </ac:spMkLst>
        </pc:spChg>
      </pc:sldChg>
      <pc:sldChg chg="addSp delSp modSp add mod ord modNotesTx">
        <pc:chgData name="Bob Higgie" userId="ca96966e-c91b-46bf-80ae-a3ad686f5520" providerId="ADAL" clId="{BB01F9EA-F0A8-E047-A577-34BA05F74329}" dt="2020-09-23T17:27:13.479" v="13496" actId="20578"/>
        <pc:sldMkLst>
          <pc:docMk/>
          <pc:sldMk cId="2987319243" sldId="339"/>
        </pc:sldMkLst>
        <pc:spChg chg="mod">
          <ac:chgData name="Bob Higgie" userId="ca96966e-c91b-46bf-80ae-a3ad686f5520" providerId="ADAL" clId="{BB01F9EA-F0A8-E047-A577-34BA05F74329}" dt="2020-09-23T14:17:06.421" v="13309" actId="20577"/>
          <ac:spMkLst>
            <pc:docMk/>
            <pc:sldMk cId="2987319243" sldId="339"/>
            <ac:spMk id="2" creationId="{4B63C621-6CF9-E942-A3ED-327F62A33E3B}"/>
          </ac:spMkLst>
        </pc:spChg>
        <pc:spChg chg="del mod">
          <ac:chgData name="Bob Higgie" userId="ca96966e-c91b-46bf-80ae-a3ad686f5520" providerId="ADAL" clId="{BB01F9EA-F0A8-E047-A577-34BA05F74329}" dt="2020-09-23T14:16:23.264" v="13286" actId="478"/>
          <ac:spMkLst>
            <pc:docMk/>
            <pc:sldMk cId="2987319243" sldId="339"/>
            <ac:spMk id="14" creationId="{E14E3382-61B6-3948-B087-F4FEBEF04F29}"/>
          </ac:spMkLst>
        </pc:spChg>
        <pc:spChg chg="mod">
          <ac:chgData name="Bob Higgie" userId="ca96966e-c91b-46bf-80ae-a3ad686f5520" providerId="ADAL" clId="{BB01F9EA-F0A8-E047-A577-34BA05F74329}" dt="2020-09-23T14:17:26.710" v="13325" actId="20577"/>
          <ac:spMkLst>
            <pc:docMk/>
            <pc:sldMk cId="2987319243" sldId="339"/>
            <ac:spMk id="22" creationId="{F9694EE3-2B43-0745-AD8F-357BC18C1966}"/>
          </ac:spMkLst>
        </pc:spChg>
        <pc:spChg chg="mod">
          <ac:chgData name="Bob Higgie" userId="ca96966e-c91b-46bf-80ae-a3ad686f5520" providerId="ADAL" clId="{BB01F9EA-F0A8-E047-A577-34BA05F74329}" dt="2020-09-23T14:20:06.046" v="13346" actId="1076"/>
          <ac:spMkLst>
            <pc:docMk/>
            <pc:sldMk cId="2987319243" sldId="339"/>
            <ac:spMk id="26" creationId="{134E6308-7B7F-0D4E-BB4F-3DFF4EA557BA}"/>
          </ac:spMkLst>
        </pc:spChg>
        <pc:spChg chg="mod">
          <ac:chgData name="Bob Higgie" userId="ca96966e-c91b-46bf-80ae-a3ad686f5520" providerId="ADAL" clId="{BB01F9EA-F0A8-E047-A577-34BA05F74329}" dt="2020-09-23T14:20:42.721" v="13351" actId="1076"/>
          <ac:spMkLst>
            <pc:docMk/>
            <pc:sldMk cId="2987319243" sldId="339"/>
            <ac:spMk id="28" creationId="{3BE8782A-9371-9846-873D-C4C8D77045D0}"/>
          </ac:spMkLst>
        </pc:spChg>
        <pc:spChg chg="mod">
          <ac:chgData name="Bob Higgie" userId="ca96966e-c91b-46bf-80ae-a3ad686f5520" providerId="ADAL" clId="{BB01F9EA-F0A8-E047-A577-34BA05F74329}" dt="2020-09-23T14:18:16.111" v="13330" actId="1076"/>
          <ac:spMkLst>
            <pc:docMk/>
            <pc:sldMk cId="2987319243" sldId="339"/>
            <ac:spMk id="33" creationId="{3C612EF4-D50F-844F-B7CE-C04105096C8A}"/>
          </ac:spMkLst>
        </pc:spChg>
        <pc:spChg chg="mod">
          <ac:chgData name="Bob Higgie" userId="ca96966e-c91b-46bf-80ae-a3ad686f5520" providerId="ADAL" clId="{BB01F9EA-F0A8-E047-A577-34BA05F74329}" dt="2020-09-23T14:20:31.944" v="13350" actId="1076"/>
          <ac:spMkLst>
            <pc:docMk/>
            <pc:sldMk cId="2987319243" sldId="339"/>
            <ac:spMk id="34" creationId="{9497BF28-2B68-114E-A487-2D713BEE8805}"/>
          </ac:spMkLst>
        </pc:spChg>
        <pc:spChg chg="add mod">
          <ac:chgData name="Bob Higgie" userId="ca96966e-c91b-46bf-80ae-a3ad686f5520" providerId="ADAL" clId="{BB01F9EA-F0A8-E047-A577-34BA05F74329}" dt="2020-09-23T14:16:43.783" v="13289" actId="1076"/>
          <ac:spMkLst>
            <pc:docMk/>
            <pc:sldMk cId="2987319243" sldId="339"/>
            <ac:spMk id="35" creationId="{7A1A12DB-E1E7-2F48-A7D3-E6009EDD4405}"/>
          </ac:spMkLst>
        </pc:spChg>
        <pc:spChg chg="add mod">
          <ac:chgData name="Bob Higgie" userId="ca96966e-c91b-46bf-80ae-a3ad686f5520" providerId="ADAL" clId="{BB01F9EA-F0A8-E047-A577-34BA05F74329}" dt="2020-09-23T14:18:53.360" v="13336" actId="1076"/>
          <ac:spMkLst>
            <pc:docMk/>
            <pc:sldMk cId="2987319243" sldId="339"/>
            <ac:spMk id="38" creationId="{07E761A8-450A-0945-8DD0-07302E0C13D2}"/>
          </ac:spMkLst>
        </pc:spChg>
        <pc:spChg chg="add mod">
          <ac:chgData name="Bob Higgie" userId="ca96966e-c91b-46bf-80ae-a3ad686f5520" providerId="ADAL" clId="{BB01F9EA-F0A8-E047-A577-34BA05F74329}" dt="2020-09-23T14:19:41.782" v="13343" actId="1076"/>
          <ac:spMkLst>
            <pc:docMk/>
            <pc:sldMk cId="2987319243" sldId="339"/>
            <ac:spMk id="40" creationId="{19C2B748-C785-254A-8FE8-63C95BAE1CBA}"/>
          </ac:spMkLst>
        </pc:spChg>
        <pc:spChg chg="add del mod">
          <ac:chgData name="Bob Higgie" userId="ca96966e-c91b-46bf-80ae-a3ad686f5520" providerId="ADAL" clId="{BB01F9EA-F0A8-E047-A577-34BA05F74329}" dt="2020-09-23T14:20:59.464" v="13353"/>
          <ac:spMkLst>
            <pc:docMk/>
            <pc:sldMk cId="2987319243" sldId="339"/>
            <ac:spMk id="41" creationId="{A9E54853-E9DD-2E46-8864-6EAB4310955D}"/>
          </ac:spMkLst>
        </pc:spChg>
        <pc:spChg chg="add mod">
          <ac:chgData name="Bob Higgie" userId="ca96966e-c91b-46bf-80ae-a3ad686f5520" providerId="ADAL" clId="{BB01F9EA-F0A8-E047-A577-34BA05F74329}" dt="2020-09-23T14:21:08.586" v="13355" actId="1076"/>
          <ac:spMkLst>
            <pc:docMk/>
            <pc:sldMk cId="2987319243" sldId="339"/>
            <ac:spMk id="42" creationId="{143435CB-53C5-224C-AC05-C3C40B9B65BE}"/>
          </ac:spMkLst>
        </pc:spChg>
        <pc:spChg chg="add mod">
          <ac:chgData name="Bob Higgie" userId="ca96966e-c91b-46bf-80ae-a3ad686f5520" providerId="ADAL" clId="{BB01F9EA-F0A8-E047-A577-34BA05F74329}" dt="2020-09-23T14:22:44.244" v="13366" actId="1076"/>
          <ac:spMkLst>
            <pc:docMk/>
            <pc:sldMk cId="2987319243" sldId="339"/>
            <ac:spMk id="49" creationId="{8A7D8675-7769-1F45-B969-EA32B0B72A6E}"/>
          </ac:spMkLst>
        </pc:spChg>
        <pc:cxnChg chg="mod">
          <ac:chgData name="Bob Higgie" userId="ca96966e-c91b-46bf-80ae-a3ad686f5520" providerId="ADAL" clId="{BB01F9EA-F0A8-E047-A577-34BA05F74329}" dt="2020-09-23T14:19:10.877" v="13339" actId="14100"/>
          <ac:cxnSpMkLst>
            <pc:docMk/>
            <pc:sldMk cId="2987319243" sldId="339"/>
            <ac:cxnSpMk id="10" creationId="{BC929391-3F6B-BF41-B5FE-2357467710AE}"/>
          </ac:cxnSpMkLst>
        </pc:cxnChg>
        <pc:cxnChg chg="mod">
          <ac:chgData name="Bob Higgie" userId="ca96966e-c91b-46bf-80ae-a3ad686f5520" providerId="ADAL" clId="{BB01F9EA-F0A8-E047-A577-34BA05F74329}" dt="2020-09-23T14:19:59.190" v="13345" actId="14100"/>
          <ac:cxnSpMkLst>
            <pc:docMk/>
            <pc:sldMk cId="2987319243" sldId="339"/>
            <ac:cxnSpMk id="24" creationId="{A7C7983C-6601-9245-969D-6FF9881BEF21}"/>
          </ac:cxnSpMkLst>
        </pc:cxnChg>
        <pc:cxnChg chg="mod">
          <ac:chgData name="Bob Higgie" userId="ca96966e-c91b-46bf-80ae-a3ad686f5520" providerId="ADAL" clId="{BB01F9EA-F0A8-E047-A577-34BA05F74329}" dt="2020-09-23T14:20:18.218" v="13348" actId="14100"/>
          <ac:cxnSpMkLst>
            <pc:docMk/>
            <pc:sldMk cId="2987319243" sldId="339"/>
            <ac:cxnSpMk id="32" creationId="{667FE2F8-8E7E-F44D-B90B-28A20F84B024}"/>
          </ac:cxnSpMkLst>
        </pc:cxnChg>
        <pc:cxnChg chg="add mod">
          <ac:chgData name="Bob Higgie" userId="ca96966e-c91b-46bf-80ae-a3ad686f5520" providerId="ADAL" clId="{BB01F9EA-F0A8-E047-A577-34BA05F74329}" dt="2020-09-23T14:18:09.361" v="13329" actId="14100"/>
          <ac:cxnSpMkLst>
            <pc:docMk/>
            <pc:sldMk cId="2987319243" sldId="339"/>
            <ac:cxnSpMk id="36" creationId="{D9BEEFFD-5489-834D-BF4C-AC6ACDB1C5EB}"/>
          </ac:cxnSpMkLst>
        </pc:cxnChg>
        <pc:cxnChg chg="add del mod">
          <ac:chgData name="Bob Higgie" userId="ca96966e-c91b-46bf-80ae-a3ad686f5520" providerId="ADAL" clId="{BB01F9EA-F0A8-E047-A577-34BA05F74329}" dt="2020-09-23T14:18:27.893" v="13332"/>
          <ac:cxnSpMkLst>
            <pc:docMk/>
            <pc:sldMk cId="2987319243" sldId="339"/>
            <ac:cxnSpMk id="37" creationId="{9CA043B1-CAB5-754D-BC2A-0412BAA6581F}"/>
          </ac:cxnSpMkLst>
        </pc:cxnChg>
        <pc:cxnChg chg="add mod">
          <ac:chgData name="Bob Higgie" userId="ca96966e-c91b-46bf-80ae-a3ad686f5520" providerId="ADAL" clId="{BB01F9EA-F0A8-E047-A577-34BA05F74329}" dt="2020-09-23T14:19:26.616" v="13341" actId="1076"/>
          <ac:cxnSpMkLst>
            <pc:docMk/>
            <pc:sldMk cId="2987319243" sldId="339"/>
            <ac:cxnSpMk id="39" creationId="{07AC94F9-8867-8641-BBBD-951E000E714E}"/>
          </ac:cxnSpMkLst>
        </pc:cxnChg>
        <pc:cxnChg chg="add mod">
          <ac:chgData name="Bob Higgie" userId="ca96966e-c91b-46bf-80ae-a3ad686f5520" providerId="ADAL" clId="{BB01F9EA-F0A8-E047-A577-34BA05F74329}" dt="2020-09-23T14:21:21.189" v="13357" actId="1076"/>
          <ac:cxnSpMkLst>
            <pc:docMk/>
            <pc:sldMk cId="2987319243" sldId="339"/>
            <ac:cxnSpMk id="43" creationId="{88BFC29B-38A9-D640-96A6-5310454A7898}"/>
          </ac:cxnSpMkLst>
        </pc:cxnChg>
        <pc:cxnChg chg="add mod">
          <ac:chgData name="Bob Higgie" userId="ca96966e-c91b-46bf-80ae-a3ad686f5520" providerId="ADAL" clId="{BB01F9EA-F0A8-E047-A577-34BA05F74329}" dt="2020-09-23T14:22:29.457" v="13364" actId="14100"/>
          <ac:cxnSpMkLst>
            <pc:docMk/>
            <pc:sldMk cId="2987319243" sldId="339"/>
            <ac:cxnSpMk id="44" creationId="{AC597BE2-D123-4040-A191-CF095E046AE6}"/>
          </ac:cxnSpMkLst>
        </pc:cxnChg>
      </pc:sldChg>
      <pc:sldChg chg="modSp add mod">
        <pc:chgData name="Bob Higgie" userId="ca96966e-c91b-46bf-80ae-a3ad686f5520" providerId="ADAL" clId="{BB01F9EA-F0A8-E047-A577-34BA05F74329}" dt="2020-09-23T18:21:15.259" v="15479" actId="20577"/>
        <pc:sldMkLst>
          <pc:docMk/>
          <pc:sldMk cId="1961967232" sldId="340"/>
        </pc:sldMkLst>
        <pc:spChg chg="mod">
          <ac:chgData name="Bob Higgie" userId="ca96966e-c91b-46bf-80ae-a3ad686f5520" providerId="ADAL" clId="{BB01F9EA-F0A8-E047-A577-34BA05F74329}" dt="2020-09-23T18:21:15.259" v="15479" actId="20577"/>
          <ac:spMkLst>
            <pc:docMk/>
            <pc:sldMk cId="1961967232" sldId="340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7:27:44.894" v="13507" actId="20577"/>
          <ac:spMkLst>
            <pc:docMk/>
            <pc:sldMk cId="1961967232" sldId="340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BB01F9EA-F0A8-E047-A577-34BA05F74329}" dt="2020-09-23T18:21:48.626" v="15482" actId="20577"/>
        <pc:sldMkLst>
          <pc:docMk/>
          <pc:sldMk cId="1426363423" sldId="341"/>
        </pc:sldMkLst>
        <pc:spChg chg="mod">
          <ac:chgData name="Bob Higgie" userId="ca96966e-c91b-46bf-80ae-a3ad686f5520" providerId="ADAL" clId="{BB01F9EA-F0A8-E047-A577-34BA05F74329}" dt="2020-09-23T18:21:48.626" v="15482" actId="20577"/>
          <ac:spMkLst>
            <pc:docMk/>
            <pc:sldMk cId="1426363423" sldId="341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7:40:50.856" v="14389" actId="20577"/>
          <ac:spMkLst>
            <pc:docMk/>
            <pc:sldMk cId="1426363423" sldId="341"/>
            <ac:spMk id="4" creationId="{7D3CEC35-7F80-8242-815C-295506DF092F}"/>
          </ac:spMkLst>
        </pc:spChg>
      </pc:sldChg>
      <pc:sldChg chg="modSp add mod modNotesTx">
        <pc:chgData name="Bob Higgie" userId="ca96966e-c91b-46bf-80ae-a3ad686f5520" providerId="ADAL" clId="{BB01F9EA-F0A8-E047-A577-34BA05F74329}" dt="2020-09-23T18:22:09.013" v="15484" actId="20577"/>
        <pc:sldMkLst>
          <pc:docMk/>
          <pc:sldMk cId="963100555" sldId="342"/>
        </pc:sldMkLst>
        <pc:spChg chg="mod">
          <ac:chgData name="Bob Higgie" userId="ca96966e-c91b-46bf-80ae-a3ad686f5520" providerId="ADAL" clId="{BB01F9EA-F0A8-E047-A577-34BA05F74329}" dt="2020-09-23T18:22:09.013" v="15484" actId="20577"/>
          <ac:spMkLst>
            <pc:docMk/>
            <pc:sldMk cId="963100555" sldId="342"/>
            <ac:spMk id="3" creationId="{5D417AE7-4056-EE47-985A-6A2604CFFEAE}"/>
          </ac:spMkLst>
        </pc:spChg>
        <pc:spChg chg="mod">
          <ac:chgData name="Bob Higgie" userId="ca96966e-c91b-46bf-80ae-a3ad686f5520" providerId="ADAL" clId="{BB01F9EA-F0A8-E047-A577-34BA05F74329}" dt="2020-09-23T18:03:00.003" v="15011" actId="20577"/>
          <ac:spMkLst>
            <pc:docMk/>
            <pc:sldMk cId="963100555" sldId="342"/>
            <ac:spMk id="4" creationId="{7D3CEC35-7F80-8242-815C-295506DF092F}"/>
          </ac:spMkLst>
        </pc:spChg>
      </pc:sldChg>
    </pc:docChg>
  </pc:docChgLst>
  <pc:docChgLst>
    <pc:chgData name="Andrew Cracknell" userId="S::cracka@gloscol.ac.uk::2417584e-6dd1-4d54-906d-e7337ee83fb4" providerId="AD" clId="Web-{285A5039-2743-4C77-9FCD-EB624EDE6760}"/>
    <pc:docChg chg="modSld">
      <pc:chgData name="Andrew Cracknell" userId="S::cracka@gloscol.ac.uk::2417584e-6dd1-4d54-906d-e7337ee83fb4" providerId="AD" clId="Web-{285A5039-2743-4C77-9FCD-EB624EDE6760}" dt="2020-09-23T19:23:16.672" v="158"/>
      <pc:docMkLst>
        <pc:docMk/>
      </pc:docMkLst>
      <pc:sldChg chg="modNotes">
        <pc:chgData name="Andrew Cracknell" userId="S::cracka@gloscol.ac.uk::2417584e-6dd1-4d54-906d-e7337ee83fb4" providerId="AD" clId="Web-{285A5039-2743-4C77-9FCD-EB624EDE6760}" dt="2020-09-23T18:33:35.363" v="0"/>
        <pc:sldMkLst>
          <pc:docMk/>
          <pc:sldMk cId="3594965353" sldId="300"/>
        </pc:sldMkLst>
      </pc:sldChg>
      <pc:sldChg chg="modNotes">
        <pc:chgData name="Andrew Cracknell" userId="S::cracka@gloscol.ac.uk::2417584e-6dd1-4d54-906d-e7337ee83fb4" providerId="AD" clId="Web-{285A5039-2743-4C77-9FCD-EB624EDE6760}" dt="2020-09-23T18:37:15.212" v="1"/>
        <pc:sldMkLst>
          <pc:docMk/>
          <pc:sldMk cId="923721327" sldId="312"/>
        </pc:sldMkLst>
      </pc:sldChg>
      <pc:sldChg chg="modNotes">
        <pc:chgData name="Andrew Cracknell" userId="S::cracka@gloscol.ac.uk::2417584e-6dd1-4d54-906d-e7337ee83fb4" providerId="AD" clId="Web-{285A5039-2743-4C77-9FCD-EB624EDE6760}" dt="2020-09-23T18:38:09.322" v="27"/>
        <pc:sldMkLst>
          <pc:docMk/>
          <pc:sldMk cId="3215774294" sldId="313"/>
        </pc:sldMkLst>
      </pc:sldChg>
      <pc:sldChg chg="modNotes">
        <pc:chgData name="Andrew Cracknell" userId="S::cracka@gloscol.ac.uk::2417584e-6dd1-4d54-906d-e7337ee83fb4" providerId="AD" clId="Web-{285A5039-2743-4C77-9FCD-EB624EDE6760}" dt="2020-09-23T18:53:37.985" v="87"/>
        <pc:sldMkLst>
          <pc:docMk/>
          <pc:sldMk cId="1427869521" sldId="317"/>
        </pc:sldMkLst>
      </pc:sldChg>
      <pc:sldChg chg="modNotes">
        <pc:chgData name="Andrew Cracknell" userId="S::cracka@gloscol.ac.uk::2417584e-6dd1-4d54-906d-e7337ee83fb4" providerId="AD" clId="Web-{285A5039-2743-4C77-9FCD-EB624EDE6760}" dt="2020-09-23T19:23:16.672" v="158"/>
        <pc:sldMkLst>
          <pc:docMk/>
          <pc:sldMk cId="2945944565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257D-7257-0C4B-948B-353DF6BEDE1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61E2-727D-EC45-BB5A-09FFA048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7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lead to Android Open Source Project, apps written once for many different hardware, adapters + driver can be used on many systems, choice of GUI for Linux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to a resource, such as a file or network socket. The heap is a pool of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discussion possibilities. What is hogging CPU/memory. Start some apps to see changes. Learn task manager.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7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4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come up with examples of this, </a:t>
            </a:r>
            <a:r>
              <a:rPr lang="en-US" dirty="0" err="1"/>
              <a:t>eg</a:t>
            </a:r>
            <a:r>
              <a:rPr lang="en-US" dirty="0"/>
              <a:t> process A locks resource B but needs resource A to release, Process B locks resource A but needs resource B to release. Let’s play the dining philosopher’s game, see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7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Queue the philosophers, queue the forks, buy more forks or bowls (increase hardware resources), time slice the philosophers,</a:t>
            </a:r>
          </a:p>
          <a:p>
            <a:r>
              <a:rPr lang="en-US">
                <a:cs typeface="Calibri"/>
              </a:rPr>
              <a:t>Teach them to eat with one fork. Very slow resources though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Attendent that only allows 4 in at a time so at least one philosopher can eat and rotate around.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you tick them off if they are correct and X them if not!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6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on next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7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2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2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0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FIFO. No, need a queue for each event so that OS doesn't have to scan blocked Q for the appropriate event. Also queue for each priority. Coffee shop: 1 Q for coffee only and food + coffee waiting for one of 2 servers. 2 Q’s more efficient. You may prefer a McDonald’s analogy. A new process queue?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8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3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8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suspended processes were blocked when they were suspended, so they can’t go back to running when activated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9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to ready dotted as new most likely to be created in ready/suspend and wait for memory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2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79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6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ones are interrupts and stack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 is perverse in having privilege level 2 as the most secure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would malware like to run?</a:t>
            </a:r>
          </a:p>
          <a:p>
            <a:r>
              <a:rPr lang="en-US" dirty="0">
                <a:cs typeface="Calibri"/>
              </a:rPr>
              <a:t>ARM Hypervisor is separate – Supervisor mode is across both in X86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mode: Graceful termination of program and error logging, reporting. Supervisor mode: System hang, BSOD, dump of memory, registers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API – Everything above can talk in normal language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Kernel wrote in C but a 10gb Network adapter will be in assembler – No overheads.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(UFCFCU-30-1)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362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Operating System Principles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It isn’t as simple as the previous diagram</a:t>
            </a:r>
          </a:p>
          <a:p>
            <a:pPr lvl="1"/>
            <a:r>
              <a:rPr lang="en-GB" dirty="0"/>
              <a:t>This is the Android OS diagram</a:t>
            </a:r>
          </a:p>
          <a:p>
            <a:pPr lvl="1"/>
            <a:r>
              <a:rPr lang="en-GB" dirty="0"/>
              <a:t>Above the kernel is HAL (hardware abstraction layer)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rgbClr val="0070C0"/>
                </a:solidFill>
              </a:rPr>
              <a:t>What is the purpose of the HAL?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70C0"/>
                </a:solidFill>
              </a:rPr>
              <a:t>Is it, or should it be part of the kernel in any OS?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kernel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10" name="Picture 2" descr="Overview of Android system architecture">
            <a:extLst>
              <a:ext uri="{FF2B5EF4-FFF2-40B4-BE49-F238E27FC236}">
                <a16:creationId xmlns:a16="http://schemas.microsoft.com/office/drawing/2014/main" id="{5260FFE2-B0C0-F149-9DB6-69F84583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66" y="747995"/>
            <a:ext cx="3757736" cy="58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The Android apps are part of the Android framework</a:t>
            </a:r>
          </a:p>
          <a:p>
            <a:pPr lvl="1"/>
            <a:r>
              <a:rPr lang="en-GB" dirty="0"/>
              <a:t>A camera app would request access to the camera via the Binder Inter Process Communication layer</a:t>
            </a:r>
          </a:p>
          <a:p>
            <a:pPr lvl="1"/>
            <a:r>
              <a:rPr lang="en-GB" dirty="0"/>
              <a:t>This would be received by the camera service</a:t>
            </a:r>
          </a:p>
          <a:p>
            <a:pPr lvl="1"/>
            <a:r>
              <a:rPr lang="en-GB" dirty="0"/>
              <a:t>That then uses an interface to the hardware abstraction layer (HAL) to finally get the kernel to address the camera hardware via the specific device driver for that hardware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How many defined interfaces are there in this model and which ones vary with hardware, Android version and application? 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kernel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10" name="Picture 2" descr="Overview of Android system architecture">
            <a:extLst>
              <a:ext uri="{FF2B5EF4-FFF2-40B4-BE49-F238E27FC236}">
                <a16:creationId xmlns:a16="http://schemas.microsoft.com/office/drawing/2014/main" id="{5260FFE2-B0C0-F149-9DB6-69F84583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66" y="747995"/>
            <a:ext cx="3757736" cy="58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47" y="920258"/>
            <a:ext cx="2687678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Windows is more complex</a:t>
            </a:r>
          </a:p>
          <a:p>
            <a:r>
              <a:rPr lang="en-GB" dirty="0">
                <a:solidFill>
                  <a:srgbClr val="0070C0"/>
                </a:solidFill>
              </a:rPr>
              <a:t>What is a DLL?</a:t>
            </a:r>
          </a:p>
          <a:p>
            <a:r>
              <a:rPr lang="en-GB" dirty="0">
                <a:solidFill>
                  <a:srgbClr val="0070C0"/>
                </a:solidFill>
              </a:rPr>
              <a:t>How much of Windows runs in user mode?</a:t>
            </a:r>
          </a:p>
          <a:p>
            <a:r>
              <a:rPr lang="en-GB" dirty="0">
                <a:solidFill>
                  <a:srgbClr val="0070C0"/>
                </a:solidFill>
              </a:rPr>
              <a:t>What does NTDLL do?</a:t>
            </a:r>
          </a:p>
          <a:p>
            <a:r>
              <a:rPr lang="en-GB" dirty="0">
                <a:solidFill>
                  <a:srgbClr val="0070C0"/>
                </a:solidFill>
              </a:rPr>
              <a:t>Why is the UI in Kernel mode? Is it in Linux, and if not, why?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kernel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4098" name="Picture 2" descr="OS Windows family - презентация онлайн">
            <a:extLst>
              <a:ext uri="{FF2B5EF4-FFF2-40B4-BE49-F238E27FC236}">
                <a16:creationId xmlns:a16="http://schemas.microsoft.com/office/drawing/2014/main" id="{D72AF442-A080-DC46-BE84-25530E2B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82" y="707104"/>
            <a:ext cx="8207028" cy="61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One of the objectives was:</a:t>
            </a:r>
          </a:p>
          <a:p>
            <a:pPr lvl="1"/>
            <a:r>
              <a:rPr lang="en-GB" dirty="0"/>
              <a:t>Allow the effective development of new services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How has this been achieved?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Discuss the advantages of OS abstraction layers to: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An application developer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An adapter manufacturer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 Linux distribution developer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 Chinese smartphone manufacturer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33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objective review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8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When a program starts the OS creates a process for that program</a:t>
            </a:r>
          </a:p>
          <a:p>
            <a:r>
              <a:rPr lang="en-GB" dirty="0"/>
              <a:t>The process owns:</a:t>
            </a:r>
          </a:p>
          <a:p>
            <a:pPr lvl="1"/>
            <a:r>
              <a:rPr lang="en-GB" dirty="0"/>
              <a:t>The executable machine code of the program</a:t>
            </a:r>
          </a:p>
          <a:p>
            <a:pPr lvl="1"/>
            <a:r>
              <a:rPr lang="en-GB" dirty="0"/>
              <a:t>Memory containing</a:t>
            </a:r>
          </a:p>
          <a:p>
            <a:pPr lvl="2"/>
            <a:r>
              <a:rPr lang="en-GB" dirty="0"/>
              <a:t>The executable code</a:t>
            </a:r>
          </a:p>
          <a:p>
            <a:pPr lvl="2"/>
            <a:r>
              <a:rPr lang="en-GB" dirty="0"/>
              <a:t>I/O data</a:t>
            </a:r>
          </a:p>
          <a:p>
            <a:pPr lvl="2"/>
            <a:r>
              <a:rPr lang="en-GB" dirty="0"/>
              <a:t>A stack for sub routines</a:t>
            </a:r>
          </a:p>
          <a:p>
            <a:pPr lvl="2"/>
            <a:r>
              <a:rPr lang="en-GB" dirty="0"/>
              <a:t>A heap </a:t>
            </a:r>
          </a:p>
          <a:p>
            <a:pPr lvl="2"/>
            <a:r>
              <a:rPr lang="en-GB" dirty="0"/>
              <a:t>File descriptors (Linux) or handles (Windows)</a:t>
            </a:r>
          </a:p>
          <a:p>
            <a:pPr lvl="2"/>
            <a:r>
              <a:rPr lang="en-GB" dirty="0"/>
              <a:t>Security attributes  such as owner, permissions</a:t>
            </a:r>
          </a:p>
          <a:p>
            <a:pPr lvl="2"/>
            <a:r>
              <a:rPr lang="en-GB" dirty="0"/>
              <a:t>Processor state – registers, memory addresses</a:t>
            </a:r>
          </a:p>
          <a:p>
            <a:r>
              <a:rPr lang="en-GB" dirty="0"/>
              <a:t>This information is held in a process control block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What are file handles/descriptors and the heap?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16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8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857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control block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BDB85ED-EEB8-E349-96E8-2F0CC738A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53046"/>
              </p:ext>
            </p:extLst>
          </p:nvPr>
        </p:nvGraphicFramePr>
        <p:xfrm>
          <a:off x="1524000" y="1203960"/>
          <a:ext cx="9570994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6495">
                  <a:extLst>
                    <a:ext uri="{9D8B030D-6E8A-4147-A177-3AD203B41FA5}">
                      <a16:colId xmlns:a16="http://schemas.microsoft.com/office/drawing/2014/main" val="833636219"/>
                    </a:ext>
                  </a:extLst>
                </a:gridCol>
                <a:gridCol w="6274499">
                  <a:extLst>
                    <a:ext uri="{9D8B030D-6E8A-4147-A177-3AD203B41FA5}">
                      <a16:colId xmlns:a16="http://schemas.microsoft.com/office/drawing/2014/main" val="138052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 number (PID)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ID for each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5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Related PIDs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 IDs or related 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6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 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Pointer to next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 set in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0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Allocation of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4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I/O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 availability, status, location of buffers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1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descriptors/handles of files in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Process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New, ready, running, waiting, 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1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Low, normal high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Interprocess</a:t>
                      </a:r>
                      <a:r>
                        <a:rPr lang="en-US" dirty="0"/>
                        <a:t>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Flags, messages, signals for communication with other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1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Process privileges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Allowed/disallowed access to system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63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CPU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scheduling CPU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71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Accounting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of CPU used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535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B3DA00-7DF5-724F-B2A1-80BDDB3186F3}"/>
              </a:ext>
            </a:extLst>
          </p:cNvPr>
          <p:cNvSpPr txBox="1"/>
          <p:nvPr/>
        </p:nvSpPr>
        <p:spPr>
          <a:xfrm>
            <a:off x="1524000" y="6296179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generic PCB</a:t>
            </a:r>
          </a:p>
        </p:txBody>
      </p:sp>
    </p:spTree>
    <p:extLst>
      <p:ext uri="{BB962C8B-B14F-4D97-AF65-F5344CB8AC3E}">
        <p14:creationId xmlns:p14="http://schemas.microsoft.com/office/powerpoint/2010/main" val="29806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A thread is a small unit of code for processing that can be scheduled</a:t>
            </a:r>
          </a:p>
          <a:p>
            <a:r>
              <a:rPr lang="en-GB" dirty="0"/>
              <a:t>They are components of a process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22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threads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3286A3F-FD30-8947-9339-D5644B048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06783"/>
              </p:ext>
            </p:extLst>
          </p:nvPr>
        </p:nvGraphicFramePr>
        <p:xfrm>
          <a:off x="1129957" y="2004769"/>
          <a:ext cx="707493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7465">
                  <a:extLst>
                    <a:ext uri="{9D8B030D-6E8A-4147-A177-3AD203B41FA5}">
                      <a16:colId xmlns:a16="http://schemas.microsoft.com/office/drawing/2014/main" val="1873077498"/>
                    </a:ext>
                  </a:extLst>
                </a:gridCol>
                <a:gridCol w="3537465">
                  <a:extLst>
                    <a:ext uri="{9D8B030D-6E8A-4147-A177-3AD203B41FA5}">
                      <a16:colId xmlns:a16="http://schemas.microsoft.com/office/drawing/2014/main" val="1730679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0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42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Subset of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4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Significant state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threads within a process share memory and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Separate address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address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861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1FD37B-AB18-454C-B29E-59535345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57918"/>
              </p:ext>
            </p:extLst>
          </p:nvPr>
        </p:nvGraphicFramePr>
        <p:xfrm>
          <a:off x="1129957" y="4447540"/>
          <a:ext cx="957099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6495">
                  <a:extLst>
                    <a:ext uri="{9D8B030D-6E8A-4147-A177-3AD203B41FA5}">
                      <a16:colId xmlns:a16="http://schemas.microsoft.com/office/drawing/2014/main" val="833636219"/>
                    </a:ext>
                  </a:extLst>
                </a:gridCol>
                <a:gridCol w="6274499">
                  <a:extLst>
                    <a:ext uri="{9D8B030D-6E8A-4147-A177-3AD203B41FA5}">
                      <a16:colId xmlns:a16="http://schemas.microsoft.com/office/drawing/2014/main" val="138052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number (TID)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ID for each thread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5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 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Pointer to next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 set in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0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Stack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Pointer to thread’s stack in the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4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Thread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Start, ready, running, waiting,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1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Pointer to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Pointer to process control block the thread is living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5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With process and thread control blocks the OS can manage multitasking, multiprogramming and multi user</a:t>
            </a:r>
          </a:p>
          <a:p>
            <a:endParaRPr lang="en-GB" dirty="0"/>
          </a:p>
          <a:p>
            <a:r>
              <a:rPr lang="en-GB" dirty="0"/>
              <a:t>Processes and threads can be:</a:t>
            </a:r>
          </a:p>
          <a:p>
            <a:pPr lvl="1"/>
            <a:r>
              <a:rPr lang="en-GB" dirty="0"/>
              <a:t>Time shared – to give the impression of concurrent program execution</a:t>
            </a:r>
          </a:p>
          <a:p>
            <a:pPr lvl="1"/>
            <a:r>
              <a:rPr lang="en-GB" dirty="0"/>
              <a:t>Interrupt driven – to use the resources efficiently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On Windows view all the current processes and threads that are running</a:t>
            </a:r>
          </a:p>
          <a:p>
            <a:r>
              <a:rPr lang="en-GB" dirty="0">
                <a:solidFill>
                  <a:srgbClr val="0070C0"/>
                </a:solidFill>
              </a:rPr>
              <a:t>What information is available?</a:t>
            </a:r>
          </a:p>
          <a:p>
            <a:r>
              <a:rPr lang="en-GB" dirty="0">
                <a:solidFill>
                  <a:srgbClr val="0070C0"/>
                </a:solidFill>
              </a:rPr>
              <a:t>Did it come from the control blocks?</a:t>
            </a:r>
          </a:p>
          <a:p>
            <a:r>
              <a:rPr lang="en-GB" dirty="0">
                <a:solidFill>
                  <a:srgbClr val="0070C0"/>
                </a:solidFill>
              </a:rPr>
              <a:t>Start programs and see what happens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16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1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 operating system manages the execution of applications so that:</a:t>
            </a:r>
          </a:p>
          <a:p>
            <a:endParaRPr lang="en-GB" dirty="0"/>
          </a:p>
          <a:p>
            <a:pPr lvl="1"/>
            <a:r>
              <a:rPr lang="en-GB" dirty="0"/>
              <a:t>Resources are made available to multiple applications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The physical processor is switched among multiple applications so that all will appear to be progressing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processor and the I/O devices can be used efficiently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summary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 OS must: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Interleave the execution of multiple processes and threads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Allocate resources in accordance with policy (</a:t>
            </a:r>
            <a:r>
              <a:rPr lang="en-GB" dirty="0" err="1"/>
              <a:t>eg</a:t>
            </a:r>
            <a:r>
              <a:rPr lang="en-GB" dirty="0"/>
              <a:t> priority) while avoiding deadlocks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rgbClr val="0070C0"/>
                </a:solidFill>
              </a:rPr>
              <a:t>What is a deadlock?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046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82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completing this section of the module you will be able to: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r>
              <a:rPr lang="en-GB" dirty="0"/>
              <a:t>Describe and explain the purposes and implementation of operating systems </a:t>
            </a:r>
          </a:p>
          <a:p>
            <a:endParaRPr lang="en-GB" dirty="0"/>
          </a:p>
          <a:p>
            <a:r>
              <a:rPr lang="en-GB" dirty="0"/>
              <a:t>This section will cover the principles, multiprogramming and processes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72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>
                <a:solidFill>
                  <a:srgbClr val="F1307C"/>
                </a:solidFill>
                <a:latin typeface="Helvetica "/>
                <a:cs typeface="Gotham Book" pitchFamily="50" charset="0"/>
              </a:rPr>
              <a:t>outcomes</a:t>
            </a:r>
            <a:r>
              <a:rPr lang="en-GB" sz="3200" b="1" baseline="3000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37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982730" cy="5262496"/>
          </a:xfrm>
        </p:spPr>
        <p:txBody>
          <a:bodyPr>
            <a:normAutofit/>
          </a:bodyPr>
          <a:lstStyle/>
          <a:p>
            <a:r>
              <a:rPr lang="en-GB" dirty="0"/>
              <a:t>5 philosophers can:</a:t>
            </a:r>
          </a:p>
          <a:p>
            <a:pPr lvl="1"/>
            <a:r>
              <a:rPr lang="en-GB" dirty="0"/>
              <a:t>Only eat spaghetti</a:t>
            </a:r>
          </a:p>
          <a:p>
            <a:pPr lvl="1"/>
            <a:r>
              <a:rPr lang="en-GB" dirty="0"/>
              <a:t>Must use 2 forks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When dining they:</a:t>
            </a:r>
          </a:p>
          <a:p>
            <a:pPr lvl="1"/>
            <a:r>
              <a:rPr lang="en-GB" dirty="0"/>
              <a:t>All go to the table</a:t>
            </a:r>
          </a:p>
          <a:p>
            <a:pPr lvl="1"/>
            <a:r>
              <a:rPr lang="en-GB" dirty="0"/>
              <a:t>Sit</a:t>
            </a:r>
          </a:p>
          <a:p>
            <a:pPr lvl="1"/>
            <a:r>
              <a:rPr lang="en-GB" dirty="0"/>
              <a:t>Take 2 forks and eat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Devise solutions to avoid the death of one or more philosophers due to starvation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696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dining philosophers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C6B95-737F-2443-B8B4-00BB1B8F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04" y="1629118"/>
            <a:ext cx="3963696" cy="35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85000" lnSpcReduction="20000"/>
          </a:bodyPr>
          <a:lstStyle/>
          <a:p>
            <a:r>
              <a:rPr lang="en-GB" sz="3100" dirty="0"/>
              <a:t>The process states are:</a:t>
            </a:r>
          </a:p>
          <a:p>
            <a:pPr lvl="1"/>
            <a:r>
              <a:rPr lang="en-GB" sz="2600" dirty="0"/>
              <a:t>New</a:t>
            </a:r>
          </a:p>
          <a:p>
            <a:pPr lvl="1"/>
            <a:r>
              <a:rPr lang="en-GB" sz="2600" dirty="0"/>
              <a:t>Ready</a:t>
            </a:r>
          </a:p>
          <a:p>
            <a:pPr lvl="1"/>
            <a:r>
              <a:rPr lang="en-GB" sz="2600" dirty="0"/>
              <a:t>Running</a:t>
            </a:r>
          </a:p>
          <a:p>
            <a:pPr lvl="1"/>
            <a:r>
              <a:rPr lang="en-GB" sz="2600" dirty="0"/>
              <a:t>Blocked/waiting</a:t>
            </a:r>
          </a:p>
          <a:p>
            <a:pPr lvl="1"/>
            <a:r>
              <a:rPr lang="en-GB" sz="2600" dirty="0"/>
              <a:t>Exit</a:t>
            </a:r>
          </a:p>
          <a:p>
            <a:r>
              <a:rPr lang="en-GB" sz="3100" dirty="0"/>
              <a:t>Transitions are:</a:t>
            </a:r>
          </a:p>
          <a:p>
            <a:pPr lvl="1"/>
            <a:r>
              <a:rPr lang="en-GB" sz="2600" dirty="0"/>
              <a:t>New to ready</a:t>
            </a:r>
          </a:p>
          <a:p>
            <a:pPr lvl="1"/>
            <a:r>
              <a:rPr lang="en-GB" sz="2600" dirty="0"/>
              <a:t>Ready to running</a:t>
            </a:r>
          </a:p>
          <a:p>
            <a:pPr lvl="1"/>
            <a:r>
              <a:rPr lang="en-GB" sz="2600" dirty="0"/>
              <a:t>Running to ready</a:t>
            </a:r>
          </a:p>
          <a:p>
            <a:pPr lvl="1"/>
            <a:r>
              <a:rPr lang="en-GB" sz="2600" dirty="0"/>
              <a:t>Running to blocked/waiting</a:t>
            </a:r>
          </a:p>
          <a:p>
            <a:pPr lvl="1"/>
            <a:r>
              <a:rPr lang="en-GB" sz="2600" dirty="0"/>
              <a:t>Blocked/waiting to ready</a:t>
            </a:r>
          </a:p>
          <a:p>
            <a:pPr lvl="1"/>
            <a:r>
              <a:rPr lang="en-GB" sz="2600" dirty="0"/>
              <a:t>Running to exit</a:t>
            </a:r>
          </a:p>
          <a:p>
            <a:pPr lvl="1"/>
            <a:endParaRPr lang="en-GB" sz="2600" dirty="0"/>
          </a:p>
          <a:p>
            <a:r>
              <a:rPr lang="en-GB" sz="3100" dirty="0">
                <a:solidFill>
                  <a:srgbClr val="0070C0"/>
                </a:solidFill>
              </a:rPr>
              <a:t>Draw a state diagram showing these transitions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046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71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23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model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63C621-6CF9-E942-A3ED-327F62A33E3B}"/>
              </a:ext>
            </a:extLst>
          </p:cNvPr>
          <p:cNvSpPr/>
          <p:nvPr/>
        </p:nvSpPr>
        <p:spPr>
          <a:xfrm>
            <a:off x="1315996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AE81EF-04D0-7948-BA5D-C9457A8CF09C}"/>
              </a:ext>
            </a:extLst>
          </p:cNvPr>
          <p:cNvSpPr/>
          <p:nvPr/>
        </p:nvSpPr>
        <p:spPr>
          <a:xfrm>
            <a:off x="4208539" y="4407500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Blocked/</a:t>
            </a:r>
          </a:p>
          <a:p>
            <a:pPr algn="ctr"/>
            <a:r>
              <a:rPr lang="en-US" dirty="0"/>
              <a:t>waiting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0C56A-FE46-F64F-B50F-066A3C752784}"/>
              </a:ext>
            </a:extLst>
          </p:cNvPr>
          <p:cNvSpPr/>
          <p:nvPr/>
        </p:nvSpPr>
        <p:spPr>
          <a:xfrm>
            <a:off x="6841525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8F2309-E87E-B341-9907-6C2BABD94FD9}"/>
              </a:ext>
            </a:extLst>
          </p:cNvPr>
          <p:cNvSpPr/>
          <p:nvPr/>
        </p:nvSpPr>
        <p:spPr>
          <a:xfrm>
            <a:off x="4210062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62FC22-23E1-5E4C-97B0-D8EBA041EB96}"/>
              </a:ext>
            </a:extLst>
          </p:cNvPr>
          <p:cNvSpPr/>
          <p:nvPr/>
        </p:nvSpPr>
        <p:spPr>
          <a:xfrm>
            <a:off x="9640329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929391-3F6B-BF41-B5FE-2357467710AE}"/>
              </a:ext>
            </a:extLst>
          </p:cNvPr>
          <p:cNvCxnSpPr>
            <a:stCxn id="2" idx="6"/>
            <a:endCxn id="7" idx="2"/>
          </p:cNvCxnSpPr>
          <p:nvPr/>
        </p:nvCxnSpPr>
        <p:spPr>
          <a:xfrm>
            <a:off x="2947088" y="2953265"/>
            <a:ext cx="12629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89C92B-DF01-AD4F-868E-09191122A01E}"/>
              </a:ext>
            </a:extLst>
          </p:cNvPr>
          <p:cNvCxnSpPr>
            <a:stCxn id="7" idx="6"/>
            <a:endCxn id="7" idx="6"/>
          </p:cNvCxnSpPr>
          <p:nvPr/>
        </p:nvCxnSpPr>
        <p:spPr>
          <a:xfrm>
            <a:off x="5841154" y="29532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A9A7EE-4877-3B43-A1DE-4C5C9895169D}"/>
              </a:ext>
            </a:extLst>
          </p:cNvPr>
          <p:cNvCxnSpPr/>
          <p:nvPr/>
        </p:nvCxnSpPr>
        <p:spPr>
          <a:xfrm>
            <a:off x="5762631" y="2743200"/>
            <a:ext cx="12065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21E4B-BE80-8440-8905-61D11BF48CE1}"/>
              </a:ext>
            </a:extLst>
          </p:cNvPr>
          <p:cNvCxnSpPr>
            <a:cxnSpLocks/>
          </p:cNvCxnSpPr>
          <p:nvPr/>
        </p:nvCxnSpPr>
        <p:spPr>
          <a:xfrm flipH="1">
            <a:off x="5762632" y="3101546"/>
            <a:ext cx="1143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8AD43-A88D-E347-9717-F1F88567D36D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472617" y="2953265"/>
            <a:ext cx="11677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2F85E8-ED37-EE43-B9BB-D1B0DE7607F4}"/>
              </a:ext>
            </a:extLst>
          </p:cNvPr>
          <p:cNvCxnSpPr>
            <a:stCxn id="6" idx="3"/>
            <a:endCxn id="5" idx="7"/>
          </p:cNvCxnSpPr>
          <p:nvPr/>
        </p:nvCxnSpPr>
        <p:spPr>
          <a:xfrm flipH="1">
            <a:off x="5600763" y="3215392"/>
            <a:ext cx="1479630" cy="1300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C52785-88F9-274B-BC76-9A0F956EA101}"/>
              </a:ext>
            </a:extLst>
          </p:cNvPr>
          <p:cNvCxnSpPr>
            <a:stCxn id="5" idx="0"/>
            <a:endCxn id="7" idx="4"/>
          </p:cNvCxnSpPr>
          <p:nvPr/>
        </p:nvCxnSpPr>
        <p:spPr>
          <a:xfrm flipV="1">
            <a:off x="5024085" y="3323968"/>
            <a:ext cx="1523" cy="1083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4E6308-7B7F-0D4E-BB4F-3DFF4EA557BA}"/>
              </a:ext>
            </a:extLst>
          </p:cNvPr>
          <p:cNvSpPr txBox="1"/>
          <p:nvPr/>
        </p:nvSpPr>
        <p:spPr>
          <a:xfrm>
            <a:off x="3162237" y="2558534"/>
            <a:ext cx="95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80541-5A5B-414E-8B25-F7C14586701E}"/>
              </a:ext>
            </a:extLst>
          </p:cNvPr>
          <p:cNvSpPr txBox="1"/>
          <p:nvPr/>
        </p:nvSpPr>
        <p:spPr>
          <a:xfrm>
            <a:off x="5865058" y="3078202"/>
            <a:ext cx="10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Time-out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E8782A-9371-9846-873D-C4C8D77045D0}"/>
              </a:ext>
            </a:extLst>
          </p:cNvPr>
          <p:cNvSpPr txBox="1"/>
          <p:nvPr/>
        </p:nvSpPr>
        <p:spPr>
          <a:xfrm>
            <a:off x="4095718" y="3751306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occurs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AD761-4229-8E4B-B5A7-4F1FC48CD398}"/>
              </a:ext>
            </a:extLst>
          </p:cNvPr>
          <p:cNvSpPr txBox="1"/>
          <p:nvPr/>
        </p:nvSpPr>
        <p:spPr>
          <a:xfrm>
            <a:off x="5915831" y="2373868"/>
            <a:ext cx="99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41524-25F5-6340-A8A2-665BF152AFC0}"/>
              </a:ext>
            </a:extLst>
          </p:cNvPr>
          <p:cNvSpPr txBox="1"/>
          <p:nvPr/>
        </p:nvSpPr>
        <p:spPr>
          <a:xfrm>
            <a:off x="6392113" y="3751305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wait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0C2F29-8DB0-8B46-A5F4-12F77CE7FE0E}"/>
              </a:ext>
            </a:extLst>
          </p:cNvPr>
          <p:cNvSpPr txBox="1"/>
          <p:nvPr/>
        </p:nvSpPr>
        <p:spPr>
          <a:xfrm>
            <a:off x="8687766" y="2583933"/>
            <a:ext cx="95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17864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New to ready</a:t>
            </a:r>
          </a:p>
          <a:p>
            <a:pPr lvl="1"/>
            <a:r>
              <a:rPr lang="en-GB" dirty="0"/>
              <a:t>OS does this when it is ready to add an additional process</a:t>
            </a:r>
          </a:p>
          <a:p>
            <a:pPr lvl="1"/>
            <a:r>
              <a:rPr lang="en-GB" dirty="0"/>
              <a:t>Contingent on being below a limit on existing processes and memory availability</a:t>
            </a:r>
          </a:p>
          <a:p>
            <a:pPr lvl="1"/>
            <a:endParaRPr lang="en-GB" dirty="0"/>
          </a:p>
          <a:p>
            <a:r>
              <a:rPr lang="en-GB" dirty="0"/>
              <a:t>Ready to running</a:t>
            </a:r>
          </a:p>
          <a:p>
            <a:pPr lvl="1"/>
            <a:r>
              <a:rPr lang="en-GB" dirty="0"/>
              <a:t>OS scheduler program picks the process</a:t>
            </a:r>
          </a:p>
          <a:p>
            <a:pPr lvl="1"/>
            <a:endParaRPr lang="en-GB" dirty="0"/>
          </a:p>
          <a:p>
            <a:r>
              <a:rPr lang="en-GB" dirty="0"/>
              <a:t>Running to exit</a:t>
            </a:r>
          </a:p>
          <a:p>
            <a:pPr lvl="1"/>
            <a:r>
              <a:rPr lang="en-GB" dirty="0"/>
              <a:t>Terminated by the process or reasons given on next slide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210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transitions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24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32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termination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FF30ECB-00FA-5241-8A18-7756C387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40335"/>
              </p:ext>
            </p:extLst>
          </p:nvPr>
        </p:nvGraphicFramePr>
        <p:xfrm>
          <a:off x="838200" y="957329"/>
          <a:ext cx="102489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1965373182"/>
                    </a:ext>
                  </a:extLst>
                </a:gridCol>
                <a:gridCol w="6832600">
                  <a:extLst>
                    <a:ext uri="{9D8B030D-6E8A-4147-A177-3AD203B41FA5}">
                      <a16:colId xmlns:a16="http://schemas.microsoft.com/office/drawing/2014/main" val="133299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says it is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8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limit exceeded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 longer than a specified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13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unavailable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 more than the system has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2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Bounds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Tries to access a prohibited memory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7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Protection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Tries to use a prohibited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2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Arithmetic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Divide by zero, number too large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5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overrun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Waited longer than specified for an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21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I/O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Invalid operation, file not found, read/write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5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Invalid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Attempt to execute data (by branching into the data area by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1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Privileged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Attempt to use an OS reserved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94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misuse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Incorrect data type or not initialised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8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 or OS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quit or OS resolving a deadlock (force quit)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1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Parent 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 terminates all child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0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Parent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 requests termination of child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6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Running to ready</a:t>
            </a:r>
          </a:p>
          <a:p>
            <a:pPr lvl="1"/>
            <a:r>
              <a:rPr lang="en-GB" dirty="0"/>
              <a:t>OS does this when the allocated time for uninterrupted execution has run out</a:t>
            </a:r>
          </a:p>
          <a:p>
            <a:pPr lvl="1"/>
            <a:r>
              <a:rPr lang="en-GB" dirty="0"/>
              <a:t>Also when a higher priority process is ready</a:t>
            </a:r>
          </a:p>
          <a:p>
            <a:pPr lvl="1"/>
            <a:r>
              <a:rPr lang="en-GB" dirty="0"/>
              <a:t>A process may voluntarily do this, </a:t>
            </a:r>
            <a:r>
              <a:rPr lang="en-GB" dirty="0" err="1"/>
              <a:t>eg</a:t>
            </a:r>
            <a:r>
              <a:rPr lang="en-GB" dirty="0"/>
              <a:t> an intermittent background task</a:t>
            </a:r>
            <a:br>
              <a:rPr lang="en-GB" dirty="0"/>
            </a:br>
            <a:endParaRPr lang="en-GB" dirty="0"/>
          </a:p>
          <a:p>
            <a:r>
              <a:rPr lang="en-GB" dirty="0"/>
              <a:t>Running to blocked</a:t>
            </a:r>
          </a:p>
          <a:p>
            <a:pPr lvl="1"/>
            <a:r>
              <a:rPr lang="en-GB" dirty="0"/>
              <a:t>OS puts it in this state if it requests something it must wait for, via a system service call</a:t>
            </a:r>
          </a:p>
          <a:p>
            <a:pPr lvl="1"/>
            <a:r>
              <a:rPr lang="en-GB" dirty="0"/>
              <a:t>The process may be waiting for am I/O operation</a:t>
            </a:r>
          </a:p>
          <a:p>
            <a:pPr lvl="1"/>
            <a:r>
              <a:rPr lang="en-GB" dirty="0"/>
              <a:t>The process may be waiting for a communication from another process</a:t>
            </a:r>
          </a:p>
          <a:p>
            <a:pPr lvl="1"/>
            <a:endParaRPr lang="en-GB" dirty="0"/>
          </a:p>
          <a:p>
            <a:r>
              <a:rPr lang="en-GB" dirty="0"/>
              <a:t>Blocked to ready</a:t>
            </a:r>
          </a:p>
          <a:p>
            <a:pPr lvl="1"/>
            <a:r>
              <a:rPr lang="en-GB" dirty="0"/>
              <a:t>Happens when the event it was waiting for occurs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210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transitions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515600" cy="573745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Where are the processes when they are not running?</a:t>
            </a:r>
          </a:p>
          <a:p>
            <a:r>
              <a:rPr lang="en-GB" dirty="0"/>
              <a:t>In queues 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Are the queues LIFO or FIFO?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Are two queues enough?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05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queues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682233A-B32B-FC41-959E-94D852E4C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67743"/>
              </p:ext>
            </p:extLst>
          </p:nvPr>
        </p:nvGraphicFramePr>
        <p:xfrm>
          <a:off x="1879600" y="2662766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C37313-56BE-5145-8888-572FD9B7E628}"/>
              </a:ext>
            </a:extLst>
          </p:cNvPr>
          <p:cNvSpPr/>
          <p:nvPr/>
        </p:nvSpPr>
        <p:spPr>
          <a:xfrm>
            <a:off x="7683500" y="2171700"/>
            <a:ext cx="13589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1A4B44E-55EB-8E4C-95FE-658A20DC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74886"/>
              </p:ext>
            </p:extLst>
          </p:nvPr>
        </p:nvGraphicFramePr>
        <p:xfrm>
          <a:off x="1879600" y="4441295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7ACCEE-A079-E44F-A93F-92B762B0BBEC}"/>
              </a:ext>
            </a:extLst>
          </p:cNvPr>
          <p:cNvCxnSpPr>
            <a:endCxn id="2" idx="1"/>
          </p:cNvCxnSpPr>
          <p:nvPr/>
        </p:nvCxnSpPr>
        <p:spPr>
          <a:xfrm>
            <a:off x="1155700" y="2845646"/>
            <a:ext cx="7239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5958D5-7E67-404D-A6FC-73E0A0038A85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219704" y="2851150"/>
            <a:ext cx="2463796" cy="804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AF4706-5DD7-BF45-8AA7-E98903C9ABEE}"/>
              </a:ext>
            </a:extLst>
          </p:cNvPr>
          <p:cNvCxnSpPr>
            <a:cxnSpLocks/>
          </p:cNvCxnSpPr>
          <p:nvPr/>
        </p:nvCxnSpPr>
        <p:spPr>
          <a:xfrm>
            <a:off x="9042400" y="2426546"/>
            <a:ext cx="12065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E0D77BF-6639-4249-874C-D0540C2B2E2E}"/>
              </a:ext>
            </a:extLst>
          </p:cNvPr>
          <p:cNvCxnSpPr>
            <a:stCxn id="5" idx="3"/>
          </p:cNvCxnSpPr>
          <p:nvPr/>
        </p:nvCxnSpPr>
        <p:spPr>
          <a:xfrm flipH="1">
            <a:off x="1397000" y="2851150"/>
            <a:ext cx="7645400" cy="1022350"/>
          </a:xfrm>
          <a:prstGeom prst="bentConnector3">
            <a:avLst>
              <a:gd name="adj1" fmla="val -299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197ED38-BE55-E94E-AC7C-E8C7F9FC69D8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 flipV="1">
            <a:off x="5219704" y="2641815"/>
            <a:ext cx="3822696" cy="1982360"/>
          </a:xfrm>
          <a:prstGeom prst="bentConnector3">
            <a:avLst>
              <a:gd name="adj1" fmla="val -29734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027006F-A5DE-7947-9F91-EE3A0389ED7D}"/>
              </a:ext>
            </a:extLst>
          </p:cNvPr>
          <p:cNvCxnSpPr/>
          <p:nvPr/>
        </p:nvCxnSpPr>
        <p:spPr>
          <a:xfrm rot="16200000" flipV="1">
            <a:off x="749036" y="3493611"/>
            <a:ext cx="1778529" cy="482600"/>
          </a:xfrm>
          <a:prstGeom prst="bentConnector3">
            <a:avLst>
              <a:gd name="adj1" fmla="val -699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83EDEA-25BF-2F4B-BBCA-0945F2599971}"/>
              </a:ext>
            </a:extLst>
          </p:cNvPr>
          <p:cNvSpPr txBox="1"/>
          <p:nvPr/>
        </p:nvSpPr>
        <p:spPr>
          <a:xfrm>
            <a:off x="1047750" y="247356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50A7E-A35E-9647-92E6-674658075EB9}"/>
              </a:ext>
            </a:extLst>
          </p:cNvPr>
          <p:cNvSpPr txBox="1"/>
          <p:nvPr/>
        </p:nvSpPr>
        <p:spPr>
          <a:xfrm>
            <a:off x="939799" y="4618697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occurs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72C5B-1FFC-4044-9766-32B19DFEFB99}"/>
              </a:ext>
            </a:extLst>
          </p:cNvPr>
          <p:cNvSpPr txBox="1"/>
          <p:nvPr/>
        </p:nvSpPr>
        <p:spPr>
          <a:xfrm>
            <a:off x="7073892" y="4210553"/>
            <a:ext cx="12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wait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398336-81FB-3445-8B22-C69CAB0F1F54}"/>
              </a:ext>
            </a:extLst>
          </p:cNvPr>
          <p:cNvSpPr txBox="1"/>
          <p:nvPr/>
        </p:nvSpPr>
        <p:spPr>
          <a:xfrm>
            <a:off x="5981702" y="2473562"/>
            <a:ext cx="10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58244-822C-9B42-A9BB-F597422B09E4}"/>
              </a:ext>
            </a:extLst>
          </p:cNvPr>
          <p:cNvSpPr txBox="1"/>
          <p:nvPr/>
        </p:nvSpPr>
        <p:spPr>
          <a:xfrm>
            <a:off x="4549078" y="3473675"/>
            <a:ext cx="120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439144-5E7C-9142-8FB6-6AE87DD47F81}"/>
              </a:ext>
            </a:extLst>
          </p:cNvPr>
          <p:cNvSpPr txBox="1"/>
          <p:nvPr/>
        </p:nvSpPr>
        <p:spPr>
          <a:xfrm>
            <a:off x="2910771" y="4025887"/>
            <a:ext cx="163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Blocked queue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23400-025C-A74D-8DBF-2F80C01E4C75}"/>
              </a:ext>
            </a:extLst>
          </p:cNvPr>
          <p:cNvSpPr txBox="1"/>
          <p:nvPr/>
        </p:nvSpPr>
        <p:spPr>
          <a:xfrm>
            <a:off x="3003550" y="2238798"/>
            <a:ext cx="160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Ready queue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97AFFC-CBEC-504D-B43D-0EFF0AC65ED0}"/>
              </a:ext>
            </a:extLst>
          </p:cNvPr>
          <p:cNvSpPr txBox="1"/>
          <p:nvPr/>
        </p:nvSpPr>
        <p:spPr>
          <a:xfrm>
            <a:off x="9258300" y="205914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22461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05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queues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682233A-B32B-FC41-959E-94D852E4C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66306"/>
              </p:ext>
            </p:extLst>
          </p:nvPr>
        </p:nvGraphicFramePr>
        <p:xfrm>
          <a:off x="2844800" y="1800577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C37313-56BE-5145-8888-572FD9B7E628}"/>
              </a:ext>
            </a:extLst>
          </p:cNvPr>
          <p:cNvSpPr/>
          <p:nvPr/>
        </p:nvSpPr>
        <p:spPr>
          <a:xfrm>
            <a:off x="8648700" y="1309511"/>
            <a:ext cx="13589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1A4B44E-55EB-8E4C-95FE-658A20DC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47742"/>
              </p:ext>
            </p:extLst>
          </p:nvPr>
        </p:nvGraphicFramePr>
        <p:xfrm>
          <a:off x="2844800" y="3579106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7ACCEE-A079-E44F-A93F-92B762B0BBEC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388533" y="1983457"/>
            <a:ext cx="14562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5958D5-7E67-404D-A6FC-73E0A0038A85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184904" y="1988961"/>
            <a:ext cx="2463796" cy="804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AF4706-5DD7-BF45-8AA7-E98903C9ABEE}"/>
              </a:ext>
            </a:extLst>
          </p:cNvPr>
          <p:cNvCxnSpPr>
            <a:cxnSpLocks/>
          </p:cNvCxnSpPr>
          <p:nvPr/>
        </p:nvCxnSpPr>
        <p:spPr>
          <a:xfrm>
            <a:off x="10007600" y="1564357"/>
            <a:ext cx="12065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E0D77BF-6639-4249-874C-D0540C2B2E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37594" y="2450664"/>
            <a:ext cx="8370007" cy="576897"/>
          </a:xfrm>
          <a:prstGeom prst="bentConnector3">
            <a:avLst>
              <a:gd name="adj1" fmla="val -314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197ED38-BE55-E94E-AC7C-E8C7F9FC69D8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 flipV="1">
            <a:off x="6184904" y="2338744"/>
            <a:ext cx="3822696" cy="1423241"/>
          </a:xfrm>
          <a:prstGeom prst="bentConnector3">
            <a:avLst>
              <a:gd name="adj1" fmla="val -1167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027006F-A5DE-7947-9F91-EE3A0389ED7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50555" y="2267741"/>
            <a:ext cx="1781283" cy="1207212"/>
          </a:xfrm>
          <a:prstGeom prst="bentConnector3">
            <a:avLst>
              <a:gd name="adj1" fmla="val -51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83EDEA-25BF-2F4B-BBCA-0945F2599971}"/>
              </a:ext>
            </a:extLst>
          </p:cNvPr>
          <p:cNvSpPr txBox="1"/>
          <p:nvPr/>
        </p:nvSpPr>
        <p:spPr>
          <a:xfrm>
            <a:off x="2012950" y="1376609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50A7E-A35E-9647-92E6-674658075EB9}"/>
              </a:ext>
            </a:extLst>
          </p:cNvPr>
          <p:cNvSpPr txBox="1"/>
          <p:nvPr/>
        </p:nvSpPr>
        <p:spPr>
          <a:xfrm>
            <a:off x="1904999" y="3756508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 occurs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72C5B-1FFC-4044-9766-32B19DFEFB99}"/>
              </a:ext>
            </a:extLst>
          </p:cNvPr>
          <p:cNvSpPr txBox="1"/>
          <p:nvPr/>
        </p:nvSpPr>
        <p:spPr>
          <a:xfrm>
            <a:off x="8039091" y="3348364"/>
            <a:ext cx="148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 wait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398336-81FB-3445-8B22-C69CAB0F1F54}"/>
              </a:ext>
            </a:extLst>
          </p:cNvPr>
          <p:cNvSpPr txBox="1"/>
          <p:nvPr/>
        </p:nvSpPr>
        <p:spPr>
          <a:xfrm>
            <a:off x="6946902" y="1611373"/>
            <a:ext cx="10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58244-822C-9B42-A9BB-F597422B09E4}"/>
              </a:ext>
            </a:extLst>
          </p:cNvPr>
          <p:cNvSpPr txBox="1"/>
          <p:nvPr/>
        </p:nvSpPr>
        <p:spPr>
          <a:xfrm>
            <a:off x="5514278" y="2611486"/>
            <a:ext cx="120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439144-5E7C-9142-8FB6-6AE87DD47F81}"/>
              </a:ext>
            </a:extLst>
          </p:cNvPr>
          <p:cNvSpPr txBox="1"/>
          <p:nvPr/>
        </p:nvSpPr>
        <p:spPr>
          <a:xfrm>
            <a:off x="3875971" y="3163698"/>
            <a:ext cx="188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Blocked queue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23400-025C-A74D-8DBF-2F80C01E4C75}"/>
              </a:ext>
            </a:extLst>
          </p:cNvPr>
          <p:cNvSpPr txBox="1"/>
          <p:nvPr/>
        </p:nvSpPr>
        <p:spPr>
          <a:xfrm>
            <a:off x="3968750" y="1376609"/>
            <a:ext cx="160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Ready queue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97AFFC-CBEC-504D-B43D-0EFF0AC65ED0}"/>
              </a:ext>
            </a:extLst>
          </p:cNvPr>
          <p:cNvSpPr txBox="1"/>
          <p:nvPr/>
        </p:nvSpPr>
        <p:spPr>
          <a:xfrm>
            <a:off x="10223500" y="1196955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</a:t>
            </a: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018EF08-CF61-1840-8ECB-4E66ADB9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97220"/>
              </p:ext>
            </p:extLst>
          </p:nvPr>
        </p:nvGraphicFramePr>
        <p:xfrm>
          <a:off x="2844800" y="4564786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B46CBF67-5FC6-C94B-9B6B-7FC88BE077D7}"/>
              </a:ext>
            </a:extLst>
          </p:cNvPr>
          <p:cNvCxnSpPr>
            <a:cxnSpLocks/>
            <a:stCxn id="5" idx="3"/>
            <a:endCxn id="31" idx="3"/>
          </p:cNvCxnSpPr>
          <p:nvPr/>
        </p:nvCxnSpPr>
        <p:spPr>
          <a:xfrm flipH="1">
            <a:off x="6184904" y="1988961"/>
            <a:ext cx="3822696" cy="2758705"/>
          </a:xfrm>
          <a:prstGeom prst="bentConnector3">
            <a:avLst>
              <a:gd name="adj1" fmla="val -22813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9B05CE9-F002-EC41-94FC-4B1E0200E145}"/>
              </a:ext>
            </a:extLst>
          </p:cNvPr>
          <p:cNvSpPr txBox="1"/>
          <p:nvPr/>
        </p:nvSpPr>
        <p:spPr>
          <a:xfrm>
            <a:off x="1904999" y="4742188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 occurs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D8915C-0A08-9446-8951-7E7020D6802D}"/>
              </a:ext>
            </a:extLst>
          </p:cNvPr>
          <p:cNvSpPr txBox="1"/>
          <p:nvPr/>
        </p:nvSpPr>
        <p:spPr>
          <a:xfrm>
            <a:off x="8032742" y="4285108"/>
            <a:ext cx="161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 wait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9E13BE-C4F8-734B-AD9D-0C4EC9B277F8}"/>
              </a:ext>
            </a:extLst>
          </p:cNvPr>
          <p:cNvSpPr txBox="1"/>
          <p:nvPr/>
        </p:nvSpPr>
        <p:spPr>
          <a:xfrm>
            <a:off x="3875971" y="4149378"/>
            <a:ext cx="188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Blocked queue 2</a:t>
            </a:r>
          </a:p>
        </p:txBody>
      </p: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932FB1A7-FD33-CD44-9EA2-6DB508B3F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34951"/>
              </p:ext>
            </p:extLst>
          </p:nvPr>
        </p:nvGraphicFramePr>
        <p:xfrm>
          <a:off x="2844800" y="5507058"/>
          <a:ext cx="33401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26094524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0985612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554850174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641969936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406687789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120372375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352574545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173457224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07910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3689CF4-64BF-C747-9F21-772C6B160AEA}"/>
              </a:ext>
            </a:extLst>
          </p:cNvPr>
          <p:cNvSpPr txBox="1"/>
          <p:nvPr/>
        </p:nvSpPr>
        <p:spPr>
          <a:xfrm>
            <a:off x="1904999" y="5684460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n occurs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8F74ED-646E-BF4F-8B69-CD2572D3ABD9}"/>
              </a:ext>
            </a:extLst>
          </p:cNvPr>
          <p:cNvSpPr txBox="1"/>
          <p:nvPr/>
        </p:nvSpPr>
        <p:spPr>
          <a:xfrm>
            <a:off x="8077194" y="5285964"/>
            <a:ext cx="152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n wait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8137DE-B6C6-844A-A4D7-7EE13097D387}"/>
              </a:ext>
            </a:extLst>
          </p:cNvPr>
          <p:cNvSpPr txBox="1"/>
          <p:nvPr/>
        </p:nvSpPr>
        <p:spPr>
          <a:xfrm>
            <a:off x="3875971" y="5091650"/>
            <a:ext cx="188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Blocked queue n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42032855-749C-9D4B-B030-D4CE77668FDC}"/>
              </a:ext>
            </a:extLst>
          </p:cNvPr>
          <p:cNvCxnSpPr/>
          <p:nvPr/>
        </p:nvCxnSpPr>
        <p:spPr>
          <a:xfrm rot="10800000">
            <a:off x="1637593" y="3779955"/>
            <a:ext cx="1207206" cy="953582"/>
          </a:xfrm>
          <a:prstGeom prst="bentConnector3">
            <a:avLst>
              <a:gd name="adj1" fmla="val 99562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EA30AC68-1891-864F-883A-B060370C7730}"/>
              </a:ext>
            </a:extLst>
          </p:cNvPr>
          <p:cNvCxnSpPr/>
          <p:nvPr/>
        </p:nvCxnSpPr>
        <p:spPr>
          <a:xfrm rot="10800000">
            <a:off x="1637593" y="4742012"/>
            <a:ext cx="1207206" cy="942449"/>
          </a:xfrm>
          <a:prstGeom prst="bentConnector3">
            <a:avLst>
              <a:gd name="adj1" fmla="val 99562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98C9246-B327-A845-849D-CBDA37BE6206}"/>
              </a:ext>
            </a:extLst>
          </p:cNvPr>
          <p:cNvCxnSpPr/>
          <p:nvPr/>
        </p:nvCxnSpPr>
        <p:spPr>
          <a:xfrm>
            <a:off x="10007600" y="1745941"/>
            <a:ext cx="12817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FBC7BF3-F3DC-524A-BD85-C91FC3ADF56B}"/>
              </a:ext>
            </a:extLst>
          </p:cNvPr>
          <p:cNvCxnSpPr>
            <a:cxnSpLocks/>
          </p:cNvCxnSpPr>
          <p:nvPr/>
        </p:nvCxnSpPr>
        <p:spPr>
          <a:xfrm>
            <a:off x="11295185" y="1745941"/>
            <a:ext cx="0" cy="39925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71D2CEB-DB4B-3C44-AFC5-A66F4053095E}"/>
              </a:ext>
            </a:extLst>
          </p:cNvPr>
          <p:cNvCxnSpPr>
            <a:endCxn id="36" idx="3"/>
          </p:cNvCxnSpPr>
          <p:nvPr/>
        </p:nvCxnSpPr>
        <p:spPr>
          <a:xfrm flipH="1">
            <a:off x="6184904" y="5684460"/>
            <a:ext cx="5104419" cy="547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 far the OS has mechanisms for making sure the CPU is busy and that processes are handled fairly</a:t>
            </a:r>
          </a:p>
          <a:p>
            <a:r>
              <a:rPr lang="en-GB" dirty="0"/>
              <a:t>But what if all the running processes are waiting for an event?</a:t>
            </a:r>
          </a:p>
          <a:p>
            <a:r>
              <a:rPr lang="en-GB" dirty="0"/>
              <a:t>The CPU is then idle</a:t>
            </a:r>
          </a:p>
          <a:p>
            <a:endParaRPr lang="en-GB" dirty="0"/>
          </a:p>
          <a:p>
            <a:r>
              <a:rPr lang="en-GB" dirty="0"/>
              <a:t>Swapping is a technique for moving waiting processes out of memory to secondary storage in a suspend queue</a:t>
            </a:r>
          </a:p>
          <a:p>
            <a:r>
              <a:rPr lang="en-GB" dirty="0"/>
              <a:t>Then a new process can be brought in from the new queue or one back from the suspend queue</a:t>
            </a:r>
            <a:br>
              <a:rPr lang="en-GB" dirty="0"/>
            </a:b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Amend the state diagram you drew (slide 22) to add the suspend state 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082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swapping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45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23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model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63C621-6CF9-E942-A3ED-327F62A33E3B}"/>
              </a:ext>
            </a:extLst>
          </p:cNvPr>
          <p:cNvSpPr/>
          <p:nvPr/>
        </p:nvSpPr>
        <p:spPr>
          <a:xfrm>
            <a:off x="1315996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AE81EF-04D0-7948-BA5D-C9457A8CF09C}"/>
              </a:ext>
            </a:extLst>
          </p:cNvPr>
          <p:cNvSpPr/>
          <p:nvPr/>
        </p:nvSpPr>
        <p:spPr>
          <a:xfrm>
            <a:off x="4208539" y="4407500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Blocked/</a:t>
            </a:r>
          </a:p>
          <a:p>
            <a:pPr algn="ctr"/>
            <a:r>
              <a:rPr lang="en-US" dirty="0"/>
              <a:t>waiting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0C56A-FE46-F64F-B50F-066A3C752784}"/>
              </a:ext>
            </a:extLst>
          </p:cNvPr>
          <p:cNvSpPr/>
          <p:nvPr/>
        </p:nvSpPr>
        <p:spPr>
          <a:xfrm>
            <a:off x="6841525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8F2309-E87E-B341-9907-6C2BABD94FD9}"/>
              </a:ext>
            </a:extLst>
          </p:cNvPr>
          <p:cNvSpPr/>
          <p:nvPr/>
        </p:nvSpPr>
        <p:spPr>
          <a:xfrm>
            <a:off x="4210062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62FC22-23E1-5E4C-97B0-D8EBA041EB96}"/>
              </a:ext>
            </a:extLst>
          </p:cNvPr>
          <p:cNvSpPr/>
          <p:nvPr/>
        </p:nvSpPr>
        <p:spPr>
          <a:xfrm>
            <a:off x="9640329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929391-3F6B-BF41-B5FE-2357467710AE}"/>
              </a:ext>
            </a:extLst>
          </p:cNvPr>
          <p:cNvCxnSpPr>
            <a:stCxn id="2" idx="6"/>
            <a:endCxn id="7" idx="2"/>
          </p:cNvCxnSpPr>
          <p:nvPr/>
        </p:nvCxnSpPr>
        <p:spPr>
          <a:xfrm>
            <a:off x="2947088" y="2953265"/>
            <a:ext cx="12629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89C92B-DF01-AD4F-868E-09191122A01E}"/>
              </a:ext>
            </a:extLst>
          </p:cNvPr>
          <p:cNvCxnSpPr>
            <a:stCxn id="7" idx="6"/>
            <a:endCxn id="7" idx="6"/>
          </p:cNvCxnSpPr>
          <p:nvPr/>
        </p:nvCxnSpPr>
        <p:spPr>
          <a:xfrm>
            <a:off x="5841154" y="29532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A9A7EE-4877-3B43-A1DE-4C5C9895169D}"/>
              </a:ext>
            </a:extLst>
          </p:cNvPr>
          <p:cNvCxnSpPr/>
          <p:nvPr/>
        </p:nvCxnSpPr>
        <p:spPr>
          <a:xfrm>
            <a:off x="5762631" y="2743200"/>
            <a:ext cx="12065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21E4B-BE80-8440-8905-61D11BF48CE1}"/>
              </a:ext>
            </a:extLst>
          </p:cNvPr>
          <p:cNvCxnSpPr>
            <a:cxnSpLocks/>
          </p:cNvCxnSpPr>
          <p:nvPr/>
        </p:nvCxnSpPr>
        <p:spPr>
          <a:xfrm flipH="1">
            <a:off x="5762632" y="3101546"/>
            <a:ext cx="1143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8AD43-A88D-E347-9717-F1F88567D36D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472617" y="2953265"/>
            <a:ext cx="11677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2F85E8-ED37-EE43-B9BB-D1B0DE7607F4}"/>
              </a:ext>
            </a:extLst>
          </p:cNvPr>
          <p:cNvCxnSpPr>
            <a:stCxn id="6" idx="3"/>
            <a:endCxn id="5" idx="7"/>
          </p:cNvCxnSpPr>
          <p:nvPr/>
        </p:nvCxnSpPr>
        <p:spPr>
          <a:xfrm flipH="1">
            <a:off x="5600763" y="3215392"/>
            <a:ext cx="1479630" cy="1300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C52785-88F9-274B-BC76-9A0F956EA101}"/>
              </a:ext>
            </a:extLst>
          </p:cNvPr>
          <p:cNvCxnSpPr>
            <a:stCxn id="5" idx="0"/>
            <a:endCxn id="7" idx="4"/>
          </p:cNvCxnSpPr>
          <p:nvPr/>
        </p:nvCxnSpPr>
        <p:spPr>
          <a:xfrm flipV="1">
            <a:off x="5024085" y="3323968"/>
            <a:ext cx="1523" cy="1083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4E6308-7B7F-0D4E-BB4F-3DFF4EA557BA}"/>
              </a:ext>
            </a:extLst>
          </p:cNvPr>
          <p:cNvSpPr txBox="1"/>
          <p:nvPr/>
        </p:nvSpPr>
        <p:spPr>
          <a:xfrm>
            <a:off x="3029786" y="4408871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80541-5A5B-414E-8B25-F7C14586701E}"/>
              </a:ext>
            </a:extLst>
          </p:cNvPr>
          <p:cNvSpPr txBox="1"/>
          <p:nvPr/>
        </p:nvSpPr>
        <p:spPr>
          <a:xfrm>
            <a:off x="5865058" y="3078202"/>
            <a:ext cx="10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Time-out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E8782A-9371-9846-873D-C4C8D77045D0}"/>
              </a:ext>
            </a:extLst>
          </p:cNvPr>
          <p:cNvSpPr txBox="1"/>
          <p:nvPr/>
        </p:nvSpPr>
        <p:spPr>
          <a:xfrm>
            <a:off x="4095718" y="3751306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occurs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AD761-4229-8E4B-B5A7-4F1FC48CD398}"/>
              </a:ext>
            </a:extLst>
          </p:cNvPr>
          <p:cNvSpPr txBox="1"/>
          <p:nvPr/>
        </p:nvSpPr>
        <p:spPr>
          <a:xfrm>
            <a:off x="5915831" y="2373868"/>
            <a:ext cx="99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41524-25F5-6340-A8A2-665BF152AFC0}"/>
              </a:ext>
            </a:extLst>
          </p:cNvPr>
          <p:cNvSpPr txBox="1"/>
          <p:nvPr/>
        </p:nvSpPr>
        <p:spPr>
          <a:xfrm>
            <a:off x="6392113" y="3751305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wait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0C2F29-8DB0-8B46-A5F4-12F77CE7FE0E}"/>
              </a:ext>
            </a:extLst>
          </p:cNvPr>
          <p:cNvSpPr txBox="1"/>
          <p:nvPr/>
        </p:nvSpPr>
        <p:spPr>
          <a:xfrm>
            <a:off x="8687766" y="2583933"/>
            <a:ext cx="95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694EE3-2B43-0745-AD8F-357BC18C1966}"/>
              </a:ext>
            </a:extLst>
          </p:cNvPr>
          <p:cNvSpPr/>
          <p:nvPr/>
        </p:nvSpPr>
        <p:spPr>
          <a:xfrm>
            <a:off x="1254531" y="4407500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Suspend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C7983C-6601-9245-969D-6FF9881BEF21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2885623" y="4778203"/>
            <a:ext cx="13229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7FE2F8-8E7E-F44D-B90B-28A20F84B024}"/>
              </a:ext>
            </a:extLst>
          </p:cNvPr>
          <p:cNvCxnSpPr>
            <a:cxnSpLocks/>
            <a:stCxn id="22" idx="7"/>
          </p:cNvCxnSpPr>
          <p:nvPr/>
        </p:nvCxnSpPr>
        <p:spPr>
          <a:xfrm flipV="1">
            <a:off x="2646755" y="3161900"/>
            <a:ext cx="1674168" cy="13541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612EF4-D50F-844F-B7CE-C04105096C8A}"/>
              </a:ext>
            </a:extLst>
          </p:cNvPr>
          <p:cNvSpPr txBox="1"/>
          <p:nvPr/>
        </p:nvSpPr>
        <p:spPr>
          <a:xfrm>
            <a:off x="3214286" y="2525927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7BF28-2B68-114E-A487-2D713BEE8805}"/>
              </a:ext>
            </a:extLst>
          </p:cNvPr>
          <p:cNvSpPr txBox="1"/>
          <p:nvPr/>
        </p:nvSpPr>
        <p:spPr>
          <a:xfrm rot="19157659">
            <a:off x="2721045" y="3555932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E3382-61B6-3948-B087-F4FEBEF04F29}"/>
              </a:ext>
            </a:extLst>
          </p:cNvPr>
          <p:cNvSpPr txBox="1"/>
          <p:nvPr/>
        </p:nvSpPr>
        <p:spPr>
          <a:xfrm>
            <a:off x="1771650" y="5737860"/>
            <a:ext cx="71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But there is a problem with this. What is it?</a:t>
            </a:r>
          </a:p>
        </p:txBody>
      </p:sp>
    </p:spTree>
    <p:extLst>
      <p:ext uri="{BB962C8B-B14F-4D97-AF65-F5344CB8AC3E}">
        <p14:creationId xmlns:p14="http://schemas.microsoft.com/office/powerpoint/2010/main" val="12541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do you think the purposes of an operating system are?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Take 5 minutes and then </a:t>
            </a:r>
            <a:r>
              <a:rPr lang="en-GB" dirty="0" smtClean="0">
                <a:solidFill>
                  <a:srgbClr val="0070C0"/>
                </a:solidFill>
              </a:rPr>
              <a:t>write </a:t>
            </a:r>
            <a:r>
              <a:rPr lang="en-GB" dirty="0">
                <a:solidFill>
                  <a:srgbClr val="0070C0"/>
                </a:solidFill>
              </a:rPr>
              <a:t>them on the board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/>
              <a:t>Then they can be discussed as we go through this session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purpose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9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There are two more states required:</a:t>
            </a:r>
          </a:p>
          <a:p>
            <a:pPr lvl="1"/>
            <a:r>
              <a:rPr lang="en-GB" dirty="0"/>
              <a:t>Blocked/suspend</a:t>
            </a:r>
          </a:p>
          <a:p>
            <a:pPr lvl="1"/>
            <a:r>
              <a:rPr lang="en-GB" dirty="0"/>
              <a:t>Ready/suspend</a:t>
            </a:r>
          </a:p>
          <a:p>
            <a:r>
              <a:rPr lang="en-GB" dirty="0"/>
              <a:t>And new transitions</a:t>
            </a:r>
          </a:p>
          <a:p>
            <a:pPr lvl="1"/>
            <a:r>
              <a:rPr lang="en-GB" dirty="0"/>
              <a:t>Blocked to blocked/suspend (to free up memory for another process)</a:t>
            </a:r>
          </a:p>
          <a:p>
            <a:pPr lvl="1"/>
            <a:r>
              <a:rPr lang="en-GB" dirty="0"/>
              <a:t>Blocked/suspend to ready /suspend (the waiting event has occurred)</a:t>
            </a:r>
          </a:p>
          <a:p>
            <a:pPr lvl="1"/>
            <a:r>
              <a:rPr lang="en-GB" dirty="0"/>
              <a:t>Ready/suspend to ready (when there is no ready process)</a:t>
            </a:r>
          </a:p>
          <a:p>
            <a:pPr lvl="1"/>
            <a:r>
              <a:rPr lang="en-GB" dirty="0"/>
              <a:t>Ready to ready/suspend (might be needed to free large block of memory)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Update the state diagram 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082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swapping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6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23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state model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63C621-6CF9-E942-A3ED-327F62A33E3B}"/>
              </a:ext>
            </a:extLst>
          </p:cNvPr>
          <p:cNvSpPr/>
          <p:nvPr/>
        </p:nvSpPr>
        <p:spPr>
          <a:xfrm>
            <a:off x="1315996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 - suspend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AE81EF-04D0-7948-BA5D-C9457A8CF09C}"/>
              </a:ext>
            </a:extLst>
          </p:cNvPr>
          <p:cNvSpPr/>
          <p:nvPr/>
        </p:nvSpPr>
        <p:spPr>
          <a:xfrm>
            <a:off x="4208539" y="4407500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Blocked/</a:t>
            </a:r>
          </a:p>
          <a:p>
            <a:pPr algn="ctr"/>
            <a:r>
              <a:rPr lang="en-US" dirty="0"/>
              <a:t>waiting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0C56A-FE46-F64F-B50F-066A3C752784}"/>
              </a:ext>
            </a:extLst>
          </p:cNvPr>
          <p:cNvSpPr/>
          <p:nvPr/>
        </p:nvSpPr>
        <p:spPr>
          <a:xfrm>
            <a:off x="6841525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8F2309-E87E-B341-9907-6C2BABD94FD9}"/>
              </a:ext>
            </a:extLst>
          </p:cNvPr>
          <p:cNvSpPr/>
          <p:nvPr/>
        </p:nvSpPr>
        <p:spPr>
          <a:xfrm>
            <a:off x="4210062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62FC22-23E1-5E4C-97B0-D8EBA041EB96}"/>
              </a:ext>
            </a:extLst>
          </p:cNvPr>
          <p:cNvSpPr/>
          <p:nvPr/>
        </p:nvSpPr>
        <p:spPr>
          <a:xfrm>
            <a:off x="9640329" y="2582562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929391-3F6B-BF41-B5FE-2357467710AE}"/>
              </a:ext>
            </a:extLst>
          </p:cNvPr>
          <p:cNvCxnSpPr>
            <a:cxnSpLocks/>
          </p:cNvCxnSpPr>
          <p:nvPr/>
        </p:nvCxnSpPr>
        <p:spPr>
          <a:xfrm>
            <a:off x="2855754" y="2784354"/>
            <a:ext cx="14651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89C92B-DF01-AD4F-868E-09191122A01E}"/>
              </a:ext>
            </a:extLst>
          </p:cNvPr>
          <p:cNvCxnSpPr>
            <a:stCxn id="7" idx="6"/>
            <a:endCxn id="7" idx="6"/>
          </p:cNvCxnSpPr>
          <p:nvPr/>
        </p:nvCxnSpPr>
        <p:spPr>
          <a:xfrm>
            <a:off x="5841154" y="29532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A9A7EE-4877-3B43-A1DE-4C5C9895169D}"/>
              </a:ext>
            </a:extLst>
          </p:cNvPr>
          <p:cNvCxnSpPr/>
          <p:nvPr/>
        </p:nvCxnSpPr>
        <p:spPr>
          <a:xfrm>
            <a:off x="5762631" y="2743200"/>
            <a:ext cx="12065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21E4B-BE80-8440-8905-61D11BF48CE1}"/>
              </a:ext>
            </a:extLst>
          </p:cNvPr>
          <p:cNvCxnSpPr>
            <a:cxnSpLocks/>
          </p:cNvCxnSpPr>
          <p:nvPr/>
        </p:nvCxnSpPr>
        <p:spPr>
          <a:xfrm flipH="1">
            <a:off x="5762632" y="3101546"/>
            <a:ext cx="1143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8AD43-A88D-E347-9717-F1F88567D36D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472617" y="2953265"/>
            <a:ext cx="11677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2F85E8-ED37-EE43-B9BB-D1B0DE7607F4}"/>
              </a:ext>
            </a:extLst>
          </p:cNvPr>
          <p:cNvCxnSpPr>
            <a:stCxn id="6" idx="3"/>
            <a:endCxn id="5" idx="7"/>
          </p:cNvCxnSpPr>
          <p:nvPr/>
        </p:nvCxnSpPr>
        <p:spPr>
          <a:xfrm flipH="1">
            <a:off x="5600763" y="3215392"/>
            <a:ext cx="1479630" cy="1300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C52785-88F9-274B-BC76-9A0F956EA101}"/>
              </a:ext>
            </a:extLst>
          </p:cNvPr>
          <p:cNvCxnSpPr>
            <a:stCxn id="5" idx="0"/>
            <a:endCxn id="7" idx="4"/>
          </p:cNvCxnSpPr>
          <p:nvPr/>
        </p:nvCxnSpPr>
        <p:spPr>
          <a:xfrm flipV="1">
            <a:off x="5024085" y="3323968"/>
            <a:ext cx="1523" cy="1083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4E6308-7B7F-0D4E-BB4F-3DFF4EA557BA}"/>
              </a:ext>
            </a:extLst>
          </p:cNvPr>
          <p:cNvSpPr txBox="1"/>
          <p:nvPr/>
        </p:nvSpPr>
        <p:spPr>
          <a:xfrm>
            <a:off x="2992383" y="4964240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80541-5A5B-414E-8B25-F7C14586701E}"/>
              </a:ext>
            </a:extLst>
          </p:cNvPr>
          <p:cNvSpPr txBox="1"/>
          <p:nvPr/>
        </p:nvSpPr>
        <p:spPr>
          <a:xfrm>
            <a:off x="5865058" y="3078202"/>
            <a:ext cx="10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Time-out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E8782A-9371-9846-873D-C4C8D77045D0}"/>
              </a:ext>
            </a:extLst>
          </p:cNvPr>
          <p:cNvSpPr txBox="1"/>
          <p:nvPr/>
        </p:nvSpPr>
        <p:spPr>
          <a:xfrm>
            <a:off x="4247246" y="3625713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occurs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AD761-4229-8E4B-B5A7-4F1FC48CD398}"/>
              </a:ext>
            </a:extLst>
          </p:cNvPr>
          <p:cNvSpPr txBox="1"/>
          <p:nvPr/>
        </p:nvSpPr>
        <p:spPr>
          <a:xfrm>
            <a:off x="5915831" y="2373868"/>
            <a:ext cx="99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Dispatch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41524-25F5-6340-A8A2-665BF152AFC0}"/>
              </a:ext>
            </a:extLst>
          </p:cNvPr>
          <p:cNvSpPr txBox="1"/>
          <p:nvPr/>
        </p:nvSpPr>
        <p:spPr>
          <a:xfrm>
            <a:off x="6392113" y="3751305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wait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0C2F29-8DB0-8B46-A5F4-12F77CE7FE0E}"/>
              </a:ext>
            </a:extLst>
          </p:cNvPr>
          <p:cNvSpPr txBox="1"/>
          <p:nvPr/>
        </p:nvSpPr>
        <p:spPr>
          <a:xfrm>
            <a:off x="8687766" y="2583933"/>
            <a:ext cx="95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694EE3-2B43-0745-AD8F-357BC18C1966}"/>
              </a:ext>
            </a:extLst>
          </p:cNvPr>
          <p:cNvSpPr/>
          <p:nvPr/>
        </p:nvSpPr>
        <p:spPr>
          <a:xfrm>
            <a:off x="1254531" y="4407500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Blocked - suspend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C7983C-6601-9245-969D-6FF9881BEF21}"/>
              </a:ext>
            </a:extLst>
          </p:cNvPr>
          <p:cNvCxnSpPr>
            <a:cxnSpLocks/>
          </p:cNvCxnSpPr>
          <p:nvPr/>
        </p:nvCxnSpPr>
        <p:spPr>
          <a:xfrm flipH="1">
            <a:off x="2724871" y="5006803"/>
            <a:ext cx="15960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7FE2F8-8E7E-F44D-B90B-28A20F84B024}"/>
              </a:ext>
            </a:extLst>
          </p:cNvPr>
          <p:cNvCxnSpPr>
            <a:cxnSpLocks/>
          </p:cNvCxnSpPr>
          <p:nvPr/>
        </p:nvCxnSpPr>
        <p:spPr>
          <a:xfrm flipV="1">
            <a:off x="2855754" y="4637472"/>
            <a:ext cx="1463018" cy="89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612EF4-D50F-844F-B7CE-C04105096C8A}"/>
              </a:ext>
            </a:extLst>
          </p:cNvPr>
          <p:cNvSpPr txBox="1"/>
          <p:nvPr/>
        </p:nvSpPr>
        <p:spPr>
          <a:xfrm>
            <a:off x="1315996" y="2081481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7BF28-2B68-114E-A487-2D713BEE8805}"/>
              </a:ext>
            </a:extLst>
          </p:cNvPr>
          <p:cNvSpPr txBox="1"/>
          <p:nvPr/>
        </p:nvSpPr>
        <p:spPr>
          <a:xfrm>
            <a:off x="2992383" y="4277122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1A12DB-E1E7-2F48-A7D3-E6009EDD4405}"/>
              </a:ext>
            </a:extLst>
          </p:cNvPr>
          <p:cNvSpPr/>
          <p:nvPr/>
        </p:nvSpPr>
        <p:spPr>
          <a:xfrm>
            <a:off x="1315996" y="1208326"/>
            <a:ext cx="1631092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BEEFFD-5489-834D-BF4C-AC6ACDB1C5EB}"/>
              </a:ext>
            </a:extLst>
          </p:cNvPr>
          <p:cNvCxnSpPr>
            <a:cxnSpLocks/>
            <a:stCxn id="35" idx="4"/>
            <a:endCxn id="2" idx="0"/>
          </p:cNvCxnSpPr>
          <p:nvPr/>
        </p:nvCxnSpPr>
        <p:spPr>
          <a:xfrm>
            <a:off x="2131542" y="1949732"/>
            <a:ext cx="0" cy="6328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7E761A8-450A-0945-8DD0-07302E0C13D2}"/>
              </a:ext>
            </a:extLst>
          </p:cNvPr>
          <p:cNvSpPr txBox="1"/>
          <p:nvPr/>
        </p:nvSpPr>
        <p:spPr>
          <a:xfrm>
            <a:off x="3087406" y="2373868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AC94F9-8867-8641-BBBD-951E000E714E}"/>
              </a:ext>
            </a:extLst>
          </p:cNvPr>
          <p:cNvCxnSpPr>
            <a:cxnSpLocks/>
          </p:cNvCxnSpPr>
          <p:nvPr/>
        </p:nvCxnSpPr>
        <p:spPr>
          <a:xfrm flipH="1">
            <a:off x="2924330" y="3078202"/>
            <a:ext cx="13229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9C2B748-C785-254A-8FE8-63C95BAE1CBA}"/>
              </a:ext>
            </a:extLst>
          </p:cNvPr>
          <p:cNvSpPr txBox="1"/>
          <p:nvPr/>
        </p:nvSpPr>
        <p:spPr>
          <a:xfrm>
            <a:off x="3033997" y="3047897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3435CB-53C5-224C-AC05-C3C40B9B65BE}"/>
              </a:ext>
            </a:extLst>
          </p:cNvPr>
          <p:cNvSpPr txBox="1"/>
          <p:nvPr/>
        </p:nvSpPr>
        <p:spPr>
          <a:xfrm>
            <a:off x="1113879" y="3590842"/>
            <a:ext cx="95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occurs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BFC29B-38A9-D640-96A6-5310454A7898}"/>
              </a:ext>
            </a:extLst>
          </p:cNvPr>
          <p:cNvCxnSpPr/>
          <p:nvPr/>
        </p:nvCxnSpPr>
        <p:spPr>
          <a:xfrm flipV="1">
            <a:off x="2101496" y="3327799"/>
            <a:ext cx="1523" cy="1083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97BE2-D123-4040-A191-CF095E046AE6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947088" y="1579029"/>
            <a:ext cx="1776439" cy="1063223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7D8675-7769-1F45-B969-EA32B0B72A6E}"/>
              </a:ext>
            </a:extLst>
          </p:cNvPr>
          <p:cNvSpPr txBox="1"/>
          <p:nvPr/>
        </p:nvSpPr>
        <p:spPr>
          <a:xfrm>
            <a:off x="3585788" y="1709094"/>
            <a:ext cx="10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</a:t>
            </a:r>
          </a:p>
        </p:txBody>
      </p:sp>
    </p:spTree>
    <p:extLst>
      <p:ext uri="{BB962C8B-B14F-4D97-AF65-F5344CB8AC3E}">
        <p14:creationId xmlns:p14="http://schemas.microsoft.com/office/powerpoint/2010/main" val="29873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 OS can only take actions when it gets control</a:t>
            </a:r>
          </a:p>
          <a:p>
            <a:r>
              <a:rPr lang="en-GB" dirty="0"/>
              <a:t>Events that trigger a switch to OS control when a process is running</a:t>
            </a:r>
          </a:p>
          <a:p>
            <a:pPr lvl="1"/>
            <a:r>
              <a:rPr lang="en-GB" dirty="0"/>
              <a:t>A clock interrupt – if a time slice is exceeded the process is switched to a ready state</a:t>
            </a:r>
          </a:p>
          <a:p>
            <a:pPr lvl="1"/>
            <a:r>
              <a:rPr lang="en-GB" dirty="0"/>
              <a:t>An I/O interrupt – if it is for blocked processes, then these are moved to the ready state, or if is for blocked/suspend processes, these are moved to the ready/suspend state</a:t>
            </a:r>
          </a:p>
          <a:p>
            <a:pPr lvl="1"/>
            <a:r>
              <a:rPr lang="en-GB" dirty="0"/>
              <a:t>A memory fault – the processor finds a virtual address outside the main memory range (more on this on day 10) and blocks the process while the I/O request brings in the required memory block</a:t>
            </a:r>
          </a:p>
          <a:p>
            <a:pPr lvl="1"/>
            <a:r>
              <a:rPr lang="en-GB" dirty="0"/>
              <a:t>A trap –an error or exception is detected and handled accordingly</a:t>
            </a:r>
          </a:p>
          <a:p>
            <a:pPr lvl="1"/>
            <a:r>
              <a:rPr lang="en-GB" dirty="0"/>
              <a:t>A supervisor call  - a user process requests an action, such an I/O write, that it does not have the privilege to run itself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454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process switching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1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Modern OSs use multiple processes each of which can support multiple threads</a:t>
            </a:r>
          </a:p>
          <a:p>
            <a:r>
              <a:rPr lang="en-GB" dirty="0"/>
              <a:t>All threads of a process share the process data and file handles etc</a:t>
            </a:r>
          </a:p>
          <a:p>
            <a:r>
              <a:rPr lang="en-GB" dirty="0"/>
              <a:t>If a process is suspended, so are all its threads</a:t>
            </a:r>
          </a:p>
          <a:p>
            <a:endParaRPr lang="en-GB" dirty="0"/>
          </a:p>
          <a:p>
            <a:r>
              <a:rPr lang="en-GB" dirty="0"/>
              <a:t>Benefits of threads:</a:t>
            </a:r>
          </a:p>
          <a:p>
            <a:pPr lvl="1"/>
            <a:r>
              <a:rPr lang="en-GB" dirty="0"/>
              <a:t>Less time to create, switch and terminate threads than processes</a:t>
            </a:r>
          </a:p>
          <a:p>
            <a:pPr lvl="1"/>
            <a:r>
              <a:rPr lang="en-GB" dirty="0"/>
              <a:t>Communication between threads does not require the kernel</a:t>
            </a:r>
          </a:p>
          <a:p>
            <a:pPr lvl="1"/>
            <a:r>
              <a:rPr lang="en-GB" dirty="0"/>
              <a:t>Multiple threads for the same process can be executing on different processors</a:t>
            </a:r>
          </a:p>
          <a:p>
            <a:pPr lvl="1"/>
            <a:r>
              <a:rPr lang="en-GB" dirty="0"/>
              <a:t>The OS can assign the next ready thread to the next available processor (virtual or real)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22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threads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An objective of the OS was to:</a:t>
            </a:r>
          </a:p>
          <a:p>
            <a:pPr lvl="1"/>
            <a:r>
              <a:rPr lang="en-GB" dirty="0"/>
              <a:t>Use the computer system resources efficiently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Discuss how well and by what means the OS achieves this for a 4 core, hyperthreaded processor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List the techniques that you covered in this section from day 1 up to day 8 that the OS takes advantage of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64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conclusion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sz="2400" dirty="0"/>
              <a:t>These are the prime objectives of an operating system</a:t>
            </a:r>
          </a:p>
          <a:p>
            <a:endParaRPr lang="en-GB" sz="2400" dirty="0"/>
          </a:p>
          <a:p>
            <a:r>
              <a:rPr lang="en-GB" sz="2400" dirty="0"/>
              <a:t>Make the computer convenient to use</a:t>
            </a:r>
          </a:p>
          <a:p>
            <a:endParaRPr lang="en-GB" sz="2400" dirty="0"/>
          </a:p>
          <a:p>
            <a:r>
              <a:rPr lang="en-GB" sz="2400" dirty="0"/>
              <a:t>Use the computer system resources efficiently</a:t>
            </a:r>
          </a:p>
          <a:p>
            <a:endParaRPr lang="en-GB" sz="2400" dirty="0"/>
          </a:p>
          <a:p>
            <a:r>
              <a:rPr lang="en-GB" sz="2400" dirty="0"/>
              <a:t>Allow the effective development of new services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1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objectives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7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And here are the main purposes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Schedule program execution</a:t>
            </a:r>
          </a:p>
          <a:p>
            <a:pPr lvl="1"/>
            <a:r>
              <a:rPr lang="en-GB" dirty="0"/>
              <a:t>Provide access to I/O devices (day 11)</a:t>
            </a:r>
          </a:p>
          <a:p>
            <a:pPr lvl="1"/>
            <a:r>
              <a:rPr lang="en-GB" dirty="0"/>
              <a:t>Control access to files (day 12)</a:t>
            </a:r>
          </a:p>
          <a:p>
            <a:pPr lvl="1"/>
            <a:r>
              <a:rPr lang="en-GB" dirty="0"/>
              <a:t>Control access to the system and specific resources </a:t>
            </a:r>
          </a:p>
          <a:p>
            <a:pPr lvl="1"/>
            <a:r>
              <a:rPr lang="en-GB" dirty="0"/>
              <a:t>Detect and respond to errors</a:t>
            </a:r>
          </a:p>
          <a:p>
            <a:pPr lvl="1"/>
            <a:r>
              <a:rPr lang="en-GB" dirty="0"/>
              <a:t>Log statistics and events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purposes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4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Before discussing the functions we look at modes of operation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CPUs provide privilege or protection rings of operation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modes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CEBF75-ACE0-C44C-91A2-958BA0AF7B1A}"/>
              </a:ext>
            </a:extLst>
          </p:cNvPr>
          <p:cNvSpPr/>
          <p:nvPr/>
        </p:nvSpPr>
        <p:spPr>
          <a:xfrm>
            <a:off x="1524000" y="3116178"/>
            <a:ext cx="2141622" cy="214162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B2E43F-2427-A14A-A193-1923C0747730}"/>
              </a:ext>
            </a:extLst>
          </p:cNvPr>
          <p:cNvSpPr/>
          <p:nvPr/>
        </p:nvSpPr>
        <p:spPr>
          <a:xfrm>
            <a:off x="1819425" y="3391929"/>
            <a:ext cx="16002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7543C2-8E80-3E4F-BA01-127CF9E2A38B}"/>
              </a:ext>
            </a:extLst>
          </p:cNvPr>
          <p:cNvSpPr/>
          <p:nvPr/>
        </p:nvSpPr>
        <p:spPr>
          <a:xfrm>
            <a:off x="2101516" y="3667899"/>
            <a:ext cx="1049456" cy="10494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8CF991-2E9B-5045-855C-6E3104040240}"/>
              </a:ext>
            </a:extLst>
          </p:cNvPr>
          <p:cNvSpPr/>
          <p:nvPr/>
        </p:nvSpPr>
        <p:spPr>
          <a:xfrm>
            <a:off x="2341035" y="3896605"/>
            <a:ext cx="605481" cy="6054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87055-C98D-4B49-9CD7-C55762EE834C}"/>
              </a:ext>
            </a:extLst>
          </p:cNvPr>
          <p:cNvSpPr txBox="1"/>
          <p:nvPr/>
        </p:nvSpPr>
        <p:spPr>
          <a:xfrm>
            <a:off x="2303964" y="5533551"/>
            <a:ext cx="66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x86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374750-8009-EB4E-909F-0304E838B625}"/>
              </a:ext>
            </a:extLst>
          </p:cNvPr>
          <p:cNvSpPr/>
          <p:nvPr/>
        </p:nvSpPr>
        <p:spPr>
          <a:xfrm>
            <a:off x="6995065" y="3134712"/>
            <a:ext cx="2141622" cy="214162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6237FC-01E0-8340-A02E-633074340ED7}"/>
              </a:ext>
            </a:extLst>
          </p:cNvPr>
          <p:cNvSpPr/>
          <p:nvPr/>
        </p:nvSpPr>
        <p:spPr>
          <a:xfrm>
            <a:off x="7342408" y="3477232"/>
            <a:ext cx="1446935" cy="14469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E8A909-10D7-D446-83ED-D28622D5DFD0}"/>
              </a:ext>
            </a:extLst>
          </p:cNvPr>
          <p:cNvSpPr/>
          <p:nvPr/>
        </p:nvSpPr>
        <p:spPr>
          <a:xfrm>
            <a:off x="7636320" y="3763671"/>
            <a:ext cx="889842" cy="8898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2E9D7-3921-CF48-A05C-2A2B366F0881}"/>
              </a:ext>
            </a:extLst>
          </p:cNvPr>
          <p:cNvSpPr txBox="1"/>
          <p:nvPr/>
        </p:nvSpPr>
        <p:spPr>
          <a:xfrm>
            <a:off x="7744600" y="5526384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59D8FB7-7C2E-434E-A434-A4AB4345B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34747"/>
              </p:ext>
            </p:extLst>
          </p:nvPr>
        </p:nvGraphicFramePr>
        <p:xfrm>
          <a:off x="3959534" y="3514953"/>
          <a:ext cx="1661196" cy="147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54">
                  <a:extLst>
                    <a:ext uri="{9D8B030D-6E8A-4147-A177-3AD203B41FA5}">
                      <a16:colId xmlns:a16="http://schemas.microsoft.com/office/drawing/2014/main" val="2091259548"/>
                    </a:ext>
                  </a:extLst>
                </a:gridCol>
                <a:gridCol w="1105142">
                  <a:extLst>
                    <a:ext uri="{9D8B030D-6E8A-4147-A177-3AD203B41FA5}">
                      <a16:colId xmlns:a16="http://schemas.microsoft.com/office/drawing/2014/main" val="469012520"/>
                    </a:ext>
                  </a:extLst>
                </a:gridCol>
              </a:tblGrid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03272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97841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73807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3725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6452B50-61CF-DF4D-ADAE-6C3E15CC2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17564"/>
              </p:ext>
            </p:extLst>
          </p:nvPr>
        </p:nvGraphicFramePr>
        <p:xfrm>
          <a:off x="9549174" y="3645404"/>
          <a:ext cx="1661196" cy="1107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54">
                  <a:extLst>
                    <a:ext uri="{9D8B030D-6E8A-4147-A177-3AD203B41FA5}">
                      <a16:colId xmlns:a16="http://schemas.microsoft.com/office/drawing/2014/main" val="2091259548"/>
                    </a:ext>
                  </a:extLst>
                </a:gridCol>
                <a:gridCol w="1105142">
                  <a:extLst>
                    <a:ext uri="{9D8B030D-6E8A-4147-A177-3AD203B41FA5}">
                      <a16:colId xmlns:a16="http://schemas.microsoft.com/office/drawing/2014/main" val="469012520"/>
                    </a:ext>
                  </a:extLst>
                </a:gridCol>
              </a:tblGrid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03272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73807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3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Only programs in ring 0 can directly access the hardware resources of the computer. They can do </a:t>
            </a:r>
            <a:r>
              <a:rPr lang="en-GB" i="1" dirty="0"/>
              <a:t>anything</a:t>
            </a:r>
            <a:r>
              <a:rPr lang="en-GB" dirty="0"/>
              <a:t> with the system. </a:t>
            </a:r>
          </a:p>
          <a:p>
            <a:pPr lvl="1"/>
            <a:r>
              <a:rPr lang="en-GB" dirty="0"/>
              <a:t>A program may access only data that reside on the same ring or a less privileged ring </a:t>
            </a:r>
          </a:p>
          <a:p>
            <a:pPr lvl="1"/>
            <a:r>
              <a:rPr lang="en-GB" dirty="0"/>
              <a:t>A program may call services residing on the same or a more privileged ring 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modes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59D8FB7-7C2E-434E-A434-A4AB4345B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62592"/>
              </p:ext>
            </p:extLst>
          </p:nvPr>
        </p:nvGraphicFramePr>
        <p:xfrm>
          <a:off x="1524000" y="1045903"/>
          <a:ext cx="9251094" cy="1846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30">
                  <a:extLst>
                    <a:ext uri="{9D8B030D-6E8A-4147-A177-3AD203B41FA5}">
                      <a16:colId xmlns:a16="http://schemas.microsoft.com/office/drawing/2014/main" val="2091259548"/>
                    </a:ext>
                  </a:extLst>
                </a:gridCol>
                <a:gridCol w="2080991">
                  <a:extLst>
                    <a:ext uri="{9D8B030D-6E8A-4147-A177-3AD203B41FA5}">
                      <a16:colId xmlns:a16="http://schemas.microsoft.com/office/drawing/2014/main" val="469012520"/>
                    </a:ext>
                  </a:extLst>
                </a:gridCol>
                <a:gridCol w="2080991">
                  <a:extLst>
                    <a:ext uri="{9D8B030D-6E8A-4147-A177-3AD203B41FA5}">
                      <a16:colId xmlns:a16="http://schemas.microsoft.com/office/drawing/2014/main" val="2834650841"/>
                    </a:ext>
                  </a:extLst>
                </a:gridCol>
                <a:gridCol w="2080991">
                  <a:extLst>
                    <a:ext uri="{9D8B030D-6E8A-4147-A177-3AD203B41FA5}">
                      <a16:colId xmlns:a16="http://schemas.microsoft.com/office/drawing/2014/main" val="3880132209"/>
                    </a:ext>
                  </a:extLst>
                </a:gridCol>
                <a:gridCol w="2080991">
                  <a:extLst>
                    <a:ext uri="{9D8B030D-6E8A-4147-A177-3AD203B41FA5}">
                      <a16:colId xmlns:a16="http://schemas.microsoft.com/office/drawing/2014/main" val="4240015234"/>
                    </a:ext>
                  </a:extLst>
                </a:gridCol>
              </a:tblGrid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32601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3, PL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hardware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03272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97841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1, PL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Hardware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73807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 0, PL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Supervisor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Hardware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3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System processes or threads will have a supervisor mode bit set to instruct the CPU to run in that mode</a:t>
            </a:r>
          </a:p>
          <a:p>
            <a:pPr lvl="1"/>
            <a:r>
              <a:rPr lang="en-GB" dirty="0"/>
              <a:t>Processes or threads in user space will not have the bit set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rgbClr val="0070C0"/>
                </a:solidFill>
              </a:rPr>
              <a:t>What should happen if a program in user mode fails?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70C0"/>
                </a:solidFill>
              </a:rPr>
              <a:t>What will happen if a program in supervisor mode fails?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Linux, OSX, Windows and Android use these 2 modes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modes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23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Operating systems put the code responsible for accessing the hardware in supervisor mode into a structure – the kernel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kernel is the first software loaded by the bootloader</a:t>
            </a:r>
          </a:p>
          <a:p>
            <a:pPr lvl="1"/>
            <a:r>
              <a:rPr lang="en-GB" dirty="0"/>
              <a:t>It is resident in memory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kernel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3D3D119-2AEB-CB48-9AEA-A6A8EF8F5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50320"/>
              </p:ext>
            </p:extLst>
          </p:nvPr>
        </p:nvGraphicFramePr>
        <p:xfrm>
          <a:off x="1809578" y="3277515"/>
          <a:ext cx="8127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57596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4216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136684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7075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KERNEL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0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93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637435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849315-3E03-BD48-BA71-FFDFE8448778}"/>
              </a:ext>
            </a:extLst>
          </p:cNvPr>
          <p:cNvCxnSpPr/>
          <p:nvPr/>
        </p:nvCxnSpPr>
        <p:spPr>
          <a:xfrm>
            <a:off x="5873577" y="3620530"/>
            <a:ext cx="0" cy="4077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6C882C-61C1-4E49-9EAA-D1B1B8B47BE5}"/>
              </a:ext>
            </a:extLst>
          </p:cNvPr>
          <p:cNvCxnSpPr/>
          <p:nvPr/>
        </p:nvCxnSpPr>
        <p:spPr>
          <a:xfrm>
            <a:off x="3344560" y="4357816"/>
            <a:ext cx="0" cy="4077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F922F-13FE-CF44-9243-05112DDE9744}"/>
              </a:ext>
            </a:extLst>
          </p:cNvPr>
          <p:cNvCxnSpPr/>
          <p:nvPr/>
        </p:nvCxnSpPr>
        <p:spPr>
          <a:xfrm>
            <a:off x="5873577" y="4372232"/>
            <a:ext cx="0" cy="4077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FB12BB-0BDA-1844-B453-A68F9718501F}"/>
              </a:ext>
            </a:extLst>
          </p:cNvPr>
          <p:cNvCxnSpPr/>
          <p:nvPr/>
        </p:nvCxnSpPr>
        <p:spPr>
          <a:xfrm>
            <a:off x="8616777" y="4357817"/>
            <a:ext cx="0" cy="4077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0CF3D0-C4ED-4098-87C8-DC78FE451D59}">
  <ds:schemaRefs>
    <ds:schemaRef ds:uri="4a02df82-8de1-40de-837c-d16ad8d3d107"/>
    <ds:schemaRef ds:uri="97cb88b6-6f55-437d-af73-4cb2e3d1b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44590-9FAE-44C6-8226-04074169D81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7cb88b6-6f55-437d-af73-4cb2e3d1be32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4a02df82-8de1-40de-837c-d16ad8d3d1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12871</TotalTime>
  <Words>2243</Words>
  <Application>Microsoft Office PowerPoint</Application>
  <PresentationFormat>Widescreen</PresentationFormat>
  <Paragraphs>501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Gotham Book</vt:lpstr>
      <vt:lpstr>Helvetica </vt:lpstr>
      <vt:lpstr>Microsoft Sans Serif</vt:lpstr>
      <vt:lpstr>Office Theme</vt:lpstr>
      <vt:lpstr>Operating Systems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Andrew Cracknell</cp:lastModifiedBy>
  <cp:revision>46</cp:revision>
  <dcterms:created xsi:type="dcterms:W3CDTF">2020-06-12T21:21:17Z</dcterms:created>
  <dcterms:modified xsi:type="dcterms:W3CDTF">2020-09-24T14:10:17Z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