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handoutMasterIdLst>
    <p:handoutMasterId r:id="rId21"/>
  </p:handoutMasterIdLst>
  <p:sldIdLst>
    <p:sldId id="256" r:id="rId5"/>
    <p:sldId id="324" r:id="rId6"/>
    <p:sldId id="276" r:id="rId7"/>
    <p:sldId id="264" r:id="rId8"/>
    <p:sldId id="323" r:id="rId9"/>
    <p:sldId id="265" r:id="rId10"/>
    <p:sldId id="266" r:id="rId11"/>
    <p:sldId id="258" r:id="rId12"/>
    <p:sldId id="322" r:id="rId13"/>
    <p:sldId id="260" r:id="rId14"/>
    <p:sldId id="261" r:id="rId15"/>
    <p:sldId id="262" r:id="rId16"/>
    <p:sldId id="263" r:id="rId17"/>
    <p:sldId id="267" r:id="rId18"/>
    <p:sldId id="268" r:id="rId19"/>
    <p:sldId id="270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F87C3-BAC0-F541-ABA9-4069968668DB}" v="92" dt="2019-11-30T21:48:47.1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B480C-EDC9-4E81-816D-1ED8C4B09BDA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76E2E-7A8E-42A0-ACBA-129AF2B3D4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91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8608" y="623731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D5CAFFC-F874-4F28-AF7B-8A4145702905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0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D5CAFFC-F874-4F28-AF7B-8A4145702905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0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2" y="365127"/>
            <a:ext cx="11590421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22" y="1825625"/>
            <a:ext cx="11590421" cy="493595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032" y="6396458"/>
            <a:ext cx="461211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3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9" y="1709740"/>
            <a:ext cx="11341769" cy="2852737"/>
          </a:xfrm>
        </p:spPr>
        <p:txBody>
          <a:bodyPr anchor="b"/>
          <a:lstStyle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949" y="4589465"/>
            <a:ext cx="1134176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5569" y="6356352"/>
            <a:ext cx="43714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467475" cy="1325563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8550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33475" cy="48550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05675" y="6315578"/>
            <a:ext cx="5334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24710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421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4216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30013" y="6356352"/>
            <a:ext cx="50410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8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3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4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7340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66407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0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D5CAFFC-F874-4F28-AF7B-8A4145702905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2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31740"/>
            <a:ext cx="891770" cy="3051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22313"/>
            <a:ext cx="838200" cy="335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015A2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00" y="6266473"/>
            <a:ext cx="504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6DEB-07F5-4B2D-AA1D-0AAC3D8AD7EF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3DB5EC-F9A7-E04D-B9BC-F1549D6EB11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6045"/>
            <a:ext cx="2131651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5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BCS Level 3 Certificate in Programming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Selection statements </a:t>
            </a:r>
          </a:p>
          <a:p>
            <a:r>
              <a:rPr lang="en-GB" sz="3600" dirty="0"/>
              <a:t>IF &amp; SWITCH</a:t>
            </a:r>
          </a:p>
        </p:txBody>
      </p:sp>
    </p:spTree>
    <p:extLst>
      <p:ext uri="{BB962C8B-B14F-4D97-AF65-F5344CB8AC3E}">
        <p14:creationId xmlns:p14="http://schemas.microsoft.com/office/powerpoint/2010/main" val="469288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66" t="23884" r="23437" b="18595"/>
          <a:stretch/>
        </p:blipFill>
        <p:spPr>
          <a:xfrm>
            <a:off x="374468" y="653142"/>
            <a:ext cx="9657806" cy="58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71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8" t="23708" r="24529" b="14359"/>
          <a:stretch/>
        </p:blipFill>
        <p:spPr>
          <a:xfrm>
            <a:off x="618564" y="531223"/>
            <a:ext cx="8681501" cy="58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72" t="26531" r="23834" b="17182"/>
          <a:stretch/>
        </p:blipFill>
        <p:spPr>
          <a:xfrm>
            <a:off x="399907" y="635725"/>
            <a:ext cx="10102629" cy="594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Create a Membership Card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2822" y="1163773"/>
            <a:ext cx="11590421" cy="49359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u="sng" dirty="0"/>
              <a:t>Create a Membership Card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Milbury</a:t>
            </a:r>
            <a:r>
              <a:rPr lang="en-GB" dirty="0"/>
              <a:t> Sports Centre has asked you to create a simple program to handle membership cards.</a:t>
            </a:r>
          </a:p>
          <a:p>
            <a:pPr marL="0" indent="0">
              <a:buNone/>
            </a:pPr>
            <a:r>
              <a:rPr lang="en-GB" dirty="0"/>
              <a:t>The system should take in the name, date of birth and age of the member.</a:t>
            </a:r>
          </a:p>
          <a:p>
            <a:pPr marL="0" indent="0">
              <a:buNone/>
            </a:pPr>
            <a:r>
              <a:rPr lang="en-GB" dirty="0"/>
              <a:t>The membership type should be allocated based on age: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&lt;18		Junior</a:t>
            </a:r>
          </a:p>
          <a:p>
            <a:pPr marL="0" indent="0">
              <a:buNone/>
            </a:pPr>
            <a:r>
              <a:rPr lang="en-GB" dirty="0"/>
              <a:t>18-65 inclusive	Adult</a:t>
            </a:r>
          </a:p>
          <a:p>
            <a:pPr marL="0" indent="0">
              <a:buNone/>
            </a:pPr>
            <a:r>
              <a:rPr lang="en-GB" dirty="0"/>
              <a:t>66+		Concession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Once calculated the system should output the representation of the membership card.</a:t>
            </a:r>
          </a:p>
          <a:p>
            <a:pPr marL="0" indent="0">
              <a:buNone/>
            </a:pPr>
            <a:r>
              <a:rPr lang="en-GB" b="1" dirty="0"/>
              <a:t>… look at this code to help you with formatting the output!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Console .</a:t>
            </a:r>
            <a:r>
              <a:rPr lang="en-GB" b="1" dirty="0" err="1"/>
              <a:t>SetCursorPosition</a:t>
            </a:r>
            <a:r>
              <a:rPr lang="en-GB" b="1" dirty="0"/>
              <a:t>(34, 3);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Console .</a:t>
            </a:r>
            <a:r>
              <a:rPr lang="en-GB" b="1" dirty="0" err="1"/>
              <a:t>WriteLine</a:t>
            </a:r>
            <a:r>
              <a:rPr lang="en-GB" b="1" dirty="0"/>
              <a:t>( "MEMBERSHIP CARD" );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Console .</a:t>
            </a:r>
            <a:r>
              <a:rPr lang="en-GB" b="1" dirty="0" err="1"/>
              <a:t>SetCursorPosition</a:t>
            </a:r>
            <a:r>
              <a:rPr lang="en-GB" b="1" dirty="0"/>
              <a:t>(15, 5);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Console .</a:t>
            </a:r>
            <a:r>
              <a:rPr lang="en-GB" b="1" dirty="0" err="1"/>
              <a:t>WriteLine</a:t>
            </a:r>
            <a:r>
              <a:rPr lang="en-GB" b="1" dirty="0"/>
              <a:t>( "Name: {0}" , </a:t>
            </a:r>
            <a:r>
              <a:rPr lang="en-GB" b="1" dirty="0" err="1"/>
              <a:t>sName</a:t>
            </a:r>
            <a:r>
              <a:rPr lang="en-GB" b="1" dirty="0"/>
              <a:t>);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6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48" t="24954" r="20767" b="12140"/>
          <a:stretch/>
        </p:blipFill>
        <p:spPr>
          <a:xfrm>
            <a:off x="1237673" y="1493509"/>
            <a:ext cx="8543635" cy="45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46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Switch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985" y="1271443"/>
            <a:ext cx="11590421" cy="4935956"/>
          </a:xfrm>
        </p:spPr>
        <p:txBody>
          <a:bodyPr/>
          <a:lstStyle/>
          <a:p>
            <a:r>
              <a:rPr lang="en-GB" dirty="0"/>
              <a:t>Each </a:t>
            </a:r>
            <a:r>
              <a:rPr lang="en-GB" i="1" dirty="0" err="1"/>
              <a:t>expressionlist</a:t>
            </a:r>
            <a:r>
              <a:rPr lang="en-GB" dirty="0"/>
              <a:t> is a list of one or more values. If there is more than one value in a single list, the values are separated by commas. Each </a:t>
            </a:r>
            <a:r>
              <a:rPr lang="en-GB" i="1" dirty="0" err="1"/>
              <a:t>statementblock</a:t>
            </a:r>
            <a:r>
              <a:rPr lang="en-GB" dirty="0"/>
              <a:t> contains zero or more statements. If more than one Case matches the test expression, only the statement block associated with the first matching Case will execute. C Sharp executes statements in the Case Else clause (which is optional) if none of the values in the expression lists matches the test expression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457" t="36127" r="22017" b="21192"/>
          <a:stretch/>
        </p:blipFill>
        <p:spPr>
          <a:xfrm>
            <a:off x="3509817" y="2792535"/>
            <a:ext cx="7944319" cy="34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60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4A36264-8CE2-4C9F-9498-8F610B9CB9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95619" y="582067"/>
            <a:ext cx="796115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Type in this code as an example of using a switch statement.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using System;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using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System.Collections.Generic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using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System.Text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namespace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SwitchStatement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/// &lt;summary&gt;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/// Demonstrates use of the Switch Structure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/// &lt;/summary&gt;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class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SwitchDemo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{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static void Main(string[]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args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{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string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sfullName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string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sgreeting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//get name from user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Console.Write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("Please Enter your full name: ");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sfullName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Console.ReadLine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//check name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switch (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sfullName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{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case "Bill Gates":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sgreeting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"Great job on C#";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break;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case "Emma Littlefair":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sgreeting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"That Emma is really cool";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break;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case "Alan Turing":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sgreeting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"The Turing machine was pretty amazing";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break;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default: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sgreeting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= "We're waiting for your contribution to computer science, " + 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sfullName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break;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}// end switch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//write response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Console.WriteLine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en-GB" altLang="en-US" sz="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sgreeting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Console.WriteLine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Console.WriteLine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</a:t>
            </a:r>
            <a:r>
              <a:rPr kumimoji="0" lang="en-GB" altLang="en-US" sz="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Console.ReadLine</a:t>
            </a: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();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                           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    }//end Main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   }//end class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}//end namespace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Now change your maths program to use Switch instead of IF for selection. 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6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>
              <a:buFont typeface="+mj-lt"/>
              <a:buAutoNum type="alphaLcParenR"/>
            </a:pPr>
            <a:r>
              <a:rPr lang="en-GB" sz="2800" dirty="0"/>
              <a:t>Ways in which algorithms 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logic and data structures </a:t>
            </a:r>
            <a:r>
              <a:rPr lang="en-GB" sz="2800" dirty="0"/>
              <a:t>are used S19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800" dirty="0"/>
              <a:t>Structures and how data is represented in software code S19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GB" sz="2800" dirty="0"/>
              <a:t>Describe how to write software code in order to solve problems S1</a:t>
            </a:r>
          </a:p>
          <a:p>
            <a:pPr marL="457200" lvl="1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8302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Decisions Structures C#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00" t="26265" r="20872" b="8237"/>
          <a:stretch/>
        </p:blipFill>
        <p:spPr>
          <a:xfrm>
            <a:off x="1754909" y="1487055"/>
            <a:ext cx="7232073" cy="47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2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Decision Structures C#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58" t="13164" r="19714" b="31817"/>
          <a:stretch/>
        </p:blipFill>
        <p:spPr>
          <a:xfrm>
            <a:off x="312822" y="1930400"/>
            <a:ext cx="8562109" cy="452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statements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12822" y="2175821"/>
            <a:ext cx="787059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an If... structure to execute one or more statements 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conditionally </a:t>
            </a:r>
            <a:r>
              <a:rPr kumimoji="0" lang="en-GB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</a:t>
            </a:r>
            <a:r>
              <a:rPr kumimoji="0" lang="en-GB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&gt; or &lt;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usually a comparison, but it can be any expression that evaluates to a numeric value: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C# interprets this value as True or False; a zero numeric value is False, and any nonzero numeric value is considered True.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True, C # executes all the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statements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following the {………..remember there must be a closing }. 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3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else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179" t="23270" r="19925" b="11792"/>
          <a:stretch/>
        </p:blipFill>
        <p:spPr>
          <a:xfrm>
            <a:off x="951345" y="1425112"/>
            <a:ext cx="7795491" cy="47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2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Else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22" t="24018" r="22345" b="7489"/>
          <a:stretch/>
        </p:blipFill>
        <p:spPr>
          <a:xfrm>
            <a:off x="1690254" y="1126837"/>
            <a:ext cx="7610764" cy="500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5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1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10" t="17003" r="33759" b="29357"/>
          <a:stretch/>
        </p:blipFill>
        <p:spPr>
          <a:xfrm>
            <a:off x="2588508" y="522902"/>
            <a:ext cx="7043171" cy="594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6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Now add the extra code for the calculator to work for  </a:t>
            </a:r>
          </a:p>
          <a:p>
            <a:r>
              <a:rPr lang="en-GB" dirty="0"/>
              <a:t>Divide</a:t>
            </a:r>
          </a:p>
          <a:p>
            <a:r>
              <a:rPr lang="en-GB" dirty="0"/>
              <a:t>Multiply</a:t>
            </a:r>
          </a:p>
          <a:p>
            <a:r>
              <a:rPr lang="en-GB" dirty="0"/>
              <a:t>Subtract</a:t>
            </a:r>
          </a:p>
        </p:txBody>
      </p:sp>
    </p:spTree>
    <p:extLst>
      <p:ext uri="{BB962C8B-B14F-4D97-AF65-F5344CB8AC3E}">
        <p14:creationId xmlns:p14="http://schemas.microsoft.com/office/powerpoint/2010/main" val="3540873545"/>
      </p:ext>
    </p:extLst>
  </p:cSld>
  <p:clrMapOvr>
    <a:masterClrMapping/>
  </p:clrMapOvr>
</p:sld>
</file>

<file path=ppt/theme/theme1.xml><?xml version="1.0" encoding="utf-8"?>
<a:theme xmlns:a="http://schemas.openxmlformats.org/drawingml/2006/main" name="WBLPowerPoint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BLPowerPointTheme" id="{1B4E6812-D5ED-024C-8413-5D5BF76CA8A3}" vid="{D5ECAA93-977D-C04E-91BD-D87D12B69F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EC5C65AD13CA4CAC5DBC1DE87086E6" ma:contentTypeVersion="0" ma:contentTypeDescription="Create a new document." ma:contentTypeScope="" ma:versionID="9e800040b0b80a362fbf9fe8e194e3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E6BBDC-3E88-40EA-8F93-5256BAD5A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CCB3D8-BDCF-4D45-B25B-B7F7D620DF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180DC6-F8B6-4F6B-98F3-09CC0882766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WBLPowerPointTheme</Template>
  <TotalTime>920</TotalTime>
  <Words>627</Words>
  <Application>Microsoft Macintosh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Courier New</vt:lpstr>
      <vt:lpstr>WBLPowerPointTheme</vt:lpstr>
      <vt:lpstr>BCS Level 3 Certificate in Programming</vt:lpstr>
      <vt:lpstr>Learning outcomes</vt:lpstr>
      <vt:lpstr>Decisions Structures C#</vt:lpstr>
      <vt:lpstr>Decision Structures C#</vt:lpstr>
      <vt:lpstr>If statements</vt:lpstr>
      <vt:lpstr>If else</vt:lpstr>
      <vt:lpstr>Else</vt:lpstr>
      <vt:lpstr>Exercise 1</vt:lpstr>
      <vt:lpstr>Exercise 2</vt:lpstr>
      <vt:lpstr>PowerPoint Presentation</vt:lpstr>
      <vt:lpstr>PowerPoint Presentation</vt:lpstr>
      <vt:lpstr>PowerPoint Presentation</vt:lpstr>
      <vt:lpstr>Create a Membership Card </vt:lpstr>
      <vt:lpstr>Switch </vt:lpstr>
      <vt:lpstr>Switch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</dc:creator>
  <cp:lastModifiedBy>Emma Littlefair</cp:lastModifiedBy>
  <cp:revision>24</cp:revision>
  <cp:lastPrinted>2019-12-02T09:15:33Z</cp:lastPrinted>
  <dcterms:created xsi:type="dcterms:W3CDTF">2018-07-19T10:49:55Z</dcterms:created>
  <dcterms:modified xsi:type="dcterms:W3CDTF">2022-11-04T12:02:55Z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0x01010041EC5C65AD13CA4CAC5DBC1DE87086E6</vt:lpwstr>
  </property>
</Properties>
</file>