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Recursive function could be written as 
def factorial_r(n): return 1 if n ==  0 else  n * factorial_r(n - 1)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2023-01-22T18:13:40Z</dcterms:created>
  <dcterms:modified xsi:type="dcterms:W3CDTF">2023-01-22T18:13:40Z</dcterms:modified>
</cp:coreProperties>
</file>