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valid HTML page starts with a doctype declaration that dates back to the early electronic publishing days of SGML.
We always need an opening and closing &lt;html&gt; element containing the page &lt;header&gt; info and the main page content contained within &lt;body&gt;.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web browser receives HTML, either from a web server or from a file it
1. Parses it
2. Loads each element/comment/piece of text into an object tree know as the DOM or the document object model
3. Renders a visual tree model for the elements it will display
4. Displays the visual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2022-11-27T19:35:58Z</dcterms:created>
  <dcterms:modified xsi:type="dcterms:W3CDTF">2022-11-27T19:35:58Z</dcterms:modified>
</cp:coreProperties>
</file>