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7"/>
  </p:handoutMasterIdLst>
  <p:sldIdLst>
    <p:sldId id="256" r:id="rId2"/>
    <p:sldId id="276" r:id="rId3"/>
    <p:sldId id="264" r:id="rId4"/>
    <p:sldId id="323" r:id="rId5"/>
    <p:sldId id="265" r:id="rId6"/>
    <p:sldId id="266" r:id="rId7"/>
    <p:sldId id="258" r:id="rId8"/>
    <p:sldId id="322" r:id="rId9"/>
    <p:sldId id="260" r:id="rId10"/>
    <p:sldId id="261" r:id="rId11"/>
    <p:sldId id="262" r:id="rId12"/>
    <p:sldId id="263" r:id="rId13"/>
    <p:sldId id="267" r:id="rId14"/>
    <p:sldId id="268" r:id="rId15"/>
    <p:sldId id="270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F87C3-BAC0-F541-ABA9-4069968668DB}" v="92" dt="2019-11-30T21:48:47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480C-EDC9-4E81-816D-1ED8C4B09BD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76E2E-7A8E-42A0-ACBA-129AF2B3D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6DEB-07F5-4B2D-AA1D-0AAC3D8AD7E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BCS Level 3 Certificate in Programming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Selection statements </a:t>
            </a:r>
          </a:p>
          <a:p>
            <a:r>
              <a:rPr lang="en-GB" sz="3600" dirty="0"/>
              <a:t>IF &amp; SWITCH</a:t>
            </a:r>
          </a:p>
        </p:txBody>
      </p:sp>
    </p:spTree>
    <p:extLst>
      <p:ext uri="{BB962C8B-B14F-4D97-AF65-F5344CB8AC3E}">
        <p14:creationId xmlns:p14="http://schemas.microsoft.com/office/powerpoint/2010/main" val="46928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8" t="23708" r="24529" b="14359"/>
          <a:stretch/>
        </p:blipFill>
        <p:spPr>
          <a:xfrm>
            <a:off x="618564" y="531223"/>
            <a:ext cx="8681501" cy="58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2" t="26531" r="23834" b="17182"/>
          <a:stretch/>
        </p:blipFill>
        <p:spPr>
          <a:xfrm>
            <a:off x="399907" y="635725"/>
            <a:ext cx="10102629" cy="59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Create a Membership Card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2822" y="1163773"/>
            <a:ext cx="11590421" cy="4935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/>
              <a:t>Create a Membership Card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Milbury</a:t>
            </a:r>
            <a:r>
              <a:rPr lang="en-GB" dirty="0"/>
              <a:t> Sports Centre has asked you to create a simple program to handle membership cards.</a:t>
            </a:r>
          </a:p>
          <a:p>
            <a:pPr marL="0" indent="0">
              <a:buNone/>
            </a:pPr>
            <a:r>
              <a:rPr lang="en-GB" dirty="0"/>
              <a:t>The system should take in the name, date of birth and age of the member.</a:t>
            </a:r>
          </a:p>
          <a:p>
            <a:pPr marL="0" indent="0">
              <a:buNone/>
            </a:pPr>
            <a:r>
              <a:rPr lang="en-GB" dirty="0"/>
              <a:t>The membership type should be allocated based on age: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&lt;18		Junior</a:t>
            </a:r>
          </a:p>
          <a:p>
            <a:pPr marL="0" indent="0">
              <a:buNone/>
            </a:pPr>
            <a:r>
              <a:rPr lang="en-GB" dirty="0"/>
              <a:t>18-65 inclusive	Adult</a:t>
            </a:r>
          </a:p>
          <a:p>
            <a:pPr marL="0" indent="0">
              <a:buNone/>
            </a:pPr>
            <a:r>
              <a:rPr lang="en-GB" dirty="0"/>
              <a:t>66+		Concession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Once calculated the system should output the representation of the membership card.</a:t>
            </a:r>
          </a:p>
          <a:p>
            <a:pPr marL="0" indent="0">
              <a:buNone/>
            </a:pPr>
            <a:r>
              <a:rPr lang="en-GB" b="1" dirty="0"/>
              <a:t>… look at this code to help you with formatting the output!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(34, 3);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"MEMBERSHIP CARD" 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(15, 5);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"Name: {0}" , </a:t>
            </a:r>
            <a:r>
              <a:rPr lang="en-GB" b="1" dirty="0" err="1"/>
              <a:t>sName</a:t>
            </a:r>
            <a:r>
              <a:rPr lang="en-GB" b="1" dirty="0"/>
              <a:t>);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8" t="24954" r="20767" b="12140"/>
          <a:stretch/>
        </p:blipFill>
        <p:spPr>
          <a:xfrm>
            <a:off x="1237673" y="1493509"/>
            <a:ext cx="8543635" cy="45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985" y="1271443"/>
            <a:ext cx="11590421" cy="4935956"/>
          </a:xfrm>
        </p:spPr>
        <p:txBody>
          <a:bodyPr/>
          <a:lstStyle/>
          <a:p>
            <a:r>
              <a:rPr lang="en-GB" dirty="0"/>
              <a:t>Each </a:t>
            </a:r>
            <a:r>
              <a:rPr lang="en-GB" i="1" dirty="0" err="1"/>
              <a:t>expressionlist</a:t>
            </a:r>
            <a:r>
              <a:rPr lang="en-GB" dirty="0"/>
              <a:t> is a list of one or more values. If there is more than one value in a single list, the values are separated by commas. Each </a:t>
            </a:r>
            <a:r>
              <a:rPr lang="en-GB" i="1" dirty="0" err="1"/>
              <a:t>statementblock</a:t>
            </a:r>
            <a:r>
              <a:rPr lang="en-GB" dirty="0"/>
              <a:t> contains zero or more statements. If more than one Case matches the test expression, only the statement block associated with the first matching Case will execute. C Sharp executes statements in the Case Else clause (which is optional) if none of the values in the expression lists matches the test expression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57" t="36127" r="22017" b="21192"/>
          <a:stretch/>
        </p:blipFill>
        <p:spPr>
          <a:xfrm>
            <a:off x="3509817" y="2792535"/>
            <a:ext cx="7944319" cy="34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4A36264-8CE2-4C9F-9498-8F610B9CB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5619" y="582067"/>
            <a:ext cx="796115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Type in this code as an example of using a switch statement.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System;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System.Collections.Generic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System.Text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SwitchStatement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&lt;summary&gt;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Demonstrates use of the Switch Structure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&lt;/summary&gt;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class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SwitchDemo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static void Main(string[]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args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string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string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//get name from user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("Please Enter your full name: ");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Console.ReadLine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//check name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switch (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"Bill Gates":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"Great job on C#";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"Emma Littlefair":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"That Emma is really cool";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"Alan Turing":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"The Turing machine was pretty amazing";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default: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"We're waiting for your contribution to computer science, " +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}// end switch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//write response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Console.ReadLine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}//end Main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}//end class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}//end namespace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 change your maths program to use Switch instead of IF for selection.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6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Structures C#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00" t="26265" r="20872" b="8237"/>
          <a:stretch/>
        </p:blipFill>
        <p:spPr>
          <a:xfrm>
            <a:off x="1754909" y="1487055"/>
            <a:ext cx="7232073" cy="4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Structures C#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58" t="13164" r="19714" b="31817"/>
          <a:stretch/>
        </p:blipFill>
        <p:spPr>
          <a:xfrm>
            <a:off x="312822" y="1930400"/>
            <a:ext cx="8562109" cy="45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statements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2822" y="2175821"/>
            <a:ext cx="78705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 If... structure to execute one or more statements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conditionally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&gt; or &lt;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usually a comparison, but it can be any expression that evaluates to a numeric value: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C# interprets this value as True or False; a zero numeric value is False, and any nonzero numeric value is considered True.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True, C # executes all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statements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following the {………..remember there must be a closing }.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3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79" t="23270" r="19925" b="11792"/>
          <a:stretch/>
        </p:blipFill>
        <p:spPr>
          <a:xfrm>
            <a:off x="951345" y="1425112"/>
            <a:ext cx="7795491" cy="47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22" t="24018" r="22345" b="7489"/>
          <a:stretch/>
        </p:blipFill>
        <p:spPr>
          <a:xfrm>
            <a:off x="1690254" y="1126837"/>
            <a:ext cx="7610764" cy="50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0" t="17003" r="33759" b="29357"/>
          <a:stretch/>
        </p:blipFill>
        <p:spPr>
          <a:xfrm>
            <a:off x="2588508" y="522902"/>
            <a:ext cx="7043171" cy="59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add the extra code for the calculator to work for  </a:t>
            </a:r>
          </a:p>
          <a:p>
            <a:r>
              <a:rPr lang="en-GB" dirty="0"/>
              <a:t>Divide</a:t>
            </a:r>
          </a:p>
          <a:p>
            <a:r>
              <a:rPr lang="en-GB" dirty="0"/>
              <a:t>Multiply</a:t>
            </a:r>
          </a:p>
          <a:p>
            <a:r>
              <a:rPr lang="en-GB" dirty="0"/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354087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6" t="23884" r="23437" b="18595"/>
          <a:stretch/>
        </p:blipFill>
        <p:spPr>
          <a:xfrm>
            <a:off x="374468" y="653142"/>
            <a:ext cx="9657806" cy="58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1318"/>
      </p:ext>
    </p:extLst>
  </p:cSld>
  <p:clrMapOvr>
    <a:masterClrMapping/>
  </p:clrMapOvr>
</p:sld>
</file>

<file path=ppt/theme/theme1.xml><?xml version="1.0" encoding="utf-8"?>
<a:theme xmlns:a="http://schemas.openxmlformats.org/drawingml/2006/main" name="WBLPowerPoin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PowerPointTheme" id="{1B4E6812-D5ED-024C-8413-5D5BF76CA8A3}" vid="{D5ECAA93-977D-C04E-91BD-D87D12B69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WBLPowerPointTheme</Template>
  <TotalTime>861</TotalTime>
  <Words>592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WBLPowerPointTheme</vt:lpstr>
      <vt:lpstr>BCS Level 3 Certificate in Programming</vt:lpstr>
      <vt:lpstr>Decisions Structures C#</vt:lpstr>
      <vt:lpstr>Decision Structures C#</vt:lpstr>
      <vt:lpstr>If statements</vt:lpstr>
      <vt:lpstr>If else</vt:lpstr>
      <vt:lpstr>Else</vt:lpstr>
      <vt:lpstr>Exercise 1</vt:lpstr>
      <vt:lpstr>Exercise 2</vt:lpstr>
      <vt:lpstr>PowerPoint Presentation</vt:lpstr>
      <vt:lpstr>PowerPoint Presentation</vt:lpstr>
      <vt:lpstr>PowerPoint Presentation</vt:lpstr>
      <vt:lpstr>Create a Membership Card </vt:lpstr>
      <vt:lpstr>Switch </vt:lpstr>
      <vt:lpstr>Switch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</dc:creator>
  <cp:lastModifiedBy>Emma Littlefair</cp:lastModifiedBy>
  <cp:revision>23</cp:revision>
  <cp:lastPrinted>2019-12-02T09:15:33Z</cp:lastPrinted>
  <dcterms:created xsi:type="dcterms:W3CDTF">2018-07-19T10:49:55Z</dcterms:created>
  <dcterms:modified xsi:type="dcterms:W3CDTF">2019-12-06T09:19:17Z</dcterms:modified>
</cp:coreProperties>
</file>