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41"/>
  </p:notesMasterIdLst>
  <p:sldIdLst>
    <p:sldId id="610" r:id="rId6"/>
    <p:sldId id="262" r:id="rId7"/>
    <p:sldId id="1085" r:id="rId8"/>
    <p:sldId id="714" r:id="rId9"/>
    <p:sldId id="719" r:id="rId10"/>
    <p:sldId id="716" r:id="rId11"/>
    <p:sldId id="715" r:id="rId12"/>
    <p:sldId id="684" r:id="rId13"/>
    <p:sldId id="718" r:id="rId14"/>
    <p:sldId id="717" r:id="rId15"/>
    <p:sldId id="273" r:id="rId16"/>
    <p:sldId id="713" r:id="rId17"/>
    <p:sldId id="689" r:id="rId18"/>
    <p:sldId id="690" r:id="rId19"/>
    <p:sldId id="691" r:id="rId20"/>
    <p:sldId id="687" r:id="rId21"/>
    <p:sldId id="649" r:id="rId22"/>
    <p:sldId id="688" r:id="rId23"/>
    <p:sldId id="272" r:id="rId24"/>
    <p:sldId id="683" r:id="rId25"/>
    <p:sldId id="1084" r:id="rId26"/>
    <p:sldId id="694" r:id="rId27"/>
    <p:sldId id="696" r:id="rId28"/>
    <p:sldId id="692" r:id="rId29"/>
    <p:sldId id="695" r:id="rId30"/>
    <p:sldId id="720" r:id="rId31"/>
    <p:sldId id="693" r:id="rId32"/>
    <p:sldId id="256" r:id="rId33"/>
    <p:sldId id="257" r:id="rId34"/>
    <p:sldId id="258" r:id="rId35"/>
    <p:sldId id="259" r:id="rId36"/>
    <p:sldId id="261" r:id="rId37"/>
    <p:sldId id="260" r:id="rId38"/>
    <p:sldId id="263"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79543-55D0-0982-874F-C3EE281CA3FA}" name="Sulaiman Janjua" initials="SJ" userId="Sulaiman Janju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CBB4E-CE2F-4114-AD7D-6491268E9910}" v="7" dt="2022-01-24T11:28:04.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484" autoAdjust="0"/>
  </p:normalViewPr>
  <p:slideViewPr>
    <p:cSldViewPr snapToGrid="0" showGuides="1">
      <p:cViewPr varScale="1">
        <p:scale>
          <a:sx n="77" d="100"/>
          <a:sy n="77" d="100"/>
        </p:scale>
        <p:origin x="778"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ebley" userId="S::weblem@gloscol.ac.uk::836f531d-195e-4340-bc9a-b5c372095905" providerId="AD" clId="Web-{4E5B15C8-2D5C-43E2-9A1D-6623F0CD1C9A}"/>
    <pc:docChg chg="modSld">
      <pc:chgData name="Martin Webley" userId="S::weblem@gloscol.ac.uk::836f531d-195e-4340-bc9a-b5c372095905" providerId="AD" clId="Web-{4E5B15C8-2D5C-43E2-9A1D-6623F0CD1C9A}" dt="2022-01-20T11:46:25.269" v="58" actId="20577"/>
      <pc:docMkLst>
        <pc:docMk/>
      </pc:docMkLst>
      <pc:sldChg chg="modSp">
        <pc:chgData name="Martin Webley" userId="S::weblem@gloscol.ac.uk::836f531d-195e-4340-bc9a-b5c372095905" providerId="AD" clId="Web-{4E5B15C8-2D5C-43E2-9A1D-6623F0CD1C9A}" dt="2022-01-20T11:46:25.269" v="58" actId="20577"/>
        <pc:sldMkLst>
          <pc:docMk/>
          <pc:sldMk cId="3752857333" sldId="714"/>
        </pc:sldMkLst>
        <pc:spChg chg="mod">
          <ac:chgData name="Martin Webley" userId="S::weblem@gloscol.ac.uk::836f531d-195e-4340-bc9a-b5c372095905" providerId="AD" clId="Web-{4E5B15C8-2D5C-43E2-9A1D-6623F0CD1C9A}" dt="2022-01-20T11:46:25.269" v="58" actId="20577"/>
          <ac:spMkLst>
            <pc:docMk/>
            <pc:sldMk cId="3752857333" sldId="714"/>
            <ac:spMk id="3" creationId="{D7D5FCFA-40D4-436D-AF86-B78A2A9D5936}"/>
          </ac:spMkLst>
        </pc:spChg>
      </pc:sldChg>
    </pc:docChg>
  </pc:docChgLst>
  <pc:docChgLst>
    <pc:chgData name="Martin Webley" userId="836f531d-195e-4340-bc9a-b5c372095905" providerId="ADAL" clId="{0C42FE7E-EA78-4C77-ADE8-B8DA1F863E26}"/>
    <pc:docChg chg="undo custSel addSld delSld modSld sldOrd">
      <pc:chgData name="Martin Webley" userId="836f531d-195e-4340-bc9a-b5c372095905" providerId="ADAL" clId="{0C42FE7E-EA78-4C77-ADE8-B8DA1F863E26}" dt="2021-12-17T16:59:31.407" v="1413"/>
      <pc:docMkLst>
        <pc:docMk/>
      </pc:docMkLst>
      <pc:sldChg chg="del">
        <pc:chgData name="Martin Webley" userId="836f531d-195e-4340-bc9a-b5c372095905" providerId="ADAL" clId="{0C42FE7E-EA78-4C77-ADE8-B8DA1F863E26}" dt="2021-12-17T16:55:35.692" v="1264" actId="47"/>
        <pc:sldMkLst>
          <pc:docMk/>
          <pc:sldMk cId="653415081" sldId="257"/>
        </pc:sldMkLst>
      </pc:sldChg>
      <pc:sldChg chg="del">
        <pc:chgData name="Martin Webley" userId="836f531d-195e-4340-bc9a-b5c372095905" providerId="ADAL" clId="{0C42FE7E-EA78-4C77-ADE8-B8DA1F863E26}" dt="2021-12-17T16:53:53.494" v="1238" actId="47"/>
        <pc:sldMkLst>
          <pc:docMk/>
          <pc:sldMk cId="1015055181" sldId="258"/>
        </pc:sldMkLst>
      </pc:sldChg>
      <pc:sldChg chg="addSp delSp mod">
        <pc:chgData name="Martin Webley" userId="836f531d-195e-4340-bc9a-b5c372095905" providerId="ADAL" clId="{0C42FE7E-EA78-4C77-ADE8-B8DA1F863E26}" dt="2021-12-17T16:57:30.454" v="1283" actId="22"/>
        <pc:sldMkLst>
          <pc:docMk/>
          <pc:sldMk cId="1120319146" sldId="262"/>
        </pc:sldMkLst>
        <pc:spChg chg="add del">
          <ac:chgData name="Martin Webley" userId="836f531d-195e-4340-bc9a-b5c372095905" providerId="ADAL" clId="{0C42FE7E-EA78-4C77-ADE8-B8DA1F863E26}" dt="2021-12-17T16:57:22.958" v="1281" actId="22"/>
          <ac:spMkLst>
            <pc:docMk/>
            <pc:sldMk cId="1120319146" sldId="262"/>
            <ac:spMk id="64" creationId="{9B33F71F-ADF7-4ACA-B101-C87BF7042ED0}"/>
          </ac:spMkLst>
        </pc:spChg>
        <pc:spChg chg="add del">
          <ac:chgData name="Martin Webley" userId="836f531d-195e-4340-bc9a-b5c372095905" providerId="ADAL" clId="{0C42FE7E-EA78-4C77-ADE8-B8DA1F863E26}" dt="2021-12-17T16:57:30.454" v="1283" actId="22"/>
          <ac:spMkLst>
            <pc:docMk/>
            <pc:sldMk cId="1120319146" sldId="262"/>
            <ac:spMk id="65" creationId="{BED1FE11-3D8C-484F-A946-0015917F754C}"/>
          </ac:spMkLst>
        </pc:spChg>
      </pc:sldChg>
      <pc:sldChg chg="del">
        <pc:chgData name="Martin Webley" userId="836f531d-195e-4340-bc9a-b5c372095905" providerId="ADAL" clId="{0C42FE7E-EA78-4C77-ADE8-B8DA1F863E26}" dt="2021-12-17T16:55:36.369" v="1265" actId="47"/>
        <pc:sldMkLst>
          <pc:docMk/>
          <pc:sldMk cId="2851725395" sldId="263"/>
        </pc:sldMkLst>
      </pc:sldChg>
      <pc:sldChg chg="del">
        <pc:chgData name="Martin Webley" userId="836f531d-195e-4340-bc9a-b5c372095905" providerId="ADAL" clId="{0C42FE7E-EA78-4C77-ADE8-B8DA1F863E26}" dt="2021-12-17T16:55:36.783" v="1266" actId="47"/>
        <pc:sldMkLst>
          <pc:docMk/>
          <pc:sldMk cId="174211072" sldId="264"/>
        </pc:sldMkLst>
      </pc:sldChg>
      <pc:sldChg chg="del">
        <pc:chgData name="Martin Webley" userId="836f531d-195e-4340-bc9a-b5c372095905" providerId="ADAL" clId="{0C42FE7E-EA78-4C77-ADE8-B8DA1F863E26}" dt="2021-12-17T16:53:54.116" v="1239" actId="47"/>
        <pc:sldMkLst>
          <pc:docMk/>
          <pc:sldMk cId="2229582701" sldId="265"/>
        </pc:sldMkLst>
      </pc:sldChg>
      <pc:sldChg chg="del">
        <pc:chgData name="Martin Webley" userId="836f531d-195e-4340-bc9a-b5c372095905" providerId="ADAL" clId="{0C42FE7E-EA78-4C77-ADE8-B8DA1F863E26}" dt="2021-12-17T16:53:54.560" v="1240" actId="47"/>
        <pc:sldMkLst>
          <pc:docMk/>
          <pc:sldMk cId="610349236" sldId="266"/>
        </pc:sldMkLst>
      </pc:sldChg>
      <pc:sldChg chg="del mod modShow">
        <pc:chgData name="Martin Webley" userId="836f531d-195e-4340-bc9a-b5c372095905" providerId="ADAL" clId="{0C42FE7E-EA78-4C77-ADE8-B8DA1F863E26}" dt="2021-12-17T16:55:20.633" v="1261" actId="47"/>
        <pc:sldMkLst>
          <pc:docMk/>
          <pc:sldMk cId="365249416" sldId="269"/>
        </pc:sldMkLst>
      </pc:sldChg>
      <pc:sldChg chg="del mod modShow">
        <pc:chgData name="Martin Webley" userId="836f531d-195e-4340-bc9a-b5c372095905" providerId="ADAL" clId="{0C42FE7E-EA78-4C77-ADE8-B8DA1F863E26}" dt="2021-12-17T16:55:23.388" v="1263" actId="47"/>
        <pc:sldMkLst>
          <pc:docMk/>
          <pc:sldMk cId="693423902" sldId="270"/>
        </pc:sldMkLst>
      </pc:sldChg>
      <pc:sldChg chg="modSp mod">
        <pc:chgData name="Martin Webley" userId="836f531d-195e-4340-bc9a-b5c372095905" providerId="ADAL" clId="{0C42FE7E-EA78-4C77-ADE8-B8DA1F863E26}" dt="2021-12-17T16:57:02.757" v="1279" actId="20577"/>
        <pc:sldMkLst>
          <pc:docMk/>
          <pc:sldMk cId="713642169" sldId="610"/>
        </pc:sldMkLst>
        <pc:spChg chg="mod">
          <ac:chgData name="Martin Webley" userId="836f531d-195e-4340-bc9a-b5c372095905" providerId="ADAL" clId="{0C42FE7E-EA78-4C77-ADE8-B8DA1F863E26}" dt="2021-12-17T16:57:02.757" v="1279" actId="20577"/>
          <ac:spMkLst>
            <pc:docMk/>
            <pc:sldMk cId="713642169" sldId="610"/>
            <ac:spMk id="3" creationId="{78941B76-ADFF-4B8C-BB38-21ADF089D1A0}"/>
          </ac:spMkLst>
        </pc:spChg>
      </pc:sldChg>
      <pc:sldChg chg="modSp mod ord modNotesTx">
        <pc:chgData name="Martin Webley" userId="836f531d-195e-4340-bc9a-b5c372095905" providerId="ADAL" clId="{0C42FE7E-EA78-4C77-ADE8-B8DA1F863E26}" dt="2021-12-17T16:50:40.013" v="977"/>
        <pc:sldMkLst>
          <pc:docMk/>
          <pc:sldMk cId="4007501771" sldId="684"/>
        </pc:sldMkLst>
        <pc:spChg chg="mod">
          <ac:chgData name="Martin Webley" userId="836f531d-195e-4340-bc9a-b5c372095905" providerId="ADAL" clId="{0C42FE7E-EA78-4C77-ADE8-B8DA1F863E26}" dt="2021-12-17T16:38:25.532" v="572" actId="20577"/>
          <ac:spMkLst>
            <pc:docMk/>
            <pc:sldMk cId="4007501771" sldId="684"/>
            <ac:spMk id="2" creationId="{DBBDA714-46A4-4E76-8548-D57251EC7880}"/>
          </ac:spMkLst>
        </pc:spChg>
        <pc:spChg chg="mod">
          <ac:chgData name="Martin Webley" userId="836f531d-195e-4340-bc9a-b5c372095905" providerId="ADAL" clId="{0C42FE7E-EA78-4C77-ADE8-B8DA1F863E26}" dt="2021-12-17T16:45:10.615" v="878" actId="6549"/>
          <ac:spMkLst>
            <pc:docMk/>
            <pc:sldMk cId="4007501771" sldId="684"/>
            <ac:spMk id="3" creationId="{5E390638-6CBB-4D59-AC8D-0A1693D53E21}"/>
          </ac:spMkLst>
        </pc:spChg>
      </pc:sldChg>
      <pc:sldChg chg="del mod modShow">
        <pc:chgData name="Martin Webley" userId="836f531d-195e-4340-bc9a-b5c372095905" providerId="ADAL" clId="{0C42FE7E-EA78-4C77-ADE8-B8DA1F863E26}" dt="2021-12-17T16:55:13.481" v="1260" actId="2696"/>
        <pc:sldMkLst>
          <pc:docMk/>
          <pc:sldMk cId="4014108337" sldId="685"/>
        </pc:sldMkLst>
      </pc:sldChg>
      <pc:sldChg chg="modSp mod modShow">
        <pc:chgData name="Martin Webley" userId="836f531d-195e-4340-bc9a-b5c372095905" providerId="ADAL" clId="{0C42FE7E-EA78-4C77-ADE8-B8DA1F863E26}" dt="2021-12-17T16:54:09.231" v="1249" actId="6549"/>
        <pc:sldMkLst>
          <pc:docMk/>
          <pc:sldMk cId="1682965550" sldId="689"/>
        </pc:sldMkLst>
        <pc:spChg chg="mod">
          <ac:chgData name="Martin Webley" userId="836f531d-195e-4340-bc9a-b5c372095905" providerId="ADAL" clId="{0C42FE7E-EA78-4C77-ADE8-B8DA1F863E26}" dt="2021-12-17T16:54:09.231" v="1249" actId="6549"/>
          <ac:spMkLst>
            <pc:docMk/>
            <pc:sldMk cId="1682965550" sldId="689"/>
            <ac:spMk id="2" creationId="{4D301313-DB92-43E4-A175-3DCAA15427FD}"/>
          </ac:spMkLst>
        </pc:spChg>
      </pc:sldChg>
      <pc:sldChg chg="modSp mod modShow">
        <pc:chgData name="Martin Webley" userId="836f531d-195e-4340-bc9a-b5c372095905" providerId="ADAL" clId="{0C42FE7E-EA78-4C77-ADE8-B8DA1F863E26}" dt="2021-12-17T16:54:15.737" v="1258" actId="20577"/>
        <pc:sldMkLst>
          <pc:docMk/>
          <pc:sldMk cId="3807821460" sldId="690"/>
        </pc:sldMkLst>
        <pc:spChg chg="mod">
          <ac:chgData name="Martin Webley" userId="836f531d-195e-4340-bc9a-b5c372095905" providerId="ADAL" clId="{0C42FE7E-EA78-4C77-ADE8-B8DA1F863E26}" dt="2021-12-17T16:54:15.737" v="1258" actId="20577"/>
          <ac:spMkLst>
            <pc:docMk/>
            <pc:sldMk cId="3807821460" sldId="690"/>
            <ac:spMk id="2" creationId="{4D301313-DB92-43E4-A175-3DCAA15427FD}"/>
          </ac:spMkLst>
        </pc:spChg>
      </pc:sldChg>
      <pc:sldChg chg="modSp mod">
        <pc:chgData name="Martin Webley" userId="836f531d-195e-4340-bc9a-b5c372095905" providerId="ADAL" clId="{0C42FE7E-EA78-4C77-ADE8-B8DA1F863E26}" dt="2021-12-17T16:54:28.015" v="1259" actId="6549"/>
        <pc:sldMkLst>
          <pc:docMk/>
          <pc:sldMk cId="3909159408" sldId="691"/>
        </pc:sldMkLst>
        <pc:spChg chg="mod">
          <ac:chgData name="Martin Webley" userId="836f531d-195e-4340-bc9a-b5c372095905" providerId="ADAL" clId="{0C42FE7E-EA78-4C77-ADE8-B8DA1F863E26}" dt="2021-12-17T16:54:28.015" v="1259" actId="6549"/>
          <ac:spMkLst>
            <pc:docMk/>
            <pc:sldMk cId="3909159408" sldId="691"/>
            <ac:spMk id="2" creationId="{4D301313-DB92-43E4-A175-3DCAA15427FD}"/>
          </ac:spMkLst>
        </pc:spChg>
      </pc:sldChg>
      <pc:sldChg chg="mod modShow">
        <pc:chgData name="Martin Webley" userId="836f531d-195e-4340-bc9a-b5c372095905" providerId="ADAL" clId="{0C42FE7E-EA78-4C77-ADE8-B8DA1F863E26}" dt="2021-12-17T16:55:57.393" v="1267" actId="729"/>
        <pc:sldMkLst>
          <pc:docMk/>
          <pc:sldMk cId="3718193174" sldId="692"/>
        </pc:sldMkLst>
      </pc:sldChg>
      <pc:sldChg chg="ord">
        <pc:chgData name="Martin Webley" userId="836f531d-195e-4340-bc9a-b5c372095905" providerId="ADAL" clId="{0C42FE7E-EA78-4C77-ADE8-B8DA1F863E26}" dt="2021-12-17T16:56:05.212" v="1269"/>
        <pc:sldMkLst>
          <pc:docMk/>
          <pc:sldMk cId="1465708475" sldId="695"/>
        </pc:sldMkLst>
      </pc:sldChg>
      <pc:sldChg chg="del mod modShow">
        <pc:chgData name="Martin Webley" userId="836f531d-195e-4340-bc9a-b5c372095905" providerId="ADAL" clId="{0C42FE7E-EA78-4C77-ADE8-B8DA1F863E26}" dt="2021-12-17T16:55:21.659" v="1262" actId="47"/>
        <pc:sldMkLst>
          <pc:docMk/>
          <pc:sldMk cId="1338081747" sldId="704"/>
        </pc:sldMkLst>
      </pc:sldChg>
      <pc:sldChg chg="modSp mod">
        <pc:chgData name="Martin Webley" userId="836f531d-195e-4340-bc9a-b5c372095905" providerId="ADAL" clId="{0C42FE7E-EA78-4C77-ADE8-B8DA1F863E26}" dt="2021-12-17T16:23:51.460" v="312" actId="20577"/>
        <pc:sldMkLst>
          <pc:docMk/>
          <pc:sldMk cId="3142104704" sldId="713"/>
        </pc:sldMkLst>
        <pc:spChg chg="mod">
          <ac:chgData name="Martin Webley" userId="836f531d-195e-4340-bc9a-b5c372095905" providerId="ADAL" clId="{0C42FE7E-EA78-4C77-ADE8-B8DA1F863E26}" dt="2021-12-17T16:20:32.799" v="245" actId="20577"/>
          <ac:spMkLst>
            <pc:docMk/>
            <pc:sldMk cId="3142104704" sldId="713"/>
            <ac:spMk id="3" creationId="{3DCB68C0-8F2B-4DA3-85F6-708CC6EAC9D5}"/>
          </ac:spMkLst>
        </pc:spChg>
        <pc:spChg chg="mod">
          <ac:chgData name="Martin Webley" userId="836f531d-195e-4340-bc9a-b5c372095905" providerId="ADAL" clId="{0C42FE7E-EA78-4C77-ADE8-B8DA1F863E26}" dt="2021-12-17T16:23:51.460" v="312" actId="20577"/>
          <ac:spMkLst>
            <pc:docMk/>
            <pc:sldMk cId="3142104704" sldId="713"/>
            <ac:spMk id="4" creationId="{9B4E6B0E-A2D3-44EF-A660-EE288E178DE6}"/>
          </ac:spMkLst>
        </pc:spChg>
        <pc:spChg chg="mod">
          <ac:chgData name="Martin Webley" userId="836f531d-195e-4340-bc9a-b5c372095905" providerId="ADAL" clId="{0C42FE7E-EA78-4C77-ADE8-B8DA1F863E26}" dt="2021-12-17T16:20:38.928" v="255" actId="20577"/>
          <ac:spMkLst>
            <pc:docMk/>
            <pc:sldMk cId="3142104704" sldId="713"/>
            <ac:spMk id="5" creationId="{1930BE7D-F4ED-4346-BE52-431D9239DC50}"/>
          </ac:spMkLst>
        </pc:spChg>
        <pc:spChg chg="mod">
          <ac:chgData name="Martin Webley" userId="836f531d-195e-4340-bc9a-b5c372095905" providerId="ADAL" clId="{0C42FE7E-EA78-4C77-ADE8-B8DA1F863E26}" dt="2021-12-17T16:20:55.557" v="279" actId="20577"/>
          <ac:spMkLst>
            <pc:docMk/>
            <pc:sldMk cId="3142104704" sldId="713"/>
            <ac:spMk id="6" creationId="{24DD87B8-961D-4581-88DA-B51B57E18216}"/>
          </ac:spMkLst>
        </pc:spChg>
      </pc:sldChg>
      <pc:sldChg chg="modSp new mod modNotesTx">
        <pc:chgData name="Martin Webley" userId="836f531d-195e-4340-bc9a-b5c372095905" providerId="ADAL" clId="{0C42FE7E-EA78-4C77-ADE8-B8DA1F863E26}" dt="2021-12-17T16:59:31.407" v="1413"/>
        <pc:sldMkLst>
          <pc:docMk/>
          <pc:sldMk cId="3752857333" sldId="714"/>
        </pc:sldMkLst>
        <pc:spChg chg="mod">
          <ac:chgData name="Martin Webley" userId="836f531d-195e-4340-bc9a-b5c372095905" providerId="ADAL" clId="{0C42FE7E-EA78-4C77-ADE8-B8DA1F863E26}" dt="2021-12-17T16:57:55.645" v="1307" actId="20577"/>
          <ac:spMkLst>
            <pc:docMk/>
            <pc:sldMk cId="3752857333" sldId="714"/>
            <ac:spMk id="2" creationId="{A565720A-BE90-475C-B9E6-D40B98D70C5E}"/>
          </ac:spMkLst>
        </pc:spChg>
        <pc:spChg chg="mod">
          <ac:chgData name="Martin Webley" userId="836f531d-195e-4340-bc9a-b5c372095905" providerId="ADAL" clId="{0C42FE7E-EA78-4C77-ADE8-B8DA1F863E26}" dt="2021-12-17T16:59:01.679" v="1412" actId="20577"/>
          <ac:spMkLst>
            <pc:docMk/>
            <pc:sldMk cId="3752857333" sldId="714"/>
            <ac:spMk id="3" creationId="{D7D5FCFA-40D4-436D-AF86-B78A2A9D5936}"/>
          </ac:spMkLst>
        </pc:spChg>
      </pc:sldChg>
      <pc:sldChg chg="modSp add mod">
        <pc:chgData name="Martin Webley" userId="836f531d-195e-4340-bc9a-b5c372095905" providerId="ADAL" clId="{0C42FE7E-EA78-4C77-ADE8-B8DA1F863E26}" dt="2021-12-17T16:32:01.307" v="431" actId="20577"/>
        <pc:sldMkLst>
          <pc:docMk/>
          <pc:sldMk cId="1657763908" sldId="715"/>
        </pc:sldMkLst>
        <pc:spChg chg="mod">
          <ac:chgData name="Martin Webley" userId="836f531d-195e-4340-bc9a-b5c372095905" providerId="ADAL" clId="{0C42FE7E-EA78-4C77-ADE8-B8DA1F863E26}" dt="2021-12-17T16:32:01.307" v="431" actId="20577"/>
          <ac:spMkLst>
            <pc:docMk/>
            <pc:sldMk cId="1657763908" sldId="715"/>
            <ac:spMk id="3" creationId="{D7D5FCFA-40D4-436D-AF86-B78A2A9D5936}"/>
          </ac:spMkLst>
        </pc:spChg>
      </pc:sldChg>
      <pc:sldChg chg="modSp add mod">
        <pc:chgData name="Martin Webley" userId="836f531d-195e-4340-bc9a-b5c372095905" providerId="ADAL" clId="{0C42FE7E-EA78-4C77-ADE8-B8DA1F863E26}" dt="2021-12-17T16:32:09.312" v="433" actId="20577"/>
        <pc:sldMkLst>
          <pc:docMk/>
          <pc:sldMk cId="4036302339" sldId="716"/>
        </pc:sldMkLst>
        <pc:spChg chg="mod">
          <ac:chgData name="Martin Webley" userId="836f531d-195e-4340-bc9a-b5c372095905" providerId="ADAL" clId="{0C42FE7E-EA78-4C77-ADE8-B8DA1F863E26}" dt="2021-12-17T16:32:09.312" v="433" actId="20577"/>
          <ac:spMkLst>
            <pc:docMk/>
            <pc:sldMk cId="4036302339" sldId="716"/>
            <ac:spMk id="3" creationId="{D7D5FCFA-40D4-436D-AF86-B78A2A9D5936}"/>
          </ac:spMkLst>
        </pc:spChg>
      </pc:sldChg>
      <pc:sldChg chg="modSp add mod ord">
        <pc:chgData name="Martin Webley" userId="836f531d-195e-4340-bc9a-b5c372095905" providerId="ADAL" clId="{0C42FE7E-EA78-4C77-ADE8-B8DA1F863E26}" dt="2021-12-17T16:50:08.430" v="975"/>
        <pc:sldMkLst>
          <pc:docMk/>
          <pc:sldMk cId="833642670" sldId="717"/>
        </pc:sldMkLst>
        <pc:spChg chg="mod">
          <ac:chgData name="Martin Webley" userId="836f531d-195e-4340-bc9a-b5c372095905" providerId="ADAL" clId="{0C42FE7E-EA78-4C77-ADE8-B8DA1F863E26}" dt="2021-12-17T16:43:38.089" v="762" actId="20577"/>
          <ac:spMkLst>
            <pc:docMk/>
            <pc:sldMk cId="833642670" sldId="717"/>
            <ac:spMk id="2" creationId="{DBBDA714-46A4-4E76-8548-D57251EC7880}"/>
          </ac:spMkLst>
        </pc:spChg>
        <pc:spChg chg="mod">
          <ac:chgData name="Martin Webley" userId="836f531d-195e-4340-bc9a-b5c372095905" providerId="ADAL" clId="{0C42FE7E-EA78-4C77-ADE8-B8DA1F863E26}" dt="2021-12-17T16:49:01.481" v="971" actId="6549"/>
          <ac:spMkLst>
            <pc:docMk/>
            <pc:sldMk cId="833642670" sldId="717"/>
            <ac:spMk id="3" creationId="{5E390638-6CBB-4D59-AC8D-0A1693D53E21}"/>
          </ac:spMkLst>
        </pc:spChg>
      </pc:sldChg>
      <pc:sldChg chg="modSp new mod modNotesTx">
        <pc:chgData name="Martin Webley" userId="836f531d-195e-4340-bc9a-b5c372095905" providerId="ADAL" clId="{0C42FE7E-EA78-4C77-ADE8-B8DA1F863E26}" dt="2021-12-17T16:53:13.778" v="1235"/>
        <pc:sldMkLst>
          <pc:docMk/>
          <pc:sldMk cId="3744843393" sldId="718"/>
        </pc:sldMkLst>
        <pc:spChg chg="mod">
          <ac:chgData name="Martin Webley" userId="836f531d-195e-4340-bc9a-b5c372095905" providerId="ADAL" clId="{0C42FE7E-EA78-4C77-ADE8-B8DA1F863E26}" dt="2021-12-17T16:51:22.705" v="1011" actId="20577"/>
          <ac:spMkLst>
            <pc:docMk/>
            <pc:sldMk cId="3744843393" sldId="718"/>
            <ac:spMk id="2" creationId="{7CDE2A4C-198A-4E87-B4A8-AC7A8C0548DC}"/>
          </ac:spMkLst>
        </pc:spChg>
        <pc:spChg chg="mod">
          <ac:chgData name="Martin Webley" userId="836f531d-195e-4340-bc9a-b5c372095905" providerId="ADAL" clId="{0C42FE7E-EA78-4C77-ADE8-B8DA1F863E26}" dt="2021-12-17T16:52:58.514" v="1234" actId="122"/>
          <ac:spMkLst>
            <pc:docMk/>
            <pc:sldMk cId="3744843393" sldId="718"/>
            <ac:spMk id="3" creationId="{710A8663-93FD-44CB-B6C1-C0E52873E5E2}"/>
          </ac:spMkLst>
        </pc:spChg>
      </pc:sldChg>
      <pc:sldChg chg="new del">
        <pc:chgData name="Martin Webley" userId="836f531d-195e-4340-bc9a-b5c372095905" providerId="ADAL" clId="{0C42FE7E-EA78-4C77-ADE8-B8DA1F863E26}" dt="2021-12-17T16:57:39.002" v="1285" actId="47"/>
        <pc:sldMkLst>
          <pc:docMk/>
          <pc:sldMk cId="1470086020" sldId="719"/>
        </pc:sldMkLst>
      </pc:sldChg>
      <pc:sldChg chg="add">
        <pc:chgData name="Martin Webley" userId="836f531d-195e-4340-bc9a-b5c372095905" providerId="ADAL" clId="{0C42FE7E-EA78-4C77-ADE8-B8DA1F863E26}" dt="2021-12-17T16:57:42.650" v="1286" actId="2890"/>
        <pc:sldMkLst>
          <pc:docMk/>
          <pc:sldMk cId="1532119299" sldId="719"/>
        </pc:sldMkLst>
      </pc:sldChg>
    </pc:docChg>
  </pc:docChgLst>
  <pc:docChgLst>
    <pc:chgData name="Martin Webley" userId="836f531d-195e-4340-bc9a-b5c372095905" providerId="ADAL" clId="{4C7CBB4E-CE2F-4114-AD7D-6491268E9910}"/>
    <pc:docChg chg="undo custSel addSld delSld modSld sldOrd">
      <pc:chgData name="Martin Webley" userId="836f531d-195e-4340-bc9a-b5c372095905" providerId="ADAL" clId="{4C7CBB4E-CE2F-4114-AD7D-6491268E9910}" dt="2022-01-24T11:28:00.775" v="958"/>
      <pc:docMkLst>
        <pc:docMk/>
      </pc:docMkLst>
      <pc:sldChg chg="del">
        <pc:chgData name="Martin Webley" userId="836f531d-195e-4340-bc9a-b5c372095905" providerId="ADAL" clId="{4C7CBB4E-CE2F-4114-AD7D-6491268E9910}" dt="2022-01-24T11:28:00.775" v="958"/>
        <pc:sldMkLst>
          <pc:docMk/>
          <pc:sldMk cId="109857222" sldId="256"/>
        </pc:sldMkLst>
      </pc:sldChg>
      <pc:sldChg chg="del">
        <pc:chgData name="Martin Webley" userId="836f531d-195e-4340-bc9a-b5c372095905" providerId="ADAL" clId="{4C7CBB4E-CE2F-4114-AD7D-6491268E9910}" dt="2022-01-24T11:28:00.775" v="958"/>
        <pc:sldMkLst>
          <pc:docMk/>
          <pc:sldMk cId="14335380" sldId="257"/>
        </pc:sldMkLst>
      </pc:sldChg>
      <pc:sldChg chg="del">
        <pc:chgData name="Martin Webley" userId="836f531d-195e-4340-bc9a-b5c372095905" providerId="ADAL" clId="{4C7CBB4E-CE2F-4114-AD7D-6491268E9910}" dt="2022-01-24T11:28:00.775" v="958"/>
        <pc:sldMkLst>
          <pc:docMk/>
          <pc:sldMk cId="381730349" sldId="258"/>
        </pc:sldMkLst>
      </pc:sldChg>
      <pc:sldChg chg="del">
        <pc:chgData name="Martin Webley" userId="836f531d-195e-4340-bc9a-b5c372095905" providerId="ADAL" clId="{4C7CBB4E-CE2F-4114-AD7D-6491268E9910}" dt="2022-01-24T11:28:00.775" v="958"/>
        <pc:sldMkLst>
          <pc:docMk/>
          <pc:sldMk cId="3603117367" sldId="259"/>
        </pc:sldMkLst>
      </pc:sldChg>
      <pc:sldChg chg="del">
        <pc:chgData name="Martin Webley" userId="836f531d-195e-4340-bc9a-b5c372095905" providerId="ADAL" clId="{4C7CBB4E-CE2F-4114-AD7D-6491268E9910}" dt="2022-01-24T11:28:00.775" v="958"/>
        <pc:sldMkLst>
          <pc:docMk/>
          <pc:sldMk cId="2482899397" sldId="260"/>
        </pc:sldMkLst>
      </pc:sldChg>
      <pc:sldChg chg="del">
        <pc:chgData name="Martin Webley" userId="836f531d-195e-4340-bc9a-b5c372095905" providerId="ADAL" clId="{4C7CBB4E-CE2F-4114-AD7D-6491268E9910}" dt="2022-01-24T11:28:00.775" v="958"/>
        <pc:sldMkLst>
          <pc:docMk/>
          <pc:sldMk cId="2362884382" sldId="261"/>
        </pc:sldMkLst>
      </pc:sldChg>
      <pc:sldChg chg="del">
        <pc:chgData name="Martin Webley" userId="836f531d-195e-4340-bc9a-b5c372095905" providerId="ADAL" clId="{4C7CBB4E-CE2F-4114-AD7D-6491268E9910}" dt="2022-01-24T11:28:00.775" v="958"/>
        <pc:sldMkLst>
          <pc:docMk/>
          <pc:sldMk cId="2901967805" sldId="263"/>
        </pc:sldMkLst>
      </pc:sldChg>
      <pc:sldChg chg="modSp mod modShow">
        <pc:chgData name="Martin Webley" userId="836f531d-195e-4340-bc9a-b5c372095905" providerId="ADAL" clId="{4C7CBB4E-CE2F-4114-AD7D-6491268E9910}" dt="2022-01-18T15:23:28.261" v="913" actId="20577"/>
        <pc:sldMkLst>
          <pc:docMk/>
          <pc:sldMk cId="1845766208" sldId="273"/>
        </pc:sldMkLst>
        <pc:spChg chg="mod">
          <ac:chgData name="Martin Webley" userId="836f531d-195e-4340-bc9a-b5c372095905" providerId="ADAL" clId="{4C7CBB4E-CE2F-4114-AD7D-6491268E9910}" dt="2022-01-18T15:23:28.261" v="913" actId="20577"/>
          <ac:spMkLst>
            <pc:docMk/>
            <pc:sldMk cId="1845766208" sldId="273"/>
            <ac:spMk id="2" creationId="{481F7095-154A-4FCE-BC2F-BF71331207EE}"/>
          </ac:spMkLst>
        </pc:spChg>
        <pc:spChg chg="mod">
          <ac:chgData name="Martin Webley" userId="836f531d-195e-4340-bc9a-b5c372095905" providerId="ADAL" clId="{4C7CBB4E-CE2F-4114-AD7D-6491268E9910}" dt="2022-01-18T15:22:08.691" v="888" actId="14100"/>
          <ac:spMkLst>
            <pc:docMk/>
            <pc:sldMk cId="1845766208" sldId="273"/>
            <ac:spMk id="14" creationId="{48C61FE2-2E7A-454A-BAF0-E108F7755431}"/>
          </ac:spMkLst>
        </pc:spChg>
        <pc:picChg chg="mod">
          <ac:chgData name="Martin Webley" userId="836f531d-195e-4340-bc9a-b5c372095905" providerId="ADAL" clId="{4C7CBB4E-CE2F-4114-AD7D-6491268E9910}" dt="2022-01-18T15:21:51.178" v="886" actId="1076"/>
          <ac:picMkLst>
            <pc:docMk/>
            <pc:sldMk cId="1845766208" sldId="273"/>
            <ac:picMk id="8" creationId="{56471B8E-1FE6-41D2-B32C-6DB94351E822}"/>
          </ac:picMkLst>
        </pc:picChg>
      </pc:sldChg>
      <pc:sldChg chg="modSp mod">
        <pc:chgData name="Martin Webley" userId="836f531d-195e-4340-bc9a-b5c372095905" providerId="ADAL" clId="{4C7CBB4E-CE2F-4114-AD7D-6491268E9910}" dt="2022-01-18T14:40:23.243" v="47" actId="20577"/>
        <pc:sldMkLst>
          <pc:docMk/>
          <pc:sldMk cId="1465708475" sldId="695"/>
        </pc:sldMkLst>
        <pc:spChg chg="mod">
          <ac:chgData name="Martin Webley" userId="836f531d-195e-4340-bc9a-b5c372095905" providerId="ADAL" clId="{4C7CBB4E-CE2F-4114-AD7D-6491268E9910}" dt="2022-01-18T14:40:23.243" v="47" actId="20577"/>
          <ac:spMkLst>
            <pc:docMk/>
            <pc:sldMk cId="1465708475" sldId="695"/>
            <ac:spMk id="3" creationId="{C8CFA2FE-17AE-48CD-8094-DAFF5721226F}"/>
          </ac:spMkLst>
        </pc:spChg>
      </pc:sldChg>
      <pc:sldChg chg="del">
        <pc:chgData name="Martin Webley" userId="836f531d-195e-4340-bc9a-b5c372095905" providerId="ADAL" clId="{4C7CBB4E-CE2F-4114-AD7D-6491268E9910}" dt="2022-01-18T14:40:52.289" v="49" actId="47"/>
        <pc:sldMkLst>
          <pc:docMk/>
          <pc:sldMk cId="2480056664" sldId="706"/>
        </pc:sldMkLst>
      </pc:sldChg>
      <pc:sldChg chg="modSp mod">
        <pc:chgData name="Martin Webley" userId="836f531d-195e-4340-bc9a-b5c372095905" providerId="ADAL" clId="{4C7CBB4E-CE2F-4114-AD7D-6491268E9910}" dt="2022-01-24T09:24:11.305" v="957" actId="20577"/>
        <pc:sldMkLst>
          <pc:docMk/>
          <pc:sldMk cId="3752857333" sldId="714"/>
        </pc:sldMkLst>
        <pc:spChg chg="mod">
          <ac:chgData name="Martin Webley" userId="836f531d-195e-4340-bc9a-b5c372095905" providerId="ADAL" clId="{4C7CBB4E-CE2F-4114-AD7D-6491268E9910}" dt="2022-01-24T09:24:11.305" v="957" actId="20577"/>
          <ac:spMkLst>
            <pc:docMk/>
            <pc:sldMk cId="3752857333" sldId="714"/>
            <ac:spMk id="3" creationId="{D7D5FCFA-40D4-436D-AF86-B78A2A9D5936}"/>
          </ac:spMkLst>
        </pc:spChg>
      </pc:sldChg>
      <pc:sldChg chg="modSp mod">
        <pc:chgData name="Martin Webley" userId="836f531d-195e-4340-bc9a-b5c372095905" providerId="ADAL" clId="{4C7CBB4E-CE2F-4114-AD7D-6491268E9910}" dt="2022-01-18T14:51:31.338" v="813" actId="20577"/>
        <pc:sldMkLst>
          <pc:docMk/>
          <pc:sldMk cId="3744843393" sldId="718"/>
        </pc:sldMkLst>
        <pc:spChg chg="mod">
          <ac:chgData name="Martin Webley" userId="836f531d-195e-4340-bc9a-b5c372095905" providerId="ADAL" clId="{4C7CBB4E-CE2F-4114-AD7D-6491268E9910}" dt="2022-01-18T14:51:31.338" v="813" actId="20577"/>
          <ac:spMkLst>
            <pc:docMk/>
            <pc:sldMk cId="3744843393" sldId="718"/>
            <ac:spMk id="3" creationId="{710A8663-93FD-44CB-B6C1-C0E52873E5E2}"/>
          </ac:spMkLst>
        </pc:spChg>
      </pc:sldChg>
      <pc:sldChg chg="modSp add mod">
        <pc:chgData name="Martin Webley" userId="836f531d-195e-4340-bc9a-b5c372095905" providerId="ADAL" clId="{4C7CBB4E-CE2F-4114-AD7D-6491268E9910}" dt="2022-01-18T14:48:16.218" v="676" actId="313"/>
        <pc:sldMkLst>
          <pc:docMk/>
          <pc:sldMk cId="3419455024" sldId="720"/>
        </pc:sldMkLst>
        <pc:spChg chg="mod">
          <ac:chgData name="Martin Webley" userId="836f531d-195e-4340-bc9a-b5c372095905" providerId="ADAL" clId="{4C7CBB4E-CE2F-4114-AD7D-6491268E9910}" dt="2022-01-18T14:41:06.862" v="67" actId="20577"/>
          <ac:spMkLst>
            <pc:docMk/>
            <pc:sldMk cId="3419455024" sldId="720"/>
            <ac:spMk id="2" creationId="{053DD94A-D9AE-484B-A7BA-62E5A0F4F3F1}"/>
          </ac:spMkLst>
        </pc:spChg>
        <pc:spChg chg="mod">
          <ac:chgData name="Martin Webley" userId="836f531d-195e-4340-bc9a-b5c372095905" providerId="ADAL" clId="{4C7CBB4E-CE2F-4114-AD7D-6491268E9910}" dt="2022-01-18T14:48:16.218" v="676" actId="313"/>
          <ac:spMkLst>
            <pc:docMk/>
            <pc:sldMk cId="3419455024" sldId="720"/>
            <ac:spMk id="3" creationId="{C8CFA2FE-17AE-48CD-8094-DAFF5721226F}"/>
          </ac:spMkLst>
        </pc:spChg>
      </pc:sldChg>
      <pc:sldChg chg="modSp mod">
        <pc:chgData name="Martin Webley" userId="836f531d-195e-4340-bc9a-b5c372095905" providerId="ADAL" clId="{4C7CBB4E-CE2F-4114-AD7D-6491268E9910}" dt="2022-01-18T15:24:06.326" v="914" actId="1440"/>
        <pc:sldMkLst>
          <pc:docMk/>
          <pc:sldMk cId="3069728923" sldId="1084"/>
        </pc:sldMkLst>
        <pc:picChg chg="mod">
          <ac:chgData name="Martin Webley" userId="836f531d-195e-4340-bc9a-b5c372095905" providerId="ADAL" clId="{4C7CBB4E-CE2F-4114-AD7D-6491268E9910}" dt="2022-01-18T15:24:06.326" v="914" actId="1440"/>
          <ac:picMkLst>
            <pc:docMk/>
            <pc:sldMk cId="3069728923" sldId="1084"/>
            <ac:picMk id="6" creationId="{1ECD6537-37E5-4C7F-85A0-3871D66B3356}"/>
          </ac:picMkLst>
        </pc:picChg>
      </pc:sldChg>
      <pc:sldChg chg="modSp add mod ord">
        <pc:chgData name="Martin Webley" userId="836f531d-195e-4340-bc9a-b5c372095905" providerId="ADAL" clId="{4C7CBB4E-CE2F-4114-AD7D-6491268E9910}" dt="2022-01-24T09:23:30.406" v="923"/>
        <pc:sldMkLst>
          <pc:docMk/>
          <pc:sldMk cId="2049455986" sldId="1085"/>
        </pc:sldMkLst>
        <pc:spChg chg="mod">
          <ac:chgData name="Martin Webley" userId="836f531d-195e-4340-bc9a-b5c372095905" providerId="ADAL" clId="{4C7CBB4E-CE2F-4114-AD7D-6491268E9910}" dt="2022-01-24T09:23:08.913" v="921" actId="20577"/>
          <ac:spMkLst>
            <pc:docMk/>
            <pc:sldMk cId="2049455986" sldId="1085"/>
            <ac:spMk id="3" creationId="{D7D5FCFA-40D4-436D-AF86-B78A2A9D5936}"/>
          </ac:spMkLst>
        </pc:spChg>
      </pc:sldChg>
    </pc:docChg>
  </pc:docChgLst>
  <pc:docChgLst>
    <pc:chgData name="Martin Webley" userId="S::weblem@gloscol.ac.uk::836f531d-195e-4340-bc9a-b5c372095905" providerId="AD" clId="Web-{A5F8AAB5-540C-4BA1-94A7-C129D1CEFB38}"/>
    <pc:docChg chg="modSld">
      <pc:chgData name="Martin Webley" userId="S::weblem@gloscol.ac.uk::836f531d-195e-4340-bc9a-b5c372095905" providerId="AD" clId="Web-{A5F8AAB5-540C-4BA1-94A7-C129D1CEFB38}" dt="2021-12-17T16:15:09.688" v="10" actId="20577"/>
      <pc:docMkLst>
        <pc:docMk/>
      </pc:docMkLst>
      <pc:sldChg chg="delSp">
        <pc:chgData name="Martin Webley" userId="S::weblem@gloscol.ac.uk::836f531d-195e-4340-bc9a-b5c372095905" providerId="AD" clId="Web-{A5F8AAB5-540C-4BA1-94A7-C129D1CEFB38}" dt="2021-12-17T16:14:22.154" v="0"/>
        <pc:sldMkLst>
          <pc:docMk/>
          <pc:sldMk cId="713642169" sldId="610"/>
        </pc:sldMkLst>
        <pc:picChg chg="del">
          <ac:chgData name="Martin Webley" userId="S::weblem@gloscol.ac.uk::836f531d-195e-4340-bc9a-b5c372095905" providerId="AD" clId="Web-{A5F8AAB5-540C-4BA1-94A7-C129D1CEFB38}" dt="2021-12-17T16:14:22.154" v="0"/>
          <ac:picMkLst>
            <pc:docMk/>
            <pc:sldMk cId="713642169" sldId="610"/>
            <ac:picMk id="9" creationId="{C1354356-CEC5-426B-9CC8-79806877E84D}"/>
          </ac:picMkLst>
        </pc:picChg>
      </pc:sldChg>
      <pc:sldChg chg="modSp">
        <pc:chgData name="Martin Webley" userId="S::weblem@gloscol.ac.uk::836f531d-195e-4340-bc9a-b5c372095905" providerId="AD" clId="Web-{A5F8AAB5-540C-4BA1-94A7-C129D1CEFB38}" dt="2021-12-17T16:15:09.688" v="10" actId="20577"/>
        <pc:sldMkLst>
          <pc:docMk/>
          <pc:sldMk cId="4007501771" sldId="684"/>
        </pc:sldMkLst>
        <pc:spChg chg="mod">
          <ac:chgData name="Martin Webley" userId="S::weblem@gloscol.ac.uk::836f531d-195e-4340-bc9a-b5c372095905" providerId="AD" clId="Web-{A5F8AAB5-540C-4BA1-94A7-C129D1CEFB38}" dt="2021-12-17T16:15:09.688" v="10" actId="20577"/>
          <ac:spMkLst>
            <pc:docMk/>
            <pc:sldMk cId="4007501771" sldId="684"/>
            <ac:spMk id="3" creationId="{5E390638-6CBB-4D59-AC8D-0A1693D53E21}"/>
          </ac:spMkLst>
        </pc:spChg>
      </pc:sldChg>
    </pc:docChg>
  </pc:docChgLst>
  <pc:docChgLst>
    <pc:chgData name="Sulaiman Janjua" userId="S::janjus@gloscol.ac.uk::66b971f6-af07-45ac-89ef-0fb24ce3614b" providerId="AD" clId="Web-{7FA8DC6C-EC7F-4CEC-A010-83171B1A4DBD}"/>
    <pc:docChg chg="delSld">
      <pc:chgData name="Sulaiman Janjua" userId="S::janjus@gloscol.ac.uk::66b971f6-af07-45ac-89ef-0fb24ce3614b" providerId="AD" clId="Web-{7FA8DC6C-EC7F-4CEC-A010-83171B1A4DBD}" dt="2021-12-13T11:31:05.333" v="13"/>
      <pc:docMkLst>
        <pc:docMk/>
      </pc:docMkLst>
      <pc:sldChg chg="del">
        <pc:chgData name="Sulaiman Janjua" userId="S::janjus@gloscol.ac.uk::66b971f6-af07-45ac-89ef-0fb24ce3614b" providerId="AD" clId="Web-{7FA8DC6C-EC7F-4CEC-A010-83171B1A4DBD}" dt="2021-12-13T11:31:05.333" v="13"/>
        <pc:sldMkLst>
          <pc:docMk/>
          <pc:sldMk cId="913469861" sldId="697"/>
        </pc:sldMkLst>
      </pc:sldChg>
      <pc:sldChg chg="del">
        <pc:chgData name="Sulaiman Janjua" userId="S::janjus@gloscol.ac.uk::66b971f6-af07-45ac-89ef-0fb24ce3614b" providerId="AD" clId="Web-{7FA8DC6C-EC7F-4CEC-A010-83171B1A4DBD}" dt="2021-12-13T11:31:03.833" v="11"/>
        <pc:sldMkLst>
          <pc:docMk/>
          <pc:sldMk cId="4070434864" sldId="698"/>
        </pc:sldMkLst>
      </pc:sldChg>
      <pc:sldChg chg="del">
        <pc:chgData name="Sulaiman Janjua" userId="S::janjus@gloscol.ac.uk::66b971f6-af07-45ac-89ef-0fb24ce3614b" providerId="AD" clId="Web-{7FA8DC6C-EC7F-4CEC-A010-83171B1A4DBD}" dt="2021-12-13T11:31:02.163" v="9"/>
        <pc:sldMkLst>
          <pc:docMk/>
          <pc:sldMk cId="1242797925" sldId="699"/>
        </pc:sldMkLst>
      </pc:sldChg>
      <pc:sldChg chg="del">
        <pc:chgData name="Sulaiman Janjua" userId="S::janjus@gloscol.ac.uk::66b971f6-af07-45ac-89ef-0fb24ce3614b" providerId="AD" clId="Web-{7FA8DC6C-EC7F-4CEC-A010-83171B1A4DBD}" dt="2021-12-13T11:31:01.552" v="8"/>
        <pc:sldMkLst>
          <pc:docMk/>
          <pc:sldMk cId="1061490306" sldId="700"/>
        </pc:sldMkLst>
      </pc:sldChg>
      <pc:sldChg chg="del">
        <pc:chgData name="Sulaiman Janjua" userId="S::janjus@gloscol.ac.uk::66b971f6-af07-45ac-89ef-0fb24ce3614b" providerId="AD" clId="Web-{7FA8DC6C-EC7F-4CEC-A010-83171B1A4DBD}" dt="2021-12-13T11:31:00.786" v="7"/>
        <pc:sldMkLst>
          <pc:docMk/>
          <pc:sldMk cId="1074579185" sldId="701"/>
        </pc:sldMkLst>
      </pc:sldChg>
      <pc:sldChg chg="del">
        <pc:chgData name="Sulaiman Janjua" userId="S::janjus@gloscol.ac.uk::66b971f6-af07-45ac-89ef-0fb24ce3614b" providerId="AD" clId="Web-{7FA8DC6C-EC7F-4CEC-A010-83171B1A4DBD}" dt="2021-12-13T11:30:59.802" v="6"/>
        <pc:sldMkLst>
          <pc:docMk/>
          <pc:sldMk cId="1751590070" sldId="702"/>
        </pc:sldMkLst>
      </pc:sldChg>
      <pc:sldChg chg="del">
        <pc:chgData name="Sulaiman Janjua" userId="S::janjus@gloscol.ac.uk::66b971f6-af07-45ac-89ef-0fb24ce3614b" providerId="AD" clId="Web-{7FA8DC6C-EC7F-4CEC-A010-83171B1A4DBD}" dt="2021-12-13T11:30:59.411" v="5"/>
        <pc:sldMkLst>
          <pc:docMk/>
          <pc:sldMk cId="3240787102" sldId="703"/>
        </pc:sldMkLst>
      </pc:sldChg>
      <pc:sldChg chg="del">
        <pc:chgData name="Sulaiman Janjua" userId="S::janjus@gloscol.ac.uk::66b971f6-af07-45ac-89ef-0fb24ce3614b" providerId="AD" clId="Web-{7FA8DC6C-EC7F-4CEC-A010-83171B1A4DBD}" dt="2021-12-13T11:31:04.630" v="12"/>
        <pc:sldMkLst>
          <pc:docMk/>
          <pc:sldMk cId="1791643323" sldId="705"/>
        </pc:sldMkLst>
      </pc:sldChg>
      <pc:sldChg chg="del">
        <pc:chgData name="Sulaiman Janjua" userId="S::janjus@gloscol.ac.uk::66b971f6-af07-45ac-89ef-0fb24ce3614b" providerId="AD" clId="Web-{7FA8DC6C-EC7F-4CEC-A010-83171B1A4DBD}" dt="2021-12-13T11:30:58.396" v="4"/>
        <pc:sldMkLst>
          <pc:docMk/>
          <pc:sldMk cId="2152697862" sldId="707"/>
        </pc:sldMkLst>
      </pc:sldChg>
      <pc:sldChg chg="del">
        <pc:chgData name="Sulaiman Janjua" userId="S::janjus@gloscol.ac.uk::66b971f6-af07-45ac-89ef-0fb24ce3614b" providerId="AD" clId="Web-{7FA8DC6C-EC7F-4CEC-A010-83171B1A4DBD}" dt="2021-12-13T11:30:57.286" v="3"/>
        <pc:sldMkLst>
          <pc:docMk/>
          <pc:sldMk cId="1373098039" sldId="708"/>
        </pc:sldMkLst>
      </pc:sldChg>
      <pc:sldChg chg="del">
        <pc:chgData name="Sulaiman Janjua" userId="S::janjus@gloscol.ac.uk::66b971f6-af07-45ac-89ef-0fb24ce3614b" providerId="AD" clId="Web-{7FA8DC6C-EC7F-4CEC-A010-83171B1A4DBD}" dt="2021-12-13T11:30:56.208" v="2"/>
        <pc:sldMkLst>
          <pc:docMk/>
          <pc:sldMk cId="1161218862" sldId="709"/>
        </pc:sldMkLst>
      </pc:sldChg>
      <pc:sldChg chg="del">
        <pc:chgData name="Sulaiman Janjua" userId="S::janjus@gloscol.ac.uk::66b971f6-af07-45ac-89ef-0fb24ce3614b" providerId="AD" clId="Web-{7FA8DC6C-EC7F-4CEC-A010-83171B1A4DBD}" dt="2021-12-13T11:30:54.474" v="1"/>
        <pc:sldMkLst>
          <pc:docMk/>
          <pc:sldMk cId="1767951885" sldId="710"/>
        </pc:sldMkLst>
      </pc:sldChg>
      <pc:sldChg chg="del">
        <pc:chgData name="Sulaiman Janjua" userId="S::janjus@gloscol.ac.uk::66b971f6-af07-45ac-89ef-0fb24ce3614b" providerId="AD" clId="Web-{7FA8DC6C-EC7F-4CEC-A010-83171B1A4DBD}" dt="2021-12-13T11:30:53.849" v="0"/>
        <pc:sldMkLst>
          <pc:docMk/>
          <pc:sldMk cId="4241734797" sldId="711"/>
        </pc:sldMkLst>
      </pc:sldChg>
      <pc:sldChg chg="del">
        <pc:chgData name="Sulaiman Janjua" userId="S::janjus@gloscol.ac.uk::66b971f6-af07-45ac-89ef-0fb24ce3614b" providerId="AD" clId="Web-{7FA8DC6C-EC7F-4CEC-A010-83171B1A4DBD}" dt="2021-12-13T11:31:03.099" v="10"/>
        <pc:sldMkLst>
          <pc:docMk/>
          <pc:sldMk cId="749394305" sldId="712"/>
        </pc:sldMkLst>
      </pc:sldChg>
    </pc:docChg>
  </pc:docChgLst>
  <pc:docChgLst>
    <pc:chgData name="Sulaiman Janjua" userId="S::janjus@gloscol.ac.uk::66b971f6-af07-45ac-89ef-0fb24ce3614b" providerId="AD" clId="Web-{7500FE9D-906A-4B8D-B53D-4DA35AED4DC0}"/>
    <pc:docChg chg="modSld">
      <pc:chgData name="Sulaiman Janjua" userId="S::janjus@gloscol.ac.uk::66b971f6-af07-45ac-89ef-0fb24ce3614b" providerId="AD" clId="Web-{7500FE9D-906A-4B8D-B53D-4DA35AED4DC0}" dt="2022-01-19T16:23:35.529" v="0" actId="20577"/>
      <pc:docMkLst>
        <pc:docMk/>
      </pc:docMkLst>
      <pc:sldChg chg="modSp">
        <pc:chgData name="Sulaiman Janjua" userId="S::janjus@gloscol.ac.uk::66b971f6-af07-45ac-89ef-0fb24ce3614b" providerId="AD" clId="Web-{7500FE9D-906A-4B8D-B53D-4DA35AED4DC0}" dt="2022-01-19T16:23:35.529" v="0" actId="20577"/>
        <pc:sldMkLst>
          <pc:docMk/>
          <pc:sldMk cId="3419455024" sldId="720"/>
        </pc:sldMkLst>
        <pc:spChg chg="mod">
          <ac:chgData name="Sulaiman Janjua" userId="S::janjus@gloscol.ac.uk::66b971f6-af07-45ac-89ef-0fb24ce3614b" providerId="AD" clId="Web-{7500FE9D-906A-4B8D-B53D-4DA35AED4DC0}" dt="2022-01-19T16:23:35.529" v="0" actId="20577"/>
          <ac:spMkLst>
            <pc:docMk/>
            <pc:sldMk cId="3419455024" sldId="720"/>
            <ac:spMk id="2" creationId="{053DD94A-D9AE-484B-A7BA-62E5A0F4F3F1}"/>
          </ac:spMkLst>
        </pc:spChg>
      </pc:sldChg>
    </pc:docChg>
  </pc:docChgLst>
  <pc:docChgLst>
    <pc:chgData name="Martin Webley" userId="S::weblem@gloscol.ac.uk::836f531d-195e-4340-bc9a-b5c372095905" providerId="AD" clId="Web-{88482EEA-B968-4007-BCDB-93314DF525CD}"/>
    <pc:docChg chg="modSld">
      <pc:chgData name="Martin Webley" userId="S::weblem@gloscol.ac.uk::836f531d-195e-4340-bc9a-b5c372095905" providerId="AD" clId="Web-{88482EEA-B968-4007-BCDB-93314DF525CD}" dt="2022-01-12T17:03:27.932" v="25" actId="20577"/>
      <pc:docMkLst>
        <pc:docMk/>
      </pc:docMkLst>
      <pc:sldChg chg="modSp">
        <pc:chgData name="Martin Webley" userId="S::weblem@gloscol.ac.uk::836f531d-195e-4340-bc9a-b5c372095905" providerId="AD" clId="Web-{88482EEA-B968-4007-BCDB-93314DF525CD}" dt="2022-01-12T17:03:27.932" v="25" actId="20577"/>
        <pc:sldMkLst>
          <pc:docMk/>
          <pc:sldMk cId="3752857333" sldId="714"/>
        </pc:sldMkLst>
        <pc:spChg chg="mod">
          <ac:chgData name="Martin Webley" userId="S::weblem@gloscol.ac.uk::836f531d-195e-4340-bc9a-b5c372095905" providerId="AD" clId="Web-{88482EEA-B968-4007-BCDB-93314DF525CD}" dt="2022-01-12T17:03:27.932" v="25" actId="20577"/>
          <ac:spMkLst>
            <pc:docMk/>
            <pc:sldMk cId="3752857333" sldId="714"/>
            <ac:spMk id="3" creationId="{D7D5FCFA-40D4-436D-AF86-B78A2A9D5936}"/>
          </ac:spMkLst>
        </pc:spChg>
      </pc:sldChg>
      <pc:sldChg chg="modSp">
        <pc:chgData name="Martin Webley" userId="S::weblem@gloscol.ac.uk::836f531d-195e-4340-bc9a-b5c372095905" providerId="AD" clId="Web-{88482EEA-B968-4007-BCDB-93314DF525CD}" dt="2022-01-12T17:02:47.166" v="2" actId="20577"/>
        <pc:sldMkLst>
          <pc:docMk/>
          <pc:sldMk cId="833642670" sldId="717"/>
        </pc:sldMkLst>
        <pc:spChg chg="mod">
          <ac:chgData name="Martin Webley" userId="S::weblem@gloscol.ac.uk::836f531d-195e-4340-bc9a-b5c372095905" providerId="AD" clId="Web-{88482EEA-B968-4007-BCDB-93314DF525CD}" dt="2022-01-12T17:02:47.166" v="2" actId="20577"/>
          <ac:spMkLst>
            <pc:docMk/>
            <pc:sldMk cId="833642670" sldId="717"/>
            <ac:spMk id="3" creationId="{5E390638-6CBB-4D59-AC8D-0A1693D53E21}"/>
          </ac:spMkLst>
        </pc:spChg>
      </pc:sldChg>
    </pc:docChg>
  </pc:docChgLst>
  <pc:docChgLst>
    <pc:chgData name="Martin Webley" userId="S::weblem@gloscol.ac.uk::836f531d-195e-4340-bc9a-b5c372095905" providerId="AD" clId="Web-{7C376C86-2B8D-425C-9F1A-55ADB29C1885}"/>
    <pc:docChg chg="modSld">
      <pc:chgData name="Martin Webley" userId="S::weblem@gloscol.ac.uk::836f531d-195e-4340-bc9a-b5c372095905" providerId="AD" clId="Web-{7C376C86-2B8D-425C-9F1A-55ADB29C1885}" dt="2022-01-18T14:36:12.651" v="208" actId="20577"/>
      <pc:docMkLst>
        <pc:docMk/>
      </pc:docMkLst>
      <pc:sldChg chg="modSp">
        <pc:chgData name="Martin Webley" userId="S::weblem@gloscol.ac.uk::836f531d-195e-4340-bc9a-b5c372095905" providerId="AD" clId="Web-{7C376C86-2B8D-425C-9F1A-55ADB29C1885}" dt="2022-01-18T14:35:03.540" v="207" actId="20577"/>
        <pc:sldMkLst>
          <pc:docMk/>
          <pc:sldMk cId="3752857333" sldId="714"/>
        </pc:sldMkLst>
        <pc:spChg chg="mod">
          <ac:chgData name="Martin Webley" userId="S::weblem@gloscol.ac.uk::836f531d-195e-4340-bc9a-b5c372095905" providerId="AD" clId="Web-{7C376C86-2B8D-425C-9F1A-55ADB29C1885}" dt="2022-01-18T14:35:03.540" v="207" actId="20577"/>
          <ac:spMkLst>
            <pc:docMk/>
            <pc:sldMk cId="3752857333" sldId="714"/>
            <ac:spMk id="3" creationId="{D7D5FCFA-40D4-436D-AF86-B78A2A9D5936}"/>
          </ac:spMkLst>
        </pc:spChg>
      </pc:sldChg>
      <pc:sldChg chg="modSp">
        <pc:chgData name="Martin Webley" userId="S::weblem@gloscol.ac.uk::836f531d-195e-4340-bc9a-b5c372095905" providerId="AD" clId="Web-{7C376C86-2B8D-425C-9F1A-55ADB29C1885}" dt="2022-01-18T14:30:09.784" v="167" actId="20577"/>
        <pc:sldMkLst>
          <pc:docMk/>
          <pc:sldMk cId="833642670" sldId="717"/>
        </pc:sldMkLst>
        <pc:spChg chg="mod">
          <ac:chgData name="Martin Webley" userId="S::weblem@gloscol.ac.uk::836f531d-195e-4340-bc9a-b5c372095905" providerId="AD" clId="Web-{7C376C86-2B8D-425C-9F1A-55ADB29C1885}" dt="2022-01-18T14:30:09.784" v="167" actId="20577"/>
          <ac:spMkLst>
            <pc:docMk/>
            <pc:sldMk cId="833642670" sldId="717"/>
            <ac:spMk id="3" creationId="{5E390638-6CBB-4D59-AC8D-0A1693D53E21}"/>
          </ac:spMkLst>
        </pc:spChg>
      </pc:sldChg>
      <pc:sldChg chg="modSp">
        <pc:chgData name="Martin Webley" userId="S::weblem@gloscol.ac.uk::836f531d-195e-4340-bc9a-b5c372095905" providerId="AD" clId="Web-{7C376C86-2B8D-425C-9F1A-55ADB29C1885}" dt="2022-01-18T14:36:12.651" v="208" actId="20577"/>
        <pc:sldMkLst>
          <pc:docMk/>
          <pc:sldMk cId="3744843393" sldId="718"/>
        </pc:sldMkLst>
        <pc:spChg chg="mod">
          <ac:chgData name="Martin Webley" userId="S::weblem@gloscol.ac.uk::836f531d-195e-4340-bc9a-b5c372095905" providerId="AD" clId="Web-{7C376C86-2B8D-425C-9F1A-55ADB29C1885}" dt="2022-01-18T14:36:12.651" v="208" actId="20577"/>
          <ac:spMkLst>
            <pc:docMk/>
            <pc:sldMk cId="3744843393" sldId="718"/>
            <ac:spMk id="3" creationId="{710A8663-93FD-44CB-B6C1-C0E52873E5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E6EC9A7-60FB-412C-821E-7294F5DFA594}" type="datetimeFigureOut">
              <a:rPr lang="en-GB" smtClean="0"/>
              <a:t>24/01/2022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9A8C8-EC19-48E2-96CB-06F5ADEA761B}" type="slidenum">
              <a:rPr lang="en-GB" smtClean="0"/>
              <a:t>‹#›</a:t>
            </a:fld>
            <a:endParaRPr lang="en-GB"/>
          </a:p>
        </p:txBody>
      </p:sp>
    </p:spTree>
    <p:extLst>
      <p:ext uri="{BB962C8B-B14F-4D97-AF65-F5344CB8AC3E}">
        <p14:creationId xmlns:p14="http://schemas.microsoft.com/office/powerpoint/2010/main" val="328135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a:t>
            </a:fld>
            <a:endParaRPr lang="en-GB"/>
          </a:p>
        </p:txBody>
      </p:sp>
    </p:spTree>
    <p:extLst>
      <p:ext uri="{BB962C8B-B14F-4D97-AF65-F5344CB8AC3E}">
        <p14:creationId xmlns:p14="http://schemas.microsoft.com/office/powerpoint/2010/main" val="2037992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https://www.instituteforapprenticeships.org/media/5023/st0865_cyber_security_technician_l3_ap-for-publication_20210315.pdf</a:t>
            </a:r>
          </a:p>
          <a:p>
            <a:endParaRPr lang="en-GB" dirty="0"/>
          </a:p>
          <a:p>
            <a:endParaRPr lang="en-GB" dirty="0"/>
          </a:p>
        </p:txBody>
      </p:sp>
      <p:sp>
        <p:nvSpPr>
          <p:cNvPr id="4" name="Slide Number Placeholder 3"/>
          <p:cNvSpPr>
            <a:spLocks noGrp="1"/>
          </p:cNvSpPr>
          <p:nvPr>
            <p:ph type="sldNum" sz="quarter" idx="5"/>
          </p:nvPr>
        </p:nvSpPr>
        <p:spPr/>
        <p:txBody>
          <a:bodyPr/>
          <a:lstStyle/>
          <a:p>
            <a:fld id="{0489A8C8-EC19-48E2-96CB-06F5ADEA761B}" type="slidenum">
              <a:rPr lang="en-GB" smtClean="0"/>
              <a:t>10</a:t>
            </a:fld>
            <a:endParaRPr lang="en-GB"/>
          </a:p>
        </p:txBody>
      </p:sp>
    </p:spTree>
    <p:extLst>
      <p:ext uri="{BB962C8B-B14F-4D97-AF65-F5344CB8AC3E}">
        <p14:creationId xmlns:p14="http://schemas.microsoft.com/office/powerpoint/2010/main" val="341436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11</a:t>
            </a:fld>
            <a:endParaRPr lang="en-GB"/>
          </a:p>
        </p:txBody>
      </p:sp>
    </p:spTree>
    <p:extLst>
      <p:ext uri="{BB962C8B-B14F-4D97-AF65-F5344CB8AC3E}">
        <p14:creationId xmlns:p14="http://schemas.microsoft.com/office/powerpoint/2010/main" val="167166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13</a:t>
            </a:fld>
            <a:endParaRPr lang="en-GB"/>
          </a:p>
        </p:txBody>
      </p:sp>
    </p:spTree>
    <p:extLst>
      <p:ext uri="{BB962C8B-B14F-4D97-AF65-F5344CB8AC3E}">
        <p14:creationId xmlns:p14="http://schemas.microsoft.com/office/powerpoint/2010/main" val="324815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14</a:t>
            </a:fld>
            <a:endParaRPr lang="en-GB"/>
          </a:p>
        </p:txBody>
      </p:sp>
    </p:spTree>
    <p:extLst>
      <p:ext uri="{BB962C8B-B14F-4D97-AF65-F5344CB8AC3E}">
        <p14:creationId xmlns:p14="http://schemas.microsoft.com/office/powerpoint/2010/main" val="19137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15</a:t>
            </a:fld>
            <a:endParaRPr lang="en-GB"/>
          </a:p>
        </p:txBody>
      </p:sp>
    </p:spTree>
    <p:extLst>
      <p:ext uri="{BB962C8B-B14F-4D97-AF65-F5344CB8AC3E}">
        <p14:creationId xmlns:p14="http://schemas.microsoft.com/office/powerpoint/2010/main" val="216081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16</a:t>
            </a:fld>
            <a:endParaRPr lang="en-GB"/>
          </a:p>
        </p:txBody>
      </p:sp>
    </p:spTree>
    <p:extLst>
      <p:ext uri="{BB962C8B-B14F-4D97-AF65-F5344CB8AC3E}">
        <p14:creationId xmlns:p14="http://schemas.microsoft.com/office/powerpoint/2010/main" val="340446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17</a:t>
            </a:fld>
            <a:endParaRPr lang="en-GB"/>
          </a:p>
        </p:txBody>
      </p:sp>
    </p:spTree>
    <p:extLst>
      <p:ext uri="{BB962C8B-B14F-4D97-AF65-F5344CB8AC3E}">
        <p14:creationId xmlns:p14="http://schemas.microsoft.com/office/powerpoint/2010/main" val="139362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18</a:t>
            </a:fld>
            <a:endParaRPr lang="en-GB"/>
          </a:p>
        </p:txBody>
      </p:sp>
    </p:spTree>
    <p:extLst>
      <p:ext uri="{BB962C8B-B14F-4D97-AF65-F5344CB8AC3E}">
        <p14:creationId xmlns:p14="http://schemas.microsoft.com/office/powerpoint/2010/main" val="75265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19</a:t>
            </a:fld>
            <a:endParaRPr lang="en-GB"/>
          </a:p>
        </p:txBody>
      </p:sp>
    </p:spTree>
    <p:extLst>
      <p:ext uri="{BB962C8B-B14F-4D97-AF65-F5344CB8AC3E}">
        <p14:creationId xmlns:p14="http://schemas.microsoft.com/office/powerpoint/2010/main" val="2933950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20</a:t>
            </a:fld>
            <a:endParaRPr lang="en-GB"/>
          </a:p>
        </p:txBody>
      </p:sp>
    </p:spTree>
    <p:extLst>
      <p:ext uri="{BB962C8B-B14F-4D97-AF65-F5344CB8AC3E}">
        <p14:creationId xmlns:p14="http://schemas.microsoft.com/office/powerpoint/2010/main" val="379545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a:t>
            </a:fld>
            <a:endParaRPr lang="en-GB"/>
          </a:p>
        </p:txBody>
      </p:sp>
    </p:spTree>
    <p:extLst>
      <p:ext uri="{BB962C8B-B14F-4D97-AF65-F5344CB8AC3E}">
        <p14:creationId xmlns:p14="http://schemas.microsoft.com/office/powerpoint/2010/main" val="908581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9A8C8-EC19-48E2-96CB-06F5ADEA76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73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22</a:t>
            </a:fld>
            <a:endParaRPr lang="en-GB"/>
          </a:p>
        </p:txBody>
      </p:sp>
    </p:spTree>
    <p:extLst>
      <p:ext uri="{BB962C8B-B14F-4D97-AF65-F5344CB8AC3E}">
        <p14:creationId xmlns:p14="http://schemas.microsoft.com/office/powerpoint/2010/main" val="167469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24</a:t>
            </a:fld>
            <a:endParaRPr lang="en-GB"/>
          </a:p>
        </p:txBody>
      </p:sp>
    </p:spTree>
    <p:extLst>
      <p:ext uri="{BB962C8B-B14F-4D97-AF65-F5344CB8AC3E}">
        <p14:creationId xmlns:p14="http://schemas.microsoft.com/office/powerpoint/2010/main" val="148143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25</a:t>
            </a:fld>
            <a:endParaRPr lang="en-GB"/>
          </a:p>
        </p:txBody>
      </p:sp>
    </p:spTree>
    <p:extLst>
      <p:ext uri="{BB962C8B-B14F-4D97-AF65-F5344CB8AC3E}">
        <p14:creationId xmlns:p14="http://schemas.microsoft.com/office/powerpoint/2010/main" val="427204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26</a:t>
            </a:fld>
            <a:endParaRPr lang="en-GB"/>
          </a:p>
        </p:txBody>
      </p:sp>
    </p:spTree>
    <p:extLst>
      <p:ext uri="{BB962C8B-B14F-4D97-AF65-F5344CB8AC3E}">
        <p14:creationId xmlns:p14="http://schemas.microsoft.com/office/powerpoint/2010/main" val="137565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27</a:t>
            </a:fld>
            <a:endParaRPr lang="en-GB"/>
          </a:p>
        </p:txBody>
      </p:sp>
    </p:spTree>
    <p:extLst>
      <p:ext uri="{BB962C8B-B14F-4D97-AF65-F5344CB8AC3E}">
        <p14:creationId xmlns:p14="http://schemas.microsoft.com/office/powerpoint/2010/main" val="3780890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9A8C8-EC19-48E2-96CB-06F5ADEA761B}" type="slidenum">
              <a:rPr lang="en-GB" smtClean="0"/>
              <a:t>35</a:t>
            </a:fld>
            <a:endParaRPr lang="en-GB"/>
          </a:p>
        </p:txBody>
      </p:sp>
    </p:spTree>
    <p:extLst>
      <p:ext uri="{BB962C8B-B14F-4D97-AF65-F5344CB8AC3E}">
        <p14:creationId xmlns:p14="http://schemas.microsoft.com/office/powerpoint/2010/main" val="141895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http://www.gloscolapprenticeships.co.uk/appWiki/doku.php</a:t>
            </a:r>
          </a:p>
        </p:txBody>
      </p:sp>
      <p:sp>
        <p:nvSpPr>
          <p:cNvPr id="4" name="Slide Number Placeholder 3"/>
          <p:cNvSpPr>
            <a:spLocks noGrp="1"/>
          </p:cNvSpPr>
          <p:nvPr>
            <p:ph type="sldNum" sz="quarter" idx="5"/>
          </p:nvPr>
        </p:nvSpPr>
        <p:spPr/>
        <p:txBody>
          <a:bodyPr/>
          <a:lstStyle/>
          <a:p>
            <a:fld id="{0489A8C8-EC19-48E2-96CB-06F5ADEA761B}" type="slidenum">
              <a:rPr lang="en-GB" smtClean="0"/>
              <a:t>3</a:t>
            </a:fld>
            <a:endParaRPr lang="en-GB"/>
          </a:p>
        </p:txBody>
      </p:sp>
    </p:spTree>
    <p:extLst>
      <p:ext uri="{BB962C8B-B14F-4D97-AF65-F5344CB8AC3E}">
        <p14:creationId xmlns:p14="http://schemas.microsoft.com/office/powerpoint/2010/main" val="375027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http://www.gloscolapprenticeships.co.uk/appWiki/doku.php</a:t>
            </a:r>
          </a:p>
        </p:txBody>
      </p:sp>
      <p:sp>
        <p:nvSpPr>
          <p:cNvPr id="4" name="Slide Number Placeholder 3"/>
          <p:cNvSpPr>
            <a:spLocks noGrp="1"/>
          </p:cNvSpPr>
          <p:nvPr>
            <p:ph type="sldNum" sz="quarter" idx="5"/>
          </p:nvPr>
        </p:nvSpPr>
        <p:spPr/>
        <p:txBody>
          <a:bodyPr/>
          <a:lstStyle/>
          <a:p>
            <a:fld id="{0489A8C8-EC19-48E2-96CB-06F5ADEA761B}" type="slidenum">
              <a:rPr lang="en-GB" smtClean="0"/>
              <a:t>4</a:t>
            </a:fld>
            <a:endParaRPr lang="en-GB"/>
          </a:p>
        </p:txBody>
      </p:sp>
    </p:spTree>
    <p:extLst>
      <p:ext uri="{BB962C8B-B14F-4D97-AF65-F5344CB8AC3E}">
        <p14:creationId xmlns:p14="http://schemas.microsoft.com/office/powerpoint/2010/main" val="237657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https://www.instituteforapprenticeships.org/apprenticeship-standards/cyber-security-technician-v1-0</a:t>
            </a:r>
          </a:p>
        </p:txBody>
      </p:sp>
      <p:sp>
        <p:nvSpPr>
          <p:cNvPr id="4" name="Slide Number Placeholder 3"/>
          <p:cNvSpPr>
            <a:spLocks noGrp="1"/>
          </p:cNvSpPr>
          <p:nvPr>
            <p:ph type="sldNum" sz="quarter" idx="5"/>
          </p:nvPr>
        </p:nvSpPr>
        <p:spPr/>
        <p:txBody>
          <a:bodyPr/>
          <a:lstStyle/>
          <a:p>
            <a:fld id="{0489A8C8-EC19-48E2-96CB-06F5ADEA761B}" type="slidenum">
              <a:rPr lang="en-GB" smtClean="0"/>
              <a:t>5</a:t>
            </a:fld>
            <a:endParaRPr lang="en-GB"/>
          </a:p>
        </p:txBody>
      </p:sp>
    </p:spTree>
    <p:extLst>
      <p:ext uri="{BB962C8B-B14F-4D97-AF65-F5344CB8AC3E}">
        <p14:creationId xmlns:p14="http://schemas.microsoft.com/office/powerpoint/2010/main" val="215074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https://www.instituteforapprenticeships.org/apprenticeship-standards/cyber-security-technician-v1-0</a:t>
            </a:r>
          </a:p>
        </p:txBody>
      </p:sp>
      <p:sp>
        <p:nvSpPr>
          <p:cNvPr id="4" name="Slide Number Placeholder 3"/>
          <p:cNvSpPr>
            <a:spLocks noGrp="1"/>
          </p:cNvSpPr>
          <p:nvPr>
            <p:ph type="sldNum" sz="quarter" idx="5"/>
          </p:nvPr>
        </p:nvSpPr>
        <p:spPr/>
        <p:txBody>
          <a:bodyPr/>
          <a:lstStyle/>
          <a:p>
            <a:fld id="{0489A8C8-EC19-48E2-96CB-06F5ADEA761B}" type="slidenum">
              <a:rPr lang="en-GB" smtClean="0"/>
              <a:t>6</a:t>
            </a:fld>
            <a:endParaRPr lang="en-GB"/>
          </a:p>
        </p:txBody>
      </p:sp>
    </p:spTree>
    <p:extLst>
      <p:ext uri="{BB962C8B-B14F-4D97-AF65-F5344CB8AC3E}">
        <p14:creationId xmlns:p14="http://schemas.microsoft.com/office/powerpoint/2010/main" val="243755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https://www.instituteforapprenticeships.org/apprenticeship-standards/cyber-security-technician-v1-0</a:t>
            </a:r>
          </a:p>
        </p:txBody>
      </p:sp>
      <p:sp>
        <p:nvSpPr>
          <p:cNvPr id="4" name="Slide Number Placeholder 3"/>
          <p:cNvSpPr>
            <a:spLocks noGrp="1"/>
          </p:cNvSpPr>
          <p:nvPr>
            <p:ph type="sldNum" sz="quarter" idx="5"/>
          </p:nvPr>
        </p:nvSpPr>
        <p:spPr/>
        <p:txBody>
          <a:bodyPr/>
          <a:lstStyle/>
          <a:p>
            <a:fld id="{0489A8C8-EC19-48E2-96CB-06F5ADEA761B}" type="slidenum">
              <a:rPr lang="en-GB" smtClean="0"/>
              <a:t>7</a:t>
            </a:fld>
            <a:endParaRPr lang="en-GB"/>
          </a:p>
        </p:txBody>
      </p:sp>
    </p:spTree>
    <p:extLst>
      <p:ext uri="{BB962C8B-B14F-4D97-AF65-F5344CB8AC3E}">
        <p14:creationId xmlns:p14="http://schemas.microsoft.com/office/powerpoint/2010/main" val="294995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https://www.instituteforapprenticeships.org/apprenticeship-standards/cyber-security-technician-v1-0</a:t>
            </a:r>
          </a:p>
          <a:p>
            <a:endParaRPr lang="en-GB" dirty="0"/>
          </a:p>
        </p:txBody>
      </p:sp>
      <p:sp>
        <p:nvSpPr>
          <p:cNvPr id="4" name="Slide Number Placeholder 3"/>
          <p:cNvSpPr>
            <a:spLocks noGrp="1"/>
          </p:cNvSpPr>
          <p:nvPr>
            <p:ph type="sldNum" sz="quarter" idx="5"/>
          </p:nvPr>
        </p:nvSpPr>
        <p:spPr/>
        <p:txBody>
          <a:bodyPr/>
          <a:lstStyle/>
          <a:p>
            <a:fld id="{0489A8C8-EC19-48E2-96CB-06F5ADEA761B}" type="slidenum">
              <a:rPr lang="en-GB" smtClean="0"/>
              <a:t>8</a:t>
            </a:fld>
            <a:endParaRPr lang="en-GB"/>
          </a:p>
        </p:txBody>
      </p:sp>
    </p:spTree>
    <p:extLst>
      <p:ext uri="{BB962C8B-B14F-4D97-AF65-F5344CB8AC3E}">
        <p14:creationId xmlns:p14="http://schemas.microsoft.com/office/powerpoint/2010/main" val="89511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&amp; Resources:</a:t>
            </a:r>
          </a:p>
          <a:p>
            <a:endParaRPr lang="en-GB" dirty="0"/>
          </a:p>
          <a:p>
            <a:r>
              <a:rPr lang="en-GB" dirty="0"/>
              <a:t>https://www.instituteforapprenticeships.org/apprenticeship-standards/cyber-security-technician-v1-0</a:t>
            </a:r>
          </a:p>
          <a:p>
            <a:endParaRPr lang="en-GB" dirty="0"/>
          </a:p>
        </p:txBody>
      </p:sp>
      <p:sp>
        <p:nvSpPr>
          <p:cNvPr id="4" name="Slide Number Placeholder 3"/>
          <p:cNvSpPr>
            <a:spLocks noGrp="1"/>
          </p:cNvSpPr>
          <p:nvPr>
            <p:ph type="sldNum" sz="quarter" idx="5"/>
          </p:nvPr>
        </p:nvSpPr>
        <p:spPr/>
        <p:txBody>
          <a:bodyPr/>
          <a:lstStyle/>
          <a:p>
            <a:fld id="{0489A8C8-EC19-48E2-96CB-06F5ADEA761B}" type="slidenum">
              <a:rPr lang="en-GB" smtClean="0"/>
              <a:t>9</a:t>
            </a:fld>
            <a:endParaRPr lang="en-GB"/>
          </a:p>
        </p:txBody>
      </p:sp>
    </p:spTree>
    <p:extLst>
      <p:ext uri="{BB962C8B-B14F-4D97-AF65-F5344CB8AC3E}">
        <p14:creationId xmlns:p14="http://schemas.microsoft.com/office/powerpoint/2010/main" val="70018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130F-1A29-4252-9764-D5BAA774F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29AEC6-EA50-4CAC-B95B-B38D40429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5C3DEE-DAA0-411E-BDD1-98F3CBAD1D5B}"/>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5" name="Footer Placeholder 4">
            <a:extLst>
              <a:ext uri="{FF2B5EF4-FFF2-40B4-BE49-F238E27FC236}">
                <a16:creationId xmlns:a16="http://schemas.microsoft.com/office/drawing/2014/main" id="{B04078B2-11E6-4685-BC07-CA87B1496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1C6F2A-CF9F-4DE1-968B-6A6634A6229C}"/>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8872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156C-900B-472A-953C-ED9C3038B6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274E69-9D73-4A46-B90E-AB7880FFC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9D0E07-D20B-4E97-A4C7-E0A1C2C1B004}"/>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5" name="Footer Placeholder 4">
            <a:extLst>
              <a:ext uri="{FF2B5EF4-FFF2-40B4-BE49-F238E27FC236}">
                <a16:creationId xmlns:a16="http://schemas.microsoft.com/office/drawing/2014/main" id="{C17895C5-8A22-4292-8E85-C2387F005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E2438-83D3-4AFE-89E3-67754B2BF4B6}"/>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8154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2D9E-EC98-455F-98AF-5B76179F12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357145-F580-4C7A-87D4-147F80C4C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99DB2-EA60-413B-8C46-3BFD139F9D77}"/>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5" name="Footer Placeholder 4">
            <a:extLst>
              <a:ext uri="{FF2B5EF4-FFF2-40B4-BE49-F238E27FC236}">
                <a16:creationId xmlns:a16="http://schemas.microsoft.com/office/drawing/2014/main" id="{485B0124-E18F-4ABD-BD45-1FD365A855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81A75-AEB7-4A4E-8215-8616C20E816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05682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E044-5588-4EC6-A634-AE6358CD04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0BA81-A7AD-491C-9838-2D330C71E2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CCCF48-758A-4647-9126-CE752C1D0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0B8F42-01DB-47A7-B822-486CF75D42D4}"/>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6" name="Footer Placeholder 5">
            <a:extLst>
              <a:ext uri="{FF2B5EF4-FFF2-40B4-BE49-F238E27FC236}">
                <a16:creationId xmlns:a16="http://schemas.microsoft.com/office/drawing/2014/main" id="{720BE097-6E30-4B07-9402-00671B29AC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D9E05C-6E54-4C4C-8F41-0BA44B235ED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8464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571F-7139-4625-A9E2-ABE07FD256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9C0941-2C7A-495C-9911-CD5E6FD29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CA407-D1E7-49F0-A62D-265C18329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6CB5CE-46BA-4226-ABC1-8E49CA49CC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D21D48-7FD8-4400-B354-569FCF5942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2ABD0D-562C-45B8-8861-8C520F78D784}"/>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8" name="Footer Placeholder 7">
            <a:extLst>
              <a:ext uri="{FF2B5EF4-FFF2-40B4-BE49-F238E27FC236}">
                <a16:creationId xmlns:a16="http://schemas.microsoft.com/office/drawing/2014/main" id="{D547EBEE-AE38-411A-9F4B-EBE9E93072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C91018-EC91-4A05-A1F1-80D7ACB9AFF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6196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7F06-D3A6-4F84-805C-91293686C1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9F39BD-23B7-4C73-8ADB-90C508379E5E}"/>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4" name="Footer Placeholder 3">
            <a:extLst>
              <a:ext uri="{FF2B5EF4-FFF2-40B4-BE49-F238E27FC236}">
                <a16:creationId xmlns:a16="http://schemas.microsoft.com/office/drawing/2014/main" id="{4EB3F80C-F205-444A-97AA-F3A71D76CF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391B10-F2A9-43D8-B8B5-AD885DEFD02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0121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342C3-F009-45F8-8400-FEB3BB8BBEA6}"/>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3" name="Footer Placeholder 2">
            <a:extLst>
              <a:ext uri="{FF2B5EF4-FFF2-40B4-BE49-F238E27FC236}">
                <a16:creationId xmlns:a16="http://schemas.microsoft.com/office/drawing/2014/main" id="{6946041C-7768-458A-9CF7-A37EF96CF9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3994BB-523F-46CF-BB33-F94A6C112E1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59633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1BB0-93C6-4B07-A38D-2EAA4C466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28E0DB-6CAB-48DB-BDE4-E4622B8F1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51E5B4-81F6-4DB7-97CC-BD5021551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48F9F-C3FC-4A0D-BD21-2EE73F9CBA5E}"/>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6" name="Footer Placeholder 5">
            <a:extLst>
              <a:ext uri="{FF2B5EF4-FFF2-40B4-BE49-F238E27FC236}">
                <a16:creationId xmlns:a16="http://schemas.microsoft.com/office/drawing/2014/main" id="{229CEF3D-12EB-44C0-87ED-58895B9263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2D6FC-CBE7-4D4A-9B5A-B5F170003D2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615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531C-B6D4-48DD-8283-273C474B8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E2BDF4-380B-4EE0-9751-3071EEE58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5EF062-CFC4-4434-B1D7-F21EF6121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2645D3-8821-4B24-A752-EE3AA9193861}"/>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6" name="Footer Placeholder 5">
            <a:extLst>
              <a:ext uri="{FF2B5EF4-FFF2-40B4-BE49-F238E27FC236}">
                <a16:creationId xmlns:a16="http://schemas.microsoft.com/office/drawing/2014/main" id="{ED58F399-EA6E-4405-96F1-5223530244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2AF567-8906-4EDE-AC95-1604DD7A7656}"/>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36753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ACC1-647D-40E6-80CD-985E1B3651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26CC19-33B7-4EED-98D3-C0FFFAF1D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72E11-B409-4D1F-B4FA-F2E0FDABDE6D}"/>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5" name="Footer Placeholder 4">
            <a:extLst>
              <a:ext uri="{FF2B5EF4-FFF2-40B4-BE49-F238E27FC236}">
                <a16:creationId xmlns:a16="http://schemas.microsoft.com/office/drawing/2014/main" id="{88EC124D-FBD9-4813-A0CE-76F334320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9CC369-C674-450F-AACB-40DCEBA743B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54060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BBCE2-3B72-4989-80E8-CE8E7F8690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8E65B-155D-49F0-9241-68189C13B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ED5A61-806D-483D-9FCA-E30984C65D64}"/>
              </a:ext>
            </a:extLst>
          </p:cNvPr>
          <p:cNvSpPr>
            <a:spLocks noGrp="1"/>
          </p:cNvSpPr>
          <p:nvPr>
            <p:ph type="dt" sz="half" idx="10"/>
          </p:nvPr>
        </p:nvSpPr>
        <p:spPr/>
        <p:txBody>
          <a:bodyPr/>
          <a:lstStyle/>
          <a:p>
            <a:fld id="{846CE7D5-CF57-46EF-B807-FDD0502418D4}" type="datetimeFigureOut">
              <a:rPr lang="en-GB" smtClean="0"/>
              <a:t>24/01/2022</a:t>
            </a:fld>
            <a:endParaRPr lang="en-GB"/>
          </a:p>
        </p:txBody>
      </p:sp>
      <p:sp>
        <p:nvSpPr>
          <p:cNvPr id="5" name="Footer Placeholder 4">
            <a:extLst>
              <a:ext uri="{FF2B5EF4-FFF2-40B4-BE49-F238E27FC236}">
                <a16:creationId xmlns:a16="http://schemas.microsoft.com/office/drawing/2014/main" id="{EE829060-A765-403F-93EB-1D80FF744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63762-0CE7-4F2A-ACE3-74D17DBE07A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516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1/24/2022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1/24/2022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61915-E1DD-464F-A422-8A3000E0F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88694-92E9-43E2-9817-4D039B04F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B21A82-78EC-448A-AA19-DC5B483A1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24/01/2022</a:t>
            </a:fld>
            <a:endParaRPr lang="en-GB"/>
          </a:p>
        </p:txBody>
      </p:sp>
      <p:sp>
        <p:nvSpPr>
          <p:cNvPr id="5" name="Footer Placeholder 4">
            <a:extLst>
              <a:ext uri="{FF2B5EF4-FFF2-40B4-BE49-F238E27FC236}">
                <a16:creationId xmlns:a16="http://schemas.microsoft.com/office/drawing/2014/main" id="{8DB534FC-6268-4212-936A-4AED34895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5E7430-C940-4D96-B004-3EF9C45A5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703849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hathamhous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WEIOT.AC.UK" TargetMode="Externa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hyperlink" Target="http://www.smartassessor.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loscolapprenticeships.co.uk/appWiki/doku.ph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lstStyle/>
          <a:p>
            <a:pPr algn="ctr"/>
            <a:r>
              <a:rPr lang="en-GB" sz="6000" b="1" dirty="0">
                <a:solidFill>
                  <a:srgbClr val="223346"/>
                </a:solidFill>
                <a:latin typeface="Arial" panose="020B0604020202020204" pitchFamily="34" charset="0"/>
              </a:rPr>
              <a:t>Introduction</a:t>
            </a:r>
            <a:endParaRPr lang="en-GB" sz="6000" dirty="0"/>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a:normAutofit/>
          </a:bodyPr>
          <a:lstStyle/>
          <a:p>
            <a:pPr marL="0" indent="0" algn="ctr">
              <a:buNone/>
            </a:pPr>
            <a:r>
              <a:rPr lang="en-GB" sz="4800" dirty="0">
                <a:solidFill>
                  <a:srgbClr val="000000"/>
                </a:solidFill>
                <a:latin typeface="Arial" panose="020B0604020202020204" pitchFamily="34" charset="0"/>
              </a:rPr>
              <a:t>Cyber Security Technician</a:t>
            </a:r>
          </a:p>
          <a:p>
            <a:pPr marL="0" indent="0" algn="ctr">
              <a:buNone/>
            </a:pPr>
            <a:endParaRPr lang="en-GB" sz="4800" dirty="0">
              <a:solidFill>
                <a:srgbClr val="000000"/>
              </a:solidFill>
              <a:latin typeface="Arial" panose="020B0604020202020204" pitchFamily="34" charset="0"/>
            </a:endParaRPr>
          </a:p>
          <a:p>
            <a:pPr marL="0" indent="0" algn="ctr">
              <a:buNone/>
            </a:pPr>
            <a:r>
              <a:rPr lang="en-GB" sz="4800" dirty="0">
                <a:solidFill>
                  <a:srgbClr val="000000"/>
                </a:solidFill>
                <a:latin typeface="Arial" panose="020B0604020202020204" pitchFamily="34" charset="0"/>
              </a:rPr>
              <a:t>Level 3</a:t>
            </a:r>
          </a:p>
          <a:p>
            <a:pPr marL="0" indent="0" algn="ctr">
              <a:buNone/>
            </a:pPr>
            <a:endParaRPr lang="en-GB"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A714-46A4-4E76-8548-D57251EC7880}"/>
              </a:ext>
            </a:extLst>
          </p:cNvPr>
          <p:cNvSpPr>
            <a:spLocks noGrp="1"/>
          </p:cNvSpPr>
          <p:nvPr>
            <p:ph type="title"/>
          </p:nvPr>
        </p:nvSpPr>
        <p:spPr/>
        <p:txBody>
          <a:bodyPr/>
          <a:lstStyle/>
          <a:p>
            <a:r>
              <a:rPr lang="en-GB" dirty="0"/>
              <a:t>Cyber Security Technician - EPA</a:t>
            </a:r>
          </a:p>
        </p:txBody>
      </p:sp>
      <p:sp>
        <p:nvSpPr>
          <p:cNvPr id="3" name="Content Placeholder 2">
            <a:extLst>
              <a:ext uri="{FF2B5EF4-FFF2-40B4-BE49-F238E27FC236}">
                <a16:creationId xmlns:a16="http://schemas.microsoft.com/office/drawing/2014/main" id="{5E390638-6CBB-4D59-AC8D-0A1693D53E21}"/>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t>End Point Assessment (EPA) duration is typically 3 Months</a:t>
            </a:r>
          </a:p>
          <a:p>
            <a:pPr marL="0" indent="0">
              <a:buNone/>
            </a:pPr>
            <a:endParaRPr lang="en-GB" u="sng" dirty="0">
              <a:cs typeface="Calibri"/>
            </a:endParaRPr>
          </a:p>
          <a:p>
            <a:pPr marL="0" indent="0">
              <a:buNone/>
            </a:pPr>
            <a:r>
              <a:rPr lang="en-GB" sz="2400" b="1" dirty="0">
                <a:cs typeface="Calibri"/>
              </a:rPr>
              <a:t>EPA consists of 3 Formal Assessments:</a:t>
            </a:r>
          </a:p>
          <a:p>
            <a:pPr marL="0" indent="0">
              <a:buNone/>
            </a:pPr>
            <a:r>
              <a:rPr lang="en-US" sz="2400" b="1" dirty="0">
                <a:cs typeface="Calibri"/>
              </a:rPr>
              <a:t>Assessment method 1: </a:t>
            </a:r>
            <a:r>
              <a:rPr lang="en-US" sz="2400" dirty="0">
                <a:cs typeface="Calibri"/>
              </a:rPr>
              <a:t>Scenario Demonstrations (with questioning) </a:t>
            </a:r>
          </a:p>
          <a:p>
            <a:pPr marL="0" indent="0">
              <a:buNone/>
            </a:pPr>
            <a:r>
              <a:rPr lang="en-US" sz="2400" b="1" dirty="0">
                <a:cs typeface="Calibri"/>
              </a:rPr>
              <a:t>Assessment method 2: </a:t>
            </a:r>
            <a:r>
              <a:rPr lang="en-US" sz="2400" dirty="0">
                <a:cs typeface="Calibri"/>
              </a:rPr>
              <a:t>Professional Discussion (underpinned by Portfolio)</a:t>
            </a:r>
          </a:p>
          <a:p>
            <a:pPr marL="0" indent="0">
              <a:buNone/>
            </a:pPr>
            <a:r>
              <a:rPr lang="en-US" sz="2400" b="1" dirty="0">
                <a:cs typeface="Calibri"/>
              </a:rPr>
              <a:t>Assessment method 3: </a:t>
            </a:r>
            <a:r>
              <a:rPr lang="en-US" sz="2400" dirty="0">
                <a:cs typeface="Calibri"/>
              </a:rPr>
              <a:t>Knowledge Test</a:t>
            </a:r>
          </a:p>
          <a:p>
            <a:pPr marL="0" indent="0">
              <a:buNone/>
            </a:pPr>
            <a:endParaRPr lang="en-US" sz="2400" dirty="0">
              <a:cs typeface="Calibri"/>
            </a:endParaRPr>
          </a:p>
          <a:p>
            <a:pPr marL="0" indent="0">
              <a:buNone/>
            </a:pPr>
            <a:r>
              <a:rPr lang="en-US" sz="2400" dirty="0">
                <a:cs typeface="Calibri"/>
              </a:rPr>
              <a:t>English &amp; </a:t>
            </a:r>
            <a:r>
              <a:rPr lang="en-US" sz="2400" dirty="0" err="1">
                <a:cs typeface="Calibri"/>
              </a:rPr>
              <a:t>Maths</a:t>
            </a:r>
            <a:r>
              <a:rPr lang="en-US" sz="2400" dirty="0">
                <a:cs typeface="Calibri"/>
              </a:rPr>
              <a:t> Level 2 to be achieved prior to EPA</a:t>
            </a:r>
          </a:p>
          <a:p>
            <a:pPr marL="0" indent="0">
              <a:buNone/>
            </a:pPr>
            <a:endParaRPr lang="en-US" sz="2400" dirty="0">
              <a:cs typeface="Calibri"/>
            </a:endParaRPr>
          </a:p>
          <a:p>
            <a:pPr marL="0" indent="0">
              <a:buNone/>
            </a:pPr>
            <a:r>
              <a:rPr lang="en-US" sz="2400" dirty="0">
                <a:cs typeface="Calibri"/>
              </a:rPr>
              <a:t>Performance in the EPA will determine the overall apprenticeship standard grade</a:t>
            </a:r>
            <a:endParaRPr lang="en-GB" sz="2400" u="sng" dirty="0">
              <a:cs typeface="Calibri"/>
            </a:endParaRPr>
          </a:p>
        </p:txBody>
      </p:sp>
    </p:spTree>
    <p:extLst>
      <p:ext uri="{BB962C8B-B14F-4D97-AF65-F5344CB8AC3E}">
        <p14:creationId xmlns:p14="http://schemas.microsoft.com/office/powerpoint/2010/main" val="83364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7095-154A-4FCE-BC2F-BF71331207EE}"/>
              </a:ext>
            </a:extLst>
          </p:cNvPr>
          <p:cNvSpPr>
            <a:spLocks noGrp="1"/>
          </p:cNvSpPr>
          <p:nvPr>
            <p:ph type="title"/>
          </p:nvPr>
        </p:nvSpPr>
        <p:spPr>
          <a:xfrm>
            <a:off x="839788" y="365125"/>
            <a:ext cx="10515600" cy="1325563"/>
          </a:xfrm>
        </p:spPr>
        <p:txBody>
          <a:bodyPr anchor="ctr">
            <a:normAutofit/>
          </a:bodyPr>
          <a:lstStyle/>
          <a:p>
            <a:r>
              <a:rPr lang="en-GB" dirty="0"/>
              <a:t>Useful Reading / Reference</a:t>
            </a:r>
          </a:p>
        </p:txBody>
      </p:sp>
      <p:sp>
        <p:nvSpPr>
          <p:cNvPr id="10" name="Text Placeholder 2">
            <a:extLst>
              <a:ext uri="{FF2B5EF4-FFF2-40B4-BE49-F238E27FC236}">
                <a16:creationId xmlns:a16="http://schemas.microsoft.com/office/drawing/2014/main" id="{FFD1252B-8CDE-4CDF-84EE-A60BE7BB8D89}"/>
              </a:ext>
            </a:extLst>
          </p:cNvPr>
          <p:cNvSpPr>
            <a:spLocks noGrp="1"/>
          </p:cNvSpPr>
          <p:nvPr>
            <p:ph type="body" idx="1"/>
          </p:nvPr>
        </p:nvSpPr>
        <p:spPr>
          <a:xfrm>
            <a:off x="839788" y="1681163"/>
            <a:ext cx="5157787" cy="823912"/>
          </a:xfrm>
        </p:spPr>
        <p:txBody>
          <a:bodyPr>
            <a:normAutofit/>
          </a:bodyPr>
          <a:lstStyle/>
          <a:p>
            <a:pPr algn="ctr"/>
            <a:r>
              <a:rPr lang="en-US" sz="2000" dirty="0"/>
              <a:t>Mike Meyers’ Security+</a:t>
            </a:r>
          </a:p>
        </p:txBody>
      </p:sp>
      <p:sp>
        <p:nvSpPr>
          <p:cNvPr id="14" name="Text Placeholder 4">
            <a:extLst>
              <a:ext uri="{FF2B5EF4-FFF2-40B4-BE49-F238E27FC236}">
                <a16:creationId xmlns:a16="http://schemas.microsoft.com/office/drawing/2014/main" id="{48C61FE2-2E7A-454A-BAF0-E108F7755431}"/>
              </a:ext>
            </a:extLst>
          </p:cNvPr>
          <p:cNvSpPr>
            <a:spLocks noGrp="1"/>
          </p:cNvSpPr>
          <p:nvPr>
            <p:ph type="body" sz="quarter" idx="3"/>
          </p:nvPr>
        </p:nvSpPr>
        <p:spPr>
          <a:xfrm>
            <a:off x="6470374" y="1681163"/>
            <a:ext cx="4020378" cy="739015"/>
          </a:xfrm>
        </p:spPr>
        <p:txBody>
          <a:bodyPr>
            <a:normAutofit/>
          </a:bodyPr>
          <a:lstStyle/>
          <a:p>
            <a:pPr algn="ctr"/>
            <a:r>
              <a:rPr lang="en-US" sz="2000" dirty="0"/>
              <a:t>CISSP Study Guide</a:t>
            </a:r>
          </a:p>
        </p:txBody>
      </p:sp>
      <p:pic>
        <p:nvPicPr>
          <p:cNvPr id="6" name="Picture 5">
            <a:extLst>
              <a:ext uri="{FF2B5EF4-FFF2-40B4-BE49-F238E27FC236}">
                <a16:creationId xmlns:a16="http://schemas.microsoft.com/office/drawing/2014/main" id="{AEE08AD6-FED4-4F20-A5E0-948021947F91}"/>
              </a:ext>
            </a:extLst>
          </p:cNvPr>
          <p:cNvPicPr>
            <a:picLocks noChangeAspect="1"/>
          </p:cNvPicPr>
          <p:nvPr/>
        </p:nvPicPr>
        <p:blipFill>
          <a:blip r:embed="rId3"/>
          <a:stretch>
            <a:fillRect/>
          </a:stretch>
        </p:blipFill>
        <p:spPr>
          <a:xfrm>
            <a:off x="1920323" y="2505075"/>
            <a:ext cx="2996716" cy="3713259"/>
          </a:xfrm>
          <a:prstGeom prst="rect">
            <a:avLst/>
          </a:prstGeom>
        </p:spPr>
      </p:pic>
      <p:pic>
        <p:nvPicPr>
          <p:cNvPr id="8" name="Picture 7">
            <a:extLst>
              <a:ext uri="{FF2B5EF4-FFF2-40B4-BE49-F238E27FC236}">
                <a16:creationId xmlns:a16="http://schemas.microsoft.com/office/drawing/2014/main" id="{56471B8E-1FE6-41D2-B32C-6DB94351E8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17900" y="2505075"/>
            <a:ext cx="2996715" cy="3757187"/>
          </a:xfrm>
          <a:prstGeom prst="rect">
            <a:avLst/>
          </a:prstGeom>
        </p:spPr>
      </p:pic>
    </p:spTree>
    <p:extLst>
      <p:ext uri="{BB962C8B-B14F-4D97-AF65-F5344CB8AC3E}">
        <p14:creationId xmlns:p14="http://schemas.microsoft.com/office/powerpoint/2010/main" val="184576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7D02-AD1F-4F3A-A91C-78A9AE4B63BC}"/>
              </a:ext>
            </a:extLst>
          </p:cNvPr>
          <p:cNvSpPr>
            <a:spLocks noGrp="1"/>
          </p:cNvSpPr>
          <p:nvPr>
            <p:ph type="title"/>
          </p:nvPr>
        </p:nvSpPr>
        <p:spPr/>
        <p:txBody>
          <a:bodyPr/>
          <a:lstStyle/>
          <a:p>
            <a:r>
              <a:rPr lang="en-GB" dirty="0"/>
              <a:t>Essential Information Sources </a:t>
            </a:r>
          </a:p>
        </p:txBody>
      </p:sp>
      <p:sp>
        <p:nvSpPr>
          <p:cNvPr id="3" name="Text Placeholder 2">
            <a:extLst>
              <a:ext uri="{FF2B5EF4-FFF2-40B4-BE49-F238E27FC236}">
                <a16:creationId xmlns:a16="http://schemas.microsoft.com/office/drawing/2014/main" id="{3DCB68C0-8F2B-4DA3-85F6-708CC6EAC9D5}"/>
              </a:ext>
            </a:extLst>
          </p:cNvPr>
          <p:cNvSpPr>
            <a:spLocks noGrp="1"/>
          </p:cNvSpPr>
          <p:nvPr>
            <p:ph type="body" idx="1"/>
          </p:nvPr>
        </p:nvSpPr>
        <p:spPr/>
        <p:txBody>
          <a:bodyPr/>
          <a:lstStyle/>
          <a:p>
            <a:r>
              <a:rPr lang="en-GB" dirty="0"/>
              <a:t>Trusted Information Sources</a:t>
            </a:r>
          </a:p>
        </p:txBody>
      </p:sp>
      <p:sp>
        <p:nvSpPr>
          <p:cNvPr id="4" name="Content Placeholder 3">
            <a:extLst>
              <a:ext uri="{FF2B5EF4-FFF2-40B4-BE49-F238E27FC236}">
                <a16:creationId xmlns:a16="http://schemas.microsoft.com/office/drawing/2014/main" id="{9B4E6B0E-A2D3-44EF-A660-EE288E178DE6}"/>
              </a:ext>
            </a:extLst>
          </p:cNvPr>
          <p:cNvSpPr>
            <a:spLocks noGrp="1"/>
          </p:cNvSpPr>
          <p:nvPr>
            <p:ph sz="half" idx="2"/>
          </p:nvPr>
        </p:nvSpPr>
        <p:spPr/>
        <p:txBody>
          <a:bodyPr/>
          <a:lstStyle/>
          <a:p>
            <a:r>
              <a:rPr lang="en-GB" dirty="0"/>
              <a:t>NCSC</a:t>
            </a:r>
          </a:p>
          <a:p>
            <a:r>
              <a:rPr lang="en-GB" dirty="0"/>
              <a:t>NIST</a:t>
            </a:r>
          </a:p>
          <a:p>
            <a:r>
              <a:rPr lang="en-GB" dirty="0"/>
              <a:t>OWASP</a:t>
            </a:r>
          </a:p>
          <a:p>
            <a:r>
              <a:rPr lang="en-GB" dirty="0"/>
              <a:t>CYBOK</a:t>
            </a:r>
          </a:p>
          <a:p>
            <a:r>
              <a:rPr lang="en-GB" dirty="0"/>
              <a:t>CISA</a:t>
            </a:r>
          </a:p>
          <a:p>
            <a:r>
              <a:rPr lang="en-GB" dirty="0"/>
              <a:t>SANS Internet Storm Centre</a:t>
            </a:r>
          </a:p>
          <a:p>
            <a:endParaRPr lang="en-GB" dirty="0"/>
          </a:p>
        </p:txBody>
      </p:sp>
      <p:sp>
        <p:nvSpPr>
          <p:cNvPr id="5" name="Text Placeholder 4">
            <a:extLst>
              <a:ext uri="{FF2B5EF4-FFF2-40B4-BE49-F238E27FC236}">
                <a16:creationId xmlns:a16="http://schemas.microsoft.com/office/drawing/2014/main" id="{1930BE7D-F4ED-4346-BE52-431D9239DC50}"/>
              </a:ext>
            </a:extLst>
          </p:cNvPr>
          <p:cNvSpPr>
            <a:spLocks noGrp="1"/>
          </p:cNvSpPr>
          <p:nvPr>
            <p:ph type="body" sz="quarter" idx="3"/>
          </p:nvPr>
        </p:nvSpPr>
        <p:spPr/>
        <p:txBody>
          <a:bodyPr/>
          <a:lstStyle/>
          <a:p>
            <a:r>
              <a:rPr lang="en-GB" dirty="0"/>
              <a:t>Respected Printed / Digital Publications</a:t>
            </a:r>
          </a:p>
        </p:txBody>
      </p:sp>
      <p:sp>
        <p:nvSpPr>
          <p:cNvPr id="6" name="Content Placeholder 5">
            <a:extLst>
              <a:ext uri="{FF2B5EF4-FFF2-40B4-BE49-F238E27FC236}">
                <a16:creationId xmlns:a16="http://schemas.microsoft.com/office/drawing/2014/main" id="{24DD87B8-961D-4581-88DA-B51B57E18216}"/>
              </a:ext>
            </a:extLst>
          </p:cNvPr>
          <p:cNvSpPr>
            <a:spLocks noGrp="1"/>
          </p:cNvSpPr>
          <p:nvPr>
            <p:ph sz="quarter" idx="4"/>
          </p:nvPr>
        </p:nvSpPr>
        <p:spPr/>
        <p:txBody>
          <a:bodyPr/>
          <a:lstStyle/>
          <a:p>
            <a:r>
              <a:rPr lang="en-GB" dirty="0"/>
              <a:t>The Register</a:t>
            </a:r>
          </a:p>
          <a:p>
            <a:r>
              <a:rPr lang="en-GB" dirty="0"/>
              <a:t>Security Weekly</a:t>
            </a:r>
          </a:p>
          <a:p>
            <a:r>
              <a:rPr lang="en-GB" dirty="0" err="1"/>
              <a:t>Infosecurity</a:t>
            </a:r>
            <a:r>
              <a:rPr lang="en-GB" dirty="0"/>
              <a:t> Magazine</a:t>
            </a:r>
          </a:p>
          <a:p>
            <a:r>
              <a:rPr lang="en-GB" dirty="0"/>
              <a:t>CSO Online</a:t>
            </a:r>
          </a:p>
          <a:p>
            <a:endParaRPr lang="en-GB" dirty="0"/>
          </a:p>
        </p:txBody>
      </p:sp>
    </p:spTree>
    <p:extLst>
      <p:ext uri="{BB962C8B-B14F-4D97-AF65-F5344CB8AC3E}">
        <p14:creationId xmlns:p14="http://schemas.microsoft.com/office/powerpoint/2010/main" val="314210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1313-DB92-43E4-A175-3DCAA15427FD}"/>
              </a:ext>
            </a:extLst>
          </p:cNvPr>
          <p:cNvSpPr>
            <a:spLocks noGrp="1"/>
          </p:cNvSpPr>
          <p:nvPr>
            <p:ph type="title"/>
          </p:nvPr>
        </p:nvSpPr>
        <p:spPr/>
        <p:txBody>
          <a:bodyPr/>
          <a:lstStyle/>
          <a:p>
            <a:r>
              <a:rPr lang="en-GB" dirty="0"/>
              <a:t>Evidence Considerations</a:t>
            </a:r>
          </a:p>
        </p:txBody>
      </p:sp>
      <p:sp>
        <p:nvSpPr>
          <p:cNvPr id="3" name="Content Placeholder 2">
            <a:extLst>
              <a:ext uri="{FF2B5EF4-FFF2-40B4-BE49-F238E27FC236}">
                <a16:creationId xmlns:a16="http://schemas.microsoft.com/office/drawing/2014/main" id="{AE492C01-75B6-409A-93EA-70DADA5312C3}"/>
              </a:ext>
            </a:extLst>
          </p:cNvPr>
          <p:cNvSpPr>
            <a:spLocks noGrp="1"/>
          </p:cNvSpPr>
          <p:nvPr>
            <p:ph idx="1"/>
          </p:nvPr>
        </p:nvSpPr>
        <p:spPr/>
        <p:txBody>
          <a:bodyPr>
            <a:normAutofit fontScale="85000" lnSpcReduction="20000"/>
          </a:bodyPr>
          <a:lstStyle/>
          <a:p>
            <a:pPr marL="0" indent="0">
              <a:buNone/>
            </a:pPr>
            <a:r>
              <a:rPr lang="en-GB" sz="2400" b="1" i="0" dirty="0">
                <a:solidFill>
                  <a:srgbClr val="333333"/>
                </a:solidFill>
                <a:effectLst/>
                <a:latin typeface="Arial" panose="020B0604020202020204" pitchFamily="34" charset="0"/>
              </a:rPr>
              <a:t>When </a:t>
            </a:r>
            <a:r>
              <a:rPr lang="en-GB" sz="2400" b="1" dirty="0">
                <a:solidFill>
                  <a:srgbClr val="333333"/>
                </a:solidFill>
                <a:latin typeface="Arial" panose="020B0604020202020204" pitchFamily="34" charset="0"/>
              </a:rPr>
              <a:t>completing written Assessments consider the following prior to submitting:</a:t>
            </a:r>
          </a:p>
          <a:p>
            <a:pPr marL="0" indent="0">
              <a:buNone/>
            </a:pPr>
            <a:endParaRPr lang="en-GB" sz="2000" dirty="0">
              <a:solidFill>
                <a:srgbClr val="333333"/>
              </a:solidFill>
              <a:latin typeface="Arial" panose="020B0604020202020204" pitchFamily="34" charset="0"/>
            </a:endParaRPr>
          </a:p>
          <a:p>
            <a:pPr marL="0" indent="0">
              <a:buNone/>
            </a:pPr>
            <a:r>
              <a:rPr lang="en-GB" sz="2400" b="1" dirty="0">
                <a:solidFill>
                  <a:srgbClr val="333333"/>
                </a:solidFill>
                <a:latin typeface="Arial" panose="020B0604020202020204" pitchFamily="34" charset="0"/>
              </a:rPr>
              <a:t>Show - </a:t>
            </a:r>
            <a:endParaRPr lang="en-GB" sz="2400" dirty="0">
              <a:solidFill>
                <a:srgbClr val="333333"/>
              </a:solidFill>
              <a:latin typeface="Arial" panose="020B0604020202020204" pitchFamily="34" charset="0"/>
            </a:endParaRPr>
          </a:p>
          <a:p>
            <a:pPr marL="0" indent="0">
              <a:buNone/>
            </a:pPr>
            <a:r>
              <a:rPr lang="en-GB" sz="2000" dirty="0">
                <a:solidFill>
                  <a:srgbClr val="333333"/>
                </a:solidFill>
                <a:latin typeface="Arial" panose="020B0604020202020204" pitchFamily="34" charset="0"/>
              </a:rPr>
              <a:t>Are your responses clear? Consider using screenshots and / or supporting documents where appropriate</a:t>
            </a:r>
          </a:p>
          <a:p>
            <a:pPr marL="0" indent="0">
              <a:buNone/>
            </a:pPr>
            <a:endParaRPr lang="en-GB" sz="2000" dirty="0">
              <a:solidFill>
                <a:srgbClr val="333333"/>
              </a:solidFill>
              <a:latin typeface="Arial" panose="020B0604020202020204" pitchFamily="34" charset="0"/>
            </a:endParaRPr>
          </a:p>
          <a:p>
            <a:pPr marL="0" indent="0">
              <a:buNone/>
            </a:pPr>
            <a:r>
              <a:rPr lang="en-GB" sz="2400" b="1" dirty="0">
                <a:solidFill>
                  <a:srgbClr val="333333"/>
                </a:solidFill>
                <a:latin typeface="Arial" panose="020B0604020202020204" pitchFamily="34" charset="0"/>
              </a:rPr>
              <a:t>Describe -</a:t>
            </a:r>
            <a:endParaRPr lang="en-GB" sz="2400" dirty="0">
              <a:solidFill>
                <a:srgbClr val="333333"/>
              </a:solidFill>
              <a:latin typeface="Arial" panose="020B0604020202020204" pitchFamily="34" charset="0"/>
            </a:endParaRPr>
          </a:p>
          <a:p>
            <a:pPr marL="0" indent="0">
              <a:buNone/>
            </a:pPr>
            <a:r>
              <a:rPr lang="en-GB" sz="2000" dirty="0">
                <a:solidFill>
                  <a:srgbClr val="333333"/>
                </a:solidFill>
                <a:latin typeface="Arial" panose="020B0604020202020204" pitchFamily="34" charset="0"/>
              </a:rPr>
              <a:t>Have you provided clear and concise descriptions to explain each element or aspect of your response? For example, if computing / security terms are used, have you expanded on the terms to ensure there can be no doubt in their meaning? 	</a:t>
            </a:r>
          </a:p>
          <a:p>
            <a:pPr marL="0" indent="0">
              <a:buNone/>
            </a:pPr>
            <a:r>
              <a:rPr lang="en-GB" sz="2000" b="1" dirty="0">
                <a:solidFill>
                  <a:srgbClr val="333333"/>
                </a:solidFill>
                <a:latin typeface="Arial" panose="020B0604020202020204" pitchFamily="34" charset="0"/>
              </a:rPr>
              <a:t>Don’t </a:t>
            </a:r>
            <a:r>
              <a:rPr lang="en-GB" sz="2000" dirty="0">
                <a:solidFill>
                  <a:srgbClr val="333333"/>
                </a:solidFill>
                <a:latin typeface="Arial" panose="020B0604020202020204" pitchFamily="34" charset="0"/>
              </a:rPr>
              <a:t>take the approach that the assessor or reviewer will “fill in the blanks” and / or "understand what you mean”!</a:t>
            </a:r>
          </a:p>
          <a:p>
            <a:pPr marL="0" indent="0">
              <a:buNone/>
            </a:pPr>
            <a:endParaRPr lang="en-GB" sz="2000" dirty="0">
              <a:solidFill>
                <a:srgbClr val="333333"/>
              </a:solidFill>
              <a:latin typeface="Arial" panose="020B0604020202020204" pitchFamily="34" charset="0"/>
            </a:endParaRPr>
          </a:p>
          <a:p>
            <a:pPr marL="0" indent="0">
              <a:buNone/>
            </a:pPr>
            <a:r>
              <a:rPr lang="en-GB" sz="2400" b="1" dirty="0">
                <a:solidFill>
                  <a:srgbClr val="333333"/>
                </a:solidFill>
                <a:latin typeface="Arial" panose="020B0604020202020204" pitchFamily="34" charset="0"/>
              </a:rPr>
              <a:t>Justify - </a:t>
            </a:r>
            <a:r>
              <a:rPr lang="en-GB" sz="2400" dirty="0">
                <a:solidFill>
                  <a:srgbClr val="333333"/>
                </a:solidFill>
                <a:latin typeface="Arial" panose="020B0604020202020204" pitchFamily="34" charset="0"/>
              </a:rPr>
              <a:t> </a:t>
            </a:r>
          </a:p>
          <a:p>
            <a:pPr marL="0" indent="0">
              <a:buNone/>
            </a:pPr>
            <a:r>
              <a:rPr lang="en-GB" sz="2000" dirty="0">
                <a:solidFill>
                  <a:srgbClr val="333333"/>
                </a:solidFill>
                <a:latin typeface="Arial" panose="020B0604020202020204" pitchFamily="34" charset="0"/>
              </a:rPr>
              <a:t>Are there several potential options open to you in your response, if so, consider providing additional context and reasoning to support your choice   </a:t>
            </a:r>
            <a:endParaRPr lang="en-US" sz="2000" b="0" i="0" dirty="0">
              <a:solidFill>
                <a:srgbClr val="333333"/>
              </a:solidFill>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68296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1313-DB92-43E4-A175-3DCAA15427FD}"/>
              </a:ext>
            </a:extLst>
          </p:cNvPr>
          <p:cNvSpPr>
            <a:spLocks noGrp="1"/>
          </p:cNvSpPr>
          <p:nvPr>
            <p:ph type="title"/>
          </p:nvPr>
        </p:nvSpPr>
        <p:spPr/>
        <p:txBody>
          <a:bodyPr/>
          <a:lstStyle/>
          <a:p>
            <a:r>
              <a:rPr lang="en-GB" dirty="0"/>
              <a:t>Evidence Considerations</a:t>
            </a:r>
          </a:p>
        </p:txBody>
      </p:sp>
      <p:sp>
        <p:nvSpPr>
          <p:cNvPr id="3" name="Content Placeholder 2">
            <a:extLst>
              <a:ext uri="{FF2B5EF4-FFF2-40B4-BE49-F238E27FC236}">
                <a16:creationId xmlns:a16="http://schemas.microsoft.com/office/drawing/2014/main" id="{AE492C01-75B6-409A-93EA-70DADA5312C3}"/>
              </a:ext>
            </a:extLst>
          </p:cNvPr>
          <p:cNvSpPr>
            <a:spLocks noGrp="1"/>
          </p:cNvSpPr>
          <p:nvPr>
            <p:ph idx="1"/>
          </p:nvPr>
        </p:nvSpPr>
        <p:spPr/>
        <p:txBody>
          <a:bodyPr>
            <a:normAutofit/>
          </a:bodyPr>
          <a:lstStyle/>
          <a:p>
            <a:pPr marL="0" indent="0">
              <a:buNone/>
            </a:pPr>
            <a:r>
              <a:rPr lang="en-GB" sz="2000" b="1" i="0" dirty="0">
                <a:solidFill>
                  <a:srgbClr val="333333"/>
                </a:solidFill>
                <a:effectLst/>
                <a:latin typeface="Arial" panose="020B0604020202020204" pitchFamily="34" charset="0"/>
              </a:rPr>
              <a:t>When </a:t>
            </a:r>
            <a:r>
              <a:rPr lang="en-GB" sz="2000" b="1" dirty="0">
                <a:solidFill>
                  <a:srgbClr val="333333"/>
                </a:solidFill>
                <a:latin typeface="Arial" panose="020B0604020202020204" pitchFamily="34" charset="0"/>
              </a:rPr>
              <a:t>completing written Assessments consider the following prior to submitting:</a:t>
            </a:r>
          </a:p>
          <a:p>
            <a:pPr marL="0" indent="0">
              <a:buNone/>
            </a:pPr>
            <a:endParaRPr lang="en-GB" sz="2000" dirty="0">
              <a:solidFill>
                <a:srgbClr val="333333"/>
              </a:solidFill>
              <a:latin typeface="Arial" panose="020B0604020202020204" pitchFamily="34" charset="0"/>
            </a:endParaRPr>
          </a:p>
          <a:p>
            <a:pPr marL="0" indent="0">
              <a:buNone/>
            </a:pPr>
            <a:r>
              <a:rPr lang="en-GB" sz="2000" b="1" dirty="0">
                <a:solidFill>
                  <a:srgbClr val="333333"/>
                </a:solidFill>
                <a:latin typeface="Arial" panose="020B0604020202020204" pitchFamily="34" charset="0"/>
              </a:rPr>
              <a:t>Output - </a:t>
            </a:r>
            <a:r>
              <a:rPr lang="en-GB" sz="2000" dirty="0">
                <a:solidFill>
                  <a:srgbClr val="333333"/>
                </a:solidFill>
                <a:latin typeface="Arial" panose="020B0604020202020204" pitchFamily="34" charset="0"/>
              </a:rPr>
              <a:t> </a:t>
            </a:r>
          </a:p>
          <a:p>
            <a:pPr marL="0" indent="0">
              <a:buNone/>
            </a:pPr>
            <a:r>
              <a:rPr lang="en-GB" sz="2000" dirty="0">
                <a:solidFill>
                  <a:srgbClr val="333333"/>
                </a:solidFill>
                <a:latin typeface="Arial" panose="020B0604020202020204" pitchFamily="34" charset="0"/>
              </a:rPr>
              <a:t>Are the results of any calculations clearly marked and obvious to the assessor / reviewer? </a:t>
            </a:r>
            <a:r>
              <a:rPr lang="en-GB" sz="2000" b="1" dirty="0">
                <a:solidFill>
                  <a:srgbClr val="333333"/>
                </a:solidFill>
                <a:latin typeface="Arial" panose="020B0604020202020204" pitchFamily="34" charset="0"/>
              </a:rPr>
              <a:t>Don’t</a:t>
            </a:r>
            <a:r>
              <a:rPr lang="en-GB" sz="2000" dirty="0">
                <a:solidFill>
                  <a:srgbClr val="333333"/>
                </a:solidFill>
                <a:latin typeface="Arial" panose="020B0604020202020204" pitchFamily="34" charset="0"/>
              </a:rPr>
              <a:t> assume that the assessor or reviewer will hunt through your document to try to find what appears to be the correct answer!</a:t>
            </a:r>
          </a:p>
          <a:p>
            <a:pPr marL="0" indent="0">
              <a:buNone/>
            </a:pPr>
            <a:endParaRPr lang="en-GB" sz="2000" dirty="0">
              <a:solidFill>
                <a:srgbClr val="333333"/>
              </a:solidFill>
              <a:latin typeface="Arial" panose="020B0604020202020204" pitchFamily="34" charset="0"/>
            </a:endParaRPr>
          </a:p>
          <a:p>
            <a:pPr marL="0" indent="0">
              <a:buNone/>
            </a:pPr>
            <a:r>
              <a:rPr lang="en-GB" sz="2000" b="1" dirty="0">
                <a:solidFill>
                  <a:srgbClr val="333333"/>
                </a:solidFill>
                <a:latin typeface="Arial" panose="020B0604020202020204" pitchFamily="34" charset="0"/>
              </a:rPr>
              <a:t>Sources - </a:t>
            </a:r>
            <a:r>
              <a:rPr lang="en-GB" sz="2000" dirty="0">
                <a:solidFill>
                  <a:srgbClr val="333333"/>
                </a:solidFill>
                <a:latin typeface="Arial" panose="020B0604020202020204" pitchFamily="34" charset="0"/>
              </a:rPr>
              <a:t> </a:t>
            </a:r>
          </a:p>
          <a:p>
            <a:pPr marL="0" indent="0">
              <a:buNone/>
            </a:pPr>
            <a:r>
              <a:rPr lang="en-GB" sz="2000" dirty="0">
                <a:solidFill>
                  <a:srgbClr val="333333"/>
                </a:solidFill>
                <a:latin typeface="Arial" panose="020B0604020202020204" pitchFamily="34" charset="0"/>
              </a:rPr>
              <a:t>Have you clearly referenced, included and / or provided links to external sources 	i.e. documents, websites, articles etc.? if so, consider whether it’s clear to the assessor or reviewer how and where you are using the information being referred to</a:t>
            </a:r>
            <a:endParaRPr lang="en-GB" dirty="0"/>
          </a:p>
        </p:txBody>
      </p:sp>
    </p:spTree>
    <p:extLst>
      <p:ext uri="{BB962C8B-B14F-4D97-AF65-F5344CB8AC3E}">
        <p14:creationId xmlns:p14="http://schemas.microsoft.com/office/powerpoint/2010/main" val="380782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3A2942E-21B7-4D5A-9B05-2C9B05681AAD}"/>
              </a:ext>
            </a:extLst>
          </p:cNvPr>
          <p:cNvSpPr/>
          <p:nvPr/>
        </p:nvSpPr>
        <p:spPr>
          <a:xfrm>
            <a:off x="1367615" y="1343767"/>
            <a:ext cx="9183757" cy="508549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301313-DB92-43E4-A175-3DCAA15427FD}"/>
              </a:ext>
            </a:extLst>
          </p:cNvPr>
          <p:cNvSpPr>
            <a:spLocks noGrp="1"/>
          </p:cNvSpPr>
          <p:nvPr>
            <p:ph type="title"/>
          </p:nvPr>
        </p:nvSpPr>
        <p:spPr/>
        <p:txBody>
          <a:bodyPr/>
          <a:lstStyle/>
          <a:p>
            <a:r>
              <a:rPr lang="en-GB" dirty="0"/>
              <a:t>Evidence – In Summary</a:t>
            </a:r>
          </a:p>
        </p:txBody>
      </p:sp>
      <p:sp>
        <p:nvSpPr>
          <p:cNvPr id="4" name="Rectangle 3">
            <a:extLst>
              <a:ext uri="{FF2B5EF4-FFF2-40B4-BE49-F238E27FC236}">
                <a16:creationId xmlns:a16="http://schemas.microsoft.com/office/drawing/2014/main" id="{B7FCCCC8-6BB7-4115-B173-47A90EA53E26}"/>
              </a:ext>
            </a:extLst>
          </p:cNvPr>
          <p:cNvSpPr/>
          <p:nvPr/>
        </p:nvSpPr>
        <p:spPr>
          <a:xfrm>
            <a:off x="1816868" y="1586285"/>
            <a:ext cx="2735249" cy="289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Show</a:t>
            </a:r>
          </a:p>
        </p:txBody>
      </p:sp>
      <p:sp>
        <p:nvSpPr>
          <p:cNvPr id="9" name="Rectangle 8">
            <a:extLst>
              <a:ext uri="{FF2B5EF4-FFF2-40B4-BE49-F238E27FC236}">
                <a16:creationId xmlns:a16="http://schemas.microsoft.com/office/drawing/2014/main" id="{7A43A0CA-EC93-4B62-ADEA-A4AECD1A75E8}"/>
              </a:ext>
            </a:extLst>
          </p:cNvPr>
          <p:cNvSpPr/>
          <p:nvPr/>
        </p:nvSpPr>
        <p:spPr>
          <a:xfrm>
            <a:off x="4568020" y="1586284"/>
            <a:ext cx="2735249" cy="373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Describe</a:t>
            </a:r>
          </a:p>
        </p:txBody>
      </p:sp>
      <p:sp>
        <p:nvSpPr>
          <p:cNvPr id="11" name="Rectangle 10">
            <a:extLst>
              <a:ext uri="{FF2B5EF4-FFF2-40B4-BE49-F238E27FC236}">
                <a16:creationId xmlns:a16="http://schemas.microsoft.com/office/drawing/2014/main" id="{A13F518A-C4E8-4C3D-AC1C-37BB5A2EE38B}"/>
              </a:ext>
            </a:extLst>
          </p:cNvPr>
          <p:cNvSpPr/>
          <p:nvPr/>
        </p:nvSpPr>
        <p:spPr>
          <a:xfrm>
            <a:off x="1816867" y="4500440"/>
            <a:ext cx="2735249" cy="16964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Output</a:t>
            </a:r>
          </a:p>
        </p:txBody>
      </p:sp>
      <p:sp>
        <p:nvSpPr>
          <p:cNvPr id="12" name="Rectangle 11">
            <a:extLst>
              <a:ext uri="{FF2B5EF4-FFF2-40B4-BE49-F238E27FC236}">
                <a16:creationId xmlns:a16="http://schemas.microsoft.com/office/drawing/2014/main" id="{DC90D49B-F981-414A-8117-A5BA2E1BA53E}"/>
              </a:ext>
            </a:extLst>
          </p:cNvPr>
          <p:cNvSpPr/>
          <p:nvPr/>
        </p:nvSpPr>
        <p:spPr>
          <a:xfrm>
            <a:off x="7319172" y="1586284"/>
            <a:ext cx="2735249" cy="37371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Justify</a:t>
            </a:r>
          </a:p>
        </p:txBody>
      </p:sp>
      <p:sp>
        <p:nvSpPr>
          <p:cNvPr id="13" name="Rectangle 12">
            <a:extLst>
              <a:ext uri="{FF2B5EF4-FFF2-40B4-BE49-F238E27FC236}">
                <a16:creationId xmlns:a16="http://schemas.microsoft.com/office/drawing/2014/main" id="{6678F976-09B1-40E2-BC66-3F612D969C77}"/>
              </a:ext>
            </a:extLst>
          </p:cNvPr>
          <p:cNvSpPr/>
          <p:nvPr/>
        </p:nvSpPr>
        <p:spPr>
          <a:xfrm>
            <a:off x="4568019" y="5338702"/>
            <a:ext cx="5486402" cy="8581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Sources</a:t>
            </a:r>
          </a:p>
        </p:txBody>
      </p:sp>
    </p:spTree>
    <p:extLst>
      <p:ext uri="{BB962C8B-B14F-4D97-AF65-F5344CB8AC3E}">
        <p14:creationId xmlns:p14="http://schemas.microsoft.com/office/powerpoint/2010/main" val="390915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21C1-3E2C-40D2-B276-5E1F79D95BD0}"/>
              </a:ext>
            </a:extLst>
          </p:cNvPr>
          <p:cNvSpPr>
            <a:spLocks noGrp="1"/>
          </p:cNvSpPr>
          <p:nvPr>
            <p:ph type="title"/>
          </p:nvPr>
        </p:nvSpPr>
        <p:spPr/>
        <p:txBody>
          <a:bodyPr/>
          <a:lstStyle/>
          <a:p>
            <a:r>
              <a:rPr lang="en-GB" dirty="0"/>
              <a:t>Apprenticeship IT Training Environments</a:t>
            </a:r>
          </a:p>
        </p:txBody>
      </p:sp>
      <p:sp>
        <p:nvSpPr>
          <p:cNvPr id="3" name="Content Placeholder 2">
            <a:extLst>
              <a:ext uri="{FF2B5EF4-FFF2-40B4-BE49-F238E27FC236}">
                <a16:creationId xmlns:a16="http://schemas.microsoft.com/office/drawing/2014/main" id="{F4B35A80-C9B8-4630-B944-3B10E079D0A8}"/>
              </a:ext>
            </a:extLst>
          </p:cNvPr>
          <p:cNvSpPr>
            <a:spLocks noGrp="1"/>
          </p:cNvSpPr>
          <p:nvPr>
            <p:ph idx="1"/>
          </p:nvPr>
        </p:nvSpPr>
        <p:spPr/>
        <p:txBody>
          <a:bodyPr>
            <a:normAutofit lnSpcReduction="10000"/>
          </a:bodyPr>
          <a:lstStyle/>
          <a:p>
            <a:pPr marL="0" indent="0">
              <a:buNone/>
            </a:pPr>
            <a:r>
              <a:rPr lang="en-GB" dirty="0"/>
              <a:t>Please note:</a:t>
            </a:r>
          </a:p>
          <a:p>
            <a:r>
              <a:rPr lang="en-GB" dirty="0"/>
              <a:t>IT training environments are shared by different apprenticeships</a:t>
            </a:r>
          </a:p>
          <a:p>
            <a:endParaRPr lang="en-GB" dirty="0"/>
          </a:p>
          <a:p>
            <a:r>
              <a:rPr lang="en-GB" dirty="0"/>
              <a:t>You do not have a dedicated PC during the apprenticeship</a:t>
            </a:r>
          </a:p>
          <a:p>
            <a:endParaRPr lang="en-GB" dirty="0"/>
          </a:p>
          <a:p>
            <a:r>
              <a:rPr lang="en-GB" dirty="0"/>
              <a:t>PC’s can be re-installed without prior notice</a:t>
            </a:r>
          </a:p>
          <a:p>
            <a:endParaRPr lang="en-GB" dirty="0"/>
          </a:p>
          <a:p>
            <a:r>
              <a:rPr lang="en-GB" dirty="0"/>
              <a:t>You are responsible for backing up your own work </a:t>
            </a:r>
          </a:p>
          <a:p>
            <a:pPr marL="0" indent="0">
              <a:buNone/>
            </a:pPr>
            <a:r>
              <a:rPr lang="en-GB" dirty="0"/>
              <a:t>(Use of personally owned USB sticks are permitted for backups)</a:t>
            </a:r>
          </a:p>
          <a:p>
            <a:endParaRPr lang="en-GB" dirty="0"/>
          </a:p>
          <a:p>
            <a:endParaRPr lang="en-GB" dirty="0"/>
          </a:p>
        </p:txBody>
      </p:sp>
    </p:spTree>
    <p:extLst>
      <p:ext uri="{BB962C8B-B14F-4D97-AF65-F5344CB8AC3E}">
        <p14:creationId xmlns:p14="http://schemas.microsoft.com/office/powerpoint/2010/main" val="384566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a:buNone/>
            </a:pPr>
            <a:r>
              <a:rPr lang="en-US" sz="4800" dirty="0"/>
              <a:t>Main Section</a:t>
            </a:r>
            <a:endParaRPr lang="en-GB" sz="4800" dirty="0"/>
          </a:p>
        </p:txBody>
      </p:sp>
    </p:spTree>
    <p:extLst>
      <p:ext uri="{BB962C8B-B14F-4D97-AF65-F5344CB8AC3E}">
        <p14:creationId xmlns:p14="http://schemas.microsoft.com/office/powerpoint/2010/main" val="93431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A0F-ACD7-440E-8DE8-F5DF6EF0C66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280CEAA-C30B-41EB-BCBA-3995AED1C48B}"/>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p:txBody>
      </p:sp>
      <p:sp>
        <p:nvSpPr>
          <p:cNvPr id="4" name="Rectangle: Rounded Corners 3">
            <a:extLst>
              <a:ext uri="{FF2B5EF4-FFF2-40B4-BE49-F238E27FC236}">
                <a16:creationId xmlns:a16="http://schemas.microsoft.com/office/drawing/2014/main" id="{F7A5BD4F-F210-406F-BDA3-5D496D0DBA1D}"/>
              </a:ext>
            </a:extLst>
          </p:cNvPr>
          <p:cNvSpPr/>
          <p:nvPr/>
        </p:nvSpPr>
        <p:spPr>
          <a:xfrm>
            <a:off x="2115552" y="2852238"/>
            <a:ext cx="7960895" cy="19531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gn="ctr">
              <a:buNone/>
            </a:pPr>
            <a:r>
              <a:rPr lang="en-US" sz="4800" dirty="0"/>
              <a:t>Sub-Section</a:t>
            </a:r>
            <a:endParaRPr lang="en-GB" sz="4800" dirty="0"/>
          </a:p>
        </p:txBody>
      </p:sp>
    </p:spTree>
    <p:extLst>
      <p:ext uri="{BB962C8B-B14F-4D97-AF65-F5344CB8AC3E}">
        <p14:creationId xmlns:p14="http://schemas.microsoft.com/office/powerpoint/2010/main" val="290111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dirty="0"/>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dirty="0"/>
          </a:p>
          <a:p>
            <a:pPr marL="0" indent="0">
              <a:buNone/>
            </a:pPr>
            <a:r>
              <a:rPr lang="en-GB" sz="6000" dirty="0"/>
              <a:t>Exercises &amp; Labs = </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44177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Intro to Cyber</a:t>
            </a:r>
          </a:p>
          <a:p>
            <a:pPr algn="ctr"/>
            <a:r>
              <a:rPr lang="en-GB" sz="3200" b="1" spc="300" dirty="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chemeClr val="accent2"/>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253869"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Monday</a:t>
            </a:r>
            <a:endParaRPr lang="en-GB" spc="300" dirty="0">
              <a:solidFill>
                <a:schemeClr val="bg1"/>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Tuesday</a:t>
            </a:r>
            <a:endParaRPr lang="en-GB" spc="300" dirty="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Wednesday</a:t>
            </a:r>
            <a:endParaRPr lang="en-GB" spc="300"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BFC-338C-40A5-B7AC-492C1C0E8364}"/>
              </a:ext>
            </a:extLst>
          </p:cNvPr>
          <p:cNvSpPr>
            <a:spLocks noGrp="1"/>
          </p:cNvSpPr>
          <p:nvPr>
            <p:ph type="title"/>
          </p:nvPr>
        </p:nvSpPr>
        <p:spPr/>
        <p:txBody>
          <a:bodyPr/>
          <a:lstStyle/>
          <a:p>
            <a:r>
              <a:rPr lang="en-GB" dirty="0"/>
              <a:t>If you see a slide with this background…</a:t>
            </a:r>
          </a:p>
        </p:txBody>
      </p:sp>
      <p:sp>
        <p:nvSpPr>
          <p:cNvPr id="3" name="Content Placeholder 2">
            <a:extLst>
              <a:ext uri="{FF2B5EF4-FFF2-40B4-BE49-F238E27FC236}">
                <a16:creationId xmlns:a16="http://schemas.microsoft.com/office/drawing/2014/main" id="{4DAEBBF3-2856-436A-B0DD-43FEC7543E1B}"/>
              </a:ext>
            </a:extLst>
          </p:cNvPr>
          <p:cNvSpPr>
            <a:spLocks noGrp="1"/>
          </p:cNvSpPr>
          <p:nvPr>
            <p:ph idx="1"/>
          </p:nvPr>
        </p:nvSpPr>
        <p:spPr>
          <a:xfrm>
            <a:off x="838201" y="1825625"/>
            <a:ext cx="5451281" cy="4351338"/>
          </a:xfrm>
        </p:spPr>
        <p:txBody>
          <a:bodyPr>
            <a:normAutofit/>
          </a:bodyPr>
          <a:lstStyle/>
          <a:p>
            <a:pPr marL="0" indent="0">
              <a:buNone/>
            </a:pPr>
            <a:endParaRPr lang="en-GB" dirty="0"/>
          </a:p>
          <a:p>
            <a:pPr marL="0" indent="0">
              <a:buNone/>
            </a:pPr>
            <a:endParaRPr lang="en-GB" dirty="0"/>
          </a:p>
          <a:p>
            <a:pPr marL="0" indent="0" algn="ctr">
              <a:buNone/>
            </a:pPr>
            <a:r>
              <a:rPr lang="en-GB" sz="6000" dirty="0"/>
              <a:t>Important Information = </a:t>
            </a:r>
          </a:p>
        </p:txBody>
      </p:sp>
      <p:pic>
        <p:nvPicPr>
          <p:cNvPr id="5" name="Graphic 4" descr="Information with solid fill">
            <a:extLst>
              <a:ext uri="{FF2B5EF4-FFF2-40B4-BE49-F238E27FC236}">
                <a16:creationId xmlns:a16="http://schemas.microsoft.com/office/drawing/2014/main" id="{7DD09E31-BBC3-47D8-A8AD-F71C1F4D6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1996" y="1741649"/>
            <a:ext cx="3911057" cy="3911057"/>
          </a:xfrm>
          <a:prstGeom prst="rect">
            <a:avLst/>
          </a:prstGeom>
        </p:spPr>
      </p:pic>
    </p:spTree>
    <p:extLst>
      <p:ext uri="{BB962C8B-B14F-4D97-AF65-F5344CB8AC3E}">
        <p14:creationId xmlns:p14="http://schemas.microsoft.com/office/powerpoint/2010/main" val="326038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dirty="0"/>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dirty="0"/>
          </a:p>
          <a:p>
            <a:pPr marL="0" indent="0">
              <a:buNone/>
            </a:pPr>
            <a:r>
              <a:rPr lang="en-GB" sz="6000" dirty="0"/>
              <a:t>Recap Session</a:t>
            </a:r>
          </a:p>
        </p:txBody>
      </p:sp>
      <p:pic>
        <p:nvPicPr>
          <p:cNvPr id="6" name="Graphic 5">
            <a:extLst>
              <a:ext uri="{FF2B5EF4-FFF2-40B4-BE49-F238E27FC236}">
                <a16:creationId xmlns:a16="http://schemas.microsoft.com/office/drawing/2014/main" id="{1ECD6537-37E5-4C7F-85A0-3871D66B3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3082" y="1436157"/>
            <a:ext cx="4705623" cy="4692062"/>
          </a:xfrm>
          <a:prstGeom prst="rect">
            <a:avLst/>
          </a:prstGeom>
          <a:ln>
            <a:noFill/>
          </a:ln>
          <a:effectLst>
            <a:softEdge rad="112500"/>
          </a:effectLst>
        </p:spPr>
      </p:pic>
    </p:spTree>
    <p:extLst>
      <p:ext uri="{BB962C8B-B14F-4D97-AF65-F5344CB8AC3E}">
        <p14:creationId xmlns:p14="http://schemas.microsoft.com/office/powerpoint/2010/main" val="3069728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3A05-A85A-4F39-A17A-31C81C308C6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421EFF9-B23E-435F-9494-23D7F728533C}"/>
              </a:ext>
            </a:extLst>
          </p:cNvPr>
          <p:cNvSpPr>
            <a:spLocks noGrp="1"/>
          </p:cNvSpPr>
          <p:nvPr>
            <p:ph idx="1"/>
          </p:nvPr>
        </p:nvSpPr>
        <p:spPr>
          <a:xfrm>
            <a:off x="838201" y="1825625"/>
            <a:ext cx="5463208" cy="4351338"/>
          </a:xfrm>
        </p:spPr>
        <p:txBody>
          <a:bodyPr>
            <a:normAutofit/>
          </a:bodyPr>
          <a:lstStyle/>
          <a:p>
            <a:pPr marL="0" indent="0" algn="ctr">
              <a:buNone/>
            </a:pPr>
            <a:endParaRPr lang="en-GB" sz="5400" dirty="0"/>
          </a:p>
          <a:p>
            <a:pPr marL="0" indent="0" algn="ctr">
              <a:buNone/>
            </a:pPr>
            <a:r>
              <a:rPr lang="en-GB" sz="5400" dirty="0"/>
              <a:t>Please Keep Your Phone On Mute!</a:t>
            </a:r>
          </a:p>
        </p:txBody>
      </p:sp>
      <p:grpSp>
        <p:nvGrpSpPr>
          <p:cNvPr id="18" name="Group 17">
            <a:extLst>
              <a:ext uri="{FF2B5EF4-FFF2-40B4-BE49-F238E27FC236}">
                <a16:creationId xmlns:a16="http://schemas.microsoft.com/office/drawing/2014/main" id="{87B42AEC-962D-47CA-B9C0-ED82DA519F95}"/>
              </a:ext>
            </a:extLst>
          </p:cNvPr>
          <p:cNvGrpSpPr/>
          <p:nvPr/>
        </p:nvGrpSpPr>
        <p:grpSpPr>
          <a:xfrm>
            <a:off x="7425618" y="2210263"/>
            <a:ext cx="2422973" cy="3582062"/>
            <a:chOff x="7425618" y="2210263"/>
            <a:chExt cx="2422973" cy="3582062"/>
          </a:xfrm>
        </p:grpSpPr>
        <p:sp>
          <p:nvSpPr>
            <p:cNvPr id="5" name="Rectangle: Rounded Corners 4">
              <a:extLst>
                <a:ext uri="{FF2B5EF4-FFF2-40B4-BE49-F238E27FC236}">
                  <a16:creationId xmlns:a16="http://schemas.microsoft.com/office/drawing/2014/main" id="{5E249B85-2C08-4D99-8D13-41B386E69B42}"/>
                </a:ext>
              </a:extLst>
            </p:cNvPr>
            <p:cNvSpPr/>
            <p:nvPr/>
          </p:nvSpPr>
          <p:spPr>
            <a:xfrm>
              <a:off x="7605423" y="2210263"/>
              <a:ext cx="2063364" cy="35820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quot;Not Allowed&quot; Symbol 15">
              <a:extLst>
                <a:ext uri="{FF2B5EF4-FFF2-40B4-BE49-F238E27FC236}">
                  <a16:creationId xmlns:a16="http://schemas.microsoft.com/office/drawing/2014/main" id="{FAB1C628-2C93-47FB-BE66-4F268B6D1843}"/>
                </a:ext>
              </a:extLst>
            </p:cNvPr>
            <p:cNvSpPr/>
            <p:nvPr/>
          </p:nvSpPr>
          <p:spPr>
            <a:xfrm>
              <a:off x="7425618" y="2675509"/>
              <a:ext cx="2422973" cy="2480807"/>
            </a:xfrm>
            <a:prstGeom prst="noSmoking">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Rounded Corners 5">
              <a:extLst>
                <a:ext uri="{FF2B5EF4-FFF2-40B4-BE49-F238E27FC236}">
                  <a16:creationId xmlns:a16="http://schemas.microsoft.com/office/drawing/2014/main" id="{7ED29A8D-9AE1-4E74-9D0A-CA8AFB53833D}"/>
                </a:ext>
              </a:extLst>
            </p:cNvPr>
            <p:cNvSpPr/>
            <p:nvPr/>
          </p:nvSpPr>
          <p:spPr>
            <a:xfrm>
              <a:off x="8384651" y="2349611"/>
              <a:ext cx="504908" cy="715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C0CD992-FA2A-4A33-A824-7834512128BC}"/>
                </a:ext>
              </a:extLst>
            </p:cNvPr>
            <p:cNvSpPr/>
            <p:nvPr/>
          </p:nvSpPr>
          <p:spPr>
            <a:xfrm>
              <a:off x="8321040" y="5450619"/>
              <a:ext cx="644055" cy="2544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520B1F9-A50E-4A48-80D4-67933248FE26}"/>
                </a:ext>
              </a:extLst>
            </p:cNvPr>
            <p:cNvGrpSpPr/>
            <p:nvPr/>
          </p:nvGrpSpPr>
          <p:grpSpPr>
            <a:xfrm>
              <a:off x="8052684" y="3466767"/>
              <a:ext cx="956140" cy="636104"/>
              <a:chOff x="8052684" y="3466767"/>
              <a:chExt cx="956140" cy="636104"/>
            </a:xfrm>
          </p:grpSpPr>
          <p:sp>
            <p:nvSpPr>
              <p:cNvPr id="8" name="Isosceles Triangle 7">
                <a:extLst>
                  <a:ext uri="{FF2B5EF4-FFF2-40B4-BE49-F238E27FC236}">
                    <a16:creationId xmlns:a16="http://schemas.microsoft.com/office/drawing/2014/main" id="{A2BBDA8A-E4A2-4305-9B89-93946A9CC493}"/>
                  </a:ext>
                </a:extLst>
              </p:cNvPr>
              <p:cNvSpPr/>
              <p:nvPr/>
            </p:nvSpPr>
            <p:spPr>
              <a:xfrm rot="1879917">
                <a:off x="8237548" y="3466767"/>
                <a:ext cx="771276" cy="636104"/>
              </a:xfrm>
              <a:prstGeom prst="triangl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976F356-3331-41D5-9F50-9AE419D63336}"/>
                  </a:ext>
                </a:extLst>
              </p:cNvPr>
              <p:cNvSpPr/>
              <p:nvPr/>
            </p:nvSpPr>
            <p:spPr>
              <a:xfrm>
                <a:off x="8052684" y="3685427"/>
                <a:ext cx="411479" cy="37371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grpSp>
        <p:sp>
          <p:nvSpPr>
            <p:cNvPr id="11" name="Block Arc 10">
              <a:extLst>
                <a:ext uri="{FF2B5EF4-FFF2-40B4-BE49-F238E27FC236}">
                  <a16:creationId xmlns:a16="http://schemas.microsoft.com/office/drawing/2014/main" id="{3F0C780F-F798-4A52-84A5-8A1E99B3D723}"/>
                </a:ext>
              </a:extLst>
            </p:cNvPr>
            <p:cNvSpPr/>
            <p:nvPr/>
          </p:nvSpPr>
          <p:spPr>
            <a:xfrm rot="5400000">
              <a:off x="8828779" y="3767485"/>
              <a:ext cx="526318" cy="209596"/>
            </a:xfrm>
            <a:prstGeom prst="blockArc">
              <a:avLst>
                <a:gd name="adj1" fmla="val 10800013"/>
                <a:gd name="adj2" fmla="val 0"/>
                <a:gd name="adj3" fmla="val 25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lock Arc 12">
              <a:extLst>
                <a:ext uri="{FF2B5EF4-FFF2-40B4-BE49-F238E27FC236}">
                  <a16:creationId xmlns:a16="http://schemas.microsoft.com/office/drawing/2014/main" id="{768C1DEE-4C63-42A2-BAEB-EF5D76A7C535}"/>
                </a:ext>
              </a:extLst>
            </p:cNvPr>
            <p:cNvSpPr/>
            <p:nvPr/>
          </p:nvSpPr>
          <p:spPr>
            <a:xfrm rot="5400000">
              <a:off x="8800181" y="3767383"/>
              <a:ext cx="373918" cy="209596"/>
            </a:xfrm>
            <a:prstGeom prst="blockArc">
              <a:avLst>
                <a:gd name="adj1" fmla="val 10800013"/>
                <a:gd name="adj2" fmla="val 0"/>
                <a:gd name="adj3" fmla="val 25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Block Arc 14">
              <a:extLst>
                <a:ext uri="{FF2B5EF4-FFF2-40B4-BE49-F238E27FC236}">
                  <a16:creationId xmlns:a16="http://schemas.microsoft.com/office/drawing/2014/main" id="{1E8487A5-28CB-480A-8E7B-A6D58115FDAF}"/>
                </a:ext>
              </a:extLst>
            </p:cNvPr>
            <p:cNvSpPr/>
            <p:nvPr/>
          </p:nvSpPr>
          <p:spPr>
            <a:xfrm rot="5400000">
              <a:off x="8707434" y="3756361"/>
              <a:ext cx="292353" cy="231641"/>
            </a:xfrm>
            <a:prstGeom prst="blockArc">
              <a:avLst>
                <a:gd name="adj1" fmla="val 10800013"/>
                <a:gd name="adj2" fmla="val 0"/>
                <a:gd name="adj3" fmla="val 25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951057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B0F-221B-4509-BDA1-E703AEB526D2}"/>
              </a:ext>
            </a:extLst>
          </p:cNvPr>
          <p:cNvSpPr>
            <a:spLocks noGrp="1"/>
          </p:cNvSpPr>
          <p:nvPr>
            <p:ph type="title"/>
          </p:nvPr>
        </p:nvSpPr>
        <p:spPr/>
        <p:txBody>
          <a:bodyPr/>
          <a:lstStyle/>
          <a:p>
            <a:r>
              <a:rPr lang="en-GB" dirty="0"/>
              <a:t>“Chatham House” Rule</a:t>
            </a:r>
          </a:p>
        </p:txBody>
      </p:sp>
      <p:sp>
        <p:nvSpPr>
          <p:cNvPr id="3" name="Content Placeholder 2">
            <a:extLst>
              <a:ext uri="{FF2B5EF4-FFF2-40B4-BE49-F238E27FC236}">
                <a16:creationId xmlns:a16="http://schemas.microsoft.com/office/drawing/2014/main" id="{E5B33CB9-DEA5-4D2E-89A6-B8DAB51BF9F4}"/>
              </a:ext>
            </a:extLst>
          </p:cNvPr>
          <p:cNvSpPr>
            <a:spLocks noGrp="1"/>
          </p:cNvSpPr>
          <p:nvPr>
            <p:ph idx="1"/>
          </p:nvPr>
        </p:nvSpPr>
        <p:spPr>
          <a:xfrm>
            <a:off x="838200" y="1825625"/>
            <a:ext cx="5471160" cy="4351338"/>
          </a:xfrm>
        </p:spPr>
        <p:txBody>
          <a:bodyPr>
            <a:normAutofit fontScale="92500"/>
          </a:bodyPr>
          <a:lstStyle/>
          <a:p>
            <a:r>
              <a:rPr lang="en-GB" dirty="0"/>
              <a:t>Throughout this module and the entire apprenticeship there will no-doubt be times when we discuss real-world commercial examples in order to provide additional context to a given topic or challenge.</a:t>
            </a:r>
          </a:p>
          <a:p>
            <a:endParaRPr lang="en-GB" dirty="0"/>
          </a:p>
          <a:p>
            <a:r>
              <a:rPr lang="en-GB" dirty="0"/>
              <a:t>Please note that anything discussed by either the Apprentices or Trainer relating to real-world examples will respect the “Chatham House Rule”</a:t>
            </a:r>
          </a:p>
        </p:txBody>
      </p:sp>
      <p:sp>
        <p:nvSpPr>
          <p:cNvPr id="4" name="Content Placeholder 2">
            <a:extLst>
              <a:ext uri="{FF2B5EF4-FFF2-40B4-BE49-F238E27FC236}">
                <a16:creationId xmlns:a16="http://schemas.microsoft.com/office/drawing/2014/main" id="{E05663FD-5377-4D88-9FD6-FD9A306379F0}"/>
              </a:ext>
            </a:extLst>
          </p:cNvPr>
          <p:cNvSpPr txBox="1">
            <a:spLocks/>
          </p:cNvSpPr>
          <p:nvPr/>
        </p:nvSpPr>
        <p:spPr>
          <a:xfrm>
            <a:off x="6381585" y="1690688"/>
            <a:ext cx="547116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i="1" dirty="0">
                <a:solidFill>
                  <a:srgbClr val="7030A0"/>
                </a:solidFill>
              </a:rPr>
              <a:t>Chatham House Rule:</a:t>
            </a:r>
          </a:p>
          <a:p>
            <a:pPr marL="0" indent="0">
              <a:buNone/>
            </a:pPr>
            <a:endParaRPr lang="en-US" i="1" dirty="0">
              <a:solidFill>
                <a:srgbClr val="7030A0"/>
              </a:solidFill>
            </a:endParaRPr>
          </a:p>
          <a:p>
            <a:pPr marL="0" indent="0">
              <a:buNone/>
            </a:pPr>
            <a:r>
              <a:rPr lang="en-US" i="1" dirty="0">
                <a:solidFill>
                  <a:srgbClr val="7030A0"/>
                </a:solidFill>
              </a:rPr>
              <a:t>“When a meeting, or part thereof, is held under the Chatham House Rule, participants are free to use the information received, but neither the identity nor the affiliation of the speaker(s), nor that of any other participant, may be revealed”</a:t>
            </a:r>
            <a:br>
              <a:rPr lang="en-US" dirty="0"/>
            </a:b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https://www.chathamhouse.org/</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70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D94A-D9AE-484B-A7BA-62E5A0F4F3F1}"/>
              </a:ext>
            </a:extLst>
          </p:cNvPr>
          <p:cNvSpPr>
            <a:spLocks noGrp="1"/>
          </p:cNvSpPr>
          <p:nvPr>
            <p:ph type="title"/>
          </p:nvPr>
        </p:nvSpPr>
        <p:spPr/>
        <p:txBody>
          <a:bodyPr/>
          <a:lstStyle/>
          <a:p>
            <a:r>
              <a:rPr lang="en-GB" dirty="0"/>
              <a:t>Introduction &amp; Goals – Martin Webley</a:t>
            </a:r>
          </a:p>
        </p:txBody>
      </p:sp>
      <p:sp>
        <p:nvSpPr>
          <p:cNvPr id="3" name="Content Placeholder 2">
            <a:extLst>
              <a:ext uri="{FF2B5EF4-FFF2-40B4-BE49-F238E27FC236}">
                <a16:creationId xmlns:a16="http://schemas.microsoft.com/office/drawing/2014/main" id="{C8CFA2FE-17AE-48CD-8094-DAFF5721226F}"/>
              </a:ext>
            </a:extLst>
          </p:cNvPr>
          <p:cNvSpPr>
            <a:spLocks noGrp="1"/>
          </p:cNvSpPr>
          <p:nvPr>
            <p:ph idx="1"/>
          </p:nvPr>
        </p:nvSpPr>
        <p:spPr/>
        <p:txBody>
          <a:bodyPr>
            <a:normAutofit fontScale="92500"/>
          </a:bodyPr>
          <a:lstStyle/>
          <a:p>
            <a:r>
              <a:rPr lang="en-GB" dirty="0"/>
              <a:t>Career covering the majority of specialist areas in IT, over the last 35+ years</a:t>
            </a:r>
          </a:p>
          <a:p>
            <a:r>
              <a:rPr lang="en-GB" dirty="0"/>
              <a:t>20+ years Security / IT Security / Information Security / Cyber Security</a:t>
            </a:r>
          </a:p>
          <a:p>
            <a:r>
              <a:rPr lang="en-GB" dirty="0"/>
              <a:t>Built, matured, delivered security solutions in:</a:t>
            </a:r>
          </a:p>
          <a:p>
            <a:pPr lvl="1"/>
            <a:r>
              <a:rPr lang="en-GB" dirty="0"/>
              <a:t>Private, </a:t>
            </a:r>
          </a:p>
          <a:p>
            <a:pPr lvl="1"/>
            <a:r>
              <a:rPr lang="en-GB" dirty="0"/>
              <a:t>Public</a:t>
            </a:r>
          </a:p>
          <a:p>
            <a:pPr lvl="1"/>
            <a:r>
              <a:rPr lang="en-GB" dirty="0"/>
              <a:t>3</a:t>
            </a:r>
            <a:r>
              <a:rPr lang="en-GB" baseline="30000" dirty="0"/>
              <a:t>rd</a:t>
            </a:r>
            <a:r>
              <a:rPr lang="en-GB" dirty="0"/>
              <a:t> Sector Organisations</a:t>
            </a:r>
          </a:p>
          <a:p>
            <a:r>
              <a:rPr lang="en-GB" dirty="0"/>
              <a:t>Career successes includes: Head of Cyber Security for NHS Wales</a:t>
            </a:r>
          </a:p>
          <a:p>
            <a:pPr marL="0" indent="0">
              <a:buNone/>
            </a:pPr>
            <a:r>
              <a:rPr lang="en-GB" dirty="0"/>
              <a:t>(Leading national security at Operational, Tactical and Strategic levels, working with NHS Bodies, Welsh Government and the National Cyber Security Centre)</a:t>
            </a:r>
          </a:p>
          <a:p>
            <a:pPr lvl="1"/>
            <a:endParaRPr lang="en-GB" dirty="0"/>
          </a:p>
        </p:txBody>
      </p:sp>
    </p:spTree>
    <p:extLst>
      <p:ext uri="{BB962C8B-B14F-4D97-AF65-F5344CB8AC3E}">
        <p14:creationId xmlns:p14="http://schemas.microsoft.com/office/powerpoint/2010/main" val="371819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D94A-D9AE-484B-A7BA-62E5A0F4F3F1}"/>
              </a:ext>
            </a:extLst>
          </p:cNvPr>
          <p:cNvSpPr>
            <a:spLocks noGrp="1"/>
          </p:cNvSpPr>
          <p:nvPr>
            <p:ph type="title"/>
          </p:nvPr>
        </p:nvSpPr>
        <p:spPr/>
        <p:txBody>
          <a:bodyPr/>
          <a:lstStyle/>
          <a:p>
            <a:r>
              <a:rPr lang="en-GB" dirty="0"/>
              <a:t>Introduction &amp; Goals – Martin Webley</a:t>
            </a:r>
          </a:p>
        </p:txBody>
      </p:sp>
      <p:sp>
        <p:nvSpPr>
          <p:cNvPr id="3" name="Content Placeholder 2">
            <a:extLst>
              <a:ext uri="{FF2B5EF4-FFF2-40B4-BE49-F238E27FC236}">
                <a16:creationId xmlns:a16="http://schemas.microsoft.com/office/drawing/2014/main" id="{C8CFA2FE-17AE-48CD-8094-DAFF5721226F}"/>
              </a:ext>
            </a:extLst>
          </p:cNvPr>
          <p:cNvSpPr>
            <a:spLocks noGrp="1"/>
          </p:cNvSpPr>
          <p:nvPr>
            <p:ph idx="1"/>
          </p:nvPr>
        </p:nvSpPr>
        <p:spPr/>
        <p:txBody>
          <a:bodyPr>
            <a:normAutofit/>
          </a:bodyPr>
          <a:lstStyle/>
          <a:p>
            <a:pPr marL="0" indent="0">
              <a:buNone/>
            </a:pPr>
            <a:r>
              <a:rPr lang="en-GB" dirty="0"/>
              <a:t>Certifications include: </a:t>
            </a:r>
          </a:p>
          <a:p>
            <a:pPr marL="0" indent="0">
              <a:buNone/>
            </a:pPr>
            <a:r>
              <a:rPr lang="en-GB" dirty="0"/>
              <a:t>CISSP, CEH, CHFI, Lead Auditor, Prince 2 Practitioner</a:t>
            </a:r>
          </a:p>
          <a:p>
            <a:pPr lvl="1"/>
            <a:endParaRPr lang="en-GB" dirty="0"/>
          </a:p>
          <a:p>
            <a:pPr marL="0" indent="0">
              <a:buNone/>
            </a:pPr>
            <a:r>
              <a:rPr lang="en-GB" dirty="0"/>
              <a:t>Goals: </a:t>
            </a:r>
          </a:p>
          <a:p>
            <a:r>
              <a:rPr lang="en-GB" dirty="0"/>
              <a:t>Provide you with necessary information to gain a robust understanding of the topic, successfully pass this module and provide value added commercial context and background</a:t>
            </a:r>
          </a:p>
          <a:p>
            <a:endParaRPr lang="en-GB" dirty="0"/>
          </a:p>
          <a:p>
            <a:r>
              <a:rPr lang="en-GB" dirty="0"/>
              <a:t>Make GC Apprenticeships and ADA the best in the UK!</a:t>
            </a:r>
          </a:p>
        </p:txBody>
      </p:sp>
    </p:spTree>
    <p:extLst>
      <p:ext uri="{BB962C8B-B14F-4D97-AF65-F5344CB8AC3E}">
        <p14:creationId xmlns:p14="http://schemas.microsoft.com/office/powerpoint/2010/main" val="146570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D94A-D9AE-484B-A7BA-62E5A0F4F3F1}"/>
              </a:ext>
            </a:extLst>
          </p:cNvPr>
          <p:cNvSpPr>
            <a:spLocks noGrp="1"/>
          </p:cNvSpPr>
          <p:nvPr>
            <p:ph type="title"/>
          </p:nvPr>
        </p:nvSpPr>
        <p:spPr/>
        <p:txBody>
          <a:bodyPr/>
          <a:lstStyle/>
          <a:p>
            <a:r>
              <a:rPr lang="en-GB" dirty="0"/>
              <a:t>Introduction &amp; Goals – Sulaiman Janjua</a:t>
            </a:r>
          </a:p>
        </p:txBody>
      </p:sp>
      <p:sp>
        <p:nvSpPr>
          <p:cNvPr id="3" name="Content Placeholder 2">
            <a:extLst>
              <a:ext uri="{FF2B5EF4-FFF2-40B4-BE49-F238E27FC236}">
                <a16:creationId xmlns:a16="http://schemas.microsoft.com/office/drawing/2014/main" id="{C8CFA2FE-17AE-48CD-8094-DAFF5721226F}"/>
              </a:ext>
            </a:extLst>
          </p:cNvPr>
          <p:cNvSpPr>
            <a:spLocks noGrp="1"/>
          </p:cNvSpPr>
          <p:nvPr>
            <p:ph idx="1"/>
          </p:nvPr>
        </p:nvSpPr>
        <p:spPr/>
        <p:txBody>
          <a:bodyPr>
            <a:normAutofit/>
          </a:bodyPr>
          <a:lstStyle/>
          <a:p>
            <a:pPr marL="0" indent="0">
              <a:buNone/>
            </a:pPr>
            <a:r>
              <a:rPr lang="en-GB" dirty="0"/>
              <a:t>Certifications include: </a:t>
            </a:r>
          </a:p>
          <a:p>
            <a:pPr marL="0" indent="0">
              <a:buNone/>
            </a:pPr>
            <a:r>
              <a:rPr lang="en-GB" dirty="0"/>
              <a:t>Degree in Computer Networking &amp; Security</a:t>
            </a:r>
          </a:p>
          <a:p>
            <a:pPr lvl="1"/>
            <a:endParaRPr lang="en-GB" dirty="0"/>
          </a:p>
          <a:p>
            <a:pPr marL="0" indent="0">
              <a:buNone/>
            </a:pPr>
            <a:r>
              <a:rPr lang="en-GB" dirty="0"/>
              <a:t>Goals: </a:t>
            </a:r>
          </a:p>
          <a:p>
            <a:r>
              <a:rPr lang="en-GB" dirty="0"/>
              <a:t>Supporting you to become passionate about Cyber Security</a:t>
            </a:r>
          </a:p>
          <a:p>
            <a:endParaRPr lang="en-GB" dirty="0"/>
          </a:p>
          <a:p>
            <a:r>
              <a:rPr lang="en-GB" dirty="0"/>
              <a:t>Helping you pick the right “Hat” for Hacking!</a:t>
            </a:r>
          </a:p>
        </p:txBody>
      </p:sp>
    </p:spTree>
    <p:extLst>
      <p:ext uri="{BB962C8B-B14F-4D97-AF65-F5344CB8AC3E}">
        <p14:creationId xmlns:p14="http://schemas.microsoft.com/office/powerpoint/2010/main" val="341945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0A74-AAAC-49AB-81AF-D59209BF3B73}"/>
              </a:ext>
            </a:extLst>
          </p:cNvPr>
          <p:cNvSpPr>
            <a:spLocks noGrp="1"/>
          </p:cNvSpPr>
          <p:nvPr>
            <p:ph type="title"/>
          </p:nvPr>
        </p:nvSpPr>
        <p:spPr/>
        <p:txBody>
          <a:bodyPr/>
          <a:lstStyle/>
          <a:p>
            <a:r>
              <a:rPr lang="en-GB" dirty="0"/>
              <a:t>Introductions &amp; Aspirations - Apprentices</a:t>
            </a:r>
          </a:p>
        </p:txBody>
      </p:sp>
      <p:sp>
        <p:nvSpPr>
          <p:cNvPr id="3" name="Content Placeholder 2">
            <a:extLst>
              <a:ext uri="{FF2B5EF4-FFF2-40B4-BE49-F238E27FC236}">
                <a16:creationId xmlns:a16="http://schemas.microsoft.com/office/drawing/2014/main" id="{E15E1C95-311E-43F5-B10A-5E46A0F991B2}"/>
              </a:ext>
            </a:extLst>
          </p:cNvPr>
          <p:cNvSpPr>
            <a:spLocks noGrp="1"/>
          </p:cNvSpPr>
          <p:nvPr>
            <p:ph idx="1"/>
          </p:nvPr>
        </p:nvSpPr>
        <p:spPr/>
        <p:txBody>
          <a:bodyPr>
            <a:normAutofit lnSpcReduction="10000"/>
          </a:bodyPr>
          <a:lstStyle/>
          <a:p>
            <a:r>
              <a:rPr lang="en-GB" dirty="0"/>
              <a:t>Name</a:t>
            </a:r>
          </a:p>
          <a:p>
            <a:endParaRPr lang="en-GB" dirty="0"/>
          </a:p>
          <a:p>
            <a:r>
              <a:rPr lang="en-GB" dirty="0"/>
              <a:t>Apprenticeship company placement</a:t>
            </a:r>
          </a:p>
          <a:p>
            <a:endParaRPr lang="en-GB" dirty="0"/>
          </a:p>
          <a:p>
            <a:r>
              <a:rPr lang="en-GB" dirty="0"/>
              <a:t>Module Goals, Including any workplace challenges / questions</a:t>
            </a:r>
          </a:p>
          <a:p>
            <a:endParaRPr lang="en-GB" dirty="0"/>
          </a:p>
          <a:p>
            <a:r>
              <a:rPr lang="en-GB" dirty="0"/>
              <a:t>Career aspirations</a:t>
            </a:r>
          </a:p>
          <a:p>
            <a:endParaRPr lang="en-GB" dirty="0"/>
          </a:p>
          <a:p>
            <a:r>
              <a:rPr lang="en-GB" dirty="0"/>
              <a:t>How will you consider this module a success</a:t>
            </a:r>
          </a:p>
        </p:txBody>
      </p:sp>
    </p:spTree>
    <p:extLst>
      <p:ext uri="{BB962C8B-B14F-4D97-AF65-F5344CB8AC3E}">
        <p14:creationId xmlns:p14="http://schemas.microsoft.com/office/powerpoint/2010/main" val="47525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9AC9D085-26FE-4887-BE5E-E92D3BE5DE06}"/>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b="10000"/>
          <a:stretch/>
        </p:blipFill>
        <p:spPr>
          <a:xfrm>
            <a:off x="0" y="0"/>
            <a:ext cx="12192000" cy="6858000"/>
          </a:xfrm>
          <a:prstGeom prst="rect">
            <a:avLst/>
          </a:prstGeom>
        </p:spPr>
      </p:pic>
      <p:sp>
        <p:nvSpPr>
          <p:cNvPr id="9" name="TextBox 8">
            <a:extLst>
              <a:ext uri="{FF2B5EF4-FFF2-40B4-BE49-F238E27FC236}">
                <a16:creationId xmlns:a16="http://schemas.microsoft.com/office/drawing/2014/main" id="{3FC2D5C3-D09D-43C4-A843-18C26B80AD8A}"/>
              </a:ext>
            </a:extLst>
          </p:cNvPr>
          <p:cNvSpPr txBox="1"/>
          <p:nvPr/>
        </p:nvSpPr>
        <p:spPr>
          <a:xfrm>
            <a:off x="1133974" y="1598291"/>
            <a:ext cx="1153527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WEST OF ENGLAND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INSTITUTE OF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rPr>
              <a:t>SKILLS </a:t>
            </a:r>
            <a:r>
              <a:rPr kumimoji="0" lang="en-GB" sz="24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FOR</a:t>
            </a:r>
            <a:r>
              <a:rPr kumimoji="0" lang="en-GB" sz="24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rPr>
              <a:t> </a:t>
            </a:r>
            <a:r>
              <a:rPr kumimoji="0" lang="en-GB" sz="2400" b="1"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rPr>
              <a:t>OUR DIGITAL FUTURE</a:t>
            </a:r>
            <a:endParaRPr kumimoji="0" lang="en-GB" sz="48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p:txBody>
      </p:sp>
      <p:pic>
        <p:nvPicPr>
          <p:cNvPr id="13" name="Picture 12" descr="A screenshot of a video game&#10;&#10;Description automatically generated with medium confidence">
            <a:extLst>
              <a:ext uri="{FF2B5EF4-FFF2-40B4-BE49-F238E27FC236}">
                <a16:creationId xmlns:a16="http://schemas.microsoft.com/office/drawing/2014/main" id="{996F49A2-D949-414B-9441-034BD7FBA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611" y="5504906"/>
            <a:ext cx="3152274" cy="95006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58D4-8584-4BA5-8AAB-D1921313D975}"/>
              </a:ext>
            </a:extLst>
          </p:cNvPr>
          <p:cNvSpPr>
            <a:spLocks noGrp="1"/>
          </p:cNvSpPr>
          <p:nvPr>
            <p:ph type="title"/>
          </p:nvPr>
        </p:nvSpPr>
        <p:spPr>
          <a:xfrm>
            <a:off x="419100" y="371303"/>
            <a:ext cx="11353800" cy="1325563"/>
          </a:xfrm>
        </p:spPr>
        <p:txBody>
          <a:bodyPr>
            <a:normAutofit fontScale="90000"/>
          </a:bodyPr>
          <a:lstStyle/>
          <a:p>
            <a:r>
              <a:rPr lang="en-GB" dirty="0">
                <a:solidFill>
                  <a:srgbClr val="F68320"/>
                </a:solidFill>
                <a:latin typeface="Arial" panose="020B0604020202020204" pitchFamily="34" charset="0"/>
                <a:cs typeface="Arial" panose="020B0604020202020204" pitchFamily="34" charset="0"/>
              </a:rPr>
              <a:t>WHAT IS THE </a:t>
            </a:r>
            <a:r>
              <a:rPr lang="en-GB" b="1" i="0" dirty="0">
                <a:solidFill>
                  <a:srgbClr val="F68320"/>
                </a:solidFill>
                <a:effectLst/>
                <a:latin typeface="Arial Black" panose="020B0A04020102020204" pitchFamily="34" charset="0"/>
              </a:rPr>
              <a:t>WEST OF ENGLAND INSTITUTE OF TECHNOLOGY (WEIoT)</a:t>
            </a:r>
            <a:r>
              <a:rPr lang="en-GB" dirty="0">
                <a:solidFill>
                  <a:srgbClr val="F68320"/>
                </a:solidFill>
                <a:latin typeface="Arial Black" panose="020B0A04020102020204" pitchFamily="34" charset="0"/>
              </a:rPr>
              <a:t>? </a:t>
            </a:r>
          </a:p>
        </p:txBody>
      </p:sp>
      <p:sp>
        <p:nvSpPr>
          <p:cNvPr id="4" name="Rectangle 3">
            <a:extLst>
              <a:ext uri="{FF2B5EF4-FFF2-40B4-BE49-F238E27FC236}">
                <a16:creationId xmlns:a16="http://schemas.microsoft.com/office/drawing/2014/main" id="{8B77B9B6-9517-4E06-A1CA-B521DEBC20ED}"/>
              </a:ext>
            </a:extLst>
          </p:cNvPr>
          <p:cNvSpPr/>
          <p:nvPr/>
        </p:nvSpPr>
        <p:spPr>
          <a:xfrm>
            <a:off x="0" y="6176963"/>
            <a:ext cx="12192000" cy="681037"/>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AB2ADFE5-EE41-4B6A-AFFE-9A07B7CBA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3884" y="6295163"/>
            <a:ext cx="1440253" cy="434078"/>
          </a:xfrm>
          <a:prstGeom prst="rect">
            <a:avLst/>
          </a:prstGeom>
        </p:spPr>
      </p:pic>
      <p:pic>
        <p:nvPicPr>
          <p:cNvPr id="7" name="Picture 6" descr="A screenshot of a video game&#10;&#10;Description automatically generated with medium confidence">
            <a:extLst>
              <a:ext uri="{FF2B5EF4-FFF2-40B4-BE49-F238E27FC236}">
                <a16:creationId xmlns:a16="http://schemas.microsoft.com/office/drawing/2014/main" id="{D85A3FCD-A60E-4E98-BC94-FA61D9F14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197" y="1837184"/>
            <a:ext cx="3285605" cy="990248"/>
          </a:xfrm>
          <a:prstGeom prst="rect">
            <a:avLst/>
          </a:prstGeom>
        </p:spPr>
      </p:pic>
      <p:sp>
        <p:nvSpPr>
          <p:cNvPr id="8" name="TextBox 7">
            <a:extLst>
              <a:ext uri="{FF2B5EF4-FFF2-40B4-BE49-F238E27FC236}">
                <a16:creationId xmlns:a16="http://schemas.microsoft.com/office/drawing/2014/main" id="{3072C610-5500-4ECC-894D-0595E84C361E}"/>
              </a:ext>
            </a:extLst>
          </p:cNvPr>
          <p:cNvSpPr txBox="1"/>
          <p:nvPr/>
        </p:nvSpPr>
        <p:spPr>
          <a:xfrm>
            <a:off x="0" y="3326656"/>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2656A"/>
                </a:solidFill>
                <a:effectLst/>
                <a:uLnTx/>
                <a:uFillTx/>
                <a:latin typeface="Arial" panose="020B0604020202020204" pitchFamily="34" charset="0"/>
                <a:ea typeface="+mn-ea"/>
                <a:cs typeface="Arial" panose="020B0604020202020204" pitchFamily="34" charset="0"/>
              </a:rPr>
              <a:t>Industry, education and research collaborating to design and deliver flexible, higher-level technical learning  </a:t>
            </a:r>
          </a:p>
        </p:txBody>
      </p:sp>
      <p:sp>
        <p:nvSpPr>
          <p:cNvPr id="9" name="TextBox 8">
            <a:extLst>
              <a:ext uri="{FF2B5EF4-FFF2-40B4-BE49-F238E27FC236}">
                <a16:creationId xmlns:a16="http://schemas.microsoft.com/office/drawing/2014/main" id="{E740AD39-9F55-45F8-AEAA-413A59C771F9}"/>
              </a:ext>
            </a:extLst>
          </p:cNvPr>
          <p:cNvSpPr txBox="1"/>
          <p:nvPr/>
        </p:nvSpPr>
        <p:spPr>
          <a:xfrm>
            <a:off x="154402" y="4410278"/>
            <a:ext cx="2839452" cy="1569660"/>
          </a:xfrm>
          <a:prstGeom prst="rect">
            <a:avLst/>
          </a:prstGeom>
          <a:solidFill>
            <a:srgbClr val="F6832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WEIoT has been designed to support businesses across the region to thrive and embrace the opportunities of the digitalisation of the economy. </a:t>
            </a:r>
          </a:p>
        </p:txBody>
      </p:sp>
      <p:sp>
        <p:nvSpPr>
          <p:cNvPr id="10" name="TextBox 9">
            <a:extLst>
              <a:ext uri="{FF2B5EF4-FFF2-40B4-BE49-F238E27FC236}">
                <a16:creationId xmlns:a16="http://schemas.microsoft.com/office/drawing/2014/main" id="{11217E41-C856-4798-9A69-A2585B5CD58B}"/>
              </a:ext>
            </a:extLst>
          </p:cNvPr>
          <p:cNvSpPr txBox="1"/>
          <p:nvPr/>
        </p:nvSpPr>
        <p:spPr>
          <a:xfrm>
            <a:off x="3177000" y="4410278"/>
            <a:ext cx="2839452" cy="1569660"/>
          </a:xfrm>
          <a:prstGeom prst="rect">
            <a:avLst/>
          </a:prstGeom>
          <a:solidFill>
            <a:srgbClr val="F6832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 of only 12 national Institutes of Technology licenced by the Department for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AA95A69D-26EC-470B-ACB1-9714AE2E010B}"/>
              </a:ext>
            </a:extLst>
          </p:cNvPr>
          <p:cNvSpPr txBox="1"/>
          <p:nvPr/>
        </p:nvSpPr>
        <p:spPr>
          <a:xfrm>
            <a:off x="6199598" y="4410278"/>
            <a:ext cx="2839452" cy="1569660"/>
          </a:xfrm>
          <a:prstGeom prst="rect">
            <a:avLst/>
          </a:prstGeom>
          <a:solidFill>
            <a:srgbClr val="F6832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Working as a partnership across the region developing the future talent of tomorrow, by training and developing the workforce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55277B7B-CE73-40B7-A0FF-7EB206020E59}"/>
              </a:ext>
            </a:extLst>
          </p:cNvPr>
          <p:cNvSpPr txBox="1"/>
          <p:nvPr/>
        </p:nvSpPr>
        <p:spPr>
          <a:xfrm>
            <a:off x="9222195" y="4410278"/>
            <a:ext cx="2839452" cy="1569660"/>
          </a:xfrm>
          <a:prstGeom prst="rect">
            <a:avLst/>
          </a:prstGeom>
          <a:solidFill>
            <a:srgbClr val="F6832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Supporting local employers develop higher level skills and train employees for the jobs of tomorrow.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3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20A-BE90-475C-B9E6-D40B98D70C5E}"/>
              </a:ext>
            </a:extLst>
          </p:cNvPr>
          <p:cNvSpPr>
            <a:spLocks noGrp="1"/>
          </p:cNvSpPr>
          <p:nvPr>
            <p:ph type="title"/>
          </p:nvPr>
        </p:nvSpPr>
        <p:spPr/>
        <p:txBody>
          <a:bodyPr/>
          <a:lstStyle/>
          <a:p>
            <a:r>
              <a:rPr lang="en-GB" dirty="0"/>
              <a:t>Course Pre-requisites</a:t>
            </a:r>
          </a:p>
        </p:txBody>
      </p:sp>
      <p:sp>
        <p:nvSpPr>
          <p:cNvPr id="3" name="Content Placeholder 2">
            <a:extLst>
              <a:ext uri="{FF2B5EF4-FFF2-40B4-BE49-F238E27FC236}">
                <a16:creationId xmlns:a16="http://schemas.microsoft.com/office/drawing/2014/main" id="{D7D5FCFA-40D4-436D-AF86-B78A2A9D5936}"/>
              </a:ext>
            </a:extLst>
          </p:cNvPr>
          <p:cNvSpPr>
            <a:spLocks noGrp="1"/>
          </p:cNvSpPr>
          <p:nvPr>
            <p:ph idx="1"/>
          </p:nvPr>
        </p:nvSpPr>
        <p:spPr/>
        <p:txBody>
          <a:bodyPr vert="horz" lIns="91440" tIns="45720" rIns="91440" bIns="45720" rtlCol="0" anchor="t">
            <a:normAutofit/>
          </a:bodyPr>
          <a:lstStyle/>
          <a:p>
            <a:pPr marL="0" indent="0">
              <a:buNone/>
            </a:pPr>
            <a:r>
              <a:rPr lang="en-US" dirty="0"/>
              <a:t>GC Badges? - Student Services</a:t>
            </a:r>
          </a:p>
          <a:p>
            <a:pPr marL="0" indent="0">
              <a:buNone/>
            </a:pPr>
            <a:endParaRPr lang="en-US" dirty="0">
              <a:cs typeface="Calibri"/>
            </a:endParaRPr>
          </a:p>
          <a:p>
            <a:pPr marL="0" indent="0">
              <a:buNone/>
            </a:pPr>
            <a:r>
              <a:rPr lang="en-US" dirty="0"/>
              <a:t>GC User ID’s? - Student Services</a:t>
            </a:r>
          </a:p>
          <a:p>
            <a:pPr marL="0" indent="0">
              <a:buNone/>
            </a:pPr>
            <a:endParaRPr lang="en-US" dirty="0">
              <a:cs typeface="Calibri"/>
            </a:endParaRPr>
          </a:p>
          <a:p>
            <a:pPr marL="0" indent="0">
              <a:buNone/>
            </a:pPr>
            <a:r>
              <a:rPr lang="en-US" dirty="0">
                <a:cs typeface="Calibri"/>
              </a:rPr>
              <a:t>ADA Computer Logins</a:t>
            </a:r>
          </a:p>
          <a:p>
            <a:pPr marL="0" indent="0">
              <a:buNone/>
            </a:pPr>
            <a:endParaRPr lang="en-US" dirty="0">
              <a:cs typeface="Calibri"/>
            </a:endParaRPr>
          </a:p>
          <a:p>
            <a:pPr marL="0" indent="0">
              <a:buNone/>
            </a:pPr>
            <a:r>
              <a:rPr lang="en-US" dirty="0">
                <a:cs typeface="Calibri"/>
              </a:rPr>
              <a:t>ADA </a:t>
            </a:r>
            <a:r>
              <a:rPr lang="en-US" dirty="0" err="1">
                <a:cs typeface="Calibri"/>
              </a:rPr>
              <a:t>Wifi</a:t>
            </a:r>
            <a:r>
              <a:rPr lang="en-US" dirty="0">
                <a:cs typeface="Calibri"/>
              </a:rPr>
              <a:t> Logins</a:t>
            </a:r>
          </a:p>
        </p:txBody>
      </p:sp>
    </p:spTree>
    <p:extLst>
      <p:ext uri="{BB962C8B-B14F-4D97-AF65-F5344CB8AC3E}">
        <p14:creationId xmlns:p14="http://schemas.microsoft.com/office/powerpoint/2010/main" val="204945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5BD2BAEF-22B9-43AB-ABCB-059C728A36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937" r="4196"/>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3B0AF32C-C12A-487C-AF50-009FEF2471E1}"/>
              </a:ext>
            </a:extLst>
          </p:cNvPr>
          <p:cNvSpPr>
            <a:spLocks noGrp="1"/>
          </p:cNvSpPr>
          <p:nvPr>
            <p:ph type="title"/>
          </p:nvPr>
        </p:nvSpPr>
        <p:spPr>
          <a:xfrm>
            <a:off x="517246" y="331938"/>
            <a:ext cx="10905066" cy="1135737"/>
          </a:xfrm>
        </p:spPr>
        <p:txBody>
          <a:bodyPr>
            <a:normAutofit/>
          </a:bodyPr>
          <a:lstStyle/>
          <a:p>
            <a:r>
              <a:rPr lang="en-GB" dirty="0" err="1">
                <a:solidFill>
                  <a:srgbClr val="F68320"/>
                </a:solidFill>
                <a:latin typeface="Arial Black" panose="020B0A04020102020204" pitchFamily="34" charset="0"/>
              </a:rPr>
              <a:t>WEIoT</a:t>
            </a:r>
            <a:r>
              <a:rPr lang="en-GB" dirty="0">
                <a:solidFill>
                  <a:srgbClr val="F68320"/>
                </a:solidFill>
                <a:latin typeface="Arial Black" panose="020B0A04020102020204" pitchFamily="34" charset="0"/>
              </a:rPr>
              <a:t> PARTNERS</a:t>
            </a:r>
            <a:r>
              <a:rPr lang="en-GB" sz="3600" dirty="0">
                <a:solidFill>
                  <a:srgbClr val="F68320"/>
                </a:solidFill>
                <a:latin typeface="Arial Black" panose="020B0A04020102020204" pitchFamily="34" charset="0"/>
              </a:rPr>
              <a:t> </a:t>
            </a:r>
          </a:p>
        </p:txBody>
      </p:sp>
      <p:pic>
        <p:nvPicPr>
          <p:cNvPr id="5" name="Picture 4">
            <a:extLst>
              <a:ext uri="{FF2B5EF4-FFF2-40B4-BE49-F238E27FC236}">
                <a16:creationId xmlns:a16="http://schemas.microsoft.com/office/drawing/2014/main" id="{33E0B268-183C-43C2-8E49-772203A371CA}"/>
              </a:ext>
            </a:extLst>
          </p:cNvPr>
          <p:cNvPicPr>
            <a:picLocks noChangeAspect="1"/>
          </p:cNvPicPr>
          <p:nvPr/>
        </p:nvPicPr>
        <p:blipFill rotWithShape="1">
          <a:blip r:embed="rId3"/>
          <a:srcRect l="9020"/>
          <a:stretch/>
        </p:blipFill>
        <p:spPr>
          <a:xfrm>
            <a:off x="505214" y="2808826"/>
            <a:ext cx="5205886" cy="2918234"/>
          </a:xfrm>
          <a:prstGeom prst="rect">
            <a:avLst/>
          </a:prstGeom>
        </p:spPr>
      </p:pic>
      <p:sp>
        <p:nvSpPr>
          <p:cNvPr id="6" name="TextBox 5">
            <a:extLst>
              <a:ext uri="{FF2B5EF4-FFF2-40B4-BE49-F238E27FC236}">
                <a16:creationId xmlns:a16="http://schemas.microsoft.com/office/drawing/2014/main" id="{A19ECBEF-F5BC-4562-8FB9-B2BCC477E124}"/>
              </a:ext>
            </a:extLst>
          </p:cNvPr>
          <p:cNvSpPr txBox="1"/>
          <p:nvPr/>
        </p:nvSpPr>
        <p:spPr>
          <a:xfrm>
            <a:off x="1234434" y="2005783"/>
            <a:ext cx="44766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2656A"/>
                </a:solidFill>
                <a:effectLst/>
                <a:uLnTx/>
                <a:uFillTx/>
                <a:latin typeface="Arial Black" panose="020B0A04020102020204" pitchFamily="34" charset="0"/>
                <a:ea typeface="+mn-ea"/>
                <a:cs typeface="Arial" panose="020B0604020202020204" pitchFamily="34" charset="0"/>
              </a:rPr>
              <a:t>EMPLOYER</a:t>
            </a:r>
            <a:r>
              <a:rPr kumimoji="0" lang="en-GB" sz="2400" b="1" i="0" u="none" strike="noStrike" kern="1200" cap="none" spc="0" normalizeH="0" baseline="0" noProof="0" dirty="0">
                <a:ln>
                  <a:noFill/>
                </a:ln>
                <a:solidFill>
                  <a:srgbClr val="62656A"/>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srgbClr val="62656A"/>
                </a:solidFill>
                <a:effectLst/>
                <a:uLnTx/>
                <a:uFillTx/>
                <a:latin typeface="Arial" panose="020B0604020202020204" pitchFamily="34" charset="0"/>
                <a:ea typeface="+mn-ea"/>
                <a:cs typeface="Arial" panose="020B0604020202020204" pitchFamily="34" charset="0"/>
              </a:rPr>
              <a:t>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7EC392-452C-4699-8BA8-F20D08C4597C}"/>
              </a:ext>
            </a:extLst>
          </p:cNvPr>
          <p:cNvSpPr/>
          <p:nvPr/>
        </p:nvSpPr>
        <p:spPr>
          <a:xfrm>
            <a:off x="0" y="6176963"/>
            <a:ext cx="12192000" cy="681037"/>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creenshot of a video game&#10;&#10;Description automatically generated with medium confidence">
            <a:extLst>
              <a:ext uri="{FF2B5EF4-FFF2-40B4-BE49-F238E27FC236}">
                <a16:creationId xmlns:a16="http://schemas.microsoft.com/office/drawing/2014/main" id="{622076F1-B9D3-4B79-AA14-A0819F6AF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884" y="6295163"/>
            <a:ext cx="1440253" cy="434078"/>
          </a:xfrm>
          <a:prstGeom prst="rect">
            <a:avLst/>
          </a:prstGeom>
        </p:spPr>
      </p:pic>
      <p:sp>
        <p:nvSpPr>
          <p:cNvPr id="13" name="TextBox 12">
            <a:extLst>
              <a:ext uri="{FF2B5EF4-FFF2-40B4-BE49-F238E27FC236}">
                <a16:creationId xmlns:a16="http://schemas.microsoft.com/office/drawing/2014/main" id="{D2462AE2-DB1A-42A0-8070-324086B5B925}"/>
              </a:ext>
            </a:extLst>
          </p:cNvPr>
          <p:cNvSpPr txBox="1"/>
          <p:nvPr/>
        </p:nvSpPr>
        <p:spPr>
          <a:xfrm>
            <a:off x="7258244" y="5309540"/>
            <a:ext cx="44766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2656A"/>
                </a:solidFill>
                <a:effectLst/>
                <a:uLnTx/>
                <a:uFillTx/>
                <a:latin typeface="Arial Black" panose="020B0A04020102020204" pitchFamily="34" charset="0"/>
                <a:ea typeface="+mn-ea"/>
                <a:cs typeface="Arial" panose="020B0604020202020204" pitchFamily="34" charset="0"/>
              </a:rPr>
              <a:t>EDUCATION</a:t>
            </a:r>
            <a:r>
              <a:rPr kumimoji="0" lang="en-GB" sz="2400" b="1" i="0" u="none" strike="noStrike" kern="1200" cap="none" spc="0" normalizeH="0" baseline="0" noProof="0" dirty="0">
                <a:ln>
                  <a:noFill/>
                </a:ln>
                <a:solidFill>
                  <a:srgbClr val="62656A"/>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srgbClr val="62656A"/>
                </a:solidFill>
                <a:effectLst/>
                <a:uLnTx/>
                <a:uFillTx/>
                <a:latin typeface="Arial" panose="020B0604020202020204" pitchFamily="34" charset="0"/>
                <a:ea typeface="+mn-ea"/>
                <a:cs typeface="Arial" panose="020B0604020202020204" pitchFamily="34" charset="0"/>
              </a:rPr>
              <a:t>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30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application&#10;&#10;Description automatically generated">
            <a:extLst>
              <a:ext uri="{FF2B5EF4-FFF2-40B4-BE49-F238E27FC236}">
                <a16:creationId xmlns:a16="http://schemas.microsoft.com/office/drawing/2014/main" id="{D5B30F91-54BD-414A-BA5A-A22DAC006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93" y="4379190"/>
            <a:ext cx="10807951" cy="1856873"/>
          </a:xfrm>
          <a:prstGeom prst="rect">
            <a:avLst/>
          </a:prstGeom>
        </p:spPr>
      </p:pic>
      <p:sp>
        <p:nvSpPr>
          <p:cNvPr id="2" name="Title 1">
            <a:extLst>
              <a:ext uri="{FF2B5EF4-FFF2-40B4-BE49-F238E27FC236}">
                <a16:creationId xmlns:a16="http://schemas.microsoft.com/office/drawing/2014/main" id="{0D156433-4779-4911-B4AC-EA7BC2F9290D}"/>
              </a:ext>
            </a:extLst>
          </p:cNvPr>
          <p:cNvSpPr>
            <a:spLocks noGrp="1"/>
          </p:cNvSpPr>
          <p:nvPr>
            <p:ph type="title"/>
          </p:nvPr>
        </p:nvSpPr>
        <p:spPr>
          <a:xfrm>
            <a:off x="692024" y="-40845"/>
            <a:ext cx="10515600" cy="1325563"/>
          </a:xfrm>
        </p:spPr>
        <p:txBody>
          <a:bodyPr/>
          <a:lstStyle/>
          <a:p>
            <a:r>
              <a:rPr lang="en-GB" dirty="0">
                <a:solidFill>
                  <a:srgbClr val="F68320"/>
                </a:solidFill>
                <a:latin typeface="Arial Black" panose="020B0A04020102020204" pitchFamily="34" charset="0"/>
              </a:rPr>
              <a:t>SECTORS</a:t>
            </a:r>
            <a:r>
              <a:rPr lang="en-GB" dirty="0"/>
              <a:t> </a:t>
            </a:r>
          </a:p>
        </p:txBody>
      </p:sp>
      <p:sp>
        <p:nvSpPr>
          <p:cNvPr id="4" name="Rectangle 3">
            <a:extLst>
              <a:ext uri="{FF2B5EF4-FFF2-40B4-BE49-F238E27FC236}">
                <a16:creationId xmlns:a16="http://schemas.microsoft.com/office/drawing/2014/main" id="{1ACAB3FD-93C5-4C99-B65D-70BA432E253E}"/>
              </a:ext>
            </a:extLst>
          </p:cNvPr>
          <p:cNvSpPr/>
          <p:nvPr/>
        </p:nvSpPr>
        <p:spPr>
          <a:xfrm>
            <a:off x="0" y="6176963"/>
            <a:ext cx="12192000" cy="681037"/>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05C076B8-CB8C-48AA-A2C1-B952B6773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3884" y="6295163"/>
            <a:ext cx="1440253" cy="434078"/>
          </a:xfrm>
          <a:prstGeom prst="rect">
            <a:avLst/>
          </a:prstGeom>
        </p:spPr>
      </p:pic>
      <p:pic>
        <p:nvPicPr>
          <p:cNvPr id="9" name="Picture 8" descr="Text, letter&#10;&#10;Description automatically generated">
            <a:extLst>
              <a:ext uri="{FF2B5EF4-FFF2-40B4-BE49-F238E27FC236}">
                <a16:creationId xmlns:a16="http://schemas.microsoft.com/office/drawing/2014/main" id="{7366B40B-19A2-4D04-8037-389F67EEE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92" y="938464"/>
            <a:ext cx="10807952" cy="1892963"/>
          </a:xfrm>
          <a:prstGeom prst="rect">
            <a:avLst/>
          </a:prstGeom>
        </p:spPr>
      </p:pic>
      <p:pic>
        <p:nvPicPr>
          <p:cNvPr id="8" name="Picture 7">
            <a:extLst>
              <a:ext uri="{FF2B5EF4-FFF2-40B4-BE49-F238E27FC236}">
                <a16:creationId xmlns:a16="http://schemas.microsoft.com/office/drawing/2014/main" id="{A970EEAD-01EA-4DE1-83DF-54AC7BD8ECC0}"/>
              </a:ext>
            </a:extLst>
          </p:cNvPr>
          <p:cNvPicPr>
            <a:picLocks noChangeAspect="1"/>
          </p:cNvPicPr>
          <p:nvPr/>
        </p:nvPicPr>
        <p:blipFill>
          <a:blip r:embed="rId5"/>
          <a:stretch>
            <a:fillRect/>
          </a:stretch>
        </p:blipFill>
        <p:spPr>
          <a:xfrm>
            <a:off x="672703" y="2611944"/>
            <a:ext cx="10815241" cy="1896020"/>
          </a:xfrm>
          <a:prstGeom prst="rect">
            <a:avLst/>
          </a:prstGeom>
        </p:spPr>
      </p:pic>
    </p:spTree>
    <p:extLst>
      <p:ext uri="{BB962C8B-B14F-4D97-AF65-F5344CB8AC3E}">
        <p14:creationId xmlns:p14="http://schemas.microsoft.com/office/powerpoint/2010/main" val="3603117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83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3D65-AE38-4301-8CA1-AE8BD8DAACDB}"/>
              </a:ext>
            </a:extLst>
          </p:cNvPr>
          <p:cNvSpPr>
            <a:spLocks noGrp="1"/>
          </p:cNvSpPr>
          <p:nvPr>
            <p:ph type="title"/>
          </p:nvPr>
        </p:nvSpPr>
        <p:spPr>
          <a:xfrm>
            <a:off x="717879" y="365125"/>
            <a:ext cx="10875705" cy="1325563"/>
          </a:xfrm>
        </p:spPr>
        <p:txBody>
          <a:bodyPr>
            <a:normAutofit fontScale="90000"/>
          </a:bodyPr>
          <a:lstStyle/>
          <a:p>
            <a:r>
              <a:rPr lang="en-US" kern="1200" dirty="0">
                <a:solidFill>
                  <a:srgbClr val="FFFFFF"/>
                </a:solidFill>
                <a:latin typeface="Arial Black"/>
              </a:rPr>
              <a:t>YOU ARE AN WEIOT STUDENT....</a:t>
            </a:r>
            <a:br>
              <a:rPr lang="en-US" kern="1200" dirty="0">
                <a:latin typeface="Arial Black"/>
              </a:rPr>
            </a:br>
            <a:r>
              <a:rPr lang="en-US" kern="1200" dirty="0">
                <a:solidFill>
                  <a:srgbClr val="FFFFFF"/>
                </a:solidFill>
                <a:latin typeface="Arial Black"/>
              </a:rPr>
              <a:t>WHAT DOES THIS MEAN FOR YOU? </a:t>
            </a:r>
            <a:endParaRPr lang="en-GB"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1AA8D03F-DB78-47D9-BE0A-7B3165E289C5}"/>
              </a:ext>
            </a:extLst>
          </p:cNvPr>
          <p:cNvSpPr/>
          <p:nvPr/>
        </p:nvSpPr>
        <p:spPr>
          <a:xfrm>
            <a:off x="0" y="6176963"/>
            <a:ext cx="12192000" cy="681037"/>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B721691C-F1FC-41F9-B4B7-ECBCE41D2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3884" y="6295163"/>
            <a:ext cx="1440253" cy="434078"/>
          </a:xfrm>
          <a:prstGeom prst="rect">
            <a:avLst/>
          </a:prstGeom>
        </p:spPr>
      </p:pic>
      <p:sp>
        <p:nvSpPr>
          <p:cNvPr id="9" name="TextBox 8">
            <a:extLst>
              <a:ext uri="{FF2B5EF4-FFF2-40B4-BE49-F238E27FC236}">
                <a16:creationId xmlns:a16="http://schemas.microsoft.com/office/drawing/2014/main" id="{BD495B1C-8264-49BB-9604-BEE9E7369FE0}"/>
              </a:ext>
            </a:extLst>
          </p:cNvPr>
          <p:cNvSpPr txBox="1"/>
          <p:nvPr/>
        </p:nvSpPr>
        <p:spPr>
          <a:xfrm>
            <a:off x="717880" y="2194529"/>
            <a:ext cx="10657592" cy="590931"/>
          </a:xfrm>
          <a:prstGeom prst="rect">
            <a:avLst/>
          </a:prstGeom>
          <a:noFill/>
        </p:spPr>
        <p:txBody>
          <a:bodyPr wrap="square" rtlCol="0">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a:ea typeface="+mn-ea"/>
                <a:cs typeface="+mn-cs"/>
              </a:rPr>
              <a:t>AS WELL AS BEING REGISTERED WITH </a:t>
            </a:r>
            <a:r>
              <a:rPr kumimoji="0" lang="en-US" sz="1800" b="0" i="0" u="none" strike="noStrike" kern="1200" cap="none" spc="0" normalizeH="0" baseline="0" noProof="0" dirty="0">
                <a:ln>
                  <a:noFill/>
                </a:ln>
                <a:solidFill>
                  <a:srgbClr val="F68320"/>
                </a:solidFill>
                <a:effectLst/>
                <a:highlight>
                  <a:srgbClr val="FFFF00"/>
                </a:highlight>
                <a:uLnTx/>
                <a:uFillTx/>
                <a:latin typeface="Arial Black"/>
                <a:ea typeface="+mn-ea"/>
                <a:cs typeface="+mn-cs"/>
              </a:rPr>
              <a:t>GLOUCESTERSHIRE COLLEGE </a:t>
            </a:r>
            <a:r>
              <a:rPr kumimoji="0" lang="en-US" sz="1800" b="0" i="0" u="none" strike="noStrike" kern="1200" cap="none" spc="0" normalizeH="0" baseline="0" noProof="0" dirty="0">
                <a:ln>
                  <a:noFill/>
                </a:ln>
                <a:solidFill>
                  <a:prstClr val="white"/>
                </a:solidFill>
                <a:effectLst/>
                <a:uLnTx/>
                <a:uFillTx/>
                <a:latin typeface="Arial Black"/>
                <a:ea typeface="+mn-ea"/>
                <a:cs typeface="+mn-cs"/>
              </a:rPr>
              <a:t>YOU ARE ALSO AN ASSOCIATE LEARNER OF WEIOT.</a:t>
            </a:r>
          </a:p>
        </p:txBody>
      </p:sp>
      <p:sp>
        <p:nvSpPr>
          <p:cNvPr id="12" name="TextBox 11">
            <a:extLst>
              <a:ext uri="{FF2B5EF4-FFF2-40B4-BE49-F238E27FC236}">
                <a16:creationId xmlns:a16="http://schemas.microsoft.com/office/drawing/2014/main" id="{98C0F4DE-997D-4E84-BAF2-94627631CD1D}"/>
              </a:ext>
            </a:extLst>
          </p:cNvPr>
          <p:cNvSpPr txBox="1"/>
          <p:nvPr/>
        </p:nvSpPr>
        <p:spPr>
          <a:xfrm>
            <a:off x="717880" y="3427808"/>
            <a:ext cx="10766648" cy="2409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THIS ENTITLES YOU TO A NUMBER OF BENEFITS WHICH ARE UNIQUE TO A WEIOT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8572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Arial Black"/>
                <a:ea typeface="+mn-ea"/>
                <a:cs typeface="+mn-cs"/>
              </a:rPr>
              <a:t>SHARED UNDERSTANDING WITHIN A SUPPORTIVE NETWORK</a:t>
            </a:r>
          </a:p>
          <a:p>
            <a:pPr marL="8572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Arial Black"/>
                <a:ea typeface="+mn-ea"/>
                <a:cs typeface="+mn-cs"/>
              </a:rPr>
              <a:t>POSSIBILITIES OF FUTURE POTENTIAL COLLABORATION WITH OTHER WEIOT STUDENTS ACROSS THE WEIOT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2BBD4659-003B-4F8B-897A-E955BD9ED23E}"/>
              </a:ext>
            </a:extLst>
          </p:cNvPr>
          <p:cNvCxnSpPr>
            <a:cxnSpLocks/>
          </p:cNvCxnSpPr>
          <p:nvPr/>
        </p:nvCxnSpPr>
        <p:spPr>
          <a:xfrm flipV="1">
            <a:off x="717879" y="5662569"/>
            <a:ext cx="10959596" cy="67775"/>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FDE32C2-8821-4038-BC31-727E64AAD6C2}"/>
              </a:ext>
            </a:extLst>
          </p:cNvPr>
          <p:cNvCxnSpPr>
            <a:cxnSpLocks/>
          </p:cNvCxnSpPr>
          <p:nvPr/>
        </p:nvCxnSpPr>
        <p:spPr>
          <a:xfrm>
            <a:off x="717879" y="3134051"/>
            <a:ext cx="1095959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6408A524-42D1-4985-BA04-0B17DED57974}"/>
              </a:ext>
            </a:extLst>
          </p:cNvPr>
          <p:cNvCxnSpPr>
            <a:cxnSpLocks/>
          </p:cNvCxnSpPr>
          <p:nvPr/>
        </p:nvCxnSpPr>
        <p:spPr>
          <a:xfrm>
            <a:off x="717879" y="1836470"/>
            <a:ext cx="1095959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62884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CFDC54-2546-4A03-90A3-CDC34D4BBB0E}"/>
              </a:ext>
            </a:extLst>
          </p:cNvPr>
          <p:cNvSpPr/>
          <p:nvPr/>
        </p:nvSpPr>
        <p:spPr>
          <a:xfrm>
            <a:off x="0" y="0"/>
            <a:ext cx="6096000" cy="6858000"/>
          </a:xfrm>
          <a:prstGeom prst="rect">
            <a:avLst/>
          </a:prstGeom>
          <a:solidFill>
            <a:srgbClr val="F68320"/>
          </a:solidFill>
          <a:ln>
            <a:solidFill>
              <a:srgbClr val="F68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5841BCE-BA36-44B9-BDF5-C31BAE789CEF}"/>
              </a:ext>
            </a:extLst>
          </p:cNvPr>
          <p:cNvSpPr/>
          <p:nvPr/>
        </p:nvSpPr>
        <p:spPr>
          <a:xfrm>
            <a:off x="0" y="6188995"/>
            <a:ext cx="12192000" cy="681037"/>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7CC5EF08-8B7E-4E84-85B6-D2EAD79565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9508" y="6300442"/>
            <a:ext cx="1440253" cy="434078"/>
          </a:xfrm>
          <a:prstGeom prst="rect">
            <a:avLst/>
          </a:prstGeom>
        </p:spPr>
      </p:pic>
      <p:sp>
        <p:nvSpPr>
          <p:cNvPr id="11" name="TextBox 10">
            <a:extLst>
              <a:ext uri="{FF2B5EF4-FFF2-40B4-BE49-F238E27FC236}">
                <a16:creationId xmlns:a16="http://schemas.microsoft.com/office/drawing/2014/main" id="{9BC289E0-E863-423E-B7A8-DE2F126FBAEC}"/>
              </a:ext>
            </a:extLst>
          </p:cNvPr>
          <p:cNvSpPr txBox="1"/>
          <p:nvPr/>
        </p:nvSpPr>
        <p:spPr>
          <a:xfrm>
            <a:off x="325027" y="223100"/>
            <a:ext cx="5257530"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ACCESS TO STATE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THE ART FACILITIES</a:t>
            </a:r>
          </a:p>
        </p:txBody>
      </p:sp>
      <p:sp>
        <p:nvSpPr>
          <p:cNvPr id="12" name="TextBox 11">
            <a:extLst>
              <a:ext uri="{FF2B5EF4-FFF2-40B4-BE49-F238E27FC236}">
                <a16:creationId xmlns:a16="http://schemas.microsoft.com/office/drawing/2014/main" id="{64BDA5B5-E017-4152-98B3-75704DA39AB0}"/>
              </a:ext>
            </a:extLst>
          </p:cNvPr>
          <p:cNvSpPr txBox="1"/>
          <p:nvPr/>
        </p:nvSpPr>
        <p:spPr>
          <a:xfrm>
            <a:off x="325027" y="1650741"/>
            <a:ext cx="63446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 of the art Cyber and Engineering labs,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including attack and defence room</a:t>
            </a:r>
            <a:endParaRPr kumimoji="0" lang="en-GB"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cxnSp>
        <p:nvCxnSpPr>
          <p:cNvPr id="15" name="Straight Connector 14">
            <a:extLst>
              <a:ext uri="{FF2B5EF4-FFF2-40B4-BE49-F238E27FC236}">
                <a16:creationId xmlns:a16="http://schemas.microsoft.com/office/drawing/2014/main" id="{D87D1B2D-67A3-4B4A-AB6C-419E07CAED56}"/>
              </a:ext>
            </a:extLst>
          </p:cNvPr>
          <p:cNvCxnSpPr>
            <a:cxnSpLocks/>
          </p:cNvCxnSpPr>
          <p:nvPr/>
        </p:nvCxnSpPr>
        <p:spPr>
          <a:xfrm>
            <a:off x="204707" y="2331945"/>
            <a:ext cx="566087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BE083B59-FA5B-43FE-987E-AE39816ACE51}"/>
              </a:ext>
            </a:extLst>
          </p:cNvPr>
          <p:cNvCxnSpPr>
            <a:cxnSpLocks/>
          </p:cNvCxnSpPr>
          <p:nvPr/>
        </p:nvCxnSpPr>
        <p:spPr>
          <a:xfrm>
            <a:off x="204707" y="1405514"/>
            <a:ext cx="566087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2CCB0DF5-367F-4571-B10B-5C90C166B5F5}"/>
              </a:ext>
            </a:extLst>
          </p:cNvPr>
          <p:cNvSpPr txBox="1"/>
          <p:nvPr/>
        </p:nvSpPr>
        <p:spPr>
          <a:xfrm>
            <a:off x="325027" y="2598456"/>
            <a:ext cx="29065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Brand </a:t>
            </a:r>
            <a:r>
              <a:rPr kumimoji="0" lang="en-GB"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NEW IT suites</a:t>
            </a:r>
            <a:endParaRPr kumimoji="0" lang="en-GB" sz="2000" b="1" i="0" u="none" strike="noStrike" kern="1200" cap="none" spc="0" normalizeH="0" baseline="0" noProof="0" dirty="0">
              <a:ln>
                <a:noFill/>
              </a:ln>
              <a:solidFill>
                <a:prstClr val="white"/>
              </a:solidFill>
              <a:effectLst/>
              <a:highlight>
                <a:srgbClr val="FFFF00"/>
              </a:highlight>
              <a:uLnTx/>
              <a:uFillTx/>
              <a:latin typeface="Arial Black" panose="020B0A04020102020204" pitchFamily="34" charset="0"/>
              <a:ea typeface="+mn-ea"/>
              <a:cs typeface="+mn-cs"/>
            </a:endParaRPr>
          </a:p>
        </p:txBody>
      </p:sp>
      <p:cxnSp>
        <p:nvCxnSpPr>
          <p:cNvPr id="21" name="Straight Connector 20">
            <a:extLst>
              <a:ext uri="{FF2B5EF4-FFF2-40B4-BE49-F238E27FC236}">
                <a16:creationId xmlns:a16="http://schemas.microsoft.com/office/drawing/2014/main" id="{BE7EB89F-1C93-4F11-9CF8-942D4FE97AB1}"/>
              </a:ext>
            </a:extLst>
          </p:cNvPr>
          <p:cNvCxnSpPr>
            <a:cxnSpLocks/>
          </p:cNvCxnSpPr>
          <p:nvPr/>
        </p:nvCxnSpPr>
        <p:spPr>
          <a:xfrm>
            <a:off x="204707" y="3269991"/>
            <a:ext cx="566087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1854E1E0-26A1-41AC-9349-6FE5BAB67B48}"/>
              </a:ext>
            </a:extLst>
          </p:cNvPr>
          <p:cNvSpPr txBox="1"/>
          <p:nvPr/>
        </p:nvSpPr>
        <p:spPr>
          <a:xfrm>
            <a:off x="325027" y="3518036"/>
            <a:ext cx="56467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World-class cyber, IT and engineering provision </a:t>
            </a:r>
            <a:endParaRPr kumimoji="0" lang="en-GB"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cxnSp>
        <p:nvCxnSpPr>
          <p:cNvPr id="27" name="Straight Connector 26">
            <a:extLst>
              <a:ext uri="{FF2B5EF4-FFF2-40B4-BE49-F238E27FC236}">
                <a16:creationId xmlns:a16="http://schemas.microsoft.com/office/drawing/2014/main" id="{A635068A-923B-464A-BC5B-A0F76EEC5C6A}"/>
              </a:ext>
            </a:extLst>
          </p:cNvPr>
          <p:cNvCxnSpPr>
            <a:cxnSpLocks/>
          </p:cNvCxnSpPr>
          <p:nvPr/>
        </p:nvCxnSpPr>
        <p:spPr>
          <a:xfrm>
            <a:off x="204707" y="4196422"/>
            <a:ext cx="566087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A1BF4485-9447-4841-8C0A-88B891FB34C2}"/>
              </a:ext>
            </a:extLst>
          </p:cNvPr>
          <p:cNvCxnSpPr>
            <a:cxnSpLocks/>
          </p:cNvCxnSpPr>
          <p:nvPr/>
        </p:nvCxnSpPr>
        <p:spPr>
          <a:xfrm>
            <a:off x="204707" y="5130872"/>
            <a:ext cx="566087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4C693C08-95DD-4F89-AEAD-B7F811260EA2}"/>
              </a:ext>
            </a:extLst>
          </p:cNvPr>
          <p:cNvSpPr txBox="1"/>
          <p:nvPr/>
        </p:nvSpPr>
        <p:spPr>
          <a:xfrm>
            <a:off x="325027" y="5277452"/>
            <a:ext cx="39120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t>
            </a:r>
            <a:r>
              <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dedicated workspace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IoT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learners to work in</a:t>
            </a:r>
            <a:endPar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3" name="TextBox 32">
            <a:extLst>
              <a:ext uri="{FF2B5EF4-FFF2-40B4-BE49-F238E27FC236}">
                <a16:creationId xmlns:a16="http://schemas.microsoft.com/office/drawing/2014/main" id="{1B80AA6F-EADF-4DF6-B6C9-C94DC209C899}"/>
              </a:ext>
            </a:extLst>
          </p:cNvPr>
          <p:cNvSpPr txBox="1"/>
          <p:nvPr/>
        </p:nvSpPr>
        <p:spPr>
          <a:xfrm>
            <a:off x="6412675" y="223100"/>
            <a:ext cx="484888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rPr>
              <a:t>LINKS TO LOCAL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rPr>
              <a:t>EMPLOYERS WITHIN THE RELEVANT INDUSTRY</a:t>
            </a:r>
          </a:p>
        </p:txBody>
      </p:sp>
      <p:cxnSp>
        <p:nvCxnSpPr>
          <p:cNvPr id="35" name="Straight Connector 34">
            <a:extLst>
              <a:ext uri="{FF2B5EF4-FFF2-40B4-BE49-F238E27FC236}">
                <a16:creationId xmlns:a16="http://schemas.microsoft.com/office/drawing/2014/main" id="{425A6423-A190-4891-8334-3200CC845098}"/>
              </a:ext>
            </a:extLst>
          </p:cNvPr>
          <p:cNvCxnSpPr/>
          <p:nvPr/>
        </p:nvCxnSpPr>
        <p:spPr>
          <a:xfrm>
            <a:off x="6296365" y="2331945"/>
            <a:ext cx="5660875" cy="0"/>
          </a:xfrm>
          <a:prstGeom prst="line">
            <a:avLst/>
          </a:prstGeom>
          <a:ln w="9525" cap="flat" cmpd="sng" algn="ctr">
            <a:solidFill>
              <a:srgbClr val="F683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TextBox 35">
            <a:extLst>
              <a:ext uri="{FF2B5EF4-FFF2-40B4-BE49-F238E27FC236}">
                <a16:creationId xmlns:a16="http://schemas.microsoft.com/office/drawing/2014/main" id="{62EF5035-1739-4632-8722-FAE8059664D6}"/>
              </a:ext>
            </a:extLst>
          </p:cNvPr>
          <p:cNvSpPr txBox="1"/>
          <p:nvPr/>
        </p:nvSpPr>
        <p:spPr>
          <a:xfrm>
            <a:off x="6356525" y="2598456"/>
            <a:ext cx="24127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Work </a:t>
            </a:r>
            <a:r>
              <a:rPr kumimoji="0" lang="en-GB" sz="2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Arial" panose="020B0604020202020204" pitchFamily="34" charset="0"/>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p:txBody>
      </p:sp>
      <p:cxnSp>
        <p:nvCxnSpPr>
          <p:cNvPr id="37" name="Straight Connector 36">
            <a:extLst>
              <a:ext uri="{FF2B5EF4-FFF2-40B4-BE49-F238E27FC236}">
                <a16:creationId xmlns:a16="http://schemas.microsoft.com/office/drawing/2014/main" id="{30E577EE-E68F-43ED-9B9E-1DFE353A053B}"/>
              </a:ext>
            </a:extLst>
          </p:cNvPr>
          <p:cNvCxnSpPr/>
          <p:nvPr/>
        </p:nvCxnSpPr>
        <p:spPr>
          <a:xfrm>
            <a:off x="6296365" y="3269991"/>
            <a:ext cx="5660875" cy="0"/>
          </a:xfrm>
          <a:prstGeom prst="line">
            <a:avLst/>
          </a:prstGeom>
          <a:ln w="9525" cap="flat" cmpd="sng" algn="ctr">
            <a:solidFill>
              <a:srgbClr val="F683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6FCFCAAC-F9C8-4772-A6D4-D8A5A8ED4881}"/>
              </a:ext>
            </a:extLst>
          </p:cNvPr>
          <p:cNvSpPr txBox="1"/>
          <p:nvPr/>
        </p:nvSpPr>
        <p:spPr>
          <a:xfrm>
            <a:off x="6364543" y="3416969"/>
            <a:ext cx="58876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Access to employers’ premises to access </a:t>
            </a:r>
            <a:r>
              <a:rPr kumimoji="0" lang="en-GB" sz="18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Arial" panose="020B0604020202020204" pitchFamily="34" charset="0"/>
              </a:rPr>
              <a:t>cutting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Arial" panose="020B0604020202020204" pitchFamily="34" charset="0"/>
              </a:rPr>
              <a:t>edge technology </a:t>
            </a:r>
            <a:r>
              <a:rPr kumimoji="0" lang="en-GB" sz="18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and develop new skills</a:t>
            </a:r>
            <a:endParaRPr kumimoji="0" lang="en-GB" sz="18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p:txBody>
      </p:sp>
      <p:cxnSp>
        <p:nvCxnSpPr>
          <p:cNvPr id="39" name="Straight Connector 38">
            <a:extLst>
              <a:ext uri="{FF2B5EF4-FFF2-40B4-BE49-F238E27FC236}">
                <a16:creationId xmlns:a16="http://schemas.microsoft.com/office/drawing/2014/main" id="{22C2B544-4CA5-4C3B-8D7F-7EA944F3513D}"/>
              </a:ext>
            </a:extLst>
          </p:cNvPr>
          <p:cNvCxnSpPr/>
          <p:nvPr/>
        </p:nvCxnSpPr>
        <p:spPr>
          <a:xfrm>
            <a:off x="6296365" y="4208454"/>
            <a:ext cx="5660875" cy="0"/>
          </a:xfrm>
          <a:prstGeom prst="line">
            <a:avLst/>
          </a:prstGeom>
          <a:ln w="9525" cap="flat" cmpd="sng" algn="ctr">
            <a:solidFill>
              <a:srgbClr val="F683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C782944A-1563-4408-B508-7A48B7670CCE}"/>
              </a:ext>
            </a:extLst>
          </p:cNvPr>
          <p:cNvSpPr txBox="1"/>
          <p:nvPr/>
        </p:nvSpPr>
        <p:spPr>
          <a:xfrm>
            <a:off x="6356683" y="4452486"/>
            <a:ext cx="20979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Guest </a:t>
            </a:r>
            <a:r>
              <a:rPr kumimoji="0" lang="en-GB" sz="2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Arial" panose="020B0604020202020204" pitchFamily="34" charset="0"/>
              </a:rPr>
              <a:t>lectures</a:t>
            </a:r>
            <a:endParaRPr kumimoji="0" lang="en-GB" sz="2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p:txBody>
      </p:sp>
      <p:cxnSp>
        <p:nvCxnSpPr>
          <p:cNvPr id="41" name="Straight Connector 40">
            <a:extLst>
              <a:ext uri="{FF2B5EF4-FFF2-40B4-BE49-F238E27FC236}">
                <a16:creationId xmlns:a16="http://schemas.microsoft.com/office/drawing/2014/main" id="{F5ED264B-F97E-4EB8-AFC0-6B070A2CDA5B}"/>
              </a:ext>
            </a:extLst>
          </p:cNvPr>
          <p:cNvCxnSpPr/>
          <p:nvPr/>
        </p:nvCxnSpPr>
        <p:spPr>
          <a:xfrm>
            <a:off x="6292351" y="5142904"/>
            <a:ext cx="5660875" cy="0"/>
          </a:xfrm>
          <a:prstGeom prst="line">
            <a:avLst/>
          </a:prstGeom>
          <a:ln w="9525" cap="flat" cmpd="sng" algn="ctr">
            <a:solidFill>
              <a:srgbClr val="F683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9556DB36-ED5F-4CAB-88B0-2E8094BD557E}"/>
              </a:ext>
            </a:extLst>
          </p:cNvPr>
          <p:cNvSpPr txBox="1"/>
          <p:nvPr/>
        </p:nvSpPr>
        <p:spPr>
          <a:xfrm>
            <a:off x="6364543" y="5364466"/>
            <a:ext cx="373204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Other </a:t>
            </a:r>
            <a:r>
              <a:rPr kumimoji="0" lang="en-GB" sz="2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Arial" panose="020B0604020202020204" pitchFamily="34" charset="0"/>
              </a:rPr>
              <a:t>support</a:t>
            </a:r>
            <a:r>
              <a:rPr kumimoji="0" lang="en-GB" sz="20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rPr>
              <a:t> being planned </a:t>
            </a:r>
            <a:endParaRPr kumimoji="0" lang="en-GB" sz="2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48289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83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3D65-AE38-4301-8CA1-AE8BD8DAACDB}"/>
              </a:ext>
            </a:extLst>
          </p:cNvPr>
          <p:cNvSpPr>
            <a:spLocks noGrp="1"/>
          </p:cNvSpPr>
          <p:nvPr>
            <p:ph type="title"/>
          </p:nvPr>
        </p:nvSpPr>
        <p:spPr>
          <a:xfrm>
            <a:off x="717880" y="365125"/>
            <a:ext cx="10515600" cy="1325563"/>
          </a:xfrm>
        </p:spPr>
        <p:txBody>
          <a:bodyPr/>
          <a:lstStyle/>
          <a:p>
            <a:r>
              <a:rPr lang="en-GB" dirty="0">
                <a:solidFill>
                  <a:schemeClr val="bg1"/>
                </a:solidFill>
                <a:latin typeface="Arial Black" panose="020B0A04020102020204" pitchFamily="34" charset="0"/>
                <a:cs typeface="Calibri Light"/>
              </a:rPr>
              <a:t>WHAT NEXT? </a:t>
            </a:r>
            <a:endParaRPr lang="en-GB" dirty="0">
              <a:solidFill>
                <a:schemeClr val="bg1"/>
              </a:solidFill>
              <a:latin typeface="Arial Black" panose="020B0A04020102020204" pitchFamily="34" charset="0"/>
            </a:endParaRPr>
          </a:p>
        </p:txBody>
      </p:sp>
      <p:sp>
        <p:nvSpPr>
          <p:cNvPr id="4" name="Rectangle 3">
            <a:extLst>
              <a:ext uri="{FF2B5EF4-FFF2-40B4-BE49-F238E27FC236}">
                <a16:creationId xmlns:a16="http://schemas.microsoft.com/office/drawing/2014/main" id="{1AA8D03F-DB78-47D9-BE0A-7B3165E289C5}"/>
              </a:ext>
            </a:extLst>
          </p:cNvPr>
          <p:cNvSpPr/>
          <p:nvPr/>
        </p:nvSpPr>
        <p:spPr>
          <a:xfrm>
            <a:off x="0" y="6176963"/>
            <a:ext cx="12192000" cy="681037"/>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video game&#10;&#10;Description automatically generated with medium confidence">
            <a:extLst>
              <a:ext uri="{FF2B5EF4-FFF2-40B4-BE49-F238E27FC236}">
                <a16:creationId xmlns:a16="http://schemas.microsoft.com/office/drawing/2014/main" id="{B721691C-F1FC-41F9-B4B7-ECBCE41D2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3884" y="6295163"/>
            <a:ext cx="1440253" cy="434078"/>
          </a:xfrm>
          <a:prstGeom prst="rect">
            <a:avLst/>
          </a:prstGeom>
        </p:spPr>
      </p:pic>
      <p:sp>
        <p:nvSpPr>
          <p:cNvPr id="8" name="Rectangle 7">
            <a:extLst>
              <a:ext uri="{FF2B5EF4-FFF2-40B4-BE49-F238E27FC236}">
                <a16:creationId xmlns:a16="http://schemas.microsoft.com/office/drawing/2014/main" id="{F3E44458-CB04-4462-8FF4-3E95785D9F84}"/>
              </a:ext>
            </a:extLst>
          </p:cNvPr>
          <p:cNvSpPr/>
          <p:nvPr/>
        </p:nvSpPr>
        <p:spPr>
          <a:xfrm>
            <a:off x="8247696" y="4325872"/>
            <a:ext cx="3298616" cy="1404472"/>
          </a:xfrm>
          <a:prstGeom prst="rect">
            <a:avLst/>
          </a:prstGeom>
          <a:solidFill>
            <a:schemeClr val="bg1"/>
          </a:solidFill>
          <a:ln>
            <a:solidFill>
              <a:srgbClr val="F68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5E9DE49-6750-4345-86E4-2361E4D710C7}"/>
              </a:ext>
            </a:extLst>
          </p:cNvPr>
          <p:cNvSpPr txBox="1"/>
          <p:nvPr/>
        </p:nvSpPr>
        <p:spPr>
          <a:xfrm>
            <a:off x="8521456" y="4658776"/>
            <a:ext cx="2712024" cy="954107"/>
          </a:xfrm>
          <a:prstGeom prst="rect">
            <a:avLst/>
          </a:prstGeom>
          <a:noFill/>
        </p:spPr>
        <p:txBody>
          <a:bodyPr wrap="non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rPr>
              <a:t>ANY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68320"/>
              </a:solidFill>
              <a:effectLst/>
              <a:uLnTx/>
              <a:uFillTx/>
              <a:latin typeface="Arial Black" panose="020B0A040201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68320"/>
                </a:solidFill>
                <a:effectLst/>
                <a:uLnTx/>
                <a:uFillTx/>
                <a:latin typeface="Arial Black"/>
                <a:ea typeface="+mn-ea"/>
                <a:cs typeface="+mn-cs"/>
              </a:rPr>
              <a:t>EMAIL: </a:t>
            </a:r>
            <a:r>
              <a:rPr kumimoji="0" lang="en-GB" sz="1400" b="0" i="0" u="none" strike="noStrike" kern="1200" cap="none" spc="0" normalizeH="0" baseline="0" noProof="0" dirty="0">
                <a:ln>
                  <a:noFill/>
                </a:ln>
                <a:solidFill>
                  <a:srgbClr val="F68320"/>
                </a:solidFill>
                <a:effectLst/>
                <a:uLnTx/>
                <a:uFillTx/>
                <a:latin typeface="Arial"/>
                <a:ea typeface="+mn-ea"/>
                <a:cs typeface="Arial"/>
                <a:hlinkClick r:id="rId3"/>
              </a:rPr>
              <a:t>INFO@WEIOT.AC.UK</a:t>
            </a:r>
            <a:endParaRPr kumimoji="0" lang="en-GB" sz="1400" b="0" i="0" u="none" strike="noStrike" kern="1200" cap="none" spc="0" normalizeH="0" baseline="0" noProof="0" dirty="0">
              <a:ln>
                <a:noFill/>
              </a:ln>
              <a:solidFill>
                <a:srgbClr val="F68320"/>
              </a:solidFill>
              <a:effectLst/>
              <a:uLnTx/>
              <a:uFillTx/>
              <a:latin typeface="Arial" panose="020B0604020202020204" pitchFamily="34" charset="0"/>
              <a:ea typeface="+mn-ea"/>
              <a:cs typeface="Arial" panose="020B0604020202020204" pitchFamily="34" charset="0"/>
              <a:hlinkClick r:id="rId3"/>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68320"/>
                </a:solidFill>
                <a:effectLst/>
                <a:highlight>
                  <a:srgbClr val="FFFF00"/>
                </a:highlight>
                <a:uLnTx/>
                <a:uFillTx/>
                <a:latin typeface="Arial"/>
                <a:ea typeface="+mn-ea"/>
                <a:cs typeface="Arial"/>
              </a:rPr>
              <a:t>ADD your organisation details </a:t>
            </a:r>
            <a:endParaRPr kumimoji="0" lang="en-GB" sz="1400" b="0" i="0" u="none" strike="noStrike" kern="1200" cap="none" spc="0" normalizeH="0" baseline="0" noProof="0" dirty="0">
              <a:ln>
                <a:noFill/>
              </a:ln>
              <a:solidFill>
                <a:srgbClr val="F68320"/>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D495B1C-8264-49BB-9604-BEE9E7369FE0}"/>
              </a:ext>
            </a:extLst>
          </p:cNvPr>
          <p:cNvSpPr txBox="1"/>
          <p:nvPr/>
        </p:nvSpPr>
        <p:spPr>
          <a:xfrm>
            <a:off x="717880" y="2194529"/>
            <a:ext cx="56608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ENJOY YOUR COURSE</a:t>
            </a:r>
          </a:p>
        </p:txBody>
      </p:sp>
      <p:sp>
        <p:nvSpPr>
          <p:cNvPr id="12" name="TextBox 11">
            <a:extLst>
              <a:ext uri="{FF2B5EF4-FFF2-40B4-BE49-F238E27FC236}">
                <a16:creationId xmlns:a16="http://schemas.microsoft.com/office/drawing/2014/main" id="{98C0F4DE-997D-4E84-BAF2-94627631CD1D}"/>
              </a:ext>
            </a:extLst>
          </p:cNvPr>
          <p:cNvSpPr txBox="1"/>
          <p:nvPr/>
        </p:nvSpPr>
        <p:spPr>
          <a:xfrm>
            <a:off x="693590" y="3348631"/>
            <a:ext cx="62123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INVITE TO A ‘WELCOME EVENT’ FOR ALL COURSES AND STARTS ACROSS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NOVEMBER 2021 (TBC)</a:t>
            </a:r>
          </a:p>
        </p:txBody>
      </p:sp>
      <p:cxnSp>
        <p:nvCxnSpPr>
          <p:cNvPr id="14" name="Straight Connector 13">
            <a:extLst>
              <a:ext uri="{FF2B5EF4-FFF2-40B4-BE49-F238E27FC236}">
                <a16:creationId xmlns:a16="http://schemas.microsoft.com/office/drawing/2014/main" id="{BBBBEC62-BA7D-4666-AF66-0722AA8E6727}"/>
              </a:ext>
            </a:extLst>
          </p:cNvPr>
          <p:cNvCxnSpPr>
            <a:cxnSpLocks/>
          </p:cNvCxnSpPr>
          <p:nvPr/>
        </p:nvCxnSpPr>
        <p:spPr>
          <a:xfrm>
            <a:off x="717880" y="4429451"/>
            <a:ext cx="621230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8387F1FD-D41F-43A0-B3C3-C9B1552A416C}"/>
              </a:ext>
            </a:extLst>
          </p:cNvPr>
          <p:cNvSpPr txBox="1"/>
          <p:nvPr/>
        </p:nvSpPr>
        <p:spPr>
          <a:xfrm>
            <a:off x="717880" y="4723208"/>
            <a:ext cx="56608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ARE AN ‘ASSOCIATE LEARNER’ FOR THE IoT</a:t>
            </a:r>
          </a:p>
        </p:txBody>
      </p:sp>
      <p:cxnSp>
        <p:nvCxnSpPr>
          <p:cNvPr id="20" name="Straight Connector 19">
            <a:extLst>
              <a:ext uri="{FF2B5EF4-FFF2-40B4-BE49-F238E27FC236}">
                <a16:creationId xmlns:a16="http://schemas.microsoft.com/office/drawing/2014/main" id="{2BBD4659-003B-4F8B-897A-E955BD9ED23E}"/>
              </a:ext>
            </a:extLst>
          </p:cNvPr>
          <p:cNvCxnSpPr>
            <a:cxnSpLocks/>
          </p:cNvCxnSpPr>
          <p:nvPr/>
        </p:nvCxnSpPr>
        <p:spPr>
          <a:xfrm>
            <a:off x="717879" y="5730344"/>
            <a:ext cx="621230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FDE32C2-8821-4038-BC31-727E64AAD6C2}"/>
              </a:ext>
            </a:extLst>
          </p:cNvPr>
          <p:cNvCxnSpPr>
            <a:cxnSpLocks/>
          </p:cNvCxnSpPr>
          <p:nvPr/>
        </p:nvCxnSpPr>
        <p:spPr>
          <a:xfrm>
            <a:off x="717879" y="3134051"/>
            <a:ext cx="621230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6408A524-42D1-4985-BA04-0B17DED57974}"/>
              </a:ext>
            </a:extLst>
          </p:cNvPr>
          <p:cNvCxnSpPr>
            <a:cxnSpLocks/>
          </p:cNvCxnSpPr>
          <p:nvPr/>
        </p:nvCxnSpPr>
        <p:spPr>
          <a:xfrm>
            <a:off x="717879" y="1836470"/>
            <a:ext cx="6212305"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1967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1261884"/>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Intro to Cyber</a:t>
            </a:r>
          </a:p>
          <a:p>
            <a:pPr algn="ctr"/>
            <a:r>
              <a:rPr lang="en-GB" sz="3200" b="1" spc="300" dirty="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rgbClr val="92D050"/>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253869"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Monday</a:t>
            </a:r>
            <a:endParaRPr lang="en-GB" spc="300" dirty="0">
              <a:solidFill>
                <a:schemeClr val="bg1"/>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Tuesday</a:t>
            </a:r>
            <a:endParaRPr lang="en-GB" spc="300" dirty="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Wednesday</a:t>
            </a:r>
            <a:endParaRPr lang="en-GB" spc="300"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347429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20A-BE90-475C-B9E6-D40B98D70C5E}"/>
              </a:ext>
            </a:extLst>
          </p:cNvPr>
          <p:cNvSpPr>
            <a:spLocks noGrp="1"/>
          </p:cNvSpPr>
          <p:nvPr>
            <p:ph type="title"/>
          </p:nvPr>
        </p:nvSpPr>
        <p:spPr/>
        <p:txBody>
          <a:bodyPr/>
          <a:lstStyle/>
          <a:p>
            <a:r>
              <a:rPr lang="en-GB" dirty="0"/>
              <a:t>Course Pre-requisites</a:t>
            </a:r>
          </a:p>
        </p:txBody>
      </p:sp>
      <p:sp>
        <p:nvSpPr>
          <p:cNvPr id="3" name="Content Placeholder 2">
            <a:extLst>
              <a:ext uri="{FF2B5EF4-FFF2-40B4-BE49-F238E27FC236}">
                <a16:creationId xmlns:a16="http://schemas.microsoft.com/office/drawing/2014/main" id="{D7D5FCFA-40D4-436D-AF86-B78A2A9D5936}"/>
              </a:ext>
            </a:extLst>
          </p:cNvPr>
          <p:cNvSpPr>
            <a:spLocks noGrp="1"/>
          </p:cNvSpPr>
          <p:nvPr>
            <p:ph idx="1"/>
          </p:nvPr>
        </p:nvSpPr>
        <p:spPr/>
        <p:txBody>
          <a:bodyPr vert="horz" lIns="91440" tIns="45720" rIns="91440" bIns="45720" rtlCol="0" anchor="t">
            <a:normAutofit/>
          </a:bodyPr>
          <a:lstStyle/>
          <a:p>
            <a:pPr marL="0" indent="0">
              <a:buNone/>
            </a:pPr>
            <a:r>
              <a:rPr lang="en-US" dirty="0"/>
              <a:t>Apprentice </a:t>
            </a:r>
            <a:r>
              <a:rPr lang="en-US"/>
              <a:t>pre-module preparation</a:t>
            </a:r>
            <a:endParaRPr lang="en-US" dirty="0">
              <a:cs typeface="Calibri"/>
            </a:endParaRPr>
          </a:p>
          <a:p>
            <a:pPr marL="0" indent="0">
              <a:buNone/>
            </a:pPr>
            <a:endParaRPr lang="en-US" dirty="0"/>
          </a:p>
          <a:p>
            <a:pPr marL="0" indent="0">
              <a:buNone/>
            </a:pPr>
            <a:r>
              <a:rPr lang="en-US" dirty="0"/>
              <a:t>Access to Smart Assessor? - login and complete "Skills Scan"</a:t>
            </a:r>
            <a:endParaRPr lang="en-US" dirty="0">
              <a:cs typeface="Calibri"/>
            </a:endParaRPr>
          </a:p>
          <a:p>
            <a:pPr marL="0" indent="0">
              <a:buNone/>
            </a:pPr>
            <a:r>
              <a:rPr lang="en-US" dirty="0">
                <a:cs typeface="Calibri"/>
                <a:hlinkClick r:id="rId3"/>
              </a:rPr>
              <a:t> - Smart Assessor</a:t>
            </a:r>
          </a:p>
          <a:p>
            <a:pPr marL="0" indent="0">
              <a:buNone/>
            </a:pPr>
            <a:endParaRPr lang="en-US" dirty="0"/>
          </a:p>
          <a:p>
            <a:pPr marL="0" indent="0">
              <a:buNone/>
            </a:pPr>
            <a:r>
              <a:rPr lang="en-US" dirty="0"/>
              <a:t>Access to the Apprenticeship Wiki?</a:t>
            </a:r>
          </a:p>
          <a:p>
            <a:pPr marL="0" indent="0">
              <a:buNone/>
            </a:pPr>
            <a:r>
              <a:rPr lang="en-US" dirty="0">
                <a:cs typeface="Calibri" panose="020F0502020204030204"/>
                <a:hlinkClick r:id="rId4"/>
              </a:rPr>
              <a:t> - Apprenticeship Wiki</a:t>
            </a:r>
            <a:endParaRPr lang="en-US" dirty="0">
              <a:cs typeface="Calibri" panose="020F0502020204030204"/>
            </a:endParaRPr>
          </a:p>
        </p:txBody>
      </p:sp>
    </p:spTree>
    <p:extLst>
      <p:ext uri="{BB962C8B-B14F-4D97-AF65-F5344CB8AC3E}">
        <p14:creationId xmlns:p14="http://schemas.microsoft.com/office/powerpoint/2010/main" val="375285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20A-BE90-475C-B9E6-D40B98D70C5E}"/>
              </a:ext>
            </a:extLst>
          </p:cNvPr>
          <p:cNvSpPr>
            <a:spLocks noGrp="1"/>
          </p:cNvSpPr>
          <p:nvPr>
            <p:ph type="title"/>
          </p:nvPr>
        </p:nvSpPr>
        <p:spPr/>
        <p:txBody>
          <a:bodyPr/>
          <a:lstStyle/>
          <a:p>
            <a:r>
              <a:rPr lang="en-GB" dirty="0"/>
              <a:t>Cyber Security Technician</a:t>
            </a:r>
          </a:p>
        </p:txBody>
      </p:sp>
      <p:sp>
        <p:nvSpPr>
          <p:cNvPr id="3" name="Content Placeholder 2">
            <a:extLst>
              <a:ext uri="{FF2B5EF4-FFF2-40B4-BE49-F238E27FC236}">
                <a16:creationId xmlns:a16="http://schemas.microsoft.com/office/drawing/2014/main" id="{D7D5FCFA-40D4-436D-AF86-B78A2A9D5936}"/>
              </a:ext>
            </a:extLst>
          </p:cNvPr>
          <p:cNvSpPr>
            <a:spLocks noGrp="1"/>
          </p:cNvSpPr>
          <p:nvPr>
            <p:ph idx="1"/>
          </p:nvPr>
        </p:nvSpPr>
        <p:spPr/>
        <p:txBody>
          <a:bodyPr>
            <a:normAutofit/>
          </a:bodyPr>
          <a:lstStyle/>
          <a:p>
            <a:pPr marL="0" indent="0">
              <a:buNone/>
            </a:pPr>
            <a:r>
              <a:rPr lang="en-US" dirty="0"/>
              <a:t>This occupation is found in all sectors where information is held digitally and where that information is an asset that needs to be protected including but not limited to:</a:t>
            </a:r>
          </a:p>
          <a:p>
            <a:pPr marL="0" indent="0">
              <a:buNone/>
            </a:pPr>
            <a:endParaRPr lang="en-US" dirty="0"/>
          </a:p>
          <a:p>
            <a:pPr marL="0" indent="0" algn="ctr">
              <a:buNone/>
            </a:pPr>
            <a:r>
              <a:rPr lang="en-US" dirty="0"/>
              <a:t>Finance, 	Retail,		Telecoms, </a:t>
            </a:r>
          </a:p>
          <a:p>
            <a:pPr marL="0" indent="0" algn="ctr">
              <a:buNone/>
            </a:pPr>
            <a:r>
              <a:rPr lang="en-US" dirty="0"/>
              <a:t>Health, 	Media,	Manufacturing,</a:t>
            </a:r>
          </a:p>
          <a:p>
            <a:pPr marL="0" indent="0" algn="ctr">
              <a:buNone/>
            </a:pPr>
            <a:r>
              <a:rPr lang="en-US" dirty="0"/>
              <a:t>and local authorities</a:t>
            </a:r>
          </a:p>
        </p:txBody>
      </p:sp>
    </p:spTree>
    <p:extLst>
      <p:ext uri="{BB962C8B-B14F-4D97-AF65-F5344CB8AC3E}">
        <p14:creationId xmlns:p14="http://schemas.microsoft.com/office/powerpoint/2010/main" val="153211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20A-BE90-475C-B9E6-D40B98D70C5E}"/>
              </a:ext>
            </a:extLst>
          </p:cNvPr>
          <p:cNvSpPr>
            <a:spLocks noGrp="1"/>
          </p:cNvSpPr>
          <p:nvPr>
            <p:ph type="title"/>
          </p:nvPr>
        </p:nvSpPr>
        <p:spPr/>
        <p:txBody>
          <a:bodyPr/>
          <a:lstStyle/>
          <a:p>
            <a:r>
              <a:rPr lang="en-GB" dirty="0"/>
              <a:t>Cyber Security Technician</a:t>
            </a:r>
          </a:p>
        </p:txBody>
      </p:sp>
      <p:sp>
        <p:nvSpPr>
          <p:cNvPr id="3" name="Content Placeholder 2">
            <a:extLst>
              <a:ext uri="{FF2B5EF4-FFF2-40B4-BE49-F238E27FC236}">
                <a16:creationId xmlns:a16="http://schemas.microsoft.com/office/drawing/2014/main" id="{D7D5FCFA-40D4-436D-AF86-B78A2A9D5936}"/>
              </a:ext>
            </a:extLst>
          </p:cNvPr>
          <p:cNvSpPr>
            <a:spLocks noGrp="1"/>
          </p:cNvSpPr>
          <p:nvPr>
            <p:ph idx="1"/>
          </p:nvPr>
        </p:nvSpPr>
        <p:spPr/>
        <p:txBody>
          <a:bodyPr>
            <a:normAutofit/>
          </a:bodyPr>
          <a:lstStyle/>
          <a:p>
            <a:pPr marL="0" indent="0">
              <a:buNone/>
            </a:pPr>
            <a:endParaRPr lang="en-US" dirty="0"/>
          </a:p>
          <a:p>
            <a:pPr marL="0" indent="0">
              <a:buNone/>
            </a:pPr>
            <a:r>
              <a:rPr lang="en-US" dirty="0"/>
              <a:t>The broad purpose of the occupation is to provide first line cyber security support. </a:t>
            </a:r>
          </a:p>
          <a:p>
            <a:pPr marL="0" indent="0">
              <a:buNone/>
            </a:pPr>
            <a:endParaRPr lang="en-US" dirty="0"/>
          </a:p>
          <a:p>
            <a:pPr marL="0" indent="0">
              <a:buNone/>
            </a:pPr>
            <a:r>
              <a:rPr lang="en-US" dirty="0"/>
              <a:t>This requires individuals to monitor and detect potential security threats and escalate as necessary and to support secure and uninterrupted business operations of an </a:t>
            </a:r>
            <a:r>
              <a:rPr lang="en-US" dirty="0" err="1"/>
              <a:t>organisation</a:t>
            </a:r>
            <a:r>
              <a:rPr lang="en-US" dirty="0"/>
              <a:t> through the implementation of cyber security mechanisms and the application of cyber security procedures and controls. </a:t>
            </a:r>
            <a:endParaRPr lang="en-GB" dirty="0"/>
          </a:p>
        </p:txBody>
      </p:sp>
    </p:spTree>
    <p:extLst>
      <p:ext uri="{BB962C8B-B14F-4D97-AF65-F5344CB8AC3E}">
        <p14:creationId xmlns:p14="http://schemas.microsoft.com/office/powerpoint/2010/main" val="403630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20A-BE90-475C-B9E6-D40B98D70C5E}"/>
              </a:ext>
            </a:extLst>
          </p:cNvPr>
          <p:cNvSpPr>
            <a:spLocks noGrp="1"/>
          </p:cNvSpPr>
          <p:nvPr>
            <p:ph type="title"/>
          </p:nvPr>
        </p:nvSpPr>
        <p:spPr/>
        <p:txBody>
          <a:bodyPr/>
          <a:lstStyle/>
          <a:p>
            <a:r>
              <a:rPr lang="en-GB" dirty="0"/>
              <a:t>Cyber Security Technician</a:t>
            </a:r>
          </a:p>
        </p:txBody>
      </p:sp>
      <p:sp>
        <p:nvSpPr>
          <p:cNvPr id="3" name="Content Placeholder 2">
            <a:extLst>
              <a:ext uri="{FF2B5EF4-FFF2-40B4-BE49-F238E27FC236}">
                <a16:creationId xmlns:a16="http://schemas.microsoft.com/office/drawing/2014/main" id="{D7D5FCFA-40D4-436D-AF86-B78A2A9D5936}"/>
              </a:ext>
            </a:extLst>
          </p:cNvPr>
          <p:cNvSpPr>
            <a:spLocks noGrp="1"/>
          </p:cNvSpPr>
          <p:nvPr>
            <p:ph idx="1"/>
          </p:nvPr>
        </p:nvSpPr>
        <p:spPr/>
        <p:txBody>
          <a:bodyPr>
            <a:normAutofit/>
          </a:bodyPr>
          <a:lstStyle/>
          <a:p>
            <a:pPr marL="0" indent="0">
              <a:buNone/>
            </a:pPr>
            <a:endParaRPr lang="en-US" dirty="0"/>
          </a:p>
          <a:p>
            <a:pPr marL="0" indent="0">
              <a:buNone/>
            </a:pPr>
            <a:r>
              <a:rPr lang="en-US" dirty="0"/>
              <a:t>To contribute to the delivery of a security culture across an </a:t>
            </a:r>
            <a:r>
              <a:rPr lang="en-US" dirty="0" err="1"/>
              <a:t>organisation</a:t>
            </a:r>
            <a:r>
              <a:rPr lang="en-US" dirty="0"/>
              <a:t>, understanding vulnerabilities and threats and supporting the development of an </a:t>
            </a:r>
            <a:r>
              <a:rPr lang="en-US" dirty="0" err="1"/>
              <a:t>organisation's</a:t>
            </a:r>
            <a:r>
              <a:rPr lang="en-US" dirty="0"/>
              <a:t> cyber security maturity. </a:t>
            </a:r>
          </a:p>
          <a:p>
            <a:pPr marL="0" indent="0">
              <a:buNone/>
            </a:pPr>
            <a:endParaRPr lang="en-US" dirty="0"/>
          </a:p>
          <a:p>
            <a:pPr marL="0" indent="0">
              <a:buNone/>
            </a:pPr>
            <a:r>
              <a:rPr lang="en-US" dirty="0"/>
              <a:t>To apply procedures and controls to maintain security and control of an </a:t>
            </a:r>
            <a:r>
              <a:rPr lang="en-US" dirty="0" err="1"/>
              <a:t>organisation</a:t>
            </a:r>
            <a:r>
              <a:rPr lang="en-US" dirty="0"/>
              <a:t>, and process security requests ensuring confidentiality, integrity and availability of information stored digitally.</a:t>
            </a:r>
            <a:endParaRPr lang="en-GB" dirty="0"/>
          </a:p>
        </p:txBody>
      </p:sp>
    </p:spTree>
    <p:extLst>
      <p:ext uri="{BB962C8B-B14F-4D97-AF65-F5344CB8AC3E}">
        <p14:creationId xmlns:p14="http://schemas.microsoft.com/office/powerpoint/2010/main" val="165776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A714-46A4-4E76-8548-D57251EC7880}"/>
              </a:ext>
            </a:extLst>
          </p:cNvPr>
          <p:cNvSpPr>
            <a:spLocks noGrp="1"/>
          </p:cNvSpPr>
          <p:nvPr>
            <p:ph type="title"/>
          </p:nvPr>
        </p:nvSpPr>
        <p:spPr/>
        <p:txBody>
          <a:bodyPr/>
          <a:lstStyle/>
          <a:p>
            <a:r>
              <a:rPr lang="en-GB" dirty="0"/>
              <a:t>Cyber Security Technician - Overview</a:t>
            </a:r>
          </a:p>
        </p:txBody>
      </p:sp>
      <p:sp>
        <p:nvSpPr>
          <p:cNvPr id="3" name="Content Placeholder 2">
            <a:extLst>
              <a:ext uri="{FF2B5EF4-FFF2-40B4-BE49-F238E27FC236}">
                <a16:creationId xmlns:a16="http://schemas.microsoft.com/office/drawing/2014/main" id="{5E390638-6CBB-4D59-AC8D-0A1693D53E21}"/>
              </a:ext>
            </a:extLst>
          </p:cNvPr>
          <p:cNvSpPr>
            <a:spLocks noGrp="1"/>
          </p:cNvSpPr>
          <p:nvPr>
            <p:ph idx="1"/>
          </p:nvPr>
        </p:nvSpPr>
        <p:spPr/>
        <p:txBody>
          <a:bodyPr vert="horz" lIns="91440" tIns="45720" rIns="91440" bIns="45720" rtlCol="0" anchor="t">
            <a:normAutofit/>
          </a:bodyPr>
          <a:lstStyle/>
          <a:p>
            <a:pPr marL="0" indent="0">
              <a:buNone/>
            </a:pPr>
            <a:r>
              <a:rPr lang="en-GB" dirty="0"/>
              <a:t>The Cyber Security Technician apprenticeship is delivered at: </a:t>
            </a:r>
            <a:r>
              <a:rPr lang="en-GB" u="sng" dirty="0"/>
              <a:t>Level 3</a:t>
            </a:r>
          </a:p>
          <a:p>
            <a:pPr marL="0" indent="0">
              <a:buNone/>
            </a:pPr>
            <a:endParaRPr lang="en-GB" u="sng" dirty="0">
              <a:cs typeface="Calibri"/>
            </a:endParaRPr>
          </a:p>
          <a:p>
            <a:pPr marL="0" indent="0">
              <a:buNone/>
            </a:pPr>
            <a:r>
              <a:rPr lang="en-GB" dirty="0">
                <a:cs typeface="Calibri"/>
              </a:rPr>
              <a:t>Course Duration:			18 Months</a:t>
            </a:r>
          </a:p>
          <a:p>
            <a:pPr marL="0" indent="0">
              <a:buNone/>
            </a:pPr>
            <a:endParaRPr lang="en-GB" dirty="0">
              <a:cs typeface="Calibri"/>
            </a:endParaRPr>
          </a:p>
          <a:p>
            <a:pPr marL="0" indent="0">
              <a:buNone/>
            </a:pPr>
            <a:r>
              <a:rPr lang="en-GB" dirty="0">
                <a:cs typeface="Calibri"/>
              </a:rPr>
              <a:t>Content Delivery Duration: 	12 Months</a:t>
            </a:r>
          </a:p>
          <a:p>
            <a:pPr marL="0" indent="0">
              <a:buNone/>
            </a:pPr>
            <a:r>
              <a:rPr lang="en-GB" dirty="0">
                <a:cs typeface="Calibri"/>
              </a:rPr>
              <a:t>Preparation to Gateway:		3 Months</a:t>
            </a:r>
          </a:p>
          <a:p>
            <a:pPr marL="0" indent="0">
              <a:buNone/>
            </a:pPr>
            <a:r>
              <a:rPr lang="en-GB" dirty="0">
                <a:cs typeface="Calibri"/>
              </a:rPr>
              <a:t>End Point Assessment:		3 Months</a:t>
            </a:r>
          </a:p>
          <a:p>
            <a:pPr marL="0" indent="0">
              <a:buNone/>
            </a:pPr>
            <a:endParaRPr lang="en-GB" u="sng" dirty="0">
              <a:cs typeface="Calibri"/>
            </a:endParaRPr>
          </a:p>
        </p:txBody>
      </p:sp>
    </p:spTree>
    <p:extLst>
      <p:ext uri="{BB962C8B-B14F-4D97-AF65-F5344CB8AC3E}">
        <p14:creationId xmlns:p14="http://schemas.microsoft.com/office/powerpoint/2010/main" val="400750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2A4C-198A-4E87-B4A8-AC7A8C0548DC}"/>
              </a:ext>
            </a:extLst>
          </p:cNvPr>
          <p:cNvSpPr>
            <a:spLocks noGrp="1"/>
          </p:cNvSpPr>
          <p:nvPr>
            <p:ph type="title"/>
          </p:nvPr>
        </p:nvSpPr>
        <p:spPr/>
        <p:txBody>
          <a:bodyPr/>
          <a:lstStyle/>
          <a:p>
            <a:r>
              <a:rPr lang="en-GB" dirty="0"/>
              <a:t>Cyber Security Technician</a:t>
            </a:r>
          </a:p>
        </p:txBody>
      </p:sp>
      <p:sp>
        <p:nvSpPr>
          <p:cNvPr id="3" name="Content Placeholder 2">
            <a:extLst>
              <a:ext uri="{FF2B5EF4-FFF2-40B4-BE49-F238E27FC236}">
                <a16:creationId xmlns:a16="http://schemas.microsoft.com/office/drawing/2014/main" id="{710A8663-93FD-44CB-B6C1-C0E52873E5E2}"/>
              </a:ext>
            </a:extLst>
          </p:cNvPr>
          <p:cNvSpPr>
            <a:spLocks noGrp="1"/>
          </p:cNvSpPr>
          <p:nvPr>
            <p:ph idx="1"/>
          </p:nvPr>
        </p:nvSpPr>
        <p:spPr/>
        <p:txBody>
          <a:bodyPr vert="horz" lIns="91440" tIns="45720" rIns="91440" bIns="45720" rtlCol="0" anchor="t">
            <a:normAutofit/>
          </a:bodyPr>
          <a:lstStyle/>
          <a:p>
            <a:r>
              <a:rPr lang="en-GB" dirty="0"/>
              <a:t>Throughout the course you’ll need to build evidence to meet specific competency requirements, which include:</a:t>
            </a:r>
          </a:p>
          <a:p>
            <a:endParaRPr lang="en-GB" dirty="0"/>
          </a:p>
          <a:p>
            <a:r>
              <a:rPr lang="en-GB" dirty="0"/>
              <a:t>K’s – Knowledge – Gained in GC, and in the Workplace</a:t>
            </a:r>
            <a:endParaRPr lang="en-GB" dirty="0">
              <a:cs typeface="Calibri" panose="020F0502020204030204"/>
            </a:endParaRPr>
          </a:p>
          <a:p>
            <a:pPr algn="just"/>
            <a:endParaRPr lang="en-GB" dirty="0">
              <a:cs typeface="Calibri" panose="020F0502020204030204"/>
            </a:endParaRPr>
          </a:p>
          <a:p>
            <a:pPr algn="just"/>
            <a:r>
              <a:rPr lang="en-GB" dirty="0"/>
              <a:t>S’s – Skills – Gained in the Workplace </a:t>
            </a:r>
            <a:endParaRPr lang="en-GB" dirty="0">
              <a:cs typeface="Calibri" panose="020F0502020204030204"/>
            </a:endParaRPr>
          </a:p>
          <a:p>
            <a:pPr algn="just"/>
            <a:endParaRPr lang="en-GB" dirty="0">
              <a:cs typeface="Calibri" panose="020F0502020204030204"/>
            </a:endParaRPr>
          </a:p>
          <a:p>
            <a:pPr algn="just"/>
            <a:r>
              <a:rPr lang="en-GB" dirty="0"/>
              <a:t>B’s – Behaviours – Gained in the Workplace</a:t>
            </a:r>
            <a:endParaRPr lang="en-GB" dirty="0">
              <a:cs typeface="Calibri" panose="020F0502020204030204"/>
            </a:endParaRPr>
          </a:p>
        </p:txBody>
      </p:sp>
    </p:spTree>
    <p:extLst>
      <p:ext uri="{BB962C8B-B14F-4D97-AF65-F5344CB8AC3E}">
        <p14:creationId xmlns:p14="http://schemas.microsoft.com/office/powerpoint/2010/main" val="3744843393"/>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2" ma:contentTypeDescription="Create a new document." ma:contentTypeScope="" ma:versionID="33593a38736335e42a39cf1bdc9c157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72cfa9850d34c0af169e4cb7279ca6ac"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31895C-6CC9-419C-B970-BB69A885E58C}">
  <ds:schemaRefs>
    <ds:schemaRef ds:uri="http://schemas.microsoft.com/sharepoint/v3/contenttype/forms"/>
  </ds:schemaRefs>
</ds:datastoreItem>
</file>

<file path=customXml/itemProps2.xml><?xml version="1.0" encoding="utf-8"?>
<ds:datastoreItem xmlns:ds="http://schemas.openxmlformats.org/officeDocument/2006/customXml" ds:itemID="{7311D75F-A971-4C62-88DF-9BA980D28696}">
  <ds:schemaRefs>
    <ds:schemaRef ds:uri="4a02df82-8de1-40de-837c-d16ad8d3d107"/>
    <ds:schemaRef ds:uri="97cb88b6-6f55-437d-af73-4cb2e3d1b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4D4F6DA-7F71-4422-A4D9-DF4BCFB7B4CC}">
  <ds:schemaRefs>
    <ds:schemaRef ds:uri="http://purl.org/dc/terms/"/>
    <ds:schemaRef ds:uri="http://schemas.microsoft.com/office/2006/metadata/properties"/>
    <ds:schemaRef ds:uri="97cb88b6-6f55-437d-af73-4cb2e3d1be32"/>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4a02df82-8de1-40de-837c-d16ad8d3d10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degree2</Template>
  <TotalTime>0</TotalTime>
  <Words>1632</Words>
  <Application>Microsoft Office PowerPoint</Application>
  <PresentationFormat>Widescreen</PresentationFormat>
  <Paragraphs>295</Paragraphs>
  <Slides>35</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Arial Black</vt:lpstr>
      <vt:lpstr>Calibri</vt:lpstr>
      <vt:lpstr>Calibri Light</vt:lpstr>
      <vt:lpstr>EuroStyle</vt:lpstr>
      <vt:lpstr>degree2</vt:lpstr>
      <vt:lpstr>Office Theme</vt:lpstr>
      <vt:lpstr>Introduction</vt:lpstr>
      <vt:lpstr>PowerPoint Presentation</vt:lpstr>
      <vt:lpstr>Course Pre-requisites</vt:lpstr>
      <vt:lpstr>Course Pre-requisites</vt:lpstr>
      <vt:lpstr>Cyber Security Technician</vt:lpstr>
      <vt:lpstr>Cyber Security Technician</vt:lpstr>
      <vt:lpstr>Cyber Security Technician</vt:lpstr>
      <vt:lpstr>Cyber Security Technician - Overview</vt:lpstr>
      <vt:lpstr>Cyber Security Technician</vt:lpstr>
      <vt:lpstr>Cyber Security Technician - EPA</vt:lpstr>
      <vt:lpstr>Useful Reading / Reference</vt:lpstr>
      <vt:lpstr>Essential Information Sources </vt:lpstr>
      <vt:lpstr>Evidence Considerations</vt:lpstr>
      <vt:lpstr>Evidence Considerations</vt:lpstr>
      <vt:lpstr>Evidence – In Summary</vt:lpstr>
      <vt:lpstr>Apprenticeship IT Training Environments</vt:lpstr>
      <vt:lpstr>PowerPoint Presentation</vt:lpstr>
      <vt:lpstr>PowerPoint Presentation</vt:lpstr>
      <vt:lpstr>If you see a slide with this background…</vt:lpstr>
      <vt:lpstr>If you see a slide with this background…</vt:lpstr>
      <vt:lpstr>If you see a slide with this background…</vt:lpstr>
      <vt:lpstr>PowerPoint Presentation</vt:lpstr>
      <vt:lpstr>“Chatham House” Rule</vt:lpstr>
      <vt:lpstr>Introduction &amp; Goals – Martin Webley</vt:lpstr>
      <vt:lpstr>Introduction &amp; Goals – Martin Webley</vt:lpstr>
      <vt:lpstr>Introduction &amp; Goals – Sulaiman Janjua</vt:lpstr>
      <vt:lpstr>Introductions &amp; Aspirations - Apprentices</vt:lpstr>
      <vt:lpstr>PowerPoint Presentation</vt:lpstr>
      <vt:lpstr>WHAT IS THE WEST OF ENGLAND INSTITUTE OF TECHNOLOGY (WEIoT)? </vt:lpstr>
      <vt:lpstr>WEIoT PARTNERS </vt:lpstr>
      <vt:lpstr>SECTORS </vt:lpstr>
      <vt:lpstr>YOU ARE AN WEIOT STUDENT.... WHAT DOES THIS MEAN FOR YOU? </vt:lpstr>
      <vt:lpstr>PowerPoint Presentation</vt:lpstr>
      <vt:lpstr>WHAT NEXT?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Martin Webley</cp:lastModifiedBy>
  <cp:revision>69</cp:revision>
  <cp:lastPrinted>2021-09-12T14:13:10Z</cp:lastPrinted>
  <dcterms:created xsi:type="dcterms:W3CDTF">2021-01-18T11:18:24Z</dcterms:created>
  <dcterms:modified xsi:type="dcterms:W3CDTF">2022-01-24T11:28:10Z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