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873" r:id="rId2"/>
    <p:sldId id="845" r:id="rId3"/>
    <p:sldId id="880" r:id="rId4"/>
    <p:sldId id="882" r:id="rId5"/>
    <p:sldId id="881" r:id="rId6"/>
    <p:sldId id="883" r:id="rId7"/>
    <p:sldId id="878" r:id="rId8"/>
    <p:sldId id="884" r:id="rId9"/>
    <p:sldId id="874" r:id="rId10"/>
    <p:sldId id="879" r:id="rId11"/>
    <p:sldId id="875" r:id="rId12"/>
    <p:sldId id="876" r:id="rId13"/>
    <p:sldId id="877" r:id="rId14"/>
    <p:sldId id="885" r:id="rId15"/>
    <p:sldId id="886" r:id="rId16"/>
    <p:sldId id="887" r:id="rId17"/>
    <p:sldId id="888" r:id="rId18"/>
    <p:sldId id="8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47F9E-10BF-4602-8EB4-FCAD95B180FB}" v="57" dt="2021-11-09T21:00:27.313"/>
    <p1510:client id="{98E92A3B-D5B7-4A70-9720-AF2173DF5483}" v="13" dt="2021-11-10T12:19:55.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1" autoAdjust="0"/>
    <p:restoredTop sz="66392" autoAdjust="0"/>
  </p:normalViewPr>
  <p:slideViewPr>
    <p:cSldViewPr snapToGrid="0" showGuides="1">
      <p:cViewPr varScale="1">
        <p:scale>
          <a:sx n="103" d="100"/>
          <a:sy n="103" d="100"/>
        </p:scale>
        <p:origin x="1245"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CB2C7E99-1C8F-4451-8E6D-728D68E094F1}"/>
    <pc:docChg chg="custSel addSld delSld modSld">
      <pc:chgData name="Mark Higgins" userId="f99148ad-7e67-4304-8c11-27c7a53efd31" providerId="ADAL" clId="{CB2C7E99-1C8F-4451-8E6D-728D68E094F1}" dt="2021-11-07T11:04:26.733" v="3063" actId="20577"/>
      <pc:docMkLst>
        <pc:docMk/>
      </pc:docMkLst>
      <pc:sldChg chg="del">
        <pc:chgData name="Mark Higgins" userId="f99148ad-7e67-4304-8c11-27c7a53efd31" providerId="ADAL" clId="{CB2C7E99-1C8F-4451-8E6D-728D68E094F1}" dt="2021-11-07T09:56:36.323" v="0" actId="47"/>
        <pc:sldMkLst>
          <pc:docMk/>
          <pc:sldMk cId="653415081" sldId="257"/>
        </pc:sldMkLst>
      </pc:sldChg>
      <pc:sldChg chg="del">
        <pc:chgData name="Mark Higgins" userId="f99148ad-7e67-4304-8c11-27c7a53efd31" providerId="ADAL" clId="{CB2C7E99-1C8F-4451-8E6D-728D68E094F1}" dt="2021-11-07T09:56:36.323" v="0" actId="47"/>
        <pc:sldMkLst>
          <pc:docMk/>
          <pc:sldMk cId="1015055181" sldId="258"/>
        </pc:sldMkLst>
      </pc:sldChg>
      <pc:sldChg chg="add del setBg">
        <pc:chgData name="Mark Higgins" userId="f99148ad-7e67-4304-8c11-27c7a53efd31" providerId="ADAL" clId="{CB2C7E99-1C8F-4451-8E6D-728D68E094F1}" dt="2021-11-07T09:59:59.535" v="54" actId="47"/>
        <pc:sldMkLst>
          <pc:docMk/>
          <pc:sldMk cId="1120319146" sldId="262"/>
        </pc:sldMkLst>
      </pc:sldChg>
      <pc:sldChg chg="del">
        <pc:chgData name="Mark Higgins" userId="f99148ad-7e67-4304-8c11-27c7a53efd31" providerId="ADAL" clId="{CB2C7E99-1C8F-4451-8E6D-728D68E094F1}" dt="2021-11-07T09:56:36.323" v="0" actId="47"/>
        <pc:sldMkLst>
          <pc:docMk/>
          <pc:sldMk cId="2851725395" sldId="263"/>
        </pc:sldMkLst>
      </pc:sldChg>
      <pc:sldChg chg="del">
        <pc:chgData name="Mark Higgins" userId="f99148ad-7e67-4304-8c11-27c7a53efd31" providerId="ADAL" clId="{CB2C7E99-1C8F-4451-8E6D-728D68E094F1}" dt="2021-11-07T09:56:36.323" v="0" actId="47"/>
        <pc:sldMkLst>
          <pc:docMk/>
          <pc:sldMk cId="174211072" sldId="264"/>
        </pc:sldMkLst>
      </pc:sldChg>
      <pc:sldChg chg="del">
        <pc:chgData name="Mark Higgins" userId="f99148ad-7e67-4304-8c11-27c7a53efd31" providerId="ADAL" clId="{CB2C7E99-1C8F-4451-8E6D-728D68E094F1}" dt="2021-11-07T09:56:36.323" v="0" actId="47"/>
        <pc:sldMkLst>
          <pc:docMk/>
          <pc:sldMk cId="2229582701" sldId="265"/>
        </pc:sldMkLst>
      </pc:sldChg>
      <pc:sldChg chg="del">
        <pc:chgData name="Mark Higgins" userId="f99148ad-7e67-4304-8c11-27c7a53efd31" providerId="ADAL" clId="{CB2C7E99-1C8F-4451-8E6D-728D68E094F1}" dt="2021-11-07T09:56:36.323" v="0" actId="47"/>
        <pc:sldMkLst>
          <pc:docMk/>
          <pc:sldMk cId="610349236" sldId="266"/>
        </pc:sldMkLst>
      </pc:sldChg>
      <pc:sldChg chg="del">
        <pc:chgData name="Mark Higgins" userId="f99148ad-7e67-4304-8c11-27c7a53efd31" providerId="ADAL" clId="{CB2C7E99-1C8F-4451-8E6D-728D68E094F1}" dt="2021-11-07T09:56:36.323" v="0" actId="47"/>
        <pc:sldMkLst>
          <pc:docMk/>
          <pc:sldMk cId="365249416" sldId="269"/>
        </pc:sldMkLst>
      </pc:sldChg>
      <pc:sldChg chg="del">
        <pc:chgData name="Mark Higgins" userId="f99148ad-7e67-4304-8c11-27c7a53efd31" providerId="ADAL" clId="{CB2C7E99-1C8F-4451-8E6D-728D68E094F1}" dt="2021-11-07T09:56:36.323" v="0" actId="47"/>
        <pc:sldMkLst>
          <pc:docMk/>
          <pc:sldMk cId="1441771244" sldId="272"/>
        </pc:sldMkLst>
      </pc:sldChg>
      <pc:sldChg chg="del">
        <pc:chgData name="Mark Higgins" userId="f99148ad-7e67-4304-8c11-27c7a53efd31" providerId="ADAL" clId="{CB2C7E99-1C8F-4451-8E6D-728D68E094F1}" dt="2021-11-07T09:56:36.323" v="0" actId="47"/>
        <pc:sldMkLst>
          <pc:docMk/>
          <pc:sldMk cId="1845766208" sldId="273"/>
        </pc:sldMkLst>
      </pc:sldChg>
      <pc:sldChg chg="del">
        <pc:chgData name="Mark Higgins" userId="f99148ad-7e67-4304-8c11-27c7a53efd31" providerId="ADAL" clId="{CB2C7E99-1C8F-4451-8E6D-728D68E094F1}" dt="2021-11-07T09:56:36.323" v="0" actId="47"/>
        <pc:sldMkLst>
          <pc:docMk/>
          <pc:sldMk cId="713642169" sldId="610"/>
        </pc:sldMkLst>
      </pc:sldChg>
      <pc:sldChg chg="del">
        <pc:chgData name="Mark Higgins" userId="f99148ad-7e67-4304-8c11-27c7a53efd31" providerId="ADAL" clId="{CB2C7E99-1C8F-4451-8E6D-728D68E094F1}" dt="2021-11-07T09:56:36.323" v="0" actId="47"/>
        <pc:sldMkLst>
          <pc:docMk/>
          <pc:sldMk cId="3260383663" sldId="683"/>
        </pc:sldMkLst>
      </pc:sldChg>
      <pc:sldChg chg="del">
        <pc:chgData name="Mark Higgins" userId="f99148ad-7e67-4304-8c11-27c7a53efd31" providerId="ADAL" clId="{CB2C7E99-1C8F-4451-8E6D-728D68E094F1}" dt="2021-11-07T09:56:36.323" v="0" actId="47"/>
        <pc:sldMkLst>
          <pc:docMk/>
          <pc:sldMk cId="4007501771" sldId="684"/>
        </pc:sldMkLst>
      </pc:sldChg>
      <pc:sldChg chg="del">
        <pc:chgData name="Mark Higgins" userId="f99148ad-7e67-4304-8c11-27c7a53efd31" providerId="ADAL" clId="{CB2C7E99-1C8F-4451-8E6D-728D68E094F1}" dt="2021-11-07T09:56:36.323" v="0" actId="47"/>
        <pc:sldMkLst>
          <pc:docMk/>
          <pc:sldMk cId="4014108337" sldId="685"/>
        </pc:sldMkLst>
      </pc:sldChg>
      <pc:sldChg chg="del">
        <pc:chgData name="Mark Higgins" userId="f99148ad-7e67-4304-8c11-27c7a53efd31" providerId="ADAL" clId="{CB2C7E99-1C8F-4451-8E6D-728D68E094F1}" dt="2021-11-07T09:56:36.323" v="0" actId="47"/>
        <pc:sldMkLst>
          <pc:docMk/>
          <pc:sldMk cId="359539618" sldId="686"/>
        </pc:sldMkLst>
      </pc:sldChg>
      <pc:sldChg chg="del">
        <pc:chgData name="Mark Higgins" userId="f99148ad-7e67-4304-8c11-27c7a53efd31" providerId="ADAL" clId="{CB2C7E99-1C8F-4451-8E6D-728D68E094F1}" dt="2021-11-07T09:56:36.323" v="0" actId="47"/>
        <pc:sldMkLst>
          <pc:docMk/>
          <pc:sldMk cId="3845661198" sldId="687"/>
        </pc:sldMkLst>
      </pc:sldChg>
      <pc:sldChg chg="del">
        <pc:chgData name="Mark Higgins" userId="f99148ad-7e67-4304-8c11-27c7a53efd31" providerId="ADAL" clId="{CB2C7E99-1C8F-4451-8E6D-728D68E094F1}" dt="2021-11-07T09:56:36.323" v="0" actId="47"/>
        <pc:sldMkLst>
          <pc:docMk/>
          <pc:sldMk cId="1637030846" sldId="693"/>
        </pc:sldMkLst>
      </pc:sldChg>
      <pc:sldChg chg="del">
        <pc:chgData name="Mark Higgins" userId="f99148ad-7e67-4304-8c11-27c7a53efd31" providerId="ADAL" clId="{CB2C7E99-1C8F-4451-8E6D-728D68E094F1}" dt="2021-11-07T09:56:36.323" v="0" actId="47"/>
        <pc:sldMkLst>
          <pc:docMk/>
          <pc:sldMk cId="2018838890" sldId="750"/>
        </pc:sldMkLst>
      </pc:sldChg>
      <pc:sldChg chg="del">
        <pc:chgData name="Mark Higgins" userId="f99148ad-7e67-4304-8c11-27c7a53efd31" providerId="ADAL" clId="{CB2C7E99-1C8F-4451-8E6D-728D68E094F1}" dt="2021-11-07T09:56:36.323" v="0" actId="47"/>
        <pc:sldMkLst>
          <pc:docMk/>
          <pc:sldMk cId="448120669" sldId="751"/>
        </pc:sldMkLst>
      </pc:sldChg>
      <pc:sldChg chg="del">
        <pc:chgData name="Mark Higgins" userId="f99148ad-7e67-4304-8c11-27c7a53efd31" providerId="ADAL" clId="{CB2C7E99-1C8F-4451-8E6D-728D68E094F1}" dt="2021-11-07T10:00:02.675" v="55" actId="47"/>
        <pc:sldMkLst>
          <pc:docMk/>
          <pc:sldMk cId="1053663098" sldId="752"/>
        </pc:sldMkLst>
      </pc:sldChg>
      <pc:sldChg chg="del">
        <pc:chgData name="Mark Higgins" userId="f99148ad-7e67-4304-8c11-27c7a53efd31" providerId="ADAL" clId="{CB2C7E99-1C8F-4451-8E6D-728D68E094F1}" dt="2021-11-07T10:59:21.780" v="2774" actId="47"/>
        <pc:sldMkLst>
          <pc:docMk/>
          <pc:sldMk cId="2247607445" sldId="753"/>
        </pc:sldMkLst>
      </pc:sldChg>
      <pc:sldChg chg="del">
        <pc:chgData name="Mark Higgins" userId="f99148ad-7e67-4304-8c11-27c7a53efd31" providerId="ADAL" clId="{CB2C7E99-1C8F-4451-8E6D-728D68E094F1}" dt="2021-11-07T10:59:19.786" v="2773" actId="47"/>
        <pc:sldMkLst>
          <pc:docMk/>
          <pc:sldMk cId="3006557055" sldId="754"/>
        </pc:sldMkLst>
      </pc:sldChg>
      <pc:sldChg chg="del">
        <pc:chgData name="Mark Higgins" userId="f99148ad-7e67-4304-8c11-27c7a53efd31" providerId="ADAL" clId="{CB2C7E99-1C8F-4451-8E6D-728D68E094F1}" dt="2021-11-07T10:59:17.822" v="2772" actId="47"/>
        <pc:sldMkLst>
          <pc:docMk/>
          <pc:sldMk cId="1393377782" sldId="755"/>
        </pc:sldMkLst>
      </pc:sldChg>
      <pc:sldChg chg="del">
        <pc:chgData name="Mark Higgins" userId="f99148ad-7e67-4304-8c11-27c7a53efd31" providerId="ADAL" clId="{CB2C7E99-1C8F-4451-8E6D-728D68E094F1}" dt="2021-11-07T09:56:36.323" v="0" actId="47"/>
        <pc:sldMkLst>
          <pc:docMk/>
          <pc:sldMk cId="1075700081" sldId="756"/>
        </pc:sldMkLst>
      </pc:sldChg>
      <pc:sldChg chg="del">
        <pc:chgData name="Mark Higgins" userId="f99148ad-7e67-4304-8c11-27c7a53efd31" providerId="ADAL" clId="{CB2C7E99-1C8F-4451-8E6D-728D68E094F1}" dt="2021-11-07T09:56:36.323" v="0" actId="47"/>
        <pc:sldMkLst>
          <pc:docMk/>
          <pc:sldMk cId="674505606" sldId="757"/>
        </pc:sldMkLst>
      </pc:sldChg>
      <pc:sldChg chg="del">
        <pc:chgData name="Mark Higgins" userId="f99148ad-7e67-4304-8c11-27c7a53efd31" providerId="ADAL" clId="{CB2C7E99-1C8F-4451-8E6D-728D68E094F1}" dt="2021-11-07T09:56:36.323" v="0" actId="47"/>
        <pc:sldMkLst>
          <pc:docMk/>
          <pc:sldMk cId="1093601633" sldId="758"/>
        </pc:sldMkLst>
      </pc:sldChg>
      <pc:sldChg chg="del">
        <pc:chgData name="Mark Higgins" userId="f99148ad-7e67-4304-8c11-27c7a53efd31" providerId="ADAL" clId="{CB2C7E99-1C8F-4451-8E6D-728D68E094F1}" dt="2021-11-07T09:56:36.323" v="0" actId="47"/>
        <pc:sldMkLst>
          <pc:docMk/>
          <pc:sldMk cId="2040909276" sldId="759"/>
        </pc:sldMkLst>
      </pc:sldChg>
      <pc:sldChg chg="del">
        <pc:chgData name="Mark Higgins" userId="f99148ad-7e67-4304-8c11-27c7a53efd31" providerId="ADAL" clId="{CB2C7E99-1C8F-4451-8E6D-728D68E094F1}" dt="2021-11-07T09:56:36.323" v="0" actId="47"/>
        <pc:sldMkLst>
          <pc:docMk/>
          <pc:sldMk cId="2004826366" sldId="760"/>
        </pc:sldMkLst>
      </pc:sldChg>
      <pc:sldChg chg="del">
        <pc:chgData name="Mark Higgins" userId="f99148ad-7e67-4304-8c11-27c7a53efd31" providerId="ADAL" clId="{CB2C7E99-1C8F-4451-8E6D-728D68E094F1}" dt="2021-11-07T09:56:36.323" v="0" actId="47"/>
        <pc:sldMkLst>
          <pc:docMk/>
          <pc:sldMk cId="4272030496" sldId="761"/>
        </pc:sldMkLst>
      </pc:sldChg>
      <pc:sldChg chg="del">
        <pc:chgData name="Mark Higgins" userId="f99148ad-7e67-4304-8c11-27c7a53efd31" providerId="ADAL" clId="{CB2C7E99-1C8F-4451-8E6D-728D68E094F1}" dt="2021-11-07T09:56:36.323" v="0" actId="47"/>
        <pc:sldMkLst>
          <pc:docMk/>
          <pc:sldMk cId="2760839303" sldId="762"/>
        </pc:sldMkLst>
      </pc:sldChg>
      <pc:sldChg chg="del">
        <pc:chgData name="Mark Higgins" userId="f99148ad-7e67-4304-8c11-27c7a53efd31" providerId="ADAL" clId="{CB2C7E99-1C8F-4451-8E6D-728D68E094F1}" dt="2021-11-07T09:56:36.323" v="0" actId="47"/>
        <pc:sldMkLst>
          <pc:docMk/>
          <pc:sldMk cId="1837961892" sldId="763"/>
        </pc:sldMkLst>
      </pc:sldChg>
      <pc:sldChg chg="del">
        <pc:chgData name="Mark Higgins" userId="f99148ad-7e67-4304-8c11-27c7a53efd31" providerId="ADAL" clId="{CB2C7E99-1C8F-4451-8E6D-728D68E094F1}" dt="2021-11-07T09:56:36.323" v="0" actId="47"/>
        <pc:sldMkLst>
          <pc:docMk/>
          <pc:sldMk cId="2655191991" sldId="764"/>
        </pc:sldMkLst>
      </pc:sldChg>
      <pc:sldChg chg="del">
        <pc:chgData name="Mark Higgins" userId="f99148ad-7e67-4304-8c11-27c7a53efd31" providerId="ADAL" clId="{CB2C7E99-1C8F-4451-8E6D-728D68E094F1}" dt="2021-11-07T09:56:36.323" v="0" actId="47"/>
        <pc:sldMkLst>
          <pc:docMk/>
          <pc:sldMk cId="501986438" sldId="765"/>
        </pc:sldMkLst>
      </pc:sldChg>
      <pc:sldChg chg="del">
        <pc:chgData name="Mark Higgins" userId="f99148ad-7e67-4304-8c11-27c7a53efd31" providerId="ADAL" clId="{CB2C7E99-1C8F-4451-8E6D-728D68E094F1}" dt="2021-11-07T09:56:36.323" v="0" actId="47"/>
        <pc:sldMkLst>
          <pc:docMk/>
          <pc:sldMk cId="1834219082" sldId="766"/>
        </pc:sldMkLst>
      </pc:sldChg>
      <pc:sldChg chg="del">
        <pc:chgData name="Mark Higgins" userId="f99148ad-7e67-4304-8c11-27c7a53efd31" providerId="ADAL" clId="{CB2C7E99-1C8F-4451-8E6D-728D68E094F1}" dt="2021-11-07T09:56:36.323" v="0" actId="47"/>
        <pc:sldMkLst>
          <pc:docMk/>
          <pc:sldMk cId="1394071020" sldId="767"/>
        </pc:sldMkLst>
      </pc:sldChg>
      <pc:sldChg chg="del">
        <pc:chgData name="Mark Higgins" userId="f99148ad-7e67-4304-8c11-27c7a53efd31" providerId="ADAL" clId="{CB2C7E99-1C8F-4451-8E6D-728D68E094F1}" dt="2021-11-07T09:56:36.323" v="0" actId="47"/>
        <pc:sldMkLst>
          <pc:docMk/>
          <pc:sldMk cId="1459537521" sldId="768"/>
        </pc:sldMkLst>
      </pc:sldChg>
      <pc:sldChg chg="del">
        <pc:chgData name="Mark Higgins" userId="f99148ad-7e67-4304-8c11-27c7a53efd31" providerId="ADAL" clId="{CB2C7E99-1C8F-4451-8E6D-728D68E094F1}" dt="2021-11-07T09:56:36.323" v="0" actId="47"/>
        <pc:sldMkLst>
          <pc:docMk/>
          <pc:sldMk cId="3828662389" sldId="769"/>
        </pc:sldMkLst>
      </pc:sldChg>
      <pc:sldChg chg="del">
        <pc:chgData name="Mark Higgins" userId="f99148ad-7e67-4304-8c11-27c7a53efd31" providerId="ADAL" clId="{CB2C7E99-1C8F-4451-8E6D-728D68E094F1}" dt="2021-11-07T09:56:36.323" v="0" actId="47"/>
        <pc:sldMkLst>
          <pc:docMk/>
          <pc:sldMk cId="848994891" sldId="770"/>
        </pc:sldMkLst>
      </pc:sldChg>
      <pc:sldChg chg="del">
        <pc:chgData name="Mark Higgins" userId="f99148ad-7e67-4304-8c11-27c7a53efd31" providerId="ADAL" clId="{CB2C7E99-1C8F-4451-8E6D-728D68E094F1}" dt="2021-11-07T09:56:36.323" v="0" actId="47"/>
        <pc:sldMkLst>
          <pc:docMk/>
          <pc:sldMk cId="2310618842" sldId="771"/>
        </pc:sldMkLst>
      </pc:sldChg>
      <pc:sldChg chg="del">
        <pc:chgData name="Mark Higgins" userId="f99148ad-7e67-4304-8c11-27c7a53efd31" providerId="ADAL" clId="{CB2C7E99-1C8F-4451-8E6D-728D68E094F1}" dt="2021-11-07T09:56:36.323" v="0" actId="47"/>
        <pc:sldMkLst>
          <pc:docMk/>
          <pc:sldMk cId="4126821666" sldId="772"/>
        </pc:sldMkLst>
      </pc:sldChg>
      <pc:sldChg chg="del">
        <pc:chgData name="Mark Higgins" userId="f99148ad-7e67-4304-8c11-27c7a53efd31" providerId="ADAL" clId="{CB2C7E99-1C8F-4451-8E6D-728D68E094F1}" dt="2021-11-07T09:56:36.323" v="0" actId="47"/>
        <pc:sldMkLst>
          <pc:docMk/>
          <pc:sldMk cId="4180525082" sldId="774"/>
        </pc:sldMkLst>
      </pc:sldChg>
      <pc:sldChg chg="del">
        <pc:chgData name="Mark Higgins" userId="f99148ad-7e67-4304-8c11-27c7a53efd31" providerId="ADAL" clId="{CB2C7E99-1C8F-4451-8E6D-728D68E094F1}" dt="2021-11-07T09:56:36.323" v="0" actId="47"/>
        <pc:sldMkLst>
          <pc:docMk/>
          <pc:sldMk cId="3075322656" sldId="775"/>
        </pc:sldMkLst>
      </pc:sldChg>
      <pc:sldChg chg="del">
        <pc:chgData name="Mark Higgins" userId="f99148ad-7e67-4304-8c11-27c7a53efd31" providerId="ADAL" clId="{CB2C7E99-1C8F-4451-8E6D-728D68E094F1}" dt="2021-11-07T09:56:36.323" v="0" actId="47"/>
        <pc:sldMkLst>
          <pc:docMk/>
          <pc:sldMk cId="2644101182" sldId="776"/>
        </pc:sldMkLst>
      </pc:sldChg>
      <pc:sldChg chg="del">
        <pc:chgData name="Mark Higgins" userId="f99148ad-7e67-4304-8c11-27c7a53efd31" providerId="ADAL" clId="{CB2C7E99-1C8F-4451-8E6D-728D68E094F1}" dt="2021-11-07T09:56:36.323" v="0" actId="47"/>
        <pc:sldMkLst>
          <pc:docMk/>
          <pc:sldMk cId="20185765" sldId="777"/>
        </pc:sldMkLst>
      </pc:sldChg>
      <pc:sldChg chg="del">
        <pc:chgData name="Mark Higgins" userId="f99148ad-7e67-4304-8c11-27c7a53efd31" providerId="ADAL" clId="{CB2C7E99-1C8F-4451-8E6D-728D68E094F1}" dt="2021-11-07T09:56:36.323" v="0" actId="47"/>
        <pc:sldMkLst>
          <pc:docMk/>
          <pc:sldMk cId="4198735718" sldId="778"/>
        </pc:sldMkLst>
      </pc:sldChg>
      <pc:sldChg chg="del">
        <pc:chgData name="Mark Higgins" userId="f99148ad-7e67-4304-8c11-27c7a53efd31" providerId="ADAL" clId="{CB2C7E99-1C8F-4451-8E6D-728D68E094F1}" dt="2021-11-07T09:56:36.323" v="0" actId="47"/>
        <pc:sldMkLst>
          <pc:docMk/>
          <pc:sldMk cId="3550930138" sldId="779"/>
        </pc:sldMkLst>
      </pc:sldChg>
      <pc:sldChg chg="del">
        <pc:chgData name="Mark Higgins" userId="f99148ad-7e67-4304-8c11-27c7a53efd31" providerId="ADAL" clId="{CB2C7E99-1C8F-4451-8E6D-728D68E094F1}" dt="2021-11-07T09:56:36.323" v="0" actId="47"/>
        <pc:sldMkLst>
          <pc:docMk/>
          <pc:sldMk cId="2402439807" sldId="780"/>
        </pc:sldMkLst>
      </pc:sldChg>
      <pc:sldChg chg="del">
        <pc:chgData name="Mark Higgins" userId="f99148ad-7e67-4304-8c11-27c7a53efd31" providerId="ADAL" clId="{CB2C7E99-1C8F-4451-8E6D-728D68E094F1}" dt="2021-11-07T09:56:36.323" v="0" actId="47"/>
        <pc:sldMkLst>
          <pc:docMk/>
          <pc:sldMk cId="94368716" sldId="781"/>
        </pc:sldMkLst>
      </pc:sldChg>
      <pc:sldChg chg="del">
        <pc:chgData name="Mark Higgins" userId="f99148ad-7e67-4304-8c11-27c7a53efd31" providerId="ADAL" clId="{CB2C7E99-1C8F-4451-8E6D-728D68E094F1}" dt="2021-11-07T09:56:36.323" v="0" actId="47"/>
        <pc:sldMkLst>
          <pc:docMk/>
          <pc:sldMk cId="3580167779" sldId="782"/>
        </pc:sldMkLst>
      </pc:sldChg>
      <pc:sldChg chg="del">
        <pc:chgData name="Mark Higgins" userId="f99148ad-7e67-4304-8c11-27c7a53efd31" providerId="ADAL" clId="{CB2C7E99-1C8F-4451-8E6D-728D68E094F1}" dt="2021-11-07T09:56:36.323" v="0" actId="47"/>
        <pc:sldMkLst>
          <pc:docMk/>
          <pc:sldMk cId="3639021523" sldId="783"/>
        </pc:sldMkLst>
      </pc:sldChg>
      <pc:sldChg chg="del">
        <pc:chgData name="Mark Higgins" userId="f99148ad-7e67-4304-8c11-27c7a53efd31" providerId="ADAL" clId="{CB2C7E99-1C8F-4451-8E6D-728D68E094F1}" dt="2021-11-07T09:56:36.323" v="0" actId="47"/>
        <pc:sldMkLst>
          <pc:docMk/>
          <pc:sldMk cId="2078875398" sldId="784"/>
        </pc:sldMkLst>
      </pc:sldChg>
      <pc:sldChg chg="del">
        <pc:chgData name="Mark Higgins" userId="f99148ad-7e67-4304-8c11-27c7a53efd31" providerId="ADAL" clId="{CB2C7E99-1C8F-4451-8E6D-728D68E094F1}" dt="2021-11-07T09:56:36.323" v="0" actId="47"/>
        <pc:sldMkLst>
          <pc:docMk/>
          <pc:sldMk cId="4101521925" sldId="785"/>
        </pc:sldMkLst>
      </pc:sldChg>
      <pc:sldChg chg="del">
        <pc:chgData name="Mark Higgins" userId="f99148ad-7e67-4304-8c11-27c7a53efd31" providerId="ADAL" clId="{CB2C7E99-1C8F-4451-8E6D-728D68E094F1}" dt="2021-11-07T09:56:36.323" v="0" actId="47"/>
        <pc:sldMkLst>
          <pc:docMk/>
          <pc:sldMk cId="1707891961" sldId="786"/>
        </pc:sldMkLst>
      </pc:sldChg>
      <pc:sldChg chg="del">
        <pc:chgData name="Mark Higgins" userId="f99148ad-7e67-4304-8c11-27c7a53efd31" providerId="ADAL" clId="{CB2C7E99-1C8F-4451-8E6D-728D68E094F1}" dt="2021-11-07T09:56:36.323" v="0" actId="47"/>
        <pc:sldMkLst>
          <pc:docMk/>
          <pc:sldMk cId="587866261" sldId="787"/>
        </pc:sldMkLst>
      </pc:sldChg>
      <pc:sldChg chg="del">
        <pc:chgData name="Mark Higgins" userId="f99148ad-7e67-4304-8c11-27c7a53efd31" providerId="ADAL" clId="{CB2C7E99-1C8F-4451-8E6D-728D68E094F1}" dt="2021-11-07T09:56:36.323" v="0" actId="47"/>
        <pc:sldMkLst>
          <pc:docMk/>
          <pc:sldMk cId="1557479678" sldId="788"/>
        </pc:sldMkLst>
      </pc:sldChg>
      <pc:sldChg chg="del">
        <pc:chgData name="Mark Higgins" userId="f99148ad-7e67-4304-8c11-27c7a53efd31" providerId="ADAL" clId="{CB2C7E99-1C8F-4451-8E6D-728D68E094F1}" dt="2021-11-07T09:56:36.323" v="0" actId="47"/>
        <pc:sldMkLst>
          <pc:docMk/>
          <pc:sldMk cId="1702450550" sldId="789"/>
        </pc:sldMkLst>
      </pc:sldChg>
      <pc:sldChg chg="del">
        <pc:chgData name="Mark Higgins" userId="f99148ad-7e67-4304-8c11-27c7a53efd31" providerId="ADAL" clId="{CB2C7E99-1C8F-4451-8E6D-728D68E094F1}" dt="2021-11-07T09:56:36.323" v="0" actId="47"/>
        <pc:sldMkLst>
          <pc:docMk/>
          <pc:sldMk cId="3543625010" sldId="790"/>
        </pc:sldMkLst>
      </pc:sldChg>
      <pc:sldChg chg="del">
        <pc:chgData name="Mark Higgins" userId="f99148ad-7e67-4304-8c11-27c7a53efd31" providerId="ADAL" clId="{CB2C7E99-1C8F-4451-8E6D-728D68E094F1}" dt="2021-11-07T09:56:36.323" v="0" actId="47"/>
        <pc:sldMkLst>
          <pc:docMk/>
          <pc:sldMk cId="2359952045" sldId="791"/>
        </pc:sldMkLst>
      </pc:sldChg>
      <pc:sldChg chg="del">
        <pc:chgData name="Mark Higgins" userId="f99148ad-7e67-4304-8c11-27c7a53efd31" providerId="ADAL" clId="{CB2C7E99-1C8F-4451-8E6D-728D68E094F1}" dt="2021-11-07T09:56:36.323" v="0" actId="47"/>
        <pc:sldMkLst>
          <pc:docMk/>
          <pc:sldMk cId="1054937364" sldId="792"/>
        </pc:sldMkLst>
      </pc:sldChg>
      <pc:sldChg chg="del">
        <pc:chgData name="Mark Higgins" userId="f99148ad-7e67-4304-8c11-27c7a53efd31" providerId="ADAL" clId="{CB2C7E99-1C8F-4451-8E6D-728D68E094F1}" dt="2021-11-07T09:56:36.323" v="0" actId="47"/>
        <pc:sldMkLst>
          <pc:docMk/>
          <pc:sldMk cId="2682385095" sldId="793"/>
        </pc:sldMkLst>
      </pc:sldChg>
      <pc:sldChg chg="del">
        <pc:chgData name="Mark Higgins" userId="f99148ad-7e67-4304-8c11-27c7a53efd31" providerId="ADAL" clId="{CB2C7E99-1C8F-4451-8E6D-728D68E094F1}" dt="2021-11-07T09:56:36.323" v="0" actId="47"/>
        <pc:sldMkLst>
          <pc:docMk/>
          <pc:sldMk cId="3975867134" sldId="794"/>
        </pc:sldMkLst>
      </pc:sldChg>
      <pc:sldChg chg="del">
        <pc:chgData name="Mark Higgins" userId="f99148ad-7e67-4304-8c11-27c7a53efd31" providerId="ADAL" clId="{CB2C7E99-1C8F-4451-8E6D-728D68E094F1}" dt="2021-11-07T09:56:36.323" v="0" actId="47"/>
        <pc:sldMkLst>
          <pc:docMk/>
          <pc:sldMk cId="2457915311" sldId="795"/>
        </pc:sldMkLst>
      </pc:sldChg>
      <pc:sldChg chg="del">
        <pc:chgData name="Mark Higgins" userId="f99148ad-7e67-4304-8c11-27c7a53efd31" providerId="ADAL" clId="{CB2C7E99-1C8F-4451-8E6D-728D68E094F1}" dt="2021-11-07T09:56:36.323" v="0" actId="47"/>
        <pc:sldMkLst>
          <pc:docMk/>
          <pc:sldMk cId="303869230" sldId="796"/>
        </pc:sldMkLst>
      </pc:sldChg>
      <pc:sldChg chg="del">
        <pc:chgData name="Mark Higgins" userId="f99148ad-7e67-4304-8c11-27c7a53efd31" providerId="ADAL" clId="{CB2C7E99-1C8F-4451-8E6D-728D68E094F1}" dt="2021-11-07T09:56:36.323" v="0" actId="47"/>
        <pc:sldMkLst>
          <pc:docMk/>
          <pc:sldMk cId="3928847040" sldId="797"/>
        </pc:sldMkLst>
      </pc:sldChg>
      <pc:sldChg chg="del">
        <pc:chgData name="Mark Higgins" userId="f99148ad-7e67-4304-8c11-27c7a53efd31" providerId="ADAL" clId="{CB2C7E99-1C8F-4451-8E6D-728D68E094F1}" dt="2021-11-07T09:56:36.323" v="0" actId="47"/>
        <pc:sldMkLst>
          <pc:docMk/>
          <pc:sldMk cId="1396839363" sldId="798"/>
        </pc:sldMkLst>
      </pc:sldChg>
      <pc:sldChg chg="del">
        <pc:chgData name="Mark Higgins" userId="f99148ad-7e67-4304-8c11-27c7a53efd31" providerId="ADAL" clId="{CB2C7E99-1C8F-4451-8E6D-728D68E094F1}" dt="2021-11-07T09:56:36.323" v="0" actId="47"/>
        <pc:sldMkLst>
          <pc:docMk/>
          <pc:sldMk cId="2552081327" sldId="799"/>
        </pc:sldMkLst>
      </pc:sldChg>
      <pc:sldChg chg="del">
        <pc:chgData name="Mark Higgins" userId="f99148ad-7e67-4304-8c11-27c7a53efd31" providerId="ADAL" clId="{CB2C7E99-1C8F-4451-8E6D-728D68E094F1}" dt="2021-11-07T09:56:36.323" v="0" actId="47"/>
        <pc:sldMkLst>
          <pc:docMk/>
          <pc:sldMk cId="722898187" sldId="800"/>
        </pc:sldMkLst>
      </pc:sldChg>
      <pc:sldChg chg="del">
        <pc:chgData name="Mark Higgins" userId="f99148ad-7e67-4304-8c11-27c7a53efd31" providerId="ADAL" clId="{CB2C7E99-1C8F-4451-8E6D-728D68E094F1}" dt="2021-11-07T09:56:36.323" v="0" actId="47"/>
        <pc:sldMkLst>
          <pc:docMk/>
          <pc:sldMk cId="3552729967" sldId="801"/>
        </pc:sldMkLst>
      </pc:sldChg>
      <pc:sldChg chg="del">
        <pc:chgData name="Mark Higgins" userId="f99148ad-7e67-4304-8c11-27c7a53efd31" providerId="ADAL" clId="{CB2C7E99-1C8F-4451-8E6D-728D68E094F1}" dt="2021-11-07T09:56:36.323" v="0" actId="47"/>
        <pc:sldMkLst>
          <pc:docMk/>
          <pc:sldMk cId="3480944567" sldId="802"/>
        </pc:sldMkLst>
      </pc:sldChg>
      <pc:sldChg chg="del">
        <pc:chgData name="Mark Higgins" userId="f99148ad-7e67-4304-8c11-27c7a53efd31" providerId="ADAL" clId="{CB2C7E99-1C8F-4451-8E6D-728D68E094F1}" dt="2021-11-07T09:56:36.323" v="0" actId="47"/>
        <pc:sldMkLst>
          <pc:docMk/>
          <pc:sldMk cId="3332709110" sldId="803"/>
        </pc:sldMkLst>
      </pc:sldChg>
      <pc:sldChg chg="del">
        <pc:chgData name="Mark Higgins" userId="f99148ad-7e67-4304-8c11-27c7a53efd31" providerId="ADAL" clId="{CB2C7E99-1C8F-4451-8E6D-728D68E094F1}" dt="2021-11-07T09:56:36.323" v="0" actId="47"/>
        <pc:sldMkLst>
          <pc:docMk/>
          <pc:sldMk cId="2823507175" sldId="804"/>
        </pc:sldMkLst>
      </pc:sldChg>
      <pc:sldChg chg="del">
        <pc:chgData name="Mark Higgins" userId="f99148ad-7e67-4304-8c11-27c7a53efd31" providerId="ADAL" clId="{CB2C7E99-1C8F-4451-8E6D-728D68E094F1}" dt="2021-11-07T09:56:36.323" v="0" actId="47"/>
        <pc:sldMkLst>
          <pc:docMk/>
          <pc:sldMk cId="1589370958" sldId="805"/>
        </pc:sldMkLst>
      </pc:sldChg>
      <pc:sldChg chg="del">
        <pc:chgData name="Mark Higgins" userId="f99148ad-7e67-4304-8c11-27c7a53efd31" providerId="ADAL" clId="{CB2C7E99-1C8F-4451-8E6D-728D68E094F1}" dt="2021-11-07T09:56:36.323" v="0" actId="47"/>
        <pc:sldMkLst>
          <pc:docMk/>
          <pc:sldMk cId="3305164382" sldId="806"/>
        </pc:sldMkLst>
      </pc:sldChg>
      <pc:sldChg chg="del">
        <pc:chgData name="Mark Higgins" userId="f99148ad-7e67-4304-8c11-27c7a53efd31" providerId="ADAL" clId="{CB2C7E99-1C8F-4451-8E6D-728D68E094F1}" dt="2021-11-07T09:56:36.323" v="0" actId="47"/>
        <pc:sldMkLst>
          <pc:docMk/>
          <pc:sldMk cId="4006833409" sldId="807"/>
        </pc:sldMkLst>
      </pc:sldChg>
      <pc:sldChg chg="del">
        <pc:chgData name="Mark Higgins" userId="f99148ad-7e67-4304-8c11-27c7a53efd31" providerId="ADAL" clId="{CB2C7E99-1C8F-4451-8E6D-728D68E094F1}" dt="2021-11-07T09:56:36.323" v="0" actId="47"/>
        <pc:sldMkLst>
          <pc:docMk/>
          <pc:sldMk cId="3825521229" sldId="808"/>
        </pc:sldMkLst>
      </pc:sldChg>
      <pc:sldChg chg="del">
        <pc:chgData name="Mark Higgins" userId="f99148ad-7e67-4304-8c11-27c7a53efd31" providerId="ADAL" clId="{CB2C7E99-1C8F-4451-8E6D-728D68E094F1}" dt="2021-11-07T09:56:36.323" v="0" actId="47"/>
        <pc:sldMkLst>
          <pc:docMk/>
          <pc:sldMk cId="2315385055" sldId="809"/>
        </pc:sldMkLst>
      </pc:sldChg>
      <pc:sldChg chg="del">
        <pc:chgData name="Mark Higgins" userId="f99148ad-7e67-4304-8c11-27c7a53efd31" providerId="ADAL" clId="{CB2C7E99-1C8F-4451-8E6D-728D68E094F1}" dt="2021-11-07T09:56:36.323" v="0" actId="47"/>
        <pc:sldMkLst>
          <pc:docMk/>
          <pc:sldMk cId="1125009967" sldId="810"/>
        </pc:sldMkLst>
      </pc:sldChg>
      <pc:sldChg chg="del">
        <pc:chgData name="Mark Higgins" userId="f99148ad-7e67-4304-8c11-27c7a53efd31" providerId="ADAL" clId="{CB2C7E99-1C8F-4451-8E6D-728D68E094F1}" dt="2021-11-07T09:56:36.323" v="0" actId="47"/>
        <pc:sldMkLst>
          <pc:docMk/>
          <pc:sldMk cId="2531581508" sldId="811"/>
        </pc:sldMkLst>
      </pc:sldChg>
      <pc:sldChg chg="del">
        <pc:chgData name="Mark Higgins" userId="f99148ad-7e67-4304-8c11-27c7a53efd31" providerId="ADAL" clId="{CB2C7E99-1C8F-4451-8E6D-728D68E094F1}" dt="2021-11-07T09:56:36.323" v="0" actId="47"/>
        <pc:sldMkLst>
          <pc:docMk/>
          <pc:sldMk cId="1220454332" sldId="812"/>
        </pc:sldMkLst>
      </pc:sldChg>
      <pc:sldChg chg="del">
        <pc:chgData name="Mark Higgins" userId="f99148ad-7e67-4304-8c11-27c7a53efd31" providerId="ADAL" clId="{CB2C7E99-1C8F-4451-8E6D-728D68E094F1}" dt="2021-11-07T09:56:36.323" v="0" actId="47"/>
        <pc:sldMkLst>
          <pc:docMk/>
          <pc:sldMk cId="900502132" sldId="813"/>
        </pc:sldMkLst>
      </pc:sldChg>
      <pc:sldChg chg="del">
        <pc:chgData name="Mark Higgins" userId="f99148ad-7e67-4304-8c11-27c7a53efd31" providerId="ADAL" clId="{CB2C7E99-1C8F-4451-8E6D-728D68E094F1}" dt="2021-11-07T09:56:36.323" v="0" actId="47"/>
        <pc:sldMkLst>
          <pc:docMk/>
          <pc:sldMk cId="3768102261" sldId="814"/>
        </pc:sldMkLst>
      </pc:sldChg>
      <pc:sldChg chg="del">
        <pc:chgData name="Mark Higgins" userId="f99148ad-7e67-4304-8c11-27c7a53efd31" providerId="ADAL" clId="{CB2C7E99-1C8F-4451-8E6D-728D68E094F1}" dt="2021-11-07T09:56:36.323" v="0" actId="47"/>
        <pc:sldMkLst>
          <pc:docMk/>
          <pc:sldMk cId="2348555775" sldId="815"/>
        </pc:sldMkLst>
      </pc:sldChg>
      <pc:sldChg chg="del">
        <pc:chgData name="Mark Higgins" userId="f99148ad-7e67-4304-8c11-27c7a53efd31" providerId="ADAL" clId="{CB2C7E99-1C8F-4451-8E6D-728D68E094F1}" dt="2021-11-07T09:56:36.323" v="0" actId="47"/>
        <pc:sldMkLst>
          <pc:docMk/>
          <pc:sldMk cId="1916672220" sldId="816"/>
        </pc:sldMkLst>
      </pc:sldChg>
      <pc:sldChg chg="del">
        <pc:chgData name="Mark Higgins" userId="f99148ad-7e67-4304-8c11-27c7a53efd31" providerId="ADAL" clId="{CB2C7E99-1C8F-4451-8E6D-728D68E094F1}" dt="2021-11-07T09:56:36.323" v="0" actId="47"/>
        <pc:sldMkLst>
          <pc:docMk/>
          <pc:sldMk cId="239849581" sldId="817"/>
        </pc:sldMkLst>
      </pc:sldChg>
      <pc:sldChg chg="del">
        <pc:chgData name="Mark Higgins" userId="f99148ad-7e67-4304-8c11-27c7a53efd31" providerId="ADAL" clId="{CB2C7E99-1C8F-4451-8E6D-728D68E094F1}" dt="2021-11-07T09:56:36.323" v="0" actId="47"/>
        <pc:sldMkLst>
          <pc:docMk/>
          <pc:sldMk cId="3117205841" sldId="818"/>
        </pc:sldMkLst>
      </pc:sldChg>
      <pc:sldChg chg="del">
        <pc:chgData name="Mark Higgins" userId="f99148ad-7e67-4304-8c11-27c7a53efd31" providerId="ADAL" clId="{CB2C7E99-1C8F-4451-8E6D-728D68E094F1}" dt="2021-11-07T09:56:36.323" v="0" actId="47"/>
        <pc:sldMkLst>
          <pc:docMk/>
          <pc:sldMk cId="2704137461" sldId="819"/>
        </pc:sldMkLst>
      </pc:sldChg>
      <pc:sldChg chg="del">
        <pc:chgData name="Mark Higgins" userId="f99148ad-7e67-4304-8c11-27c7a53efd31" providerId="ADAL" clId="{CB2C7E99-1C8F-4451-8E6D-728D68E094F1}" dt="2021-11-07T09:56:36.323" v="0" actId="47"/>
        <pc:sldMkLst>
          <pc:docMk/>
          <pc:sldMk cId="2437519917" sldId="820"/>
        </pc:sldMkLst>
      </pc:sldChg>
      <pc:sldChg chg="del">
        <pc:chgData name="Mark Higgins" userId="f99148ad-7e67-4304-8c11-27c7a53efd31" providerId="ADAL" clId="{CB2C7E99-1C8F-4451-8E6D-728D68E094F1}" dt="2021-11-07T09:56:36.323" v="0" actId="47"/>
        <pc:sldMkLst>
          <pc:docMk/>
          <pc:sldMk cId="4040583694" sldId="821"/>
        </pc:sldMkLst>
      </pc:sldChg>
      <pc:sldChg chg="del">
        <pc:chgData name="Mark Higgins" userId="f99148ad-7e67-4304-8c11-27c7a53efd31" providerId="ADAL" clId="{CB2C7E99-1C8F-4451-8E6D-728D68E094F1}" dt="2021-11-07T09:56:36.323" v="0" actId="47"/>
        <pc:sldMkLst>
          <pc:docMk/>
          <pc:sldMk cId="2555758089" sldId="822"/>
        </pc:sldMkLst>
      </pc:sldChg>
      <pc:sldChg chg="del">
        <pc:chgData name="Mark Higgins" userId="f99148ad-7e67-4304-8c11-27c7a53efd31" providerId="ADAL" clId="{CB2C7E99-1C8F-4451-8E6D-728D68E094F1}" dt="2021-11-07T09:56:36.323" v="0" actId="47"/>
        <pc:sldMkLst>
          <pc:docMk/>
          <pc:sldMk cId="3353560502" sldId="823"/>
        </pc:sldMkLst>
      </pc:sldChg>
      <pc:sldChg chg="del">
        <pc:chgData name="Mark Higgins" userId="f99148ad-7e67-4304-8c11-27c7a53efd31" providerId="ADAL" clId="{CB2C7E99-1C8F-4451-8E6D-728D68E094F1}" dt="2021-11-07T09:56:36.323" v="0" actId="47"/>
        <pc:sldMkLst>
          <pc:docMk/>
          <pc:sldMk cId="110935259" sldId="824"/>
        </pc:sldMkLst>
      </pc:sldChg>
      <pc:sldChg chg="del">
        <pc:chgData name="Mark Higgins" userId="f99148ad-7e67-4304-8c11-27c7a53efd31" providerId="ADAL" clId="{CB2C7E99-1C8F-4451-8E6D-728D68E094F1}" dt="2021-11-07T09:56:36.323" v="0" actId="47"/>
        <pc:sldMkLst>
          <pc:docMk/>
          <pc:sldMk cId="3661565922" sldId="825"/>
        </pc:sldMkLst>
      </pc:sldChg>
      <pc:sldChg chg="del">
        <pc:chgData name="Mark Higgins" userId="f99148ad-7e67-4304-8c11-27c7a53efd31" providerId="ADAL" clId="{CB2C7E99-1C8F-4451-8E6D-728D68E094F1}" dt="2021-11-07T09:56:36.323" v="0" actId="47"/>
        <pc:sldMkLst>
          <pc:docMk/>
          <pc:sldMk cId="2604574823" sldId="826"/>
        </pc:sldMkLst>
      </pc:sldChg>
      <pc:sldChg chg="del">
        <pc:chgData name="Mark Higgins" userId="f99148ad-7e67-4304-8c11-27c7a53efd31" providerId="ADAL" clId="{CB2C7E99-1C8F-4451-8E6D-728D68E094F1}" dt="2021-11-07T09:56:36.323" v="0" actId="47"/>
        <pc:sldMkLst>
          <pc:docMk/>
          <pc:sldMk cId="2993763494" sldId="827"/>
        </pc:sldMkLst>
      </pc:sldChg>
      <pc:sldChg chg="del">
        <pc:chgData name="Mark Higgins" userId="f99148ad-7e67-4304-8c11-27c7a53efd31" providerId="ADAL" clId="{CB2C7E99-1C8F-4451-8E6D-728D68E094F1}" dt="2021-11-07T09:56:36.323" v="0" actId="47"/>
        <pc:sldMkLst>
          <pc:docMk/>
          <pc:sldMk cId="1556107536" sldId="828"/>
        </pc:sldMkLst>
      </pc:sldChg>
      <pc:sldChg chg="del">
        <pc:chgData name="Mark Higgins" userId="f99148ad-7e67-4304-8c11-27c7a53efd31" providerId="ADAL" clId="{CB2C7E99-1C8F-4451-8E6D-728D68E094F1}" dt="2021-11-07T09:56:36.323" v="0" actId="47"/>
        <pc:sldMkLst>
          <pc:docMk/>
          <pc:sldMk cId="2765444151" sldId="829"/>
        </pc:sldMkLst>
      </pc:sldChg>
      <pc:sldChg chg="del">
        <pc:chgData name="Mark Higgins" userId="f99148ad-7e67-4304-8c11-27c7a53efd31" providerId="ADAL" clId="{CB2C7E99-1C8F-4451-8E6D-728D68E094F1}" dt="2021-11-07T09:56:36.323" v="0" actId="47"/>
        <pc:sldMkLst>
          <pc:docMk/>
          <pc:sldMk cId="4046248583" sldId="830"/>
        </pc:sldMkLst>
      </pc:sldChg>
      <pc:sldChg chg="del">
        <pc:chgData name="Mark Higgins" userId="f99148ad-7e67-4304-8c11-27c7a53efd31" providerId="ADAL" clId="{CB2C7E99-1C8F-4451-8E6D-728D68E094F1}" dt="2021-11-07T09:56:36.323" v="0" actId="47"/>
        <pc:sldMkLst>
          <pc:docMk/>
          <pc:sldMk cId="2272084321" sldId="831"/>
        </pc:sldMkLst>
      </pc:sldChg>
      <pc:sldChg chg="del">
        <pc:chgData name="Mark Higgins" userId="f99148ad-7e67-4304-8c11-27c7a53efd31" providerId="ADAL" clId="{CB2C7E99-1C8F-4451-8E6D-728D68E094F1}" dt="2021-11-07T09:56:36.323" v="0" actId="47"/>
        <pc:sldMkLst>
          <pc:docMk/>
          <pc:sldMk cId="3262931488" sldId="832"/>
        </pc:sldMkLst>
      </pc:sldChg>
      <pc:sldChg chg="del">
        <pc:chgData name="Mark Higgins" userId="f99148ad-7e67-4304-8c11-27c7a53efd31" providerId="ADAL" clId="{CB2C7E99-1C8F-4451-8E6D-728D68E094F1}" dt="2021-11-07T09:56:36.323" v="0" actId="47"/>
        <pc:sldMkLst>
          <pc:docMk/>
          <pc:sldMk cId="1551529447" sldId="833"/>
        </pc:sldMkLst>
      </pc:sldChg>
      <pc:sldChg chg="del">
        <pc:chgData name="Mark Higgins" userId="f99148ad-7e67-4304-8c11-27c7a53efd31" providerId="ADAL" clId="{CB2C7E99-1C8F-4451-8E6D-728D68E094F1}" dt="2021-11-07T09:56:36.323" v="0" actId="47"/>
        <pc:sldMkLst>
          <pc:docMk/>
          <pc:sldMk cId="1384918133" sldId="834"/>
        </pc:sldMkLst>
      </pc:sldChg>
      <pc:sldChg chg="del">
        <pc:chgData name="Mark Higgins" userId="f99148ad-7e67-4304-8c11-27c7a53efd31" providerId="ADAL" clId="{CB2C7E99-1C8F-4451-8E6D-728D68E094F1}" dt="2021-11-07T09:56:36.323" v="0" actId="47"/>
        <pc:sldMkLst>
          <pc:docMk/>
          <pc:sldMk cId="376602322" sldId="835"/>
        </pc:sldMkLst>
      </pc:sldChg>
      <pc:sldChg chg="del">
        <pc:chgData name="Mark Higgins" userId="f99148ad-7e67-4304-8c11-27c7a53efd31" providerId="ADAL" clId="{CB2C7E99-1C8F-4451-8E6D-728D68E094F1}" dt="2021-11-07T09:56:36.323" v="0" actId="47"/>
        <pc:sldMkLst>
          <pc:docMk/>
          <pc:sldMk cId="3365900308" sldId="836"/>
        </pc:sldMkLst>
      </pc:sldChg>
      <pc:sldChg chg="del">
        <pc:chgData name="Mark Higgins" userId="f99148ad-7e67-4304-8c11-27c7a53efd31" providerId="ADAL" clId="{CB2C7E99-1C8F-4451-8E6D-728D68E094F1}" dt="2021-11-07T09:56:36.323" v="0" actId="47"/>
        <pc:sldMkLst>
          <pc:docMk/>
          <pc:sldMk cId="2860568311" sldId="837"/>
        </pc:sldMkLst>
      </pc:sldChg>
      <pc:sldChg chg="del">
        <pc:chgData name="Mark Higgins" userId="f99148ad-7e67-4304-8c11-27c7a53efd31" providerId="ADAL" clId="{CB2C7E99-1C8F-4451-8E6D-728D68E094F1}" dt="2021-11-07T09:56:36.323" v="0" actId="47"/>
        <pc:sldMkLst>
          <pc:docMk/>
          <pc:sldMk cId="1594060769" sldId="838"/>
        </pc:sldMkLst>
      </pc:sldChg>
      <pc:sldChg chg="del">
        <pc:chgData name="Mark Higgins" userId="f99148ad-7e67-4304-8c11-27c7a53efd31" providerId="ADAL" clId="{CB2C7E99-1C8F-4451-8E6D-728D68E094F1}" dt="2021-11-07T09:56:36.323" v="0" actId="47"/>
        <pc:sldMkLst>
          <pc:docMk/>
          <pc:sldMk cId="193928996" sldId="839"/>
        </pc:sldMkLst>
      </pc:sldChg>
      <pc:sldChg chg="del">
        <pc:chgData name="Mark Higgins" userId="f99148ad-7e67-4304-8c11-27c7a53efd31" providerId="ADAL" clId="{CB2C7E99-1C8F-4451-8E6D-728D68E094F1}" dt="2021-11-07T09:56:36.323" v="0" actId="47"/>
        <pc:sldMkLst>
          <pc:docMk/>
          <pc:sldMk cId="3895410609" sldId="840"/>
        </pc:sldMkLst>
      </pc:sldChg>
      <pc:sldChg chg="del">
        <pc:chgData name="Mark Higgins" userId="f99148ad-7e67-4304-8c11-27c7a53efd31" providerId="ADAL" clId="{CB2C7E99-1C8F-4451-8E6D-728D68E094F1}" dt="2021-11-07T09:56:36.323" v="0" actId="47"/>
        <pc:sldMkLst>
          <pc:docMk/>
          <pc:sldMk cId="1744556541" sldId="841"/>
        </pc:sldMkLst>
      </pc:sldChg>
      <pc:sldChg chg="del">
        <pc:chgData name="Mark Higgins" userId="f99148ad-7e67-4304-8c11-27c7a53efd31" providerId="ADAL" clId="{CB2C7E99-1C8F-4451-8E6D-728D68E094F1}" dt="2021-11-07T09:56:36.323" v="0" actId="47"/>
        <pc:sldMkLst>
          <pc:docMk/>
          <pc:sldMk cId="3684837684" sldId="842"/>
        </pc:sldMkLst>
      </pc:sldChg>
      <pc:sldChg chg="del">
        <pc:chgData name="Mark Higgins" userId="f99148ad-7e67-4304-8c11-27c7a53efd31" providerId="ADAL" clId="{CB2C7E99-1C8F-4451-8E6D-728D68E094F1}" dt="2021-11-07T09:56:36.323" v="0" actId="47"/>
        <pc:sldMkLst>
          <pc:docMk/>
          <pc:sldMk cId="1598835048" sldId="843"/>
        </pc:sldMkLst>
      </pc:sldChg>
      <pc:sldChg chg="modSp mod">
        <pc:chgData name="Mark Higgins" userId="f99148ad-7e67-4304-8c11-27c7a53efd31" providerId="ADAL" clId="{CB2C7E99-1C8F-4451-8E6D-728D68E094F1}" dt="2021-11-07T09:57:10.459" v="49" actId="27636"/>
        <pc:sldMkLst>
          <pc:docMk/>
          <pc:sldMk cId="4078172641" sldId="844"/>
        </pc:sldMkLst>
        <pc:spChg chg="mod">
          <ac:chgData name="Mark Higgins" userId="f99148ad-7e67-4304-8c11-27c7a53efd31" providerId="ADAL" clId="{CB2C7E99-1C8F-4451-8E6D-728D68E094F1}" dt="2021-11-07T09:57:10.459" v="49" actId="27636"/>
          <ac:spMkLst>
            <pc:docMk/>
            <pc:sldMk cId="4078172641" sldId="844"/>
            <ac:spMk id="3" creationId="{5287A250-00F4-4177-9707-74F32710CE73}"/>
          </ac:spMkLst>
        </pc:spChg>
      </pc:sldChg>
      <pc:sldChg chg="addSp modSp mod">
        <pc:chgData name="Mark Higgins" userId="f99148ad-7e67-4304-8c11-27c7a53efd31" providerId="ADAL" clId="{CB2C7E99-1C8F-4451-8E6D-728D68E094F1}" dt="2021-11-07T10:12:49.691" v="712" actId="20577"/>
        <pc:sldMkLst>
          <pc:docMk/>
          <pc:sldMk cId="3657178527" sldId="863"/>
        </pc:sldMkLst>
        <pc:spChg chg="mod">
          <ac:chgData name="Mark Higgins" userId="f99148ad-7e67-4304-8c11-27c7a53efd31" providerId="ADAL" clId="{CB2C7E99-1C8F-4451-8E6D-728D68E094F1}" dt="2021-11-07T10:12:49.691" v="712" actId="20577"/>
          <ac:spMkLst>
            <pc:docMk/>
            <pc:sldMk cId="3657178527" sldId="863"/>
            <ac:spMk id="3" creationId="{9980F526-5BD2-4FDF-B847-BAB03D4F0E71}"/>
          </ac:spMkLst>
        </pc:spChg>
        <pc:spChg chg="add mod">
          <ac:chgData name="Mark Higgins" userId="f99148ad-7e67-4304-8c11-27c7a53efd31" providerId="ADAL" clId="{CB2C7E99-1C8F-4451-8E6D-728D68E094F1}" dt="2021-11-07T10:12:43.723" v="701" actId="20577"/>
          <ac:spMkLst>
            <pc:docMk/>
            <pc:sldMk cId="3657178527" sldId="863"/>
            <ac:spMk id="4" creationId="{FFA3BF4C-DE70-4B77-980B-0FFC8EC82C5C}"/>
          </ac:spMkLst>
        </pc:spChg>
        <pc:spChg chg="add mod ord">
          <ac:chgData name="Mark Higgins" userId="f99148ad-7e67-4304-8c11-27c7a53efd31" providerId="ADAL" clId="{CB2C7E99-1C8F-4451-8E6D-728D68E094F1}" dt="2021-11-07T10:09:15.943" v="550" actId="14100"/>
          <ac:spMkLst>
            <pc:docMk/>
            <pc:sldMk cId="3657178527" sldId="863"/>
            <ac:spMk id="5" creationId="{2FA67AD9-59C7-4046-8073-A926303080F5}"/>
          </ac:spMkLst>
        </pc:spChg>
      </pc:sldChg>
      <pc:sldChg chg="del">
        <pc:chgData name="Mark Higgins" userId="f99148ad-7e67-4304-8c11-27c7a53efd31" providerId="ADAL" clId="{CB2C7E99-1C8F-4451-8E6D-728D68E094F1}" dt="2021-11-07T11:00:36.458" v="2827" actId="2696"/>
        <pc:sldMkLst>
          <pc:docMk/>
          <pc:sldMk cId="1401798083" sldId="865"/>
        </pc:sldMkLst>
      </pc:sldChg>
      <pc:sldChg chg="del">
        <pc:chgData name="Mark Higgins" userId="f99148ad-7e67-4304-8c11-27c7a53efd31" providerId="ADAL" clId="{CB2C7E99-1C8F-4451-8E6D-728D68E094F1}" dt="2021-11-07T11:03:15.329" v="3046" actId="47"/>
        <pc:sldMkLst>
          <pc:docMk/>
          <pc:sldMk cId="2237213001" sldId="866"/>
        </pc:sldMkLst>
      </pc:sldChg>
      <pc:sldChg chg="modSp add mod">
        <pc:chgData name="Mark Higgins" userId="f99148ad-7e67-4304-8c11-27c7a53efd31" providerId="ADAL" clId="{CB2C7E99-1C8F-4451-8E6D-728D68E094F1}" dt="2021-11-07T09:59:53.772" v="53" actId="207"/>
        <pc:sldMkLst>
          <pc:docMk/>
          <pc:sldMk cId="447930969" sldId="867"/>
        </pc:sldMkLst>
        <pc:spChg chg="mod">
          <ac:chgData name="Mark Higgins" userId="f99148ad-7e67-4304-8c11-27c7a53efd31" providerId="ADAL" clId="{CB2C7E99-1C8F-4451-8E6D-728D68E094F1}" dt="2021-11-07T09:59:46.906" v="52" actId="207"/>
          <ac:spMkLst>
            <pc:docMk/>
            <pc:sldMk cId="447930969" sldId="867"/>
            <ac:spMk id="58" creationId="{DE6C5A3C-32EF-4195-8A42-ECEC36D1B91E}"/>
          </ac:spMkLst>
        </pc:spChg>
        <pc:spChg chg="mod">
          <ac:chgData name="Mark Higgins" userId="f99148ad-7e67-4304-8c11-27c7a53efd31" providerId="ADAL" clId="{CB2C7E99-1C8F-4451-8E6D-728D68E094F1}" dt="2021-11-07T09:59:53.772" v="53" actId="207"/>
          <ac:spMkLst>
            <pc:docMk/>
            <pc:sldMk cId="447930969" sldId="867"/>
            <ac:spMk id="60" creationId="{ACF09B4E-41D8-4B56-8174-5E60E938E8D6}"/>
          </ac:spMkLst>
        </pc:spChg>
      </pc:sldChg>
      <pc:sldChg chg="addSp modSp add mod modNotesTx">
        <pc:chgData name="Mark Higgins" userId="f99148ad-7e67-4304-8c11-27c7a53efd31" providerId="ADAL" clId="{CB2C7E99-1C8F-4451-8E6D-728D68E094F1}" dt="2021-11-07T10:17:21.728" v="1110" actId="20577"/>
        <pc:sldMkLst>
          <pc:docMk/>
          <pc:sldMk cId="3345988698" sldId="868"/>
        </pc:sldMkLst>
        <pc:spChg chg="mod">
          <ac:chgData name="Mark Higgins" userId="f99148ad-7e67-4304-8c11-27c7a53efd31" providerId="ADAL" clId="{CB2C7E99-1C8F-4451-8E6D-728D68E094F1}" dt="2021-11-07T10:13:47.185" v="759" actId="1076"/>
          <ac:spMkLst>
            <pc:docMk/>
            <pc:sldMk cId="3345988698" sldId="868"/>
            <ac:spMk id="3" creationId="{9980F526-5BD2-4FDF-B847-BAB03D4F0E71}"/>
          </ac:spMkLst>
        </pc:spChg>
        <pc:spChg chg="add mod">
          <ac:chgData name="Mark Higgins" userId="f99148ad-7e67-4304-8c11-27c7a53efd31" providerId="ADAL" clId="{CB2C7E99-1C8F-4451-8E6D-728D68E094F1}" dt="2021-11-07T10:13:55.077" v="785" actId="1035"/>
          <ac:spMkLst>
            <pc:docMk/>
            <pc:sldMk cId="3345988698" sldId="868"/>
            <ac:spMk id="4" creationId="{5A38DBA3-2CED-4587-8175-88A59CB689F8}"/>
          </ac:spMkLst>
        </pc:spChg>
        <pc:spChg chg="add mod">
          <ac:chgData name="Mark Higgins" userId="f99148ad-7e67-4304-8c11-27c7a53efd31" providerId="ADAL" clId="{CB2C7E99-1C8F-4451-8E6D-728D68E094F1}" dt="2021-11-07T10:15:36.926" v="917" actId="20577"/>
          <ac:spMkLst>
            <pc:docMk/>
            <pc:sldMk cId="3345988698" sldId="868"/>
            <ac:spMk id="5" creationId="{BC3751F7-803E-4095-8FCB-3DEC4F35DE7F}"/>
          </ac:spMkLst>
        </pc:spChg>
        <pc:spChg chg="add mod">
          <ac:chgData name="Mark Higgins" userId="f99148ad-7e67-4304-8c11-27c7a53efd31" providerId="ADAL" clId="{CB2C7E99-1C8F-4451-8E6D-728D68E094F1}" dt="2021-11-07T10:13:55.077" v="785" actId="1035"/>
          <ac:spMkLst>
            <pc:docMk/>
            <pc:sldMk cId="3345988698" sldId="868"/>
            <ac:spMk id="6" creationId="{8187BC33-334E-4C94-BA73-63F7724BF667}"/>
          </ac:spMkLst>
        </pc:spChg>
        <pc:spChg chg="add mod">
          <ac:chgData name="Mark Higgins" userId="f99148ad-7e67-4304-8c11-27c7a53efd31" providerId="ADAL" clId="{CB2C7E99-1C8F-4451-8E6D-728D68E094F1}" dt="2021-11-07T10:15:50.409" v="922" actId="20577"/>
          <ac:spMkLst>
            <pc:docMk/>
            <pc:sldMk cId="3345988698" sldId="868"/>
            <ac:spMk id="7" creationId="{4CF8EA9C-D073-4709-A674-4C024AB01DBA}"/>
          </ac:spMkLst>
        </pc:spChg>
        <pc:spChg chg="add mod">
          <ac:chgData name="Mark Higgins" userId="f99148ad-7e67-4304-8c11-27c7a53efd31" providerId="ADAL" clId="{CB2C7E99-1C8F-4451-8E6D-728D68E094F1}" dt="2021-11-07T10:13:55.077" v="785" actId="1035"/>
          <ac:spMkLst>
            <pc:docMk/>
            <pc:sldMk cId="3345988698" sldId="868"/>
            <ac:spMk id="8" creationId="{66BC0C9F-978E-4661-83EB-1A031B2DE6FA}"/>
          </ac:spMkLst>
        </pc:spChg>
        <pc:spChg chg="add mod">
          <ac:chgData name="Mark Higgins" userId="f99148ad-7e67-4304-8c11-27c7a53efd31" providerId="ADAL" clId="{CB2C7E99-1C8F-4451-8E6D-728D68E094F1}" dt="2021-11-07T10:13:55.077" v="785" actId="1035"/>
          <ac:spMkLst>
            <pc:docMk/>
            <pc:sldMk cId="3345988698" sldId="868"/>
            <ac:spMk id="17" creationId="{2FD3806D-D806-4032-97B7-5A367F2372B0}"/>
          </ac:spMkLst>
        </pc:spChg>
        <pc:cxnChg chg="add mod">
          <ac:chgData name="Mark Higgins" userId="f99148ad-7e67-4304-8c11-27c7a53efd31" providerId="ADAL" clId="{CB2C7E99-1C8F-4451-8E6D-728D68E094F1}" dt="2021-11-07T10:13:55.077" v="785" actId="1035"/>
          <ac:cxnSpMkLst>
            <pc:docMk/>
            <pc:sldMk cId="3345988698" sldId="868"/>
            <ac:cxnSpMk id="10" creationId="{805AA760-1C0B-4976-8AF3-0DDF47EF6479}"/>
          </ac:cxnSpMkLst>
        </pc:cxnChg>
        <pc:cxnChg chg="add mod">
          <ac:chgData name="Mark Higgins" userId="f99148ad-7e67-4304-8c11-27c7a53efd31" providerId="ADAL" clId="{CB2C7E99-1C8F-4451-8E6D-728D68E094F1}" dt="2021-11-07T10:13:55.077" v="785" actId="1035"/>
          <ac:cxnSpMkLst>
            <pc:docMk/>
            <pc:sldMk cId="3345988698" sldId="868"/>
            <ac:cxnSpMk id="12" creationId="{869D33B9-EB46-4698-BAE2-11E65749265A}"/>
          </ac:cxnSpMkLst>
        </pc:cxnChg>
        <pc:cxnChg chg="add mod">
          <ac:chgData name="Mark Higgins" userId="f99148ad-7e67-4304-8c11-27c7a53efd31" providerId="ADAL" clId="{CB2C7E99-1C8F-4451-8E6D-728D68E094F1}" dt="2021-11-07T10:13:55.077" v="785" actId="1035"/>
          <ac:cxnSpMkLst>
            <pc:docMk/>
            <pc:sldMk cId="3345988698" sldId="868"/>
            <ac:cxnSpMk id="14" creationId="{5665D47F-5315-484D-B90F-36BB450365AE}"/>
          </ac:cxnSpMkLst>
        </pc:cxnChg>
        <pc:cxnChg chg="add mod">
          <ac:chgData name="Mark Higgins" userId="f99148ad-7e67-4304-8c11-27c7a53efd31" providerId="ADAL" clId="{CB2C7E99-1C8F-4451-8E6D-728D68E094F1}" dt="2021-11-07T10:13:55.077" v="785" actId="1035"/>
          <ac:cxnSpMkLst>
            <pc:docMk/>
            <pc:sldMk cId="3345988698" sldId="868"/>
            <ac:cxnSpMk id="16" creationId="{0050815A-C355-4087-8391-7F06809D068D}"/>
          </ac:cxnSpMkLst>
        </pc:cxnChg>
        <pc:cxnChg chg="add mod">
          <ac:chgData name="Mark Higgins" userId="f99148ad-7e67-4304-8c11-27c7a53efd31" providerId="ADAL" clId="{CB2C7E99-1C8F-4451-8E6D-728D68E094F1}" dt="2021-11-07T10:13:55.077" v="785" actId="1035"/>
          <ac:cxnSpMkLst>
            <pc:docMk/>
            <pc:sldMk cId="3345988698" sldId="868"/>
            <ac:cxnSpMk id="19" creationId="{1C754BB6-E1CE-45E6-AD1A-9DEA049C4D72}"/>
          </ac:cxnSpMkLst>
        </pc:cxnChg>
      </pc:sldChg>
      <pc:sldChg chg="addSp delSp modSp add mod">
        <pc:chgData name="Mark Higgins" userId="f99148ad-7e67-4304-8c11-27c7a53efd31" providerId="ADAL" clId="{CB2C7E99-1C8F-4451-8E6D-728D68E094F1}" dt="2021-11-07T10:24:42.443" v="1648" actId="20577"/>
        <pc:sldMkLst>
          <pc:docMk/>
          <pc:sldMk cId="1732827873" sldId="869"/>
        </pc:sldMkLst>
        <pc:spChg chg="mod">
          <ac:chgData name="Mark Higgins" userId="f99148ad-7e67-4304-8c11-27c7a53efd31" providerId="ADAL" clId="{CB2C7E99-1C8F-4451-8E6D-728D68E094F1}" dt="2021-11-07T10:24:42.443" v="1648" actId="20577"/>
          <ac:spMkLst>
            <pc:docMk/>
            <pc:sldMk cId="1732827873" sldId="869"/>
            <ac:spMk id="2" creationId="{BD7EC90B-B03D-43CC-9D6F-C364227D6DC5}"/>
          </ac:spMkLst>
        </pc:spChg>
        <pc:spChg chg="del">
          <ac:chgData name="Mark Higgins" userId="f99148ad-7e67-4304-8c11-27c7a53efd31" providerId="ADAL" clId="{CB2C7E99-1C8F-4451-8E6D-728D68E094F1}" dt="2021-11-07T10:18:10.320" v="1112" actId="478"/>
          <ac:spMkLst>
            <pc:docMk/>
            <pc:sldMk cId="1732827873" sldId="869"/>
            <ac:spMk id="3" creationId="{9980F526-5BD2-4FDF-B847-BAB03D4F0E71}"/>
          </ac:spMkLst>
        </pc:spChg>
        <pc:spChg chg="mod">
          <ac:chgData name="Mark Higgins" userId="f99148ad-7e67-4304-8c11-27c7a53efd31" providerId="ADAL" clId="{CB2C7E99-1C8F-4451-8E6D-728D68E094F1}" dt="2021-11-07T10:23:47.387" v="1553" actId="1036"/>
          <ac:spMkLst>
            <pc:docMk/>
            <pc:sldMk cId="1732827873" sldId="869"/>
            <ac:spMk id="4" creationId="{5A38DBA3-2CED-4587-8175-88A59CB689F8}"/>
          </ac:spMkLst>
        </pc:spChg>
        <pc:spChg chg="mod">
          <ac:chgData name="Mark Higgins" userId="f99148ad-7e67-4304-8c11-27c7a53efd31" providerId="ADAL" clId="{CB2C7E99-1C8F-4451-8E6D-728D68E094F1}" dt="2021-11-07T10:23:47.387" v="1553" actId="1036"/>
          <ac:spMkLst>
            <pc:docMk/>
            <pc:sldMk cId="1732827873" sldId="869"/>
            <ac:spMk id="5" creationId="{BC3751F7-803E-4095-8FCB-3DEC4F35DE7F}"/>
          </ac:spMkLst>
        </pc:spChg>
        <pc:spChg chg="mod">
          <ac:chgData name="Mark Higgins" userId="f99148ad-7e67-4304-8c11-27c7a53efd31" providerId="ADAL" clId="{CB2C7E99-1C8F-4451-8E6D-728D68E094F1}" dt="2021-11-07T10:23:47.387" v="1553" actId="1036"/>
          <ac:spMkLst>
            <pc:docMk/>
            <pc:sldMk cId="1732827873" sldId="869"/>
            <ac:spMk id="6" creationId="{8187BC33-334E-4C94-BA73-63F7724BF667}"/>
          </ac:spMkLst>
        </pc:spChg>
        <pc:spChg chg="mod">
          <ac:chgData name="Mark Higgins" userId="f99148ad-7e67-4304-8c11-27c7a53efd31" providerId="ADAL" clId="{CB2C7E99-1C8F-4451-8E6D-728D68E094F1}" dt="2021-11-07T10:23:47.387" v="1553" actId="1036"/>
          <ac:spMkLst>
            <pc:docMk/>
            <pc:sldMk cId="1732827873" sldId="869"/>
            <ac:spMk id="7" creationId="{4CF8EA9C-D073-4709-A674-4C024AB01DBA}"/>
          </ac:spMkLst>
        </pc:spChg>
        <pc:spChg chg="mod">
          <ac:chgData name="Mark Higgins" userId="f99148ad-7e67-4304-8c11-27c7a53efd31" providerId="ADAL" clId="{CB2C7E99-1C8F-4451-8E6D-728D68E094F1}" dt="2021-11-07T10:23:47.387" v="1553" actId="1036"/>
          <ac:spMkLst>
            <pc:docMk/>
            <pc:sldMk cId="1732827873" sldId="869"/>
            <ac:spMk id="8" creationId="{66BC0C9F-978E-4661-83EB-1A031B2DE6FA}"/>
          </ac:spMkLst>
        </pc:spChg>
        <pc:spChg chg="add del mod">
          <ac:chgData name="Mark Higgins" userId="f99148ad-7e67-4304-8c11-27c7a53efd31" providerId="ADAL" clId="{CB2C7E99-1C8F-4451-8E6D-728D68E094F1}" dt="2021-11-07T10:18:13.957" v="1113" actId="478"/>
          <ac:spMkLst>
            <pc:docMk/>
            <pc:sldMk cId="1732827873" sldId="869"/>
            <ac:spMk id="11" creationId="{B831FC1B-7ECB-4F2B-99FE-498CB3390558}"/>
          </ac:spMkLst>
        </pc:spChg>
        <pc:spChg chg="add mod">
          <ac:chgData name="Mark Higgins" userId="f99148ad-7e67-4304-8c11-27c7a53efd31" providerId="ADAL" clId="{CB2C7E99-1C8F-4451-8E6D-728D68E094F1}" dt="2021-11-07T10:23:47.387" v="1553" actId="1036"/>
          <ac:spMkLst>
            <pc:docMk/>
            <pc:sldMk cId="1732827873" sldId="869"/>
            <ac:spMk id="13" creationId="{C7D65EFE-BE6D-4F44-B277-8BB39D424E4D}"/>
          </ac:spMkLst>
        </pc:spChg>
        <pc:spChg chg="add mod">
          <ac:chgData name="Mark Higgins" userId="f99148ad-7e67-4304-8c11-27c7a53efd31" providerId="ADAL" clId="{CB2C7E99-1C8F-4451-8E6D-728D68E094F1}" dt="2021-11-07T10:23:47.387" v="1553" actId="1036"/>
          <ac:spMkLst>
            <pc:docMk/>
            <pc:sldMk cId="1732827873" sldId="869"/>
            <ac:spMk id="15" creationId="{A4E2486B-CC94-456F-BAE3-24388A444E0F}"/>
          </ac:spMkLst>
        </pc:spChg>
        <pc:spChg chg="mod">
          <ac:chgData name="Mark Higgins" userId="f99148ad-7e67-4304-8c11-27c7a53efd31" providerId="ADAL" clId="{CB2C7E99-1C8F-4451-8E6D-728D68E094F1}" dt="2021-11-07T10:23:47.387" v="1553" actId="1036"/>
          <ac:spMkLst>
            <pc:docMk/>
            <pc:sldMk cId="1732827873" sldId="869"/>
            <ac:spMk id="17" creationId="{2FD3806D-D806-4032-97B7-5A367F2372B0}"/>
          </ac:spMkLst>
        </pc:spChg>
        <pc:spChg chg="add mod">
          <ac:chgData name="Mark Higgins" userId="f99148ad-7e67-4304-8c11-27c7a53efd31" providerId="ADAL" clId="{CB2C7E99-1C8F-4451-8E6D-728D68E094F1}" dt="2021-11-07T10:23:47.387" v="1553" actId="1036"/>
          <ac:spMkLst>
            <pc:docMk/>
            <pc:sldMk cId="1732827873" sldId="869"/>
            <ac:spMk id="18" creationId="{0AA2EA4C-1E2D-4CA1-B205-AC15108E9FFE}"/>
          </ac:spMkLst>
        </pc:spChg>
        <pc:spChg chg="add mod">
          <ac:chgData name="Mark Higgins" userId="f99148ad-7e67-4304-8c11-27c7a53efd31" providerId="ADAL" clId="{CB2C7E99-1C8F-4451-8E6D-728D68E094F1}" dt="2021-11-07T10:23:47.387" v="1553" actId="1036"/>
          <ac:spMkLst>
            <pc:docMk/>
            <pc:sldMk cId="1732827873" sldId="869"/>
            <ac:spMk id="20" creationId="{7057FE9F-D471-46DE-812A-E2D3D715CB6C}"/>
          </ac:spMkLst>
        </pc:spChg>
        <pc:spChg chg="add mod">
          <ac:chgData name="Mark Higgins" userId="f99148ad-7e67-4304-8c11-27c7a53efd31" providerId="ADAL" clId="{CB2C7E99-1C8F-4451-8E6D-728D68E094F1}" dt="2021-11-07T10:24:27.417" v="1634" actId="1076"/>
          <ac:spMkLst>
            <pc:docMk/>
            <pc:sldMk cId="1732827873" sldId="869"/>
            <ac:spMk id="21" creationId="{A32BE0DC-7241-4524-B951-BD4B4C7BD9C8}"/>
          </ac:spMkLst>
        </pc:spChg>
        <pc:cxnChg chg="mod">
          <ac:chgData name="Mark Higgins" userId="f99148ad-7e67-4304-8c11-27c7a53efd31" providerId="ADAL" clId="{CB2C7E99-1C8F-4451-8E6D-728D68E094F1}" dt="2021-11-07T10:23:47.387" v="1553" actId="1036"/>
          <ac:cxnSpMkLst>
            <pc:docMk/>
            <pc:sldMk cId="1732827873" sldId="869"/>
            <ac:cxnSpMk id="10" creationId="{805AA760-1C0B-4976-8AF3-0DDF47EF6479}"/>
          </ac:cxnSpMkLst>
        </pc:cxnChg>
        <pc:cxnChg chg="mod">
          <ac:chgData name="Mark Higgins" userId="f99148ad-7e67-4304-8c11-27c7a53efd31" providerId="ADAL" clId="{CB2C7E99-1C8F-4451-8E6D-728D68E094F1}" dt="2021-11-07T10:23:47.387" v="1553" actId="1036"/>
          <ac:cxnSpMkLst>
            <pc:docMk/>
            <pc:sldMk cId="1732827873" sldId="869"/>
            <ac:cxnSpMk id="12" creationId="{869D33B9-EB46-4698-BAE2-11E65749265A}"/>
          </ac:cxnSpMkLst>
        </pc:cxnChg>
        <pc:cxnChg chg="mod">
          <ac:chgData name="Mark Higgins" userId="f99148ad-7e67-4304-8c11-27c7a53efd31" providerId="ADAL" clId="{CB2C7E99-1C8F-4451-8E6D-728D68E094F1}" dt="2021-11-07T10:23:47.387" v="1553" actId="1036"/>
          <ac:cxnSpMkLst>
            <pc:docMk/>
            <pc:sldMk cId="1732827873" sldId="869"/>
            <ac:cxnSpMk id="14" creationId="{5665D47F-5315-484D-B90F-36BB450365AE}"/>
          </ac:cxnSpMkLst>
        </pc:cxnChg>
        <pc:cxnChg chg="mod">
          <ac:chgData name="Mark Higgins" userId="f99148ad-7e67-4304-8c11-27c7a53efd31" providerId="ADAL" clId="{CB2C7E99-1C8F-4451-8E6D-728D68E094F1}" dt="2021-11-07T10:23:47.387" v="1553" actId="1036"/>
          <ac:cxnSpMkLst>
            <pc:docMk/>
            <pc:sldMk cId="1732827873" sldId="869"/>
            <ac:cxnSpMk id="16" creationId="{0050815A-C355-4087-8391-7F06809D068D}"/>
          </ac:cxnSpMkLst>
        </pc:cxnChg>
        <pc:cxnChg chg="mod">
          <ac:chgData name="Mark Higgins" userId="f99148ad-7e67-4304-8c11-27c7a53efd31" providerId="ADAL" clId="{CB2C7E99-1C8F-4451-8E6D-728D68E094F1}" dt="2021-11-07T10:23:47.387" v="1553" actId="1036"/>
          <ac:cxnSpMkLst>
            <pc:docMk/>
            <pc:sldMk cId="1732827873" sldId="869"/>
            <ac:cxnSpMk id="19" creationId="{1C754BB6-E1CE-45E6-AD1A-9DEA049C4D72}"/>
          </ac:cxnSpMkLst>
        </pc:cxnChg>
      </pc:sldChg>
      <pc:sldChg chg="add del">
        <pc:chgData name="Mark Higgins" userId="f99148ad-7e67-4304-8c11-27c7a53efd31" providerId="ADAL" clId="{CB2C7E99-1C8F-4451-8E6D-728D68E094F1}" dt="2021-11-07T10:29:21.339" v="1650" actId="47"/>
        <pc:sldMkLst>
          <pc:docMk/>
          <pc:sldMk cId="843052105" sldId="870"/>
        </pc:sldMkLst>
      </pc:sldChg>
      <pc:sldChg chg="addSp delSp modSp add mod">
        <pc:chgData name="Mark Higgins" userId="f99148ad-7e67-4304-8c11-27c7a53efd31" providerId="ADAL" clId="{CB2C7E99-1C8F-4451-8E6D-728D68E094F1}" dt="2021-11-07T10:37:32.173" v="2113" actId="20577"/>
        <pc:sldMkLst>
          <pc:docMk/>
          <pc:sldMk cId="1477789248" sldId="870"/>
        </pc:sldMkLst>
        <pc:spChg chg="mod">
          <ac:chgData name="Mark Higgins" userId="f99148ad-7e67-4304-8c11-27c7a53efd31" providerId="ADAL" clId="{CB2C7E99-1C8F-4451-8E6D-728D68E094F1}" dt="2021-11-07T10:29:36.375" v="1687" actId="20577"/>
          <ac:spMkLst>
            <pc:docMk/>
            <pc:sldMk cId="1477789248" sldId="870"/>
            <ac:spMk id="2" creationId="{BD7EC90B-B03D-43CC-9D6F-C364227D6DC5}"/>
          </ac:spMkLst>
        </pc:spChg>
        <pc:spChg chg="del mod">
          <ac:chgData name="Mark Higgins" userId="f99148ad-7e67-4304-8c11-27c7a53efd31" providerId="ADAL" clId="{CB2C7E99-1C8F-4451-8E6D-728D68E094F1}" dt="2021-11-07T10:32:38.888" v="1695" actId="478"/>
          <ac:spMkLst>
            <pc:docMk/>
            <pc:sldMk cId="1477789248" sldId="870"/>
            <ac:spMk id="3" creationId="{9980F526-5BD2-4FDF-B847-BAB03D4F0E71}"/>
          </ac:spMkLst>
        </pc:spChg>
        <pc:spChg chg="del">
          <ac:chgData name="Mark Higgins" userId="f99148ad-7e67-4304-8c11-27c7a53efd31" providerId="ADAL" clId="{CB2C7E99-1C8F-4451-8E6D-728D68E094F1}" dt="2021-11-07T10:29:47.480" v="1691" actId="478"/>
          <ac:spMkLst>
            <pc:docMk/>
            <pc:sldMk cId="1477789248" sldId="870"/>
            <ac:spMk id="4" creationId="{FFA3BF4C-DE70-4B77-980B-0FFC8EC82C5C}"/>
          </ac:spMkLst>
        </pc:spChg>
        <pc:spChg chg="del">
          <ac:chgData name="Mark Higgins" userId="f99148ad-7e67-4304-8c11-27c7a53efd31" providerId="ADAL" clId="{CB2C7E99-1C8F-4451-8E6D-728D68E094F1}" dt="2021-11-07T10:29:47.480" v="1691" actId="478"/>
          <ac:spMkLst>
            <pc:docMk/>
            <pc:sldMk cId="1477789248" sldId="870"/>
            <ac:spMk id="5" creationId="{2FA67AD9-59C7-4046-8073-A926303080F5}"/>
          </ac:spMkLst>
        </pc:spChg>
        <pc:spChg chg="add mod">
          <ac:chgData name="Mark Higgins" userId="f99148ad-7e67-4304-8c11-27c7a53efd31" providerId="ADAL" clId="{CB2C7E99-1C8F-4451-8E6D-728D68E094F1}" dt="2021-11-07T10:37:32.173" v="2113" actId="20577"/>
          <ac:spMkLst>
            <pc:docMk/>
            <pc:sldMk cId="1477789248" sldId="870"/>
            <ac:spMk id="9" creationId="{CEAA69B5-75B7-46EE-85CC-48C4481D2303}"/>
          </ac:spMkLst>
        </pc:spChg>
        <pc:picChg chg="add mod">
          <ac:chgData name="Mark Higgins" userId="f99148ad-7e67-4304-8c11-27c7a53efd31" providerId="ADAL" clId="{CB2C7E99-1C8F-4451-8E6D-728D68E094F1}" dt="2021-11-07T10:32:55.728" v="1699" actId="1076"/>
          <ac:picMkLst>
            <pc:docMk/>
            <pc:sldMk cId="1477789248" sldId="870"/>
            <ac:picMk id="7" creationId="{0A982CC3-EC8C-4142-B95D-FC1484F36ACF}"/>
          </ac:picMkLst>
        </pc:picChg>
      </pc:sldChg>
      <pc:sldChg chg="addSp delSp modSp add mod">
        <pc:chgData name="Mark Higgins" userId="f99148ad-7e67-4304-8c11-27c7a53efd31" providerId="ADAL" clId="{CB2C7E99-1C8F-4451-8E6D-728D68E094F1}" dt="2021-11-07T10:42:46.657" v="2393" actId="1076"/>
        <pc:sldMkLst>
          <pc:docMk/>
          <pc:sldMk cId="2588486183" sldId="871"/>
        </pc:sldMkLst>
        <pc:spChg chg="mod">
          <ac:chgData name="Mark Higgins" userId="f99148ad-7e67-4304-8c11-27c7a53efd31" providerId="ADAL" clId="{CB2C7E99-1C8F-4451-8E6D-728D68E094F1}" dt="2021-11-07T10:40:25.845" v="2136" actId="20577"/>
          <ac:spMkLst>
            <pc:docMk/>
            <pc:sldMk cId="2588486183" sldId="871"/>
            <ac:spMk id="2" creationId="{BD7EC90B-B03D-43CC-9D6F-C364227D6DC5}"/>
          </ac:spMkLst>
        </pc:spChg>
        <pc:spChg chg="add mod">
          <ac:chgData name="Mark Higgins" userId="f99148ad-7e67-4304-8c11-27c7a53efd31" providerId="ADAL" clId="{CB2C7E99-1C8F-4451-8E6D-728D68E094F1}" dt="2021-11-07T10:42:46.657" v="2393" actId="1076"/>
          <ac:spMkLst>
            <pc:docMk/>
            <pc:sldMk cId="2588486183" sldId="871"/>
            <ac:spMk id="5" creationId="{517C7891-7805-4C2B-BC47-D9E2806FD18D}"/>
          </ac:spMkLst>
        </pc:spChg>
        <pc:spChg chg="mod">
          <ac:chgData name="Mark Higgins" userId="f99148ad-7e67-4304-8c11-27c7a53efd31" providerId="ADAL" clId="{CB2C7E99-1C8F-4451-8E6D-728D68E094F1}" dt="2021-11-07T10:42:29.477" v="2357" actId="313"/>
          <ac:spMkLst>
            <pc:docMk/>
            <pc:sldMk cId="2588486183" sldId="871"/>
            <ac:spMk id="9" creationId="{CEAA69B5-75B7-46EE-85CC-48C4481D2303}"/>
          </ac:spMkLst>
        </pc:spChg>
        <pc:picChg chg="add mod">
          <ac:chgData name="Mark Higgins" userId="f99148ad-7e67-4304-8c11-27c7a53efd31" providerId="ADAL" clId="{CB2C7E99-1C8F-4451-8E6D-728D68E094F1}" dt="2021-11-07T10:40:04.582" v="2120" actId="1076"/>
          <ac:picMkLst>
            <pc:docMk/>
            <pc:sldMk cId="2588486183" sldId="871"/>
            <ac:picMk id="4" creationId="{76687CB8-5B71-4A57-97EC-2F2FDECA8D5D}"/>
          </ac:picMkLst>
        </pc:picChg>
        <pc:picChg chg="del">
          <ac:chgData name="Mark Higgins" userId="f99148ad-7e67-4304-8c11-27c7a53efd31" providerId="ADAL" clId="{CB2C7E99-1C8F-4451-8E6D-728D68E094F1}" dt="2021-11-07T10:39:01.904" v="2115" actId="478"/>
          <ac:picMkLst>
            <pc:docMk/>
            <pc:sldMk cId="2588486183" sldId="871"/>
            <ac:picMk id="7" creationId="{0A982CC3-EC8C-4142-B95D-FC1484F36ACF}"/>
          </ac:picMkLst>
        </pc:picChg>
      </pc:sldChg>
      <pc:sldChg chg="addSp delSp modSp add mod">
        <pc:chgData name="Mark Higgins" userId="f99148ad-7e67-4304-8c11-27c7a53efd31" providerId="ADAL" clId="{CB2C7E99-1C8F-4451-8E6D-728D68E094F1}" dt="2021-11-07T11:04:26.733" v="3063" actId="20577"/>
        <pc:sldMkLst>
          <pc:docMk/>
          <pc:sldMk cId="231748747" sldId="872"/>
        </pc:sldMkLst>
        <pc:spChg chg="mod">
          <ac:chgData name="Mark Higgins" userId="f99148ad-7e67-4304-8c11-27c7a53efd31" providerId="ADAL" clId="{CB2C7E99-1C8F-4451-8E6D-728D68E094F1}" dt="2021-11-07T10:43:28.065" v="2436" actId="20577"/>
          <ac:spMkLst>
            <pc:docMk/>
            <pc:sldMk cId="231748747" sldId="872"/>
            <ac:spMk id="2" creationId="{BD7EC90B-B03D-43CC-9D6F-C364227D6DC5}"/>
          </ac:spMkLst>
        </pc:spChg>
        <pc:spChg chg="mod">
          <ac:chgData name="Mark Higgins" userId="f99148ad-7e67-4304-8c11-27c7a53efd31" providerId="ADAL" clId="{CB2C7E99-1C8F-4451-8E6D-728D68E094F1}" dt="2021-11-07T11:04:26.733" v="3063" actId="20577"/>
          <ac:spMkLst>
            <pc:docMk/>
            <pc:sldMk cId="231748747" sldId="872"/>
            <ac:spMk id="5" creationId="{517C7891-7805-4C2B-BC47-D9E2806FD18D}"/>
          </ac:spMkLst>
        </pc:spChg>
        <pc:spChg chg="mod">
          <ac:chgData name="Mark Higgins" userId="f99148ad-7e67-4304-8c11-27c7a53efd31" providerId="ADAL" clId="{CB2C7E99-1C8F-4451-8E6D-728D68E094F1}" dt="2021-11-07T10:45:50.394" v="2760" actId="313"/>
          <ac:spMkLst>
            <pc:docMk/>
            <pc:sldMk cId="231748747" sldId="872"/>
            <ac:spMk id="9" creationId="{CEAA69B5-75B7-46EE-85CC-48C4481D2303}"/>
          </ac:spMkLst>
        </pc:spChg>
        <pc:picChg chg="del">
          <ac:chgData name="Mark Higgins" userId="f99148ad-7e67-4304-8c11-27c7a53efd31" providerId="ADAL" clId="{CB2C7E99-1C8F-4451-8E6D-728D68E094F1}" dt="2021-11-07T11:04:11.240" v="3047" actId="478"/>
          <ac:picMkLst>
            <pc:docMk/>
            <pc:sldMk cId="231748747" sldId="872"/>
            <ac:picMk id="4" creationId="{76687CB8-5B71-4A57-97EC-2F2FDECA8D5D}"/>
          </ac:picMkLst>
        </pc:picChg>
        <pc:picChg chg="add mod">
          <ac:chgData name="Mark Higgins" userId="f99148ad-7e67-4304-8c11-27c7a53efd31" providerId="ADAL" clId="{CB2C7E99-1C8F-4451-8E6D-728D68E094F1}" dt="2021-11-07T11:04:18.643" v="3052" actId="1076"/>
          <ac:picMkLst>
            <pc:docMk/>
            <pc:sldMk cId="231748747" sldId="872"/>
            <ac:picMk id="6" creationId="{10A8201F-40CB-43B8-9A3F-A4A346C0784E}"/>
          </ac:picMkLst>
        </pc:picChg>
      </pc:sldChg>
      <pc:sldChg chg="modSp add mod">
        <pc:chgData name="Mark Higgins" userId="f99148ad-7e67-4304-8c11-27c7a53efd31" providerId="ADAL" clId="{CB2C7E99-1C8F-4451-8E6D-728D68E094F1}" dt="2021-11-07T10:58:35.175" v="2765" actId="207"/>
        <pc:sldMkLst>
          <pc:docMk/>
          <pc:sldMk cId="3568388315" sldId="873"/>
        </pc:sldMkLst>
        <pc:spChg chg="mod">
          <ac:chgData name="Mark Higgins" userId="f99148ad-7e67-4304-8c11-27c7a53efd31" providerId="ADAL" clId="{CB2C7E99-1C8F-4451-8E6D-728D68E094F1}" dt="2021-11-07T10:58:35.175" v="2765" actId="207"/>
          <ac:spMkLst>
            <pc:docMk/>
            <pc:sldMk cId="3568388315" sldId="873"/>
            <ac:spMk id="60" creationId="{ACF09B4E-41D8-4B56-8174-5E60E938E8D6}"/>
          </ac:spMkLst>
        </pc:spChg>
        <pc:spChg chg="mod">
          <ac:chgData name="Mark Higgins" userId="f99148ad-7e67-4304-8c11-27c7a53efd31" providerId="ADAL" clId="{CB2C7E99-1C8F-4451-8E6D-728D68E094F1}" dt="2021-11-07T10:58:29.893" v="2764" actId="207"/>
          <ac:spMkLst>
            <pc:docMk/>
            <pc:sldMk cId="3568388315" sldId="873"/>
            <ac:spMk id="61" creationId="{9CF244F9-7E36-42DC-B24D-59EBF30A28A1}"/>
          </ac:spMkLst>
        </pc:spChg>
      </pc:sldChg>
      <pc:sldChg chg="add del setBg">
        <pc:chgData name="Mark Higgins" userId="f99148ad-7e67-4304-8c11-27c7a53efd31" providerId="ADAL" clId="{CB2C7E99-1C8F-4451-8E6D-728D68E094F1}" dt="2021-11-07T10:58:23.238" v="2762"/>
        <pc:sldMkLst>
          <pc:docMk/>
          <pc:sldMk cId="3593763717" sldId="873"/>
        </pc:sldMkLst>
      </pc:sldChg>
      <pc:sldChg chg="modSp add mod">
        <pc:chgData name="Mark Higgins" userId="f99148ad-7e67-4304-8c11-27c7a53efd31" providerId="ADAL" clId="{CB2C7E99-1C8F-4451-8E6D-728D68E094F1}" dt="2021-11-07T10:58:57.674" v="2768" actId="207"/>
        <pc:sldMkLst>
          <pc:docMk/>
          <pc:sldMk cId="800368036" sldId="874"/>
        </pc:sldMkLst>
        <pc:spChg chg="mod">
          <ac:chgData name="Mark Higgins" userId="f99148ad-7e67-4304-8c11-27c7a53efd31" providerId="ADAL" clId="{CB2C7E99-1C8F-4451-8E6D-728D68E094F1}" dt="2021-11-07T10:58:57.674" v="2768" actId="207"/>
          <ac:spMkLst>
            <pc:docMk/>
            <pc:sldMk cId="800368036" sldId="874"/>
            <ac:spMk id="61" creationId="{9CF244F9-7E36-42DC-B24D-59EBF30A28A1}"/>
          </ac:spMkLst>
        </pc:spChg>
        <pc:spChg chg="mod">
          <ac:chgData name="Mark Higgins" userId="f99148ad-7e67-4304-8c11-27c7a53efd31" providerId="ADAL" clId="{CB2C7E99-1C8F-4451-8E6D-728D68E094F1}" dt="2021-11-07T10:58:52.952" v="2767" actId="207"/>
          <ac:spMkLst>
            <pc:docMk/>
            <pc:sldMk cId="800368036" sldId="874"/>
            <ac:spMk id="62" creationId="{E55572B0-0A45-4057-94BB-B759D0F7135D}"/>
          </ac:spMkLst>
        </pc:spChg>
      </pc:sldChg>
      <pc:sldChg chg="modSp add mod">
        <pc:chgData name="Mark Higgins" userId="f99148ad-7e67-4304-8c11-27c7a53efd31" providerId="ADAL" clId="{CB2C7E99-1C8F-4451-8E6D-728D68E094F1}" dt="2021-11-07T10:59:13.202" v="2771" actId="207"/>
        <pc:sldMkLst>
          <pc:docMk/>
          <pc:sldMk cId="3473191282" sldId="875"/>
        </pc:sldMkLst>
        <pc:spChg chg="mod">
          <ac:chgData name="Mark Higgins" userId="f99148ad-7e67-4304-8c11-27c7a53efd31" providerId="ADAL" clId="{CB2C7E99-1C8F-4451-8E6D-728D68E094F1}" dt="2021-11-07T10:59:13.202" v="2771" actId="207"/>
          <ac:spMkLst>
            <pc:docMk/>
            <pc:sldMk cId="3473191282" sldId="875"/>
            <ac:spMk id="62" creationId="{E55572B0-0A45-4057-94BB-B759D0F7135D}"/>
          </ac:spMkLst>
        </pc:spChg>
        <pc:spChg chg="mod">
          <ac:chgData name="Mark Higgins" userId="f99148ad-7e67-4304-8c11-27c7a53efd31" providerId="ADAL" clId="{CB2C7E99-1C8F-4451-8E6D-728D68E094F1}" dt="2021-11-07T10:59:09.428" v="2770" actId="207"/>
          <ac:spMkLst>
            <pc:docMk/>
            <pc:sldMk cId="3473191282" sldId="875"/>
            <ac:spMk id="63" creationId="{282655B6-90CA-4328-86FC-0793928AD5CE}"/>
          </ac:spMkLst>
        </pc:spChg>
      </pc:sldChg>
      <pc:sldChg chg="modSp new mod">
        <pc:chgData name="Mark Higgins" userId="f99148ad-7e67-4304-8c11-27c7a53efd31" providerId="ADAL" clId="{CB2C7E99-1C8F-4451-8E6D-728D68E094F1}" dt="2021-11-07T11:01:36.516" v="2898" actId="20577"/>
        <pc:sldMkLst>
          <pc:docMk/>
          <pc:sldMk cId="37590970" sldId="876"/>
        </pc:sldMkLst>
        <pc:spChg chg="mod">
          <ac:chgData name="Mark Higgins" userId="f99148ad-7e67-4304-8c11-27c7a53efd31" providerId="ADAL" clId="{CB2C7E99-1C8F-4451-8E6D-728D68E094F1}" dt="2021-11-07T11:01:27.913" v="2874" actId="20577"/>
          <ac:spMkLst>
            <pc:docMk/>
            <pc:sldMk cId="37590970" sldId="876"/>
            <ac:spMk id="2" creationId="{A9D0C804-E312-4F61-AB7E-97AF344770BB}"/>
          </ac:spMkLst>
        </pc:spChg>
        <pc:spChg chg="mod">
          <ac:chgData name="Mark Higgins" userId="f99148ad-7e67-4304-8c11-27c7a53efd31" providerId="ADAL" clId="{CB2C7E99-1C8F-4451-8E6D-728D68E094F1}" dt="2021-11-07T11:01:36.516" v="2898" actId="20577"/>
          <ac:spMkLst>
            <pc:docMk/>
            <pc:sldMk cId="37590970" sldId="876"/>
            <ac:spMk id="3" creationId="{22500F98-129E-48E8-BD93-33E7CFCF4C51}"/>
          </ac:spMkLst>
        </pc:spChg>
      </pc:sldChg>
      <pc:sldChg chg="modSp new mod">
        <pc:chgData name="Mark Higgins" userId="f99148ad-7e67-4304-8c11-27c7a53efd31" providerId="ADAL" clId="{CB2C7E99-1C8F-4451-8E6D-728D68E094F1}" dt="2021-11-07T11:01:59.183" v="2944" actId="20577"/>
        <pc:sldMkLst>
          <pc:docMk/>
          <pc:sldMk cId="1491908301" sldId="877"/>
        </pc:sldMkLst>
        <pc:spChg chg="mod">
          <ac:chgData name="Mark Higgins" userId="f99148ad-7e67-4304-8c11-27c7a53efd31" providerId="ADAL" clId="{CB2C7E99-1C8F-4451-8E6D-728D68E094F1}" dt="2021-11-07T11:01:51.591" v="2925" actId="20577"/>
          <ac:spMkLst>
            <pc:docMk/>
            <pc:sldMk cId="1491908301" sldId="877"/>
            <ac:spMk id="2" creationId="{96BD7D3B-C4BF-4034-A66A-A13981DB8A77}"/>
          </ac:spMkLst>
        </pc:spChg>
        <pc:spChg chg="mod">
          <ac:chgData name="Mark Higgins" userId="f99148ad-7e67-4304-8c11-27c7a53efd31" providerId="ADAL" clId="{CB2C7E99-1C8F-4451-8E6D-728D68E094F1}" dt="2021-11-07T11:01:59.183" v="2944" actId="20577"/>
          <ac:spMkLst>
            <pc:docMk/>
            <pc:sldMk cId="1491908301" sldId="877"/>
            <ac:spMk id="3" creationId="{7C4D01E4-DA1E-44B7-A7D2-9EBF8B3447F5}"/>
          </ac:spMkLst>
        </pc:spChg>
      </pc:sldChg>
      <pc:sldChg chg="modSp add mod">
        <pc:chgData name="Mark Higgins" userId="f99148ad-7e67-4304-8c11-27c7a53efd31" providerId="ADAL" clId="{CB2C7E99-1C8F-4451-8E6D-728D68E094F1}" dt="2021-11-07T11:02:32.234" v="2970" actId="20577"/>
        <pc:sldMkLst>
          <pc:docMk/>
          <pc:sldMk cId="95499718" sldId="878"/>
        </pc:sldMkLst>
        <pc:spChg chg="mod">
          <ac:chgData name="Mark Higgins" userId="f99148ad-7e67-4304-8c11-27c7a53efd31" providerId="ADAL" clId="{CB2C7E99-1C8F-4451-8E6D-728D68E094F1}" dt="2021-11-07T11:02:25.608" v="2960" actId="20577"/>
          <ac:spMkLst>
            <pc:docMk/>
            <pc:sldMk cId="95499718" sldId="878"/>
            <ac:spMk id="2" creationId="{96BD7D3B-C4BF-4034-A66A-A13981DB8A77}"/>
          </ac:spMkLst>
        </pc:spChg>
        <pc:spChg chg="mod">
          <ac:chgData name="Mark Higgins" userId="f99148ad-7e67-4304-8c11-27c7a53efd31" providerId="ADAL" clId="{CB2C7E99-1C8F-4451-8E6D-728D68E094F1}" dt="2021-11-07T11:02:32.234" v="2970" actId="20577"/>
          <ac:spMkLst>
            <pc:docMk/>
            <pc:sldMk cId="95499718" sldId="878"/>
            <ac:spMk id="3" creationId="{7C4D01E4-DA1E-44B7-A7D2-9EBF8B3447F5}"/>
          </ac:spMkLst>
        </pc:spChg>
      </pc:sldChg>
      <pc:sldChg chg="modSp add mod">
        <pc:chgData name="Mark Higgins" userId="f99148ad-7e67-4304-8c11-27c7a53efd31" providerId="ADAL" clId="{CB2C7E99-1C8F-4451-8E6D-728D68E094F1}" dt="2021-11-07T11:02:41.018" v="2981" actId="20577"/>
        <pc:sldMkLst>
          <pc:docMk/>
          <pc:sldMk cId="3173647672" sldId="879"/>
        </pc:sldMkLst>
        <pc:spChg chg="mod">
          <ac:chgData name="Mark Higgins" userId="f99148ad-7e67-4304-8c11-27c7a53efd31" providerId="ADAL" clId="{CB2C7E99-1C8F-4451-8E6D-728D68E094F1}" dt="2021-11-07T11:02:41.018" v="2981" actId="20577"/>
          <ac:spMkLst>
            <pc:docMk/>
            <pc:sldMk cId="3173647672" sldId="879"/>
            <ac:spMk id="3" creationId="{7C4D01E4-DA1E-44B7-A7D2-9EBF8B3447F5}"/>
          </ac:spMkLst>
        </pc:spChg>
      </pc:sldChg>
      <pc:sldChg chg="modSp add mod">
        <pc:chgData name="Mark Higgins" userId="f99148ad-7e67-4304-8c11-27c7a53efd31" providerId="ADAL" clId="{CB2C7E99-1C8F-4451-8E6D-728D68E094F1}" dt="2021-11-07T11:03:09.503" v="3045" actId="20577"/>
        <pc:sldMkLst>
          <pc:docMk/>
          <pc:sldMk cId="4051665134" sldId="880"/>
        </pc:sldMkLst>
        <pc:spChg chg="mod">
          <ac:chgData name="Mark Higgins" userId="f99148ad-7e67-4304-8c11-27c7a53efd31" providerId="ADAL" clId="{CB2C7E99-1C8F-4451-8E6D-728D68E094F1}" dt="2021-11-07T11:03:01.595" v="3026" actId="20577"/>
          <ac:spMkLst>
            <pc:docMk/>
            <pc:sldMk cId="4051665134" sldId="880"/>
            <ac:spMk id="2" creationId="{96BD7D3B-C4BF-4034-A66A-A13981DB8A77}"/>
          </ac:spMkLst>
        </pc:spChg>
        <pc:spChg chg="mod">
          <ac:chgData name="Mark Higgins" userId="f99148ad-7e67-4304-8c11-27c7a53efd31" providerId="ADAL" clId="{CB2C7E99-1C8F-4451-8E6D-728D68E094F1}" dt="2021-11-07T11:03:09.503" v="3045" actId="20577"/>
          <ac:spMkLst>
            <pc:docMk/>
            <pc:sldMk cId="4051665134" sldId="880"/>
            <ac:spMk id="3" creationId="{7C4D01E4-DA1E-44B7-A7D2-9EBF8B3447F5}"/>
          </ac:spMkLst>
        </pc:sp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5T16:32:02.326" v="32713" actId="20577"/>
      <pc:docMkLst>
        <pc:docMk/>
      </pc:docMkLst>
      <pc:sldChg chg="addSp delSp modSp mod">
        <pc:chgData name="Mark Higgins" userId="f99148ad-7e67-4304-8c11-27c7a53efd31" providerId="ADAL" clId="{47DC10C3-81B3-4CBD-89BF-2B4D68781B8D}" dt="2021-11-03T10:19:37.525" v="394"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3T10:19:37.525" v="394"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addSp delSp modSp mod ord">
        <pc:chgData name="Mark Higgins" userId="f99148ad-7e67-4304-8c11-27c7a53efd31" providerId="ADAL" clId="{47DC10C3-81B3-4CBD-89BF-2B4D68781B8D}" dt="2021-11-05T13:34:05.822" v="28331" actId="313"/>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5T13:34:05.822" v="28331" actId="313"/>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5T13:33:55.894" v="28330" actId="20577"/>
          <ac:spMkLst>
            <pc:docMk/>
            <pc:sldMk cId="2851725395" sldId="263"/>
            <ac:spMk id="7" creationId="{18128484-EA74-4207-8743-D6890E77D4AF}"/>
          </ac:spMkLst>
        </pc:spChg>
      </pc:sldChg>
      <pc:sldChg chg="del">
        <pc:chgData name="Mark Higgins" userId="f99148ad-7e67-4304-8c11-27c7a53efd31" providerId="ADAL" clId="{47DC10C3-81B3-4CBD-89BF-2B4D68781B8D}" dt="2021-11-03T10:08:03.385" v="0" actId="47"/>
        <pc:sldMkLst>
          <pc:docMk/>
          <pc:sldMk cId="2149614142" sldId="709"/>
        </pc:sldMkLst>
      </pc:sldChg>
      <pc:sldChg chg="modSp new mod">
        <pc:chgData name="Mark Higgins" userId="f99148ad-7e67-4304-8c11-27c7a53efd31" providerId="ADAL" clId="{47DC10C3-81B3-4CBD-89BF-2B4D68781B8D}" dt="2021-11-03T10:22:48.941" v="440" actId="2057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add mod">
        <pc:chgData name="Mark Higgins" userId="f99148ad-7e67-4304-8c11-27c7a53efd31" providerId="ADAL" clId="{47DC10C3-81B3-4CBD-89BF-2B4D68781B8D}" dt="2021-11-03T10:11:30.736" v="42" actId="2057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mod">
        <pc:chgData name="Mark Higgins" userId="f99148ad-7e67-4304-8c11-27c7a53efd31" providerId="ADAL" clId="{47DC10C3-81B3-4CBD-89BF-2B4D68781B8D}" dt="2021-11-03T10:11:38.013" v="52" actId="2057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mod">
        <pc:chgData name="Mark Higgins" userId="f99148ad-7e67-4304-8c11-27c7a53efd31" providerId="ADAL" clId="{47DC10C3-81B3-4CBD-89BF-2B4D68781B8D}" dt="2021-11-03T10:11:44.910" v="61" actId="2057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mod">
        <pc:chgData name="Mark Higgins" userId="f99148ad-7e67-4304-8c11-27c7a53efd31" providerId="ADAL" clId="{47DC10C3-81B3-4CBD-89BF-2B4D68781B8D}" dt="2021-11-03T10:11:51.174" v="68" actId="2057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mod">
        <pc:chgData name="Mark Higgins" userId="f99148ad-7e67-4304-8c11-27c7a53efd31" providerId="ADAL" clId="{47DC10C3-81B3-4CBD-89BF-2B4D68781B8D}" dt="2021-11-03T11:40:43.486" v="860" actId="15"/>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mod">
        <pc:chgData name="Mark Higgins" userId="f99148ad-7e67-4304-8c11-27c7a53efd31" providerId="ADAL" clId="{47DC10C3-81B3-4CBD-89BF-2B4D68781B8D}" dt="2021-11-03T15:59:02.774" v="2151" actId="2057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mod">
        <pc:chgData name="Mark Higgins" userId="f99148ad-7e67-4304-8c11-27c7a53efd31" providerId="ADAL" clId="{47DC10C3-81B3-4CBD-89BF-2B4D68781B8D}" dt="2021-11-03T13:26:59.418" v="1460" actId="2057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mod">
        <pc:chgData name="Mark Higgins" userId="f99148ad-7e67-4304-8c11-27c7a53efd31" providerId="ADAL" clId="{47DC10C3-81B3-4CBD-89BF-2B4D68781B8D}" dt="2021-11-03T16:17:01.989" v="2190" actId="2057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mod">
        <pc:chgData name="Mark Higgins" userId="f99148ad-7e67-4304-8c11-27c7a53efd31" providerId="ADAL" clId="{47DC10C3-81B3-4CBD-89BF-2B4D68781B8D}" dt="2021-11-03T16:18:30.219" v="2316" actId="15"/>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mod">
        <pc:chgData name="Mark Higgins" userId="f99148ad-7e67-4304-8c11-27c7a53efd31" providerId="ADAL" clId="{47DC10C3-81B3-4CBD-89BF-2B4D68781B8D}" dt="2021-11-03T16:20:08.976" v="2344" actId="2057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mod">
        <pc:chgData name="Mark Higgins" userId="f99148ad-7e67-4304-8c11-27c7a53efd31" providerId="ADAL" clId="{47DC10C3-81B3-4CBD-89BF-2B4D68781B8D}" dt="2021-11-03T16:20:05.914" v="2343" actId="2057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mod">
        <pc:chgData name="Mark Higgins" userId="f99148ad-7e67-4304-8c11-27c7a53efd31" providerId="ADAL" clId="{47DC10C3-81B3-4CBD-89BF-2B4D68781B8D}" dt="2021-11-05T13:26:34.719" v="28179" actId="2057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mod ord">
        <pc:chgData name="Mark Higgins" userId="f99148ad-7e67-4304-8c11-27c7a53efd31" providerId="ADAL" clId="{47DC10C3-81B3-4CBD-89BF-2B4D68781B8D}" dt="2021-11-03T16:22:20.182" v="2488" actId="6549"/>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mod">
        <pc:chgData name="Mark Higgins" userId="f99148ad-7e67-4304-8c11-27c7a53efd31" providerId="ADAL" clId="{47DC10C3-81B3-4CBD-89BF-2B4D68781B8D}" dt="2021-11-03T16:20:42.877" v="2368" actId="2057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mod">
        <pc:chgData name="Mark Higgins" userId="f99148ad-7e67-4304-8c11-27c7a53efd31" providerId="ADAL" clId="{47DC10C3-81B3-4CBD-89BF-2B4D68781B8D}" dt="2021-11-03T16:28:04.548" v="2517" actId="2057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mod">
        <pc:chgData name="Mark Higgins" userId="f99148ad-7e67-4304-8c11-27c7a53efd31" providerId="ADAL" clId="{47DC10C3-81B3-4CBD-89BF-2B4D68781B8D}" dt="2021-11-04T13:01:09.224" v="6120" actId="313"/>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mod modNotesTx">
        <pc:chgData name="Mark Higgins" userId="f99148ad-7e67-4304-8c11-27c7a53efd31" providerId="ADAL" clId="{47DC10C3-81B3-4CBD-89BF-2B4D68781B8D}" dt="2021-11-04T12:58:35.201" v="5915" actId="2057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mod">
        <pc:chgData name="Mark Higgins" userId="f99148ad-7e67-4304-8c11-27c7a53efd31" providerId="ADAL" clId="{47DC10C3-81B3-4CBD-89BF-2B4D68781B8D}" dt="2021-11-04T12:55:11.562" v="5674" actId="2057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mod">
        <pc:chgData name="Mark Higgins" userId="f99148ad-7e67-4304-8c11-27c7a53efd31" providerId="ADAL" clId="{47DC10C3-81B3-4CBD-89BF-2B4D68781B8D}" dt="2021-11-04T12:52:54.180" v="5442" actId="2057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mod">
        <pc:chgData name="Mark Higgins" userId="f99148ad-7e67-4304-8c11-27c7a53efd31" providerId="ADAL" clId="{47DC10C3-81B3-4CBD-89BF-2B4D68781B8D}" dt="2021-11-04T12:46:59.355" v="4918" actId="2057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mod">
        <pc:chgData name="Mark Higgins" userId="f99148ad-7e67-4304-8c11-27c7a53efd31" providerId="ADAL" clId="{47DC10C3-81B3-4CBD-89BF-2B4D68781B8D}" dt="2021-11-04T12:44:48.545" v="4716" actId="2057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mod">
        <pc:chgData name="Mark Higgins" userId="f99148ad-7e67-4304-8c11-27c7a53efd31" providerId="ADAL" clId="{47DC10C3-81B3-4CBD-89BF-2B4D68781B8D}" dt="2021-11-04T12:38:22.484" v="4065" actId="1076"/>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mod">
        <pc:chgData name="Mark Higgins" userId="f99148ad-7e67-4304-8c11-27c7a53efd31" providerId="ADAL" clId="{47DC10C3-81B3-4CBD-89BF-2B4D68781B8D}" dt="2021-11-04T12:33:19.703" v="3555" actId="2057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mod">
        <pc:chgData name="Mark Higgins" userId="f99148ad-7e67-4304-8c11-27c7a53efd31" providerId="ADAL" clId="{47DC10C3-81B3-4CBD-89BF-2B4D68781B8D}" dt="2021-11-04T12:29:58.132" v="3228" actId="15"/>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mod ord">
        <pc:chgData name="Mark Higgins" userId="f99148ad-7e67-4304-8c11-27c7a53efd31" providerId="ADAL" clId="{47DC10C3-81B3-4CBD-89BF-2B4D68781B8D}" dt="2021-11-03T16:32:30.616" v="2767" actId="2057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mod">
        <pc:chgData name="Mark Higgins" userId="f99148ad-7e67-4304-8c11-27c7a53efd31" providerId="ADAL" clId="{47DC10C3-81B3-4CBD-89BF-2B4D68781B8D}" dt="2021-11-03T16:32:48.990" v="2792" actId="2057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mod">
        <pc:chgData name="Mark Higgins" userId="f99148ad-7e67-4304-8c11-27c7a53efd31" providerId="ADAL" clId="{47DC10C3-81B3-4CBD-89BF-2B4D68781B8D}" dt="2021-11-03T16:33:39.224" v="2811" actId="2057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mod">
        <pc:chgData name="Mark Higgins" userId="f99148ad-7e67-4304-8c11-27c7a53efd31" providerId="ADAL" clId="{47DC10C3-81B3-4CBD-89BF-2B4D68781B8D}" dt="2021-11-03T16:33:50.446" v="2816" actId="2057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mod">
        <pc:chgData name="Mark Higgins" userId="f99148ad-7e67-4304-8c11-27c7a53efd31" providerId="ADAL" clId="{47DC10C3-81B3-4CBD-89BF-2B4D68781B8D}" dt="2021-11-03T16:34:35.911" v="2839" actId="2057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mod">
        <pc:chgData name="Mark Higgins" userId="f99148ad-7e67-4304-8c11-27c7a53efd31" providerId="ADAL" clId="{47DC10C3-81B3-4CBD-89BF-2B4D68781B8D}" dt="2021-11-03T16:35:10.695" v="2864" actId="2057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mod">
        <pc:chgData name="Mark Higgins" userId="f99148ad-7e67-4304-8c11-27c7a53efd31" providerId="ADAL" clId="{47DC10C3-81B3-4CBD-89BF-2B4D68781B8D}" dt="2021-11-04T13:13:08.705" v="6996" actId="2057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mod">
        <pc:chgData name="Mark Higgins" userId="f99148ad-7e67-4304-8c11-27c7a53efd31" providerId="ADAL" clId="{47DC10C3-81B3-4CBD-89BF-2B4D68781B8D}" dt="2021-11-04T13:22:17.182" v="7625" actId="1076"/>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mod">
        <pc:chgData name="Mark Higgins" userId="f99148ad-7e67-4304-8c11-27c7a53efd31" providerId="ADAL" clId="{47DC10C3-81B3-4CBD-89BF-2B4D68781B8D}" dt="2021-11-04T13:32:35.847" v="7900" actId="2057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mod modNotesTx">
        <pc:chgData name="Mark Higgins" userId="f99148ad-7e67-4304-8c11-27c7a53efd31" providerId="ADAL" clId="{47DC10C3-81B3-4CBD-89BF-2B4D68781B8D}" dt="2021-11-04T14:45:30.734" v="8463" actId="2057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mod">
        <pc:chgData name="Mark Higgins" userId="f99148ad-7e67-4304-8c11-27c7a53efd31" providerId="ADAL" clId="{47DC10C3-81B3-4CBD-89BF-2B4D68781B8D}" dt="2021-11-04T13:06:07.869" v="6710" actId="2057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mod">
        <pc:chgData name="Mark Higgins" userId="f99148ad-7e67-4304-8c11-27c7a53efd31" providerId="ADAL" clId="{47DC10C3-81B3-4CBD-89BF-2B4D68781B8D}" dt="2021-11-04T13:30:01.009" v="7868" actId="12"/>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mod">
        <pc:chgData name="Mark Higgins" userId="f99148ad-7e67-4304-8c11-27c7a53efd31" providerId="ADAL" clId="{47DC10C3-81B3-4CBD-89BF-2B4D68781B8D}" dt="2021-11-04T14:47:51.235" v="8604" actId="27636"/>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mod">
        <pc:chgData name="Mark Higgins" userId="f99148ad-7e67-4304-8c11-27c7a53efd31" providerId="ADAL" clId="{47DC10C3-81B3-4CBD-89BF-2B4D68781B8D}" dt="2021-11-04T14:54:28.301" v="8911" actId="2057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mod">
        <pc:chgData name="Mark Higgins" userId="f99148ad-7e67-4304-8c11-27c7a53efd31" providerId="ADAL" clId="{47DC10C3-81B3-4CBD-89BF-2B4D68781B8D}" dt="2021-11-04T14:56:25.538" v="9009" actId="2057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mod">
        <pc:chgData name="Mark Higgins" userId="f99148ad-7e67-4304-8c11-27c7a53efd31" providerId="ADAL" clId="{47DC10C3-81B3-4CBD-89BF-2B4D68781B8D}" dt="2021-11-04T15:01:51.668" v="9249" actId="2057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mod">
        <pc:chgData name="Mark Higgins" userId="f99148ad-7e67-4304-8c11-27c7a53efd31" providerId="ADAL" clId="{47DC10C3-81B3-4CBD-89BF-2B4D68781B8D}" dt="2021-11-04T15:03:42.726" v="9457" actId="2057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mod">
        <pc:chgData name="Mark Higgins" userId="f99148ad-7e67-4304-8c11-27c7a53efd31" providerId="ADAL" clId="{47DC10C3-81B3-4CBD-89BF-2B4D68781B8D}" dt="2021-11-04T15:07:25.986" v="9883" actId="2057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mod">
        <pc:chgData name="Mark Higgins" userId="f99148ad-7e67-4304-8c11-27c7a53efd31" providerId="ADAL" clId="{47DC10C3-81B3-4CBD-89BF-2B4D68781B8D}" dt="2021-11-04T15:19:48.113" v="10618" actId="27636"/>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mod">
        <pc:chgData name="Mark Higgins" userId="f99148ad-7e67-4304-8c11-27c7a53efd31" providerId="ADAL" clId="{47DC10C3-81B3-4CBD-89BF-2B4D68781B8D}" dt="2021-11-04T15:21:37.185" v="10650" actId="2057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pc:chgData name="Mark Higgins" userId="f99148ad-7e67-4304-8c11-27c7a53efd31" providerId="ADAL" clId="{47DC10C3-81B3-4CBD-89BF-2B4D68781B8D}" dt="2021-11-04T15:22:03.819" v="10651"/>
        <pc:sldMkLst>
          <pc:docMk/>
          <pc:sldMk cId="3928847040" sldId="797"/>
        </pc:sldMkLst>
      </pc:sldChg>
      <pc:sldChg chg="modSp new mod">
        <pc:chgData name="Mark Higgins" userId="f99148ad-7e67-4304-8c11-27c7a53efd31" providerId="ADAL" clId="{47DC10C3-81B3-4CBD-89BF-2B4D68781B8D}" dt="2021-11-04T15:44:33.726" v="11158" actId="2057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mod">
        <pc:chgData name="Mark Higgins" userId="f99148ad-7e67-4304-8c11-27c7a53efd31" providerId="ADAL" clId="{47DC10C3-81B3-4CBD-89BF-2B4D68781B8D}" dt="2021-11-04T15:48:15.891" v="11585" actId="2057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mod">
        <pc:chgData name="Mark Higgins" userId="f99148ad-7e67-4304-8c11-27c7a53efd31" providerId="ADAL" clId="{47DC10C3-81B3-4CBD-89BF-2B4D68781B8D}" dt="2021-11-04T15:53:01.354" v="12166" actId="2057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mod">
        <pc:chgData name="Mark Higgins" userId="f99148ad-7e67-4304-8c11-27c7a53efd31" providerId="ADAL" clId="{47DC10C3-81B3-4CBD-89BF-2B4D68781B8D}" dt="2021-11-04T16:04:17.694" v="12680" actId="12"/>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mod">
        <pc:chgData name="Mark Higgins" userId="f99148ad-7e67-4304-8c11-27c7a53efd31" providerId="ADAL" clId="{47DC10C3-81B3-4CBD-89BF-2B4D68781B8D}" dt="2021-11-04T16:05:27.841" v="12851" actId="2057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mod">
        <pc:chgData name="Mark Higgins" userId="f99148ad-7e67-4304-8c11-27c7a53efd31" providerId="ADAL" clId="{47DC10C3-81B3-4CBD-89BF-2B4D68781B8D}" dt="2021-11-04T16:24:59.238" v="13380" actId="15"/>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mod">
        <pc:chgData name="Mark Higgins" userId="f99148ad-7e67-4304-8c11-27c7a53efd31" providerId="ADAL" clId="{47DC10C3-81B3-4CBD-89BF-2B4D68781B8D}" dt="2021-11-04T16:27:12.243" v="13646" actId="2057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mod">
        <pc:chgData name="Mark Higgins" userId="f99148ad-7e67-4304-8c11-27c7a53efd31" providerId="ADAL" clId="{47DC10C3-81B3-4CBD-89BF-2B4D68781B8D}" dt="2021-11-04T16:31:30.811" v="14098" actId="2057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mod">
        <pc:chgData name="Mark Higgins" userId="f99148ad-7e67-4304-8c11-27c7a53efd31" providerId="ADAL" clId="{47DC10C3-81B3-4CBD-89BF-2B4D68781B8D}" dt="2021-11-04T16:35:38.428" v="14519" actId="2057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pc:chgData name="Mark Higgins" userId="f99148ad-7e67-4304-8c11-27c7a53efd31" providerId="ADAL" clId="{47DC10C3-81B3-4CBD-89BF-2B4D68781B8D}" dt="2021-11-04T16:35:44.196" v="14520"/>
        <pc:sldMkLst>
          <pc:docMk/>
          <pc:sldMk cId="4006833409" sldId="807"/>
        </pc:sldMkLst>
      </pc:sldChg>
      <pc:sldChg chg="addSp modSp add mod">
        <pc:chgData name="Mark Higgins" userId="f99148ad-7e67-4304-8c11-27c7a53efd31" providerId="ADAL" clId="{47DC10C3-81B3-4CBD-89BF-2B4D68781B8D}" dt="2021-11-04T16:39:17.990" v="14706" actId="1076"/>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mod">
        <pc:chgData name="Mark Higgins" userId="f99148ad-7e67-4304-8c11-27c7a53efd31" providerId="ADAL" clId="{47DC10C3-81B3-4CBD-89BF-2B4D68781B8D}" dt="2021-11-04T16:50:57.186" v="15050" actId="2057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mod">
        <pc:chgData name="Mark Higgins" userId="f99148ad-7e67-4304-8c11-27c7a53efd31" providerId="ADAL" clId="{47DC10C3-81B3-4CBD-89BF-2B4D68781B8D}" dt="2021-11-04T16:55:13.237" v="15509" actId="2057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mod ord">
        <pc:chgData name="Mark Higgins" userId="f99148ad-7e67-4304-8c11-27c7a53efd31" providerId="ADAL" clId="{47DC10C3-81B3-4CBD-89BF-2B4D68781B8D}" dt="2021-11-05T09:14:09.628" v="16399"/>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mod ord">
        <pc:chgData name="Mark Higgins" userId="f99148ad-7e67-4304-8c11-27c7a53efd31" providerId="ADAL" clId="{47DC10C3-81B3-4CBD-89BF-2B4D68781B8D}" dt="2021-11-05T09:14:09.628" v="16399"/>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modSp add mod">
        <pc:chgData name="Mark Higgins" userId="f99148ad-7e67-4304-8c11-27c7a53efd31" providerId="ADAL" clId="{47DC10C3-81B3-4CBD-89BF-2B4D68781B8D}" dt="2021-11-05T09:24:07.304" v="17487" actId="313"/>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modSp add mod">
        <pc:chgData name="Mark Higgins" userId="f99148ad-7e67-4304-8c11-27c7a53efd31" providerId="ADAL" clId="{47DC10C3-81B3-4CBD-89BF-2B4D68781B8D}" dt="2021-11-05T09:30:04.829" v="17980" actId="2057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mod">
        <pc:chgData name="Mark Higgins" userId="f99148ad-7e67-4304-8c11-27c7a53efd31" providerId="ADAL" clId="{47DC10C3-81B3-4CBD-89BF-2B4D68781B8D}" dt="2021-11-05T10:36:44.444" v="19188" actId="2057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mod">
        <pc:chgData name="Mark Higgins" userId="f99148ad-7e67-4304-8c11-27c7a53efd31" providerId="ADAL" clId="{47DC10C3-81B3-4CBD-89BF-2B4D68781B8D}" dt="2021-11-05T10:41:40.572" v="19604" actId="12"/>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mod">
        <pc:chgData name="Mark Higgins" userId="f99148ad-7e67-4304-8c11-27c7a53efd31" providerId="ADAL" clId="{47DC10C3-81B3-4CBD-89BF-2B4D68781B8D}" dt="2021-11-05T10:45:09.840" v="19869" actId="2057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mod">
        <pc:chgData name="Mark Higgins" userId="f99148ad-7e67-4304-8c11-27c7a53efd31" providerId="ADAL" clId="{47DC10C3-81B3-4CBD-89BF-2B4D68781B8D}" dt="2021-11-05T10:47:22.967" v="20153" actId="15"/>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mod">
        <pc:chgData name="Mark Higgins" userId="f99148ad-7e67-4304-8c11-27c7a53efd31" providerId="ADAL" clId="{47DC10C3-81B3-4CBD-89BF-2B4D68781B8D}" dt="2021-11-05T10:55:25.509" v="20800" actId="27636"/>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mod">
        <pc:chgData name="Mark Higgins" userId="f99148ad-7e67-4304-8c11-27c7a53efd31" providerId="ADAL" clId="{47DC10C3-81B3-4CBD-89BF-2B4D68781B8D}" dt="2021-11-05T11:00:27.996" v="21272" actId="2057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mod">
        <pc:chgData name="Mark Higgins" userId="f99148ad-7e67-4304-8c11-27c7a53efd31" providerId="ADAL" clId="{47DC10C3-81B3-4CBD-89BF-2B4D68781B8D}" dt="2021-11-05T11:06:59.313" v="22104" actId="2057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mod">
        <pc:chgData name="Mark Higgins" userId="f99148ad-7e67-4304-8c11-27c7a53efd31" providerId="ADAL" clId="{47DC10C3-81B3-4CBD-89BF-2B4D68781B8D}" dt="2021-11-05T11:08:59.673" v="22331" actId="2057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mod">
        <pc:chgData name="Mark Higgins" userId="f99148ad-7e67-4304-8c11-27c7a53efd31" providerId="ADAL" clId="{47DC10C3-81B3-4CBD-89BF-2B4D68781B8D}" dt="2021-11-05T11:12:08.522" v="22735" actId="2057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mod">
        <pc:chgData name="Mark Higgins" userId="f99148ad-7e67-4304-8c11-27c7a53efd31" providerId="ADAL" clId="{47DC10C3-81B3-4CBD-89BF-2B4D68781B8D}" dt="2021-11-05T11:16:06.736" v="23258" actId="2057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mod">
        <pc:chgData name="Mark Higgins" userId="f99148ad-7e67-4304-8c11-27c7a53efd31" providerId="ADAL" clId="{47DC10C3-81B3-4CBD-89BF-2B4D68781B8D}" dt="2021-11-05T11:19:19.605" v="23527" actId="2057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mod">
        <pc:chgData name="Mark Higgins" userId="f99148ad-7e67-4304-8c11-27c7a53efd31" providerId="ADAL" clId="{47DC10C3-81B3-4CBD-89BF-2B4D68781B8D}" dt="2021-11-05T11:22:32.321" v="23943" actId="2057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mod">
        <pc:chgData name="Mark Higgins" userId="f99148ad-7e67-4304-8c11-27c7a53efd31" providerId="ADAL" clId="{47DC10C3-81B3-4CBD-89BF-2B4D68781B8D}" dt="2021-11-05T11:32:23.065" v="24459" actId="2057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mod">
        <pc:chgData name="Mark Higgins" userId="f99148ad-7e67-4304-8c11-27c7a53efd31" providerId="ADAL" clId="{47DC10C3-81B3-4CBD-89BF-2B4D68781B8D}" dt="2021-11-05T11:34:55.972" v="24614" actId="1076"/>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mod">
        <pc:chgData name="Mark Higgins" userId="f99148ad-7e67-4304-8c11-27c7a53efd31" providerId="ADAL" clId="{47DC10C3-81B3-4CBD-89BF-2B4D68781B8D}" dt="2021-11-05T11:41:36.870" v="25141" actId="27636"/>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mod">
        <pc:chgData name="Mark Higgins" userId="f99148ad-7e67-4304-8c11-27c7a53efd31" providerId="ADAL" clId="{47DC10C3-81B3-4CBD-89BF-2B4D68781B8D}" dt="2021-11-05T11:43:13.142" v="25335" actId="2057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mod">
        <pc:chgData name="Mark Higgins" userId="f99148ad-7e67-4304-8c11-27c7a53efd31" providerId="ADAL" clId="{47DC10C3-81B3-4CBD-89BF-2B4D68781B8D}" dt="2021-11-05T11:45:32.225" v="25607" actId="2057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mod">
        <pc:chgData name="Mark Higgins" userId="f99148ad-7e67-4304-8c11-27c7a53efd31" providerId="ADAL" clId="{47DC10C3-81B3-4CBD-89BF-2B4D68781B8D}" dt="2021-11-05T11:47:56.117" v="25841" actId="2057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mod">
        <pc:chgData name="Mark Higgins" userId="f99148ad-7e67-4304-8c11-27c7a53efd31" providerId="ADAL" clId="{47DC10C3-81B3-4CBD-89BF-2B4D68781B8D}" dt="2021-11-05T11:48:06.408" v="25847" actId="2057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mod">
        <pc:chgData name="Mark Higgins" userId="f99148ad-7e67-4304-8c11-27c7a53efd31" providerId="ADAL" clId="{47DC10C3-81B3-4CBD-89BF-2B4D68781B8D}" dt="2021-11-05T12:00:57.566" v="26087" actId="2057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mod">
        <pc:chgData name="Mark Higgins" userId="f99148ad-7e67-4304-8c11-27c7a53efd31" providerId="ADAL" clId="{47DC10C3-81B3-4CBD-89BF-2B4D68781B8D}" dt="2021-11-05T12:04:48.394" v="26250" actId="15"/>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mod">
        <pc:chgData name="Mark Higgins" userId="f99148ad-7e67-4304-8c11-27c7a53efd31" providerId="ADAL" clId="{47DC10C3-81B3-4CBD-89BF-2B4D68781B8D}" dt="2021-11-05T12:07:55.735" v="26613" actId="2057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mod">
        <pc:chgData name="Mark Higgins" userId="f99148ad-7e67-4304-8c11-27c7a53efd31" providerId="ADAL" clId="{47DC10C3-81B3-4CBD-89BF-2B4D68781B8D}" dt="2021-11-05T13:03:09.587" v="27012" actId="6549"/>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mod modNotesTx">
        <pc:chgData name="Mark Higgins" userId="f99148ad-7e67-4304-8c11-27c7a53efd31" providerId="ADAL" clId="{47DC10C3-81B3-4CBD-89BF-2B4D68781B8D}" dt="2021-11-05T13:16:24.249" v="27980" actId="2057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mod">
        <pc:chgData name="Mark Higgins" userId="f99148ad-7e67-4304-8c11-27c7a53efd31" providerId="ADAL" clId="{47DC10C3-81B3-4CBD-89BF-2B4D68781B8D}" dt="2021-11-05T13:15:23.906" v="27951" actId="2057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mod ord">
        <pc:chgData name="Mark Higgins" userId="f99148ad-7e67-4304-8c11-27c7a53efd31" providerId="ADAL" clId="{47DC10C3-81B3-4CBD-89BF-2B4D68781B8D}" dt="2021-11-05T13:18:16.599" v="27985"/>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mod ord">
        <pc:chgData name="Mark Higgins" userId="f99148ad-7e67-4304-8c11-27c7a53efd31" providerId="ADAL" clId="{47DC10C3-81B3-4CBD-89BF-2B4D68781B8D}" dt="2021-11-05T13:31:11.660" v="28260" actId="2057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mod">
        <pc:chgData name="Mark Higgins" userId="f99148ad-7e67-4304-8c11-27c7a53efd31" providerId="ADAL" clId="{47DC10C3-81B3-4CBD-89BF-2B4D68781B8D}" dt="2021-11-05T13:48:05.552" v="28567" actId="2057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mod">
        <pc:chgData name="Mark Higgins" userId="f99148ad-7e67-4304-8c11-27c7a53efd31" providerId="ADAL" clId="{47DC10C3-81B3-4CBD-89BF-2B4D68781B8D}" dt="2021-11-05T13:47:41.211" v="28509" actId="21"/>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mod">
        <pc:chgData name="Mark Higgins" userId="f99148ad-7e67-4304-8c11-27c7a53efd31" providerId="ADAL" clId="{47DC10C3-81B3-4CBD-89BF-2B4D68781B8D}" dt="2021-11-05T13:34:51.603" v="28373" actId="2057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mod">
        <pc:chgData name="Mark Higgins" userId="f99148ad-7e67-4304-8c11-27c7a53efd31" providerId="ADAL" clId="{47DC10C3-81B3-4CBD-89BF-2B4D68781B8D}" dt="2021-11-05T13:35:08.569" v="28388" actId="2057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mod">
        <pc:chgData name="Mark Higgins" userId="f99148ad-7e67-4304-8c11-27c7a53efd31" providerId="ADAL" clId="{47DC10C3-81B3-4CBD-89BF-2B4D68781B8D}" dt="2021-11-05T14:09:38.345" v="29194" actId="27636"/>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mod">
        <pc:chgData name="Mark Higgins" userId="f99148ad-7e67-4304-8c11-27c7a53efd31" providerId="ADAL" clId="{47DC10C3-81B3-4CBD-89BF-2B4D68781B8D}" dt="2021-11-05T14:18:29.029" v="29929" actId="2057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mod">
        <pc:chgData name="Mark Higgins" userId="f99148ad-7e67-4304-8c11-27c7a53efd31" providerId="ADAL" clId="{47DC10C3-81B3-4CBD-89BF-2B4D68781B8D}" dt="2021-11-05T13:55:53.367" v="28609" actId="2057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mod">
        <pc:chgData name="Mark Higgins" userId="f99148ad-7e67-4304-8c11-27c7a53efd31" providerId="ADAL" clId="{47DC10C3-81B3-4CBD-89BF-2B4D68781B8D}" dt="2021-11-05T14:09:13.055" v="29192" actId="27636"/>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mod">
        <pc:chgData name="Mark Higgins" userId="f99148ad-7e67-4304-8c11-27c7a53efd31" providerId="ADAL" clId="{47DC10C3-81B3-4CBD-89BF-2B4D68781B8D}" dt="2021-11-05T14:13:13.477" v="29439" actId="2057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mod">
        <pc:chgData name="Mark Higgins" userId="f99148ad-7e67-4304-8c11-27c7a53efd31" providerId="ADAL" clId="{47DC10C3-81B3-4CBD-89BF-2B4D68781B8D}" dt="2021-11-05T14:32:23.604" v="30763" actId="20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mod">
        <pc:chgData name="Mark Higgins" userId="f99148ad-7e67-4304-8c11-27c7a53efd31" providerId="ADAL" clId="{47DC10C3-81B3-4CBD-89BF-2B4D68781B8D}" dt="2021-11-05T14:32:41.902" v="30765" actId="1076"/>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mod">
        <pc:chgData name="Mark Higgins" userId="f99148ad-7e67-4304-8c11-27c7a53efd31" providerId="ADAL" clId="{47DC10C3-81B3-4CBD-89BF-2B4D68781B8D}" dt="2021-11-05T14:21:48.663" v="30123" actId="2057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mod">
        <pc:chgData name="Mark Higgins" userId="f99148ad-7e67-4304-8c11-27c7a53efd31" providerId="ADAL" clId="{47DC10C3-81B3-4CBD-89BF-2B4D68781B8D}" dt="2021-11-05T14:21:58.053" v="30137" actId="2057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mod">
        <pc:chgData name="Mark Higgins" userId="f99148ad-7e67-4304-8c11-27c7a53efd31" providerId="ADAL" clId="{47DC10C3-81B3-4CBD-89BF-2B4D68781B8D}" dt="2021-11-05T14:25:08.188" v="30545" actId="27636"/>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mod">
        <pc:chgData name="Mark Higgins" userId="f99148ad-7e67-4304-8c11-27c7a53efd31" providerId="ADAL" clId="{47DC10C3-81B3-4CBD-89BF-2B4D68781B8D}" dt="2021-11-05T14:26:07.096" v="30615" actId="2057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mod">
        <pc:chgData name="Mark Higgins" userId="f99148ad-7e67-4304-8c11-27c7a53efd31" providerId="ADAL" clId="{47DC10C3-81B3-4CBD-89BF-2B4D68781B8D}" dt="2021-11-05T14:42:41.064" v="30994" actId="2057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mod">
        <pc:chgData name="Mark Higgins" userId="f99148ad-7e67-4304-8c11-27c7a53efd31" providerId="ADAL" clId="{47DC10C3-81B3-4CBD-89BF-2B4D68781B8D}" dt="2021-11-05T15:11:50.694" v="31525" actId="1582"/>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mod">
        <pc:chgData name="Mark Higgins" userId="f99148ad-7e67-4304-8c11-27c7a53efd31" providerId="ADAL" clId="{47DC10C3-81B3-4CBD-89BF-2B4D68781B8D}" dt="2021-11-05T15:56:14.416" v="32186" actId="2057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mod modNotesTx">
        <pc:chgData name="Mark Higgins" userId="f99148ad-7e67-4304-8c11-27c7a53efd31" providerId="ADAL" clId="{47DC10C3-81B3-4CBD-89BF-2B4D68781B8D}" dt="2021-11-05T16:18:18.471" v="32490" actId="2057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mod">
        <pc:chgData name="Mark Higgins" userId="f99148ad-7e67-4304-8c11-27c7a53efd31" providerId="ADAL" clId="{47DC10C3-81B3-4CBD-89BF-2B4D68781B8D}" dt="2021-11-05T16:20:40.235" v="32522" actId="2057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mod">
        <pc:chgData name="Mark Higgins" userId="f99148ad-7e67-4304-8c11-27c7a53efd31" providerId="ADAL" clId="{47DC10C3-81B3-4CBD-89BF-2B4D68781B8D}" dt="2021-11-05T16:25:39.111" v="32628" actId="1076"/>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mod">
        <pc:chgData name="Mark Higgins" userId="f99148ad-7e67-4304-8c11-27c7a53efd31" providerId="ADAL" clId="{47DC10C3-81B3-4CBD-89BF-2B4D68781B8D}" dt="2021-11-05T16:28:27.990" v="32710" actId="1076"/>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mod">
        <pc:chgData name="Mark Higgins" userId="f99148ad-7e67-4304-8c11-27c7a53efd31" providerId="ADAL" clId="{47DC10C3-81B3-4CBD-89BF-2B4D68781B8D}" dt="2021-11-05T16:32:02.326" v="32713" actId="2057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f99148ad-7e67-4304-8c11-27c7a53efd31" providerId="ADAL" clId="{98E92A3B-D5B7-4A70-9720-AF2173DF5483}"/>
    <pc:docChg chg="custSel addSld modSld">
      <pc:chgData name="Mark Higgins" userId="f99148ad-7e67-4304-8c11-27c7a53efd31" providerId="ADAL" clId="{98E92A3B-D5B7-4A70-9720-AF2173DF5483}" dt="2021-11-10T08:48:08.391" v="918" actId="20577"/>
      <pc:docMkLst>
        <pc:docMk/>
      </pc:docMkLst>
      <pc:sldChg chg="modSp mod">
        <pc:chgData name="Mark Higgins" userId="f99148ad-7e67-4304-8c11-27c7a53efd31" providerId="ADAL" clId="{98E92A3B-D5B7-4A70-9720-AF2173DF5483}" dt="2021-11-10T08:35:59.898" v="429" actId="20577"/>
        <pc:sldMkLst>
          <pc:docMk/>
          <pc:sldMk cId="597448892" sldId="888"/>
        </pc:sldMkLst>
        <pc:spChg chg="mod">
          <ac:chgData name="Mark Higgins" userId="f99148ad-7e67-4304-8c11-27c7a53efd31" providerId="ADAL" clId="{98E92A3B-D5B7-4A70-9720-AF2173DF5483}" dt="2021-11-10T08:35:59.898" v="429" actId="20577"/>
          <ac:spMkLst>
            <pc:docMk/>
            <pc:sldMk cId="597448892" sldId="888"/>
            <ac:spMk id="3" creationId="{B12A14F6-8805-4355-81D9-973013E5BE98}"/>
          </ac:spMkLst>
        </pc:spChg>
      </pc:sldChg>
      <pc:sldChg chg="modSp add mod">
        <pc:chgData name="Mark Higgins" userId="f99148ad-7e67-4304-8c11-27c7a53efd31" providerId="ADAL" clId="{98E92A3B-D5B7-4A70-9720-AF2173DF5483}" dt="2021-11-10T08:48:08.391" v="918" actId="20577"/>
        <pc:sldMkLst>
          <pc:docMk/>
          <pc:sldMk cId="215781393" sldId="889"/>
        </pc:sldMkLst>
        <pc:spChg chg="mod">
          <ac:chgData name="Mark Higgins" userId="f99148ad-7e67-4304-8c11-27c7a53efd31" providerId="ADAL" clId="{98E92A3B-D5B7-4A70-9720-AF2173DF5483}" dt="2021-11-10T08:48:08.391" v="918" actId="20577"/>
          <ac:spMkLst>
            <pc:docMk/>
            <pc:sldMk cId="215781393" sldId="889"/>
            <ac:spMk id="3" creationId="{B12A14F6-8805-4355-81D9-973013E5BE98}"/>
          </ac:spMkLst>
        </pc:spChg>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f99148ad-7e67-4304-8c11-27c7a53efd31" providerId="ADAL" clId="{67496FA6-AE80-4589-8013-147AF777545E}"/>
    <pc:docChg chg="custSel modSld">
      <pc:chgData name="Mark Higgins" userId="f99148ad-7e67-4304-8c11-27c7a53efd31" providerId="ADAL" clId="{67496FA6-AE80-4589-8013-147AF777545E}" dt="2021-11-04T10:59:13.758" v="989" actId="20577"/>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f99148ad-7e67-4304-8c11-27c7a53efd31" providerId="ADAL" clId="{43047F9E-10BF-4602-8EB4-FCAD95B180FB}"/>
    <pc:docChg chg="undo custSel addSld delSld modSld">
      <pc:chgData name="Mark Higgins" userId="f99148ad-7e67-4304-8c11-27c7a53efd31" providerId="ADAL" clId="{43047F9E-10BF-4602-8EB4-FCAD95B180FB}" dt="2021-11-09T20:59:53.834" v="575" actId="20577"/>
      <pc:docMkLst>
        <pc:docMk/>
      </pc:docMkLst>
      <pc:sldChg chg="del">
        <pc:chgData name="Mark Higgins" userId="f99148ad-7e67-4304-8c11-27c7a53efd31" providerId="ADAL" clId="{43047F9E-10BF-4602-8EB4-FCAD95B180FB}" dt="2021-11-07T11:18:48.006" v="0" actId="47"/>
        <pc:sldMkLst>
          <pc:docMk/>
          <pc:sldMk cId="4078172641" sldId="844"/>
        </pc:sldMkLst>
      </pc:sldChg>
      <pc:sldChg chg="modSp mod">
        <pc:chgData name="Mark Higgins" userId="f99148ad-7e67-4304-8c11-27c7a53efd31" providerId="ADAL" clId="{43047F9E-10BF-4602-8EB4-FCAD95B180FB}" dt="2021-11-09T17:18:32.815" v="48" actId="21"/>
        <pc:sldMkLst>
          <pc:docMk/>
          <pc:sldMk cId="2108295463" sldId="845"/>
        </pc:sldMkLst>
        <pc:spChg chg="mod">
          <ac:chgData name="Mark Higgins" userId="f99148ad-7e67-4304-8c11-27c7a53efd31" providerId="ADAL" clId="{43047F9E-10BF-4602-8EB4-FCAD95B180FB}" dt="2021-11-09T17:18:32.815" v="48" actId="21"/>
          <ac:spMkLst>
            <pc:docMk/>
            <pc:sldMk cId="2108295463" sldId="845"/>
            <ac:spMk id="3" creationId="{5287A250-00F4-4177-9707-74F32710CE73}"/>
          </ac:spMkLst>
        </pc:spChg>
      </pc:sldChg>
      <pc:sldChg chg="del">
        <pc:chgData name="Mark Higgins" userId="f99148ad-7e67-4304-8c11-27c7a53efd31" providerId="ADAL" clId="{43047F9E-10BF-4602-8EB4-FCAD95B180FB}" dt="2021-11-07T11:18:56.144" v="1" actId="47"/>
        <pc:sldMkLst>
          <pc:docMk/>
          <pc:sldMk cId="4151082881" sldId="846"/>
        </pc:sldMkLst>
      </pc:sldChg>
      <pc:sldChg chg="del">
        <pc:chgData name="Mark Higgins" userId="f99148ad-7e67-4304-8c11-27c7a53efd31" providerId="ADAL" clId="{43047F9E-10BF-4602-8EB4-FCAD95B180FB}" dt="2021-11-07T11:18:56.144" v="1" actId="47"/>
        <pc:sldMkLst>
          <pc:docMk/>
          <pc:sldMk cId="810918560" sldId="847"/>
        </pc:sldMkLst>
      </pc:sldChg>
      <pc:sldChg chg="del">
        <pc:chgData name="Mark Higgins" userId="f99148ad-7e67-4304-8c11-27c7a53efd31" providerId="ADAL" clId="{43047F9E-10BF-4602-8EB4-FCAD95B180FB}" dt="2021-11-07T11:18:48.006" v="0" actId="47"/>
        <pc:sldMkLst>
          <pc:docMk/>
          <pc:sldMk cId="568527114" sldId="848"/>
        </pc:sldMkLst>
      </pc:sldChg>
      <pc:sldChg chg="del">
        <pc:chgData name="Mark Higgins" userId="f99148ad-7e67-4304-8c11-27c7a53efd31" providerId="ADAL" clId="{43047F9E-10BF-4602-8EB4-FCAD95B180FB}" dt="2021-11-07T11:18:48.006" v="0" actId="47"/>
        <pc:sldMkLst>
          <pc:docMk/>
          <pc:sldMk cId="4245533759" sldId="849"/>
        </pc:sldMkLst>
      </pc:sldChg>
      <pc:sldChg chg="del">
        <pc:chgData name="Mark Higgins" userId="f99148ad-7e67-4304-8c11-27c7a53efd31" providerId="ADAL" clId="{43047F9E-10BF-4602-8EB4-FCAD95B180FB}" dt="2021-11-07T11:18:48.006" v="0" actId="47"/>
        <pc:sldMkLst>
          <pc:docMk/>
          <pc:sldMk cId="592469658" sldId="850"/>
        </pc:sldMkLst>
      </pc:sldChg>
      <pc:sldChg chg="del">
        <pc:chgData name="Mark Higgins" userId="f99148ad-7e67-4304-8c11-27c7a53efd31" providerId="ADAL" clId="{43047F9E-10BF-4602-8EB4-FCAD95B180FB}" dt="2021-11-07T11:18:48.006" v="0" actId="47"/>
        <pc:sldMkLst>
          <pc:docMk/>
          <pc:sldMk cId="139413312" sldId="851"/>
        </pc:sldMkLst>
      </pc:sldChg>
      <pc:sldChg chg="del">
        <pc:chgData name="Mark Higgins" userId="f99148ad-7e67-4304-8c11-27c7a53efd31" providerId="ADAL" clId="{43047F9E-10BF-4602-8EB4-FCAD95B180FB}" dt="2021-11-07T11:18:48.006" v="0" actId="47"/>
        <pc:sldMkLst>
          <pc:docMk/>
          <pc:sldMk cId="220787602" sldId="852"/>
        </pc:sldMkLst>
      </pc:sldChg>
      <pc:sldChg chg="del">
        <pc:chgData name="Mark Higgins" userId="f99148ad-7e67-4304-8c11-27c7a53efd31" providerId="ADAL" clId="{43047F9E-10BF-4602-8EB4-FCAD95B180FB}" dt="2021-11-07T11:18:48.006" v="0" actId="47"/>
        <pc:sldMkLst>
          <pc:docMk/>
          <pc:sldMk cId="1396603108" sldId="853"/>
        </pc:sldMkLst>
      </pc:sldChg>
      <pc:sldChg chg="del">
        <pc:chgData name="Mark Higgins" userId="f99148ad-7e67-4304-8c11-27c7a53efd31" providerId="ADAL" clId="{43047F9E-10BF-4602-8EB4-FCAD95B180FB}" dt="2021-11-07T11:18:48.006" v="0" actId="47"/>
        <pc:sldMkLst>
          <pc:docMk/>
          <pc:sldMk cId="3426310375" sldId="854"/>
        </pc:sldMkLst>
      </pc:sldChg>
      <pc:sldChg chg="del">
        <pc:chgData name="Mark Higgins" userId="f99148ad-7e67-4304-8c11-27c7a53efd31" providerId="ADAL" clId="{43047F9E-10BF-4602-8EB4-FCAD95B180FB}" dt="2021-11-07T11:18:48.006" v="0" actId="47"/>
        <pc:sldMkLst>
          <pc:docMk/>
          <pc:sldMk cId="916494217" sldId="855"/>
        </pc:sldMkLst>
      </pc:sldChg>
      <pc:sldChg chg="del">
        <pc:chgData name="Mark Higgins" userId="f99148ad-7e67-4304-8c11-27c7a53efd31" providerId="ADAL" clId="{43047F9E-10BF-4602-8EB4-FCAD95B180FB}" dt="2021-11-07T11:18:48.006" v="0" actId="47"/>
        <pc:sldMkLst>
          <pc:docMk/>
          <pc:sldMk cId="1824287898" sldId="856"/>
        </pc:sldMkLst>
      </pc:sldChg>
      <pc:sldChg chg="del">
        <pc:chgData name="Mark Higgins" userId="f99148ad-7e67-4304-8c11-27c7a53efd31" providerId="ADAL" clId="{43047F9E-10BF-4602-8EB4-FCAD95B180FB}" dt="2021-11-07T11:18:48.006" v="0" actId="47"/>
        <pc:sldMkLst>
          <pc:docMk/>
          <pc:sldMk cId="1060636736" sldId="857"/>
        </pc:sldMkLst>
      </pc:sldChg>
      <pc:sldChg chg="del">
        <pc:chgData name="Mark Higgins" userId="f99148ad-7e67-4304-8c11-27c7a53efd31" providerId="ADAL" clId="{43047F9E-10BF-4602-8EB4-FCAD95B180FB}" dt="2021-11-07T11:18:48.006" v="0" actId="47"/>
        <pc:sldMkLst>
          <pc:docMk/>
          <pc:sldMk cId="2081339204" sldId="858"/>
        </pc:sldMkLst>
      </pc:sldChg>
      <pc:sldChg chg="del">
        <pc:chgData name="Mark Higgins" userId="f99148ad-7e67-4304-8c11-27c7a53efd31" providerId="ADAL" clId="{43047F9E-10BF-4602-8EB4-FCAD95B180FB}" dt="2021-11-07T11:18:48.006" v="0" actId="47"/>
        <pc:sldMkLst>
          <pc:docMk/>
          <pc:sldMk cId="1848147037" sldId="859"/>
        </pc:sldMkLst>
      </pc:sldChg>
      <pc:sldChg chg="del">
        <pc:chgData name="Mark Higgins" userId="f99148ad-7e67-4304-8c11-27c7a53efd31" providerId="ADAL" clId="{43047F9E-10BF-4602-8EB4-FCAD95B180FB}" dt="2021-11-07T11:18:48.006" v="0" actId="47"/>
        <pc:sldMkLst>
          <pc:docMk/>
          <pc:sldMk cId="2888613729" sldId="860"/>
        </pc:sldMkLst>
      </pc:sldChg>
      <pc:sldChg chg="del">
        <pc:chgData name="Mark Higgins" userId="f99148ad-7e67-4304-8c11-27c7a53efd31" providerId="ADAL" clId="{43047F9E-10BF-4602-8EB4-FCAD95B180FB}" dt="2021-11-07T11:18:48.006" v="0" actId="47"/>
        <pc:sldMkLst>
          <pc:docMk/>
          <pc:sldMk cId="2709567172" sldId="861"/>
        </pc:sldMkLst>
      </pc:sldChg>
      <pc:sldChg chg="del">
        <pc:chgData name="Mark Higgins" userId="f99148ad-7e67-4304-8c11-27c7a53efd31" providerId="ADAL" clId="{43047F9E-10BF-4602-8EB4-FCAD95B180FB}" dt="2021-11-07T11:18:48.006" v="0" actId="47"/>
        <pc:sldMkLst>
          <pc:docMk/>
          <pc:sldMk cId="1451592651" sldId="862"/>
        </pc:sldMkLst>
      </pc:sldChg>
      <pc:sldChg chg="del">
        <pc:chgData name="Mark Higgins" userId="f99148ad-7e67-4304-8c11-27c7a53efd31" providerId="ADAL" clId="{43047F9E-10BF-4602-8EB4-FCAD95B180FB}" dt="2021-11-07T11:18:48.006" v="0" actId="47"/>
        <pc:sldMkLst>
          <pc:docMk/>
          <pc:sldMk cId="3657178527" sldId="863"/>
        </pc:sldMkLst>
      </pc:sldChg>
      <pc:sldChg chg="del">
        <pc:chgData name="Mark Higgins" userId="f99148ad-7e67-4304-8c11-27c7a53efd31" providerId="ADAL" clId="{43047F9E-10BF-4602-8EB4-FCAD95B180FB}" dt="2021-11-07T11:18:48.006" v="0" actId="47"/>
        <pc:sldMkLst>
          <pc:docMk/>
          <pc:sldMk cId="3167096775" sldId="864"/>
        </pc:sldMkLst>
      </pc:sldChg>
      <pc:sldChg chg="del">
        <pc:chgData name="Mark Higgins" userId="f99148ad-7e67-4304-8c11-27c7a53efd31" providerId="ADAL" clId="{43047F9E-10BF-4602-8EB4-FCAD95B180FB}" dt="2021-11-07T11:18:48.006" v="0" actId="47"/>
        <pc:sldMkLst>
          <pc:docMk/>
          <pc:sldMk cId="447930969" sldId="867"/>
        </pc:sldMkLst>
      </pc:sldChg>
      <pc:sldChg chg="del">
        <pc:chgData name="Mark Higgins" userId="f99148ad-7e67-4304-8c11-27c7a53efd31" providerId="ADAL" clId="{43047F9E-10BF-4602-8EB4-FCAD95B180FB}" dt="2021-11-07T11:18:48.006" v="0" actId="47"/>
        <pc:sldMkLst>
          <pc:docMk/>
          <pc:sldMk cId="3345988698" sldId="868"/>
        </pc:sldMkLst>
      </pc:sldChg>
      <pc:sldChg chg="del">
        <pc:chgData name="Mark Higgins" userId="f99148ad-7e67-4304-8c11-27c7a53efd31" providerId="ADAL" clId="{43047F9E-10BF-4602-8EB4-FCAD95B180FB}" dt="2021-11-07T11:18:48.006" v="0" actId="47"/>
        <pc:sldMkLst>
          <pc:docMk/>
          <pc:sldMk cId="1732827873" sldId="869"/>
        </pc:sldMkLst>
      </pc:sldChg>
      <pc:sldChg chg="del">
        <pc:chgData name="Mark Higgins" userId="f99148ad-7e67-4304-8c11-27c7a53efd31" providerId="ADAL" clId="{43047F9E-10BF-4602-8EB4-FCAD95B180FB}" dt="2021-11-07T11:18:48.006" v="0" actId="47"/>
        <pc:sldMkLst>
          <pc:docMk/>
          <pc:sldMk cId="1477789248" sldId="870"/>
        </pc:sldMkLst>
      </pc:sldChg>
      <pc:sldChg chg="del">
        <pc:chgData name="Mark Higgins" userId="f99148ad-7e67-4304-8c11-27c7a53efd31" providerId="ADAL" clId="{43047F9E-10BF-4602-8EB4-FCAD95B180FB}" dt="2021-11-07T11:18:48.006" v="0" actId="47"/>
        <pc:sldMkLst>
          <pc:docMk/>
          <pc:sldMk cId="2588486183" sldId="871"/>
        </pc:sldMkLst>
      </pc:sldChg>
      <pc:sldChg chg="del">
        <pc:chgData name="Mark Higgins" userId="f99148ad-7e67-4304-8c11-27c7a53efd31" providerId="ADAL" clId="{43047F9E-10BF-4602-8EB4-FCAD95B180FB}" dt="2021-11-07T11:18:48.006" v="0" actId="47"/>
        <pc:sldMkLst>
          <pc:docMk/>
          <pc:sldMk cId="231748747" sldId="872"/>
        </pc:sldMkLst>
      </pc:sldChg>
      <pc:sldChg chg="del">
        <pc:chgData name="Mark Higgins" userId="f99148ad-7e67-4304-8c11-27c7a53efd31" providerId="ADAL" clId="{43047F9E-10BF-4602-8EB4-FCAD95B180FB}" dt="2021-11-07T11:18:56.144" v="1" actId="47"/>
        <pc:sldMkLst>
          <pc:docMk/>
          <pc:sldMk cId="800368036" sldId="874"/>
        </pc:sldMkLst>
      </pc:sldChg>
      <pc:sldChg chg="modSp new mod">
        <pc:chgData name="Mark Higgins" userId="f99148ad-7e67-4304-8c11-27c7a53efd31" providerId="ADAL" clId="{43047F9E-10BF-4602-8EB4-FCAD95B180FB}" dt="2021-11-09T17:23:03.836" v="75" actId="20577"/>
        <pc:sldMkLst>
          <pc:docMk/>
          <pc:sldMk cId="4171753995" sldId="874"/>
        </pc:sldMkLst>
        <pc:spChg chg="mod">
          <ac:chgData name="Mark Higgins" userId="f99148ad-7e67-4304-8c11-27c7a53efd31" providerId="ADAL" clId="{43047F9E-10BF-4602-8EB4-FCAD95B180FB}" dt="2021-11-09T17:22:26.066" v="67" actId="20577"/>
          <ac:spMkLst>
            <pc:docMk/>
            <pc:sldMk cId="4171753995" sldId="874"/>
            <ac:spMk id="2" creationId="{B86C6906-010C-4CF3-94C5-DB06C1EAA0B4}"/>
          </ac:spMkLst>
        </pc:spChg>
        <pc:spChg chg="mod">
          <ac:chgData name="Mark Higgins" userId="f99148ad-7e67-4304-8c11-27c7a53efd31" providerId="ADAL" clId="{43047F9E-10BF-4602-8EB4-FCAD95B180FB}" dt="2021-11-09T17:23:03.836" v="75" actId="20577"/>
          <ac:spMkLst>
            <pc:docMk/>
            <pc:sldMk cId="4171753995" sldId="874"/>
            <ac:spMk id="3" creationId="{75297D61-487D-499A-9D0C-C832EE059289}"/>
          </ac:spMkLst>
        </pc:spChg>
      </pc:sldChg>
      <pc:sldChg chg="modSp add mod">
        <pc:chgData name="Mark Higgins" userId="f99148ad-7e67-4304-8c11-27c7a53efd31" providerId="ADAL" clId="{43047F9E-10BF-4602-8EB4-FCAD95B180FB}" dt="2021-11-09T17:26:14.090" v="97" actId="113"/>
        <pc:sldMkLst>
          <pc:docMk/>
          <pc:sldMk cId="2283564962" sldId="875"/>
        </pc:sldMkLst>
        <pc:spChg chg="mod">
          <ac:chgData name="Mark Higgins" userId="f99148ad-7e67-4304-8c11-27c7a53efd31" providerId="ADAL" clId="{43047F9E-10BF-4602-8EB4-FCAD95B180FB}" dt="2021-11-09T17:26:14.090" v="97" actId="113"/>
          <ac:spMkLst>
            <pc:docMk/>
            <pc:sldMk cId="2283564962" sldId="875"/>
            <ac:spMk id="3" creationId="{75297D61-487D-499A-9D0C-C832EE059289}"/>
          </ac:spMkLst>
        </pc:spChg>
      </pc:sldChg>
      <pc:sldChg chg="del">
        <pc:chgData name="Mark Higgins" userId="f99148ad-7e67-4304-8c11-27c7a53efd31" providerId="ADAL" clId="{43047F9E-10BF-4602-8EB4-FCAD95B180FB}" dt="2021-11-07T11:18:56.144" v="1" actId="47"/>
        <pc:sldMkLst>
          <pc:docMk/>
          <pc:sldMk cId="3473191282" sldId="875"/>
        </pc:sldMkLst>
      </pc:sldChg>
      <pc:sldChg chg="del">
        <pc:chgData name="Mark Higgins" userId="f99148ad-7e67-4304-8c11-27c7a53efd31" providerId="ADAL" clId="{43047F9E-10BF-4602-8EB4-FCAD95B180FB}" dt="2021-11-07T11:18:48.006" v="0" actId="47"/>
        <pc:sldMkLst>
          <pc:docMk/>
          <pc:sldMk cId="37590970" sldId="876"/>
        </pc:sldMkLst>
      </pc:sldChg>
      <pc:sldChg chg="modSp add mod">
        <pc:chgData name="Mark Higgins" userId="f99148ad-7e67-4304-8c11-27c7a53efd31" providerId="ADAL" clId="{43047F9E-10BF-4602-8EB4-FCAD95B180FB}" dt="2021-11-09T17:26:04.517" v="96" actId="113"/>
        <pc:sldMkLst>
          <pc:docMk/>
          <pc:sldMk cId="4258447523" sldId="876"/>
        </pc:sldMkLst>
        <pc:spChg chg="mod">
          <ac:chgData name="Mark Higgins" userId="f99148ad-7e67-4304-8c11-27c7a53efd31" providerId="ADAL" clId="{43047F9E-10BF-4602-8EB4-FCAD95B180FB}" dt="2021-11-09T17:26:04.517" v="96" actId="113"/>
          <ac:spMkLst>
            <pc:docMk/>
            <pc:sldMk cId="4258447523" sldId="876"/>
            <ac:spMk id="3" creationId="{75297D61-487D-499A-9D0C-C832EE059289}"/>
          </ac:spMkLst>
        </pc:spChg>
      </pc:sldChg>
      <pc:sldChg chg="del">
        <pc:chgData name="Mark Higgins" userId="f99148ad-7e67-4304-8c11-27c7a53efd31" providerId="ADAL" clId="{43047F9E-10BF-4602-8EB4-FCAD95B180FB}" dt="2021-11-07T11:18:48.006" v="0" actId="47"/>
        <pc:sldMkLst>
          <pc:docMk/>
          <pc:sldMk cId="1491908301" sldId="877"/>
        </pc:sldMkLst>
      </pc:sldChg>
      <pc:sldChg chg="modSp add mod">
        <pc:chgData name="Mark Higgins" userId="f99148ad-7e67-4304-8c11-27c7a53efd31" providerId="ADAL" clId="{43047F9E-10BF-4602-8EB4-FCAD95B180FB}" dt="2021-11-09T17:28:52.232" v="111"/>
        <pc:sldMkLst>
          <pc:docMk/>
          <pc:sldMk cId="3033602025" sldId="877"/>
        </pc:sldMkLst>
        <pc:spChg chg="mod">
          <ac:chgData name="Mark Higgins" userId="f99148ad-7e67-4304-8c11-27c7a53efd31" providerId="ADAL" clId="{43047F9E-10BF-4602-8EB4-FCAD95B180FB}" dt="2021-11-09T17:28:52.232" v="111"/>
          <ac:spMkLst>
            <pc:docMk/>
            <pc:sldMk cId="3033602025" sldId="877"/>
            <ac:spMk id="3" creationId="{75297D61-487D-499A-9D0C-C832EE059289}"/>
          </ac:spMkLst>
        </pc:spChg>
      </pc:sldChg>
      <pc:sldChg chg="add del">
        <pc:chgData name="Mark Higgins" userId="f99148ad-7e67-4304-8c11-27c7a53efd31" providerId="ADAL" clId="{43047F9E-10BF-4602-8EB4-FCAD95B180FB}" dt="2021-11-09T17:19:32.709" v="49" actId="2696"/>
        <pc:sldMkLst>
          <pc:docMk/>
          <pc:sldMk cId="95499718" sldId="878"/>
        </pc:sldMkLst>
      </pc:sldChg>
      <pc:sldChg chg="modSp add mod">
        <pc:chgData name="Mark Higgins" userId="f99148ad-7e67-4304-8c11-27c7a53efd31" providerId="ADAL" clId="{43047F9E-10BF-4602-8EB4-FCAD95B180FB}" dt="2021-11-09T17:32:13.089" v="162" actId="20577"/>
        <pc:sldMkLst>
          <pc:docMk/>
          <pc:sldMk cId="3375551566" sldId="878"/>
        </pc:sldMkLst>
        <pc:spChg chg="mod">
          <ac:chgData name="Mark Higgins" userId="f99148ad-7e67-4304-8c11-27c7a53efd31" providerId="ADAL" clId="{43047F9E-10BF-4602-8EB4-FCAD95B180FB}" dt="2021-11-09T17:32:13.089" v="162" actId="20577"/>
          <ac:spMkLst>
            <pc:docMk/>
            <pc:sldMk cId="3375551566" sldId="878"/>
            <ac:spMk id="3" creationId="{75297D61-487D-499A-9D0C-C832EE059289}"/>
          </ac:spMkLst>
        </pc:spChg>
      </pc:sldChg>
      <pc:sldChg chg="modSp add mod">
        <pc:chgData name="Mark Higgins" userId="f99148ad-7e67-4304-8c11-27c7a53efd31" providerId="ADAL" clId="{43047F9E-10BF-4602-8EB4-FCAD95B180FB}" dt="2021-11-09T17:33:43.744" v="173" actId="20577"/>
        <pc:sldMkLst>
          <pc:docMk/>
          <pc:sldMk cId="823212747" sldId="879"/>
        </pc:sldMkLst>
        <pc:spChg chg="mod">
          <ac:chgData name="Mark Higgins" userId="f99148ad-7e67-4304-8c11-27c7a53efd31" providerId="ADAL" clId="{43047F9E-10BF-4602-8EB4-FCAD95B180FB}" dt="2021-11-09T17:33:43.744" v="173" actId="20577"/>
          <ac:spMkLst>
            <pc:docMk/>
            <pc:sldMk cId="823212747" sldId="879"/>
            <ac:spMk id="3" creationId="{75297D61-487D-499A-9D0C-C832EE059289}"/>
          </ac:spMkLst>
        </pc:spChg>
      </pc:sldChg>
      <pc:sldChg chg="add del">
        <pc:chgData name="Mark Higgins" userId="f99148ad-7e67-4304-8c11-27c7a53efd31" providerId="ADAL" clId="{43047F9E-10BF-4602-8EB4-FCAD95B180FB}" dt="2021-11-09T17:19:32.709" v="49" actId="2696"/>
        <pc:sldMkLst>
          <pc:docMk/>
          <pc:sldMk cId="3173647672" sldId="879"/>
        </pc:sldMkLst>
      </pc:sldChg>
      <pc:sldChg chg="modSp add mod">
        <pc:chgData name="Mark Higgins" userId="f99148ad-7e67-4304-8c11-27c7a53efd31" providerId="ADAL" clId="{43047F9E-10BF-4602-8EB4-FCAD95B180FB}" dt="2021-11-09T17:50:44.714" v="209"/>
        <pc:sldMkLst>
          <pc:docMk/>
          <pc:sldMk cId="407005077" sldId="880"/>
        </pc:sldMkLst>
        <pc:spChg chg="mod">
          <ac:chgData name="Mark Higgins" userId="f99148ad-7e67-4304-8c11-27c7a53efd31" providerId="ADAL" clId="{43047F9E-10BF-4602-8EB4-FCAD95B180FB}" dt="2021-11-09T17:44:18.939" v="188" actId="20577"/>
          <ac:spMkLst>
            <pc:docMk/>
            <pc:sldMk cId="407005077" sldId="880"/>
            <ac:spMk id="2" creationId="{692673D9-2E10-4D50-A629-00F89FE163E2}"/>
          </ac:spMkLst>
        </pc:spChg>
        <pc:spChg chg="mod">
          <ac:chgData name="Mark Higgins" userId="f99148ad-7e67-4304-8c11-27c7a53efd31" providerId="ADAL" clId="{43047F9E-10BF-4602-8EB4-FCAD95B180FB}" dt="2021-11-09T17:50:44.714" v="209"/>
          <ac:spMkLst>
            <pc:docMk/>
            <pc:sldMk cId="407005077" sldId="880"/>
            <ac:spMk id="3" creationId="{5287A250-00F4-4177-9707-74F32710CE73}"/>
          </ac:spMkLst>
        </pc:spChg>
      </pc:sldChg>
      <pc:sldChg chg="del">
        <pc:chgData name="Mark Higgins" userId="f99148ad-7e67-4304-8c11-27c7a53efd31" providerId="ADAL" clId="{43047F9E-10BF-4602-8EB4-FCAD95B180FB}" dt="2021-11-07T11:18:48.006" v="0" actId="47"/>
        <pc:sldMkLst>
          <pc:docMk/>
          <pc:sldMk cId="4051665134" sldId="880"/>
        </pc:sldMkLst>
      </pc:sldChg>
      <pc:sldChg chg="addSp delSp modSp add mod">
        <pc:chgData name="Mark Higgins" userId="f99148ad-7e67-4304-8c11-27c7a53efd31" providerId="ADAL" clId="{43047F9E-10BF-4602-8EB4-FCAD95B180FB}" dt="2021-11-09T17:50:10.700" v="205" actId="1076"/>
        <pc:sldMkLst>
          <pc:docMk/>
          <pc:sldMk cId="1353247354" sldId="881"/>
        </pc:sldMkLst>
        <pc:spChg chg="del mod">
          <ac:chgData name="Mark Higgins" userId="f99148ad-7e67-4304-8c11-27c7a53efd31" providerId="ADAL" clId="{43047F9E-10BF-4602-8EB4-FCAD95B180FB}" dt="2021-11-09T17:49:11.435" v="199"/>
          <ac:spMkLst>
            <pc:docMk/>
            <pc:sldMk cId="1353247354" sldId="881"/>
            <ac:spMk id="3" creationId="{5287A250-00F4-4177-9707-74F32710CE73}"/>
          </ac:spMkLst>
        </pc:spChg>
        <pc:spChg chg="add mod">
          <ac:chgData name="Mark Higgins" userId="f99148ad-7e67-4304-8c11-27c7a53efd31" providerId="ADAL" clId="{43047F9E-10BF-4602-8EB4-FCAD95B180FB}" dt="2021-11-09T17:50:10.700" v="205" actId="1076"/>
          <ac:spMkLst>
            <pc:docMk/>
            <pc:sldMk cId="1353247354" sldId="881"/>
            <ac:spMk id="6" creationId="{34883375-DED2-4FD1-9A2D-21D197B44B78}"/>
          </ac:spMkLst>
        </pc:spChg>
        <pc:graphicFrameChg chg="add del mod">
          <ac:chgData name="Mark Higgins" userId="f99148ad-7e67-4304-8c11-27c7a53efd31" providerId="ADAL" clId="{43047F9E-10BF-4602-8EB4-FCAD95B180FB}" dt="2021-11-09T17:49:03.510" v="197" actId="478"/>
          <ac:graphicFrameMkLst>
            <pc:docMk/>
            <pc:sldMk cId="1353247354" sldId="881"/>
            <ac:graphicFrameMk id="4" creationId="{F7243ED8-DFC4-4725-8E13-15CEE15DE414}"/>
          </ac:graphicFrameMkLst>
        </pc:graphicFrameChg>
        <pc:graphicFrameChg chg="add mod">
          <ac:chgData name="Mark Higgins" userId="f99148ad-7e67-4304-8c11-27c7a53efd31" providerId="ADAL" clId="{43047F9E-10BF-4602-8EB4-FCAD95B180FB}" dt="2021-11-09T17:50:06.106" v="204" actId="1076"/>
          <ac:graphicFrameMkLst>
            <pc:docMk/>
            <pc:sldMk cId="1353247354" sldId="881"/>
            <ac:graphicFrameMk id="5" creationId="{DF94776B-1170-486E-8EED-DB0F0FBD9782}"/>
          </ac:graphicFrameMkLst>
        </pc:graphicFrameChg>
      </pc:sldChg>
      <pc:sldChg chg="modSp add mod">
        <pc:chgData name="Mark Higgins" userId="f99148ad-7e67-4304-8c11-27c7a53efd31" providerId="ADAL" clId="{43047F9E-10BF-4602-8EB4-FCAD95B180FB}" dt="2021-11-09T17:51:49.980" v="228" actId="27636"/>
        <pc:sldMkLst>
          <pc:docMk/>
          <pc:sldMk cId="2191428053" sldId="882"/>
        </pc:sldMkLst>
        <pc:spChg chg="mod">
          <ac:chgData name="Mark Higgins" userId="f99148ad-7e67-4304-8c11-27c7a53efd31" providerId="ADAL" clId="{43047F9E-10BF-4602-8EB4-FCAD95B180FB}" dt="2021-11-09T17:51:49.980" v="228" actId="27636"/>
          <ac:spMkLst>
            <pc:docMk/>
            <pc:sldMk cId="2191428053" sldId="882"/>
            <ac:spMk id="3" creationId="{5287A250-00F4-4177-9707-74F32710CE73}"/>
          </ac:spMkLst>
        </pc:spChg>
      </pc:sldChg>
      <pc:sldChg chg="addSp modSp add mod">
        <pc:chgData name="Mark Higgins" userId="f99148ad-7e67-4304-8c11-27c7a53efd31" providerId="ADAL" clId="{43047F9E-10BF-4602-8EB4-FCAD95B180FB}" dt="2021-11-09T17:53:22.401" v="235" actId="1076"/>
        <pc:sldMkLst>
          <pc:docMk/>
          <pc:sldMk cId="3296525451" sldId="883"/>
        </pc:sldMkLst>
        <pc:spChg chg="mod">
          <ac:chgData name="Mark Higgins" userId="f99148ad-7e67-4304-8c11-27c7a53efd31" providerId="ADAL" clId="{43047F9E-10BF-4602-8EB4-FCAD95B180FB}" dt="2021-11-09T17:53:05.282" v="233" actId="20577"/>
          <ac:spMkLst>
            <pc:docMk/>
            <pc:sldMk cId="3296525451" sldId="883"/>
            <ac:spMk id="3" creationId="{5287A250-00F4-4177-9707-74F32710CE73}"/>
          </ac:spMkLst>
        </pc:spChg>
        <pc:graphicFrameChg chg="add mod">
          <ac:chgData name="Mark Higgins" userId="f99148ad-7e67-4304-8c11-27c7a53efd31" providerId="ADAL" clId="{43047F9E-10BF-4602-8EB4-FCAD95B180FB}" dt="2021-11-09T17:53:22.401" v="235" actId="1076"/>
          <ac:graphicFrameMkLst>
            <pc:docMk/>
            <pc:sldMk cId="3296525451" sldId="883"/>
            <ac:graphicFrameMk id="4" creationId="{01505C1C-E8DE-4F61-A3D5-F2F96D65F8B3}"/>
          </ac:graphicFrameMkLst>
        </pc:graphicFrameChg>
      </pc:sldChg>
      <pc:sldChg chg="modSp add mod">
        <pc:chgData name="Mark Higgins" userId="f99148ad-7e67-4304-8c11-27c7a53efd31" providerId="ADAL" clId="{43047F9E-10BF-4602-8EB4-FCAD95B180FB}" dt="2021-11-09T20:49:11.302" v="251" actId="20577"/>
        <pc:sldMkLst>
          <pc:docMk/>
          <pc:sldMk cId="2893907244" sldId="884"/>
        </pc:sldMkLst>
        <pc:spChg chg="mod">
          <ac:chgData name="Mark Higgins" userId="f99148ad-7e67-4304-8c11-27c7a53efd31" providerId="ADAL" clId="{43047F9E-10BF-4602-8EB4-FCAD95B180FB}" dt="2021-11-09T20:49:11.302" v="251" actId="20577"/>
          <ac:spMkLst>
            <pc:docMk/>
            <pc:sldMk cId="2893907244" sldId="884"/>
            <ac:spMk id="3" creationId="{75297D61-487D-499A-9D0C-C832EE059289}"/>
          </ac:spMkLst>
        </pc:spChg>
      </pc:sldChg>
      <pc:sldChg chg="modSp new mod">
        <pc:chgData name="Mark Higgins" userId="f99148ad-7e67-4304-8c11-27c7a53efd31" providerId="ADAL" clId="{43047F9E-10BF-4602-8EB4-FCAD95B180FB}" dt="2021-11-09T20:52:22.156" v="293" actId="5793"/>
        <pc:sldMkLst>
          <pc:docMk/>
          <pc:sldMk cId="230812751" sldId="885"/>
        </pc:sldMkLst>
        <pc:spChg chg="mod">
          <ac:chgData name="Mark Higgins" userId="f99148ad-7e67-4304-8c11-27c7a53efd31" providerId="ADAL" clId="{43047F9E-10BF-4602-8EB4-FCAD95B180FB}" dt="2021-11-09T20:52:03.574" v="282" actId="20577"/>
          <ac:spMkLst>
            <pc:docMk/>
            <pc:sldMk cId="230812751" sldId="885"/>
            <ac:spMk id="2" creationId="{B8AFB1F9-8BBE-4C9A-BE44-1916B4FDB0DB}"/>
          </ac:spMkLst>
        </pc:spChg>
        <pc:spChg chg="mod">
          <ac:chgData name="Mark Higgins" userId="f99148ad-7e67-4304-8c11-27c7a53efd31" providerId="ADAL" clId="{43047F9E-10BF-4602-8EB4-FCAD95B180FB}" dt="2021-11-09T20:52:22.156" v="293" actId="5793"/>
          <ac:spMkLst>
            <pc:docMk/>
            <pc:sldMk cId="230812751" sldId="885"/>
            <ac:spMk id="3" creationId="{8A4D2755-C2BD-48BD-B974-0B79757D75A7}"/>
          </ac:spMkLst>
        </pc:spChg>
      </pc:sldChg>
      <pc:sldChg chg="modSp add mod">
        <pc:chgData name="Mark Higgins" userId="f99148ad-7e67-4304-8c11-27c7a53efd31" providerId="ADAL" clId="{43047F9E-10BF-4602-8EB4-FCAD95B180FB}" dt="2021-11-09T20:53:17.994" v="307" actId="27636"/>
        <pc:sldMkLst>
          <pc:docMk/>
          <pc:sldMk cId="194851131" sldId="886"/>
        </pc:sldMkLst>
        <pc:spChg chg="mod">
          <ac:chgData name="Mark Higgins" userId="f99148ad-7e67-4304-8c11-27c7a53efd31" providerId="ADAL" clId="{43047F9E-10BF-4602-8EB4-FCAD95B180FB}" dt="2021-11-09T20:52:57.722" v="295" actId="20577"/>
          <ac:spMkLst>
            <pc:docMk/>
            <pc:sldMk cId="194851131" sldId="886"/>
            <ac:spMk id="2" creationId="{B8AFB1F9-8BBE-4C9A-BE44-1916B4FDB0DB}"/>
          </ac:spMkLst>
        </pc:spChg>
        <pc:spChg chg="mod">
          <ac:chgData name="Mark Higgins" userId="f99148ad-7e67-4304-8c11-27c7a53efd31" providerId="ADAL" clId="{43047F9E-10BF-4602-8EB4-FCAD95B180FB}" dt="2021-11-09T20:53:17.994" v="307" actId="27636"/>
          <ac:spMkLst>
            <pc:docMk/>
            <pc:sldMk cId="194851131" sldId="886"/>
            <ac:spMk id="3" creationId="{8A4D2755-C2BD-48BD-B974-0B79757D75A7}"/>
          </ac:spMkLst>
        </pc:spChg>
      </pc:sldChg>
      <pc:sldChg chg="addSp modSp new mod">
        <pc:chgData name="Mark Higgins" userId="f99148ad-7e67-4304-8c11-27c7a53efd31" providerId="ADAL" clId="{43047F9E-10BF-4602-8EB4-FCAD95B180FB}" dt="2021-11-09T20:56:06.635" v="341" actId="20577"/>
        <pc:sldMkLst>
          <pc:docMk/>
          <pc:sldMk cId="534251599" sldId="887"/>
        </pc:sldMkLst>
        <pc:spChg chg="mod">
          <ac:chgData name="Mark Higgins" userId="f99148ad-7e67-4304-8c11-27c7a53efd31" providerId="ADAL" clId="{43047F9E-10BF-4602-8EB4-FCAD95B180FB}" dt="2021-11-09T20:55:40.100" v="338" actId="20577"/>
          <ac:spMkLst>
            <pc:docMk/>
            <pc:sldMk cId="534251599" sldId="887"/>
            <ac:spMk id="2" creationId="{C88732EB-D931-4CD3-9390-62A94BB424E4}"/>
          </ac:spMkLst>
        </pc:spChg>
        <pc:spChg chg="mod">
          <ac:chgData name="Mark Higgins" userId="f99148ad-7e67-4304-8c11-27c7a53efd31" providerId="ADAL" clId="{43047F9E-10BF-4602-8EB4-FCAD95B180FB}" dt="2021-11-09T20:56:06.635" v="341" actId="20577"/>
          <ac:spMkLst>
            <pc:docMk/>
            <pc:sldMk cId="534251599" sldId="887"/>
            <ac:spMk id="3" creationId="{79E7C243-8CC0-49D2-98F0-32C1C4714341}"/>
          </ac:spMkLst>
        </pc:spChg>
        <pc:graphicFrameChg chg="add mod">
          <ac:chgData name="Mark Higgins" userId="f99148ad-7e67-4304-8c11-27c7a53efd31" providerId="ADAL" clId="{43047F9E-10BF-4602-8EB4-FCAD95B180FB}" dt="2021-11-09T20:55:50.730" v="339"/>
          <ac:graphicFrameMkLst>
            <pc:docMk/>
            <pc:sldMk cId="534251599" sldId="887"/>
            <ac:graphicFrameMk id="4" creationId="{BE315E9A-B61F-443F-ADCD-B3C41E99B53A}"/>
          </ac:graphicFrameMkLst>
        </pc:graphicFrameChg>
      </pc:sldChg>
      <pc:sldChg chg="modSp new mod">
        <pc:chgData name="Mark Higgins" userId="f99148ad-7e67-4304-8c11-27c7a53efd31" providerId="ADAL" clId="{43047F9E-10BF-4602-8EB4-FCAD95B180FB}" dt="2021-11-09T20:59:53.834" v="575" actId="20577"/>
        <pc:sldMkLst>
          <pc:docMk/>
          <pc:sldMk cId="597448892" sldId="888"/>
        </pc:sldMkLst>
        <pc:spChg chg="mod">
          <ac:chgData name="Mark Higgins" userId="f99148ad-7e67-4304-8c11-27c7a53efd31" providerId="ADAL" clId="{43047F9E-10BF-4602-8EB4-FCAD95B180FB}" dt="2021-11-09T20:58:16.322" v="346" actId="20577"/>
          <ac:spMkLst>
            <pc:docMk/>
            <pc:sldMk cId="597448892" sldId="888"/>
            <ac:spMk id="2" creationId="{CDDF479F-A047-4A05-B642-42AAD5A5ACAE}"/>
          </ac:spMkLst>
        </pc:spChg>
        <pc:spChg chg="mod">
          <ac:chgData name="Mark Higgins" userId="f99148ad-7e67-4304-8c11-27c7a53efd31" providerId="ADAL" clId="{43047F9E-10BF-4602-8EB4-FCAD95B180FB}" dt="2021-11-09T20:59:53.834" v="575" actId="20577"/>
          <ac:spMkLst>
            <pc:docMk/>
            <pc:sldMk cId="597448892" sldId="888"/>
            <ac:spMk id="3" creationId="{B12A14F6-8805-4355-81D9-973013E5BE98}"/>
          </ac:spMkLst>
        </pc:spChg>
      </pc:sldChg>
      <pc:sldChg chg="add del">
        <pc:chgData name="Mark Higgins" userId="f99148ad-7e67-4304-8c11-27c7a53efd31" providerId="ADAL" clId="{43047F9E-10BF-4602-8EB4-FCAD95B180FB}" dt="2021-11-09T17:19:32.709" v="49" actId="2696"/>
        <pc:sldMkLst>
          <pc:docMk/>
          <pc:sldMk cId="2818337666" sldId="889"/>
        </pc:sldMkLst>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hyperlink" Target="https://airbus-seclab.github.io/c-compiler-secur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acm.acm.org/magazines/2010/2/69354-a-few-billion-lines-of-code-later/fulltex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cc.gnu.org/onlinedocs/gcc/Optimize-Options.html#Optimize-Options" TargetMode="External"/><Relationship Id="rId2" Type="http://schemas.openxmlformats.org/officeDocument/2006/relationships/hyperlink" Target="https://gist.github.com/jrelo/f5c976fdc602688a0fd40288fde6d88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ki.debian.org/Hardening#Using_Hardening_Options" TargetMode="External"/><Relationship Id="rId2" Type="http://schemas.openxmlformats.org/officeDocument/2006/relationships/hyperlink" Target="https://wiki.debian.org/SecurityManagem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leeek.io/blog/dynamic-analysis-vs-static-analys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wasp.org/www-community/Source_Code_Analysis_Tools" TargetMode="External"/><Relationship Id="rId2" Type="http://schemas.openxmlformats.org/officeDocument/2006/relationships/hyperlink" Target="https://owasp.org/www-community/Static_Code_Analys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oftwarehut.com/blog/tech/examples-of-formal-metho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oftwarehut.com/blog/tech/examples-of-formal-metho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orasandler.com/2017/11/29/Write-a-Compiler.html" TargetMode="External"/><Relationship Id="rId2" Type="http://schemas.openxmlformats.org/officeDocument/2006/relationships/hyperlink" Target="https://towardsdatascience.com/understanding-compilers-for-humans-version-2-157f0edb02d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QXjU9qTsYC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s.oracle.com/linux/post/making-code-more-secure-with-gcc-part-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OS Security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Defensive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Programming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Monday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646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rPr>
              <a:t>Tuesday</a:t>
            </a:r>
            <a:endParaRPr kumimoji="0" lang="en-GB" sz="18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9886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56838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normAutofit/>
          </a:bodyPr>
          <a:lstStyle/>
          <a:p>
            <a:pPr algn="l" fontAlgn="base"/>
            <a:r>
              <a:rPr lang="en-GB" b="0" i="0" dirty="0">
                <a:solidFill>
                  <a:srgbClr val="373737"/>
                </a:solidFill>
                <a:effectLst/>
                <a:latin typeface="Myriad Pro"/>
              </a:rPr>
              <a:t>This guide is intended to help you determine which flags you should use to compile your C Code using GCC, Clang or MSVC, in order to:</a:t>
            </a:r>
          </a:p>
          <a:p>
            <a:pPr lvl="1" fontAlgn="base"/>
            <a:r>
              <a:rPr lang="en-GB" b="0" i="0" dirty="0">
                <a:solidFill>
                  <a:srgbClr val="373737"/>
                </a:solidFill>
                <a:effectLst/>
                <a:latin typeface="Myriad Pro"/>
              </a:rPr>
              <a:t>detect the maximum number of bugs or potential security problems.</a:t>
            </a:r>
          </a:p>
          <a:p>
            <a:pPr lvl="1" fontAlgn="base"/>
            <a:r>
              <a:rPr lang="en-GB" b="0" i="0" dirty="0">
                <a:solidFill>
                  <a:srgbClr val="373737"/>
                </a:solidFill>
                <a:effectLst/>
                <a:latin typeface="Myriad Pro"/>
              </a:rPr>
              <a:t>enable security mitigations in the produced binaries.</a:t>
            </a:r>
          </a:p>
          <a:p>
            <a:pPr lvl="1" fontAlgn="base"/>
            <a:r>
              <a:rPr lang="en-GB" b="0" i="0" dirty="0">
                <a:solidFill>
                  <a:srgbClr val="373737"/>
                </a:solidFill>
                <a:effectLst/>
                <a:latin typeface="Myriad Pro"/>
              </a:rPr>
              <a:t>enable runtime sanitizers to detect errors (overflows, race conditions, etc.) and make fuzzing more efficient.</a:t>
            </a:r>
          </a:p>
          <a:p>
            <a:endParaRPr lang="en-GB" dirty="0">
              <a:hlinkClick r:id="rId2"/>
            </a:endParaRPr>
          </a:p>
          <a:p>
            <a:r>
              <a:rPr lang="en-GB" dirty="0">
                <a:hlinkClick r:id="rId2"/>
              </a:rPr>
              <a:t>https://airbus-seclab.github.io/c-compiler-security/</a:t>
            </a:r>
            <a:r>
              <a:rPr lang="en-GB" dirty="0"/>
              <a:t> </a:t>
            </a:r>
          </a:p>
          <a:p>
            <a:endParaRPr lang="en-GB" dirty="0"/>
          </a:p>
          <a:p>
            <a:endParaRPr lang="en-GB" dirty="0"/>
          </a:p>
        </p:txBody>
      </p:sp>
    </p:spTree>
    <p:extLst>
      <p:ext uri="{BB962C8B-B14F-4D97-AF65-F5344CB8AC3E}">
        <p14:creationId xmlns:p14="http://schemas.microsoft.com/office/powerpoint/2010/main" val="82321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r>
              <a:rPr lang="en-GB" dirty="0">
                <a:solidFill>
                  <a:srgbClr val="000000"/>
                </a:solidFill>
                <a:effectLst/>
                <a:latin typeface="Arial" panose="020B0604020202020204" pitchFamily="34" charset="0"/>
              </a:rPr>
              <a:t>A Few Billion Lines of Code Later: Using Static Analysis to Find Bugs in the Real World</a:t>
            </a:r>
          </a:p>
          <a:p>
            <a:r>
              <a:rPr lang="en-GB" dirty="0">
                <a:hlinkClick r:id="rId2"/>
              </a:rPr>
              <a:t>https://cacm.acm.org/magazines/2010/2/69354-a-few-billion-lines-of-code-later/fulltext</a:t>
            </a:r>
            <a:r>
              <a:rPr lang="en-GB" dirty="0"/>
              <a:t> </a:t>
            </a:r>
          </a:p>
          <a:p>
            <a:endParaRPr lang="en-GB" dirty="0"/>
          </a:p>
          <a:p>
            <a:endParaRPr lang="en-GB" dirty="0"/>
          </a:p>
        </p:txBody>
      </p:sp>
    </p:spTree>
    <p:extLst>
      <p:ext uri="{BB962C8B-B14F-4D97-AF65-F5344CB8AC3E}">
        <p14:creationId xmlns:p14="http://schemas.microsoft.com/office/powerpoint/2010/main" val="228356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endParaRPr lang="en-GB" dirty="0"/>
          </a:p>
          <a:p>
            <a:r>
              <a:rPr lang="en-GB" b="0" i="0" dirty="0">
                <a:effectLst/>
                <a:latin typeface="-apple-system"/>
              </a:rPr>
              <a:t>GCC security related flags reference. </a:t>
            </a:r>
            <a:endParaRPr lang="en-GB" dirty="0"/>
          </a:p>
          <a:p>
            <a:r>
              <a:rPr lang="en-GB" dirty="0">
                <a:hlinkClick r:id="rId2"/>
              </a:rPr>
              <a:t>https://gist.github.com/jrelo/f5c976fdc602688a0fd40288fde6d886</a:t>
            </a:r>
            <a:endParaRPr lang="en-GB" dirty="0"/>
          </a:p>
          <a:p>
            <a:endParaRPr lang="en-GB" dirty="0"/>
          </a:p>
          <a:p>
            <a:r>
              <a:rPr lang="en-GB" i="0" dirty="0">
                <a:solidFill>
                  <a:srgbClr val="000000"/>
                </a:solidFill>
                <a:effectLst/>
              </a:rPr>
              <a:t>Options That Control Optimization</a:t>
            </a:r>
          </a:p>
          <a:p>
            <a:r>
              <a:rPr lang="en-GB" dirty="0">
                <a:hlinkClick r:id="rId3"/>
              </a:rPr>
              <a:t>https://gcc.gnu.org/onlinedocs/gcc/Optimize-Options.html#Optimize-Options</a:t>
            </a:r>
            <a:r>
              <a:rPr lang="en-GB" dirty="0"/>
              <a:t> </a:t>
            </a:r>
          </a:p>
        </p:txBody>
      </p:sp>
    </p:spTree>
    <p:extLst>
      <p:ext uri="{BB962C8B-B14F-4D97-AF65-F5344CB8AC3E}">
        <p14:creationId xmlns:p14="http://schemas.microsoft.com/office/powerpoint/2010/main" val="42584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endParaRPr lang="en-GB" dirty="0"/>
          </a:p>
          <a:p>
            <a:r>
              <a:rPr lang="en-GB" b="0" i="0" dirty="0">
                <a:solidFill>
                  <a:srgbClr val="222222"/>
                </a:solidFill>
                <a:effectLst/>
                <a:latin typeface="Arial" panose="020B0604020202020204" pitchFamily="34" charset="0"/>
              </a:rPr>
              <a:t>This portal talk about managing security on your system. Technical language could be used.</a:t>
            </a:r>
            <a:endParaRPr lang="en-GB" dirty="0"/>
          </a:p>
          <a:p>
            <a:r>
              <a:rPr lang="en-GB" dirty="0">
                <a:hlinkClick r:id="rId2"/>
              </a:rPr>
              <a:t>https://wiki.debian.org/SecurityManagement</a:t>
            </a:r>
            <a:r>
              <a:rPr lang="en-GB" dirty="0"/>
              <a:t> </a:t>
            </a:r>
          </a:p>
          <a:p>
            <a:endParaRPr lang="en-GB" dirty="0"/>
          </a:p>
          <a:p>
            <a:r>
              <a:rPr lang="en-GB" b="0" i="0" dirty="0">
                <a:solidFill>
                  <a:srgbClr val="222222"/>
                </a:solidFill>
                <a:effectLst/>
                <a:latin typeface="Arial" panose="020B0604020202020204" pitchFamily="34" charset="0"/>
              </a:rPr>
              <a:t>This page describes methods and techniques relevant to package maintainers.</a:t>
            </a:r>
            <a:endParaRPr lang="en-GB" dirty="0"/>
          </a:p>
          <a:p>
            <a:r>
              <a:rPr lang="en-GB" dirty="0">
                <a:hlinkClick r:id="rId3"/>
              </a:rPr>
              <a:t>https://wiki.debian.org/Hardening#Using_Hardening_Options</a:t>
            </a:r>
            <a:r>
              <a:rPr lang="en-GB" dirty="0"/>
              <a:t> </a:t>
            </a:r>
          </a:p>
        </p:txBody>
      </p:sp>
    </p:spTree>
    <p:extLst>
      <p:ext uri="{BB962C8B-B14F-4D97-AF65-F5344CB8AC3E}">
        <p14:creationId xmlns:p14="http://schemas.microsoft.com/office/powerpoint/2010/main" val="303360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B1F9-8BBE-4C9A-BE44-1916B4FDB0DB}"/>
              </a:ext>
            </a:extLst>
          </p:cNvPr>
          <p:cNvSpPr>
            <a:spLocks noGrp="1"/>
          </p:cNvSpPr>
          <p:nvPr>
            <p:ph type="title"/>
          </p:nvPr>
        </p:nvSpPr>
        <p:spPr/>
        <p:txBody>
          <a:bodyPr/>
          <a:lstStyle/>
          <a:p>
            <a:r>
              <a:rPr lang="en-GB" dirty="0"/>
              <a:t>Static &amp; Dynamic Code Analysis</a:t>
            </a:r>
          </a:p>
        </p:txBody>
      </p:sp>
      <p:sp>
        <p:nvSpPr>
          <p:cNvPr id="3" name="Content Placeholder 2">
            <a:extLst>
              <a:ext uri="{FF2B5EF4-FFF2-40B4-BE49-F238E27FC236}">
                <a16:creationId xmlns:a16="http://schemas.microsoft.com/office/drawing/2014/main" id="{8A4D2755-C2BD-48BD-B974-0B79757D75A7}"/>
              </a:ext>
            </a:extLst>
          </p:cNvPr>
          <p:cNvSpPr>
            <a:spLocks noGrp="1"/>
          </p:cNvSpPr>
          <p:nvPr>
            <p:ph idx="1"/>
          </p:nvPr>
        </p:nvSpPr>
        <p:spPr/>
        <p:txBody>
          <a:bodyPr/>
          <a:lstStyle/>
          <a:p>
            <a:endParaRPr lang="en-GB" dirty="0"/>
          </a:p>
          <a:p>
            <a:r>
              <a:rPr lang="en-GB" b="0" i="1" dirty="0">
                <a:solidFill>
                  <a:srgbClr val="2E3B4D"/>
                </a:solidFill>
                <a:effectLst/>
                <a:latin typeface="Open Sans" panose="020B0604020202020204" pitchFamily="34" charset="0"/>
              </a:rPr>
              <a:t>Software security is more critical than ever before. But how should you test it? Dynamic or static analysis? What about using both?</a:t>
            </a:r>
            <a:endParaRPr lang="en-GB" dirty="0"/>
          </a:p>
          <a:p>
            <a:endParaRPr lang="en-GB" dirty="0"/>
          </a:p>
          <a:p>
            <a:pPr marL="0" indent="0">
              <a:buNone/>
            </a:pPr>
            <a:r>
              <a:rPr lang="en-GB" dirty="0">
                <a:hlinkClick r:id="rId2"/>
              </a:rPr>
              <a:t>https://www.sleeek.io/blog/dynamic-analysis-vs-static-analysis</a:t>
            </a:r>
            <a:r>
              <a:rPr lang="en-GB" dirty="0"/>
              <a:t> </a:t>
            </a:r>
          </a:p>
        </p:txBody>
      </p:sp>
    </p:spTree>
    <p:extLst>
      <p:ext uri="{BB962C8B-B14F-4D97-AF65-F5344CB8AC3E}">
        <p14:creationId xmlns:p14="http://schemas.microsoft.com/office/powerpoint/2010/main" val="2308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B1F9-8BBE-4C9A-BE44-1916B4FDB0DB}"/>
              </a:ext>
            </a:extLst>
          </p:cNvPr>
          <p:cNvSpPr>
            <a:spLocks noGrp="1"/>
          </p:cNvSpPr>
          <p:nvPr>
            <p:ph type="title"/>
          </p:nvPr>
        </p:nvSpPr>
        <p:spPr/>
        <p:txBody>
          <a:bodyPr/>
          <a:lstStyle/>
          <a:p>
            <a:r>
              <a:rPr lang="en-GB" dirty="0"/>
              <a:t>Static Code Analysis</a:t>
            </a:r>
          </a:p>
        </p:txBody>
      </p:sp>
      <p:sp>
        <p:nvSpPr>
          <p:cNvPr id="3" name="Content Placeholder 2">
            <a:extLst>
              <a:ext uri="{FF2B5EF4-FFF2-40B4-BE49-F238E27FC236}">
                <a16:creationId xmlns:a16="http://schemas.microsoft.com/office/drawing/2014/main" id="{8A4D2755-C2BD-48BD-B974-0B79757D75A7}"/>
              </a:ext>
            </a:extLst>
          </p:cNvPr>
          <p:cNvSpPr>
            <a:spLocks noGrp="1"/>
          </p:cNvSpPr>
          <p:nvPr>
            <p:ph idx="1"/>
          </p:nvPr>
        </p:nvSpPr>
        <p:spPr/>
        <p:txBody>
          <a:bodyPr>
            <a:normAutofit fontScale="92500" lnSpcReduction="10000"/>
          </a:bodyPr>
          <a:lstStyle/>
          <a:p>
            <a:pPr algn="l"/>
            <a:r>
              <a:rPr lang="en-GB" b="0" i="0" u="none" strike="noStrike" dirty="0">
                <a:solidFill>
                  <a:srgbClr val="1D7BD7"/>
                </a:solidFill>
                <a:effectLst/>
                <a:latin typeface="roboto" panose="02000000000000000000" pitchFamily="2" charset="0"/>
                <a:hlinkClick r:id="rId2"/>
              </a:rPr>
              <a:t>Source code analysis</a:t>
            </a:r>
            <a:r>
              <a:rPr lang="en-GB" b="0" i="0" dirty="0">
                <a:solidFill>
                  <a:srgbClr val="000000"/>
                </a:solidFill>
                <a:effectLst/>
                <a:latin typeface="roboto" panose="02000000000000000000" pitchFamily="2" charset="0"/>
              </a:rPr>
              <a:t> tools, also known as Static Application Security Testing (SAST) Tools, can help </a:t>
            </a:r>
            <a:r>
              <a:rPr lang="en-GB" b="0" i="0" dirty="0" err="1">
                <a:solidFill>
                  <a:srgbClr val="000000"/>
                </a:solidFill>
                <a:effectLst/>
                <a:latin typeface="roboto" panose="02000000000000000000" pitchFamily="2" charset="0"/>
              </a:rPr>
              <a:t>analyze</a:t>
            </a:r>
            <a:r>
              <a:rPr lang="en-GB" b="0" i="0" dirty="0">
                <a:solidFill>
                  <a:srgbClr val="000000"/>
                </a:solidFill>
                <a:effectLst/>
                <a:latin typeface="roboto" panose="02000000000000000000" pitchFamily="2" charset="0"/>
              </a:rPr>
              <a:t> source code or compiled versions of code to help find security flaws.</a:t>
            </a:r>
          </a:p>
          <a:p>
            <a:pPr algn="l"/>
            <a:r>
              <a:rPr lang="en-GB" b="0" i="0" dirty="0">
                <a:solidFill>
                  <a:srgbClr val="000000"/>
                </a:solidFill>
                <a:effectLst/>
                <a:latin typeface="roboto" panose="02000000000000000000" pitchFamily="2" charset="0"/>
              </a:rPr>
              <a:t>SAST tools can be added into your IDE. Such tools can help you detect issues during software development. SAST tool feedback can save time and effort, especially when compared to finding vulnerabilities later in the development cycle.</a:t>
            </a:r>
          </a:p>
          <a:p>
            <a:endParaRPr lang="en-GB" dirty="0"/>
          </a:p>
          <a:p>
            <a:endParaRPr lang="en-GB" dirty="0"/>
          </a:p>
          <a:p>
            <a:endParaRPr lang="en-GB" dirty="0"/>
          </a:p>
          <a:p>
            <a:r>
              <a:rPr lang="en-GB" dirty="0">
                <a:hlinkClick r:id="rId3"/>
              </a:rPr>
              <a:t>https://owasp.org/www-community/Source_Code_Analysis_Tools#</a:t>
            </a:r>
            <a:r>
              <a:rPr lang="en-GB" dirty="0"/>
              <a:t> </a:t>
            </a:r>
          </a:p>
        </p:txBody>
      </p:sp>
    </p:spTree>
    <p:extLst>
      <p:ext uri="{BB962C8B-B14F-4D97-AF65-F5344CB8AC3E}">
        <p14:creationId xmlns:p14="http://schemas.microsoft.com/office/powerpoint/2010/main" val="19485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32EB-D931-4CD3-9390-62A94BB424E4}"/>
              </a:ext>
            </a:extLst>
          </p:cNvPr>
          <p:cNvSpPr>
            <a:spLocks noGrp="1"/>
          </p:cNvSpPr>
          <p:nvPr>
            <p:ph type="title"/>
          </p:nvPr>
        </p:nvSpPr>
        <p:spPr/>
        <p:txBody>
          <a:bodyPr/>
          <a:lstStyle/>
          <a:p>
            <a:r>
              <a:rPr lang="en-GB" dirty="0"/>
              <a:t>OWASP – Securing the SDLC</a:t>
            </a:r>
          </a:p>
        </p:txBody>
      </p:sp>
      <p:sp>
        <p:nvSpPr>
          <p:cNvPr id="3" name="Content Placeholder 2">
            <a:extLst>
              <a:ext uri="{FF2B5EF4-FFF2-40B4-BE49-F238E27FC236}">
                <a16:creationId xmlns:a16="http://schemas.microsoft.com/office/drawing/2014/main" id="{79E7C243-8CC0-49D2-98F0-32C1C4714341}"/>
              </a:ext>
            </a:extLst>
          </p:cNvPr>
          <p:cNvSpPr>
            <a:spLocks noGrp="1"/>
          </p:cNvSpPr>
          <p:nvPr>
            <p:ph idx="1"/>
          </p:nvPr>
        </p:nvSpPr>
        <p:spPr/>
        <p:txBody>
          <a:bodyPr/>
          <a:lstStyle/>
          <a:p>
            <a:r>
              <a:rPr lang="en-GB" dirty="0"/>
              <a:t>If you do not have a published SDLC for your organization then you will NOT be successful. </a:t>
            </a:r>
          </a:p>
        </p:txBody>
      </p:sp>
      <p:graphicFrame>
        <p:nvGraphicFramePr>
          <p:cNvPr id="4" name="Object 3">
            <a:extLst>
              <a:ext uri="{FF2B5EF4-FFF2-40B4-BE49-F238E27FC236}">
                <a16:creationId xmlns:a16="http://schemas.microsoft.com/office/drawing/2014/main" id="{BE315E9A-B61F-443F-ADCD-B3C41E99B53A}"/>
              </a:ext>
            </a:extLst>
          </p:cNvPr>
          <p:cNvGraphicFramePr>
            <a:graphicFrameLocks noChangeAspect="1"/>
          </p:cNvGraphicFramePr>
          <p:nvPr>
            <p:extLst>
              <p:ext uri="{D42A27DB-BD31-4B8C-83A1-F6EECF244321}">
                <p14:modId xmlns:p14="http://schemas.microsoft.com/office/powerpoint/2010/main" val="3138846408"/>
              </p:ext>
            </p:extLst>
          </p:nvPr>
        </p:nvGraphicFramePr>
        <p:xfrm>
          <a:off x="5091113" y="4889500"/>
          <a:ext cx="1814512" cy="306388"/>
        </p:xfrm>
        <a:graphic>
          <a:graphicData uri="http://schemas.openxmlformats.org/presentationml/2006/ole">
            <mc:AlternateContent xmlns:mc="http://schemas.openxmlformats.org/markup-compatibility/2006">
              <mc:Choice xmlns:v="urn:schemas-microsoft-com:vml" Requires="v">
                <p:oleObj name="Packager Shell Object" showAsIcon="1" r:id="rId2" imgW="1814400" imgH="305640" progId="Package">
                  <p:embed/>
                </p:oleObj>
              </mc:Choice>
              <mc:Fallback>
                <p:oleObj name="Packager Shell Object" showAsIcon="1" r:id="rId2" imgW="1814400" imgH="305640" progId="Package">
                  <p:embed/>
                  <p:pic>
                    <p:nvPicPr>
                      <p:cNvPr id="4" name="Object 3">
                        <a:extLst>
                          <a:ext uri="{FF2B5EF4-FFF2-40B4-BE49-F238E27FC236}">
                            <a16:creationId xmlns:a16="http://schemas.microsoft.com/office/drawing/2014/main" id="{BE315E9A-B61F-443F-ADCD-B3C41E99B53A}"/>
                          </a:ext>
                        </a:extLst>
                      </p:cNvPr>
                      <p:cNvPicPr/>
                      <p:nvPr/>
                    </p:nvPicPr>
                    <p:blipFill>
                      <a:blip r:embed="rId3"/>
                      <a:stretch>
                        <a:fillRect/>
                      </a:stretch>
                    </p:blipFill>
                    <p:spPr>
                      <a:xfrm>
                        <a:off x="5091113" y="4889500"/>
                        <a:ext cx="1814512" cy="306388"/>
                      </a:xfrm>
                      <a:prstGeom prst="rect">
                        <a:avLst/>
                      </a:prstGeom>
                    </p:spPr>
                  </p:pic>
                </p:oleObj>
              </mc:Fallback>
            </mc:AlternateContent>
          </a:graphicData>
        </a:graphic>
      </p:graphicFrame>
    </p:spTree>
    <p:extLst>
      <p:ext uri="{BB962C8B-B14F-4D97-AF65-F5344CB8AC3E}">
        <p14:creationId xmlns:p14="http://schemas.microsoft.com/office/powerpoint/2010/main" val="53425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479F-A047-4A05-B642-42AAD5A5ACAE}"/>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B12A14F6-8805-4355-81D9-973013E5BE98}"/>
              </a:ext>
            </a:extLst>
          </p:cNvPr>
          <p:cNvSpPr>
            <a:spLocks noGrp="1"/>
          </p:cNvSpPr>
          <p:nvPr>
            <p:ph idx="1"/>
          </p:nvPr>
        </p:nvSpPr>
        <p:spPr/>
        <p:txBody>
          <a:bodyPr>
            <a:normAutofit fontScale="77500" lnSpcReduction="20000"/>
          </a:bodyPr>
          <a:lstStyle/>
          <a:p>
            <a:r>
              <a:rPr lang="en-GB" dirty="0"/>
              <a:t>Create a series of mind maps covering everything we have discussed over the last few days</a:t>
            </a:r>
          </a:p>
          <a:p>
            <a:endParaRPr lang="en-GB" dirty="0"/>
          </a:p>
          <a:p>
            <a:r>
              <a:rPr lang="en-GB" dirty="0"/>
              <a:t>You may wish to consider </a:t>
            </a:r>
            <a:r>
              <a:rPr lang="en-GB" dirty="0" err="1"/>
              <a:t>freemind</a:t>
            </a:r>
            <a:r>
              <a:rPr lang="en-GB" dirty="0"/>
              <a:t> – a fantastic java-based mind mapping tool – I’d be lost without it, even if it is java based… Other tools are available though.</a:t>
            </a:r>
          </a:p>
          <a:p>
            <a:pPr marL="0" indent="0">
              <a:buNone/>
            </a:pPr>
            <a:endParaRPr lang="en-GB" dirty="0"/>
          </a:p>
          <a:p>
            <a:r>
              <a:rPr lang="en-GB" dirty="0"/>
              <a:t>Use the slide decks from today, yesterday and Monday as a guide on what to include. </a:t>
            </a:r>
          </a:p>
          <a:p>
            <a:endParaRPr lang="en-GB" dirty="0"/>
          </a:p>
          <a:p>
            <a:r>
              <a:rPr lang="en-GB" dirty="0"/>
              <a:t>Try to go further and use the mind maps as a way to organise your thoughts and expand on what we have covered.</a:t>
            </a:r>
          </a:p>
          <a:p>
            <a:pPr marL="0" indent="0">
              <a:buNone/>
            </a:pPr>
            <a:endParaRPr lang="en-GB" dirty="0"/>
          </a:p>
          <a:p>
            <a:r>
              <a:rPr lang="en-GB" dirty="0"/>
              <a:t>Tip - I keep my mind maps on </a:t>
            </a:r>
            <a:r>
              <a:rPr lang="en-GB" dirty="0" err="1"/>
              <a:t>onedrive</a:t>
            </a:r>
            <a:r>
              <a:rPr lang="en-GB" dirty="0"/>
              <a:t> so they follow me about</a:t>
            </a:r>
          </a:p>
          <a:p>
            <a:pPr lvl="1"/>
            <a:endParaRPr lang="en-GB" dirty="0"/>
          </a:p>
        </p:txBody>
      </p:sp>
    </p:spTree>
    <p:extLst>
      <p:ext uri="{BB962C8B-B14F-4D97-AF65-F5344CB8AC3E}">
        <p14:creationId xmlns:p14="http://schemas.microsoft.com/office/powerpoint/2010/main" val="59744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479F-A047-4A05-B642-42AAD5A5ACAE}"/>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B12A14F6-8805-4355-81D9-973013E5BE98}"/>
              </a:ext>
            </a:extLst>
          </p:cNvPr>
          <p:cNvSpPr>
            <a:spLocks noGrp="1"/>
          </p:cNvSpPr>
          <p:nvPr>
            <p:ph idx="1"/>
          </p:nvPr>
        </p:nvSpPr>
        <p:spPr/>
        <p:txBody>
          <a:bodyPr>
            <a:normAutofit fontScale="92500" lnSpcReduction="10000"/>
          </a:bodyPr>
          <a:lstStyle/>
          <a:p>
            <a:r>
              <a:rPr lang="en-GB" dirty="0"/>
              <a:t>Make sure you expand on the requirements topics we looked at</a:t>
            </a:r>
          </a:p>
          <a:p>
            <a:r>
              <a:rPr lang="en-GB" dirty="0"/>
              <a:t>Remember – Requirement make up the bulk (30%) of the marks in A1</a:t>
            </a:r>
          </a:p>
          <a:p>
            <a:r>
              <a:rPr lang="en-GB" dirty="0"/>
              <a:t>Investigate:</a:t>
            </a:r>
          </a:p>
          <a:p>
            <a:r>
              <a:rPr lang="en-GB" dirty="0"/>
              <a:t>writing Use Cases</a:t>
            </a:r>
          </a:p>
          <a:p>
            <a:r>
              <a:rPr lang="en-GB" dirty="0"/>
              <a:t>Software/System Requirements Specification documents</a:t>
            </a:r>
          </a:p>
          <a:p>
            <a:r>
              <a:rPr lang="en-GB" dirty="0"/>
              <a:t>Functional and Non-Functional Requirements</a:t>
            </a:r>
          </a:p>
          <a:p>
            <a:r>
              <a:rPr lang="en-GB" dirty="0"/>
              <a:t>Requirements Verification – how can it be done? </a:t>
            </a:r>
          </a:p>
          <a:p>
            <a:pPr lvl="1"/>
            <a:r>
              <a:rPr lang="en-GB" dirty="0"/>
              <a:t>a matrix is one possible solution?</a:t>
            </a:r>
          </a:p>
          <a:p>
            <a:r>
              <a:rPr lang="en-GB" dirty="0"/>
              <a:t>Can you find a good template you could use in your assignment?</a:t>
            </a:r>
          </a:p>
          <a:p>
            <a:r>
              <a:rPr lang="en-GB" dirty="0"/>
              <a:t>Is there process/documentation you could reuse from work?</a:t>
            </a:r>
          </a:p>
          <a:p>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21578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Wednesday’s Agenda</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p:txBody>
          <a:bodyPr>
            <a:normAutofit/>
          </a:bodyPr>
          <a:lstStyle/>
          <a:p>
            <a:r>
              <a:rPr lang="en-GB" dirty="0"/>
              <a:t>Formal Methods</a:t>
            </a:r>
          </a:p>
          <a:p>
            <a:pPr lvl="1"/>
            <a:r>
              <a:rPr lang="en-GB" dirty="0"/>
              <a:t>strengths and weaknesses</a:t>
            </a:r>
          </a:p>
          <a:p>
            <a:r>
              <a:rPr lang="en-GB" dirty="0"/>
              <a:t>Compiler features</a:t>
            </a:r>
          </a:p>
          <a:p>
            <a:r>
              <a:rPr lang="en-GB" dirty="0"/>
              <a:t>Static &amp; Dynamic Code Analysis</a:t>
            </a:r>
          </a:p>
          <a:p>
            <a:endParaRPr lang="en-GB" dirty="0"/>
          </a:p>
          <a:p>
            <a:endParaRPr lang="en-GB" dirty="0"/>
          </a:p>
        </p:txBody>
      </p:sp>
    </p:spTree>
    <p:extLst>
      <p:ext uri="{BB962C8B-B14F-4D97-AF65-F5344CB8AC3E}">
        <p14:creationId xmlns:p14="http://schemas.microsoft.com/office/powerpoint/2010/main" val="210829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Formal Methods</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p:txBody>
          <a:bodyPr>
            <a:normAutofit/>
          </a:bodyPr>
          <a:lstStyle/>
          <a:p>
            <a:r>
              <a:rPr lang="en-GB" b="0" i="0" dirty="0">
                <a:solidFill>
                  <a:srgbClr val="3C3C3B"/>
                </a:solidFill>
                <a:effectLst/>
                <a:latin typeface="Roboto" panose="02000000000000000000" pitchFamily="2" charset="0"/>
              </a:rPr>
              <a:t>The software development industry plays a significant role in the development of modern technology as well as economic growth. This position also reverberates throughout the commercial and the scientific fields. </a:t>
            </a:r>
            <a:endParaRPr lang="en-GB" dirty="0">
              <a:hlinkClick r:id="rId2"/>
            </a:endParaRPr>
          </a:p>
          <a:p>
            <a:r>
              <a:rPr lang="en-GB" dirty="0">
                <a:hlinkClick r:id="rId2"/>
              </a:rPr>
              <a:t>https://softwarehut.com/blog/tech/examples-of-formal-methods</a:t>
            </a:r>
            <a:r>
              <a:rPr lang="en-GB" dirty="0"/>
              <a:t> </a:t>
            </a:r>
          </a:p>
          <a:p>
            <a:endParaRPr lang="en-GB" dirty="0"/>
          </a:p>
          <a:p>
            <a:endParaRPr lang="en-GB" dirty="0"/>
          </a:p>
        </p:txBody>
      </p:sp>
    </p:spTree>
    <p:extLst>
      <p:ext uri="{BB962C8B-B14F-4D97-AF65-F5344CB8AC3E}">
        <p14:creationId xmlns:p14="http://schemas.microsoft.com/office/powerpoint/2010/main" val="40700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Formal Methods</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p:txBody>
          <a:bodyPr>
            <a:normAutofit fontScale="85000" lnSpcReduction="20000"/>
          </a:bodyPr>
          <a:lstStyle/>
          <a:p>
            <a:pPr marL="0" indent="0">
              <a:buNone/>
            </a:pPr>
            <a:r>
              <a:rPr lang="en-GB" sz="2600" b="1" i="0" dirty="0">
                <a:solidFill>
                  <a:srgbClr val="3C3C3B"/>
                </a:solidFill>
                <a:effectLst/>
              </a:rPr>
              <a:t>Evaluation</a:t>
            </a:r>
          </a:p>
          <a:p>
            <a:pPr marL="457200" lvl="1" indent="0">
              <a:buNone/>
            </a:pPr>
            <a:r>
              <a:rPr lang="en-GB" sz="2200" b="0" i="0" dirty="0">
                <a:solidFill>
                  <a:srgbClr val="3C3C3B"/>
                </a:solidFill>
                <a:effectLst/>
              </a:rPr>
              <a:t>Before deciding on the use of formal methods, each architect must list the pros and cons against resources available, as well as the system’s needs.</a:t>
            </a:r>
          </a:p>
          <a:p>
            <a:pPr marL="0" indent="0" algn="l">
              <a:buNone/>
            </a:pPr>
            <a:r>
              <a:rPr lang="en-GB" sz="2600" b="1" i="0" cap="all" dirty="0">
                <a:solidFill>
                  <a:srgbClr val="3C3C3B"/>
                </a:solidFill>
                <a:effectLst/>
              </a:rPr>
              <a:t>BENEFITS</a:t>
            </a:r>
          </a:p>
          <a:p>
            <a:pPr marL="457200" lvl="1" indent="0" fontAlgn="base">
              <a:buNone/>
            </a:pPr>
            <a:r>
              <a:rPr lang="en-GB" sz="2200" b="0" i="0" dirty="0">
                <a:solidFill>
                  <a:srgbClr val="3C3C3B"/>
                </a:solidFill>
                <a:effectLst/>
              </a:rPr>
              <a:t>Significantly improves reliability at the design level decreasing the cost of testing</a:t>
            </a:r>
          </a:p>
          <a:p>
            <a:pPr marL="457200" lvl="1" indent="0" fontAlgn="base">
              <a:buNone/>
            </a:pPr>
            <a:r>
              <a:rPr lang="en-GB" sz="2200" b="0" i="0" dirty="0">
                <a:solidFill>
                  <a:srgbClr val="3C3C3B"/>
                </a:solidFill>
                <a:effectLst/>
              </a:rPr>
              <a:t>Improves system cohesion, reliability, and safety-critical components by fault detection on early phases in the development cycle</a:t>
            </a:r>
          </a:p>
          <a:p>
            <a:pPr marL="457200" lvl="1" indent="0" fontAlgn="base">
              <a:buNone/>
            </a:pPr>
            <a:r>
              <a:rPr lang="en-GB" sz="2200" b="0" i="0" dirty="0">
                <a:solidFill>
                  <a:srgbClr val="3C3C3B"/>
                </a:solidFill>
                <a:effectLst/>
              </a:rPr>
              <a:t>Validated models present deterministic system behaviour</a:t>
            </a:r>
          </a:p>
          <a:p>
            <a:pPr marL="0" indent="0" algn="l">
              <a:buNone/>
            </a:pPr>
            <a:r>
              <a:rPr lang="en-GB" sz="2600" b="1" i="0" cap="all" dirty="0">
                <a:solidFill>
                  <a:srgbClr val="3C3C3B"/>
                </a:solidFill>
                <a:effectLst/>
              </a:rPr>
              <a:t>CRITICISMS</a:t>
            </a:r>
          </a:p>
          <a:p>
            <a:pPr marL="457200" lvl="1" indent="0" fontAlgn="base">
              <a:buNone/>
            </a:pPr>
            <a:r>
              <a:rPr lang="en-GB" sz="2200" b="0" i="0" dirty="0">
                <a:solidFill>
                  <a:srgbClr val="3C3C3B"/>
                </a:solidFill>
                <a:effectLst/>
              </a:rPr>
              <a:t>Requires qualified professionals competent in either mathematics (mathematical expressions, set theory and predicate logic) or software engineering. Systems once modelled may be difficult to implement by unaccustomed programmers. “People are quite reluctant to use such methods mostly because it necessitates modifying the development process in a significant fashion.”, author of B-Methods, </a:t>
            </a:r>
            <a:r>
              <a:rPr lang="en-GB" sz="2200" b="0" i="0" dirty="0" err="1">
                <a:solidFill>
                  <a:srgbClr val="3C3C3B"/>
                </a:solidFill>
                <a:effectLst/>
              </a:rPr>
              <a:t>Abrial</a:t>
            </a:r>
            <a:r>
              <a:rPr lang="en-GB" sz="2200" b="0" i="0" dirty="0">
                <a:solidFill>
                  <a:srgbClr val="3C3C3B"/>
                </a:solidFill>
                <a:effectLst/>
              </a:rPr>
              <a:t>, once said.</a:t>
            </a:r>
          </a:p>
          <a:p>
            <a:pPr marL="457200" lvl="1" indent="0" fontAlgn="base">
              <a:buNone/>
            </a:pPr>
            <a:r>
              <a:rPr lang="en-GB" sz="2200" b="0" i="0" dirty="0">
                <a:solidFill>
                  <a:srgbClr val="3C3C3B"/>
                </a:solidFill>
                <a:effectLst/>
              </a:rPr>
              <a:t>Design proof-validation may introduce additional effort/cost to overall project estimation.</a:t>
            </a:r>
          </a:p>
          <a:p>
            <a:pPr marL="0" indent="0" fontAlgn="base">
              <a:buNone/>
            </a:pPr>
            <a:r>
              <a:rPr lang="en-GB" sz="2600" b="0" i="0" dirty="0">
                <a:solidFill>
                  <a:srgbClr val="3C3C3B"/>
                </a:solidFill>
                <a:effectLst/>
                <a:hlinkClick r:id="rId2"/>
              </a:rPr>
              <a:t>https://softwarehut.com/blog/tech/examples-of-formal-methods</a:t>
            </a:r>
            <a:r>
              <a:rPr lang="en-GB" sz="2600" b="0" i="0" dirty="0">
                <a:solidFill>
                  <a:srgbClr val="3C3C3B"/>
                </a:solidFill>
                <a:effectLst/>
              </a:rPr>
              <a:t> </a:t>
            </a:r>
          </a:p>
          <a:p>
            <a:endParaRPr lang="en-GB" dirty="0"/>
          </a:p>
          <a:p>
            <a:endParaRPr lang="en-GB" dirty="0"/>
          </a:p>
        </p:txBody>
      </p:sp>
    </p:spTree>
    <p:extLst>
      <p:ext uri="{BB962C8B-B14F-4D97-AF65-F5344CB8AC3E}">
        <p14:creationId xmlns:p14="http://schemas.microsoft.com/office/powerpoint/2010/main" val="219142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Formal Methods</a:t>
            </a:r>
          </a:p>
        </p:txBody>
      </p:sp>
      <p:graphicFrame>
        <p:nvGraphicFramePr>
          <p:cNvPr id="5" name="Content Placeholder 4">
            <a:extLst>
              <a:ext uri="{FF2B5EF4-FFF2-40B4-BE49-F238E27FC236}">
                <a16:creationId xmlns:a16="http://schemas.microsoft.com/office/drawing/2014/main" id="{DF94776B-1170-486E-8EED-DB0F0FBD9782}"/>
              </a:ext>
            </a:extLst>
          </p:cNvPr>
          <p:cNvGraphicFramePr>
            <a:graphicFrameLocks noGrp="1" noChangeAspect="1"/>
          </p:cNvGraphicFramePr>
          <p:nvPr>
            <p:ph idx="1"/>
            <p:extLst>
              <p:ext uri="{D42A27DB-BD31-4B8C-83A1-F6EECF244321}">
                <p14:modId xmlns:p14="http://schemas.microsoft.com/office/powerpoint/2010/main" val="28970873"/>
              </p:ext>
            </p:extLst>
          </p:nvPr>
        </p:nvGraphicFramePr>
        <p:xfrm>
          <a:off x="2965450" y="4891088"/>
          <a:ext cx="5940425" cy="871537"/>
        </p:xfrm>
        <a:graphic>
          <a:graphicData uri="http://schemas.openxmlformats.org/presentationml/2006/ole">
            <mc:AlternateContent xmlns:mc="http://schemas.openxmlformats.org/markup-compatibility/2006">
              <mc:Choice xmlns:v="urn:schemas-microsoft-com:vml" Requires="v">
                <p:oleObj name="Packager Shell Object" showAsIcon="1" r:id="rId2" imgW="2085480" imgH="305640" progId="Package">
                  <p:embed/>
                </p:oleObj>
              </mc:Choice>
              <mc:Fallback>
                <p:oleObj name="Packager Shell Object" showAsIcon="1" r:id="rId2" imgW="2085480" imgH="305640" progId="Package">
                  <p:embed/>
                  <p:pic>
                    <p:nvPicPr>
                      <p:cNvPr id="5" name="Content Placeholder 4">
                        <a:extLst>
                          <a:ext uri="{FF2B5EF4-FFF2-40B4-BE49-F238E27FC236}">
                            <a16:creationId xmlns:a16="http://schemas.microsoft.com/office/drawing/2014/main" id="{DF94776B-1170-486E-8EED-DB0F0FBD9782}"/>
                          </a:ext>
                        </a:extLst>
                      </p:cNvPr>
                      <p:cNvPicPr/>
                      <p:nvPr/>
                    </p:nvPicPr>
                    <p:blipFill>
                      <a:blip r:embed="rId3"/>
                      <a:stretch>
                        <a:fillRect/>
                      </a:stretch>
                    </p:blipFill>
                    <p:spPr>
                      <a:xfrm>
                        <a:off x="2965450" y="4891088"/>
                        <a:ext cx="5940425" cy="8715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4883375-DED2-4FD1-9A2D-21D197B44B78}"/>
              </a:ext>
            </a:extLst>
          </p:cNvPr>
          <p:cNvSpPr txBox="1"/>
          <p:nvPr/>
        </p:nvSpPr>
        <p:spPr>
          <a:xfrm>
            <a:off x="2463054" y="1876076"/>
            <a:ext cx="7620997" cy="2308324"/>
          </a:xfrm>
          <a:prstGeom prst="rect">
            <a:avLst/>
          </a:prstGeom>
          <a:noFill/>
        </p:spPr>
        <p:txBody>
          <a:bodyPr wrap="none" rtlCol="0">
            <a:spAutoFit/>
          </a:bodyPr>
          <a:lstStyle/>
          <a:p>
            <a:r>
              <a:rPr lang="en-GB" dirty="0"/>
              <a:t>The most common way to check for faults and bugs in IT systems is to use</a:t>
            </a:r>
          </a:p>
          <a:p>
            <a:r>
              <a:rPr lang="en-GB" dirty="0"/>
              <a:t>testing, simulations and human reviews. Nevertheless, these techniques are</a:t>
            </a:r>
          </a:p>
          <a:p>
            <a:r>
              <a:rPr lang="en-GB" dirty="0"/>
              <a:t>not exhaustive and cannot guarantee the absence of defects. A more promising</a:t>
            </a:r>
          </a:p>
          <a:p>
            <a:r>
              <a:rPr lang="en-GB" dirty="0"/>
              <a:t>method is to use formal methods during the development process of the IT</a:t>
            </a:r>
          </a:p>
          <a:p>
            <a:r>
              <a:rPr lang="en-GB" dirty="0"/>
              <a:t>system, for example by writing a formal specification of the system on which</a:t>
            </a:r>
          </a:p>
          <a:p>
            <a:r>
              <a:rPr lang="en-GB" dirty="0"/>
              <a:t>different properties can be proved and then mathematically proving that the</a:t>
            </a:r>
          </a:p>
          <a:p>
            <a:r>
              <a:rPr lang="en-GB" dirty="0"/>
              <a:t>implementation of the system abides by the specification.</a:t>
            </a:r>
          </a:p>
          <a:p>
            <a:endParaRPr lang="en-GB" dirty="0"/>
          </a:p>
        </p:txBody>
      </p:sp>
    </p:spTree>
    <p:extLst>
      <p:ext uri="{BB962C8B-B14F-4D97-AF65-F5344CB8AC3E}">
        <p14:creationId xmlns:p14="http://schemas.microsoft.com/office/powerpoint/2010/main" val="13532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Formal Methods</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p:txBody>
          <a:bodyPr>
            <a:normAutofit/>
          </a:bodyPr>
          <a:lstStyle/>
          <a:p>
            <a:r>
              <a:rPr lang="en-GB" dirty="0"/>
              <a:t>Formal Methods for Software Specification and Analysis: An Overview </a:t>
            </a:r>
          </a:p>
          <a:p>
            <a:endParaRPr lang="en-GB" dirty="0"/>
          </a:p>
        </p:txBody>
      </p:sp>
      <p:graphicFrame>
        <p:nvGraphicFramePr>
          <p:cNvPr id="4" name="Object 3">
            <a:extLst>
              <a:ext uri="{FF2B5EF4-FFF2-40B4-BE49-F238E27FC236}">
                <a16:creationId xmlns:a16="http://schemas.microsoft.com/office/drawing/2014/main" id="{01505C1C-E8DE-4F61-A3D5-F2F96D65F8B3}"/>
              </a:ext>
            </a:extLst>
          </p:cNvPr>
          <p:cNvGraphicFramePr>
            <a:graphicFrameLocks noChangeAspect="1"/>
          </p:cNvGraphicFramePr>
          <p:nvPr>
            <p:extLst>
              <p:ext uri="{D42A27DB-BD31-4B8C-83A1-F6EECF244321}">
                <p14:modId xmlns:p14="http://schemas.microsoft.com/office/powerpoint/2010/main" val="2493997686"/>
              </p:ext>
            </p:extLst>
          </p:nvPr>
        </p:nvGraphicFramePr>
        <p:xfrm>
          <a:off x="1138238" y="2846388"/>
          <a:ext cx="714375" cy="306387"/>
        </p:xfrm>
        <a:graphic>
          <a:graphicData uri="http://schemas.openxmlformats.org/presentationml/2006/ole">
            <mc:AlternateContent xmlns:mc="http://schemas.openxmlformats.org/markup-compatibility/2006">
              <mc:Choice xmlns:v="urn:schemas-microsoft-com:vml" Requires="v">
                <p:oleObj name="Packager Shell Object" showAsIcon="1" r:id="rId2" imgW="714960" imgH="305640" progId="Package">
                  <p:embed/>
                </p:oleObj>
              </mc:Choice>
              <mc:Fallback>
                <p:oleObj name="Packager Shell Object" showAsIcon="1" r:id="rId2" imgW="714960" imgH="305640" progId="Package">
                  <p:embed/>
                  <p:pic>
                    <p:nvPicPr>
                      <p:cNvPr id="4" name="Object 3">
                        <a:extLst>
                          <a:ext uri="{FF2B5EF4-FFF2-40B4-BE49-F238E27FC236}">
                            <a16:creationId xmlns:a16="http://schemas.microsoft.com/office/drawing/2014/main" id="{01505C1C-E8DE-4F61-A3D5-F2F96D65F8B3}"/>
                          </a:ext>
                        </a:extLst>
                      </p:cNvPr>
                      <p:cNvPicPr/>
                      <p:nvPr/>
                    </p:nvPicPr>
                    <p:blipFill>
                      <a:blip r:embed="rId3"/>
                      <a:stretch>
                        <a:fillRect/>
                      </a:stretch>
                    </p:blipFill>
                    <p:spPr>
                      <a:xfrm>
                        <a:off x="1138238" y="2846388"/>
                        <a:ext cx="714375" cy="306387"/>
                      </a:xfrm>
                      <a:prstGeom prst="rect">
                        <a:avLst/>
                      </a:prstGeom>
                    </p:spPr>
                  </p:pic>
                </p:oleObj>
              </mc:Fallback>
            </mc:AlternateContent>
          </a:graphicData>
        </a:graphic>
      </p:graphicFrame>
    </p:spTree>
    <p:extLst>
      <p:ext uri="{BB962C8B-B14F-4D97-AF65-F5344CB8AC3E}">
        <p14:creationId xmlns:p14="http://schemas.microsoft.com/office/powerpoint/2010/main" val="329652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r>
              <a:rPr lang="en-GB" dirty="0"/>
              <a:t>Compilers for Humans</a:t>
            </a:r>
            <a:endParaRPr lang="en-GB" dirty="0">
              <a:hlinkClick r:id="rId2"/>
            </a:endParaRPr>
          </a:p>
          <a:p>
            <a:r>
              <a:rPr lang="en-GB" dirty="0">
                <a:hlinkClick r:id="rId2"/>
              </a:rPr>
              <a:t>https://towardsdatascience.com/understanding-compilers-for-humans-version-2-157f0edb02dd</a:t>
            </a:r>
            <a:r>
              <a:rPr lang="en-GB" dirty="0"/>
              <a:t> </a:t>
            </a:r>
          </a:p>
          <a:p>
            <a:endParaRPr lang="en-GB" dirty="0"/>
          </a:p>
          <a:p>
            <a:endParaRPr lang="en-GB" dirty="0"/>
          </a:p>
          <a:p>
            <a:r>
              <a:rPr lang="en-GB" dirty="0"/>
              <a:t>Writing a C Compiler:</a:t>
            </a:r>
          </a:p>
          <a:p>
            <a:r>
              <a:rPr lang="en-GB" dirty="0">
                <a:hlinkClick r:id="rId3"/>
              </a:rPr>
              <a:t>https://norasandler.com/2017/11/29/Write-a-Compiler.html</a:t>
            </a:r>
            <a:r>
              <a:rPr lang="en-GB" dirty="0"/>
              <a:t> </a:t>
            </a:r>
          </a:p>
          <a:p>
            <a:endParaRPr lang="en-GB" dirty="0"/>
          </a:p>
        </p:txBody>
      </p:sp>
    </p:spTree>
    <p:extLst>
      <p:ext uri="{BB962C8B-B14F-4D97-AF65-F5344CB8AC3E}">
        <p14:creationId xmlns:p14="http://schemas.microsoft.com/office/powerpoint/2010/main" val="337555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endParaRPr lang="en-GB" dirty="0"/>
          </a:p>
          <a:p>
            <a:r>
              <a:rPr lang="en-GB" b="0" i="0" dirty="0">
                <a:effectLst/>
                <a:latin typeface="Roboto" panose="02000000000000000000" pitchFamily="2" charset="0"/>
              </a:rPr>
              <a:t>How do computers read code?</a:t>
            </a:r>
          </a:p>
          <a:p>
            <a:pPr marL="457200" lvl="1" indent="0">
              <a:buNone/>
            </a:pPr>
            <a:r>
              <a:rPr lang="en-GB" b="0" i="0" dirty="0">
                <a:effectLst/>
                <a:latin typeface="Roboto" panose="02000000000000000000" pitchFamily="2" charset="0"/>
              </a:rPr>
              <a:t>When you first learned to write code, you probably realized that computers don't really have any common sense. </a:t>
            </a:r>
          </a:p>
          <a:p>
            <a:pPr marL="457200" lvl="1" indent="0">
              <a:buNone/>
            </a:pPr>
            <a:r>
              <a:rPr lang="en-GB" b="0" i="0" dirty="0">
                <a:effectLst/>
                <a:latin typeface="Roboto" panose="02000000000000000000" pitchFamily="2" charset="0"/>
              </a:rPr>
              <a:t>You need to tell a computer exactly what you want. </a:t>
            </a:r>
          </a:p>
          <a:p>
            <a:pPr marL="457200" lvl="1" indent="0">
              <a:buNone/>
            </a:pPr>
            <a:r>
              <a:rPr lang="en-GB" b="0" i="0" dirty="0">
                <a:effectLst/>
                <a:latin typeface="Roboto" panose="02000000000000000000" pitchFamily="2" charset="0"/>
              </a:rPr>
              <a:t>But do you know about all the work the computer does to understand what you mean?</a:t>
            </a:r>
            <a:endParaRPr lang="en-GB" dirty="0"/>
          </a:p>
          <a:p>
            <a:r>
              <a:rPr lang="en-GB" dirty="0">
                <a:hlinkClick r:id="rId2"/>
              </a:rPr>
              <a:t>https://www.youtube.com/watch?v=QXjU9qTsYCc</a:t>
            </a:r>
            <a:endParaRPr lang="en-GB" dirty="0"/>
          </a:p>
          <a:p>
            <a:endParaRPr lang="en-GB" dirty="0"/>
          </a:p>
        </p:txBody>
      </p:sp>
    </p:spTree>
    <p:extLst>
      <p:ext uri="{BB962C8B-B14F-4D97-AF65-F5344CB8AC3E}">
        <p14:creationId xmlns:p14="http://schemas.microsoft.com/office/powerpoint/2010/main" val="289390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906-010C-4CF3-94C5-DB06C1EAA0B4}"/>
              </a:ext>
            </a:extLst>
          </p:cNvPr>
          <p:cNvSpPr>
            <a:spLocks noGrp="1"/>
          </p:cNvSpPr>
          <p:nvPr>
            <p:ph type="title"/>
          </p:nvPr>
        </p:nvSpPr>
        <p:spPr/>
        <p:txBody>
          <a:bodyPr/>
          <a:lstStyle/>
          <a:p>
            <a:r>
              <a:rPr lang="en-GB" dirty="0"/>
              <a:t>Compiler features</a:t>
            </a:r>
          </a:p>
        </p:txBody>
      </p:sp>
      <p:sp>
        <p:nvSpPr>
          <p:cNvPr id="3" name="Content Placeholder 2">
            <a:extLst>
              <a:ext uri="{FF2B5EF4-FFF2-40B4-BE49-F238E27FC236}">
                <a16:creationId xmlns:a16="http://schemas.microsoft.com/office/drawing/2014/main" id="{75297D61-487D-499A-9D0C-C832EE059289}"/>
              </a:ext>
            </a:extLst>
          </p:cNvPr>
          <p:cNvSpPr>
            <a:spLocks noGrp="1"/>
          </p:cNvSpPr>
          <p:nvPr>
            <p:ph idx="1"/>
          </p:nvPr>
        </p:nvSpPr>
        <p:spPr/>
        <p:txBody>
          <a:bodyPr/>
          <a:lstStyle/>
          <a:p>
            <a:r>
              <a:rPr lang="en-GB" dirty="0">
                <a:hlinkClick r:id="rId2"/>
              </a:rPr>
              <a:t>https://blogs.oracle.com/linux/post/making-code-more-secure-with-gcc-part-1 </a:t>
            </a:r>
          </a:p>
          <a:p>
            <a:r>
              <a:rPr lang="en-GB" dirty="0">
                <a:hlinkClick r:id="rId2"/>
              </a:rPr>
              <a:t>https://blogs.oracle.com/linux/post/making-code-more-secure-with-gcc-part-2</a:t>
            </a: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4171753995"/>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1015</Words>
  <Application>Microsoft Office PowerPoint</Application>
  <PresentationFormat>Widescreen</PresentationFormat>
  <Paragraphs>123</Paragraphs>
  <Slides>18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-apple-system</vt:lpstr>
      <vt:lpstr>Arial</vt:lpstr>
      <vt:lpstr>Calibri</vt:lpstr>
      <vt:lpstr>Calibri Light</vt:lpstr>
      <vt:lpstr>EuroStyle</vt:lpstr>
      <vt:lpstr>Myriad Pro</vt:lpstr>
      <vt:lpstr>Open Sans</vt:lpstr>
      <vt:lpstr>Roboto</vt:lpstr>
      <vt:lpstr>Roboto</vt:lpstr>
      <vt:lpstr>degree2</vt:lpstr>
      <vt:lpstr>Package</vt:lpstr>
      <vt:lpstr>PowerPoint Presentation</vt:lpstr>
      <vt:lpstr>Wednesday’s Agenda</vt:lpstr>
      <vt:lpstr>Formal Methods</vt:lpstr>
      <vt:lpstr>Formal Methods</vt:lpstr>
      <vt:lpstr>Formal Methods</vt:lpstr>
      <vt:lpstr>Formal Methods</vt:lpstr>
      <vt:lpstr>Compiler features</vt:lpstr>
      <vt:lpstr>Compiler features</vt:lpstr>
      <vt:lpstr>Compiler features</vt:lpstr>
      <vt:lpstr>Compiler features</vt:lpstr>
      <vt:lpstr>Compiler features</vt:lpstr>
      <vt:lpstr>Compiler features</vt:lpstr>
      <vt:lpstr>Compiler features</vt:lpstr>
      <vt:lpstr>Static &amp; Dynamic Code Analysis</vt:lpstr>
      <vt:lpstr>Static Code Analysis</vt:lpstr>
      <vt:lpstr>OWASP – Securing the SDLC</vt:lpstr>
      <vt:lpstr>Task</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2021-11-10T12:19:55Z</dcterms:modified>
</cp:coreProperties>
</file>