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Lst>
  <p:notesMasterIdLst>
    <p:notesMasterId r:id="rId80"/>
  </p:notesMasterIdLst>
  <p:sldIdLst>
    <p:sldId id="332" r:id="rId2"/>
    <p:sldId id="256" r:id="rId3"/>
    <p:sldId id="257" r:id="rId4"/>
    <p:sldId id="258" r:id="rId5"/>
    <p:sldId id="286" r:id="rId6"/>
    <p:sldId id="275" r:id="rId7"/>
    <p:sldId id="259" r:id="rId8"/>
    <p:sldId id="276" r:id="rId9"/>
    <p:sldId id="289" r:id="rId10"/>
    <p:sldId id="302" r:id="rId11"/>
    <p:sldId id="277" r:id="rId12"/>
    <p:sldId id="322" r:id="rId13"/>
    <p:sldId id="323" r:id="rId14"/>
    <p:sldId id="324" r:id="rId15"/>
    <p:sldId id="325" r:id="rId16"/>
    <p:sldId id="326" r:id="rId17"/>
    <p:sldId id="287" r:id="rId18"/>
    <p:sldId id="333" r:id="rId19"/>
    <p:sldId id="334" r:id="rId20"/>
    <p:sldId id="338" r:id="rId21"/>
    <p:sldId id="335" r:id="rId22"/>
    <p:sldId id="336" r:id="rId23"/>
    <p:sldId id="337" r:id="rId24"/>
    <p:sldId id="288" r:id="rId25"/>
    <p:sldId id="327" r:id="rId26"/>
    <p:sldId id="328" r:id="rId27"/>
    <p:sldId id="290" r:id="rId28"/>
    <p:sldId id="291" r:id="rId29"/>
    <p:sldId id="308" r:id="rId30"/>
    <p:sldId id="307" r:id="rId31"/>
    <p:sldId id="303" r:id="rId32"/>
    <p:sldId id="310" r:id="rId33"/>
    <p:sldId id="312" r:id="rId34"/>
    <p:sldId id="292" r:id="rId35"/>
    <p:sldId id="329" r:id="rId36"/>
    <p:sldId id="330" r:id="rId37"/>
    <p:sldId id="331" r:id="rId38"/>
    <p:sldId id="293" r:id="rId39"/>
    <p:sldId id="339" r:id="rId40"/>
    <p:sldId id="340" r:id="rId41"/>
    <p:sldId id="341" r:id="rId42"/>
    <p:sldId id="342" r:id="rId43"/>
    <p:sldId id="343" r:id="rId44"/>
    <p:sldId id="344" r:id="rId45"/>
    <p:sldId id="345" r:id="rId46"/>
    <p:sldId id="346" r:id="rId47"/>
    <p:sldId id="347" r:id="rId48"/>
    <p:sldId id="348" r:id="rId49"/>
    <p:sldId id="294" r:id="rId50"/>
    <p:sldId id="296" r:id="rId51"/>
    <p:sldId id="313" r:id="rId52"/>
    <p:sldId id="304" r:id="rId53"/>
    <p:sldId id="295" r:id="rId54"/>
    <p:sldId id="314" r:id="rId55"/>
    <p:sldId id="315" r:id="rId56"/>
    <p:sldId id="316" r:id="rId57"/>
    <p:sldId id="318" r:id="rId58"/>
    <p:sldId id="319" r:id="rId59"/>
    <p:sldId id="317" r:id="rId60"/>
    <p:sldId id="320" r:id="rId61"/>
    <p:sldId id="321" r:id="rId62"/>
    <p:sldId id="297" r:id="rId63"/>
    <p:sldId id="357" r:id="rId64"/>
    <p:sldId id="349" r:id="rId65"/>
    <p:sldId id="350" r:id="rId66"/>
    <p:sldId id="351" r:id="rId67"/>
    <p:sldId id="352" r:id="rId68"/>
    <p:sldId id="354" r:id="rId69"/>
    <p:sldId id="298" r:id="rId70"/>
    <p:sldId id="353" r:id="rId71"/>
    <p:sldId id="355" r:id="rId72"/>
    <p:sldId id="356" r:id="rId73"/>
    <p:sldId id="358" r:id="rId74"/>
    <p:sldId id="359" r:id="rId75"/>
    <p:sldId id="360" r:id="rId76"/>
    <p:sldId id="300" r:id="rId77"/>
    <p:sldId id="301" r:id="rId78"/>
    <p:sldId id="299" r:id="rId7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2AC886-E05D-C305-9C42-1112096248B4}" v="268" dt="2019-02-13T15:50:26.740"/>
    <p1510:client id="{FF49BA11-74C5-4699-B097-CCF0D96FA2C8}" v="663" dt="2019-02-13T19:17:57.475"/>
    <p1510:client id="{795326AB-C84F-40A7-A5F3-02DFDAC769AB}" v="5" dt="2019-02-14T13:36:47.6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notesMaster" Target="notesMasters/notesMaster1.xml"/><Relationship Id="rId85" Type="http://schemas.microsoft.com/office/2016/11/relationships/changesInfo" Target="changesInfos/changesInfo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 Id="rId86"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Cracknell" userId="S::cracka@gloscol.ac.uk::2417584e-6dd1-4d54-906d-e7337ee83fb4" providerId="AD" clId="Web-{413E83B5-CA00-0286-EA39-7D187CC73540}"/>
    <pc:docChg chg="modSld sldOrd">
      <pc:chgData name="Andrew Cracknell" userId="S::cracka@gloscol.ac.uk::2417584e-6dd1-4d54-906d-e7337ee83fb4" providerId="AD" clId="Web-{413E83B5-CA00-0286-EA39-7D187CC73540}" dt="2019-02-13T08:08:46.474" v="59" actId="20577"/>
      <pc:docMkLst>
        <pc:docMk/>
      </pc:docMkLst>
      <pc:sldChg chg="modSp ord">
        <pc:chgData name="Andrew Cracknell" userId="S::cracka@gloscol.ac.uk::2417584e-6dd1-4d54-906d-e7337ee83fb4" providerId="AD" clId="Web-{413E83B5-CA00-0286-EA39-7D187CC73540}" dt="2019-02-13T08:08:29.239" v="44"/>
        <pc:sldMkLst>
          <pc:docMk/>
          <pc:sldMk cId="2145263509" sldId="298"/>
        </pc:sldMkLst>
        <pc:spChg chg="mod">
          <ac:chgData name="Andrew Cracknell" userId="S::cracka@gloscol.ac.uk::2417584e-6dd1-4d54-906d-e7337ee83fb4" providerId="AD" clId="Web-{413E83B5-CA00-0286-EA39-7D187CC73540}" dt="2019-02-13T08:08:29.130" v="42" actId="20577"/>
          <ac:spMkLst>
            <pc:docMk/>
            <pc:sldMk cId="2145263509" sldId="298"/>
            <ac:spMk id="2" creationId="{DE09F26D-7D7D-4342-8DF1-C3BB81E4F86F}"/>
          </ac:spMkLst>
        </pc:spChg>
      </pc:sldChg>
      <pc:sldChg chg="modSp">
        <pc:chgData name="Andrew Cracknell" userId="S::cracka@gloscol.ac.uk::2417584e-6dd1-4d54-906d-e7337ee83fb4" providerId="AD" clId="Web-{413E83B5-CA00-0286-EA39-7D187CC73540}" dt="2019-02-13T08:02:46.695" v="6" actId="20577"/>
        <pc:sldMkLst>
          <pc:docMk/>
          <pc:sldMk cId="4226480192" sldId="314"/>
        </pc:sldMkLst>
        <pc:spChg chg="mod">
          <ac:chgData name="Andrew Cracknell" userId="S::cracka@gloscol.ac.uk::2417584e-6dd1-4d54-906d-e7337ee83fb4" providerId="AD" clId="Web-{413E83B5-CA00-0286-EA39-7D187CC73540}" dt="2019-02-13T08:02:46.695" v="6" actId="20577"/>
          <ac:spMkLst>
            <pc:docMk/>
            <pc:sldMk cId="4226480192" sldId="314"/>
            <ac:spMk id="3" creationId="{BD6836AB-0064-4DBD-B3B3-F4892FB8EE66}"/>
          </ac:spMkLst>
        </pc:spChg>
      </pc:sldChg>
      <pc:sldChg chg="modSp">
        <pc:chgData name="Andrew Cracknell" userId="S::cracka@gloscol.ac.uk::2417584e-6dd1-4d54-906d-e7337ee83fb4" providerId="AD" clId="Web-{413E83B5-CA00-0286-EA39-7D187CC73540}" dt="2019-02-13T08:03:14.210" v="14" actId="20577"/>
        <pc:sldMkLst>
          <pc:docMk/>
          <pc:sldMk cId="3017168606" sldId="315"/>
        </pc:sldMkLst>
        <pc:spChg chg="mod">
          <ac:chgData name="Andrew Cracknell" userId="S::cracka@gloscol.ac.uk::2417584e-6dd1-4d54-906d-e7337ee83fb4" providerId="AD" clId="Web-{413E83B5-CA00-0286-EA39-7D187CC73540}" dt="2019-02-13T08:03:14.210" v="14" actId="20577"/>
          <ac:spMkLst>
            <pc:docMk/>
            <pc:sldMk cId="3017168606" sldId="315"/>
            <ac:spMk id="3" creationId="{742EADDD-AEA1-4383-97C0-71CA3DE0A355}"/>
          </ac:spMkLst>
        </pc:spChg>
      </pc:sldChg>
      <pc:sldChg chg="modSp">
        <pc:chgData name="Andrew Cracknell" userId="S::cracka@gloscol.ac.uk::2417584e-6dd1-4d54-906d-e7337ee83fb4" providerId="AD" clId="Web-{413E83B5-CA00-0286-EA39-7D187CC73540}" dt="2019-02-13T08:02:37.133" v="2" actId="20577"/>
        <pc:sldMkLst>
          <pc:docMk/>
          <pc:sldMk cId="2456686215" sldId="316"/>
        </pc:sldMkLst>
        <pc:spChg chg="mod">
          <ac:chgData name="Andrew Cracknell" userId="S::cracka@gloscol.ac.uk::2417584e-6dd1-4d54-906d-e7337ee83fb4" providerId="AD" clId="Web-{413E83B5-CA00-0286-EA39-7D187CC73540}" dt="2019-02-13T08:02:37.133" v="2" actId="20577"/>
          <ac:spMkLst>
            <pc:docMk/>
            <pc:sldMk cId="2456686215" sldId="316"/>
            <ac:spMk id="3" creationId="{5270D55F-79A0-4F18-BD91-9E8395B31A33}"/>
          </ac:spMkLst>
        </pc:spChg>
      </pc:sldChg>
      <pc:sldChg chg="modSp">
        <pc:chgData name="Andrew Cracknell" userId="S::cracka@gloscol.ac.uk::2417584e-6dd1-4d54-906d-e7337ee83fb4" providerId="AD" clId="Web-{413E83B5-CA00-0286-EA39-7D187CC73540}" dt="2019-02-13T08:04:46.991" v="30" actId="20577"/>
        <pc:sldMkLst>
          <pc:docMk/>
          <pc:sldMk cId="3970549308" sldId="317"/>
        </pc:sldMkLst>
        <pc:spChg chg="mod">
          <ac:chgData name="Andrew Cracknell" userId="S::cracka@gloscol.ac.uk::2417584e-6dd1-4d54-906d-e7337ee83fb4" providerId="AD" clId="Web-{413E83B5-CA00-0286-EA39-7D187CC73540}" dt="2019-02-13T08:04:46.991" v="30" actId="20577"/>
          <ac:spMkLst>
            <pc:docMk/>
            <pc:sldMk cId="3970549308" sldId="317"/>
            <ac:spMk id="6" creationId="{0ABA1F71-8122-4CE8-9B2A-6E3053C52F53}"/>
          </ac:spMkLst>
        </pc:spChg>
      </pc:sldChg>
      <pc:sldChg chg="modSp">
        <pc:chgData name="Andrew Cracknell" userId="S::cracka@gloscol.ac.uk::2417584e-6dd1-4d54-906d-e7337ee83fb4" providerId="AD" clId="Web-{413E83B5-CA00-0286-EA39-7D187CC73540}" dt="2019-02-13T08:04:40.663" v="26" actId="20577"/>
        <pc:sldMkLst>
          <pc:docMk/>
          <pc:sldMk cId="2969608505" sldId="318"/>
        </pc:sldMkLst>
        <pc:spChg chg="mod">
          <ac:chgData name="Andrew Cracknell" userId="S::cracka@gloscol.ac.uk::2417584e-6dd1-4d54-906d-e7337ee83fb4" providerId="AD" clId="Web-{413E83B5-CA00-0286-EA39-7D187CC73540}" dt="2019-02-13T08:04:40.663" v="26" actId="20577"/>
          <ac:spMkLst>
            <pc:docMk/>
            <pc:sldMk cId="2969608505" sldId="318"/>
            <ac:spMk id="3" creationId="{92E7C270-5971-4E7F-9B58-7E5C5AB507A0}"/>
          </ac:spMkLst>
        </pc:spChg>
      </pc:sldChg>
      <pc:sldChg chg="modSp">
        <pc:chgData name="Andrew Cracknell" userId="S::cracka@gloscol.ac.uk::2417584e-6dd1-4d54-906d-e7337ee83fb4" providerId="AD" clId="Web-{413E83B5-CA00-0286-EA39-7D187CC73540}" dt="2019-02-13T08:08:45.802" v="57" actId="20577"/>
        <pc:sldMkLst>
          <pc:docMk/>
          <pc:sldMk cId="2047007036" sldId="354"/>
        </pc:sldMkLst>
        <pc:spChg chg="mod">
          <ac:chgData name="Andrew Cracknell" userId="S::cracka@gloscol.ac.uk::2417584e-6dd1-4d54-906d-e7337ee83fb4" providerId="AD" clId="Web-{413E83B5-CA00-0286-EA39-7D187CC73540}" dt="2019-02-13T08:08:45.802" v="57" actId="20577"/>
          <ac:spMkLst>
            <pc:docMk/>
            <pc:sldMk cId="2047007036" sldId="354"/>
            <ac:spMk id="2" creationId="{F3155E42-7292-4279-98CF-824F047A98FA}"/>
          </ac:spMkLst>
        </pc:spChg>
      </pc:sldChg>
    </pc:docChg>
  </pc:docChgLst>
  <pc:docChgLst>
    <pc:chgData name="Andrew Cracknell" userId="S::cracka@gloscol.ac.uk::2417584e-6dd1-4d54-906d-e7337ee83fb4" providerId="AD" clId="Web-{CC2AC886-E05D-C305-9C42-1112096248B4}"/>
    <pc:docChg chg="addSld modSld">
      <pc:chgData name="Andrew Cracknell" userId="S::cracka@gloscol.ac.uk::2417584e-6dd1-4d54-906d-e7337ee83fb4" providerId="AD" clId="Web-{CC2AC886-E05D-C305-9C42-1112096248B4}" dt="2019-02-13T15:50:26.740" v="536" actId="20577"/>
      <pc:docMkLst>
        <pc:docMk/>
      </pc:docMkLst>
      <pc:sldChg chg="modSp">
        <pc:chgData name="Andrew Cracknell" userId="S::cracka@gloscol.ac.uk::2417584e-6dd1-4d54-906d-e7337ee83fb4" providerId="AD" clId="Web-{CC2AC886-E05D-C305-9C42-1112096248B4}" dt="2019-02-13T15:39:08.709" v="4" actId="20577"/>
        <pc:sldMkLst>
          <pc:docMk/>
          <pc:sldMk cId="2974020720" sldId="353"/>
        </pc:sldMkLst>
        <pc:spChg chg="mod">
          <ac:chgData name="Andrew Cracknell" userId="S::cracka@gloscol.ac.uk::2417584e-6dd1-4d54-906d-e7337ee83fb4" providerId="AD" clId="Web-{CC2AC886-E05D-C305-9C42-1112096248B4}" dt="2019-02-13T15:39:08.709" v="4" actId="20577"/>
          <ac:spMkLst>
            <pc:docMk/>
            <pc:sldMk cId="2974020720" sldId="353"/>
            <ac:spMk id="3" creationId="{E82B8B3A-A15B-4D1F-8247-75BFA12267D9}"/>
          </ac:spMkLst>
        </pc:spChg>
      </pc:sldChg>
      <pc:sldChg chg="modSp">
        <pc:chgData name="Andrew Cracknell" userId="S::cracka@gloscol.ac.uk::2417584e-6dd1-4d54-906d-e7337ee83fb4" providerId="AD" clId="Web-{CC2AC886-E05D-C305-9C42-1112096248B4}" dt="2019-02-13T15:47:58.693" v="304" actId="20577"/>
        <pc:sldMkLst>
          <pc:docMk/>
          <pc:sldMk cId="2747589438" sldId="355"/>
        </pc:sldMkLst>
        <pc:spChg chg="mod">
          <ac:chgData name="Andrew Cracknell" userId="S::cracka@gloscol.ac.uk::2417584e-6dd1-4d54-906d-e7337ee83fb4" providerId="AD" clId="Web-{CC2AC886-E05D-C305-9C42-1112096248B4}" dt="2019-02-13T15:47:58.693" v="304" actId="20577"/>
          <ac:spMkLst>
            <pc:docMk/>
            <pc:sldMk cId="2747589438" sldId="355"/>
            <ac:spMk id="4" creationId="{77ECF004-518A-42CD-98B7-D334CE6F38D2}"/>
          </ac:spMkLst>
        </pc:spChg>
      </pc:sldChg>
      <pc:sldChg chg="modSp new">
        <pc:chgData name="Andrew Cracknell" userId="S::cracka@gloscol.ac.uk::2417584e-6dd1-4d54-906d-e7337ee83fb4" providerId="AD" clId="Web-{CC2AC886-E05D-C305-9C42-1112096248B4}" dt="2019-02-13T15:50:26.740" v="535" actId="20577"/>
        <pc:sldMkLst>
          <pc:docMk/>
          <pc:sldMk cId="2572261318" sldId="356"/>
        </pc:sldMkLst>
        <pc:spChg chg="mod">
          <ac:chgData name="Andrew Cracknell" userId="S::cracka@gloscol.ac.uk::2417584e-6dd1-4d54-906d-e7337ee83fb4" providerId="AD" clId="Web-{CC2AC886-E05D-C305-9C42-1112096248B4}" dt="2019-02-13T15:50:26.740" v="535" actId="20577"/>
          <ac:spMkLst>
            <pc:docMk/>
            <pc:sldMk cId="2572261318" sldId="356"/>
            <ac:spMk id="3" creationId="{46BEE515-DFF1-4862-A448-56D4B4B70BB4}"/>
          </ac:spMkLst>
        </pc:spChg>
      </pc:sldChg>
    </pc:docChg>
  </pc:docChgLst>
  <pc:docChgLst>
    <pc:chgData name="Andrew Cracknell" userId="S::cracka@gloscol.ac.uk::2417584e-6dd1-4d54-906d-e7337ee83fb4" providerId="AD" clId="Web-{6767F427-4213-0FD1-310A-064ACFDDA167}"/>
    <pc:docChg chg="addSld modSld sldOrd">
      <pc:chgData name="Andrew Cracknell" userId="S::cracka@gloscol.ac.uk::2417584e-6dd1-4d54-906d-e7337ee83fb4" providerId="AD" clId="Web-{6767F427-4213-0FD1-310A-064ACFDDA167}" dt="2019-02-11T16:18:32.909" v="1847" actId="1076"/>
      <pc:docMkLst>
        <pc:docMk/>
      </pc:docMkLst>
      <pc:sldChg chg="modSp new ord">
        <pc:chgData name="Andrew Cracknell" userId="S::cracka@gloscol.ac.uk::2417584e-6dd1-4d54-906d-e7337ee83fb4" providerId="AD" clId="Web-{6767F427-4213-0FD1-310A-064ACFDDA167}" dt="2019-02-11T15:32:41.236" v="329"/>
        <pc:sldMkLst>
          <pc:docMk/>
          <pc:sldMk cId="3975147824" sldId="339"/>
        </pc:sldMkLst>
        <pc:spChg chg="mod">
          <ac:chgData name="Andrew Cracknell" userId="S::cracka@gloscol.ac.uk::2417584e-6dd1-4d54-906d-e7337ee83fb4" providerId="AD" clId="Web-{6767F427-4213-0FD1-310A-064ACFDDA167}" dt="2019-02-11T15:28:10.204" v="11" actId="20577"/>
          <ac:spMkLst>
            <pc:docMk/>
            <pc:sldMk cId="3975147824" sldId="339"/>
            <ac:spMk id="2" creationId="{1FE4D24B-C866-4087-9A9C-8772EACEB23D}"/>
          </ac:spMkLst>
        </pc:spChg>
        <pc:spChg chg="mod">
          <ac:chgData name="Andrew Cracknell" userId="S::cracka@gloscol.ac.uk::2417584e-6dd1-4d54-906d-e7337ee83fb4" providerId="AD" clId="Web-{6767F427-4213-0FD1-310A-064ACFDDA167}" dt="2019-02-11T15:32:01.221" v="326" actId="20577"/>
          <ac:spMkLst>
            <pc:docMk/>
            <pc:sldMk cId="3975147824" sldId="339"/>
            <ac:spMk id="3" creationId="{78E62099-C3C9-4BDD-B523-1B45791A76CE}"/>
          </ac:spMkLst>
        </pc:spChg>
      </pc:sldChg>
      <pc:sldChg chg="modSp new ord">
        <pc:chgData name="Andrew Cracknell" userId="S::cracka@gloscol.ac.uk::2417584e-6dd1-4d54-906d-e7337ee83fb4" providerId="AD" clId="Web-{6767F427-4213-0FD1-310A-064ACFDDA167}" dt="2019-02-11T15:42:38.818" v="641" actId="20577"/>
        <pc:sldMkLst>
          <pc:docMk/>
          <pc:sldMk cId="2444710661" sldId="340"/>
        </pc:sldMkLst>
        <pc:spChg chg="mod">
          <ac:chgData name="Andrew Cracknell" userId="S::cracka@gloscol.ac.uk::2417584e-6dd1-4d54-906d-e7337ee83fb4" providerId="AD" clId="Web-{6767F427-4213-0FD1-310A-064ACFDDA167}" dt="2019-02-11T15:37:54.723" v="343" actId="20577"/>
          <ac:spMkLst>
            <pc:docMk/>
            <pc:sldMk cId="2444710661" sldId="340"/>
            <ac:spMk id="2" creationId="{81DF370E-5028-4D27-80B7-CCA016AD2905}"/>
          </ac:spMkLst>
        </pc:spChg>
        <pc:spChg chg="mod">
          <ac:chgData name="Andrew Cracknell" userId="S::cracka@gloscol.ac.uk::2417584e-6dd1-4d54-906d-e7337ee83fb4" providerId="AD" clId="Web-{6767F427-4213-0FD1-310A-064ACFDDA167}" dt="2019-02-11T15:42:38.818" v="641" actId="20577"/>
          <ac:spMkLst>
            <pc:docMk/>
            <pc:sldMk cId="2444710661" sldId="340"/>
            <ac:spMk id="3" creationId="{0D5B5507-D82D-4F49-93F4-59CA0C364D39}"/>
          </ac:spMkLst>
        </pc:spChg>
      </pc:sldChg>
      <pc:sldChg chg="modSp new">
        <pc:chgData name="Andrew Cracknell" userId="S::cracka@gloscol.ac.uk::2417584e-6dd1-4d54-906d-e7337ee83fb4" providerId="AD" clId="Web-{6767F427-4213-0FD1-310A-064ACFDDA167}" dt="2019-02-11T15:47:16.523" v="873" actId="20577"/>
        <pc:sldMkLst>
          <pc:docMk/>
          <pc:sldMk cId="3518650985" sldId="341"/>
        </pc:sldMkLst>
        <pc:spChg chg="mod">
          <ac:chgData name="Andrew Cracknell" userId="S::cracka@gloscol.ac.uk::2417584e-6dd1-4d54-906d-e7337ee83fb4" providerId="AD" clId="Web-{6767F427-4213-0FD1-310A-064ACFDDA167}" dt="2019-02-11T15:42:52.896" v="650" actId="20577"/>
          <ac:spMkLst>
            <pc:docMk/>
            <pc:sldMk cId="3518650985" sldId="341"/>
            <ac:spMk id="2" creationId="{53B14FCC-FDF8-4647-83BB-F628FD3B7365}"/>
          </ac:spMkLst>
        </pc:spChg>
        <pc:spChg chg="mod">
          <ac:chgData name="Andrew Cracknell" userId="S::cracka@gloscol.ac.uk::2417584e-6dd1-4d54-906d-e7337ee83fb4" providerId="AD" clId="Web-{6767F427-4213-0FD1-310A-064ACFDDA167}" dt="2019-02-11T15:47:16.523" v="873" actId="20577"/>
          <ac:spMkLst>
            <pc:docMk/>
            <pc:sldMk cId="3518650985" sldId="341"/>
            <ac:spMk id="3" creationId="{487AEC31-8D1A-4973-81CA-28E855E3CCCD}"/>
          </ac:spMkLst>
        </pc:spChg>
      </pc:sldChg>
      <pc:sldChg chg="modSp new">
        <pc:chgData name="Andrew Cracknell" userId="S::cracka@gloscol.ac.uk::2417584e-6dd1-4d54-906d-e7337ee83fb4" providerId="AD" clId="Web-{6767F427-4213-0FD1-310A-064ACFDDA167}" dt="2019-02-11T15:58:10.136" v="1181" actId="20577"/>
        <pc:sldMkLst>
          <pc:docMk/>
          <pc:sldMk cId="2041744867" sldId="342"/>
        </pc:sldMkLst>
        <pc:spChg chg="mod">
          <ac:chgData name="Andrew Cracknell" userId="S::cracka@gloscol.ac.uk::2417584e-6dd1-4d54-906d-e7337ee83fb4" providerId="AD" clId="Web-{6767F427-4213-0FD1-310A-064ACFDDA167}" dt="2019-02-11T15:47:21.382" v="878" actId="20577"/>
          <ac:spMkLst>
            <pc:docMk/>
            <pc:sldMk cId="2041744867" sldId="342"/>
            <ac:spMk id="2" creationId="{CEB3BAF8-549A-4A15-A78F-4F8DF6E7286E}"/>
          </ac:spMkLst>
        </pc:spChg>
        <pc:spChg chg="mod">
          <ac:chgData name="Andrew Cracknell" userId="S::cracka@gloscol.ac.uk::2417584e-6dd1-4d54-906d-e7337ee83fb4" providerId="AD" clId="Web-{6767F427-4213-0FD1-310A-064ACFDDA167}" dt="2019-02-11T15:58:10.136" v="1181" actId="20577"/>
          <ac:spMkLst>
            <pc:docMk/>
            <pc:sldMk cId="2041744867" sldId="342"/>
            <ac:spMk id="3" creationId="{51B1812A-6824-4CAE-B22C-CF8696E4B0F8}"/>
          </ac:spMkLst>
        </pc:spChg>
      </pc:sldChg>
      <pc:sldChg chg="modSp new">
        <pc:chgData name="Andrew Cracknell" userId="S::cracka@gloscol.ac.uk::2417584e-6dd1-4d54-906d-e7337ee83fb4" providerId="AD" clId="Web-{6767F427-4213-0FD1-310A-064ACFDDA167}" dt="2019-02-11T16:03:02.044" v="1394" actId="20577"/>
        <pc:sldMkLst>
          <pc:docMk/>
          <pc:sldMk cId="456717789" sldId="343"/>
        </pc:sldMkLst>
        <pc:spChg chg="mod">
          <ac:chgData name="Andrew Cracknell" userId="S::cracka@gloscol.ac.uk::2417584e-6dd1-4d54-906d-e7337ee83fb4" providerId="AD" clId="Web-{6767F427-4213-0FD1-310A-064ACFDDA167}" dt="2019-02-11T15:59:23.043" v="1204" actId="20577"/>
          <ac:spMkLst>
            <pc:docMk/>
            <pc:sldMk cId="456717789" sldId="343"/>
            <ac:spMk id="2" creationId="{22ACFAB0-FA74-42F3-BC09-F199112EFAFE}"/>
          </ac:spMkLst>
        </pc:spChg>
        <pc:spChg chg="mod">
          <ac:chgData name="Andrew Cracknell" userId="S::cracka@gloscol.ac.uk::2417584e-6dd1-4d54-906d-e7337ee83fb4" providerId="AD" clId="Web-{6767F427-4213-0FD1-310A-064ACFDDA167}" dt="2019-02-11T16:03:02.044" v="1394" actId="20577"/>
          <ac:spMkLst>
            <pc:docMk/>
            <pc:sldMk cId="456717789" sldId="343"/>
            <ac:spMk id="3" creationId="{40B8C033-A883-4770-8A34-15639FD3BA49}"/>
          </ac:spMkLst>
        </pc:spChg>
      </pc:sldChg>
      <pc:sldChg chg="modSp new">
        <pc:chgData name="Andrew Cracknell" userId="S::cracka@gloscol.ac.uk::2417584e-6dd1-4d54-906d-e7337ee83fb4" providerId="AD" clId="Web-{6767F427-4213-0FD1-310A-064ACFDDA167}" dt="2019-02-11T16:06:36.873" v="1686" actId="20577"/>
        <pc:sldMkLst>
          <pc:docMk/>
          <pc:sldMk cId="1506176374" sldId="344"/>
        </pc:sldMkLst>
        <pc:spChg chg="mod">
          <ac:chgData name="Andrew Cracknell" userId="S::cracka@gloscol.ac.uk::2417584e-6dd1-4d54-906d-e7337ee83fb4" providerId="AD" clId="Web-{6767F427-4213-0FD1-310A-064ACFDDA167}" dt="2019-02-11T16:03:16.763" v="1403" actId="20577"/>
          <ac:spMkLst>
            <pc:docMk/>
            <pc:sldMk cId="1506176374" sldId="344"/>
            <ac:spMk id="2" creationId="{33E6F488-CA04-44C1-A2C6-E75326FA0E4E}"/>
          </ac:spMkLst>
        </pc:spChg>
        <pc:spChg chg="mod">
          <ac:chgData name="Andrew Cracknell" userId="S::cracka@gloscol.ac.uk::2417584e-6dd1-4d54-906d-e7337ee83fb4" providerId="AD" clId="Web-{6767F427-4213-0FD1-310A-064ACFDDA167}" dt="2019-02-11T16:06:36.873" v="1686" actId="20577"/>
          <ac:spMkLst>
            <pc:docMk/>
            <pc:sldMk cId="1506176374" sldId="344"/>
            <ac:spMk id="3" creationId="{AD08863C-DE1D-4DCD-84CB-A28CA355F895}"/>
          </ac:spMkLst>
        </pc:spChg>
      </pc:sldChg>
      <pc:sldChg chg="modSp new">
        <pc:chgData name="Andrew Cracknell" userId="S::cracka@gloscol.ac.uk::2417584e-6dd1-4d54-906d-e7337ee83fb4" providerId="AD" clId="Web-{6767F427-4213-0FD1-310A-064ACFDDA167}" dt="2019-02-11T16:10:09.296" v="1781" actId="20577"/>
        <pc:sldMkLst>
          <pc:docMk/>
          <pc:sldMk cId="2246116689" sldId="345"/>
        </pc:sldMkLst>
        <pc:spChg chg="mod">
          <ac:chgData name="Andrew Cracknell" userId="S::cracka@gloscol.ac.uk::2417584e-6dd1-4d54-906d-e7337ee83fb4" providerId="AD" clId="Web-{6767F427-4213-0FD1-310A-064ACFDDA167}" dt="2019-02-11T16:10:09.296" v="1781" actId="20577"/>
          <ac:spMkLst>
            <pc:docMk/>
            <pc:sldMk cId="2246116689" sldId="345"/>
            <ac:spMk id="2" creationId="{07150CF8-51F5-4D42-A89A-016B67FCB301}"/>
          </ac:spMkLst>
        </pc:spChg>
        <pc:spChg chg="mod">
          <ac:chgData name="Andrew Cracknell" userId="S::cracka@gloscol.ac.uk::2417584e-6dd1-4d54-906d-e7337ee83fb4" providerId="AD" clId="Web-{6767F427-4213-0FD1-310A-064ACFDDA167}" dt="2019-02-11T16:09:59.828" v="1765" actId="20577"/>
          <ac:spMkLst>
            <pc:docMk/>
            <pc:sldMk cId="2246116689" sldId="345"/>
            <ac:spMk id="3" creationId="{4D72B665-76C8-4C74-B55D-736865A31969}"/>
          </ac:spMkLst>
        </pc:spChg>
      </pc:sldChg>
      <pc:sldChg chg="modSp new">
        <pc:chgData name="Andrew Cracknell" userId="S::cracka@gloscol.ac.uk::2417584e-6dd1-4d54-906d-e7337ee83fb4" providerId="AD" clId="Web-{6767F427-4213-0FD1-310A-064ACFDDA167}" dt="2019-02-11T16:18:32.909" v="1847" actId="1076"/>
        <pc:sldMkLst>
          <pc:docMk/>
          <pc:sldMk cId="814744899" sldId="346"/>
        </pc:sldMkLst>
        <pc:spChg chg="mod">
          <ac:chgData name="Andrew Cracknell" userId="S::cracka@gloscol.ac.uk::2417584e-6dd1-4d54-906d-e7337ee83fb4" providerId="AD" clId="Web-{6767F427-4213-0FD1-310A-064ACFDDA167}" dt="2019-02-11T16:18:08.174" v="1837" actId="1076"/>
          <ac:spMkLst>
            <pc:docMk/>
            <pc:sldMk cId="814744899" sldId="346"/>
            <ac:spMk id="2" creationId="{24618CAB-0617-46A2-A6F3-3652FE750918}"/>
          </ac:spMkLst>
        </pc:spChg>
        <pc:spChg chg="mod">
          <ac:chgData name="Andrew Cracknell" userId="S::cracka@gloscol.ac.uk::2417584e-6dd1-4d54-906d-e7337ee83fb4" providerId="AD" clId="Web-{6767F427-4213-0FD1-310A-064ACFDDA167}" dt="2019-02-11T16:18:32.909" v="1847" actId="1076"/>
          <ac:spMkLst>
            <pc:docMk/>
            <pc:sldMk cId="814744899" sldId="346"/>
            <ac:spMk id="3" creationId="{1E76949C-CBEE-4B10-951A-0CEA9312F895}"/>
          </ac:spMkLst>
        </pc:spChg>
      </pc:sldChg>
    </pc:docChg>
  </pc:docChgLst>
  <pc:docChgLst>
    <pc:chgData name="Andrew Cracknell" userId="S::cracka@gloscol.ac.uk::2417584e-6dd1-4d54-906d-e7337ee83fb4" providerId="AD" clId="Web-{D046073A-BE79-24DB-5799-DB61E98EA200}"/>
    <pc:docChg chg="addSld modSld">
      <pc:chgData name="Andrew Cracknell" userId="S::cracka@gloscol.ac.uk::2417584e-6dd1-4d54-906d-e7337ee83fb4" providerId="AD" clId="Web-{D046073A-BE79-24DB-5799-DB61E98EA200}" dt="2019-01-29T09:06:56.024" v="631"/>
      <pc:docMkLst>
        <pc:docMk/>
      </pc:docMkLst>
      <pc:sldChg chg="addSp delSp modSp">
        <pc:chgData name="Andrew Cracknell" userId="S::cracka@gloscol.ac.uk::2417584e-6dd1-4d54-906d-e7337ee83fb4" providerId="AD" clId="Web-{D046073A-BE79-24DB-5799-DB61E98EA200}" dt="2019-01-29T09:06:49.087" v="630"/>
        <pc:sldMkLst>
          <pc:docMk/>
          <pc:sldMk cId="854240749" sldId="326"/>
        </pc:sldMkLst>
        <pc:spChg chg="del">
          <ac:chgData name="Andrew Cracknell" userId="S::cracka@gloscol.ac.uk::2417584e-6dd1-4d54-906d-e7337ee83fb4" providerId="AD" clId="Web-{D046073A-BE79-24DB-5799-DB61E98EA200}" dt="2019-01-29T09:02:14.179" v="0"/>
          <ac:spMkLst>
            <pc:docMk/>
            <pc:sldMk cId="854240749" sldId="326"/>
            <ac:spMk id="3" creationId="{1106F0CF-5F53-4B6C-99BC-DBB2B574132E}"/>
          </ac:spMkLst>
        </pc:spChg>
        <pc:graphicFrameChg chg="add mod ord modGraphic">
          <ac:chgData name="Andrew Cracknell" userId="S::cracka@gloscol.ac.uk::2417584e-6dd1-4d54-906d-e7337ee83fb4" providerId="AD" clId="Web-{D046073A-BE79-24DB-5799-DB61E98EA200}" dt="2019-01-29T09:06:49.087" v="630"/>
          <ac:graphicFrameMkLst>
            <pc:docMk/>
            <pc:sldMk cId="854240749" sldId="326"/>
            <ac:graphicFrameMk id="4" creationId="{E9FCF6A9-3EE1-48D5-B166-677796DC24BF}"/>
          </ac:graphicFrameMkLst>
        </pc:graphicFrameChg>
      </pc:sldChg>
      <pc:sldChg chg="new">
        <pc:chgData name="Andrew Cracknell" userId="S::cracka@gloscol.ac.uk::2417584e-6dd1-4d54-906d-e7337ee83fb4" providerId="AD" clId="Web-{D046073A-BE79-24DB-5799-DB61E98EA200}" dt="2019-01-29T09:06:56.024" v="631"/>
        <pc:sldMkLst>
          <pc:docMk/>
          <pc:sldMk cId="48006404" sldId="327"/>
        </pc:sldMkLst>
      </pc:sldChg>
    </pc:docChg>
  </pc:docChgLst>
  <pc:docChgLst>
    <pc:chgData name="Andrew Cracknell" userId="2417584e-6dd1-4d54-906d-e7337ee83fb4" providerId="ADAL" clId="{0C09229B-4EEB-402F-BA49-816F6680B62D}"/>
    <pc:docChg chg="undo custSel addSld delSld modSld sldOrd">
      <pc:chgData name="Andrew Cracknell" userId="2417584e-6dd1-4d54-906d-e7337ee83fb4" providerId="ADAL" clId="{0C09229B-4EEB-402F-BA49-816F6680B62D}" dt="2019-02-10T20:33:01.628" v="3375" actId="20577"/>
      <pc:docMkLst>
        <pc:docMk/>
      </pc:docMkLst>
      <pc:sldChg chg="modSp">
        <pc:chgData name="Andrew Cracknell" userId="2417584e-6dd1-4d54-906d-e7337ee83fb4" providerId="ADAL" clId="{0C09229B-4EEB-402F-BA49-816F6680B62D}" dt="2019-02-10T16:51:15.484" v="904" actId="5793"/>
        <pc:sldMkLst>
          <pc:docMk/>
          <pc:sldMk cId="1709385537" sldId="257"/>
        </pc:sldMkLst>
        <pc:spChg chg="mod">
          <ac:chgData name="Andrew Cracknell" userId="2417584e-6dd1-4d54-906d-e7337ee83fb4" providerId="ADAL" clId="{0C09229B-4EEB-402F-BA49-816F6680B62D}" dt="2019-02-10T16:51:15.484" v="904" actId="5793"/>
          <ac:spMkLst>
            <pc:docMk/>
            <pc:sldMk cId="1709385537" sldId="257"/>
            <ac:spMk id="3" creationId="{00000000-0000-0000-0000-000000000000}"/>
          </ac:spMkLst>
        </pc:spChg>
      </pc:sldChg>
      <pc:sldChg chg="ord">
        <pc:chgData name="Andrew Cracknell" userId="2417584e-6dd1-4d54-906d-e7337ee83fb4" providerId="ADAL" clId="{0C09229B-4EEB-402F-BA49-816F6680B62D}" dt="2019-02-10T16:52:34.799" v="922"/>
        <pc:sldMkLst>
          <pc:docMk/>
          <pc:sldMk cId="1374426247" sldId="276"/>
        </pc:sldMkLst>
      </pc:sldChg>
      <pc:sldChg chg="modSp">
        <pc:chgData name="Andrew Cracknell" userId="2417584e-6dd1-4d54-906d-e7337ee83fb4" providerId="ADAL" clId="{0C09229B-4EEB-402F-BA49-816F6680B62D}" dt="2019-02-10T16:51:59.350" v="921" actId="20577"/>
        <pc:sldMkLst>
          <pc:docMk/>
          <pc:sldMk cId="2027053970" sldId="286"/>
        </pc:sldMkLst>
        <pc:spChg chg="mod">
          <ac:chgData name="Andrew Cracknell" userId="2417584e-6dd1-4d54-906d-e7337ee83fb4" providerId="ADAL" clId="{0C09229B-4EEB-402F-BA49-816F6680B62D}" dt="2019-02-10T16:51:59.350" v="921" actId="20577"/>
          <ac:spMkLst>
            <pc:docMk/>
            <pc:sldMk cId="2027053970" sldId="286"/>
            <ac:spMk id="3" creationId="{00000000-0000-0000-0000-000000000000}"/>
          </ac:spMkLst>
        </pc:spChg>
      </pc:sldChg>
      <pc:sldChg chg="modSp">
        <pc:chgData name="Andrew Cracknell" userId="2417584e-6dd1-4d54-906d-e7337ee83fb4" providerId="ADAL" clId="{0C09229B-4EEB-402F-BA49-816F6680B62D}" dt="2019-02-10T17:21:48.838" v="2616" actId="6549"/>
        <pc:sldMkLst>
          <pc:docMk/>
          <pc:sldMk cId="4037241646" sldId="287"/>
        </pc:sldMkLst>
        <pc:spChg chg="mod">
          <ac:chgData name="Andrew Cracknell" userId="2417584e-6dd1-4d54-906d-e7337ee83fb4" providerId="ADAL" clId="{0C09229B-4EEB-402F-BA49-816F6680B62D}" dt="2019-02-10T17:21:48.838" v="2616" actId="6549"/>
          <ac:spMkLst>
            <pc:docMk/>
            <pc:sldMk cId="4037241646" sldId="287"/>
            <ac:spMk id="5" creationId="{FD7BEB06-BA38-0044-AFD4-BA798041F325}"/>
          </ac:spMkLst>
        </pc:spChg>
        <pc:spChg chg="mod">
          <ac:chgData name="Andrew Cracknell" userId="2417584e-6dd1-4d54-906d-e7337ee83fb4" providerId="ADAL" clId="{0C09229B-4EEB-402F-BA49-816F6680B62D}" dt="2019-02-10T17:21:21.104" v="2613" actId="6549"/>
          <ac:spMkLst>
            <pc:docMk/>
            <pc:sldMk cId="4037241646" sldId="287"/>
            <ac:spMk id="6" creationId="{72D6AD6D-8834-9F4F-8E4C-9550F433FC58}"/>
          </ac:spMkLst>
        </pc:spChg>
      </pc:sldChg>
      <pc:sldChg chg="modSp">
        <pc:chgData name="Andrew Cracknell" userId="2417584e-6dd1-4d54-906d-e7337ee83fb4" providerId="ADAL" clId="{0C09229B-4EEB-402F-BA49-816F6680B62D}" dt="2019-02-10T20:33:01.628" v="3375" actId="20577"/>
        <pc:sldMkLst>
          <pc:docMk/>
          <pc:sldMk cId="1525795058" sldId="292"/>
        </pc:sldMkLst>
        <pc:spChg chg="mod">
          <ac:chgData name="Andrew Cracknell" userId="2417584e-6dd1-4d54-906d-e7337ee83fb4" providerId="ADAL" clId="{0C09229B-4EEB-402F-BA49-816F6680B62D}" dt="2019-02-10T20:33:01.628" v="3375" actId="20577"/>
          <ac:spMkLst>
            <pc:docMk/>
            <pc:sldMk cId="1525795058" sldId="292"/>
            <ac:spMk id="2" creationId="{DE09F26D-7D7D-4342-8DF1-C3BB81E4F86F}"/>
          </ac:spMkLst>
        </pc:spChg>
      </pc:sldChg>
      <pc:sldChg chg="modSp">
        <pc:chgData name="Andrew Cracknell" userId="2417584e-6dd1-4d54-906d-e7337ee83fb4" providerId="ADAL" clId="{0C09229B-4EEB-402F-BA49-816F6680B62D}" dt="2019-02-10T16:53:50.866" v="958" actId="20577"/>
        <pc:sldMkLst>
          <pc:docMk/>
          <pc:sldMk cId="1267371692" sldId="302"/>
        </pc:sldMkLst>
        <pc:spChg chg="mod">
          <ac:chgData name="Andrew Cracknell" userId="2417584e-6dd1-4d54-906d-e7337ee83fb4" providerId="ADAL" clId="{0C09229B-4EEB-402F-BA49-816F6680B62D}" dt="2019-02-10T16:53:50.866" v="958" actId="20577"/>
          <ac:spMkLst>
            <pc:docMk/>
            <pc:sldMk cId="1267371692" sldId="302"/>
            <ac:spMk id="3" creationId="{E51E458F-62C9-454C-ACE6-5388B8004997}"/>
          </ac:spMkLst>
        </pc:spChg>
      </pc:sldChg>
      <pc:sldChg chg="del">
        <pc:chgData name="Andrew Cracknell" userId="2417584e-6dd1-4d54-906d-e7337ee83fb4" providerId="ADAL" clId="{0C09229B-4EEB-402F-BA49-816F6680B62D}" dt="2019-02-10T20:31:07.305" v="3374" actId="2696"/>
        <pc:sldMkLst>
          <pc:docMk/>
          <pc:sldMk cId="2387948330" sldId="309"/>
        </pc:sldMkLst>
      </pc:sldChg>
      <pc:sldChg chg="modSp add ord">
        <pc:chgData name="Andrew Cracknell" userId="2417584e-6dd1-4d54-906d-e7337ee83fb4" providerId="ADAL" clId="{0C09229B-4EEB-402F-BA49-816F6680B62D}" dt="2019-02-10T16:47:09.326" v="777" actId="20577"/>
        <pc:sldMkLst>
          <pc:docMk/>
          <pc:sldMk cId="612613953" sldId="332"/>
        </pc:sldMkLst>
        <pc:spChg chg="mod">
          <ac:chgData name="Andrew Cracknell" userId="2417584e-6dd1-4d54-906d-e7337ee83fb4" providerId="ADAL" clId="{0C09229B-4EEB-402F-BA49-816F6680B62D}" dt="2019-02-10T16:46:38.041" v="688" actId="20577"/>
          <ac:spMkLst>
            <pc:docMk/>
            <pc:sldMk cId="612613953" sldId="332"/>
            <ac:spMk id="2" creationId="{32245E2B-FCF3-4F85-AED9-F00E52B485B9}"/>
          </ac:spMkLst>
        </pc:spChg>
        <pc:spChg chg="mod">
          <ac:chgData name="Andrew Cracknell" userId="2417584e-6dd1-4d54-906d-e7337ee83fb4" providerId="ADAL" clId="{0C09229B-4EEB-402F-BA49-816F6680B62D}" dt="2019-02-10T16:47:09.326" v="777" actId="20577"/>
          <ac:spMkLst>
            <pc:docMk/>
            <pc:sldMk cId="612613953" sldId="332"/>
            <ac:spMk id="3" creationId="{6644D1FD-EE30-47EF-A95F-4BDF5E63CD45}"/>
          </ac:spMkLst>
        </pc:spChg>
      </pc:sldChg>
      <pc:sldChg chg="modSp add">
        <pc:chgData name="Andrew Cracknell" userId="2417584e-6dd1-4d54-906d-e7337ee83fb4" providerId="ADAL" clId="{0C09229B-4EEB-402F-BA49-816F6680B62D}" dt="2019-02-10T17:10:37.899" v="1747" actId="20577"/>
        <pc:sldMkLst>
          <pc:docMk/>
          <pc:sldMk cId="3410692070" sldId="333"/>
        </pc:sldMkLst>
        <pc:spChg chg="mod">
          <ac:chgData name="Andrew Cracknell" userId="2417584e-6dd1-4d54-906d-e7337ee83fb4" providerId="ADAL" clId="{0C09229B-4EEB-402F-BA49-816F6680B62D}" dt="2019-02-10T17:05:50.674" v="963" actId="27636"/>
          <ac:spMkLst>
            <pc:docMk/>
            <pc:sldMk cId="3410692070" sldId="333"/>
            <ac:spMk id="2" creationId="{6A2B5846-A69B-4FD4-960E-BFFEBBBB02C8}"/>
          </ac:spMkLst>
        </pc:spChg>
        <pc:spChg chg="mod">
          <ac:chgData name="Andrew Cracknell" userId="2417584e-6dd1-4d54-906d-e7337ee83fb4" providerId="ADAL" clId="{0C09229B-4EEB-402F-BA49-816F6680B62D}" dt="2019-02-10T17:10:37.899" v="1747" actId="20577"/>
          <ac:spMkLst>
            <pc:docMk/>
            <pc:sldMk cId="3410692070" sldId="333"/>
            <ac:spMk id="3" creationId="{D9D7CB0B-1FF3-4E5C-BA83-6360DE6FE76F}"/>
          </ac:spMkLst>
        </pc:spChg>
      </pc:sldChg>
      <pc:sldChg chg="modSp add">
        <pc:chgData name="Andrew Cracknell" userId="2417584e-6dd1-4d54-906d-e7337ee83fb4" providerId="ADAL" clId="{0C09229B-4EEB-402F-BA49-816F6680B62D}" dt="2019-02-10T17:21:05.792" v="2611" actId="20577"/>
        <pc:sldMkLst>
          <pc:docMk/>
          <pc:sldMk cId="3582935465" sldId="334"/>
        </pc:sldMkLst>
        <pc:spChg chg="mod">
          <ac:chgData name="Andrew Cracknell" userId="2417584e-6dd1-4d54-906d-e7337ee83fb4" providerId="ADAL" clId="{0C09229B-4EEB-402F-BA49-816F6680B62D}" dt="2019-02-10T17:11:08.567" v="1788" actId="20577"/>
          <ac:spMkLst>
            <pc:docMk/>
            <pc:sldMk cId="3582935465" sldId="334"/>
            <ac:spMk id="2" creationId="{4096EEAC-C1D0-43C1-8974-5CAB0E3536D5}"/>
          </ac:spMkLst>
        </pc:spChg>
        <pc:spChg chg="mod">
          <ac:chgData name="Andrew Cracknell" userId="2417584e-6dd1-4d54-906d-e7337ee83fb4" providerId="ADAL" clId="{0C09229B-4EEB-402F-BA49-816F6680B62D}" dt="2019-02-10T17:21:05.792" v="2611" actId="20577"/>
          <ac:spMkLst>
            <pc:docMk/>
            <pc:sldMk cId="3582935465" sldId="334"/>
            <ac:spMk id="3" creationId="{A4ADE12B-BD17-48F0-8247-C998440CA3C2}"/>
          </ac:spMkLst>
        </pc:spChg>
      </pc:sldChg>
      <pc:sldChg chg="modSp add">
        <pc:chgData name="Andrew Cracknell" userId="2417584e-6dd1-4d54-906d-e7337ee83fb4" providerId="ADAL" clId="{0C09229B-4EEB-402F-BA49-816F6680B62D}" dt="2019-02-10T20:14:39.526" v="2782" actId="20577"/>
        <pc:sldMkLst>
          <pc:docMk/>
          <pc:sldMk cId="3952180633" sldId="335"/>
        </pc:sldMkLst>
        <pc:spChg chg="mod">
          <ac:chgData name="Andrew Cracknell" userId="2417584e-6dd1-4d54-906d-e7337ee83fb4" providerId="ADAL" clId="{0C09229B-4EEB-402F-BA49-816F6680B62D}" dt="2019-02-10T17:23:34.156" v="2622" actId="20577"/>
          <ac:spMkLst>
            <pc:docMk/>
            <pc:sldMk cId="3952180633" sldId="335"/>
            <ac:spMk id="2" creationId="{471C1C7A-F056-4CB2-995B-210A1AF8F819}"/>
          </ac:spMkLst>
        </pc:spChg>
        <pc:spChg chg="mod">
          <ac:chgData name="Andrew Cracknell" userId="2417584e-6dd1-4d54-906d-e7337ee83fb4" providerId="ADAL" clId="{0C09229B-4EEB-402F-BA49-816F6680B62D}" dt="2019-02-10T20:14:39.526" v="2782" actId="20577"/>
          <ac:spMkLst>
            <pc:docMk/>
            <pc:sldMk cId="3952180633" sldId="335"/>
            <ac:spMk id="3" creationId="{C888E4ED-2337-4B4C-B4A8-1448116C92FF}"/>
          </ac:spMkLst>
        </pc:spChg>
      </pc:sldChg>
      <pc:sldChg chg="modSp add">
        <pc:chgData name="Andrew Cracknell" userId="2417584e-6dd1-4d54-906d-e7337ee83fb4" providerId="ADAL" clId="{0C09229B-4EEB-402F-BA49-816F6680B62D}" dt="2019-02-10T20:14:43.209" v="2785" actId="20577"/>
        <pc:sldMkLst>
          <pc:docMk/>
          <pc:sldMk cId="1953602887" sldId="336"/>
        </pc:sldMkLst>
        <pc:spChg chg="mod">
          <ac:chgData name="Andrew Cracknell" userId="2417584e-6dd1-4d54-906d-e7337ee83fb4" providerId="ADAL" clId="{0C09229B-4EEB-402F-BA49-816F6680B62D}" dt="2019-02-10T20:14:43.209" v="2785" actId="20577"/>
          <ac:spMkLst>
            <pc:docMk/>
            <pc:sldMk cId="1953602887" sldId="336"/>
            <ac:spMk id="2" creationId="{7D09F6A7-6A20-4876-BFBA-5875185FD590}"/>
          </ac:spMkLst>
        </pc:spChg>
        <pc:spChg chg="mod">
          <ac:chgData name="Andrew Cracknell" userId="2417584e-6dd1-4d54-906d-e7337ee83fb4" providerId="ADAL" clId="{0C09229B-4EEB-402F-BA49-816F6680B62D}" dt="2019-02-10T20:13:59.872" v="2727" actId="6549"/>
          <ac:spMkLst>
            <pc:docMk/>
            <pc:sldMk cId="1953602887" sldId="336"/>
            <ac:spMk id="3" creationId="{981BC884-C54F-494E-93BA-4B363E542B14}"/>
          </ac:spMkLst>
        </pc:spChg>
      </pc:sldChg>
      <pc:sldChg chg="modSp add">
        <pc:chgData name="Andrew Cracknell" userId="2417584e-6dd1-4d54-906d-e7337ee83fb4" providerId="ADAL" clId="{0C09229B-4EEB-402F-BA49-816F6680B62D}" dt="2019-02-10T20:14:45.926" v="2788" actId="20577"/>
        <pc:sldMkLst>
          <pc:docMk/>
          <pc:sldMk cId="2838455381" sldId="337"/>
        </pc:sldMkLst>
        <pc:spChg chg="mod">
          <ac:chgData name="Andrew Cracknell" userId="2417584e-6dd1-4d54-906d-e7337ee83fb4" providerId="ADAL" clId="{0C09229B-4EEB-402F-BA49-816F6680B62D}" dt="2019-02-10T20:14:45.926" v="2788" actId="20577"/>
          <ac:spMkLst>
            <pc:docMk/>
            <pc:sldMk cId="2838455381" sldId="337"/>
            <ac:spMk id="2" creationId="{C42AB5D8-2321-4C4D-92BD-352DAE5FA6D9}"/>
          </ac:spMkLst>
        </pc:spChg>
        <pc:spChg chg="mod">
          <ac:chgData name="Andrew Cracknell" userId="2417584e-6dd1-4d54-906d-e7337ee83fb4" providerId="ADAL" clId="{0C09229B-4EEB-402F-BA49-816F6680B62D}" dt="2019-02-10T20:14:24.914" v="2760" actId="20577"/>
          <ac:spMkLst>
            <pc:docMk/>
            <pc:sldMk cId="2838455381" sldId="337"/>
            <ac:spMk id="3" creationId="{B76D20FF-D326-4C09-984C-E9A0327EBA49}"/>
          </ac:spMkLst>
        </pc:spChg>
      </pc:sldChg>
      <pc:sldChg chg="modSp add">
        <pc:chgData name="Andrew Cracknell" userId="2417584e-6dd1-4d54-906d-e7337ee83fb4" providerId="ADAL" clId="{0C09229B-4EEB-402F-BA49-816F6680B62D}" dt="2019-02-10T20:22:12.571" v="3373" actId="20577"/>
        <pc:sldMkLst>
          <pc:docMk/>
          <pc:sldMk cId="3333894377" sldId="338"/>
        </pc:sldMkLst>
        <pc:spChg chg="mod">
          <ac:chgData name="Andrew Cracknell" userId="2417584e-6dd1-4d54-906d-e7337ee83fb4" providerId="ADAL" clId="{0C09229B-4EEB-402F-BA49-816F6680B62D}" dt="2019-02-10T20:14:52.054" v="2792" actId="20577"/>
          <ac:spMkLst>
            <pc:docMk/>
            <pc:sldMk cId="3333894377" sldId="338"/>
            <ac:spMk id="2" creationId="{4C423EAD-855D-4E77-AA16-50FAEE72E1C1}"/>
          </ac:spMkLst>
        </pc:spChg>
        <pc:spChg chg="mod">
          <ac:chgData name="Andrew Cracknell" userId="2417584e-6dd1-4d54-906d-e7337ee83fb4" providerId="ADAL" clId="{0C09229B-4EEB-402F-BA49-816F6680B62D}" dt="2019-02-10T20:22:12.571" v="3373" actId="20577"/>
          <ac:spMkLst>
            <pc:docMk/>
            <pc:sldMk cId="3333894377" sldId="338"/>
            <ac:spMk id="3" creationId="{92C00F2C-C3AF-4950-9E4F-DDB5834632B2}"/>
          </ac:spMkLst>
        </pc:spChg>
      </pc:sldChg>
    </pc:docChg>
  </pc:docChgLst>
  <pc:docChgLst>
    <pc:chgData name="Andrew Cracknell" userId="S::cracka@gloscol.ac.uk::2417584e-6dd1-4d54-906d-e7337ee83fb4" providerId="AD" clId="Web-{DBC152CE-1874-4DD2-906B-57DC88D62048}"/>
    <pc:docChg chg="addSld modSld sldOrd">
      <pc:chgData name="Andrew Cracknell" userId="S::cracka@gloscol.ac.uk::2417584e-6dd1-4d54-906d-e7337ee83fb4" providerId="AD" clId="Web-{DBC152CE-1874-4DD2-906B-57DC88D62048}" dt="2019-02-12T21:34:51.152" v="849" actId="20577"/>
      <pc:docMkLst>
        <pc:docMk/>
      </pc:docMkLst>
      <pc:sldChg chg="ord">
        <pc:chgData name="Andrew Cracknell" userId="S::cracka@gloscol.ac.uk::2417584e-6dd1-4d54-906d-e7337ee83fb4" providerId="AD" clId="Web-{DBC152CE-1874-4DD2-906B-57DC88D62048}" dt="2019-02-12T19:26:59.475" v="258"/>
        <pc:sldMkLst>
          <pc:docMk/>
          <pc:sldMk cId="1359100993" sldId="295"/>
        </pc:sldMkLst>
      </pc:sldChg>
      <pc:sldChg chg="modSp">
        <pc:chgData name="Andrew Cracknell" userId="S::cracka@gloscol.ac.uk::2417584e-6dd1-4d54-906d-e7337ee83fb4" providerId="AD" clId="Web-{DBC152CE-1874-4DD2-906B-57DC88D62048}" dt="2019-02-12T19:26:24.288" v="256" actId="20577"/>
        <pc:sldMkLst>
          <pc:docMk/>
          <pc:sldMk cId="4226480192" sldId="314"/>
        </pc:sldMkLst>
        <pc:spChg chg="mod">
          <ac:chgData name="Andrew Cracknell" userId="S::cracka@gloscol.ac.uk::2417584e-6dd1-4d54-906d-e7337ee83fb4" providerId="AD" clId="Web-{DBC152CE-1874-4DD2-906B-57DC88D62048}" dt="2019-02-12T19:26:24.288" v="256" actId="20577"/>
          <ac:spMkLst>
            <pc:docMk/>
            <pc:sldMk cId="4226480192" sldId="314"/>
            <ac:spMk id="3" creationId="{BD6836AB-0064-4DBD-B3B3-F4892FB8EE66}"/>
          </ac:spMkLst>
        </pc:spChg>
      </pc:sldChg>
      <pc:sldChg chg="delSp modSp new ord">
        <pc:chgData name="Andrew Cracknell" userId="S::cracka@gloscol.ac.uk::2417584e-6dd1-4d54-906d-e7337ee83fb4" providerId="AD" clId="Web-{DBC152CE-1874-4DD2-906B-57DC88D62048}" dt="2019-02-12T17:15:37.571" v="58" actId="20577"/>
        <pc:sldMkLst>
          <pc:docMk/>
          <pc:sldMk cId="3205288221" sldId="349"/>
        </pc:sldMkLst>
        <pc:spChg chg="mod">
          <ac:chgData name="Andrew Cracknell" userId="S::cracka@gloscol.ac.uk::2417584e-6dd1-4d54-906d-e7337ee83fb4" providerId="AD" clId="Web-{DBC152CE-1874-4DD2-906B-57DC88D62048}" dt="2019-02-12T17:14:16.415" v="4" actId="20577"/>
          <ac:spMkLst>
            <pc:docMk/>
            <pc:sldMk cId="3205288221" sldId="349"/>
            <ac:spMk id="2" creationId="{74BD40B5-FA36-4F5C-B846-4DDBE917F214}"/>
          </ac:spMkLst>
        </pc:spChg>
        <pc:spChg chg="mod">
          <ac:chgData name="Andrew Cracknell" userId="S::cracka@gloscol.ac.uk::2417584e-6dd1-4d54-906d-e7337ee83fb4" providerId="AD" clId="Web-{DBC152CE-1874-4DD2-906B-57DC88D62048}" dt="2019-02-12T17:15:37.571" v="58" actId="20577"/>
          <ac:spMkLst>
            <pc:docMk/>
            <pc:sldMk cId="3205288221" sldId="349"/>
            <ac:spMk id="3" creationId="{1B5FE04A-784B-4FAA-9BEA-D98457DBDECC}"/>
          </ac:spMkLst>
        </pc:spChg>
        <pc:spChg chg="del mod">
          <ac:chgData name="Andrew Cracknell" userId="S::cracka@gloscol.ac.uk::2417584e-6dd1-4d54-906d-e7337ee83fb4" providerId="AD" clId="Web-{DBC152CE-1874-4DD2-906B-57DC88D62048}" dt="2019-02-12T17:14:53.540" v="14"/>
          <ac:spMkLst>
            <pc:docMk/>
            <pc:sldMk cId="3205288221" sldId="349"/>
            <ac:spMk id="4" creationId="{6254ED8B-714D-4D44-901F-06A59BDD7DE4}"/>
          </ac:spMkLst>
        </pc:spChg>
      </pc:sldChg>
      <pc:sldChg chg="delSp modSp new">
        <pc:chgData name="Andrew Cracknell" userId="S::cracka@gloscol.ac.uk::2417584e-6dd1-4d54-906d-e7337ee83fb4" providerId="AD" clId="Web-{DBC152CE-1874-4DD2-906B-57DC88D62048}" dt="2019-02-12T17:21:00.569" v="144" actId="20577"/>
        <pc:sldMkLst>
          <pc:docMk/>
          <pc:sldMk cId="405171401" sldId="350"/>
        </pc:sldMkLst>
        <pc:spChg chg="mod">
          <ac:chgData name="Andrew Cracknell" userId="S::cracka@gloscol.ac.uk::2417584e-6dd1-4d54-906d-e7337ee83fb4" providerId="AD" clId="Web-{DBC152CE-1874-4DD2-906B-57DC88D62048}" dt="2019-02-12T17:16:43.102" v="83" actId="20577"/>
          <ac:spMkLst>
            <pc:docMk/>
            <pc:sldMk cId="405171401" sldId="350"/>
            <ac:spMk id="2" creationId="{56187E6B-C5A1-4E0C-9CB8-F2420CACAFA0}"/>
          </ac:spMkLst>
        </pc:spChg>
        <pc:spChg chg="mod">
          <ac:chgData name="Andrew Cracknell" userId="S::cracka@gloscol.ac.uk::2417584e-6dd1-4d54-906d-e7337ee83fb4" providerId="AD" clId="Web-{DBC152CE-1874-4DD2-906B-57DC88D62048}" dt="2019-02-12T17:21:00.569" v="144" actId="20577"/>
          <ac:spMkLst>
            <pc:docMk/>
            <pc:sldMk cId="405171401" sldId="350"/>
            <ac:spMk id="3" creationId="{DE9DAF4C-7E4E-490D-8D56-3C4A189EE006}"/>
          </ac:spMkLst>
        </pc:spChg>
        <pc:spChg chg="del">
          <ac:chgData name="Andrew Cracknell" userId="S::cracka@gloscol.ac.uk::2417584e-6dd1-4d54-906d-e7337ee83fb4" providerId="AD" clId="Web-{DBC152CE-1874-4DD2-906B-57DC88D62048}" dt="2019-02-12T17:16:23.133" v="65"/>
          <ac:spMkLst>
            <pc:docMk/>
            <pc:sldMk cId="405171401" sldId="350"/>
            <ac:spMk id="4" creationId="{2317E949-142B-434C-A4F4-6D704235401A}"/>
          </ac:spMkLst>
        </pc:spChg>
      </pc:sldChg>
      <pc:sldChg chg="delSp modSp new">
        <pc:chgData name="Andrew Cracknell" userId="S::cracka@gloscol.ac.uk::2417584e-6dd1-4d54-906d-e7337ee83fb4" providerId="AD" clId="Web-{DBC152CE-1874-4DD2-906B-57DC88D62048}" dt="2019-02-12T17:23:03.616" v="203" actId="20577"/>
        <pc:sldMkLst>
          <pc:docMk/>
          <pc:sldMk cId="4044570579" sldId="351"/>
        </pc:sldMkLst>
        <pc:spChg chg="mod">
          <ac:chgData name="Andrew Cracknell" userId="S::cracka@gloscol.ac.uk::2417584e-6dd1-4d54-906d-e7337ee83fb4" providerId="AD" clId="Web-{DBC152CE-1874-4DD2-906B-57DC88D62048}" dt="2019-02-12T17:21:24.569" v="149" actId="20577"/>
          <ac:spMkLst>
            <pc:docMk/>
            <pc:sldMk cId="4044570579" sldId="351"/>
            <ac:spMk id="2" creationId="{05D49F00-000A-4C9B-BE06-3FA846C04139}"/>
          </ac:spMkLst>
        </pc:spChg>
        <pc:spChg chg="mod">
          <ac:chgData name="Andrew Cracknell" userId="S::cracka@gloscol.ac.uk::2417584e-6dd1-4d54-906d-e7337ee83fb4" providerId="AD" clId="Web-{DBC152CE-1874-4DD2-906B-57DC88D62048}" dt="2019-02-12T17:23:03.616" v="203" actId="20577"/>
          <ac:spMkLst>
            <pc:docMk/>
            <pc:sldMk cId="4044570579" sldId="351"/>
            <ac:spMk id="3" creationId="{B773D038-5242-4EB9-85AB-AFCBC97DC0A3}"/>
          </ac:spMkLst>
        </pc:spChg>
        <pc:spChg chg="del">
          <ac:chgData name="Andrew Cracknell" userId="S::cracka@gloscol.ac.uk::2417584e-6dd1-4d54-906d-e7337ee83fb4" providerId="AD" clId="Web-{DBC152CE-1874-4DD2-906B-57DC88D62048}" dt="2019-02-12T17:21:47.053" v="151"/>
          <ac:spMkLst>
            <pc:docMk/>
            <pc:sldMk cId="4044570579" sldId="351"/>
            <ac:spMk id="4" creationId="{26CE3B82-A277-4BA6-BD23-2FA6FCCBB0F2}"/>
          </ac:spMkLst>
        </pc:spChg>
      </pc:sldChg>
      <pc:sldChg chg="delSp modSp new">
        <pc:chgData name="Andrew Cracknell" userId="S::cracka@gloscol.ac.uk::2417584e-6dd1-4d54-906d-e7337ee83fb4" providerId="AD" clId="Web-{DBC152CE-1874-4DD2-906B-57DC88D62048}" dt="2019-02-12T17:27:19.458" v="250" actId="20577"/>
        <pc:sldMkLst>
          <pc:docMk/>
          <pc:sldMk cId="348459131" sldId="352"/>
        </pc:sldMkLst>
        <pc:spChg chg="mod">
          <ac:chgData name="Andrew Cracknell" userId="S::cracka@gloscol.ac.uk::2417584e-6dd1-4d54-906d-e7337ee83fb4" providerId="AD" clId="Web-{DBC152CE-1874-4DD2-906B-57DC88D62048}" dt="2019-02-12T17:23:18.287" v="208" actId="20577"/>
          <ac:spMkLst>
            <pc:docMk/>
            <pc:sldMk cId="348459131" sldId="352"/>
            <ac:spMk id="2" creationId="{BDD4F887-2D94-4564-A865-A61D73C3D5DC}"/>
          </ac:spMkLst>
        </pc:spChg>
        <pc:spChg chg="mod">
          <ac:chgData name="Andrew Cracknell" userId="S::cracka@gloscol.ac.uk::2417584e-6dd1-4d54-906d-e7337ee83fb4" providerId="AD" clId="Web-{DBC152CE-1874-4DD2-906B-57DC88D62048}" dt="2019-02-12T17:27:19.458" v="250" actId="20577"/>
          <ac:spMkLst>
            <pc:docMk/>
            <pc:sldMk cId="348459131" sldId="352"/>
            <ac:spMk id="3" creationId="{AA6A85DC-8D43-472F-9614-1F3A796B3B8D}"/>
          </ac:spMkLst>
        </pc:spChg>
        <pc:spChg chg="del">
          <ac:chgData name="Andrew Cracknell" userId="S::cracka@gloscol.ac.uk::2417584e-6dd1-4d54-906d-e7337ee83fb4" providerId="AD" clId="Web-{DBC152CE-1874-4DD2-906B-57DC88D62048}" dt="2019-02-12T17:25:23.193" v="210"/>
          <ac:spMkLst>
            <pc:docMk/>
            <pc:sldMk cId="348459131" sldId="352"/>
            <ac:spMk id="4" creationId="{29AFB9E7-4795-4104-9ADD-57F133FFABF5}"/>
          </ac:spMkLst>
        </pc:spChg>
      </pc:sldChg>
      <pc:sldChg chg="delSp modSp new">
        <pc:chgData name="Andrew Cracknell" userId="S::cracka@gloscol.ac.uk::2417584e-6dd1-4d54-906d-e7337ee83fb4" providerId="AD" clId="Web-{DBC152CE-1874-4DD2-906B-57DC88D62048}" dt="2019-02-12T20:00:05.816" v="669" actId="20577"/>
        <pc:sldMkLst>
          <pc:docMk/>
          <pc:sldMk cId="2974020720" sldId="353"/>
        </pc:sldMkLst>
        <pc:spChg chg="mod">
          <ac:chgData name="Andrew Cracknell" userId="S::cracka@gloscol.ac.uk::2417584e-6dd1-4d54-906d-e7337ee83fb4" providerId="AD" clId="Web-{DBC152CE-1874-4DD2-906B-57DC88D62048}" dt="2019-02-12T19:29:46.273" v="268" actId="20577"/>
          <ac:spMkLst>
            <pc:docMk/>
            <pc:sldMk cId="2974020720" sldId="353"/>
            <ac:spMk id="2" creationId="{014E8884-C300-44E6-B1D5-E583FD07E8D5}"/>
          </ac:spMkLst>
        </pc:spChg>
        <pc:spChg chg="mod">
          <ac:chgData name="Andrew Cracknell" userId="S::cracka@gloscol.ac.uk::2417584e-6dd1-4d54-906d-e7337ee83fb4" providerId="AD" clId="Web-{DBC152CE-1874-4DD2-906B-57DC88D62048}" dt="2019-02-12T20:00:05.816" v="669" actId="20577"/>
          <ac:spMkLst>
            <pc:docMk/>
            <pc:sldMk cId="2974020720" sldId="353"/>
            <ac:spMk id="3" creationId="{E82B8B3A-A15B-4D1F-8247-75BFA12267D9}"/>
          </ac:spMkLst>
        </pc:spChg>
        <pc:spChg chg="del">
          <ac:chgData name="Andrew Cracknell" userId="S::cracka@gloscol.ac.uk::2417584e-6dd1-4d54-906d-e7337ee83fb4" providerId="AD" clId="Web-{DBC152CE-1874-4DD2-906B-57DC88D62048}" dt="2019-02-12T19:29:47.148" v="271"/>
          <ac:spMkLst>
            <pc:docMk/>
            <pc:sldMk cId="2974020720" sldId="353"/>
            <ac:spMk id="4" creationId="{64C89523-E7CC-4CD3-A8B6-25642A53296B}"/>
          </ac:spMkLst>
        </pc:spChg>
      </pc:sldChg>
      <pc:sldChg chg="delSp modSp new">
        <pc:chgData name="Andrew Cracknell" userId="S::cracka@gloscol.ac.uk::2417584e-6dd1-4d54-906d-e7337ee83fb4" providerId="AD" clId="Web-{DBC152CE-1874-4DD2-906B-57DC88D62048}" dt="2019-02-12T19:41:44.325" v="453" actId="20577"/>
        <pc:sldMkLst>
          <pc:docMk/>
          <pc:sldMk cId="2047007036" sldId="354"/>
        </pc:sldMkLst>
        <pc:spChg chg="mod">
          <ac:chgData name="Andrew Cracknell" userId="S::cracka@gloscol.ac.uk::2417584e-6dd1-4d54-906d-e7337ee83fb4" providerId="AD" clId="Web-{DBC152CE-1874-4DD2-906B-57DC88D62048}" dt="2019-02-12T19:41:44.325" v="453" actId="20577"/>
          <ac:spMkLst>
            <pc:docMk/>
            <pc:sldMk cId="2047007036" sldId="354"/>
            <ac:spMk id="3" creationId="{244C6752-3795-4845-B9FB-EC8ACB7BE5A9}"/>
          </ac:spMkLst>
        </pc:spChg>
        <pc:spChg chg="del">
          <ac:chgData name="Andrew Cracknell" userId="S::cracka@gloscol.ac.uk::2417584e-6dd1-4d54-906d-e7337ee83fb4" providerId="AD" clId="Web-{DBC152CE-1874-4DD2-906B-57DC88D62048}" dt="2019-02-12T19:41:06.950" v="443"/>
          <ac:spMkLst>
            <pc:docMk/>
            <pc:sldMk cId="2047007036" sldId="354"/>
            <ac:spMk id="4" creationId="{FF7B22FE-5FCB-4331-8CEA-9FFA930F56F0}"/>
          </ac:spMkLst>
        </pc:spChg>
      </pc:sldChg>
      <pc:sldChg chg="delSp modSp new">
        <pc:chgData name="Andrew Cracknell" userId="S::cracka@gloscol.ac.uk::2417584e-6dd1-4d54-906d-e7337ee83fb4" providerId="AD" clId="Web-{DBC152CE-1874-4DD2-906B-57DC88D62048}" dt="2019-02-12T21:34:51.152" v="848" actId="20577"/>
        <pc:sldMkLst>
          <pc:docMk/>
          <pc:sldMk cId="2747589438" sldId="355"/>
        </pc:sldMkLst>
        <pc:spChg chg="mod">
          <ac:chgData name="Andrew Cracknell" userId="S::cracka@gloscol.ac.uk::2417584e-6dd1-4d54-906d-e7337ee83fb4" providerId="AD" clId="Web-{DBC152CE-1874-4DD2-906B-57DC88D62048}" dt="2019-02-12T21:13:32.543" v="676" actId="20577"/>
          <ac:spMkLst>
            <pc:docMk/>
            <pc:sldMk cId="2747589438" sldId="355"/>
            <ac:spMk id="2" creationId="{33BD3AD4-710D-4D68-9791-A450B5362918}"/>
          </ac:spMkLst>
        </pc:spChg>
        <pc:spChg chg="del">
          <ac:chgData name="Andrew Cracknell" userId="S::cracka@gloscol.ac.uk::2417584e-6dd1-4d54-906d-e7337ee83fb4" providerId="AD" clId="Web-{DBC152CE-1874-4DD2-906B-57DC88D62048}" dt="2019-02-12T21:10:16.481" v="672"/>
          <ac:spMkLst>
            <pc:docMk/>
            <pc:sldMk cId="2747589438" sldId="355"/>
            <ac:spMk id="3" creationId="{4DF0CE39-BFA5-48B6-B6D1-3F1E60DD288E}"/>
          </ac:spMkLst>
        </pc:spChg>
        <pc:spChg chg="mod">
          <ac:chgData name="Andrew Cracknell" userId="S::cracka@gloscol.ac.uk::2417584e-6dd1-4d54-906d-e7337ee83fb4" providerId="AD" clId="Web-{DBC152CE-1874-4DD2-906B-57DC88D62048}" dt="2019-02-12T21:34:51.152" v="848" actId="20577"/>
          <ac:spMkLst>
            <pc:docMk/>
            <pc:sldMk cId="2747589438" sldId="355"/>
            <ac:spMk id="4" creationId="{77ECF004-518A-42CD-98B7-D334CE6F38D2}"/>
          </ac:spMkLst>
        </pc:spChg>
      </pc:sldChg>
    </pc:docChg>
  </pc:docChgLst>
  <pc:docChgLst>
    <pc:chgData name="Andrew Cracknell" userId="S::cracka@gloscol.ac.uk::2417584e-6dd1-4d54-906d-e7337ee83fb4" providerId="AD" clId="Web-{C982ED5C-29ED-4400-CC50-7DC9969A9C37}"/>
    <pc:docChg chg="addSld delSld modSld sldOrd">
      <pc:chgData name="Andrew Cracknell" userId="S::cracka@gloscol.ac.uk::2417584e-6dd1-4d54-906d-e7337ee83fb4" providerId="AD" clId="Web-{C982ED5C-29ED-4400-CC50-7DC9969A9C37}" dt="2019-01-28T15:57:26.696" v="1637" actId="20577"/>
      <pc:docMkLst>
        <pc:docMk/>
      </pc:docMkLst>
      <pc:sldChg chg="ord">
        <pc:chgData name="Andrew Cracknell" userId="S::cracka@gloscol.ac.uk::2417584e-6dd1-4d54-906d-e7337ee83fb4" providerId="AD" clId="Web-{C982ED5C-29ED-4400-CC50-7DC9969A9C37}" dt="2019-01-28T14:33:51.572" v="44"/>
        <pc:sldMkLst>
          <pc:docMk/>
          <pc:sldMk cId="727254027" sldId="277"/>
        </pc:sldMkLst>
      </pc:sldChg>
      <pc:sldChg chg="ord">
        <pc:chgData name="Andrew Cracknell" userId="S::cracka@gloscol.ac.uk::2417584e-6dd1-4d54-906d-e7337ee83fb4" providerId="AD" clId="Web-{C982ED5C-29ED-4400-CC50-7DC9969A9C37}" dt="2019-01-28T14:33:51.572" v="43"/>
        <pc:sldMkLst>
          <pc:docMk/>
          <pc:sldMk cId="4037241646" sldId="287"/>
        </pc:sldMkLst>
      </pc:sldChg>
      <pc:sldChg chg="ord">
        <pc:chgData name="Andrew Cracknell" userId="S::cracka@gloscol.ac.uk::2417584e-6dd1-4d54-906d-e7337ee83fb4" providerId="AD" clId="Web-{C982ED5C-29ED-4400-CC50-7DC9969A9C37}" dt="2019-01-28T14:33:51.572" v="42"/>
        <pc:sldMkLst>
          <pc:docMk/>
          <pc:sldMk cId="267034874" sldId="288"/>
        </pc:sldMkLst>
      </pc:sldChg>
      <pc:sldChg chg="ord">
        <pc:chgData name="Andrew Cracknell" userId="S::cracka@gloscol.ac.uk::2417584e-6dd1-4d54-906d-e7337ee83fb4" providerId="AD" clId="Web-{C982ED5C-29ED-4400-CC50-7DC9969A9C37}" dt="2019-01-28T14:33:51.572" v="41"/>
        <pc:sldMkLst>
          <pc:docMk/>
          <pc:sldMk cId="2857862441" sldId="290"/>
        </pc:sldMkLst>
      </pc:sldChg>
      <pc:sldChg chg="ord">
        <pc:chgData name="Andrew Cracknell" userId="S::cracka@gloscol.ac.uk::2417584e-6dd1-4d54-906d-e7337ee83fb4" providerId="AD" clId="Web-{C982ED5C-29ED-4400-CC50-7DC9969A9C37}" dt="2019-01-28T14:33:51.572" v="40"/>
        <pc:sldMkLst>
          <pc:docMk/>
          <pc:sldMk cId="566573101" sldId="291"/>
        </pc:sldMkLst>
      </pc:sldChg>
      <pc:sldChg chg="modSp">
        <pc:chgData name="Andrew Cracknell" userId="S::cracka@gloscol.ac.uk::2417584e-6dd1-4d54-906d-e7337ee83fb4" providerId="AD" clId="Web-{C982ED5C-29ED-4400-CC50-7DC9969A9C37}" dt="2019-01-28T13:34:51.029" v="4" actId="20577"/>
        <pc:sldMkLst>
          <pc:docMk/>
          <pc:sldMk cId="848638847" sldId="320"/>
        </pc:sldMkLst>
        <pc:spChg chg="mod">
          <ac:chgData name="Andrew Cracknell" userId="S::cracka@gloscol.ac.uk::2417584e-6dd1-4d54-906d-e7337ee83fb4" providerId="AD" clId="Web-{C982ED5C-29ED-4400-CC50-7DC9969A9C37}" dt="2019-01-28T13:34:51.029" v="4" actId="20577"/>
          <ac:spMkLst>
            <pc:docMk/>
            <pc:sldMk cId="848638847" sldId="320"/>
            <ac:spMk id="3" creationId="{E51DF15A-47EF-474F-8FAF-202A48B276E9}"/>
          </ac:spMkLst>
        </pc:spChg>
      </pc:sldChg>
      <pc:sldChg chg="modSp">
        <pc:chgData name="Andrew Cracknell" userId="S::cracka@gloscol.ac.uk::2417584e-6dd1-4d54-906d-e7337ee83fb4" providerId="AD" clId="Web-{C982ED5C-29ED-4400-CC50-7DC9969A9C37}" dt="2019-01-28T13:37:09.186" v="38" actId="20577"/>
        <pc:sldMkLst>
          <pc:docMk/>
          <pc:sldMk cId="3500884633" sldId="321"/>
        </pc:sldMkLst>
        <pc:spChg chg="mod">
          <ac:chgData name="Andrew Cracknell" userId="S::cracka@gloscol.ac.uk::2417584e-6dd1-4d54-906d-e7337ee83fb4" providerId="AD" clId="Web-{C982ED5C-29ED-4400-CC50-7DC9969A9C37}" dt="2019-01-28T13:37:09.186" v="38" actId="20577"/>
          <ac:spMkLst>
            <pc:docMk/>
            <pc:sldMk cId="3500884633" sldId="321"/>
            <ac:spMk id="3" creationId="{731E2D13-ABD7-4144-9B9D-DD9AFC5F9D8E}"/>
          </ac:spMkLst>
        </pc:spChg>
      </pc:sldChg>
      <pc:sldChg chg="addSp delSp modSp new">
        <pc:chgData name="Andrew Cracknell" userId="S::cracka@gloscol.ac.uk::2417584e-6dd1-4d54-906d-e7337ee83fb4" providerId="AD" clId="Web-{C982ED5C-29ED-4400-CC50-7DC9969A9C37}" dt="2019-01-28T14:55:43.059" v="650"/>
        <pc:sldMkLst>
          <pc:docMk/>
          <pc:sldMk cId="3444601172" sldId="322"/>
        </pc:sldMkLst>
        <pc:spChg chg="del mod">
          <ac:chgData name="Andrew Cracknell" userId="S::cracka@gloscol.ac.uk::2417584e-6dd1-4d54-906d-e7337ee83fb4" providerId="AD" clId="Web-{C982ED5C-29ED-4400-CC50-7DC9969A9C37}" dt="2019-01-28T14:50:02.871" v="373"/>
          <ac:spMkLst>
            <pc:docMk/>
            <pc:sldMk cId="3444601172" sldId="322"/>
            <ac:spMk id="2" creationId="{B360B1EB-39D3-47DF-B1ED-15B0E561996F}"/>
          </ac:spMkLst>
        </pc:spChg>
        <pc:spChg chg="del">
          <ac:chgData name="Andrew Cracknell" userId="S::cracka@gloscol.ac.uk::2417584e-6dd1-4d54-906d-e7337ee83fb4" providerId="AD" clId="Web-{C982ED5C-29ED-4400-CC50-7DC9969A9C37}" dt="2019-01-28T14:38:25.182" v="66"/>
          <ac:spMkLst>
            <pc:docMk/>
            <pc:sldMk cId="3444601172" sldId="322"/>
            <ac:spMk id="3" creationId="{79F1D8B7-73A6-4BC2-94D3-554E54E8609F}"/>
          </ac:spMkLst>
        </pc:spChg>
        <pc:spChg chg="del">
          <ac:chgData name="Andrew Cracknell" userId="S::cracka@gloscol.ac.uk::2417584e-6dd1-4d54-906d-e7337ee83fb4" providerId="AD" clId="Web-{C982ED5C-29ED-4400-CC50-7DC9969A9C37}" dt="2019-01-28T14:38:26.400" v="67"/>
          <ac:spMkLst>
            <pc:docMk/>
            <pc:sldMk cId="3444601172" sldId="322"/>
            <ac:spMk id="4" creationId="{53D5CC36-B6CB-4F8E-B810-F5DAB0873D04}"/>
          </ac:spMkLst>
        </pc:spChg>
        <pc:spChg chg="add del mod">
          <ac:chgData name="Andrew Cracknell" userId="S::cracka@gloscol.ac.uk::2417584e-6dd1-4d54-906d-e7337ee83fb4" providerId="AD" clId="Web-{C982ED5C-29ED-4400-CC50-7DC9969A9C37}" dt="2019-01-28T14:50:06.559" v="374"/>
          <ac:spMkLst>
            <pc:docMk/>
            <pc:sldMk cId="3444601172" sldId="322"/>
            <ac:spMk id="9" creationId="{8004F736-3980-4D26-B39D-140E9EC86ED7}"/>
          </ac:spMkLst>
        </pc:spChg>
        <pc:graphicFrameChg chg="add mod modGraphic">
          <ac:chgData name="Andrew Cracknell" userId="S::cracka@gloscol.ac.uk::2417584e-6dd1-4d54-906d-e7337ee83fb4" providerId="AD" clId="Web-{C982ED5C-29ED-4400-CC50-7DC9969A9C37}" dt="2019-01-28T14:55:43.059" v="650"/>
          <ac:graphicFrameMkLst>
            <pc:docMk/>
            <pc:sldMk cId="3444601172" sldId="322"/>
            <ac:graphicFrameMk id="5" creationId="{AE2008A9-9352-4DCB-8974-46960115993A}"/>
          </ac:graphicFrameMkLst>
        </pc:graphicFrameChg>
        <pc:graphicFrameChg chg="add del mod ord modGraphic">
          <ac:chgData name="Andrew Cracknell" userId="S::cracka@gloscol.ac.uk::2417584e-6dd1-4d54-906d-e7337ee83fb4" providerId="AD" clId="Web-{C982ED5C-29ED-4400-CC50-7DC9969A9C37}" dt="2019-01-28T14:47:24.714" v="283"/>
          <ac:graphicFrameMkLst>
            <pc:docMk/>
            <pc:sldMk cId="3444601172" sldId="322"/>
            <ac:graphicFrameMk id="7" creationId="{A2F72F79-8514-4395-958F-7FA56010E3F8}"/>
          </ac:graphicFrameMkLst>
        </pc:graphicFrameChg>
      </pc:sldChg>
      <pc:sldChg chg="addSp delSp modSp new">
        <pc:chgData name="Andrew Cracknell" userId="S::cracka@gloscol.ac.uk::2417584e-6dd1-4d54-906d-e7337ee83fb4" providerId="AD" clId="Web-{C982ED5C-29ED-4400-CC50-7DC9969A9C37}" dt="2019-01-28T15:19:30.407" v="1301" actId="20577"/>
        <pc:sldMkLst>
          <pc:docMk/>
          <pc:sldMk cId="3133800865" sldId="323"/>
        </pc:sldMkLst>
        <pc:spChg chg="del">
          <ac:chgData name="Andrew Cracknell" userId="S::cracka@gloscol.ac.uk::2417584e-6dd1-4d54-906d-e7337ee83fb4" providerId="AD" clId="Web-{C982ED5C-29ED-4400-CC50-7DC9969A9C37}" dt="2019-01-28T15:03:53.920" v="652"/>
          <ac:spMkLst>
            <pc:docMk/>
            <pc:sldMk cId="3133800865" sldId="323"/>
            <ac:spMk id="2" creationId="{EF368CCF-50DB-480F-A926-FAE4B5488862}"/>
          </ac:spMkLst>
        </pc:spChg>
        <pc:spChg chg="del">
          <ac:chgData name="Andrew Cracknell" userId="S::cracka@gloscol.ac.uk::2417584e-6dd1-4d54-906d-e7337ee83fb4" providerId="AD" clId="Web-{C982ED5C-29ED-4400-CC50-7DC9969A9C37}" dt="2019-01-28T15:03:57.092" v="654"/>
          <ac:spMkLst>
            <pc:docMk/>
            <pc:sldMk cId="3133800865" sldId="323"/>
            <ac:spMk id="3" creationId="{7F58EB25-82BF-473B-8BB8-2D7E66CD6372}"/>
          </ac:spMkLst>
        </pc:spChg>
        <pc:spChg chg="del">
          <ac:chgData name="Andrew Cracknell" userId="S::cracka@gloscol.ac.uk::2417584e-6dd1-4d54-906d-e7337ee83fb4" providerId="AD" clId="Web-{C982ED5C-29ED-4400-CC50-7DC9969A9C37}" dt="2019-01-28T15:03:55.795" v="653"/>
          <ac:spMkLst>
            <pc:docMk/>
            <pc:sldMk cId="3133800865" sldId="323"/>
            <ac:spMk id="4" creationId="{7C1006BA-7957-48F0-8D35-E4ED5BDFA569}"/>
          </ac:spMkLst>
        </pc:spChg>
        <pc:spChg chg="add del mod">
          <ac:chgData name="Andrew Cracknell" userId="S::cracka@gloscol.ac.uk::2417584e-6dd1-4d54-906d-e7337ee83fb4" providerId="AD" clId="Web-{C982ED5C-29ED-4400-CC50-7DC9969A9C37}" dt="2019-01-28T15:18:59.891" v="1278"/>
          <ac:spMkLst>
            <pc:docMk/>
            <pc:sldMk cId="3133800865" sldId="323"/>
            <ac:spMk id="7" creationId="{32D744E2-D0F8-48AF-B57A-59BFC751E7B4}"/>
          </ac:spMkLst>
        </pc:spChg>
        <pc:spChg chg="add mod">
          <ac:chgData name="Andrew Cracknell" userId="S::cracka@gloscol.ac.uk::2417584e-6dd1-4d54-906d-e7337ee83fb4" providerId="AD" clId="Web-{C982ED5C-29ED-4400-CC50-7DC9969A9C37}" dt="2019-01-28T15:19:30.407" v="1301" actId="20577"/>
          <ac:spMkLst>
            <pc:docMk/>
            <pc:sldMk cId="3133800865" sldId="323"/>
            <ac:spMk id="9" creationId="{5AF16805-30B2-444B-AAC4-292E78A74FA3}"/>
          </ac:spMkLst>
        </pc:spChg>
        <pc:graphicFrameChg chg="add mod modGraphic">
          <ac:chgData name="Andrew Cracknell" userId="S::cracka@gloscol.ac.uk::2417584e-6dd1-4d54-906d-e7337ee83fb4" providerId="AD" clId="Web-{C982ED5C-29ED-4400-CC50-7DC9969A9C37}" dt="2019-01-28T15:12:19.109" v="958"/>
          <ac:graphicFrameMkLst>
            <pc:docMk/>
            <pc:sldMk cId="3133800865" sldId="323"/>
            <ac:graphicFrameMk id="6" creationId="{05850A2C-7147-4DCF-AEDB-FB27E6DEDC35}"/>
          </ac:graphicFrameMkLst>
        </pc:graphicFrameChg>
      </pc:sldChg>
      <pc:sldChg chg="addSp delSp modSp new ord">
        <pc:chgData name="Andrew Cracknell" userId="S::cracka@gloscol.ac.uk::2417584e-6dd1-4d54-906d-e7337ee83fb4" providerId="AD" clId="Web-{C982ED5C-29ED-4400-CC50-7DC9969A9C37}" dt="2019-01-28T15:20:02.970" v="1307" actId="1076"/>
        <pc:sldMkLst>
          <pc:docMk/>
          <pc:sldMk cId="3629429482" sldId="324"/>
        </pc:sldMkLst>
        <pc:spChg chg="del">
          <ac:chgData name="Andrew Cracknell" userId="S::cracka@gloscol.ac.uk::2417584e-6dd1-4d54-906d-e7337ee83fb4" providerId="AD" clId="Web-{C982ED5C-29ED-4400-CC50-7DC9969A9C37}" dt="2019-01-28T15:12:36.593" v="962"/>
          <ac:spMkLst>
            <pc:docMk/>
            <pc:sldMk cId="3629429482" sldId="324"/>
            <ac:spMk id="2" creationId="{ED67F5C6-127F-44F0-BF4E-407B48326965}"/>
          </ac:spMkLst>
        </pc:spChg>
        <pc:spChg chg="del">
          <ac:chgData name="Andrew Cracknell" userId="S::cracka@gloscol.ac.uk::2417584e-6dd1-4d54-906d-e7337ee83fb4" providerId="AD" clId="Web-{C982ED5C-29ED-4400-CC50-7DC9969A9C37}" dt="2019-01-28T15:12:35.312" v="961"/>
          <ac:spMkLst>
            <pc:docMk/>
            <pc:sldMk cId="3629429482" sldId="324"/>
            <ac:spMk id="3" creationId="{065C3EB1-60B9-4CC7-B312-B53BB56FD4AF}"/>
          </ac:spMkLst>
        </pc:spChg>
        <pc:spChg chg="add mod">
          <ac:chgData name="Andrew Cracknell" userId="S::cracka@gloscol.ac.uk::2417584e-6dd1-4d54-906d-e7337ee83fb4" providerId="AD" clId="Web-{C982ED5C-29ED-4400-CC50-7DC9969A9C37}" dt="2019-01-28T15:19:47.579" v="1304"/>
          <ac:spMkLst>
            <pc:docMk/>
            <pc:sldMk cId="3629429482" sldId="324"/>
            <ac:spMk id="7" creationId="{1938989A-69DC-446D-A140-97905AD97CEE}"/>
          </ac:spMkLst>
        </pc:spChg>
        <pc:graphicFrameChg chg="add mod modGraphic">
          <ac:chgData name="Andrew Cracknell" userId="S::cracka@gloscol.ac.uk::2417584e-6dd1-4d54-906d-e7337ee83fb4" providerId="AD" clId="Web-{C982ED5C-29ED-4400-CC50-7DC9969A9C37}" dt="2019-01-28T15:20:02.970" v="1307" actId="1076"/>
          <ac:graphicFrameMkLst>
            <pc:docMk/>
            <pc:sldMk cId="3629429482" sldId="324"/>
            <ac:graphicFrameMk id="5" creationId="{325B9320-3B5A-4E69-8E38-7E1C1E82C2A2}"/>
          </ac:graphicFrameMkLst>
        </pc:graphicFrameChg>
      </pc:sldChg>
      <pc:sldChg chg="addSp delSp modSp new">
        <pc:chgData name="Andrew Cracknell" userId="S::cracka@gloscol.ac.uk::2417584e-6dd1-4d54-906d-e7337ee83fb4" providerId="AD" clId="Web-{C982ED5C-29ED-4400-CC50-7DC9969A9C37}" dt="2019-01-28T15:28:14.487" v="1615"/>
        <pc:sldMkLst>
          <pc:docMk/>
          <pc:sldMk cId="1938759773" sldId="325"/>
        </pc:sldMkLst>
        <pc:spChg chg="mod">
          <ac:chgData name="Andrew Cracknell" userId="S::cracka@gloscol.ac.uk::2417584e-6dd1-4d54-906d-e7337ee83fb4" providerId="AD" clId="Web-{C982ED5C-29ED-4400-CC50-7DC9969A9C37}" dt="2019-01-28T15:22:06.251" v="1319" actId="20577"/>
          <ac:spMkLst>
            <pc:docMk/>
            <pc:sldMk cId="1938759773" sldId="325"/>
            <ac:spMk id="2" creationId="{8924487E-E4A4-4B6C-B8FD-46CE51378AC9}"/>
          </ac:spMkLst>
        </pc:spChg>
        <pc:spChg chg="del">
          <ac:chgData name="Andrew Cracknell" userId="S::cracka@gloscol.ac.uk::2417584e-6dd1-4d54-906d-e7337ee83fb4" providerId="AD" clId="Web-{C982ED5C-29ED-4400-CC50-7DC9969A9C37}" dt="2019-01-28T15:22:21.111" v="1322"/>
          <ac:spMkLst>
            <pc:docMk/>
            <pc:sldMk cId="1938759773" sldId="325"/>
            <ac:spMk id="3" creationId="{9AEE3BED-A47E-4B90-8451-6EF8141608F4}"/>
          </ac:spMkLst>
        </pc:spChg>
        <pc:graphicFrameChg chg="add mod ord modGraphic">
          <ac:chgData name="Andrew Cracknell" userId="S::cracka@gloscol.ac.uk::2417584e-6dd1-4d54-906d-e7337ee83fb4" providerId="AD" clId="Web-{C982ED5C-29ED-4400-CC50-7DC9969A9C37}" dt="2019-01-28T15:28:14.487" v="1615"/>
          <ac:graphicFrameMkLst>
            <pc:docMk/>
            <pc:sldMk cId="1938759773" sldId="325"/>
            <ac:graphicFrameMk id="4" creationId="{86B0175B-9A22-4E48-98C7-5373A17220EA}"/>
          </ac:graphicFrameMkLst>
        </pc:graphicFrameChg>
      </pc:sldChg>
      <pc:sldChg chg="modSp new">
        <pc:chgData name="Andrew Cracknell" userId="S::cracka@gloscol.ac.uk::2417584e-6dd1-4d54-906d-e7337ee83fb4" providerId="AD" clId="Web-{C982ED5C-29ED-4400-CC50-7DC9969A9C37}" dt="2019-01-28T15:57:25.727" v="1635" actId="20577"/>
        <pc:sldMkLst>
          <pc:docMk/>
          <pc:sldMk cId="854240749" sldId="326"/>
        </pc:sldMkLst>
        <pc:spChg chg="mod">
          <ac:chgData name="Andrew Cracknell" userId="S::cracka@gloscol.ac.uk::2417584e-6dd1-4d54-906d-e7337ee83fb4" providerId="AD" clId="Web-{C982ED5C-29ED-4400-CC50-7DC9969A9C37}" dt="2019-01-28T15:57:25.727" v="1635" actId="20577"/>
          <ac:spMkLst>
            <pc:docMk/>
            <pc:sldMk cId="854240749" sldId="326"/>
            <ac:spMk id="2" creationId="{BD09A482-4853-4A91-A919-41077B1EC669}"/>
          </ac:spMkLst>
        </pc:spChg>
      </pc:sldChg>
    </pc:docChg>
  </pc:docChgLst>
  <pc:docChgLst>
    <pc:chgData name="Andrew Cracknell" userId="S::cracka@gloscol.ac.uk::2417584e-6dd1-4d54-906d-e7337ee83fb4" providerId="AD" clId="Web-{795326AB-C84F-40A7-A5F3-02DFDAC769AB}"/>
    <pc:docChg chg="modSld">
      <pc:chgData name="Andrew Cracknell" userId="S::cracka@gloscol.ac.uk::2417584e-6dd1-4d54-906d-e7337ee83fb4" providerId="AD" clId="Web-{795326AB-C84F-40A7-A5F3-02DFDAC769AB}" dt="2019-02-14T13:37:15.071" v="27" actId="20577"/>
      <pc:docMkLst>
        <pc:docMk/>
      </pc:docMkLst>
      <pc:sldChg chg="modSp">
        <pc:chgData name="Andrew Cracknell" userId="S::cracka@gloscol.ac.uk::2417584e-6dd1-4d54-906d-e7337ee83fb4" providerId="AD" clId="Web-{795326AB-C84F-40A7-A5F3-02DFDAC769AB}" dt="2019-02-14T13:25:05.250" v="20" actId="20577"/>
        <pc:sldMkLst>
          <pc:docMk/>
          <pc:sldMk cId="2747589438" sldId="355"/>
        </pc:sldMkLst>
        <pc:spChg chg="mod">
          <ac:chgData name="Andrew Cracknell" userId="S::cracka@gloscol.ac.uk::2417584e-6dd1-4d54-906d-e7337ee83fb4" providerId="AD" clId="Web-{795326AB-C84F-40A7-A5F3-02DFDAC769AB}" dt="2019-02-14T13:25:05.250" v="20" actId="20577"/>
          <ac:spMkLst>
            <pc:docMk/>
            <pc:sldMk cId="2747589438" sldId="355"/>
            <ac:spMk id="4" creationId="{77ECF004-518A-42CD-98B7-D334CE6F38D2}"/>
          </ac:spMkLst>
        </pc:spChg>
      </pc:sldChg>
      <pc:sldChg chg="modSp">
        <pc:chgData name="Andrew Cracknell" userId="S::cracka@gloscol.ac.uk::2417584e-6dd1-4d54-906d-e7337ee83fb4" providerId="AD" clId="Web-{795326AB-C84F-40A7-A5F3-02DFDAC769AB}" dt="2019-02-14T09:32:15.734" v="14" actId="20577"/>
        <pc:sldMkLst>
          <pc:docMk/>
          <pc:sldMk cId="1170972309" sldId="357"/>
        </pc:sldMkLst>
        <pc:spChg chg="mod">
          <ac:chgData name="Andrew Cracknell" userId="S::cracka@gloscol.ac.uk::2417584e-6dd1-4d54-906d-e7337ee83fb4" providerId="AD" clId="Web-{795326AB-C84F-40A7-A5F3-02DFDAC769AB}" dt="2019-02-14T09:32:15.734" v="14" actId="20577"/>
          <ac:spMkLst>
            <pc:docMk/>
            <pc:sldMk cId="1170972309" sldId="357"/>
            <ac:spMk id="3" creationId="{64DC61FE-3F7E-4A57-8E47-ECB34342A04F}"/>
          </ac:spMkLst>
        </pc:spChg>
      </pc:sldChg>
      <pc:sldChg chg="modSp">
        <pc:chgData name="Andrew Cracknell" userId="S::cracka@gloscol.ac.uk::2417584e-6dd1-4d54-906d-e7337ee83fb4" providerId="AD" clId="Web-{795326AB-C84F-40A7-A5F3-02DFDAC769AB}" dt="2019-02-14T13:37:15.055" v="26" actId="20577"/>
        <pc:sldMkLst>
          <pc:docMk/>
          <pc:sldMk cId="3622046893" sldId="358"/>
        </pc:sldMkLst>
        <pc:spChg chg="mod">
          <ac:chgData name="Andrew Cracknell" userId="S::cracka@gloscol.ac.uk::2417584e-6dd1-4d54-906d-e7337ee83fb4" providerId="AD" clId="Web-{795326AB-C84F-40A7-A5F3-02DFDAC769AB}" dt="2019-02-14T13:37:15.055" v="26" actId="20577"/>
          <ac:spMkLst>
            <pc:docMk/>
            <pc:sldMk cId="3622046893" sldId="358"/>
            <ac:spMk id="3" creationId="{E4D8A36F-3042-40E8-AA0E-DF50AFF818BC}"/>
          </ac:spMkLst>
        </pc:spChg>
      </pc:sldChg>
    </pc:docChg>
  </pc:docChgLst>
  <pc:docChgLst>
    <pc:chgData name="Andrew Cracknell" userId="S::cracka@gloscol.ac.uk::2417584e-6dd1-4d54-906d-e7337ee83fb4" providerId="AD" clId="Web-{55CD97F5-0317-D7E5-C637-2BA751524D5D}"/>
    <pc:docChg chg="addSld modSld sldOrd">
      <pc:chgData name="Andrew Cracknell" userId="S::cracka@gloscol.ac.uk::2417584e-6dd1-4d54-906d-e7337ee83fb4" providerId="AD" clId="Web-{55CD97F5-0317-D7E5-C637-2BA751524D5D}" dt="2019-01-23T15:44:24.284" v="1441" actId="20577"/>
      <pc:docMkLst>
        <pc:docMk/>
      </pc:docMkLst>
      <pc:sldChg chg="modSp new">
        <pc:chgData name="Andrew Cracknell" userId="S::cracka@gloscol.ac.uk::2417584e-6dd1-4d54-906d-e7337ee83fb4" providerId="AD" clId="Web-{55CD97F5-0317-D7E5-C637-2BA751524D5D}" dt="2019-01-23T10:46:29.035" v="266" actId="20577"/>
        <pc:sldMkLst>
          <pc:docMk/>
          <pc:sldMk cId="4226480192" sldId="314"/>
        </pc:sldMkLst>
        <pc:spChg chg="mod">
          <ac:chgData name="Andrew Cracknell" userId="S::cracka@gloscol.ac.uk::2417584e-6dd1-4d54-906d-e7337ee83fb4" providerId="AD" clId="Web-{55CD97F5-0317-D7E5-C637-2BA751524D5D}" dt="2019-01-23T09:50:19.953" v="3" actId="20577"/>
          <ac:spMkLst>
            <pc:docMk/>
            <pc:sldMk cId="4226480192" sldId="314"/>
            <ac:spMk id="2" creationId="{6532953B-70E1-4923-92BF-524772FBF87A}"/>
          </ac:spMkLst>
        </pc:spChg>
        <pc:spChg chg="mod">
          <ac:chgData name="Andrew Cracknell" userId="S::cracka@gloscol.ac.uk::2417584e-6dd1-4d54-906d-e7337ee83fb4" providerId="AD" clId="Web-{55CD97F5-0317-D7E5-C637-2BA751524D5D}" dt="2019-01-23T10:46:29.035" v="266" actId="20577"/>
          <ac:spMkLst>
            <pc:docMk/>
            <pc:sldMk cId="4226480192" sldId="314"/>
            <ac:spMk id="3" creationId="{BD6836AB-0064-4DBD-B3B3-F4892FB8EE66}"/>
          </ac:spMkLst>
        </pc:spChg>
      </pc:sldChg>
      <pc:sldChg chg="modSp new">
        <pc:chgData name="Andrew Cracknell" userId="S::cracka@gloscol.ac.uk::2417584e-6dd1-4d54-906d-e7337ee83fb4" providerId="AD" clId="Web-{55CD97F5-0317-D7E5-C637-2BA751524D5D}" dt="2019-01-23T11:02:14.995" v="519" actId="20577"/>
        <pc:sldMkLst>
          <pc:docMk/>
          <pc:sldMk cId="3017168606" sldId="315"/>
        </pc:sldMkLst>
        <pc:spChg chg="mod">
          <ac:chgData name="Andrew Cracknell" userId="S::cracka@gloscol.ac.uk::2417584e-6dd1-4d54-906d-e7337ee83fb4" providerId="AD" clId="Web-{55CD97F5-0317-D7E5-C637-2BA751524D5D}" dt="2019-01-23T10:46:46.863" v="272" actId="20577"/>
          <ac:spMkLst>
            <pc:docMk/>
            <pc:sldMk cId="3017168606" sldId="315"/>
            <ac:spMk id="2" creationId="{EB97BA2E-FF1D-4FBC-A03B-063F4EAA2E78}"/>
          </ac:spMkLst>
        </pc:spChg>
        <pc:spChg chg="mod">
          <ac:chgData name="Andrew Cracknell" userId="S::cracka@gloscol.ac.uk::2417584e-6dd1-4d54-906d-e7337ee83fb4" providerId="AD" clId="Web-{55CD97F5-0317-D7E5-C637-2BA751524D5D}" dt="2019-01-23T11:02:14.995" v="519" actId="20577"/>
          <ac:spMkLst>
            <pc:docMk/>
            <pc:sldMk cId="3017168606" sldId="315"/>
            <ac:spMk id="3" creationId="{742EADDD-AEA1-4383-97C0-71CA3DE0A355}"/>
          </ac:spMkLst>
        </pc:spChg>
      </pc:sldChg>
      <pc:sldChg chg="addSp modSp new">
        <pc:chgData name="Andrew Cracknell" userId="S::cracka@gloscol.ac.uk::2417584e-6dd1-4d54-906d-e7337ee83fb4" providerId="AD" clId="Web-{55CD97F5-0317-D7E5-C637-2BA751524D5D}" dt="2019-01-23T14:00:08.521" v="780" actId="20577"/>
        <pc:sldMkLst>
          <pc:docMk/>
          <pc:sldMk cId="2456686215" sldId="316"/>
        </pc:sldMkLst>
        <pc:spChg chg="mod">
          <ac:chgData name="Andrew Cracknell" userId="S::cracka@gloscol.ac.uk::2417584e-6dd1-4d54-906d-e7337ee83fb4" providerId="AD" clId="Web-{55CD97F5-0317-D7E5-C637-2BA751524D5D}" dt="2019-01-23T11:02:22.073" v="523" actId="20577"/>
          <ac:spMkLst>
            <pc:docMk/>
            <pc:sldMk cId="2456686215" sldId="316"/>
            <ac:spMk id="2" creationId="{ADF030BC-FBF7-4C40-9590-5C7B446544A9}"/>
          </ac:spMkLst>
        </pc:spChg>
        <pc:spChg chg="mod">
          <ac:chgData name="Andrew Cracknell" userId="S::cracka@gloscol.ac.uk::2417584e-6dd1-4d54-906d-e7337ee83fb4" providerId="AD" clId="Web-{55CD97F5-0317-D7E5-C637-2BA751524D5D}" dt="2019-01-23T14:00:08.521" v="780" actId="20577"/>
          <ac:spMkLst>
            <pc:docMk/>
            <pc:sldMk cId="2456686215" sldId="316"/>
            <ac:spMk id="3" creationId="{5270D55F-79A0-4F18-BD91-9E8395B31A33}"/>
          </ac:spMkLst>
        </pc:spChg>
        <pc:picChg chg="add mod modCrop">
          <ac:chgData name="Andrew Cracknell" userId="S::cracka@gloscol.ac.uk::2417584e-6dd1-4d54-906d-e7337ee83fb4" providerId="AD" clId="Web-{55CD97F5-0317-D7E5-C637-2BA751524D5D}" dt="2019-01-23T11:07:57.763" v="715" actId="1076"/>
          <ac:picMkLst>
            <pc:docMk/>
            <pc:sldMk cId="2456686215" sldId="316"/>
            <ac:picMk id="4" creationId="{C440BA59-7808-4030-A293-E331DEC7D33A}"/>
          </ac:picMkLst>
        </pc:picChg>
      </pc:sldChg>
      <pc:sldChg chg="addSp delSp modSp new ord">
        <pc:chgData name="Andrew Cracknell" userId="S::cracka@gloscol.ac.uk::2417584e-6dd1-4d54-906d-e7337ee83fb4" providerId="AD" clId="Web-{55CD97F5-0317-D7E5-C637-2BA751524D5D}" dt="2019-01-23T15:10:47.424" v="1270"/>
        <pc:sldMkLst>
          <pc:docMk/>
          <pc:sldMk cId="3970549308" sldId="317"/>
        </pc:sldMkLst>
        <pc:spChg chg="mod">
          <ac:chgData name="Andrew Cracknell" userId="S::cracka@gloscol.ac.uk::2417584e-6dd1-4d54-906d-e7337ee83fb4" providerId="AD" clId="Web-{55CD97F5-0317-D7E5-C637-2BA751524D5D}" dt="2019-01-23T11:05:20.105" v="599" actId="1076"/>
          <ac:spMkLst>
            <pc:docMk/>
            <pc:sldMk cId="3970549308" sldId="317"/>
            <ac:spMk id="2" creationId="{49A8F166-9688-4F44-99A9-AE876B138E9B}"/>
          </ac:spMkLst>
        </pc:spChg>
        <pc:spChg chg="del">
          <ac:chgData name="Andrew Cracknell" userId="S::cracka@gloscol.ac.uk::2417584e-6dd1-4d54-906d-e7337ee83fb4" providerId="AD" clId="Web-{55CD97F5-0317-D7E5-C637-2BA751524D5D}" dt="2019-01-23T11:05:09.558" v="593"/>
          <ac:spMkLst>
            <pc:docMk/>
            <pc:sldMk cId="3970549308" sldId="317"/>
            <ac:spMk id="3" creationId="{75E47141-6A80-4F69-BC26-0B6AAAC986C3}"/>
          </ac:spMkLst>
        </pc:spChg>
        <pc:spChg chg="add mod">
          <ac:chgData name="Andrew Cracknell" userId="S::cracka@gloscol.ac.uk::2417584e-6dd1-4d54-906d-e7337ee83fb4" providerId="AD" clId="Web-{55CD97F5-0317-D7E5-C637-2BA751524D5D}" dt="2019-01-23T11:05:43.434" v="630" actId="20577"/>
          <ac:spMkLst>
            <pc:docMk/>
            <pc:sldMk cId="3970549308" sldId="317"/>
            <ac:spMk id="6" creationId="{0ABA1F71-8122-4CE8-9B2A-6E3053C52F53}"/>
          </ac:spMkLst>
        </pc:spChg>
        <pc:picChg chg="add mod ord">
          <ac:chgData name="Andrew Cracknell" userId="S::cracka@gloscol.ac.uk::2417584e-6dd1-4d54-906d-e7337ee83fb4" providerId="AD" clId="Web-{55CD97F5-0317-D7E5-C637-2BA751524D5D}" dt="2019-01-23T11:05:49.406" v="633" actId="1076"/>
          <ac:picMkLst>
            <pc:docMk/>
            <pc:sldMk cId="3970549308" sldId="317"/>
            <ac:picMk id="4" creationId="{0CA6A9A9-73B9-4593-979D-2482336CDA1B}"/>
          </ac:picMkLst>
        </pc:picChg>
      </pc:sldChg>
      <pc:sldChg chg="modSp new">
        <pc:chgData name="Andrew Cracknell" userId="S::cracka@gloscol.ac.uk::2417584e-6dd1-4d54-906d-e7337ee83fb4" providerId="AD" clId="Web-{55CD97F5-0317-D7E5-C637-2BA751524D5D}" dt="2019-01-23T14:18:44.442" v="1010" actId="20577"/>
        <pc:sldMkLst>
          <pc:docMk/>
          <pc:sldMk cId="2969608505" sldId="318"/>
        </pc:sldMkLst>
        <pc:spChg chg="mod">
          <ac:chgData name="Andrew Cracknell" userId="S::cracka@gloscol.ac.uk::2417584e-6dd1-4d54-906d-e7337ee83fb4" providerId="AD" clId="Web-{55CD97F5-0317-D7E5-C637-2BA751524D5D}" dt="2019-01-23T14:00:41.693" v="784" actId="20577"/>
          <ac:spMkLst>
            <pc:docMk/>
            <pc:sldMk cId="2969608505" sldId="318"/>
            <ac:spMk id="2" creationId="{75F84BEE-518C-4765-83B6-217613A13C2D}"/>
          </ac:spMkLst>
        </pc:spChg>
        <pc:spChg chg="mod">
          <ac:chgData name="Andrew Cracknell" userId="S::cracka@gloscol.ac.uk::2417584e-6dd1-4d54-906d-e7337ee83fb4" providerId="AD" clId="Web-{55CD97F5-0317-D7E5-C637-2BA751524D5D}" dt="2019-01-23T14:18:44.442" v="1010" actId="20577"/>
          <ac:spMkLst>
            <pc:docMk/>
            <pc:sldMk cId="2969608505" sldId="318"/>
            <ac:spMk id="3" creationId="{92E7C270-5971-4E7F-9B58-7E5C5AB507A0}"/>
          </ac:spMkLst>
        </pc:spChg>
      </pc:sldChg>
      <pc:sldChg chg="modSp new">
        <pc:chgData name="Andrew Cracknell" userId="S::cracka@gloscol.ac.uk::2417584e-6dd1-4d54-906d-e7337ee83fb4" providerId="AD" clId="Web-{55CD97F5-0317-D7E5-C637-2BA751524D5D}" dt="2019-01-23T14:22:51.708" v="1081" actId="20577"/>
        <pc:sldMkLst>
          <pc:docMk/>
          <pc:sldMk cId="1737629953" sldId="319"/>
        </pc:sldMkLst>
        <pc:spChg chg="mod">
          <ac:chgData name="Andrew Cracknell" userId="S::cracka@gloscol.ac.uk::2417584e-6dd1-4d54-906d-e7337ee83fb4" providerId="AD" clId="Web-{55CD97F5-0317-D7E5-C637-2BA751524D5D}" dt="2019-01-23T14:22:02.301" v="1016" actId="20577"/>
          <ac:spMkLst>
            <pc:docMk/>
            <pc:sldMk cId="1737629953" sldId="319"/>
            <ac:spMk id="2" creationId="{448C486B-CBF7-4BFF-A55E-54357796AC6E}"/>
          </ac:spMkLst>
        </pc:spChg>
        <pc:spChg chg="mod">
          <ac:chgData name="Andrew Cracknell" userId="S::cracka@gloscol.ac.uk::2417584e-6dd1-4d54-906d-e7337ee83fb4" providerId="AD" clId="Web-{55CD97F5-0317-D7E5-C637-2BA751524D5D}" dt="2019-01-23T14:22:51.708" v="1081" actId="20577"/>
          <ac:spMkLst>
            <pc:docMk/>
            <pc:sldMk cId="1737629953" sldId="319"/>
            <ac:spMk id="3" creationId="{B7C63373-5B0A-4072-9EFF-13053B8B015F}"/>
          </ac:spMkLst>
        </pc:spChg>
      </pc:sldChg>
      <pc:sldChg chg="modSp new">
        <pc:chgData name="Andrew Cracknell" userId="S::cracka@gloscol.ac.uk::2417584e-6dd1-4d54-906d-e7337ee83fb4" providerId="AD" clId="Web-{55CD97F5-0317-D7E5-C637-2BA751524D5D}" dt="2019-01-23T15:10:22.424" v="1267" actId="20577"/>
        <pc:sldMkLst>
          <pc:docMk/>
          <pc:sldMk cId="848638847" sldId="320"/>
        </pc:sldMkLst>
        <pc:spChg chg="mod">
          <ac:chgData name="Andrew Cracknell" userId="S::cracka@gloscol.ac.uk::2417584e-6dd1-4d54-906d-e7337ee83fb4" providerId="AD" clId="Web-{55CD97F5-0317-D7E5-C637-2BA751524D5D}" dt="2019-01-23T14:53:34.310" v="1085" actId="20577"/>
          <ac:spMkLst>
            <pc:docMk/>
            <pc:sldMk cId="848638847" sldId="320"/>
            <ac:spMk id="2" creationId="{0180FF60-2DFB-4652-8525-6A1567CF3EED}"/>
          </ac:spMkLst>
        </pc:spChg>
        <pc:spChg chg="mod">
          <ac:chgData name="Andrew Cracknell" userId="S::cracka@gloscol.ac.uk::2417584e-6dd1-4d54-906d-e7337ee83fb4" providerId="AD" clId="Web-{55CD97F5-0317-D7E5-C637-2BA751524D5D}" dt="2019-01-23T15:10:22.424" v="1267" actId="20577"/>
          <ac:spMkLst>
            <pc:docMk/>
            <pc:sldMk cId="848638847" sldId="320"/>
            <ac:spMk id="3" creationId="{E51DF15A-47EF-474F-8FAF-202A48B276E9}"/>
          </ac:spMkLst>
        </pc:spChg>
      </pc:sldChg>
      <pc:sldChg chg="modSp new">
        <pc:chgData name="Andrew Cracknell" userId="S::cracka@gloscol.ac.uk::2417584e-6dd1-4d54-906d-e7337ee83fb4" providerId="AD" clId="Web-{55CD97F5-0317-D7E5-C637-2BA751524D5D}" dt="2019-01-23T15:44:24.284" v="1440" actId="20577"/>
        <pc:sldMkLst>
          <pc:docMk/>
          <pc:sldMk cId="3500884633" sldId="321"/>
        </pc:sldMkLst>
        <pc:spChg chg="mod">
          <ac:chgData name="Andrew Cracknell" userId="S::cracka@gloscol.ac.uk::2417584e-6dd1-4d54-906d-e7337ee83fb4" providerId="AD" clId="Web-{55CD97F5-0317-D7E5-C637-2BA751524D5D}" dt="2019-01-23T15:39:39.208" v="1272" actId="20577"/>
          <ac:spMkLst>
            <pc:docMk/>
            <pc:sldMk cId="3500884633" sldId="321"/>
            <ac:spMk id="2" creationId="{ADA79D5B-6A17-4D65-B726-DD4413ABB4DD}"/>
          </ac:spMkLst>
        </pc:spChg>
        <pc:spChg chg="mod">
          <ac:chgData name="Andrew Cracknell" userId="S::cracka@gloscol.ac.uk::2417584e-6dd1-4d54-906d-e7337ee83fb4" providerId="AD" clId="Web-{55CD97F5-0317-D7E5-C637-2BA751524D5D}" dt="2019-01-23T15:44:24.284" v="1440" actId="20577"/>
          <ac:spMkLst>
            <pc:docMk/>
            <pc:sldMk cId="3500884633" sldId="321"/>
            <ac:spMk id="3" creationId="{731E2D13-ABD7-4144-9B9D-DD9AFC5F9D8E}"/>
          </ac:spMkLst>
        </pc:spChg>
      </pc:sldChg>
    </pc:docChg>
  </pc:docChgLst>
  <pc:docChgLst>
    <pc:chgData name="Andrew Cracknell" userId="S::cracka@gloscol.ac.uk::2417584e-6dd1-4d54-906d-e7337ee83fb4" providerId="AD" clId="Web-{9D9FB800-6687-974F-43AF-15A2F165EB84}"/>
    <pc:docChg chg="addSld delSld modSld">
      <pc:chgData name="Andrew Cracknell" userId="S::cracka@gloscol.ac.uk::2417584e-6dd1-4d54-906d-e7337ee83fb4" providerId="AD" clId="Web-{9D9FB800-6687-974F-43AF-15A2F165EB84}" dt="2019-01-21T11:24:46.768" v="199" actId="20577"/>
      <pc:docMkLst>
        <pc:docMk/>
      </pc:docMkLst>
      <pc:sldChg chg="modSp">
        <pc:chgData name="Andrew Cracknell" userId="S::cracka@gloscol.ac.uk::2417584e-6dd1-4d54-906d-e7337ee83fb4" providerId="AD" clId="Web-{9D9FB800-6687-974F-43AF-15A2F165EB84}" dt="2019-01-21T11:03:48.514" v="13" actId="20577"/>
        <pc:sldMkLst>
          <pc:docMk/>
          <pc:sldMk cId="1267371692" sldId="302"/>
        </pc:sldMkLst>
        <pc:spChg chg="mod">
          <ac:chgData name="Andrew Cracknell" userId="S::cracka@gloscol.ac.uk::2417584e-6dd1-4d54-906d-e7337ee83fb4" providerId="AD" clId="Web-{9D9FB800-6687-974F-43AF-15A2F165EB84}" dt="2019-01-21T11:03:27.264" v="2" actId="20577"/>
          <ac:spMkLst>
            <pc:docMk/>
            <pc:sldMk cId="1267371692" sldId="302"/>
            <ac:spMk id="2" creationId="{18A1C8AB-205B-A04D-8296-522D76B02E76}"/>
          </ac:spMkLst>
        </pc:spChg>
        <pc:spChg chg="mod">
          <ac:chgData name="Andrew Cracknell" userId="S::cracka@gloscol.ac.uk::2417584e-6dd1-4d54-906d-e7337ee83fb4" providerId="AD" clId="Web-{9D9FB800-6687-974F-43AF-15A2F165EB84}" dt="2019-01-21T11:03:48.514" v="13" actId="20577"/>
          <ac:spMkLst>
            <pc:docMk/>
            <pc:sldMk cId="1267371692" sldId="302"/>
            <ac:spMk id="3" creationId="{E51E458F-62C9-454C-ACE6-5388B8004997}"/>
          </ac:spMkLst>
        </pc:spChg>
      </pc:sldChg>
      <pc:sldChg chg="modSp">
        <pc:chgData name="Andrew Cracknell" userId="S::cracka@gloscol.ac.uk::2417584e-6dd1-4d54-906d-e7337ee83fb4" providerId="AD" clId="Web-{9D9FB800-6687-974F-43AF-15A2F165EB84}" dt="2019-01-21T11:13:02.158" v="40" actId="20577"/>
        <pc:sldMkLst>
          <pc:docMk/>
          <pc:sldMk cId="3893967410" sldId="303"/>
        </pc:sldMkLst>
        <pc:spChg chg="mod">
          <ac:chgData name="Andrew Cracknell" userId="S::cracka@gloscol.ac.uk::2417584e-6dd1-4d54-906d-e7337ee83fb4" providerId="AD" clId="Web-{9D9FB800-6687-974F-43AF-15A2F165EB84}" dt="2019-01-21T11:12:18.329" v="25" actId="20577"/>
          <ac:spMkLst>
            <pc:docMk/>
            <pc:sldMk cId="3893967410" sldId="303"/>
            <ac:spMk id="2" creationId="{18A1C8AB-205B-A04D-8296-522D76B02E76}"/>
          </ac:spMkLst>
        </pc:spChg>
        <pc:spChg chg="mod">
          <ac:chgData name="Andrew Cracknell" userId="S::cracka@gloscol.ac.uk::2417584e-6dd1-4d54-906d-e7337ee83fb4" providerId="AD" clId="Web-{9D9FB800-6687-974F-43AF-15A2F165EB84}" dt="2019-01-21T11:13:02.158" v="40" actId="20577"/>
          <ac:spMkLst>
            <pc:docMk/>
            <pc:sldMk cId="3893967410" sldId="303"/>
            <ac:spMk id="3" creationId="{E51E458F-62C9-454C-ACE6-5388B8004997}"/>
          </ac:spMkLst>
        </pc:spChg>
      </pc:sldChg>
      <pc:sldChg chg="modSp">
        <pc:chgData name="Andrew Cracknell" userId="S::cracka@gloscol.ac.uk::2417584e-6dd1-4d54-906d-e7337ee83fb4" providerId="AD" clId="Web-{9D9FB800-6687-974F-43AF-15A2F165EB84}" dt="2019-01-21T11:24:46.767" v="198" actId="20577"/>
        <pc:sldMkLst>
          <pc:docMk/>
          <pc:sldMk cId="529685555" sldId="304"/>
        </pc:sldMkLst>
        <pc:spChg chg="mod">
          <ac:chgData name="Andrew Cracknell" userId="S::cracka@gloscol.ac.uk::2417584e-6dd1-4d54-906d-e7337ee83fb4" providerId="AD" clId="Web-{9D9FB800-6687-974F-43AF-15A2F165EB84}" dt="2019-01-21T11:24:15.984" v="153" actId="20577"/>
          <ac:spMkLst>
            <pc:docMk/>
            <pc:sldMk cId="529685555" sldId="304"/>
            <ac:spMk id="2" creationId="{18A1C8AB-205B-A04D-8296-522D76B02E76}"/>
          </ac:spMkLst>
        </pc:spChg>
        <pc:spChg chg="mod">
          <ac:chgData name="Andrew Cracknell" userId="S::cracka@gloscol.ac.uk::2417584e-6dd1-4d54-906d-e7337ee83fb4" providerId="AD" clId="Web-{9D9FB800-6687-974F-43AF-15A2F165EB84}" dt="2019-01-21T11:24:46.767" v="198" actId="20577"/>
          <ac:spMkLst>
            <pc:docMk/>
            <pc:sldMk cId="529685555" sldId="304"/>
            <ac:spMk id="3" creationId="{E51E458F-62C9-454C-ACE6-5388B8004997}"/>
          </ac:spMkLst>
        </pc:spChg>
      </pc:sldChg>
      <pc:sldChg chg="add">
        <pc:chgData name="Andrew Cracknell" userId="S::cracka@gloscol.ac.uk::2417584e-6dd1-4d54-906d-e7337ee83fb4" providerId="AD" clId="Web-{9D9FB800-6687-974F-43AF-15A2F165EB84}" dt="2019-01-21T11:04:12.358" v="17"/>
        <pc:sldMkLst>
          <pc:docMk/>
          <pc:sldMk cId="1513883038" sldId="307"/>
        </pc:sldMkLst>
      </pc:sldChg>
      <pc:sldChg chg="add">
        <pc:chgData name="Andrew Cracknell" userId="S::cracka@gloscol.ac.uk::2417584e-6dd1-4d54-906d-e7337ee83fb4" providerId="AD" clId="Web-{9D9FB800-6687-974F-43AF-15A2F165EB84}" dt="2019-01-21T11:04:12.452" v="18"/>
        <pc:sldMkLst>
          <pc:docMk/>
          <pc:sldMk cId="1861167961" sldId="308"/>
        </pc:sldMkLst>
      </pc:sldChg>
      <pc:sldChg chg="modSp new">
        <pc:chgData name="Andrew Cracknell" userId="S::cracka@gloscol.ac.uk::2417584e-6dd1-4d54-906d-e7337ee83fb4" providerId="AD" clId="Web-{9D9FB800-6687-974F-43AF-15A2F165EB84}" dt="2019-01-21T11:13:09.173" v="47" actId="20577"/>
        <pc:sldMkLst>
          <pc:docMk/>
          <pc:sldMk cId="3501350525" sldId="310"/>
        </pc:sldMkLst>
        <pc:spChg chg="mod">
          <ac:chgData name="Andrew Cracknell" userId="S::cracka@gloscol.ac.uk::2417584e-6dd1-4d54-906d-e7337ee83fb4" providerId="AD" clId="Web-{9D9FB800-6687-974F-43AF-15A2F165EB84}" dt="2019-01-21T11:13:09.173" v="47" actId="20577"/>
          <ac:spMkLst>
            <pc:docMk/>
            <pc:sldMk cId="3501350525" sldId="310"/>
            <ac:spMk id="2" creationId="{676C4710-AD1E-4E8C-9CE3-7A084D289BE6}"/>
          </ac:spMkLst>
        </pc:spChg>
      </pc:sldChg>
      <pc:sldChg chg="modSp new">
        <pc:chgData name="Andrew Cracknell" userId="S::cracka@gloscol.ac.uk::2417584e-6dd1-4d54-906d-e7337ee83fb4" providerId="AD" clId="Web-{9D9FB800-6687-974F-43AF-15A2F165EB84}" dt="2019-01-21T11:13:26.283" v="56" actId="20577"/>
        <pc:sldMkLst>
          <pc:docMk/>
          <pc:sldMk cId="1900072480" sldId="311"/>
        </pc:sldMkLst>
        <pc:spChg chg="mod">
          <ac:chgData name="Andrew Cracknell" userId="S::cracka@gloscol.ac.uk::2417584e-6dd1-4d54-906d-e7337ee83fb4" providerId="AD" clId="Web-{9D9FB800-6687-974F-43AF-15A2F165EB84}" dt="2019-01-21T11:13:25.174" v="53" actId="20577"/>
          <ac:spMkLst>
            <pc:docMk/>
            <pc:sldMk cId="1900072480" sldId="311"/>
            <ac:spMk id="2" creationId="{AF254E2C-F5A5-42BE-9907-FE764829B512}"/>
          </ac:spMkLst>
        </pc:spChg>
        <pc:spChg chg="mod">
          <ac:chgData name="Andrew Cracknell" userId="S::cracka@gloscol.ac.uk::2417584e-6dd1-4d54-906d-e7337ee83fb4" providerId="AD" clId="Web-{9D9FB800-6687-974F-43AF-15A2F165EB84}" dt="2019-01-21T11:13:26.283" v="56" actId="20577"/>
          <ac:spMkLst>
            <pc:docMk/>
            <pc:sldMk cId="1900072480" sldId="311"/>
            <ac:spMk id="3" creationId="{E4936984-D947-4B03-A175-560BB1D1D81B}"/>
          </ac:spMkLst>
        </pc:spChg>
      </pc:sldChg>
      <pc:sldChg chg="modSp new">
        <pc:chgData name="Andrew Cracknell" userId="S::cracka@gloscol.ac.uk::2417584e-6dd1-4d54-906d-e7337ee83fb4" providerId="AD" clId="Web-{9D9FB800-6687-974F-43AF-15A2F165EB84}" dt="2019-01-21T11:23:48.490" v="141" actId="20577"/>
        <pc:sldMkLst>
          <pc:docMk/>
          <pc:sldMk cId="907656335" sldId="312"/>
        </pc:sldMkLst>
        <pc:spChg chg="mod">
          <ac:chgData name="Andrew Cracknell" userId="S::cracka@gloscol.ac.uk::2417584e-6dd1-4d54-906d-e7337ee83fb4" providerId="AD" clId="Web-{9D9FB800-6687-974F-43AF-15A2F165EB84}" dt="2019-01-21T11:13:48.330" v="66" actId="20577"/>
          <ac:spMkLst>
            <pc:docMk/>
            <pc:sldMk cId="907656335" sldId="312"/>
            <ac:spMk id="2" creationId="{A13F9D65-9768-4631-9CC7-09C3A09914C6}"/>
          </ac:spMkLst>
        </pc:spChg>
        <pc:spChg chg="mod">
          <ac:chgData name="Andrew Cracknell" userId="S::cracka@gloscol.ac.uk::2417584e-6dd1-4d54-906d-e7337ee83fb4" providerId="AD" clId="Web-{9D9FB800-6687-974F-43AF-15A2F165EB84}" dt="2019-01-21T11:23:48.490" v="141" actId="20577"/>
          <ac:spMkLst>
            <pc:docMk/>
            <pc:sldMk cId="907656335" sldId="312"/>
            <ac:spMk id="3" creationId="{2729B4BB-0115-4491-97FE-F4A2A0E7F4AB}"/>
          </ac:spMkLst>
        </pc:spChg>
      </pc:sldChg>
      <pc:sldChg chg="modSp new">
        <pc:chgData name="Andrew Cracknell" userId="S::cracka@gloscol.ac.uk::2417584e-6dd1-4d54-906d-e7337ee83fb4" providerId="AD" clId="Web-{9D9FB800-6687-974F-43AF-15A2F165EB84}" dt="2019-01-21T11:24:11.280" v="148" actId="20577"/>
        <pc:sldMkLst>
          <pc:docMk/>
          <pc:sldMk cId="2209765387" sldId="313"/>
        </pc:sldMkLst>
        <pc:spChg chg="mod">
          <ac:chgData name="Andrew Cracknell" userId="S::cracka@gloscol.ac.uk::2417584e-6dd1-4d54-906d-e7337ee83fb4" providerId="AD" clId="Web-{9D9FB800-6687-974F-43AF-15A2F165EB84}" dt="2019-01-21T11:24:11.280" v="148" actId="20577"/>
          <ac:spMkLst>
            <pc:docMk/>
            <pc:sldMk cId="2209765387" sldId="313"/>
            <ac:spMk id="2" creationId="{D0DC5CC1-3C04-44CD-9002-34D61BFA4F0E}"/>
          </ac:spMkLst>
        </pc:spChg>
      </pc:sldChg>
    </pc:docChg>
  </pc:docChgLst>
  <pc:docChgLst>
    <pc:chgData name="Andrew Cracknell" userId="S::cracka@gloscol.ac.uk::2417584e-6dd1-4d54-906d-e7337ee83fb4" providerId="AD" clId="Web-{5F13F537-F7F7-B3D1-B4BA-65EDD370563F}"/>
    <pc:docChg chg="addSld delSld modSld">
      <pc:chgData name="Andrew Cracknell" userId="S::cracka@gloscol.ac.uk::2417584e-6dd1-4d54-906d-e7337ee83fb4" providerId="AD" clId="Web-{5F13F537-F7F7-B3D1-B4BA-65EDD370563F}" dt="2019-02-11T18:33:14.366" v="9"/>
      <pc:docMkLst>
        <pc:docMk/>
      </pc:docMkLst>
      <pc:sldChg chg="modSp">
        <pc:chgData name="Andrew Cracknell" userId="S::cracka@gloscol.ac.uk::2417584e-6dd1-4d54-906d-e7337ee83fb4" providerId="AD" clId="Web-{5F13F537-F7F7-B3D1-B4BA-65EDD370563F}" dt="2019-02-11T18:32:47.256" v="5" actId="20577"/>
        <pc:sldMkLst>
          <pc:docMk/>
          <pc:sldMk cId="2246116689" sldId="345"/>
        </pc:sldMkLst>
        <pc:spChg chg="mod">
          <ac:chgData name="Andrew Cracknell" userId="S::cracka@gloscol.ac.uk::2417584e-6dd1-4d54-906d-e7337ee83fb4" providerId="AD" clId="Web-{5F13F537-F7F7-B3D1-B4BA-65EDD370563F}" dt="2019-02-11T18:32:47.256" v="5" actId="20577"/>
          <ac:spMkLst>
            <pc:docMk/>
            <pc:sldMk cId="2246116689" sldId="345"/>
            <ac:spMk id="3" creationId="{4D72B665-76C8-4C74-B55D-736865A31969}"/>
          </ac:spMkLst>
        </pc:spChg>
      </pc:sldChg>
      <pc:sldChg chg="add del">
        <pc:chgData name="Andrew Cracknell" userId="S::cracka@gloscol.ac.uk::2417584e-6dd1-4d54-906d-e7337ee83fb4" providerId="AD" clId="Web-{5F13F537-F7F7-B3D1-B4BA-65EDD370563F}" dt="2019-02-11T18:33:14.366" v="9"/>
        <pc:sldMkLst>
          <pc:docMk/>
          <pc:sldMk cId="814744899" sldId="346"/>
        </pc:sldMkLst>
      </pc:sldChg>
      <pc:sldChg chg="new del">
        <pc:chgData name="Andrew Cracknell" userId="S::cracka@gloscol.ac.uk::2417584e-6dd1-4d54-906d-e7337ee83fb4" providerId="AD" clId="Web-{5F13F537-F7F7-B3D1-B4BA-65EDD370563F}" dt="2019-02-11T18:32:50.225" v="7"/>
        <pc:sldMkLst>
          <pc:docMk/>
          <pc:sldMk cId="3044333229" sldId="347"/>
        </pc:sldMkLst>
      </pc:sldChg>
    </pc:docChg>
  </pc:docChgLst>
  <pc:docChgLst>
    <pc:chgData name="Andrew Cracknell" userId="S::cracka@gloscol.ac.uk::2417584e-6dd1-4d54-906d-e7337ee83fb4" providerId="AD" clId="Web-{1BAB557E-76C4-4816-B6ED-2FB419783E92}"/>
    <pc:docChg chg="modSld">
      <pc:chgData name="Andrew Cracknell" userId="S::cracka@gloscol.ac.uk::2417584e-6dd1-4d54-906d-e7337ee83fb4" providerId="AD" clId="Web-{1BAB557E-76C4-4816-B6ED-2FB419783E92}" dt="2019-02-09T10:59:28.058" v="228" actId="20577"/>
      <pc:docMkLst>
        <pc:docMk/>
      </pc:docMkLst>
      <pc:sldChg chg="modSp">
        <pc:chgData name="Andrew Cracknell" userId="S::cracka@gloscol.ac.uk::2417584e-6dd1-4d54-906d-e7337ee83fb4" providerId="AD" clId="Web-{1BAB557E-76C4-4816-B6ED-2FB419783E92}" dt="2019-02-09T10:59:28.058" v="227" actId="20577"/>
        <pc:sldMkLst>
          <pc:docMk/>
          <pc:sldMk cId="48006404" sldId="327"/>
        </pc:sldMkLst>
        <pc:spChg chg="mod">
          <ac:chgData name="Andrew Cracknell" userId="S::cracka@gloscol.ac.uk::2417584e-6dd1-4d54-906d-e7337ee83fb4" providerId="AD" clId="Web-{1BAB557E-76C4-4816-B6ED-2FB419783E92}" dt="2019-02-09T10:54:01.038" v="18" actId="20577"/>
          <ac:spMkLst>
            <pc:docMk/>
            <pc:sldMk cId="48006404" sldId="327"/>
            <ac:spMk id="2" creationId="{5CBC7B51-9BB0-4DBA-A948-EEBDCE13B11E}"/>
          </ac:spMkLst>
        </pc:spChg>
        <pc:spChg chg="mod">
          <ac:chgData name="Andrew Cracknell" userId="S::cracka@gloscol.ac.uk::2417584e-6dd1-4d54-906d-e7337ee83fb4" providerId="AD" clId="Web-{1BAB557E-76C4-4816-B6ED-2FB419783E92}" dt="2019-02-09T10:59:28.058" v="227" actId="20577"/>
          <ac:spMkLst>
            <pc:docMk/>
            <pc:sldMk cId="48006404" sldId="327"/>
            <ac:spMk id="3" creationId="{E88E2C54-1954-4065-AE77-6E8BB1C8C308}"/>
          </ac:spMkLst>
        </pc:spChg>
      </pc:sldChg>
    </pc:docChg>
  </pc:docChgLst>
  <pc:docChgLst>
    <pc:chgData name="Andrew Cracknell" userId="S::cracka@gloscol.ac.uk::2417584e-6dd1-4d54-906d-e7337ee83fb4" providerId="AD" clId="Web-{176666F4-F3E8-FCF8-6A62-56593689FCF9}"/>
    <pc:docChg chg="addSld delSld modSld sldOrd">
      <pc:chgData name="Andrew Cracknell" userId="S::cracka@gloscol.ac.uk::2417584e-6dd1-4d54-906d-e7337ee83fb4" providerId="AD" clId="Web-{176666F4-F3E8-FCF8-6A62-56593689FCF9}" dt="2019-02-12T08:35:13.738" v="428" actId="20577"/>
      <pc:docMkLst>
        <pc:docMk/>
      </pc:docMkLst>
      <pc:sldChg chg="modSp">
        <pc:chgData name="Andrew Cracknell" userId="S::cracka@gloscol.ac.uk::2417584e-6dd1-4d54-906d-e7337ee83fb4" providerId="AD" clId="Web-{176666F4-F3E8-FCF8-6A62-56593689FCF9}" dt="2019-02-12T08:35:13.738" v="427" actId="20577"/>
        <pc:sldMkLst>
          <pc:docMk/>
          <pc:sldMk cId="3501350525" sldId="310"/>
        </pc:sldMkLst>
        <pc:spChg chg="mod">
          <ac:chgData name="Andrew Cracknell" userId="S::cracka@gloscol.ac.uk::2417584e-6dd1-4d54-906d-e7337ee83fb4" providerId="AD" clId="Web-{176666F4-F3E8-FCF8-6A62-56593689FCF9}" dt="2019-02-12T08:35:13.738" v="427" actId="20577"/>
          <ac:spMkLst>
            <pc:docMk/>
            <pc:sldMk cId="3501350525" sldId="310"/>
            <ac:spMk id="3" creationId="{BD7DD1D3-8B61-4C07-B8AC-21352DFA6669}"/>
          </ac:spMkLst>
        </pc:spChg>
      </pc:sldChg>
      <pc:sldChg chg="del">
        <pc:chgData name="Andrew Cracknell" userId="S::cracka@gloscol.ac.uk::2417584e-6dd1-4d54-906d-e7337ee83fb4" providerId="AD" clId="Web-{176666F4-F3E8-FCF8-6A62-56593689FCF9}" dt="2019-02-12T08:34:52.442" v="412"/>
        <pc:sldMkLst>
          <pc:docMk/>
          <pc:sldMk cId="1900072480" sldId="311"/>
        </pc:sldMkLst>
      </pc:sldChg>
      <pc:sldChg chg="modSp">
        <pc:chgData name="Andrew Cracknell" userId="S::cracka@gloscol.ac.uk::2417584e-6dd1-4d54-906d-e7337ee83fb4" providerId="AD" clId="Web-{176666F4-F3E8-FCF8-6A62-56593689FCF9}" dt="2019-02-12T07:48:46.409" v="18" actId="20577"/>
        <pc:sldMkLst>
          <pc:docMk/>
          <pc:sldMk cId="3975147824" sldId="339"/>
        </pc:sldMkLst>
        <pc:spChg chg="mod">
          <ac:chgData name="Andrew Cracknell" userId="S::cracka@gloscol.ac.uk::2417584e-6dd1-4d54-906d-e7337ee83fb4" providerId="AD" clId="Web-{176666F4-F3E8-FCF8-6A62-56593689FCF9}" dt="2019-02-12T07:48:46.409" v="18" actId="20577"/>
          <ac:spMkLst>
            <pc:docMk/>
            <pc:sldMk cId="3975147824" sldId="339"/>
            <ac:spMk id="3" creationId="{78E62099-C3C9-4BDD-B523-1B45791A76CE}"/>
          </ac:spMkLst>
        </pc:spChg>
      </pc:sldChg>
      <pc:sldChg chg="modSp">
        <pc:chgData name="Andrew Cracknell" userId="S::cracka@gloscol.ac.uk::2417584e-6dd1-4d54-906d-e7337ee83fb4" providerId="AD" clId="Web-{176666F4-F3E8-FCF8-6A62-56593689FCF9}" dt="2019-02-12T08:19:33.910" v="383" actId="20577"/>
        <pc:sldMkLst>
          <pc:docMk/>
          <pc:sldMk cId="2246116689" sldId="345"/>
        </pc:sldMkLst>
        <pc:spChg chg="mod">
          <ac:chgData name="Andrew Cracknell" userId="S::cracka@gloscol.ac.uk::2417584e-6dd1-4d54-906d-e7337ee83fb4" providerId="AD" clId="Web-{176666F4-F3E8-FCF8-6A62-56593689FCF9}" dt="2019-02-12T08:19:33.910" v="383" actId="20577"/>
          <ac:spMkLst>
            <pc:docMk/>
            <pc:sldMk cId="2246116689" sldId="345"/>
            <ac:spMk id="3" creationId="{4D72B665-76C8-4C74-B55D-736865A31969}"/>
          </ac:spMkLst>
        </pc:spChg>
      </pc:sldChg>
      <pc:sldChg chg="modSp">
        <pc:chgData name="Andrew Cracknell" userId="S::cracka@gloscol.ac.uk::2417584e-6dd1-4d54-906d-e7337ee83fb4" providerId="AD" clId="Web-{176666F4-F3E8-FCF8-6A62-56593689FCF9}" dt="2019-02-12T08:18:32.629" v="334" actId="20577"/>
        <pc:sldMkLst>
          <pc:docMk/>
          <pc:sldMk cId="814744899" sldId="346"/>
        </pc:sldMkLst>
        <pc:spChg chg="mod">
          <ac:chgData name="Andrew Cracknell" userId="S::cracka@gloscol.ac.uk::2417584e-6dd1-4d54-906d-e7337ee83fb4" providerId="AD" clId="Web-{176666F4-F3E8-FCF8-6A62-56593689FCF9}" dt="2019-02-12T08:18:32.629" v="334" actId="20577"/>
          <ac:spMkLst>
            <pc:docMk/>
            <pc:sldMk cId="814744899" sldId="346"/>
            <ac:spMk id="3" creationId="{1E76949C-CBEE-4B10-951A-0CEA9312F895}"/>
          </ac:spMkLst>
        </pc:spChg>
      </pc:sldChg>
      <pc:sldChg chg="modSp new ord">
        <pc:chgData name="Andrew Cracknell" userId="S::cracka@gloscol.ac.uk::2417584e-6dd1-4d54-906d-e7337ee83fb4" providerId="AD" clId="Web-{176666F4-F3E8-FCF8-6A62-56593689FCF9}" dt="2019-02-12T08:16:07.160" v="256" actId="20577"/>
        <pc:sldMkLst>
          <pc:docMk/>
          <pc:sldMk cId="2562128819" sldId="347"/>
        </pc:sldMkLst>
        <pc:spChg chg="mod">
          <ac:chgData name="Andrew Cracknell" userId="S::cracka@gloscol.ac.uk::2417584e-6dd1-4d54-906d-e7337ee83fb4" providerId="AD" clId="Web-{176666F4-F3E8-FCF8-6A62-56593689FCF9}" dt="2019-02-12T08:14:09.738" v="179" actId="1076"/>
          <ac:spMkLst>
            <pc:docMk/>
            <pc:sldMk cId="2562128819" sldId="347"/>
            <ac:spMk id="2" creationId="{FDFA3D61-4300-4C5F-A514-0FAC1D80CA53}"/>
          </ac:spMkLst>
        </pc:spChg>
        <pc:spChg chg="mod">
          <ac:chgData name="Andrew Cracknell" userId="S::cracka@gloscol.ac.uk::2417584e-6dd1-4d54-906d-e7337ee83fb4" providerId="AD" clId="Web-{176666F4-F3E8-FCF8-6A62-56593689FCF9}" dt="2019-02-12T08:16:07.160" v="256" actId="20577"/>
          <ac:spMkLst>
            <pc:docMk/>
            <pc:sldMk cId="2562128819" sldId="347"/>
            <ac:spMk id="3" creationId="{1347F660-B15F-40CC-8D39-0587CB835583}"/>
          </ac:spMkLst>
        </pc:spChg>
      </pc:sldChg>
      <pc:sldChg chg="modSp new">
        <pc:chgData name="Andrew Cracknell" userId="S::cracka@gloscol.ac.uk::2417584e-6dd1-4d54-906d-e7337ee83fb4" providerId="AD" clId="Web-{176666F4-F3E8-FCF8-6A62-56593689FCF9}" dt="2019-02-12T08:20:07.504" v="410" actId="20577"/>
        <pc:sldMkLst>
          <pc:docMk/>
          <pc:sldMk cId="319128630" sldId="348"/>
        </pc:sldMkLst>
        <pc:spChg chg="mod">
          <ac:chgData name="Andrew Cracknell" userId="S::cracka@gloscol.ac.uk::2417584e-6dd1-4d54-906d-e7337ee83fb4" providerId="AD" clId="Web-{176666F4-F3E8-FCF8-6A62-56593689FCF9}" dt="2019-02-12T08:20:07.504" v="410" actId="20577"/>
          <ac:spMkLst>
            <pc:docMk/>
            <pc:sldMk cId="319128630" sldId="348"/>
            <ac:spMk id="2" creationId="{1A9318E5-4EA3-4762-BA9C-18ECEA6B018C}"/>
          </ac:spMkLst>
        </pc:spChg>
        <pc:spChg chg="mod">
          <ac:chgData name="Andrew Cracknell" userId="S::cracka@gloscol.ac.uk::2417584e-6dd1-4d54-906d-e7337ee83fb4" providerId="AD" clId="Web-{176666F4-F3E8-FCF8-6A62-56593689FCF9}" dt="2019-02-12T08:17:59.144" v="304" actId="20577"/>
          <ac:spMkLst>
            <pc:docMk/>
            <pc:sldMk cId="319128630" sldId="348"/>
            <ac:spMk id="3" creationId="{DF2F729E-2A99-4F98-B9F7-7CC7153F7993}"/>
          </ac:spMkLst>
        </pc:spChg>
      </pc:sldChg>
    </pc:docChg>
  </pc:docChgLst>
  <pc:docChgLst>
    <pc:chgData name="Andrew Cracknell" userId="S::cracka@gloscol.ac.uk::2417584e-6dd1-4d54-906d-e7337ee83fb4" providerId="AD" clId="Web-{CDF12E37-6B08-3DC0-827C-ED3948110FA7}"/>
    <pc:docChg chg="addSld delSld modSld sldOrd">
      <pc:chgData name="Andrew Cracknell" userId="S::cracka@gloscol.ac.uk::2417584e-6dd1-4d54-906d-e7337ee83fb4" providerId="AD" clId="Web-{CDF12E37-6B08-3DC0-827C-ED3948110FA7}" dt="2019-01-29T16:00:18.809" v="713" actId="20577"/>
      <pc:docMkLst>
        <pc:docMk/>
      </pc:docMkLst>
      <pc:sldChg chg="ord">
        <pc:chgData name="Andrew Cracknell" userId="S::cracka@gloscol.ac.uk::2417584e-6dd1-4d54-906d-e7337ee83fb4" providerId="AD" clId="Web-{CDF12E37-6B08-3DC0-827C-ED3948110FA7}" dt="2019-01-29T10:08:01.545" v="0"/>
        <pc:sldMkLst>
          <pc:docMk/>
          <pc:sldMk cId="4037241646" sldId="287"/>
        </pc:sldMkLst>
      </pc:sldChg>
      <pc:sldChg chg="modSp">
        <pc:chgData name="Andrew Cracknell" userId="S::cracka@gloscol.ac.uk::2417584e-6dd1-4d54-906d-e7337ee83fb4" providerId="AD" clId="Web-{CDF12E37-6B08-3DC0-827C-ED3948110FA7}" dt="2019-01-29T15:57:55.107" v="692" actId="20577"/>
        <pc:sldMkLst>
          <pc:docMk/>
          <pc:sldMk cId="457714393" sldId="289"/>
        </pc:sldMkLst>
        <pc:spChg chg="mod">
          <ac:chgData name="Andrew Cracknell" userId="S::cracka@gloscol.ac.uk::2417584e-6dd1-4d54-906d-e7337ee83fb4" providerId="AD" clId="Web-{CDF12E37-6B08-3DC0-827C-ED3948110FA7}" dt="2019-01-29T15:57:55.107" v="692" actId="20577"/>
          <ac:spMkLst>
            <pc:docMk/>
            <pc:sldMk cId="457714393" sldId="289"/>
            <ac:spMk id="3" creationId="{E51E458F-62C9-454C-ACE6-5388B8004997}"/>
          </ac:spMkLst>
        </pc:spChg>
      </pc:sldChg>
      <pc:sldChg chg="modSp">
        <pc:chgData name="Andrew Cracknell" userId="S::cracka@gloscol.ac.uk::2417584e-6dd1-4d54-906d-e7337ee83fb4" providerId="AD" clId="Web-{CDF12E37-6B08-3DC0-827C-ED3948110FA7}" dt="2019-01-29T16:00:01.950" v="706" actId="20577"/>
        <pc:sldMkLst>
          <pc:docMk/>
          <pc:sldMk cId="2857862441" sldId="290"/>
        </pc:sldMkLst>
        <pc:spChg chg="mod">
          <ac:chgData name="Andrew Cracknell" userId="S::cracka@gloscol.ac.uk::2417584e-6dd1-4d54-906d-e7337ee83fb4" providerId="AD" clId="Web-{CDF12E37-6B08-3DC0-827C-ED3948110FA7}" dt="2019-01-29T16:00:01.950" v="706" actId="20577"/>
          <ac:spMkLst>
            <pc:docMk/>
            <pc:sldMk cId="2857862441" sldId="290"/>
            <ac:spMk id="2" creationId="{DE09F26D-7D7D-4342-8DF1-C3BB81E4F86F}"/>
          </ac:spMkLst>
        </pc:spChg>
      </pc:sldChg>
      <pc:sldChg chg="modSp">
        <pc:chgData name="Andrew Cracknell" userId="S::cracka@gloscol.ac.uk::2417584e-6dd1-4d54-906d-e7337ee83fb4" providerId="AD" clId="Web-{CDF12E37-6B08-3DC0-827C-ED3948110FA7}" dt="2019-01-29T16:00:18.809" v="712" actId="20577"/>
        <pc:sldMkLst>
          <pc:docMk/>
          <pc:sldMk cId="566573101" sldId="291"/>
        </pc:sldMkLst>
        <pc:spChg chg="mod">
          <ac:chgData name="Andrew Cracknell" userId="S::cracka@gloscol.ac.uk::2417584e-6dd1-4d54-906d-e7337ee83fb4" providerId="AD" clId="Web-{CDF12E37-6B08-3DC0-827C-ED3948110FA7}" dt="2019-01-29T16:00:18.809" v="712" actId="20577"/>
          <ac:spMkLst>
            <pc:docMk/>
            <pc:sldMk cId="566573101" sldId="291"/>
            <ac:spMk id="2" creationId="{DE09F26D-7D7D-4342-8DF1-C3BB81E4F86F}"/>
          </ac:spMkLst>
        </pc:spChg>
      </pc:sldChg>
      <pc:sldChg chg="modSp ord">
        <pc:chgData name="Andrew Cracknell" userId="S::cracka@gloscol.ac.uk::2417584e-6dd1-4d54-906d-e7337ee83fb4" providerId="AD" clId="Web-{CDF12E37-6B08-3DC0-827C-ED3948110FA7}" dt="2019-01-29T15:56:47.748" v="631" actId="20577"/>
        <pc:sldMkLst>
          <pc:docMk/>
          <pc:sldMk cId="1525795058" sldId="292"/>
        </pc:sldMkLst>
        <pc:spChg chg="mod">
          <ac:chgData name="Andrew Cracknell" userId="S::cracka@gloscol.ac.uk::2417584e-6dd1-4d54-906d-e7337ee83fb4" providerId="AD" clId="Web-{CDF12E37-6B08-3DC0-827C-ED3948110FA7}" dt="2019-01-29T15:56:47.748" v="631" actId="20577"/>
          <ac:spMkLst>
            <pc:docMk/>
            <pc:sldMk cId="1525795058" sldId="292"/>
            <ac:spMk id="2" creationId="{DE09F26D-7D7D-4342-8DF1-C3BB81E4F86F}"/>
          </ac:spMkLst>
        </pc:spChg>
        <pc:spChg chg="mod">
          <ac:chgData name="Andrew Cracknell" userId="S::cracka@gloscol.ac.uk::2417584e-6dd1-4d54-906d-e7337ee83fb4" providerId="AD" clId="Web-{CDF12E37-6B08-3DC0-827C-ED3948110FA7}" dt="2019-01-29T15:56:11.420" v="589" actId="20577"/>
          <ac:spMkLst>
            <pc:docMk/>
            <pc:sldMk cId="1525795058" sldId="292"/>
            <ac:spMk id="3" creationId="{EA1C89F3-846C-ED4A-B2E8-F46F61863185}"/>
          </ac:spMkLst>
        </pc:spChg>
      </pc:sldChg>
      <pc:sldChg chg="modSp">
        <pc:chgData name="Andrew Cracknell" userId="S::cracka@gloscol.ac.uk::2417584e-6dd1-4d54-906d-e7337ee83fb4" providerId="AD" clId="Web-{CDF12E37-6B08-3DC0-827C-ED3948110FA7}" dt="2019-01-29T15:58:22.466" v="696"/>
        <pc:sldMkLst>
          <pc:docMk/>
          <pc:sldMk cId="3133800865" sldId="323"/>
        </pc:sldMkLst>
        <pc:graphicFrameChg chg="mod modGraphic">
          <ac:chgData name="Andrew Cracknell" userId="S::cracka@gloscol.ac.uk::2417584e-6dd1-4d54-906d-e7337ee83fb4" providerId="AD" clId="Web-{CDF12E37-6B08-3DC0-827C-ED3948110FA7}" dt="2019-01-29T15:58:22.466" v="696"/>
          <ac:graphicFrameMkLst>
            <pc:docMk/>
            <pc:sldMk cId="3133800865" sldId="323"/>
            <ac:graphicFrameMk id="6" creationId="{05850A2C-7147-4DCF-AEDB-FB27E6DEDC35}"/>
          </ac:graphicFrameMkLst>
        </pc:graphicFrameChg>
      </pc:sldChg>
      <pc:sldChg chg="modSp">
        <pc:chgData name="Andrew Cracknell" userId="S::cracka@gloscol.ac.uk::2417584e-6dd1-4d54-906d-e7337ee83fb4" providerId="AD" clId="Web-{CDF12E37-6B08-3DC0-827C-ED3948110FA7}" dt="2019-01-29T15:58:49.700" v="699" actId="20577"/>
        <pc:sldMkLst>
          <pc:docMk/>
          <pc:sldMk cId="3629429482" sldId="324"/>
        </pc:sldMkLst>
        <pc:spChg chg="mod">
          <ac:chgData name="Andrew Cracknell" userId="S::cracka@gloscol.ac.uk::2417584e-6dd1-4d54-906d-e7337ee83fb4" providerId="AD" clId="Web-{CDF12E37-6B08-3DC0-827C-ED3948110FA7}" dt="2019-01-29T15:58:49.700" v="699" actId="20577"/>
          <ac:spMkLst>
            <pc:docMk/>
            <pc:sldMk cId="3629429482" sldId="324"/>
            <ac:spMk id="7" creationId="{1938989A-69DC-446D-A140-97905AD97CEE}"/>
          </ac:spMkLst>
        </pc:spChg>
        <pc:graphicFrameChg chg="mod modGraphic">
          <ac:chgData name="Andrew Cracknell" userId="S::cracka@gloscol.ac.uk::2417584e-6dd1-4d54-906d-e7337ee83fb4" providerId="AD" clId="Web-{CDF12E37-6B08-3DC0-827C-ED3948110FA7}" dt="2019-01-29T15:58:46.154" v="698"/>
          <ac:graphicFrameMkLst>
            <pc:docMk/>
            <pc:sldMk cId="3629429482" sldId="324"/>
            <ac:graphicFrameMk id="5" creationId="{325B9320-3B5A-4E69-8E38-7E1C1E82C2A2}"/>
          </ac:graphicFrameMkLst>
        </pc:graphicFrameChg>
      </pc:sldChg>
      <pc:sldChg chg="modSp ord">
        <pc:chgData name="Andrew Cracknell" userId="S::cracka@gloscol.ac.uk::2417584e-6dd1-4d54-906d-e7337ee83fb4" providerId="AD" clId="Web-{CDF12E37-6B08-3DC0-827C-ED3948110FA7}" dt="2019-01-29T15:13:46.341" v="344" actId="20577"/>
        <pc:sldMkLst>
          <pc:docMk/>
          <pc:sldMk cId="48006404" sldId="327"/>
        </pc:sldMkLst>
        <pc:spChg chg="mod">
          <ac:chgData name="Andrew Cracknell" userId="S::cracka@gloscol.ac.uk::2417584e-6dd1-4d54-906d-e7337ee83fb4" providerId="AD" clId="Web-{CDF12E37-6B08-3DC0-827C-ED3948110FA7}" dt="2019-01-29T15:13:05.060" v="241" actId="20577"/>
          <ac:spMkLst>
            <pc:docMk/>
            <pc:sldMk cId="48006404" sldId="327"/>
            <ac:spMk id="2" creationId="{5CBC7B51-9BB0-4DBA-A948-EEBDCE13B11E}"/>
          </ac:spMkLst>
        </pc:spChg>
        <pc:spChg chg="mod">
          <ac:chgData name="Andrew Cracknell" userId="S::cracka@gloscol.ac.uk::2417584e-6dd1-4d54-906d-e7337ee83fb4" providerId="AD" clId="Web-{CDF12E37-6B08-3DC0-827C-ED3948110FA7}" dt="2019-01-29T15:13:46.341" v="344" actId="20577"/>
          <ac:spMkLst>
            <pc:docMk/>
            <pc:sldMk cId="48006404" sldId="327"/>
            <ac:spMk id="3" creationId="{E88E2C54-1954-4065-AE77-6E8BB1C8C308}"/>
          </ac:spMkLst>
        </pc:spChg>
      </pc:sldChg>
      <pc:sldChg chg="modSp new">
        <pc:chgData name="Andrew Cracknell" userId="S::cracka@gloscol.ac.uk::2417584e-6dd1-4d54-906d-e7337ee83fb4" providerId="AD" clId="Web-{CDF12E37-6B08-3DC0-827C-ED3948110FA7}" dt="2019-01-29T10:45:43.790" v="87" actId="20577"/>
        <pc:sldMkLst>
          <pc:docMk/>
          <pc:sldMk cId="2748029531" sldId="328"/>
        </pc:sldMkLst>
        <pc:spChg chg="mod">
          <ac:chgData name="Andrew Cracknell" userId="S::cracka@gloscol.ac.uk::2417584e-6dd1-4d54-906d-e7337ee83fb4" providerId="AD" clId="Web-{CDF12E37-6B08-3DC0-827C-ED3948110FA7}" dt="2019-01-29T10:45:39.196" v="84" actId="20577"/>
          <ac:spMkLst>
            <pc:docMk/>
            <pc:sldMk cId="2748029531" sldId="328"/>
            <ac:spMk id="2" creationId="{AA8A52E8-8182-4B72-9E74-19CAACB2488C}"/>
          </ac:spMkLst>
        </pc:spChg>
        <pc:spChg chg="mod">
          <ac:chgData name="Andrew Cracknell" userId="S::cracka@gloscol.ac.uk::2417584e-6dd1-4d54-906d-e7337ee83fb4" providerId="AD" clId="Web-{CDF12E37-6B08-3DC0-827C-ED3948110FA7}" dt="2019-01-29T10:45:43.790" v="87" actId="20577"/>
          <ac:spMkLst>
            <pc:docMk/>
            <pc:sldMk cId="2748029531" sldId="328"/>
            <ac:spMk id="3" creationId="{5B6CAF07-4AC1-4105-94C9-391DF1FF0739}"/>
          </ac:spMkLst>
        </pc:spChg>
      </pc:sldChg>
      <pc:sldChg chg="modSp new">
        <pc:chgData name="Andrew Cracknell" userId="S::cracka@gloscol.ac.uk::2417584e-6dd1-4d54-906d-e7337ee83fb4" providerId="AD" clId="Web-{CDF12E37-6B08-3DC0-827C-ED3948110FA7}" dt="2019-01-29T11:45:13.418" v="148" actId="20577"/>
        <pc:sldMkLst>
          <pc:docMk/>
          <pc:sldMk cId="3797456817" sldId="329"/>
        </pc:sldMkLst>
        <pc:spChg chg="mod">
          <ac:chgData name="Andrew Cracknell" userId="S::cracka@gloscol.ac.uk::2417584e-6dd1-4d54-906d-e7337ee83fb4" providerId="AD" clId="Web-{CDF12E37-6B08-3DC0-827C-ED3948110FA7}" dt="2019-01-29T11:45:13.418" v="148" actId="20577"/>
          <ac:spMkLst>
            <pc:docMk/>
            <pc:sldMk cId="3797456817" sldId="329"/>
            <ac:spMk id="2" creationId="{D60387A7-784C-4908-BC1E-31CBC91AF790}"/>
          </ac:spMkLst>
        </pc:spChg>
        <pc:spChg chg="mod">
          <ac:chgData name="Andrew Cracknell" userId="S::cracka@gloscol.ac.uk::2417584e-6dd1-4d54-906d-e7337ee83fb4" providerId="AD" clId="Web-{CDF12E37-6B08-3DC0-827C-ED3948110FA7}" dt="2019-01-29T11:45:03.746" v="140" actId="20577"/>
          <ac:spMkLst>
            <pc:docMk/>
            <pc:sldMk cId="3797456817" sldId="329"/>
            <ac:spMk id="3" creationId="{EE76B6DE-7E15-4066-A033-1713E67A1473}"/>
          </ac:spMkLst>
        </pc:spChg>
      </pc:sldChg>
      <pc:sldChg chg="modSp new">
        <pc:chgData name="Andrew Cracknell" userId="S::cracka@gloscol.ac.uk::2417584e-6dd1-4d54-906d-e7337ee83fb4" providerId="AD" clId="Web-{CDF12E37-6B08-3DC0-827C-ED3948110FA7}" dt="2019-01-29T11:45:35.183" v="164" actId="14100"/>
        <pc:sldMkLst>
          <pc:docMk/>
          <pc:sldMk cId="2309869354" sldId="330"/>
        </pc:sldMkLst>
        <pc:spChg chg="mod">
          <ac:chgData name="Andrew Cracknell" userId="S::cracka@gloscol.ac.uk::2417584e-6dd1-4d54-906d-e7337ee83fb4" providerId="AD" clId="Web-{CDF12E37-6B08-3DC0-827C-ED3948110FA7}" dt="2019-01-29T11:45:22.652" v="158" actId="20577"/>
          <ac:spMkLst>
            <pc:docMk/>
            <pc:sldMk cId="2309869354" sldId="330"/>
            <ac:spMk id="2" creationId="{BC904CFD-099B-427E-BF3E-DCC0ECD917AD}"/>
          </ac:spMkLst>
        </pc:spChg>
        <pc:spChg chg="mod">
          <ac:chgData name="Andrew Cracknell" userId="S::cracka@gloscol.ac.uk::2417584e-6dd1-4d54-906d-e7337ee83fb4" providerId="AD" clId="Web-{CDF12E37-6B08-3DC0-827C-ED3948110FA7}" dt="2019-01-29T11:45:35.183" v="164" actId="14100"/>
          <ac:spMkLst>
            <pc:docMk/>
            <pc:sldMk cId="2309869354" sldId="330"/>
            <ac:spMk id="3" creationId="{96278F35-7344-4E51-9556-667FF3B41257}"/>
          </ac:spMkLst>
        </pc:spChg>
      </pc:sldChg>
      <pc:sldChg chg="addSp delSp modSp new ord">
        <pc:chgData name="Andrew Cracknell" userId="S::cracka@gloscol.ac.uk::2417584e-6dd1-4d54-906d-e7337ee83fb4" providerId="AD" clId="Web-{CDF12E37-6B08-3DC0-827C-ED3948110FA7}" dt="2019-01-29T11:46:29.277" v="189" actId="20577"/>
        <pc:sldMkLst>
          <pc:docMk/>
          <pc:sldMk cId="2953303779" sldId="331"/>
        </pc:sldMkLst>
        <pc:spChg chg="mod">
          <ac:chgData name="Andrew Cracknell" userId="S::cracka@gloscol.ac.uk::2417584e-6dd1-4d54-906d-e7337ee83fb4" providerId="AD" clId="Web-{CDF12E37-6B08-3DC0-827C-ED3948110FA7}" dt="2019-01-29T11:46:29.277" v="189" actId="20577"/>
          <ac:spMkLst>
            <pc:docMk/>
            <pc:sldMk cId="2953303779" sldId="331"/>
            <ac:spMk id="2" creationId="{FBE9B47F-2E64-4940-8AEF-FED80E064441}"/>
          </ac:spMkLst>
        </pc:spChg>
        <pc:spChg chg="add del mod">
          <ac:chgData name="Andrew Cracknell" userId="S::cracka@gloscol.ac.uk::2417584e-6dd1-4d54-906d-e7337ee83fb4" providerId="AD" clId="Web-{CDF12E37-6B08-3DC0-827C-ED3948110FA7}" dt="2019-01-29T11:46:23.371" v="178" actId="20577"/>
          <ac:spMkLst>
            <pc:docMk/>
            <pc:sldMk cId="2953303779" sldId="331"/>
            <ac:spMk id="3" creationId="{067636F0-5B81-4056-95F0-4BF51F579619}"/>
          </ac:spMkLst>
        </pc:spChg>
        <pc:graphicFrameChg chg="add del mod ord modGraphic">
          <ac:chgData name="Andrew Cracknell" userId="S::cracka@gloscol.ac.uk::2417584e-6dd1-4d54-906d-e7337ee83fb4" providerId="AD" clId="Web-{CDF12E37-6B08-3DC0-827C-ED3948110FA7}" dt="2019-01-29T11:46:00.574" v="175"/>
          <ac:graphicFrameMkLst>
            <pc:docMk/>
            <pc:sldMk cId="2953303779" sldId="331"/>
            <ac:graphicFrameMk id="5" creationId="{59D0C4A8-BDFC-4EA4-B2E3-CD161187F69F}"/>
          </ac:graphicFrameMkLst>
        </pc:graphicFrameChg>
      </pc:sldChg>
    </pc:docChg>
  </pc:docChgLst>
  <pc:docChgLst>
    <pc:chgData name="Andrew Cracknell" userId="S::cracka@gloscol.ac.uk::2417584e-6dd1-4d54-906d-e7337ee83fb4" providerId="AD" clId="Web-{FF49BA11-74C5-4699-B097-CCF0D96FA2C8}"/>
    <pc:docChg chg="addSld modSld sldOrd">
      <pc:chgData name="Andrew Cracknell" userId="S::cracka@gloscol.ac.uk::2417584e-6dd1-4d54-906d-e7337ee83fb4" providerId="AD" clId="Web-{FF49BA11-74C5-4699-B097-CCF0D96FA2C8}" dt="2019-02-13T19:28:05.254" v="1343"/>
      <pc:docMkLst>
        <pc:docMk/>
      </pc:docMkLst>
      <pc:sldChg chg="ord">
        <pc:chgData name="Andrew Cracknell" userId="S::cracka@gloscol.ac.uk::2417584e-6dd1-4d54-906d-e7337ee83fb4" providerId="AD" clId="Web-{FF49BA11-74C5-4699-B097-CCF0D96FA2C8}" dt="2019-02-13T19:28:05.238" v="1338"/>
        <pc:sldMkLst>
          <pc:docMk/>
          <pc:sldMk cId="2145263509" sldId="298"/>
        </pc:sldMkLst>
      </pc:sldChg>
      <pc:sldChg chg="ord">
        <pc:chgData name="Andrew Cracknell" userId="S::cracka@gloscol.ac.uk::2417584e-6dd1-4d54-906d-e7337ee83fb4" providerId="AD" clId="Web-{FF49BA11-74C5-4699-B097-CCF0D96FA2C8}" dt="2019-02-13T19:28:05.254" v="1343"/>
        <pc:sldMkLst>
          <pc:docMk/>
          <pc:sldMk cId="3205288221" sldId="349"/>
        </pc:sldMkLst>
      </pc:sldChg>
      <pc:sldChg chg="ord">
        <pc:chgData name="Andrew Cracknell" userId="S::cracka@gloscol.ac.uk::2417584e-6dd1-4d54-906d-e7337ee83fb4" providerId="AD" clId="Web-{FF49BA11-74C5-4699-B097-CCF0D96FA2C8}" dt="2019-02-13T19:28:05.254" v="1342"/>
        <pc:sldMkLst>
          <pc:docMk/>
          <pc:sldMk cId="405171401" sldId="350"/>
        </pc:sldMkLst>
      </pc:sldChg>
      <pc:sldChg chg="ord">
        <pc:chgData name="Andrew Cracknell" userId="S::cracka@gloscol.ac.uk::2417584e-6dd1-4d54-906d-e7337ee83fb4" providerId="AD" clId="Web-{FF49BA11-74C5-4699-B097-CCF0D96FA2C8}" dt="2019-02-13T19:28:05.254" v="1341"/>
        <pc:sldMkLst>
          <pc:docMk/>
          <pc:sldMk cId="4044570579" sldId="351"/>
        </pc:sldMkLst>
      </pc:sldChg>
      <pc:sldChg chg="ord">
        <pc:chgData name="Andrew Cracknell" userId="S::cracka@gloscol.ac.uk::2417584e-6dd1-4d54-906d-e7337ee83fb4" providerId="AD" clId="Web-{FF49BA11-74C5-4699-B097-CCF0D96FA2C8}" dt="2019-02-13T19:28:05.254" v="1340"/>
        <pc:sldMkLst>
          <pc:docMk/>
          <pc:sldMk cId="348459131" sldId="352"/>
        </pc:sldMkLst>
      </pc:sldChg>
      <pc:sldChg chg="modSp ord">
        <pc:chgData name="Andrew Cracknell" userId="S::cracka@gloscol.ac.uk::2417584e-6dd1-4d54-906d-e7337ee83fb4" providerId="AD" clId="Web-{FF49BA11-74C5-4699-B097-CCF0D96FA2C8}" dt="2019-02-13T19:17:49.506" v="1328" actId="20577"/>
        <pc:sldMkLst>
          <pc:docMk/>
          <pc:sldMk cId="2974020720" sldId="353"/>
        </pc:sldMkLst>
        <pc:spChg chg="mod">
          <ac:chgData name="Andrew Cracknell" userId="S::cracka@gloscol.ac.uk::2417584e-6dd1-4d54-906d-e7337ee83fb4" providerId="AD" clId="Web-{FF49BA11-74C5-4699-B097-CCF0D96FA2C8}" dt="2019-02-13T19:17:49.506" v="1328" actId="20577"/>
          <ac:spMkLst>
            <pc:docMk/>
            <pc:sldMk cId="2974020720" sldId="353"/>
            <ac:spMk id="2" creationId="{014E8884-C300-44E6-B1D5-E583FD07E8D5}"/>
          </ac:spMkLst>
        </pc:spChg>
      </pc:sldChg>
      <pc:sldChg chg="ord">
        <pc:chgData name="Andrew Cracknell" userId="S::cracka@gloscol.ac.uk::2417584e-6dd1-4d54-906d-e7337ee83fb4" providerId="AD" clId="Web-{FF49BA11-74C5-4699-B097-CCF0D96FA2C8}" dt="2019-02-13T19:28:05.238" v="1339"/>
        <pc:sldMkLst>
          <pc:docMk/>
          <pc:sldMk cId="2047007036" sldId="354"/>
        </pc:sldMkLst>
      </pc:sldChg>
      <pc:sldChg chg="modSp">
        <pc:chgData name="Andrew Cracknell" userId="S::cracka@gloscol.ac.uk::2417584e-6dd1-4d54-906d-e7337ee83fb4" providerId="AD" clId="Web-{FF49BA11-74C5-4699-B097-CCF0D96FA2C8}" dt="2019-02-13T19:17:53.491" v="1332" actId="20577"/>
        <pc:sldMkLst>
          <pc:docMk/>
          <pc:sldMk cId="2747589438" sldId="355"/>
        </pc:sldMkLst>
        <pc:spChg chg="mod">
          <ac:chgData name="Andrew Cracknell" userId="S::cracka@gloscol.ac.uk::2417584e-6dd1-4d54-906d-e7337ee83fb4" providerId="AD" clId="Web-{FF49BA11-74C5-4699-B097-CCF0D96FA2C8}" dt="2019-02-13T19:17:53.491" v="1332" actId="20577"/>
          <ac:spMkLst>
            <pc:docMk/>
            <pc:sldMk cId="2747589438" sldId="355"/>
            <ac:spMk id="2" creationId="{33BD3AD4-710D-4D68-9791-A450B5362918}"/>
          </ac:spMkLst>
        </pc:spChg>
      </pc:sldChg>
      <pc:sldChg chg="modSp">
        <pc:chgData name="Andrew Cracknell" userId="S::cracka@gloscol.ac.uk::2417584e-6dd1-4d54-906d-e7337ee83fb4" providerId="AD" clId="Web-{FF49BA11-74C5-4699-B097-CCF0D96FA2C8}" dt="2019-02-13T19:17:57.475" v="1335" actId="20577"/>
        <pc:sldMkLst>
          <pc:docMk/>
          <pc:sldMk cId="2572261318" sldId="356"/>
        </pc:sldMkLst>
        <pc:spChg chg="mod">
          <ac:chgData name="Andrew Cracknell" userId="S::cracka@gloscol.ac.uk::2417584e-6dd1-4d54-906d-e7337ee83fb4" providerId="AD" clId="Web-{FF49BA11-74C5-4699-B097-CCF0D96FA2C8}" dt="2019-02-13T19:17:57.475" v="1335" actId="20577"/>
          <ac:spMkLst>
            <pc:docMk/>
            <pc:sldMk cId="2572261318" sldId="356"/>
            <ac:spMk id="2" creationId="{95DB7D42-869D-443F-905C-12ADFF4E9171}"/>
          </ac:spMkLst>
        </pc:spChg>
      </pc:sldChg>
      <pc:sldChg chg="modSp new">
        <pc:chgData name="Andrew Cracknell" userId="S::cracka@gloscol.ac.uk::2417584e-6dd1-4d54-906d-e7337ee83fb4" providerId="AD" clId="Web-{FF49BA11-74C5-4699-B097-CCF0D96FA2C8}" dt="2019-02-13T18:22:24.616" v="29" actId="20577"/>
        <pc:sldMkLst>
          <pc:docMk/>
          <pc:sldMk cId="1170972309" sldId="357"/>
        </pc:sldMkLst>
        <pc:spChg chg="mod">
          <ac:chgData name="Andrew Cracknell" userId="S::cracka@gloscol.ac.uk::2417584e-6dd1-4d54-906d-e7337ee83fb4" providerId="AD" clId="Web-{FF49BA11-74C5-4699-B097-CCF0D96FA2C8}" dt="2019-02-13T18:21:10.444" v="6" actId="20577"/>
          <ac:spMkLst>
            <pc:docMk/>
            <pc:sldMk cId="1170972309" sldId="357"/>
            <ac:spMk id="2" creationId="{76F87848-72EA-4423-BDE1-E2357BE8362B}"/>
          </ac:spMkLst>
        </pc:spChg>
        <pc:spChg chg="mod">
          <ac:chgData name="Andrew Cracknell" userId="S::cracka@gloscol.ac.uk::2417584e-6dd1-4d54-906d-e7337ee83fb4" providerId="AD" clId="Web-{FF49BA11-74C5-4699-B097-CCF0D96FA2C8}" dt="2019-02-13T18:22:24.616" v="29" actId="20577"/>
          <ac:spMkLst>
            <pc:docMk/>
            <pc:sldMk cId="1170972309" sldId="357"/>
            <ac:spMk id="3" creationId="{64DC61FE-3F7E-4A57-8E47-ECB34342A04F}"/>
          </ac:spMkLst>
        </pc:spChg>
      </pc:sldChg>
      <pc:sldChg chg="modSp new">
        <pc:chgData name="Andrew Cracknell" userId="S::cracka@gloscol.ac.uk::2417584e-6dd1-4d54-906d-e7337ee83fb4" providerId="AD" clId="Web-{FF49BA11-74C5-4699-B097-CCF0D96FA2C8}" dt="2019-02-13T18:48:08.968" v="931" actId="20577"/>
        <pc:sldMkLst>
          <pc:docMk/>
          <pc:sldMk cId="3622046893" sldId="358"/>
        </pc:sldMkLst>
        <pc:spChg chg="mod">
          <ac:chgData name="Andrew Cracknell" userId="S::cracka@gloscol.ac.uk::2417584e-6dd1-4d54-906d-e7337ee83fb4" providerId="AD" clId="Web-{FF49BA11-74C5-4699-B097-CCF0D96FA2C8}" dt="2019-02-13T18:33:09.879" v="41" actId="20577"/>
          <ac:spMkLst>
            <pc:docMk/>
            <pc:sldMk cId="3622046893" sldId="358"/>
            <ac:spMk id="2" creationId="{F9622462-A5B1-4673-A9DE-E86DA4A1DBED}"/>
          </ac:spMkLst>
        </pc:spChg>
        <pc:spChg chg="mod">
          <ac:chgData name="Andrew Cracknell" userId="S::cracka@gloscol.ac.uk::2417584e-6dd1-4d54-906d-e7337ee83fb4" providerId="AD" clId="Web-{FF49BA11-74C5-4699-B097-CCF0D96FA2C8}" dt="2019-02-13T18:48:08.968" v="931" actId="20577"/>
          <ac:spMkLst>
            <pc:docMk/>
            <pc:sldMk cId="3622046893" sldId="358"/>
            <ac:spMk id="3" creationId="{E4D8A36F-3042-40E8-AA0E-DF50AFF818BC}"/>
          </ac:spMkLst>
        </pc:spChg>
        <pc:spChg chg="mod">
          <ac:chgData name="Andrew Cracknell" userId="S::cracka@gloscol.ac.uk::2417584e-6dd1-4d54-906d-e7337ee83fb4" providerId="AD" clId="Web-{FF49BA11-74C5-4699-B097-CCF0D96FA2C8}" dt="2019-02-13T18:39:51.220" v="903" actId="20577"/>
          <ac:spMkLst>
            <pc:docMk/>
            <pc:sldMk cId="3622046893" sldId="358"/>
            <ac:spMk id="4" creationId="{605094F9-9AB0-49BE-9B6A-ABF2047E5F50}"/>
          </ac:spMkLst>
        </pc:spChg>
      </pc:sldChg>
      <pc:sldChg chg="delSp modSp new">
        <pc:chgData name="Andrew Cracknell" userId="S::cracka@gloscol.ac.uk::2417584e-6dd1-4d54-906d-e7337ee83fb4" providerId="AD" clId="Web-{FF49BA11-74C5-4699-B097-CCF0D96FA2C8}" dt="2019-02-13T18:58:47.074" v="1134" actId="14100"/>
        <pc:sldMkLst>
          <pc:docMk/>
          <pc:sldMk cId="1523274688" sldId="359"/>
        </pc:sldMkLst>
        <pc:spChg chg="mod">
          <ac:chgData name="Andrew Cracknell" userId="S::cracka@gloscol.ac.uk::2417584e-6dd1-4d54-906d-e7337ee83fb4" providerId="AD" clId="Web-{FF49BA11-74C5-4699-B097-CCF0D96FA2C8}" dt="2019-02-13T18:48:32.296" v="956" actId="20577"/>
          <ac:spMkLst>
            <pc:docMk/>
            <pc:sldMk cId="1523274688" sldId="359"/>
            <ac:spMk id="2" creationId="{4E1A9D58-D721-452E-BCC2-AD502EB6DE36}"/>
          </ac:spMkLst>
        </pc:spChg>
        <pc:spChg chg="mod">
          <ac:chgData name="Andrew Cracknell" userId="S::cracka@gloscol.ac.uk::2417584e-6dd1-4d54-906d-e7337ee83fb4" providerId="AD" clId="Web-{FF49BA11-74C5-4699-B097-CCF0D96FA2C8}" dt="2019-02-13T18:58:47.074" v="1134" actId="14100"/>
          <ac:spMkLst>
            <pc:docMk/>
            <pc:sldMk cId="1523274688" sldId="359"/>
            <ac:spMk id="3" creationId="{8054B587-D6B5-4FF3-BC04-56DA774F7747}"/>
          </ac:spMkLst>
        </pc:spChg>
        <pc:spChg chg="del mod">
          <ac:chgData name="Andrew Cracknell" userId="S::cracka@gloscol.ac.uk::2417584e-6dd1-4d54-906d-e7337ee83fb4" providerId="AD" clId="Web-{FF49BA11-74C5-4699-B097-CCF0D96FA2C8}" dt="2019-02-13T18:58:42.106" v="1133"/>
          <ac:spMkLst>
            <pc:docMk/>
            <pc:sldMk cId="1523274688" sldId="359"/>
            <ac:spMk id="4" creationId="{2F4B25F4-CBE8-4A88-ADCB-05A6336E5BF3}"/>
          </ac:spMkLst>
        </pc:spChg>
      </pc:sldChg>
      <pc:sldChg chg="delSp modSp new">
        <pc:chgData name="Andrew Cracknell" userId="S::cracka@gloscol.ac.uk::2417584e-6dd1-4d54-906d-e7337ee83fb4" providerId="AD" clId="Web-{FF49BA11-74C5-4699-B097-CCF0D96FA2C8}" dt="2019-02-13T19:14:56.820" v="1315" actId="14100"/>
        <pc:sldMkLst>
          <pc:docMk/>
          <pc:sldMk cId="2172632661" sldId="360"/>
        </pc:sldMkLst>
        <pc:spChg chg="mod">
          <ac:chgData name="Andrew Cracknell" userId="S::cracka@gloscol.ac.uk::2417584e-6dd1-4d54-906d-e7337ee83fb4" providerId="AD" clId="Web-{FF49BA11-74C5-4699-B097-CCF0D96FA2C8}" dt="2019-02-13T19:12:49.961" v="1138" actId="20577"/>
          <ac:spMkLst>
            <pc:docMk/>
            <pc:sldMk cId="2172632661" sldId="360"/>
            <ac:spMk id="2" creationId="{D7B8FCC4-8AA5-40EB-B42C-6A9ED95F8068}"/>
          </ac:spMkLst>
        </pc:spChg>
        <pc:spChg chg="mod">
          <ac:chgData name="Andrew Cracknell" userId="S::cracka@gloscol.ac.uk::2417584e-6dd1-4d54-906d-e7337ee83fb4" providerId="AD" clId="Web-{FF49BA11-74C5-4699-B097-CCF0D96FA2C8}" dt="2019-02-13T19:14:56.820" v="1315" actId="14100"/>
          <ac:spMkLst>
            <pc:docMk/>
            <pc:sldMk cId="2172632661" sldId="360"/>
            <ac:spMk id="3" creationId="{9BD2396A-B7CF-46F6-9512-FEF63E662018}"/>
          </ac:spMkLst>
        </pc:spChg>
        <pc:spChg chg="del">
          <ac:chgData name="Andrew Cracknell" userId="S::cracka@gloscol.ac.uk::2417584e-6dd1-4d54-906d-e7337ee83fb4" providerId="AD" clId="Web-{FF49BA11-74C5-4699-B097-CCF0D96FA2C8}" dt="2019-02-13T19:14:51.664" v="1314"/>
          <ac:spMkLst>
            <pc:docMk/>
            <pc:sldMk cId="2172632661" sldId="360"/>
            <ac:spMk id="4" creationId="{10007EA7-C346-4A38-ACCA-2E52128BB1B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EA16AA-C3C9-524C-AA95-1B316E339F06}" type="datetimeFigureOut">
              <a:rPr lang="en-US" smtClean="0"/>
              <a:t>2/14/2019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C0B4FF-D04F-0347-9B11-4E87A25C494D}" type="slidenum">
              <a:rPr lang="en-US" smtClean="0"/>
              <a:t>‹#›</a:t>
            </a:fld>
            <a:endParaRPr lang="en-US"/>
          </a:p>
        </p:txBody>
      </p:sp>
    </p:spTree>
    <p:extLst>
      <p:ext uri="{BB962C8B-B14F-4D97-AF65-F5344CB8AC3E}">
        <p14:creationId xmlns:p14="http://schemas.microsoft.com/office/powerpoint/2010/main" val="11821821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6C0B4FF-D04F-0347-9B11-4E87A25C494D}" type="slidenum">
              <a:rPr lang="en-US" smtClean="0"/>
              <a:t>11</a:t>
            </a:fld>
            <a:endParaRPr lang="en-US"/>
          </a:p>
        </p:txBody>
      </p:sp>
    </p:spTree>
    <p:extLst>
      <p:ext uri="{BB962C8B-B14F-4D97-AF65-F5344CB8AC3E}">
        <p14:creationId xmlns:p14="http://schemas.microsoft.com/office/powerpoint/2010/main" val="8736460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solidFill>
                  <a:schemeClr val="accent1">
                    <a:lumMod val="75000"/>
                  </a:schemeClr>
                </a:solidFill>
                <a:latin typeface="+mn-lt"/>
              </a:defRPr>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6" name="Slide Number Placeholder 5"/>
          <p:cNvSpPr>
            <a:spLocks noGrp="1"/>
          </p:cNvSpPr>
          <p:nvPr>
            <p:ph type="sldNum" sz="quarter" idx="12"/>
          </p:nvPr>
        </p:nvSpPr>
        <p:spPr>
          <a:xfrm>
            <a:off x="11467315" y="6348331"/>
            <a:ext cx="50410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05399D-BFB9-40A5-8248-B835006CC1BE}" type="slidenum">
              <a:rPr kumimoji="0" lang="en-GB"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50040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908721"/>
            <a:ext cx="10515600" cy="781969"/>
          </a:xfrm>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05399D-BFB9-40A5-8248-B835006CC1BE}" type="slidenum">
              <a:rPr kumimoji="0" lang="en-GB"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0588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4704"/>
            <a:ext cx="1595569" cy="5412259"/>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1" y="764703"/>
            <a:ext cx="7734300" cy="541226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05399D-BFB9-40A5-8248-B835006CC1BE}" type="slidenum">
              <a:rPr kumimoji="0" lang="en-GB"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44773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20334" y="980728"/>
            <a:ext cx="11590421" cy="903634"/>
          </a:xfrm>
        </p:spPr>
        <p:txBody>
          <a:bodyPr/>
          <a:lstStyle>
            <a:lvl1pPr>
              <a:defRPr b="1">
                <a:solidFill>
                  <a:schemeClr val="accent1">
                    <a:lumMod val="75000"/>
                  </a:schemeClr>
                </a:solidFill>
              </a:defRPr>
            </a:lvl1pPr>
          </a:lstStyle>
          <a:p>
            <a:r>
              <a:rPr lang="en-US"/>
              <a:t>Click to edit Master title style</a:t>
            </a:r>
            <a:endParaRPr lang="en-GB"/>
          </a:p>
        </p:txBody>
      </p:sp>
      <p:sp>
        <p:nvSpPr>
          <p:cNvPr id="3" name="Content Placeholder 2"/>
          <p:cNvSpPr>
            <a:spLocks noGrp="1"/>
          </p:cNvSpPr>
          <p:nvPr>
            <p:ph idx="1"/>
          </p:nvPr>
        </p:nvSpPr>
        <p:spPr>
          <a:xfrm>
            <a:off x="312822" y="2276872"/>
            <a:ext cx="11590421" cy="411958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a:xfrm>
            <a:off x="11442032" y="6396458"/>
            <a:ext cx="461211"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05399D-BFB9-40A5-8248-B835006CC1BE}" type="slidenum">
              <a:rPr kumimoji="0" lang="en-GB"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2678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60949" y="1709740"/>
            <a:ext cx="11341769" cy="2852737"/>
          </a:xfrm>
        </p:spPr>
        <p:txBody>
          <a:bodyPr anchor="b"/>
          <a:lstStyle>
            <a:lvl1pPr>
              <a:defRPr sz="4500">
                <a:solidFill>
                  <a:schemeClr val="accent1">
                    <a:lumMod val="50000"/>
                  </a:schemeClr>
                </a:solidFill>
                <a:latin typeface="+mn-lt"/>
              </a:defRPr>
            </a:lvl1pPr>
          </a:lstStyle>
          <a:p>
            <a:r>
              <a:rPr lang="en-US"/>
              <a:t>Click to edit Master title style</a:t>
            </a:r>
            <a:endParaRPr lang="en-GB"/>
          </a:p>
        </p:txBody>
      </p:sp>
      <p:sp>
        <p:nvSpPr>
          <p:cNvPr id="3" name="Text Placeholder 2"/>
          <p:cNvSpPr>
            <a:spLocks noGrp="1"/>
          </p:cNvSpPr>
          <p:nvPr>
            <p:ph type="body" idx="1"/>
          </p:nvPr>
        </p:nvSpPr>
        <p:spPr>
          <a:xfrm>
            <a:off x="360949" y="4589465"/>
            <a:ext cx="11341769" cy="1500187"/>
          </a:xfrm>
        </p:spPr>
        <p:txBody>
          <a:bodyPr/>
          <a:lstStyle>
            <a:lvl1pPr marL="0" indent="0">
              <a:buNone/>
              <a:defRPr sz="1800">
                <a:solidFill>
                  <a:schemeClr val="accent1">
                    <a:lumMod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6" name="Slide Number Placeholder 5"/>
          <p:cNvSpPr>
            <a:spLocks noGrp="1"/>
          </p:cNvSpPr>
          <p:nvPr>
            <p:ph type="sldNum" sz="quarter" idx="12"/>
          </p:nvPr>
        </p:nvSpPr>
        <p:spPr>
          <a:xfrm>
            <a:off x="11265569" y="6356352"/>
            <a:ext cx="43714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05399D-BFB9-40A5-8248-B835006CC1BE}" type="slidenum">
              <a:rPr kumimoji="0" lang="en-GB"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46506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692697"/>
            <a:ext cx="10467475" cy="997993"/>
          </a:xfrm>
        </p:spPr>
        <p:txBody>
          <a:bodyPr/>
          <a:lstStyle>
            <a:lvl1pPr>
              <a:defRPr>
                <a:solidFill>
                  <a:schemeClr val="accent1">
                    <a:lumMod val="75000"/>
                  </a:schemeClr>
                </a:solidFill>
                <a:latin typeface="+mn-lt"/>
              </a:defRPr>
            </a:lvl1p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8550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33475" cy="48550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a:xfrm>
            <a:off x="11305675" y="6315578"/>
            <a:ext cx="533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05399D-BFB9-40A5-8248-B835006CC1BE}" type="slidenum">
              <a:rPr kumimoji="0" lang="en-GB"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4124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692697"/>
            <a:ext cx="10515600" cy="919537"/>
          </a:xfrm>
        </p:spPr>
        <p:txBody>
          <a:bodyPr/>
          <a:lstStyle/>
          <a:p>
            <a:r>
              <a:rPr lang="en-US"/>
              <a:t>Click to edit Master title style</a:t>
            </a:r>
            <a:endParaRPr lang="en-GB"/>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839789" y="2505075"/>
            <a:ext cx="5157787" cy="4216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172201" y="2505075"/>
            <a:ext cx="5183188" cy="4216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a:xfrm>
            <a:off x="11530013" y="6356352"/>
            <a:ext cx="50410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05399D-BFB9-40A5-8248-B835006CC1BE}" type="slidenum">
              <a:rPr kumimoji="0" lang="en-GB"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7935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05399D-BFB9-40A5-8248-B835006CC1BE}" type="slidenum">
              <a:rPr kumimoji="0" lang="en-GB"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3677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05399D-BFB9-40A5-8248-B835006CC1BE}" type="slidenum">
              <a:rPr kumimoji="0" lang="en-GB"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6528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987425"/>
            <a:ext cx="3932237" cy="929408"/>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573405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399"/>
            <a:ext cx="3932237" cy="466407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05399D-BFB9-40A5-8248-B835006CC1BE}" type="slidenum">
              <a:rPr kumimoji="0" lang="en-GB"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5780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987426"/>
            <a:ext cx="3932237" cy="929406"/>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05399D-BFB9-40A5-8248-B835006CC1BE}" type="slidenum">
              <a:rPr kumimoji="0" lang="en-GB"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9270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89585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4"/>
          </p:nvPr>
        </p:nvSpPr>
        <p:spPr>
          <a:xfrm>
            <a:off x="11467315" y="6356352"/>
            <a:ext cx="504107"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B05399D-BFB9-40A5-8248-B835006CC1BE}" type="slidenum">
              <a:rPr kumimoji="0" lang="en-GB"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7" name="Picture 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906451" y="105744"/>
            <a:ext cx="1121727" cy="383831"/>
          </a:xfrm>
          <a:prstGeom prst="rect">
            <a:avLst/>
          </a:prstGeom>
        </p:spPr>
      </p:pic>
      <p:pic>
        <p:nvPicPr>
          <p:cNvPr id="8" name="Picture 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9456374" y="103635"/>
            <a:ext cx="1152127" cy="460851"/>
          </a:xfrm>
          <a:prstGeom prst="rect">
            <a:avLst/>
          </a:prstGeom>
        </p:spPr>
      </p:pic>
      <p:pic>
        <p:nvPicPr>
          <p:cNvPr id="9" name="Picture 8"/>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76464" y="118346"/>
            <a:ext cx="542939" cy="690104"/>
          </a:xfrm>
          <a:prstGeom prst="rect">
            <a:avLst/>
          </a:prstGeom>
        </p:spPr>
      </p:pic>
    </p:spTree>
    <p:extLst>
      <p:ext uri="{BB962C8B-B14F-4D97-AF65-F5344CB8AC3E}">
        <p14:creationId xmlns:p14="http://schemas.microsoft.com/office/powerpoint/2010/main" val="1511947123"/>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685800" rtl="0" eaLnBrk="1" latinLnBrk="0" hangingPunct="1">
        <a:lnSpc>
          <a:spcPct val="90000"/>
        </a:lnSpc>
        <a:spcBef>
          <a:spcPct val="0"/>
        </a:spcBef>
        <a:buNone/>
        <a:defRPr sz="3300" kern="1200">
          <a:solidFill>
            <a:schemeClr val="accent1">
              <a:lumMod val="75000"/>
            </a:schemeClr>
          </a:solidFill>
          <a:latin typeface="+mn-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file:///\\wblserver\iso"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superglos.co.uk/appWiki"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45E2B-FCF3-4F85-AED9-F00E52B485B9}"/>
              </a:ext>
            </a:extLst>
          </p:cNvPr>
          <p:cNvSpPr>
            <a:spLocks noGrp="1"/>
          </p:cNvSpPr>
          <p:nvPr>
            <p:ph type="title"/>
          </p:nvPr>
        </p:nvSpPr>
        <p:spPr/>
        <p:txBody>
          <a:bodyPr/>
          <a:lstStyle/>
          <a:p>
            <a:r>
              <a:rPr lang="en-GB" err="1"/>
              <a:t>Ecordia</a:t>
            </a:r>
            <a:r>
              <a:rPr lang="en-GB"/>
              <a:t>, BCS, and the ever evolving process</a:t>
            </a:r>
          </a:p>
        </p:txBody>
      </p:sp>
      <p:sp>
        <p:nvSpPr>
          <p:cNvPr id="3" name="Content Placeholder 2">
            <a:extLst>
              <a:ext uri="{FF2B5EF4-FFF2-40B4-BE49-F238E27FC236}">
                <a16:creationId xmlns:a16="http://schemas.microsoft.com/office/drawing/2014/main" id="{6644D1FD-EE30-47EF-A95F-4BDF5E63CD45}"/>
              </a:ext>
            </a:extLst>
          </p:cNvPr>
          <p:cNvSpPr>
            <a:spLocks noGrp="1"/>
          </p:cNvSpPr>
          <p:nvPr>
            <p:ph idx="1"/>
          </p:nvPr>
        </p:nvSpPr>
        <p:spPr/>
        <p:txBody>
          <a:bodyPr>
            <a:normAutofit fontScale="92500" lnSpcReduction="10000"/>
          </a:bodyPr>
          <a:lstStyle/>
          <a:p>
            <a:r>
              <a:rPr lang="en-GB"/>
              <a:t>The evidence we are looking for.</a:t>
            </a:r>
          </a:p>
          <a:p>
            <a:r>
              <a:rPr lang="en-GB"/>
              <a:t>Your employer will need to add their comments.</a:t>
            </a:r>
          </a:p>
          <a:p>
            <a:r>
              <a:rPr lang="en-GB"/>
              <a:t>We expect a meeting every 3 months with you and your boss to fill out this information!</a:t>
            </a:r>
          </a:p>
          <a:p>
            <a:endParaRPr lang="en-GB"/>
          </a:p>
          <a:p>
            <a:r>
              <a:rPr lang="en-GB"/>
              <a:t>We understand that there are some people who will not be able to get all the evidence perfectly.</a:t>
            </a:r>
          </a:p>
          <a:p>
            <a:r>
              <a:rPr lang="en-GB"/>
              <a:t>Don’t Panic!</a:t>
            </a:r>
          </a:p>
          <a:p>
            <a:endParaRPr lang="en-GB"/>
          </a:p>
          <a:p>
            <a:r>
              <a:rPr lang="en-GB"/>
              <a:t>The EPA Process allows for different aspects of the apprenticeship.</a:t>
            </a:r>
          </a:p>
          <a:p>
            <a:r>
              <a:rPr lang="en-GB"/>
              <a:t>EPA -&gt; Gateway -&gt; Synoptic Project -&gt; Interview -&gt; Grade.</a:t>
            </a:r>
          </a:p>
          <a:p>
            <a:r>
              <a:rPr lang="en-GB"/>
              <a:t>You can pick up “points” throughout the EPA!  </a:t>
            </a:r>
          </a:p>
          <a:p>
            <a:endParaRPr lang="en-GB"/>
          </a:p>
          <a:p>
            <a:r>
              <a:rPr lang="en-GB"/>
              <a:t>If you can think of ways to make this more streamlined. Let us know!</a:t>
            </a:r>
          </a:p>
        </p:txBody>
      </p:sp>
    </p:spTree>
    <p:extLst>
      <p:ext uri="{BB962C8B-B14F-4D97-AF65-F5344CB8AC3E}">
        <p14:creationId xmlns:p14="http://schemas.microsoft.com/office/powerpoint/2010/main" val="612613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1C8AB-205B-A04D-8296-522D76B02E76}"/>
              </a:ext>
            </a:extLst>
          </p:cNvPr>
          <p:cNvSpPr>
            <a:spLocks noGrp="1"/>
          </p:cNvSpPr>
          <p:nvPr>
            <p:ph type="title"/>
          </p:nvPr>
        </p:nvSpPr>
        <p:spPr/>
        <p:txBody>
          <a:bodyPr/>
          <a:lstStyle/>
          <a:p>
            <a:r>
              <a:rPr lang="en-GB"/>
              <a:t>Implement Windows Day 1</a:t>
            </a:r>
          </a:p>
        </p:txBody>
      </p:sp>
      <p:sp>
        <p:nvSpPr>
          <p:cNvPr id="3" name="Content Placeholder 2">
            <a:extLst>
              <a:ext uri="{FF2B5EF4-FFF2-40B4-BE49-F238E27FC236}">
                <a16:creationId xmlns:a16="http://schemas.microsoft.com/office/drawing/2014/main" id="{E51E458F-62C9-454C-ACE6-5388B8004997}"/>
              </a:ext>
            </a:extLst>
          </p:cNvPr>
          <p:cNvSpPr>
            <a:spLocks noGrp="1"/>
          </p:cNvSpPr>
          <p:nvPr>
            <p:ph idx="1"/>
          </p:nvPr>
        </p:nvSpPr>
        <p:spPr/>
        <p:txBody>
          <a:bodyPr vert="horz" lIns="91440" tIns="45720" rIns="91440" bIns="45720" rtlCol="0" anchor="t">
            <a:normAutofit/>
          </a:bodyPr>
          <a:lstStyle/>
          <a:p>
            <a:r>
              <a:rPr lang="en-GB"/>
              <a:t>30-35%</a:t>
            </a:r>
          </a:p>
          <a:p>
            <a:r>
              <a:rPr lang="en-GB"/>
              <a:t>Next 5 slides</a:t>
            </a:r>
          </a:p>
          <a:p>
            <a:r>
              <a:rPr lang="en-GB"/>
              <a:t>Client Pro sections indicated on each slide for sections we need this!</a:t>
            </a:r>
          </a:p>
          <a:p>
            <a:pPr marL="0" indent="0">
              <a:buNone/>
            </a:pPr>
            <a:endParaRPr lang="en-GB">
              <a:cs typeface="Calibri"/>
            </a:endParaRPr>
          </a:p>
          <a:p>
            <a:pPr marL="342900" lvl="1" indent="0">
              <a:buNone/>
            </a:pPr>
            <a:endParaRPr lang="en-GB" sz="2100"/>
          </a:p>
        </p:txBody>
      </p:sp>
    </p:spTree>
    <p:extLst>
      <p:ext uri="{BB962C8B-B14F-4D97-AF65-F5344CB8AC3E}">
        <p14:creationId xmlns:p14="http://schemas.microsoft.com/office/powerpoint/2010/main" val="1267371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Prepare for Installation </a:t>
            </a:r>
            <a:br>
              <a:rPr lang="en-GB"/>
            </a:br>
            <a:r>
              <a:rPr lang="en-GB"/>
              <a:t>(7.1, 11.7)</a:t>
            </a:r>
          </a:p>
        </p:txBody>
      </p:sp>
      <p:sp>
        <p:nvSpPr>
          <p:cNvPr id="3" name="Content Placeholder 2"/>
          <p:cNvSpPr>
            <a:spLocks noGrp="1"/>
          </p:cNvSpPr>
          <p:nvPr>
            <p:ph sz="half" idx="1"/>
          </p:nvPr>
        </p:nvSpPr>
        <p:spPr>
          <a:xfrm>
            <a:off x="680320" y="2336873"/>
            <a:ext cx="9759820" cy="3599316"/>
          </a:xfrm>
        </p:spPr>
        <p:txBody>
          <a:bodyPr>
            <a:normAutofit/>
          </a:bodyPr>
          <a:lstStyle/>
          <a:p>
            <a:r>
              <a:rPr lang="en-GB"/>
              <a:t>Prepare for installation requirements</a:t>
            </a:r>
          </a:p>
          <a:p>
            <a:pPr lvl="0"/>
            <a:r>
              <a:rPr lang="en-GB"/>
              <a:t>Determine hardware requirements and compatibility </a:t>
            </a:r>
          </a:p>
          <a:p>
            <a:pPr lvl="0"/>
            <a:r>
              <a:rPr lang="en-GB"/>
              <a:t>Choose between an upgrade and a clean installation </a:t>
            </a:r>
          </a:p>
          <a:p>
            <a:pPr lvl="0"/>
            <a:r>
              <a:rPr lang="en-GB"/>
              <a:t>Determine appropriate editions according to device type </a:t>
            </a:r>
          </a:p>
          <a:p>
            <a:pPr lvl="0"/>
            <a:r>
              <a:rPr lang="en-GB"/>
              <a:t>Determine requirements for particular features, such as Hyper-V, Cortana, Miracast, Virtual Smart Cards and Secure Boot </a:t>
            </a:r>
          </a:p>
          <a:p>
            <a:pPr lvl="0"/>
            <a:r>
              <a:rPr lang="en-GB"/>
              <a:t>Determine and create appropriate installation media</a:t>
            </a:r>
          </a:p>
          <a:p>
            <a:pPr lvl="0"/>
            <a:r>
              <a:rPr lang="en-GB"/>
              <a:t>Configure upgrade readiness</a:t>
            </a:r>
          </a:p>
        </p:txBody>
      </p:sp>
    </p:spTree>
    <p:extLst>
      <p:ext uri="{BB962C8B-B14F-4D97-AF65-F5344CB8AC3E}">
        <p14:creationId xmlns:p14="http://schemas.microsoft.com/office/powerpoint/2010/main" val="7272540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AE2008A9-9352-4DCB-8974-46960115993A}"/>
              </a:ext>
            </a:extLst>
          </p:cNvPr>
          <p:cNvGraphicFramePr>
            <a:graphicFrameLocks noGrp="1"/>
          </p:cNvGraphicFramePr>
          <p:nvPr>
            <p:extLst>
              <p:ext uri="{D42A27DB-BD31-4B8C-83A1-F6EECF244321}">
                <p14:modId xmlns:p14="http://schemas.microsoft.com/office/powerpoint/2010/main" val="149680490"/>
              </p:ext>
            </p:extLst>
          </p:nvPr>
        </p:nvGraphicFramePr>
        <p:xfrm>
          <a:off x="948055" y="119126"/>
          <a:ext cx="8168618" cy="6594640"/>
        </p:xfrm>
        <a:graphic>
          <a:graphicData uri="http://schemas.openxmlformats.org/drawingml/2006/table">
            <a:tbl>
              <a:tblPr firstRow="1" bandRow="1">
                <a:tableStyleId>{5C22544A-7EE6-4342-B048-85BDC9FD1C3A}</a:tableStyleId>
              </a:tblPr>
              <a:tblGrid>
                <a:gridCol w="4191000">
                  <a:extLst>
                    <a:ext uri="{9D8B030D-6E8A-4147-A177-3AD203B41FA5}">
                      <a16:colId xmlns:a16="http://schemas.microsoft.com/office/drawing/2014/main" val="813394010"/>
                    </a:ext>
                  </a:extLst>
                </a:gridCol>
                <a:gridCol w="1000121">
                  <a:extLst>
                    <a:ext uri="{9D8B030D-6E8A-4147-A177-3AD203B41FA5}">
                      <a16:colId xmlns:a16="http://schemas.microsoft.com/office/drawing/2014/main" val="2568265504"/>
                    </a:ext>
                  </a:extLst>
                </a:gridCol>
                <a:gridCol w="952498">
                  <a:extLst>
                    <a:ext uri="{9D8B030D-6E8A-4147-A177-3AD203B41FA5}">
                      <a16:colId xmlns:a16="http://schemas.microsoft.com/office/drawing/2014/main" val="1397750332"/>
                    </a:ext>
                  </a:extLst>
                </a:gridCol>
                <a:gridCol w="1019739">
                  <a:extLst>
                    <a:ext uri="{9D8B030D-6E8A-4147-A177-3AD203B41FA5}">
                      <a16:colId xmlns:a16="http://schemas.microsoft.com/office/drawing/2014/main" val="2518171078"/>
                    </a:ext>
                  </a:extLst>
                </a:gridCol>
                <a:gridCol w="1005260">
                  <a:extLst>
                    <a:ext uri="{9D8B030D-6E8A-4147-A177-3AD203B41FA5}">
                      <a16:colId xmlns:a16="http://schemas.microsoft.com/office/drawing/2014/main" val="3697996183"/>
                    </a:ext>
                  </a:extLst>
                </a:gridCol>
              </a:tblGrid>
              <a:tr h="301540">
                <a:tc>
                  <a:txBody>
                    <a:bodyPr/>
                    <a:lstStyle/>
                    <a:p>
                      <a:r>
                        <a:rPr lang="en-US"/>
                        <a:t>Feature</a:t>
                      </a:r>
                    </a:p>
                  </a:txBody>
                  <a:tcPr/>
                </a:tc>
                <a:tc>
                  <a:txBody>
                    <a:bodyPr/>
                    <a:lstStyle/>
                    <a:p>
                      <a:r>
                        <a:rPr lang="en-US"/>
                        <a:t>Home</a:t>
                      </a:r>
                    </a:p>
                  </a:txBody>
                  <a:tcPr/>
                </a:tc>
                <a:tc>
                  <a:txBody>
                    <a:bodyPr/>
                    <a:lstStyle/>
                    <a:p>
                      <a:r>
                        <a:rPr lang="en-US"/>
                        <a:t>Pro</a:t>
                      </a:r>
                    </a:p>
                  </a:txBody>
                  <a:tcPr/>
                </a:tc>
                <a:tc>
                  <a:txBody>
                    <a:bodyPr/>
                    <a:lstStyle/>
                    <a:p>
                      <a:r>
                        <a:rPr lang="en-US"/>
                        <a:t>Enterprise</a:t>
                      </a:r>
                    </a:p>
                  </a:txBody>
                  <a:tcPr/>
                </a:tc>
                <a:tc>
                  <a:txBody>
                    <a:bodyPr/>
                    <a:lstStyle/>
                    <a:p>
                      <a:r>
                        <a:rPr lang="en-US"/>
                        <a:t>Education</a:t>
                      </a:r>
                    </a:p>
                  </a:txBody>
                  <a:tcPr/>
                </a:tc>
                <a:extLst>
                  <a:ext uri="{0D108BD9-81ED-4DB2-BD59-A6C34878D82A}">
                    <a16:rowId xmlns:a16="http://schemas.microsoft.com/office/drawing/2014/main" val="3600587525"/>
                  </a:ext>
                </a:extLst>
              </a:tr>
              <a:tr h="301540">
                <a:tc>
                  <a:txBody>
                    <a:bodyPr/>
                    <a:lstStyle/>
                    <a:p>
                      <a:r>
                        <a:rPr lang="en-US"/>
                        <a:t>Battery Saver</a:t>
                      </a:r>
                    </a:p>
                  </a:txBody>
                  <a:tcPr/>
                </a:tc>
                <a:tc>
                  <a:txBody>
                    <a:bodyPr/>
                    <a:lstStyle/>
                    <a:p>
                      <a:endParaRPr lang="en-US"/>
                    </a:p>
                  </a:txBody>
                  <a:tcPr>
                    <a:solidFill>
                      <a:srgbClr val="92D050"/>
                    </a:solidFill>
                  </a:tcPr>
                </a:tc>
                <a:tc>
                  <a:txBody>
                    <a:bodyPr/>
                    <a:lstStyle/>
                    <a:p>
                      <a:endParaRPr lang="en-US"/>
                    </a:p>
                  </a:txBody>
                  <a:tcPr>
                    <a:solidFill>
                      <a:srgbClr val="92D050"/>
                    </a:solidFill>
                  </a:tcPr>
                </a:tc>
                <a:tc>
                  <a:txBody>
                    <a:bodyPr/>
                    <a:lstStyle/>
                    <a:p>
                      <a:endParaRPr lang="en-US"/>
                    </a:p>
                  </a:txBody>
                  <a:tcPr>
                    <a:solidFill>
                      <a:srgbClr val="92D050"/>
                    </a:solidFill>
                  </a:tcPr>
                </a:tc>
                <a:tc>
                  <a:txBody>
                    <a:bodyPr/>
                    <a:lstStyle/>
                    <a:p>
                      <a:endParaRPr lang="en-US"/>
                    </a:p>
                  </a:txBody>
                  <a:tcPr>
                    <a:solidFill>
                      <a:srgbClr val="92D050"/>
                    </a:solidFill>
                  </a:tcPr>
                </a:tc>
                <a:extLst>
                  <a:ext uri="{0D108BD9-81ED-4DB2-BD59-A6C34878D82A}">
                    <a16:rowId xmlns:a16="http://schemas.microsoft.com/office/drawing/2014/main" val="4064824305"/>
                  </a:ext>
                </a:extLst>
              </a:tr>
              <a:tr h="301540">
                <a:tc>
                  <a:txBody>
                    <a:bodyPr/>
                    <a:lstStyle/>
                    <a:p>
                      <a:r>
                        <a:rPr lang="en-US"/>
                        <a:t>Built-in ink support</a:t>
                      </a:r>
                    </a:p>
                  </a:txBody>
                  <a:tcPr/>
                </a:tc>
                <a:tc>
                  <a:txBody>
                    <a:bodyPr/>
                    <a:lstStyle/>
                    <a:p>
                      <a:endParaRPr lang="en-US"/>
                    </a:p>
                  </a:txBody>
                  <a:tcPr>
                    <a:solidFill>
                      <a:srgbClr val="92D050"/>
                    </a:solidFill>
                  </a:tcPr>
                </a:tc>
                <a:tc>
                  <a:txBody>
                    <a:bodyPr/>
                    <a:lstStyle/>
                    <a:p>
                      <a:endParaRPr lang="en-US"/>
                    </a:p>
                  </a:txBody>
                  <a:tcPr>
                    <a:solidFill>
                      <a:srgbClr val="92D050"/>
                    </a:solidFill>
                  </a:tcPr>
                </a:tc>
                <a:tc>
                  <a:txBody>
                    <a:bodyPr/>
                    <a:lstStyle/>
                    <a:p>
                      <a:endParaRPr lang="en-US"/>
                    </a:p>
                  </a:txBody>
                  <a:tcPr>
                    <a:solidFill>
                      <a:srgbClr val="92D050"/>
                    </a:solidFill>
                  </a:tcPr>
                </a:tc>
                <a:tc>
                  <a:txBody>
                    <a:bodyPr/>
                    <a:lstStyle/>
                    <a:p>
                      <a:endParaRPr lang="en-US"/>
                    </a:p>
                  </a:txBody>
                  <a:tcPr>
                    <a:solidFill>
                      <a:srgbClr val="92D050"/>
                    </a:solidFill>
                  </a:tcPr>
                </a:tc>
                <a:extLst>
                  <a:ext uri="{0D108BD9-81ED-4DB2-BD59-A6C34878D82A}">
                    <a16:rowId xmlns:a16="http://schemas.microsoft.com/office/drawing/2014/main" val="2836663536"/>
                  </a:ext>
                </a:extLst>
              </a:tr>
              <a:tr h="301540">
                <a:tc>
                  <a:txBody>
                    <a:bodyPr/>
                    <a:lstStyle/>
                    <a:p>
                      <a:r>
                        <a:rPr lang="en-US"/>
                        <a:t>Cortana intergration</a:t>
                      </a:r>
                    </a:p>
                  </a:txBody>
                  <a:tcPr/>
                </a:tc>
                <a:tc>
                  <a:txBody>
                    <a:bodyPr/>
                    <a:lstStyle/>
                    <a:p>
                      <a:endParaRPr lang="en-US"/>
                    </a:p>
                  </a:txBody>
                  <a:tcPr>
                    <a:solidFill>
                      <a:srgbClr val="92D050"/>
                    </a:solidFill>
                  </a:tcPr>
                </a:tc>
                <a:tc>
                  <a:txBody>
                    <a:bodyPr/>
                    <a:lstStyle/>
                    <a:p>
                      <a:endParaRPr lang="en-US"/>
                    </a:p>
                  </a:txBody>
                  <a:tcPr>
                    <a:solidFill>
                      <a:srgbClr val="92D050"/>
                    </a:solidFill>
                  </a:tcPr>
                </a:tc>
                <a:tc>
                  <a:txBody>
                    <a:bodyPr/>
                    <a:lstStyle/>
                    <a:p>
                      <a:endParaRPr lang="en-US"/>
                    </a:p>
                  </a:txBody>
                  <a:tcPr>
                    <a:solidFill>
                      <a:srgbClr val="92D050"/>
                    </a:solidFill>
                  </a:tcPr>
                </a:tc>
                <a:tc>
                  <a:txBody>
                    <a:bodyPr/>
                    <a:lstStyle/>
                    <a:p>
                      <a:endParaRPr lang="en-US"/>
                    </a:p>
                  </a:txBody>
                  <a:tcPr>
                    <a:solidFill>
                      <a:srgbClr val="92D050"/>
                    </a:solidFill>
                  </a:tcPr>
                </a:tc>
                <a:extLst>
                  <a:ext uri="{0D108BD9-81ED-4DB2-BD59-A6C34878D82A}">
                    <a16:rowId xmlns:a16="http://schemas.microsoft.com/office/drawing/2014/main" val="1263509050"/>
                  </a:ext>
                </a:extLst>
              </a:tr>
              <a:tr h="301540">
                <a:tc>
                  <a:txBody>
                    <a:bodyPr/>
                    <a:lstStyle/>
                    <a:p>
                      <a:r>
                        <a:rPr lang="en-US"/>
                        <a:t>Customizable Start Menu</a:t>
                      </a:r>
                    </a:p>
                  </a:txBody>
                  <a:tcPr/>
                </a:tc>
                <a:tc>
                  <a:txBody>
                    <a:bodyPr/>
                    <a:lstStyle/>
                    <a:p>
                      <a:endParaRPr lang="en-US"/>
                    </a:p>
                  </a:txBody>
                  <a:tcPr>
                    <a:solidFill>
                      <a:srgbClr val="92D050"/>
                    </a:solidFill>
                  </a:tcPr>
                </a:tc>
                <a:tc>
                  <a:txBody>
                    <a:bodyPr/>
                    <a:lstStyle/>
                    <a:p>
                      <a:endParaRPr lang="en-US"/>
                    </a:p>
                  </a:txBody>
                  <a:tcPr>
                    <a:solidFill>
                      <a:srgbClr val="92D050"/>
                    </a:solidFill>
                  </a:tcPr>
                </a:tc>
                <a:tc>
                  <a:txBody>
                    <a:bodyPr/>
                    <a:lstStyle/>
                    <a:p>
                      <a:endParaRPr lang="en-US"/>
                    </a:p>
                  </a:txBody>
                  <a:tcPr>
                    <a:solidFill>
                      <a:srgbClr val="92D050"/>
                    </a:solidFill>
                  </a:tcPr>
                </a:tc>
                <a:tc>
                  <a:txBody>
                    <a:bodyPr/>
                    <a:lstStyle/>
                    <a:p>
                      <a:endParaRPr lang="en-US"/>
                    </a:p>
                  </a:txBody>
                  <a:tcPr>
                    <a:solidFill>
                      <a:srgbClr val="92D050"/>
                    </a:solidFill>
                  </a:tcPr>
                </a:tc>
                <a:extLst>
                  <a:ext uri="{0D108BD9-81ED-4DB2-BD59-A6C34878D82A}">
                    <a16:rowId xmlns:a16="http://schemas.microsoft.com/office/drawing/2014/main" val="387577919"/>
                  </a:ext>
                </a:extLst>
              </a:tr>
              <a:tr h="301540">
                <a:tc>
                  <a:txBody>
                    <a:bodyPr/>
                    <a:lstStyle/>
                    <a:p>
                      <a:r>
                        <a:rPr lang="en-US"/>
                        <a:t>Enterprise-level biometric security</a:t>
                      </a:r>
                    </a:p>
                  </a:txBody>
                  <a:tcPr/>
                </a:tc>
                <a:tc>
                  <a:txBody>
                    <a:bodyPr/>
                    <a:lstStyle/>
                    <a:p>
                      <a:endParaRPr lang="en-US"/>
                    </a:p>
                  </a:txBody>
                  <a:tcPr>
                    <a:solidFill>
                      <a:srgbClr val="92D050"/>
                    </a:solidFill>
                  </a:tcPr>
                </a:tc>
                <a:tc>
                  <a:txBody>
                    <a:bodyPr/>
                    <a:lstStyle/>
                    <a:p>
                      <a:endParaRPr lang="en-US"/>
                    </a:p>
                  </a:txBody>
                  <a:tcPr>
                    <a:solidFill>
                      <a:srgbClr val="92D050"/>
                    </a:solidFill>
                  </a:tcPr>
                </a:tc>
                <a:tc>
                  <a:txBody>
                    <a:bodyPr/>
                    <a:lstStyle/>
                    <a:p>
                      <a:endParaRPr lang="en-US"/>
                    </a:p>
                  </a:txBody>
                  <a:tcPr>
                    <a:solidFill>
                      <a:srgbClr val="92D050"/>
                    </a:solidFill>
                  </a:tcPr>
                </a:tc>
                <a:tc>
                  <a:txBody>
                    <a:bodyPr/>
                    <a:lstStyle/>
                    <a:p>
                      <a:endParaRPr lang="en-US"/>
                    </a:p>
                  </a:txBody>
                  <a:tcPr>
                    <a:solidFill>
                      <a:srgbClr val="92D050"/>
                    </a:solidFill>
                  </a:tcPr>
                </a:tc>
                <a:extLst>
                  <a:ext uri="{0D108BD9-81ED-4DB2-BD59-A6C34878D82A}">
                    <a16:rowId xmlns:a16="http://schemas.microsoft.com/office/drawing/2014/main" val="2126787874"/>
                  </a:ext>
                </a:extLst>
              </a:tr>
              <a:tr h="301540">
                <a:tc>
                  <a:txBody>
                    <a:bodyPr/>
                    <a:lstStyle/>
                    <a:p>
                      <a:r>
                        <a:rPr lang="en-US"/>
                        <a:t>Fast startup with Hiberboot and InstantGo</a:t>
                      </a:r>
                    </a:p>
                  </a:txBody>
                  <a:tcPr/>
                </a:tc>
                <a:tc>
                  <a:txBody>
                    <a:bodyPr/>
                    <a:lstStyle/>
                    <a:p>
                      <a:endParaRPr lang="en-US"/>
                    </a:p>
                  </a:txBody>
                  <a:tcPr>
                    <a:solidFill>
                      <a:srgbClr val="92D050"/>
                    </a:solidFill>
                  </a:tcPr>
                </a:tc>
                <a:tc>
                  <a:txBody>
                    <a:bodyPr/>
                    <a:lstStyle/>
                    <a:p>
                      <a:endParaRPr lang="en-US"/>
                    </a:p>
                  </a:txBody>
                  <a:tcPr>
                    <a:solidFill>
                      <a:srgbClr val="92D050"/>
                    </a:solidFill>
                  </a:tcPr>
                </a:tc>
                <a:tc>
                  <a:txBody>
                    <a:bodyPr/>
                    <a:lstStyle/>
                    <a:p>
                      <a:endParaRPr lang="en-US"/>
                    </a:p>
                  </a:txBody>
                  <a:tcPr>
                    <a:solidFill>
                      <a:srgbClr val="92D050"/>
                    </a:solidFill>
                  </a:tcPr>
                </a:tc>
                <a:tc>
                  <a:txBody>
                    <a:bodyPr/>
                    <a:lstStyle/>
                    <a:p>
                      <a:endParaRPr lang="en-US"/>
                    </a:p>
                  </a:txBody>
                  <a:tcPr>
                    <a:solidFill>
                      <a:srgbClr val="92D050"/>
                    </a:solidFill>
                  </a:tcPr>
                </a:tc>
                <a:extLst>
                  <a:ext uri="{0D108BD9-81ED-4DB2-BD59-A6C34878D82A}">
                    <a16:rowId xmlns:a16="http://schemas.microsoft.com/office/drawing/2014/main" val="473863273"/>
                  </a:ext>
                </a:extLst>
              </a:tr>
              <a:tr h="301540">
                <a:tc>
                  <a:txBody>
                    <a:bodyPr/>
                    <a:lstStyle/>
                    <a:p>
                      <a:r>
                        <a:rPr lang="en-US"/>
                        <a:t>"Hey Cortana" hands free activation</a:t>
                      </a:r>
                    </a:p>
                  </a:txBody>
                  <a:tcPr/>
                </a:tc>
                <a:tc>
                  <a:txBody>
                    <a:bodyPr/>
                    <a:lstStyle/>
                    <a:p>
                      <a:endParaRPr lang="en-US"/>
                    </a:p>
                  </a:txBody>
                  <a:tcPr>
                    <a:solidFill>
                      <a:srgbClr val="92D050"/>
                    </a:solidFill>
                  </a:tcPr>
                </a:tc>
                <a:tc>
                  <a:txBody>
                    <a:bodyPr/>
                    <a:lstStyle/>
                    <a:p>
                      <a:endParaRPr lang="en-US"/>
                    </a:p>
                  </a:txBody>
                  <a:tcPr>
                    <a:solidFill>
                      <a:srgbClr val="92D050"/>
                    </a:solidFill>
                  </a:tcPr>
                </a:tc>
                <a:tc>
                  <a:txBody>
                    <a:bodyPr/>
                    <a:lstStyle/>
                    <a:p>
                      <a:endParaRPr lang="en-US"/>
                    </a:p>
                  </a:txBody>
                  <a:tcPr>
                    <a:solidFill>
                      <a:srgbClr val="92D050"/>
                    </a:solidFill>
                  </a:tcPr>
                </a:tc>
                <a:tc>
                  <a:txBody>
                    <a:bodyPr/>
                    <a:lstStyle/>
                    <a:p>
                      <a:endParaRPr lang="en-US"/>
                    </a:p>
                  </a:txBody>
                  <a:tcPr>
                    <a:solidFill>
                      <a:srgbClr val="92D050"/>
                    </a:solidFill>
                  </a:tcPr>
                </a:tc>
                <a:extLst>
                  <a:ext uri="{0D108BD9-81ED-4DB2-BD59-A6C34878D82A}">
                    <a16:rowId xmlns:a16="http://schemas.microsoft.com/office/drawing/2014/main" val="1364631460"/>
                  </a:ext>
                </a:extLst>
              </a:tr>
              <a:tr h="301540">
                <a:tc>
                  <a:txBody>
                    <a:bodyPr/>
                    <a:lstStyle/>
                    <a:p>
                      <a:pPr lvl="0">
                        <a:buNone/>
                      </a:pPr>
                      <a:r>
                        <a:rPr lang="en-US"/>
                        <a:t>Native facial and iris recognition</a:t>
                      </a:r>
                    </a:p>
                  </a:txBody>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extLst>
                  <a:ext uri="{0D108BD9-81ED-4DB2-BD59-A6C34878D82A}">
                    <a16:rowId xmlns:a16="http://schemas.microsoft.com/office/drawing/2014/main" val="1520894685"/>
                  </a:ext>
                </a:extLst>
              </a:tr>
              <a:tr h="301540">
                <a:tc>
                  <a:txBody>
                    <a:bodyPr/>
                    <a:lstStyle/>
                    <a:p>
                      <a:pPr lvl="0">
                        <a:buNone/>
                      </a:pPr>
                      <a:r>
                        <a:rPr lang="en-US"/>
                        <a:t>Native fingerprint recognition </a:t>
                      </a:r>
                    </a:p>
                  </a:txBody>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extLst>
                  <a:ext uri="{0D108BD9-81ED-4DB2-BD59-A6C34878D82A}">
                    <a16:rowId xmlns:a16="http://schemas.microsoft.com/office/drawing/2014/main" val="1695480101"/>
                  </a:ext>
                </a:extLst>
              </a:tr>
              <a:tr h="301540">
                <a:tc>
                  <a:txBody>
                    <a:bodyPr/>
                    <a:lstStyle/>
                    <a:p>
                      <a:pPr lvl="0">
                        <a:buNone/>
                      </a:pPr>
                      <a:r>
                        <a:rPr lang="en-US"/>
                        <a:t>Personal and proactive suggestions</a:t>
                      </a:r>
                    </a:p>
                  </a:txBody>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extLst>
                  <a:ext uri="{0D108BD9-81ED-4DB2-BD59-A6C34878D82A}">
                    <a16:rowId xmlns:a16="http://schemas.microsoft.com/office/drawing/2014/main" val="490296065"/>
                  </a:ext>
                </a:extLst>
              </a:tr>
              <a:tr h="301540">
                <a:tc>
                  <a:txBody>
                    <a:bodyPr/>
                    <a:lstStyle/>
                    <a:p>
                      <a:pPr lvl="0">
                        <a:buNone/>
                      </a:pPr>
                      <a:r>
                        <a:rPr lang="en-US"/>
                        <a:t>Reading view</a:t>
                      </a:r>
                    </a:p>
                  </a:txBody>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extLst>
                  <a:ext uri="{0D108BD9-81ED-4DB2-BD59-A6C34878D82A}">
                    <a16:rowId xmlns:a16="http://schemas.microsoft.com/office/drawing/2014/main" val="952188715"/>
                  </a:ext>
                </a:extLst>
              </a:tr>
              <a:tr h="301540">
                <a:tc>
                  <a:txBody>
                    <a:bodyPr/>
                    <a:lstStyle/>
                    <a:p>
                      <a:pPr lvl="0">
                        <a:buNone/>
                      </a:pPr>
                      <a:r>
                        <a:rPr lang="en-US"/>
                        <a:t>Reminders</a:t>
                      </a:r>
                    </a:p>
                  </a:txBody>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extLst>
                  <a:ext uri="{0D108BD9-81ED-4DB2-BD59-A6C34878D82A}">
                    <a16:rowId xmlns:a16="http://schemas.microsoft.com/office/drawing/2014/main" val="3098027241"/>
                  </a:ext>
                </a:extLst>
              </a:tr>
              <a:tr h="293808">
                <a:tc>
                  <a:txBody>
                    <a:bodyPr/>
                    <a:lstStyle/>
                    <a:p>
                      <a:pPr lvl="0">
                        <a:buNone/>
                      </a:pPr>
                      <a:r>
                        <a:rPr lang="en-US"/>
                        <a:t>Search web, device, and cloud</a:t>
                      </a:r>
                    </a:p>
                  </a:txBody>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extLst>
                  <a:ext uri="{0D108BD9-81ED-4DB2-BD59-A6C34878D82A}">
                    <a16:rowId xmlns:a16="http://schemas.microsoft.com/office/drawing/2014/main" val="1216445645"/>
                  </a:ext>
                </a:extLst>
              </a:tr>
              <a:tr h="293808">
                <a:tc>
                  <a:txBody>
                    <a:bodyPr/>
                    <a:lstStyle/>
                    <a:p>
                      <a:pPr lvl="0">
                        <a:buNone/>
                      </a:pPr>
                      <a:r>
                        <a:rPr lang="en-US"/>
                        <a:t>Snap apps (across screens on different monitors)</a:t>
                      </a:r>
                    </a:p>
                  </a:txBody>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extLst>
                  <a:ext uri="{0D108BD9-81ED-4DB2-BD59-A6C34878D82A}">
                    <a16:rowId xmlns:a16="http://schemas.microsoft.com/office/drawing/2014/main" val="2860440722"/>
                  </a:ext>
                </a:extLst>
              </a:tr>
              <a:tr h="293808">
                <a:tc>
                  <a:txBody>
                    <a:bodyPr/>
                    <a:lstStyle/>
                    <a:p>
                      <a:pPr lvl="0">
                        <a:buNone/>
                      </a:pPr>
                      <a:r>
                        <a:rPr lang="en-US"/>
                        <a:t>Snap assist (up to four apps on one screen)</a:t>
                      </a:r>
                    </a:p>
                  </a:txBody>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extLst>
                  <a:ext uri="{0D108BD9-81ED-4DB2-BD59-A6C34878D82A}">
                    <a16:rowId xmlns:a16="http://schemas.microsoft.com/office/drawing/2014/main" val="1009014311"/>
                  </a:ext>
                </a:extLst>
              </a:tr>
              <a:tr h="293808">
                <a:tc>
                  <a:txBody>
                    <a:bodyPr/>
                    <a:lstStyle/>
                    <a:p>
                      <a:pPr lvl="0">
                        <a:buNone/>
                      </a:pPr>
                      <a:r>
                        <a:rPr lang="en-US"/>
                        <a:t>Switch from PC to tablet mode</a:t>
                      </a:r>
                    </a:p>
                  </a:txBody>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extLst>
                  <a:ext uri="{0D108BD9-81ED-4DB2-BD59-A6C34878D82A}">
                    <a16:rowId xmlns:a16="http://schemas.microsoft.com/office/drawing/2014/main" val="499366803"/>
                  </a:ext>
                </a:extLst>
              </a:tr>
              <a:tr h="293808">
                <a:tc>
                  <a:txBody>
                    <a:bodyPr/>
                    <a:lstStyle/>
                    <a:p>
                      <a:pPr lvl="0">
                        <a:buNone/>
                      </a:pPr>
                      <a:r>
                        <a:rPr lang="en-US"/>
                        <a:t>Talk or type naturally</a:t>
                      </a:r>
                    </a:p>
                  </a:txBody>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extLst>
                  <a:ext uri="{0D108BD9-81ED-4DB2-BD59-A6C34878D82A}">
                    <a16:rowId xmlns:a16="http://schemas.microsoft.com/office/drawing/2014/main" val="3959086561"/>
                  </a:ext>
                </a:extLst>
              </a:tr>
              <a:tr h="293808">
                <a:tc>
                  <a:txBody>
                    <a:bodyPr/>
                    <a:lstStyle/>
                    <a:p>
                      <a:pPr lvl="0">
                        <a:buNone/>
                      </a:pPr>
                      <a:r>
                        <a:rPr lang="en-US"/>
                        <a:t>TPM support</a:t>
                      </a:r>
                    </a:p>
                  </a:txBody>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extLst>
                  <a:ext uri="{0D108BD9-81ED-4DB2-BD59-A6C34878D82A}">
                    <a16:rowId xmlns:a16="http://schemas.microsoft.com/office/drawing/2014/main" val="884054638"/>
                  </a:ext>
                </a:extLst>
              </a:tr>
              <a:tr h="293808">
                <a:tc>
                  <a:txBody>
                    <a:bodyPr/>
                    <a:lstStyle/>
                    <a:p>
                      <a:pPr lvl="0">
                        <a:buNone/>
                      </a:pPr>
                      <a:r>
                        <a:rPr lang="en-US"/>
                        <a:t>Virtual desktops</a:t>
                      </a:r>
                    </a:p>
                  </a:txBody>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extLst>
                  <a:ext uri="{0D108BD9-81ED-4DB2-BD59-A6C34878D82A}">
                    <a16:rowId xmlns:a16="http://schemas.microsoft.com/office/drawing/2014/main" val="1677166021"/>
                  </a:ext>
                </a:extLst>
              </a:tr>
              <a:tr h="293808">
                <a:tc>
                  <a:txBody>
                    <a:bodyPr/>
                    <a:lstStyle/>
                    <a:p>
                      <a:pPr lvl="0">
                        <a:buNone/>
                      </a:pPr>
                      <a:r>
                        <a:rPr lang="en-US"/>
                        <a:t>Windows Defender and Windows Firewall</a:t>
                      </a:r>
                    </a:p>
                  </a:txBody>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extLst>
                  <a:ext uri="{0D108BD9-81ED-4DB2-BD59-A6C34878D82A}">
                    <a16:rowId xmlns:a16="http://schemas.microsoft.com/office/drawing/2014/main" val="1707929408"/>
                  </a:ext>
                </a:extLst>
              </a:tr>
              <a:tr h="293808">
                <a:tc>
                  <a:txBody>
                    <a:bodyPr/>
                    <a:lstStyle/>
                    <a:p>
                      <a:pPr lvl="0">
                        <a:buNone/>
                      </a:pPr>
                      <a:r>
                        <a:rPr lang="en-US"/>
                        <a:t>Windows Update</a:t>
                      </a:r>
                    </a:p>
                  </a:txBody>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tc>
                  <a:txBody>
                    <a:bodyPr/>
                    <a:lstStyle/>
                    <a:p>
                      <a:pPr lvl="0">
                        <a:buNone/>
                      </a:pPr>
                      <a:endParaRPr lang="en-US"/>
                    </a:p>
                  </a:txBody>
                  <a:tcPr>
                    <a:solidFill>
                      <a:srgbClr val="92D050"/>
                    </a:solidFill>
                  </a:tcPr>
                </a:tc>
                <a:extLst>
                  <a:ext uri="{0D108BD9-81ED-4DB2-BD59-A6C34878D82A}">
                    <a16:rowId xmlns:a16="http://schemas.microsoft.com/office/drawing/2014/main" val="2116725965"/>
                  </a:ext>
                </a:extLst>
              </a:tr>
            </a:tbl>
          </a:graphicData>
        </a:graphic>
      </p:graphicFrame>
    </p:spTree>
    <p:extLst>
      <p:ext uri="{BB962C8B-B14F-4D97-AF65-F5344CB8AC3E}">
        <p14:creationId xmlns:p14="http://schemas.microsoft.com/office/powerpoint/2010/main" val="34446011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05850A2C-7147-4DCF-AEDB-FB27E6DEDC35}"/>
              </a:ext>
            </a:extLst>
          </p:cNvPr>
          <p:cNvGraphicFramePr>
            <a:graphicFrameLocks noGrp="1"/>
          </p:cNvGraphicFramePr>
          <p:nvPr>
            <p:extLst>
              <p:ext uri="{D42A27DB-BD31-4B8C-83A1-F6EECF244321}">
                <p14:modId xmlns:p14="http://schemas.microsoft.com/office/powerpoint/2010/main" val="4011263242"/>
              </p:ext>
            </p:extLst>
          </p:nvPr>
        </p:nvGraphicFramePr>
        <p:xfrm>
          <a:off x="1106606" y="1150939"/>
          <a:ext cx="8236186" cy="4792944"/>
        </p:xfrm>
        <a:graphic>
          <a:graphicData uri="http://schemas.openxmlformats.org/drawingml/2006/table">
            <a:tbl>
              <a:tblPr firstRow="1" bandRow="1">
                <a:tableStyleId>{5C22544A-7EE6-4342-B048-85BDC9FD1C3A}</a:tableStyleId>
              </a:tblPr>
              <a:tblGrid>
                <a:gridCol w="4225669">
                  <a:extLst>
                    <a:ext uri="{9D8B030D-6E8A-4147-A177-3AD203B41FA5}">
                      <a16:colId xmlns:a16="http://schemas.microsoft.com/office/drawing/2014/main" val="3736432999"/>
                    </a:ext>
                  </a:extLst>
                </a:gridCol>
                <a:gridCol w="1008389">
                  <a:extLst>
                    <a:ext uri="{9D8B030D-6E8A-4147-A177-3AD203B41FA5}">
                      <a16:colId xmlns:a16="http://schemas.microsoft.com/office/drawing/2014/main" val="2697167656"/>
                    </a:ext>
                  </a:extLst>
                </a:gridCol>
                <a:gridCol w="960379">
                  <a:extLst>
                    <a:ext uri="{9D8B030D-6E8A-4147-A177-3AD203B41FA5}">
                      <a16:colId xmlns:a16="http://schemas.microsoft.com/office/drawing/2014/main" val="949923412"/>
                    </a:ext>
                  </a:extLst>
                </a:gridCol>
                <a:gridCol w="1028173">
                  <a:extLst>
                    <a:ext uri="{9D8B030D-6E8A-4147-A177-3AD203B41FA5}">
                      <a16:colId xmlns:a16="http://schemas.microsoft.com/office/drawing/2014/main" val="4084690271"/>
                    </a:ext>
                  </a:extLst>
                </a:gridCol>
                <a:gridCol w="1013576">
                  <a:extLst>
                    <a:ext uri="{9D8B030D-6E8A-4147-A177-3AD203B41FA5}">
                      <a16:colId xmlns:a16="http://schemas.microsoft.com/office/drawing/2014/main" val="2059725756"/>
                    </a:ext>
                  </a:extLst>
                </a:gridCol>
              </a:tblGrid>
              <a:tr h="300108">
                <a:tc>
                  <a:txBody>
                    <a:bodyPr/>
                    <a:lstStyle/>
                    <a:p>
                      <a:pPr rtl="0" fontAlgn="base"/>
                      <a:r>
                        <a:rPr lang="en-US">
                          <a:effectLst/>
                        </a:rPr>
                        <a:t>Feature​</a:t>
                      </a:r>
                      <a:endParaRPr lang="en-US" b="1">
                        <a:solidFill>
                          <a:srgbClr val="FFFFFF"/>
                        </a:solidFill>
                        <a:effectLst/>
                      </a:endParaRPr>
                    </a:p>
                  </a:txBody>
                  <a:tcPr/>
                </a:tc>
                <a:tc>
                  <a:txBody>
                    <a:bodyPr/>
                    <a:lstStyle/>
                    <a:p>
                      <a:pPr rtl="0" fontAlgn="base"/>
                      <a:r>
                        <a:rPr lang="en-US">
                          <a:effectLst/>
                        </a:rPr>
                        <a:t>Home​</a:t>
                      </a:r>
                      <a:endParaRPr lang="en-US" b="1">
                        <a:solidFill>
                          <a:srgbClr val="FFFFFF"/>
                        </a:solidFill>
                        <a:effectLst/>
                      </a:endParaRPr>
                    </a:p>
                  </a:txBody>
                  <a:tcPr/>
                </a:tc>
                <a:tc>
                  <a:txBody>
                    <a:bodyPr/>
                    <a:lstStyle/>
                    <a:p>
                      <a:pPr rtl="0" fontAlgn="base"/>
                      <a:r>
                        <a:rPr lang="en-US">
                          <a:effectLst/>
                        </a:rPr>
                        <a:t>Pro​</a:t>
                      </a:r>
                      <a:endParaRPr lang="en-US" b="1">
                        <a:solidFill>
                          <a:srgbClr val="FFFFFF"/>
                        </a:solidFill>
                        <a:effectLst/>
                      </a:endParaRPr>
                    </a:p>
                  </a:txBody>
                  <a:tcPr/>
                </a:tc>
                <a:tc>
                  <a:txBody>
                    <a:bodyPr/>
                    <a:lstStyle/>
                    <a:p>
                      <a:pPr rtl="0" fontAlgn="base"/>
                      <a:r>
                        <a:rPr lang="en-US">
                          <a:effectLst/>
                        </a:rPr>
                        <a:t>Enterprise​</a:t>
                      </a:r>
                      <a:endParaRPr lang="en-US" b="1">
                        <a:solidFill>
                          <a:srgbClr val="FFFFFF"/>
                        </a:solidFill>
                        <a:effectLst/>
                      </a:endParaRPr>
                    </a:p>
                  </a:txBody>
                  <a:tcPr/>
                </a:tc>
                <a:tc>
                  <a:txBody>
                    <a:bodyPr/>
                    <a:lstStyle/>
                    <a:p>
                      <a:pPr rtl="0" fontAlgn="base"/>
                      <a:r>
                        <a:rPr lang="en-US">
                          <a:effectLst/>
                        </a:rPr>
                        <a:t>Education​</a:t>
                      </a:r>
                      <a:endParaRPr lang="en-US" b="1">
                        <a:solidFill>
                          <a:srgbClr val="FFFFFF"/>
                        </a:solidFill>
                        <a:effectLst/>
                      </a:endParaRPr>
                    </a:p>
                  </a:txBody>
                  <a:tcPr/>
                </a:tc>
                <a:extLst>
                  <a:ext uri="{0D108BD9-81ED-4DB2-BD59-A6C34878D82A}">
                    <a16:rowId xmlns:a16="http://schemas.microsoft.com/office/drawing/2014/main" val="1608568970"/>
                  </a:ext>
                </a:extLst>
              </a:tr>
              <a:tr h="300108">
                <a:tc>
                  <a:txBody>
                    <a:bodyPr/>
                    <a:lstStyle/>
                    <a:p>
                      <a:pPr rtl="0"/>
                      <a:r>
                        <a:rPr lang="en-US"/>
                        <a:t>Ability to join Azure Active Directory</a:t>
                      </a:r>
                      <a:endParaRPr lang="en-US">
                        <a:effectLst/>
                      </a:endParaRPr>
                    </a:p>
                  </a:txBody>
                  <a:tcPr/>
                </a:tc>
                <a:tc>
                  <a:txBody>
                    <a:bodyPr/>
                    <a:lstStyle/>
                    <a:p>
                      <a:pPr rtl="0" fontAlgn="auto"/>
                      <a:r>
                        <a:rPr lang="en-US">
                          <a:effectLst/>
                        </a:rPr>
                        <a:t>​</a:t>
                      </a:r>
                      <a:endParaRPr lang="en-US">
                        <a:effectLst/>
                        <a:latin typeface="Calibri" panose="020F0502020204030204" pitchFamily="34" charset="0"/>
                      </a:endParaRPr>
                    </a:p>
                  </a:txBody>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extLst>
                  <a:ext uri="{0D108BD9-81ED-4DB2-BD59-A6C34878D82A}">
                    <a16:rowId xmlns:a16="http://schemas.microsoft.com/office/drawing/2014/main" val="2562104100"/>
                  </a:ext>
                </a:extLst>
              </a:tr>
              <a:tr h="300108">
                <a:tc>
                  <a:txBody>
                    <a:bodyPr/>
                    <a:lstStyle/>
                    <a:p>
                      <a:pPr rtl="0" fontAlgn="base"/>
                      <a:r>
                        <a:rPr lang="en-US"/>
                        <a:t>AppLocker</a:t>
                      </a:r>
                      <a:endParaRPr lang="en-US">
                        <a:effectLst/>
                      </a:endParaRPr>
                    </a:p>
                  </a:txBody>
                  <a:tcPr/>
                </a:tc>
                <a:tc>
                  <a:txBody>
                    <a:bodyPr/>
                    <a:lstStyle/>
                    <a:p>
                      <a:pPr rtl="0" fontAlgn="auto"/>
                      <a:r>
                        <a:rPr lang="en-US">
                          <a:effectLst/>
                        </a:rPr>
                        <a:t>​</a:t>
                      </a:r>
                      <a:endParaRPr lang="en-US">
                        <a:effectLst/>
                        <a:latin typeface="Calibri" panose="020F0502020204030204" pitchFamily="34" charset="0"/>
                      </a:endParaRPr>
                    </a:p>
                  </a:txBody>
                  <a:tcPr/>
                </a:tc>
                <a:tc>
                  <a:txBody>
                    <a:bodyPr/>
                    <a:lstStyle/>
                    <a:p>
                      <a:pPr rtl="0" fontAlgn="auto"/>
                      <a:r>
                        <a:rPr lang="en-US">
                          <a:effectLst/>
                        </a:rPr>
                        <a:t>​</a:t>
                      </a:r>
                      <a:endParaRPr lang="en-US">
                        <a:effectLst/>
                        <a:latin typeface="Calibri" panose="020F0502020204030204" pitchFamily="34" charset="0"/>
                      </a:endParaRPr>
                    </a:p>
                  </a:txBody>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extLst>
                  <a:ext uri="{0D108BD9-81ED-4DB2-BD59-A6C34878D82A}">
                    <a16:rowId xmlns:a16="http://schemas.microsoft.com/office/drawing/2014/main" val="3573072811"/>
                  </a:ext>
                </a:extLst>
              </a:tr>
              <a:tr h="300108">
                <a:tc>
                  <a:txBody>
                    <a:bodyPr/>
                    <a:lstStyle/>
                    <a:p>
                      <a:pPr rtl="0"/>
                      <a:r>
                        <a:rPr lang="en-US"/>
                        <a:t>Assigned Access 8.1</a:t>
                      </a:r>
                      <a:endParaRPr lang="en-US">
                        <a:effectLst/>
                      </a:endParaRPr>
                    </a:p>
                  </a:txBody>
                  <a:tcPr/>
                </a:tc>
                <a:tc>
                  <a:txBody>
                    <a:bodyPr/>
                    <a:lstStyle/>
                    <a:p>
                      <a:pPr rtl="0" fontAlgn="auto"/>
                      <a:r>
                        <a:rPr lang="en-US">
                          <a:effectLst/>
                        </a:rPr>
                        <a:t>​</a:t>
                      </a:r>
                      <a:endParaRPr lang="en-US">
                        <a:effectLst/>
                        <a:latin typeface="Calibri" panose="020F0502020204030204" pitchFamily="34" charset="0"/>
                      </a:endParaRPr>
                    </a:p>
                  </a:txBody>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extLst>
                  <a:ext uri="{0D108BD9-81ED-4DB2-BD59-A6C34878D82A}">
                    <a16:rowId xmlns:a16="http://schemas.microsoft.com/office/drawing/2014/main" val="2549336975"/>
                  </a:ext>
                </a:extLst>
              </a:tr>
              <a:tr h="300108">
                <a:tc>
                  <a:txBody>
                    <a:bodyPr/>
                    <a:lstStyle/>
                    <a:p>
                      <a:pPr rtl="0" fontAlgn="base"/>
                      <a:r>
                        <a:rPr lang="en-US"/>
                        <a:t>BitLocker</a:t>
                      </a:r>
                      <a:endParaRPr lang="en-US">
                        <a:effectLst/>
                      </a:endParaRPr>
                    </a:p>
                  </a:txBody>
                  <a:tcPr/>
                </a:tc>
                <a:tc>
                  <a:txBody>
                    <a:bodyPr/>
                    <a:lstStyle/>
                    <a:p>
                      <a:pPr rtl="0" fontAlgn="auto"/>
                      <a:r>
                        <a:rPr lang="en-US">
                          <a:effectLst/>
                        </a:rPr>
                        <a:t>​</a:t>
                      </a:r>
                      <a:endParaRPr lang="en-US">
                        <a:effectLst/>
                        <a:latin typeface="Calibri" panose="020F0502020204030204" pitchFamily="34" charset="0"/>
                      </a:endParaRPr>
                    </a:p>
                  </a:txBody>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extLst>
                  <a:ext uri="{0D108BD9-81ED-4DB2-BD59-A6C34878D82A}">
                    <a16:rowId xmlns:a16="http://schemas.microsoft.com/office/drawing/2014/main" val="1620129729"/>
                  </a:ext>
                </a:extLst>
              </a:tr>
              <a:tr h="300108">
                <a:tc>
                  <a:txBody>
                    <a:bodyPr/>
                    <a:lstStyle/>
                    <a:p>
                      <a:pPr rtl="0"/>
                      <a:r>
                        <a:rPr lang="en-US"/>
                        <a:t>BranchCache</a:t>
                      </a:r>
                      <a:endParaRPr lang="en-US">
                        <a:effectLst/>
                      </a:endParaRPr>
                    </a:p>
                  </a:txBody>
                  <a:tcPr/>
                </a:tc>
                <a:tc>
                  <a:txBody>
                    <a:bodyPr/>
                    <a:lstStyle/>
                    <a:p>
                      <a:pPr rtl="0" fontAlgn="auto"/>
                      <a:r>
                        <a:rPr lang="en-US">
                          <a:effectLst/>
                        </a:rPr>
                        <a:t>​</a:t>
                      </a:r>
                      <a:endParaRPr lang="en-US">
                        <a:effectLst/>
                        <a:latin typeface="Calibri" panose="020F0502020204030204" pitchFamily="34" charset="0"/>
                      </a:endParaRPr>
                    </a:p>
                  </a:txBody>
                  <a:tcPr/>
                </a:tc>
                <a:tc>
                  <a:txBody>
                    <a:bodyPr/>
                    <a:lstStyle/>
                    <a:p>
                      <a:pPr rtl="0" fontAlgn="auto"/>
                      <a:r>
                        <a:rPr lang="en-US">
                          <a:effectLst/>
                        </a:rPr>
                        <a:t>​</a:t>
                      </a:r>
                      <a:endParaRPr lang="en-US">
                        <a:effectLst/>
                        <a:latin typeface="Calibri" panose="020F0502020204030204" pitchFamily="34" charset="0"/>
                      </a:endParaRPr>
                    </a:p>
                  </a:txBody>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extLst>
                  <a:ext uri="{0D108BD9-81ED-4DB2-BD59-A6C34878D82A}">
                    <a16:rowId xmlns:a16="http://schemas.microsoft.com/office/drawing/2014/main" val="3711344601"/>
                  </a:ext>
                </a:extLst>
              </a:tr>
              <a:tr h="300108">
                <a:tc>
                  <a:txBody>
                    <a:bodyPr/>
                    <a:lstStyle/>
                    <a:p>
                      <a:pPr rtl="0"/>
                      <a:r>
                        <a:rPr lang="en-US"/>
                        <a:t>Client Hyper-V</a:t>
                      </a:r>
                      <a:endParaRPr lang="en-US">
                        <a:effectLst/>
                      </a:endParaRPr>
                    </a:p>
                  </a:txBody>
                  <a:tcPr/>
                </a:tc>
                <a:tc>
                  <a:txBody>
                    <a:bodyPr/>
                    <a:lstStyle/>
                    <a:p>
                      <a:pPr rtl="0" fontAlgn="auto"/>
                      <a:r>
                        <a:rPr lang="en-US">
                          <a:effectLst/>
                        </a:rPr>
                        <a:t>​</a:t>
                      </a:r>
                      <a:endParaRPr lang="en-US">
                        <a:effectLst/>
                        <a:latin typeface="Calibri" panose="020F0502020204030204" pitchFamily="34" charset="0"/>
                      </a:endParaRPr>
                    </a:p>
                  </a:txBody>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extLst>
                  <a:ext uri="{0D108BD9-81ED-4DB2-BD59-A6C34878D82A}">
                    <a16:rowId xmlns:a16="http://schemas.microsoft.com/office/drawing/2014/main" val="547544877"/>
                  </a:ext>
                </a:extLst>
              </a:tr>
              <a:tr h="300108">
                <a:tc>
                  <a:txBody>
                    <a:bodyPr/>
                    <a:lstStyle/>
                    <a:p>
                      <a:pPr rtl="0"/>
                      <a:r>
                        <a:rPr lang="en-US"/>
                        <a:t>Credential Guard</a:t>
                      </a:r>
                      <a:endParaRPr lang="en-US">
                        <a:effectLst/>
                      </a:endParaRPr>
                    </a:p>
                  </a:txBody>
                  <a:tcPr/>
                </a:tc>
                <a:tc>
                  <a:txBody>
                    <a:bodyPr/>
                    <a:lstStyle/>
                    <a:p>
                      <a:pPr rtl="0" fontAlgn="auto"/>
                      <a:r>
                        <a:rPr lang="en-US">
                          <a:effectLst/>
                        </a:rPr>
                        <a:t>​</a:t>
                      </a:r>
                      <a:endParaRPr lang="en-US">
                        <a:effectLst/>
                        <a:latin typeface="Calibri" panose="020F0502020204030204" pitchFamily="34" charset="0"/>
                      </a:endParaRPr>
                    </a:p>
                  </a:txBody>
                  <a:tcPr/>
                </a:tc>
                <a:tc>
                  <a:txBody>
                    <a:bodyPr/>
                    <a:lstStyle/>
                    <a:p>
                      <a:pPr rtl="0" fontAlgn="auto"/>
                      <a:r>
                        <a:rPr lang="en-US">
                          <a:effectLst/>
                        </a:rPr>
                        <a:t>​</a:t>
                      </a:r>
                      <a:endParaRPr lang="en-US">
                        <a:effectLst/>
                        <a:latin typeface="Calibri" panose="020F0502020204030204" pitchFamily="34" charset="0"/>
                      </a:endParaRPr>
                    </a:p>
                  </a:txBody>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extLst>
                  <a:ext uri="{0D108BD9-81ED-4DB2-BD59-A6C34878D82A}">
                    <a16:rowId xmlns:a16="http://schemas.microsoft.com/office/drawing/2014/main" val="1218796850"/>
                  </a:ext>
                </a:extLst>
              </a:tr>
              <a:tr h="300108">
                <a:tc>
                  <a:txBody>
                    <a:bodyPr/>
                    <a:lstStyle/>
                    <a:p>
                      <a:pPr rtl="0"/>
                      <a:r>
                        <a:rPr lang="en-US"/>
                        <a:t>Current Branch for Business</a:t>
                      </a:r>
                      <a:endParaRPr lang="en-US">
                        <a:effectLst/>
                      </a:endParaRPr>
                    </a:p>
                  </a:txBody>
                  <a:tcPr/>
                </a:tc>
                <a:tc>
                  <a:txBody>
                    <a:bodyPr/>
                    <a:lstStyle/>
                    <a:p>
                      <a:pPr rtl="0" fontAlgn="auto"/>
                      <a:r>
                        <a:rPr lang="en-US">
                          <a:effectLst/>
                        </a:rPr>
                        <a:t>​</a:t>
                      </a:r>
                      <a:endParaRPr lang="en-US">
                        <a:effectLst/>
                        <a:latin typeface="Calibri" panose="020F0502020204030204" pitchFamily="34" charset="0"/>
                      </a:endParaRPr>
                    </a:p>
                  </a:txBody>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extLst>
                  <a:ext uri="{0D108BD9-81ED-4DB2-BD59-A6C34878D82A}">
                    <a16:rowId xmlns:a16="http://schemas.microsoft.com/office/drawing/2014/main" val="2231021761"/>
                  </a:ext>
                </a:extLst>
              </a:tr>
              <a:tr h="300108">
                <a:tc>
                  <a:txBody>
                    <a:bodyPr/>
                    <a:lstStyle/>
                    <a:p>
                      <a:pPr rtl="0"/>
                      <a:r>
                        <a:rPr lang="en-US"/>
                        <a:t>Device Encryption</a:t>
                      </a:r>
                      <a:endParaRPr lang="en-US">
                        <a:effectLst/>
                      </a:endParaRPr>
                    </a:p>
                  </a:txBody>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extLst>
                  <a:ext uri="{0D108BD9-81ED-4DB2-BD59-A6C34878D82A}">
                    <a16:rowId xmlns:a16="http://schemas.microsoft.com/office/drawing/2014/main" val="2953006283"/>
                  </a:ext>
                </a:extLst>
              </a:tr>
              <a:tr h="300108">
                <a:tc>
                  <a:txBody>
                    <a:bodyPr/>
                    <a:lstStyle/>
                    <a:p>
                      <a:pPr rtl="0"/>
                      <a:r>
                        <a:rPr lang="en-US"/>
                        <a:t>Device Guard</a:t>
                      </a:r>
                      <a:endParaRPr lang="en-US">
                        <a:effectLst/>
                      </a:endParaRPr>
                    </a:p>
                  </a:txBody>
                  <a:tcPr/>
                </a:tc>
                <a:tc>
                  <a:txBody>
                    <a:bodyPr/>
                    <a:lstStyle/>
                    <a:p>
                      <a:pPr rtl="0" fontAlgn="auto"/>
                      <a:r>
                        <a:rPr lang="en-US">
                          <a:effectLst/>
                        </a:rPr>
                        <a:t>​</a:t>
                      </a:r>
                      <a:endParaRPr lang="en-US">
                        <a:effectLst/>
                        <a:latin typeface="Calibri" panose="020F0502020204030204" pitchFamily="34" charset="0"/>
                      </a:endParaRPr>
                    </a:p>
                  </a:txBody>
                  <a:tcPr/>
                </a:tc>
                <a:tc>
                  <a:txBody>
                    <a:bodyPr/>
                    <a:lstStyle/>
                    <a:p>
                      <a:pPr rtl="0" fontAlgn="auto"/>
                      <a:r>
                        <a:rPr lang="en-US">
                          <a:effectLst/>
                        </a:rPr>
                        <a:t>​</a:t>
                      </a:r>
                      <a:endParaRPr lang="en-US">
                        <a:effectLst/>
                        <a:latin typeface="Calibri" panose="020F0502020204030204" pitchFamily="34" charset="0"/>
                      </a:endParaRPr>
                    </a:p>
                  </a:txBody>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extLst>
                  <a:ext uri="{0D108BD9-81ED-4DB2-BD59-A6C34878D82A}">
                    <a16:rowId xmlns:a16="http://schemas.microsoft.com/office/drawing/2014/main" val="3810014450"/>
                  </a:ext>
                </a:extLst>
              </a:tr>
              <a:tr h="300108">
                <a:tc>
                  <a:txBody>
                    <a:bodyPr/>
                    <a:lstStyle/>
                    <a:p>
                      <a:pPr rtl="0"/>
                      <a:r>
                        <a:rPr lang="en-US"/>
                        <a:t>Direct Access</a:t>
                      </a:r>
                      <a:endParaRPr lang="en-US">
                        <a:effectLst/>
                      </a:endParaRPr>
                    </a:p>
                  </a:txBody>
                  <a:tcPr/>
                </a:tc>
                <a:tc>
                  <a:txBody>
                    <a:bodyPr/>
                    <a:lstStyle/>
                    <a:p>
                      <a:pPr rtl="0" fontAlgn="auto"/>
                      <a:r>
                        <a:rPr lang="en-US">
                          <a:effectLst/>
                        </a:rPr>
                        <a:t>​</a:t>
                      </a:r>
                      <a:endParaRPr lang="en-US">
                        <a:effectLst/>
                        <a:latin typeface="Calibri" panose="020F0502020204030204" pitchFamily="34" charset="0"/>
                      </a:endParaRPr>
                    </a:p>
                  </a:txBody>
                  <a:tcPr/>
                </a:tc>
                <a:tc>
                  <a:txBody>
                    <a:bodyPr/>
                    <a:lstStyle/>
                    <a:p>
                      <a:pPr rtl="0" fontAlgn="auto"/>
                      <a:r>
                        <a:rPr lang="en-US">
                          <a:effectLst/>
                        </a:rPr>
                        <a:t>​</a:t>
                      </a:r>
                      <a:endParaRPr lang="en-US">
                        <a:effectLst/>
                        <a:latin typeface="Calibri" panose="020F0502020204030204" pitchFamily="34" charset="0"/>
                      </a:endParaRPr>
                    </a:p>
                  </a:txBody>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extLst>
                  <a:ext uri="{0D108BD9-81ED-4DB2-BD59-A6C34878D82A}">
                    <a16:rowId xmlns:a16="http://schemas.microsoft.com/office/drawing/2014/main" val="209618789"/>
                  </a:ext>
                </a:extLst>
              </a:tr>
              <a:tr h="300108">
                <a:tc>
                  <a:txBody>
                    <a:bodyPr/>
                    <a:lstStyle/>
                    <a:p>
                      <a:pPr rtl="0"/>
                      <a:r>
                        <a:rPr lang="en-US"/>
                        <a:t>Domain Join</a:t>
                      </a:r>
                      <a:endParaRPr lang="en-US">
                        <a:effectLst/>
                      </a:endParaRPr>
                    </a:p>
                  </a:txBody>
                  <a:tcPr/>
                </a:tc>
                <a:tc>
                  <a:txBody>
                    <a:bodyPr/>
                    <a:lstStyle/>
                    <a:p>
                      <a:pPr rtl="0" fontAlgn="auto"/>
                      <a:r>
                        <a:rPr lang="en-US">
                          <a:effectLst/>
                        </a:rPr>
                        <a:t>​</a:t>
                      </a:r>
                      <a:endParaRPr lang="en-US">
                        <a:effectLst/>
                        <a:latin typeface="Calibri" panose="020F0502020204030204" pitchFamily="34" charset="0"/>
                      </a:endParaRPr>
                    </a:p>
                  </a:txBody>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extLst>
                  <a:ext uri="{0D108BD9-81ED-4DB2-BD59-A6C34878D82A}">
                    <a16:rowId xmlns:a16="http://schemas.microsoft.com/office/drawing/2014/main" val="1609477540"/>
                  </a:ext>
                </a:extLst>
              </a:tr>
              <a:tr h="287059">
                <a:tc>
                  <a:txBody>
                    <a:bodyPr/>
                    <a:lstStyle/>
                    <a:p>
                      <a:pPr rtl="0"/>
                      <a:r>
                        <a:rPr lang="en-US"/>
                        <a:t>Easy Upgrade from Home to Education Edition</a:t>
                      </a:r>
                      <a:endParaRPr lang="en-US">
                        <a:effectLst/>
                      </a:endParaRPr>
                    </a:p>
                  </a:txBody>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extLst>
                  <a:ext uri="{0D108BD9-81ED-4DB2-BD59-A6C34878D82A}">
                    <a16:rowId xmlns:a16="http://schemas.microsoft.com/office/drawing/2014/main" val="2331798874"/>
                  </a:ext>
                </a:extLst>
              </a:tr>
              <a:tr h="287059">
                <a:tc>
                  <a:txBody>
                    <a:bodyPr/>
                    <a:lstStyle/>
                    <a:p>
                      <a:pPr rtl="0"/>
                      <a:r>
                        <a:rPr lang="en-US"/>
                        <a:t>Easy Upgrade from Pro to Enterprise Edition</a:t>
                      </a:r>
                      <a:endParaRPr lang="en-US">
                        <a:effectLst/>
                      </a:endParaRPr>
                    </a:p>
                  </a:txBody>
                  <a:tcPr/>
                </a:tc>
                <a:tc>
                  <a:txBody>
                    <a:bodyPr/>
                    <a:lstStyle/>
                    <a:p>
                      <a:pPr rtl="0" fontAlgn="auto"/>
                      <a:r>
                        <a:rPr lang="en-US">
                          <a:effectLst/>
                        </a:rPr>
                        <a:t>​</a:t>
                      </a:r>
                      <a:endParaRPr lang="en-US">
                        <a:effectLst/>
                        <a:latin typeface="Calibri" panose="020F0502020204030204" pitchFamily="34" charset="0"/>
                      </a:endParaRPr>
                    </a:p>
                  </a:txBody>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tc>
                <a:extLst>
                  <a:ext uri="{0D108BD9-81ED-4DB2-BD59-A6C34878D82A}">
                    <a16:rowId xmlns:a16="http://schemas.microsoft.com/office/drawing/2014/main" val="2273388886"/>
                  </a:ext>
                </a:extLst>
              </a:tr>
              <a:tr h="287059">
                <a:tc>
                  <a:txBody>
                    <a:bodyPr/>
                    <a:lstStyle/>
                    <a:p>
                      <a:pPr rtl="0"/>
                      <a:r>
                        <a:rPr lang="en-US"/>
                        <a:t>Enterprise Data Protection</a:t>
                      </a:r>
                      <a:endParaRPr lang="en-US">
                        <a:effectLst/>
                      </a:endParaRPr>
                    </a:p>
                  </a:txBody>
                  <a:tcPr/>
                </a:tc>
                <a:tc>
                  <a:txBody>
                    <a:bodyPr/>
                    <a:lstStyle/>
                    <a:p>
                      <a:pPr rtl="0" fontAlgn="auto"/>
                      <a:r>
                        <a:rPr lang="en-US">
                          <a:effectLst/>
                        </a:rPr>
                        <a:t>​</a:t>
                      </a:r>
                      <a:endParaRPr lang="en-US">
                        <a:effectLst/>
                        <a:latin typeface="Calibri" panose="020F0502020204030204" pitchFamily="34" charset="0"/>
                      </a:endParaRPr>
                    </a:p>
                  </a:txBody>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tc>
                  <a:txBody>
                    <a:bodyPr/>
                    <a:lstStyle/>
                    <a:p>
                      <a:pPr rtl="0" fontAlgn="auto"/>
                      <a:r>
                        <a:rPr lang="en-US">
                          <a:effectLst/>
                        </a:rPr>
                        <a:t>​</a:t>
                      </a:r>
                      <a:endParaRPr lang="en-US">
                        <a:effectLst/>
                        <a:latin typeface="Calibri" panose="020F0502020204030204" pitchFamily="34" charset="0"/>
                      </a:endParaRPr>
                    </a:p>
                  </a:txBody>
                  <a:tcPr>
                    <a:solidFill>
                      <a:srgbClr val="92D050"/>
                    </a:solidFill>
                  </a:tcPr>
                </a:tc>
                <a:extLst>
                  <a:ext uri="{0D108BD9-81ED-4DB2-BD59-A6C34878D82A}">
                    <a16:rowId xmlns:a16="http://schemas.microsoft.com/office/drawing/2014/main" val="3863626396"/>
                  </a:ext>
                </a:extLst>
              </a:tr>
            </a:tbl>
          </a:graphicData>
        </a:graphic>
      </p:graphicFrame>
      <p:sp>
        <p:nvSpPr>
          <p:cNvPr id="9" name="Title 4">
            <a:extLst>
              <a:ext uri="{FF2B5EF4-FFF2-40B4-BE49-F238E27FC236}">
                <a16:creationId xmlns:a16="http://schemas.microsoft.com/office/drawing/2014/main" id="{5AF16805-30B2-444B-AAC4-292E78A74FA3}"/>
              </a:ext>
            </a:extLst>
          </p:cNvPr>
          <p:cNvSpPr>
            <a:spLocks noGrp="1"/>
          </p:cNvSpPr>
          <p:nvPr>
            <p:ph type="title"/>
          </p:nvPr>
        </p:nvSpPr>
        <p:spPr>
          <a:xfrm>
            <a:off x="955334" y="218728"/>
            <a:ext cx="11590421" cy="903634"/>
          </a:xfrm>
        </p:spPr>
        <p:txBody>
          <a:bodyPr>
            <a:normAutofit/>
          </a:bodyPr>
          <a:lstStyle/>
          <a:p>
            <a:r>
              <a:rPr lang="en-GB"/>
              <a:t>Windows 10 Buisness Experiences</a:t>
            </a:r>
            <a:endParaRPr lang="en-GB">
              <a:cs typeface="Calibri"/>
            </a:endParaRPr>
          </a:p>
        </p:txBody>
      </p:sp>
    </p:spTree>
    <p:extLst>
      <p:ext uri="{BB962C8B-B14F-4D97-AF65-F5344CB8AC3E}">
        <p14:creationId xmlns:p14="http://schemas.microsoft.com/office/powerpoint/2010/main" val="3133800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325B9320-3B5A-4E69-8E38-7E1C1E82C2A2}"/>
              </a:ext>
            </a:extLst>
          </p:cNvPr>
          <p:cNvGraphicFramePr>
            <a:graphicFrameLocks noGrp="1"/>
          </p:cNvGraphicFramePr>
          <p:nvPr>
            <p:extLst>
              <p:ext uri="{D42A27DB-BD31-4B8C-83A1-F6EECF244321}">
                <p14:modId xmlns:p14="http://schemas.microsoft.com/office/powerpoint/2010/main" val="1350269785"/>
              </p:ext>
            </p:extLst>
          </p:nvPr>
        </p:nvGraphicFramePr>
        <p:xfrm>
          <a:off x="987594" y="1079520"/>
          <a:ext cx="8324982" cy="5370496"/>
        </p:xfrm>
        <a:graphic>
          <a:graphicData uri="http://schemas.openxmlformats.org/drawingml/2006/table">
            <a:tbl>
              <a:tblPr firstRow="1" bandRow="1">
                <a:tableStyleId>{5C22544A-7EE6-4342-B048-85BDC9FD1C3A}</a:tableStyleId>
              </a:tblPr>
              <a:tblGrid>
                <a:gridCol w="4271225">
                  <a:extLst>
                    <a:ext uri="{9D8B030D-6E8A-4147-A177-3AD203B41FA5}">
                      <a16:colId xmlns:a16="http://schemas.microsoft.com/office/drawing/2014/main" val="2687032527"/>
                    </a:ext>
                  </a:extLst>
                </a:gridCol>
                <a:gridCol w="1019259">
                  <a:extLst>
                    <a:ext uri="{9D8B030D-6E8A-4147-A177-3AD203B41FA5}">
                      <a16:colId xmlns:a16="http://schemas.microsoft.com/office/drawing/2014/main" val="556328353"/>
                    </a:ext>
                  </a:extLst>
                </a:gridCol>
                <a:gridCol w="970734">
                  <a:extLst>
                    <a:ext uri="{9D8B030D-6E8A-4147-A177-3AD203B41FA5}">
                      <a16:colId xmlns:a16="http://schemas.microsoft.com/office/drawing/2014/main" val="1247952248"/>
                    </a:ext>
                  </a:extLst>
                </a:gridCol>
                <a:gridCol w="1039259">
                  <a:extLst>
                    <a:ext uri="{9D8B030D-6E8A-4147-A177-3AD203B41FA5}">
                      <a16:colId xmlns:a16="http://schemas.microsoft.com/office/drawing/2014/main" val="1786693853"/>
                    </a:ext>
                  </a:extLst>
                </a:gridCol>
                <a:gridCol w="1024505">
                  <a:extLst>
                    <a:ext uri="{9D8B030D-6E8A-4147-A177-3AD203B41FA5}">
                      <a16:colId xmlns:a16="http://schemas.microsoft.com/office/drawing/2014/main" val="3476785621"/>
                    </a:ext>
                  </a:extLst>
                </a:gridCol>
              </a:tblGrid>
              <a:tr h="360121">
                <a:tc>
                  <a:txBody>
                    <a:bodyPr/>
                    <a:lstStyle/>
                    <a:p>
                      <a:pPr rtl="0" fontAlgn="base"/>
                      <a:r>
                        <a:rPr lang="en-US">
                          <a:effectLst/>
                        </a:rPr>
                        <a:t>Feature​​</a:t>
                      </a:r>
                      <a:endParaRPr lang="en-US" b="1">
                        <a:solidFill>
                          <a:srgbClr val="FFFFFF"/>
                        </a:solidFill>
                        <a:effectLst/>
                      </a:endParaRPr>
                    </a:p>
                  </a:txBody>
                  <a:tcPr/>
                </a:tc>
                <a:tc>
                  <a:txBody>
                    <a:bodyPr/>
                    <a:lstStyle/>
                    <a:p>
                      <a:pPr rtl="0" fontAlgn="base"/>
                      <a:r>
                        <a:rPr lang="en-US">
                          <a:effectLst/>
                        </a:rPr>
                        <a:t>Home​​</a:t>
                      </a:r>
                      <a:endParaRPr lang="en-US" b="1">
                        <a:solidFill>
                          <a:srgbClr val="FFFFFF"/>
                        </a:solidFill>
                        <a:effectLst/>
                      </a:endParaRPr>
                    </a:p>
                  </a:txBody>
                  <a:tcPr/>
                </a:tc>
                <a:tc>
                  <a:txBody>
                    <a:bodyPr/>
                    <a:lstStyle/>
                    <a:p>
                      <a:pPr rtl="0" fontAlgn="base"/>
                      <a:r>
                        <a:rPr lang="en-US">
                          <a:effectLst/>
                        </a:rPr>
                        <a:t>Pro​​</a:t>
                      </a:r>
                      <a:endParaRPr lang="en-US" b="1">
                        <a:solidFill>
                          <a:srgbClr val="FFFFFF"/>
                        </a:solidFill>
                        <a:effectLst/>
                      </a:endParaRPr>
                    </a:p>
                  </a:txBody>
                  <a:tcPr/>
                </a:tc>
                <a:tc>
                  <a:txBody>
                    <a:bodyPr/>
                    <a:lstStyle/>
                    <a:p>
                      <a:pPr rtl="0" fontAlgn="base"/>
                      <a:r>
                        <a:rPr lang="en-US">
                          <a:effectLst/>
                        </a:rPr>
                        <a:t>Enterprise​​</a:t>
                      </a:r>
                      <a:endParaRPr lang="en-US" b="1">
                        <a:solidFill>
                          <a:srgbClr val="FFFFFF"/>
                        </a:solidFill>
                        <a:effectLst/>
                      </a:endParaRPr>
                    </a:p>
                  </a:txBody>
                  <a:tcPr/>
                </a:tc>
                <a:tc>
                  <a:txBody>
                    <a:bodyPr/>
                    <a:lstStyle/>
                    <a:p>
                      <a:pPr rtl="0" fontAlgn="base"/>
                      <a:r>
                        <a:rPr lang="en-US">
                          <a:effectLst/>
                        </a:rPr>
                        <a:t>Education​​</a:t>
                      </a:r>
                      <a:endParaRPr lang="en-US" b="1">
                        <a:solidFill>
                          <a:srgbClr val="FFFFFF"/>
                        </a:solidFill>
                        <a:effectLst/>
                      </a:endParaRPr>
                    </a:p>
                  </a:txBody>
                  <a:tcPr/>
                </a:tc>
                <a:extLst>
                  <a:ext uri="{0D108BD9-81ED-4DB2-BD59-A6C34878D82A}">
                    <a16:rowId xmlns:a16="http://schemas.microsoft.com/office/drawing/2014/main" val="1268165501"/>
                  </a:ext>
                </a:extLst>
              </a:tr>
              <a:tr h="360121">
                <a:tc>
                  <a:txBody>
                    <a:bodyPr/>
                    <a:lstStyle/>
                    <a:p>
                      <a:pPr rtl="0"/>
                      <a:r>
                        <a:rPr lang="en-US"/>
                        <a:t>Enterprise Mode Internet Explorer (EMIE)</a:t>
                      </a:r>
                      <a:endParaRPr lang="en-US">
                        <a:effectLst/>
                      </a:endParaRPr>
                    </a:p>
                  </a:txBody>
                  <a:tcPr/>
                </a:tc>
                <a:tc>
                  <a:txBody>
                    <a:bodyPr/>
                    <a:lstStyle/>
                    <a:p>
                      <a:pPr rtl="0" fontAlgn="base"/>
                      <a:r>
                        <a:rPr lang="en-US">
                          <a:effectLst/>
                        </a:rPr>
                        <a:t>​​</a:t>
                      </a:r>
                    </a:p>
                  </a:txBody>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extLst>
                  <a:ext uri="{0D108BD9-81ED-4DB2-BD59-A6C34878D82A}">
                    <a16:rowId xmlns:a16="http://schemas.microsoft.com/office/drawing/2014/main" val="940089758"/>
                  </a:ext>
                </a:extLst>
              </a:tr>
              <a:tr h="360121">
                <a:tc>
                  <a:txBody>
                    <a:bodyPr/>
                    <a:lstStyle/>
                    <a:p>
                      <a:pPr rtl="0"/>
                      <a:r>
                        <a:rPr lang="en-US"/>
                        <a:t>Granular UX Control</a:t>
                      </a:r>
                      <a:endParaRPr lang="en-US">
                        <a:effectLst/>
                      </a:endParaRPr>
                    </a:p>
                  </a:txBody>
                  <a:tcPr/>
                </a:tc>
                <a:tc>
                  <a:txBody>
                    <a:bodyPr/>
                    <a:lstStyle/>
                    <a:p>
                      <a:pPr rtl="0" fontAlgn="base"/>
                      <a:r>
                        <a:rPr lang="en-US">
                          <a:effectLst/>
                        </a:rPr>
                        <a:t>​​</a:t>
                      </a:r>
                    </a:p>
                  </a:txBody>
                  <a:tcPr/>
                </a:tc>
                <a:tc>
                  <a:txBody>
                    <a:bodyPr/>
                    <a:lstStyle/>
                    <a:p>
                      <a:pPr rtl="0" fontAlgn="base"/>
                      <a:r>
                        <a:rPr lang="en-US">
                          <a:effectLst/>
                        </a:rPr>
                        <a:t>​​</a:t>
                      </a:r>
                    </a:p>
                  </a:txBody>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extLst>
                  <a:ext uri="{0D108BD9-81ED-4DB2-BD59-A6C34878D82A}">
                    <a16:rowId xmlns:a16="http://schemas.microsoft.com/office/drawing/2014/main" val="261565374"/>
                  </a:ext>
                </a:extLst>
              </a:tr>
              <a:tr h="360121">
                <a:tc>
                  <a:txBody>
                    <a:bodyPr/>
                    <a:lstStyle/>
                    <a:p>
                      <a:pPr rtl="0"/>
                      <a:r>
                        <a:rPr lang="en-US"/>
                        <a:t>Group Policy Management</a:t>
                      </a:r>
                      <a:endParaRPr lang="en-US">
                        <a:effectLst/>
                      </a:endParaRPr>
                    </a:p>
                  </a:txBody>
                  <a:tcPr/>
                </a:tc>
                <a:tc>
                  <a:txBody>
                    <a:bodyPr/>
                    <a:lstStyle/>
                    <a:p>
                      <a:pPr rtl="0" fontAlgn="base"/>
                      <a:r>
                        <a:rPr lang="en-US">
                          <a:effectLst/>
                        </a:rPr>
                        <a:t>​​</a:t>
                      </a:r>
                    </a:p>
                  </a:txBody>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extLst>
                  <a:ext uri="{0D108BD9-81ED-4DB2-BD59-A6C34878D82A}">
                    <a16:rowId xmlns:a16="http://schemas.microsoft.com/office/drawing/2014/main" val="676940848"/>
                  </a:ext>
                </a:extLst>
              </a:tr>
              <a:tr h="360120">
                <a:tc>
                  <a:txBody>
                    <a:bodyPr/>
                    <a:lstStyle/>
                    <a:p>
                      <a:pPr rtl="0"/>
                      <a:r>
                        <a:rPr lang="en-US"/>
                        <a:t>Long Term Servicing Branch</a:t>
                      </a:r>
                      <a:endParaRPr lang="en-US">
                        <a:effectLst/>
                      </a:endParaRPr>
                    </a:p>
                  </a:txBody>
                  <a:tcPr/>
                </a:tc>
                <a:tc>
                  <a:txBody>
                    <a:bodyPr/>
                    <a:lstStyle/>
                    <a:p>
                      <a:pPr rtl="0" fontAlgn="base"/>
                      <a:r>
                        <a:rPr lang="en-US">
                          <a:effectLst/>
                        </a:rPr>
                        <a:t>​​</a:t>
                      </a:r>
                    </a:p>
                  </a:txBody>
                  <a:tcPr/>
                </a:tc>
                <a:tc>
                  <a:txBody>
                    <a:bodyPr/>
                    <a:lstStyle/>
                    <a:p>
                      <a:pPr rtl="0" fontAlgn="base"/>
                      <a:r>
                        <a:rPr lang="en-US">
                          <a:effectLst/>
                        </a:rPr>
                        <a:t>​​</a:t>
                      </a:r>
                    </a:p>
                  </a:txBody>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tc>
                <a:extLst>
                  <a:ext uri="{0D108BD9-81ED-4DB2-BD59-A6C34878D82A}">
                    <a16:rowId xmlns:a16="http://schemas.microsoft.com/office/drawing/2014/main" val="1360393638"/>
                  </a:ext>
                </a:extLst>
              </a:tr>
              <a:tr h="360121">
                <a:tc>
                  <a:txBody>
                    <a:bodyPr/>
                    <a:lstStyle/>
                    <a:p>
                      <a:pPr rtl="0"/>
                      <a:r>
                        <a:rPr lang="en-US"/>
                        <a:t>Microsoft Passport</a:t>
                      </a:r>
                      <a:endParaRPr lang="en-US">
                        <a:effectLst/>
                      </a:endParaRPr>
                    </a:p>
                  </a:txBody>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extLst>
                  <a:ext uri="{0D108BD9-81ED-4DB2-BD59-A6C34878D82A}">
                    <a16:rowId xmlns:a16="http://schemas.microsoft.com/office/drawing/2014/main" val="1501342576"/>
                  </a:ext>
                </a:extLst>
              </a:tr>
              <a:tr h="360121">
                <a:tc>
                  <a:txBody>
                    <a:bodyPr/>
                    <a:lstStyle/>
                    <a:p>
                      <a:pPr rtl="0"/>
                      <a:r>
                        <a:rPr lang="en-US"/>
                        <a:t>Mobile device management</a:t>
                      </a:r>
                      <a:endParaRPr lang="en-US">
                        <a:effectLst/>
                      </a:endParaRPr>
                    </a:p>
                  </a:txBody>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extLst>
                  <a:ext uri="{0D108BD9-81ED-4DB2-BD59-A6C34878D82A}">
                    <a16:rowId xmlns:a16="http://schemas.microsoft.com/office/drawing/2014/main" val="210360167"/>
                  </a:ext>
                </a:extLst>
              </a:tr>
              <a:tr h="360121">
                <a:tc>
                  <a:txBody>
                    <a:bodyPr/>
                    <a:lstStyle/>
                    <a:p>
                      <a:pPr rtl="0"/>
                      <a:r>
                        <a:rPr lang="en-US"/>
                        <a:t>Remote Desktop</a:t>
                      </a:r>
                      <a:endParaRPr lang="en-US">
                        <a:effectLst/>
                      </a:endParaRPr>
                    </a:p>
                  </a:txBody>
                  <a:tcPr/>
                </a:tc>
                <a:tc>
                  <a:txBody>
                    <a:bodyPr/>
                    <a:lstStyle/>
                    <a:p>
                      <a:pPr rtl="0" fontAlgn="base"/>
                      <a:r>
                        <a:rPr lang="en-US">
                          <a:effectLst/>
                        </a:rPr>
                        <a:t>​​</a:t>
                      </a:r>
                    </a:p>
                  </a:txBody>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extLst>
                  <a:ext uri="{0D108BD9-81ED-4DB2-BD59-A6C34878D82A}">
                    <a16:rowId xmlns:a16="http://schemas.microsoft.com/office/drawing/2014/main" val="3711499033"/>
                  </a:ext>
                </a:extLst>
              </a:tr>
              <a:tr h="360121">
                <a:tc>
                  <a:txBody>
                    <a:bodyPr/>
                    <a:lstStyle/>
                    <a:p>
                      <a:pPr rtl="0"/>
                      <a:r>
                        <a:rPr lang="en-US"/>
                        <a:t>Side-loading of line-of-business apps</a:t>
                      </a:r>
                      <a:endParaRPr lang="en-US">
                        <a:effectLst/>
                      </a:endParaRPr>
                    </a:p>
                  </a:txBody>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extLst>
                  <a:ext uri="{0D108BD9-81ED-4DB2-BD59-A6C34878D82A}">
                    <a16:rowId xmlns:a16="http://schemas.microsoft.com/office/drawing/2014/main" val="1859482357"/>
                  </a:ext>
                </a:extLst>
              </a:tr>
              <a:tr h="360121">
                <a:tc>
                  <a:txBody>
                    <a:bodyPr/>
                    <a:lstStyle/>
                    <a:p>
                      <a:pPr rtl="0"/>
                      <a:r>
                        <a:rPr lang="en-US"/>
                        <a:t>Start Screen Control with Group Policy</a:t>
                      </a:r>
                      <a:endParaRPr lang="en-US">
                        <a:effectLst/>
                      </a:endParaRPr>
                    </a:p>
                  </a:txBody>
                  <a:tcPr/>
                </a:tc>
                <a:tc>
                  <a:txBody>
                    <a:bodyPr/>
                    <a:lstStyle/>
                    <a:p>
                      <a:pPr rtl="0" fontAlgn="base"/>
                      <a:r>
                        <a:rPr lang="en-US">
                          <a:effectLst/>
                        </a:rPr>
                        <a:t>​​</a:t>
                      </a:r>
                    </a:p>
                  </a:txBody>
                  <a:tcPr/>
                </a:tc>
                <a:tc>
                  <a:txBody>
                    <a:bodyPr/>
                    <a:lstStyle/>
                    <a:p>
                      <a:pPr rtl="0" fontAlgn="base"/>
                      <a:r>
                        <a:rPr lang="en-US">
                          <a:effectLst/>
                        </a:rPr>
                        <a:t>​​</a:t>
                      </a:r>
                    </a:p>
                  </a:txBody>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extLst>
                  <a:ext uri="{0D108BD9-81ED-4DB2-BD59-A6C34878D82A}">
                    <a16:rowId xmlns:a16="http://schemas.microsoft.com/office/drawing/2014/main" val="2851962181"/>
                  </a:ext>
                </a:extLst>
              </a:tr>
              <a:tr h="360121">
                <a:tc>
                  <a:txBody>
                    <a:bodyPr/>
                    <a:lstStyle/>
                    <a:p>
                      <a:pPr rtl="0"/>
                      <a:r>
                        <a:rPr lang="en-US"/>
                        <a:t>Trusted Boot</a:t>
                      </a:r>
                      <a:endParaRPr lang="en-US">
                        <a:effectLst/>
                      </a:endParaRPr>
                    </a:p>
                  </a:txBody>
                  <a:tcPr/>
                </a:tc>
                <a:tc>
                  <a:txBody>
                    <a:bodyPr/>
                    <a:lstStyle/>
                    <a:p>
                      <a:pPr rtl="0" fontAlgn="base"/>
                      <a:r>
                        <a:rPr lang="en-US">
                          <a:effectLst/>
                        </a:rPr>
                        <a:t>​​</a:t>
                      </a:r>
                    </a:p>
                  </a:txBody>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extLst>
                  <a:ext uri="{0D108BD9-81ED-4DB2-BD59-A6C34878D82A}">
                    <a16:rowId xmlns:a16="http://schemas.microsoft.com/office/drawing/2014/main" val="452732840"/>
                  </a:ext>
                </a:extLst>
              </a:tr>
              <a:tr h="360121">
                <a:tc>
                  <a:txBody>
                    <a:bodyPr/>
                    <a:lstStyle/>
                    <a:p>
                      <a:pPr rtl="0"/>
                      <a:r>
                        <a:rPr lang="en-US"/>
                        <a:t>Windows Store for Business</a:t>
                      </a:r>
                      <a:endParaRPr lang="en-US">
                        <a:effectLst/>
                      </a:endParaRPr>
                    </a:p>
                  </a:txBody>
                  <a:tcPr/>
                </a:tc>
                <a:tc>
                  <a:txBody>
                    <a:bodyPr/>
                    <a:lstStyle/>
                    <a:p>
                      <a:pPr rtl="0" fontAlgn="base"/>
                      <a:r>
                        <a:rPr lang="en-US">
                          <a:effectLst/>
                        </a:rPr>
                        <a:t>​​</a:t>
                      </a:r>
                    </a:p>
                  </a:txBody>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extLst>
                  <a:ext uri="{0D108BD9-81ED-4DB2-BD59-A6C34878D82A}">
                    <a16:rowId xmlns:a16="http://schemas.microsoft.com/office/drawing/2014/main" val="3956169249"/>
                  </a:ext>
                </a:extLst>
              </a:tr>
              <a:tr h="360121">
                <a:tc>
                  <a:txBody>
                    <a:bodyPr/>
                    <a:lstStyle/>
                    <a:p>
                      <a:pPr rtl="0"/>
                      <a:r>
                        <a:rPr lang="en-US"/>
                        <a:t>Windows To Go Creator</a:t>
                      </a:r>
                      <a:endParaRPr lang="en-US">
                        <a:effectLst/>
                      </a:endParaRPr>
                    </a:p>
                  </a:txBody>
                  <a:tcPr/>
                </a:tc>
                <a:tc>
                  <a:txBody>
                    <a:bodyPr/>
                    <a:lstStyle/>
                    <a:p>
                      <a:pPr rtl="0" fontAlgn="base"/>
                      <a:r>
                        <a:rPr lang="en-US">
                          <a:effectLst/>
                        </a:rPr>
                        <a:t>​​</a:t>
                      </a:r>
                    </a:p>
                  </a:txBody>
                  <a:tcPr/>
                </a:tc>
                <a:tc>
                  <a:txBody>
                    <a:bodyPr/>
                    <a:lstStyle/>
                    <a:p>
                      <a:pPr rtl="0" fontAlgn="base"/>
                      <a:r>
                        <a:rPr lang="en-US">
                          <a:effectLst/>
                        </a:rPr>
                        <a:t>​​</a:t>
                      </a:r>
                    </a:p>
                  </a:txBody>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extLst>
                  <a:ext uri="{0D108BD9-81ED-4DB2-BD59-A6C34878D82A}">
                    <a16:rowId xmlns:a16="http://schemas.microsoft.com/office/drawing/2014/main" val="1360532616"/>
                  </a:ext>
                </a:extLst>
              </a:tr>
              <a:tr h="344462">
                <a:tc>
                  <a:txBody>
                    <a:bodyPr/>
                    <a:lstStyle/>
                    <a:p>
                      <a:pPr rtl="0"/>
                      <a:r>
                        <a:rPr lang="en-US"/>
                        <a:t>Windows Update</a:t>
                      </a:r>
                      <a:endParaRPr lang="en-US">
                        <a:effectLst/>
                      </a:endParaRPr>
                    </a:p>
                  </a:txBody>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extLst>
                  <a:ext uri="{0D108BD9-81ED-4DB2-BD59-A6C34878D82A}">
                    <a16:rowId xmlns:a16="http://schemas.microsoft.com/office/drawing/2014/main" val="672828039"/>
                  </a:ext>
                </a:extLst>
              </a:tr>
              <a:tr h="344462">
                <a:tc>
                  <a:txBody>
                    <a:bodyPr/>
                    <a:lstStyle/>
                    <a:p>
                      <a:pPr rtl="0"/>
                      <a:r>
                        <a:rPr lang="en-US"/>
                        <a:t>Windows Update for Business</a:t>
                      </a:r>
                      <a:endParaRPr lang="en-US">
                        <a:effectLst/>
                      </a:endParaRPr>
                    </a:p>
                  </a:txBody>
                  <a:tcPr/>
                </a:tc>
                <a:tc>
                  <a:txBody>
                    <a:bodyPr/>
                    <a:lstStyle/>
                    <a:p>
                      <a:pPr rtl="0" fontAlgn="base"/>
                      <a:r>
                        <a:rPr lang="en-US">
                          <a:effectLst/>
                        </a:rPr>
                        <a:t>​​</a:t>
                      </a:r>
                    </a:p>
                  </a:txBody>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tc>
                  <a:txBody>
                    <a:bodyPr/>
                    <a:lstStyle/>
                    <a:p>
                      <a:pPr rtl="0" fontAlgn="base"/>
                      <a:r>
                        <a:rPr lang="en-US">
                          <a:effectLst/>
                        </a:rPr>
                        <a:t>​​</a:t>
                      </a:r>
                    </a:p>
                  </a:txBody>
                  <a:tcPr>
                    <a:solidFill>
                      <a:srgbClr val="92D050"/>
                    </a:solidFill>
                  </a:tcPr>
                </a:tc>
                <a:extLst>
                  <a:ext uri="{0D108BD9-81ED-4DB2-BD59-A6C34878D82A}">
                    <a16:rowId xmlns:a16="http://schemas.microsoft.com/office/drawing/2014/main" val="2735972958"/>
                  </a:ext>
                </a:extLst>
              </a:tr>
            </a:tbl>
          </a:graphicData>
        </a:graphic>
      </p:graphicFrame>
      <p:sp>
        <p:nvSpPr>
          <p:cNvPr id="7" name="Title 4">
            <a:extLst>
              <a:ext uri="{FF2B5EF4-FFF2-40B4-BE49-F238E27FC236}">
                <a16:creationId xmlns:a16="http://schemas.microsoft.com/office/drawing/2014/main" id="{1938989A-69DC-446D-A140-97905AD97CEE}"/>
              </a:ext>
            </a:extLst>
          </p:cNvPr>
          <p:cNvSpPr>
            <a:spLocks noGrp="1"/>
          </p:cNvSpPr>
          <p:nvPr>
            <p:ph type="title"/>
          </p:nvPr>
        </p:nvSpPr>
        <p:spPr>
          <a:xfrm>
            <a:off x="955334" y="218728"/>
            <a:ext cx="11590421" cy="903634"/>
          </a:xfrm>
        </p:spPr>
        <p:txBody>
          <a:bodyPr>
            <a:normAutofit/>
          </a:bodyPr>
          <a:lstStyle/>
          <a:p>
            <a:r>
              <a:rPr lang="en-GB"/>
              <a:t>Windows 10 Business Experiences</a:t>
            </a:r>
            <a:endParaRPr lang="en-GB">
              <a:cs typeface="Calibri"/>
            </a:endParaRPr>
          </a:p>
        </p:txBody>
      </p:sp>
    </p:spTree>
    <p:extLst>
      <p:ext uri="{BB962C8B-B14F-4D97-AF65-F5344CB8AC3E}">
        <p14:creationId xmlns:p14="http://schemas.microsoft.com/office/powerpoint/2010/main" val="36294294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4487E-E4A4-4B6C-B8FD-46CE51378AC9}"/>
              </a:ext>
            </a:extLst>
          </p:cNvPr>
          <p:cNvSpPr>
            <a:spLocks noGrp="1"/>
          </p:cNvSpPr>
          <p:nvPr>
            <p:ph type="title"/>
          </p:nvPr>
        </p:nvSpPr>
        <p:spPr/>
        <p:txBody>
          <a:bodyPr/>
          <a:lstStyle/>
          <a:p>
            <a:r>
              <a:rPr lang="en-US">
                <a:cs typeface="Calibri"/>
              </a:rPr>
              <a:t>Hardware Requirements</a:t>
            </a:r>
            <a:endParaRPr lang="en-US"/>
          </a:p>
        </p:txBody>
      </p:sp>
      <p:graphicFrame>
        <p:nvGraphicFramePr>
          <p:cNvPr id="4" name="Table 4">
            <a:extLst>
              <a:ext uri="{FF2B5EF4-FFF2-40B4-BE49-F238E27FC236}">
                <a16:creationId xmlns:a16="http://schemas.microsoft.com/office/drawing/2014/main" id="{86B0175B-9A22-4E48-98C7-5373A17220EA}"/>
              </a:ext>
            </a:extLst>
          </p:cNvPr>
          <p:cNvGraphicFramePr>
            <a:graphicFrameLocks noGrp="1"/>
          </p:cNvGraphicFramePr>
          <p:nvPr>
            <p:ph idx="1"/>
            <p:extLst>
              <p:ext uri="{D42A27DB-BD31-4B8C-83A1-F6EECF244321}">
                <p14:modId xmlns:p14="http://schemas.microsoft.com/office/powerpoint/2010/main" val="4002390551"/>
              </p:ext>
            </p:extLst>
          </p:nvPr>
        </p:nvGraphicFramePr>
        <p:xfrm>
          <a:off x="312738" y="2276475"/>
          <a:ext cx="11590336" cy="2595879"/>
        </p:xfrm>
        <a:graphic>
          <a:graphicData uri="http://schemas.openxmlformats.org/drawingml/2006/table">
            <a:tbl>
              <a:tblPr firstRow="1" bandRow="1">
                <a:tableStyleId>{5C22544A-7EE6-4342-B048-85BDC9FD1C3A}</a:tableStyleId>
              </a:tblPr>
              <a:tblGrid>
                <a:gridCol w="5795168">
                  <a:extLst>
                    <a:ext uri="{9D8B030D-6E8A-4147-A177-3AD203B41FA5}">
                      <a16:colId xmlns:a16="http://schemas.microsoft.com/office/drawing/2014/main" val="2288005339"/>
                    </a:ext>
                  </a:extLst>
                </a:gridCol>
                <a:gridCol w="5795168">
                  <a:extLst>
                    <a:ext uri="{9D8B030D-6E8A-4147-A177-3AD203B41FA5}">
                      <a16:colId xmlns:a16="http://schemas.microsoft.com/office/drawing/2014/main" val="80206043"/>
                    </a:ext>
                  </a:extLst>
                </a:gridCol>
              </a:tblGrid>
              <a:tr h="370840">
                <a:tc>
                  <a:txBody>
                    <a:bodyPr/>
                    <a:lstStyle/>
                    <a:p>
                      <a:r>
                        <a:rPr lang="en-US"/>
                        <a:t>Component</a:t>
                      </a:r>
                    </a:p>
                  </a:txBody>
                  <a:tcPr/>
                </a:tc>
                <a:tc>
                  <a:txBody>
                    <a:bodyPr/>
                    <a:lstStyle/>
                    <a:p>
                      <a:r>
                        <a:rPr lang="en-US"/>
                        <a:t>Requirements</a:t>
                      </a:r>
                    </a:p>
                  </a:txBody>
                  <a:tcPr/>
                </a:tc>
                <a:extLst>
                  <a:ext uri="{0D108BD9-81ED-4DB2-BD59-A6C34878D82A}">
                    <a16:rowId xmlns:a16="http://schemas.microsoft.com/office/drawing/2014/main" val="3292256908"/>
                  </a:ext>
                </a:extLst>
              </a:tr>
              <a:tr h="370840">
                <a:tc>
                  <a:txBody>
                    <a:bodyPr/>
                    <a:lstStyle/>
                    <a:p>
                      <a:r>
                        <a:rPr lang="en-US"/>
                        <a:t>CPU</a:t>
                      </a:r>
                    </a:p>
                  </a:txBody>
                  <a:tcPr/>
                </a:tc>
                <a:tc>
                  <a:txBody>
                    <a:bodyPr/>
                    <a:lstStyle/>
                    <a:p>
                      <a:r>
                        <a:rPr lang="en-US"/>
                        <a:t>1 GHz or faster processor or system-on-a-chip (SOC)</a:t>
                      </a:r>
                    </a:p>
                  </a:txBody>
                  <a:tcPr/>
                </a:tc>
                <a:extLst>
                  <a:ext uri="{0D108BD9-81ED-4DB2-BD59-A6C34878D82A}">
                    <a16:rowId xmlns:a16="http://schemas.microsoft.com/office/drawing/2014/main" val="217280439"/>
                  </a:ext>
                </a:extLst>
              </a:tr>
              <a:tr h="370840">
                <a:tc>
                  <a:txBody>
                    <a:bodyPr/>
                    <a:lstStyle/>
                    <a:p>
                      <a:r>
                        <a:rPr lang="en-US"/>
                        <a:t>RAM</a:t>
                      </a:r>
                    </a:p>
                  </a:txBody>
                  <a:tcPr/>
                </a:tc>
                <a:tc>
                  <a:txBody>
                    <a:bodyPr/>
                    <a:lstStyle/>
                    <a:p>
                      <a:r>
                        <a:rPr lang="en-US"/>
                        <a:t>1 GB for 32-bit or 2 GB for 64-bit</a:t>
                      </a:r>
                    </a:p>
                  </a:txBody>
                  <a:tcPr/>
                </a:tc>
                <a:extLst>
                  <a:ext uri="{0D108BD9-81ED-4DB2-BD59-A6C34878D82A}">
                    <a16:rowId xmlns:a16="http://schemas.microsoft.com/office/drawing/2014/main" val="1731850373"/>
                  </a:ext>
                </a:extLst>
              </a:tr>
              <a:tr h="370840">
                <a:tc>
                  <a:txBody>
                    <a:bodyPr/>
                    <a:lstStyle/>
                    <a:p>
                      <a:r>
                        <a:rPr lang="en-US"/>
                        <a:t>Hard Disk</a:t>
                      </a:r>
                    </a:p>
                  </a:txBody>
                  <a:tcPr/>
                </a:tc>
                <a:tc>
                  <a:txBody>
                    <a:bodyPr/>
                    <a:lstStyle/>
                    <a:p>
                      <a:r>
                        <a:rPr lang="en-US"/>
                        <a:t>16 GB for 32-bti OS or 20GB for 64-bit OS</a:t>
                      </a:r>
                    </a:p>
                  </a:txBody>
                  <a:tcPr/>
                </a:tc>
                <a:extLst>
                  <a:ext uri="{0D108BD9-81ED-4DB2-BD59-A6C34878D82A}">
                    <a16:rowId xmlns:a16="http://schemas.microsoft.com/office/drawing/2014/main" val="4214489599"/>
                  </a:ext>
                </a:extLst>
              </a:tr>
              <a:tr h="370840">
                <a:tc>
                  <a:txBody>
                    <a:bodyPr/>
                    <a:lstStyle/>
                    <a:p>
                      <a:r>
                        <a:rPr lang="en-US"/>
                        <a:t>Video Adapter</a:t>
                      </a:r>
                    </a:p>
                  </a:txBody>
                  <a:tcPr/>
                </a:tc>
                <a:tc>
                  <a:txBody>
                    <a:bodyPr/>
                    <a:lstStyle/>
                    <a:p>
                      <a:r>
                        <a:rPr lang="en-US"/>
                        <a:t>DirectX 9 or later with WDDM 1.0 driver</a:t>
                      </a:r>
                    </a:p>
                  </a:txBody>
                  <a:tcPr/>
                </a:tc>
                <a:extLst>
                  <a:ext uri="{0D108BD9-81ED-4DB2-BD59-A6C34878D82A}">
                    <a16:rowId xmlns:a16="http://schemas.microsoft.com/office/drawing/2014/main" val="3432953482"/>
                  </a:ext>
                </a:extLst>
              </a:tr>
              <a:tr h="370840">
                <a:tc>
                  <a:txBody>
                    <a:bodyPr/>
                    <a:lstStyle/>
                    <a:p>
                      <a:r>
                        <a:rPr lang="en-US"/>
                        <a:t>Optional drive</a:t>
                      </a:r>
                    </a:p>
                  </a:txBody>
                  <a:tcPr/>
                </a:tc>
                <a:tc>
                  <a:txBody>
                    <a:bodyPr/>
                    <a:lstStyle/>
                    <a:p>
                      <a:r>
                        <a:rPr lang="en-US"/>
                        <a:t>DVD-R/W Drive</a:t>
                      </a:r>
                    </a:p>
                  </a:txBody>
                  <a:tcPr/>
                </a:tc>
                <a:extLst>
                  <a:ext uri="{0D108BD9-81ED-4DB2-BD59-A6C34878D82A}">
                    <a16:rowId xmlns:a16="http://schemas.microsoft.com/office/drawing/2014/main" val="4238779040"/>
                  </a:ext>
                </a:extLst>
              </a:tr>
              <a:tr h="370839">
                <a:tc>
                  <a:txBody>
                    <a:bodyPr/>
                    <a:lstStyle/>
                    <a:p>
                      <a:pPr lvl="0">
                        <a:buNone/>
                      </a:pPr>
                      <a:r>
                        <a:rPr lang="en-US"/>
                        <a:t>Network device</a:t>
                      </a:r>
                    </a:p>
                  </a:txBody>
                  <a:tcPr/>
                </a:tc>
                <a:tc>
                  <a:txBody>
                    <a:bodyPr/>
                    <a:lstStyle/>
                    <a:p>
                      <a:pPr lvl="0">
                        <a:buNone/>
                      </a:pPr>
                      <a:r>
                        <a:rPr lang="en-US"/>
                        <a:t>Compatible network interface card</a:t>
                      </a:r>
                    </a:p>
                  </a:txBody>
                  <a:tcPr/>
                </a:tc>
                <a:extLst>
                  <a:ext uri="{0D108BD9-81ED-4DB2-BD59-A6C34878D82A}">
                    <a16:rowId xmlns:a16="http://schemas.microsoft.com/office/drawing/2014/main" val="4084716418"/>
                  </a:ext>
                </a:extLst>
              </a:tr>
            </a:tbl>
          </a:graphicData>
        </a:graphic>
      </p:graphicFrame>
    </p:spTree>
    <p:extLst>
      <p:ext uri="{BB962C8B-B14F-4D97-AF65-F5344CB8AC3E}">
        <p14:creationId xmlns:p14="http://schemas.microsoft.com/office/powerpoint/2010/main" val="19387597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9A482-4853-4A91-A919-41077B1EC669}"/>
              </a:ext>
            </a:extLst>
          </p:cNvPr>
          <p:cNvSpPr>
            <a:spLocks noGrp="1"/>
          </p:cNvSpPr>
          <p:nvPr>
            <p:ph type="title"/>
          </p:nvPr>
        </p:nvSpPr>
        <p:spPr/>
        <p:txBody>
          <a:bodyPr/>
          <a:lstStyle/>
          <a:p>
            <a:r>
              <a:rPr lang="en-US">
                <a:cs typeface="Calibri"/>
              </a:rPr>
              <a:t>New install or Upgrade?</a:t>
            </a:r>
            <a:endParaRPr lang="en-US"/>
          </a:p>
        </p:txBody>
      </p:sp>
      <p:graphicFrame>
        <p:nvGraphicFramePr>
          <p:cNvPr id="4" name="Table 4">
            <a:extLst>
              <a:ext uri="{FF2B5EF4-FFF2-40B4-BE49-F238E27FC236}">
                <a16:creationId xmlns:a16="http://schemas.microsoft.com/office/drawing/2014/main" id="{E9FCF6A9-3EE1-48D5-B166-677796DC24BF}"/>
              </a:ext>
            </a:extLst>
          </p:cNvPr>
          <p:cNvGraphicFramePr>
            <a:graphicFrameLocks noGrp="1"/>
          </p:cNvGraphicFramePr>
          <p:nvPr>
            <p:ph idx="1"/>
            <p:extLst>
              <p:ext uri="{D42A27DB-BD31-4B8C-83A1-F6EECF244321}">
                <p14:modId xmlns:p14="http://schemas.microsoft.com/office/powerpoint/2010/main" val="3929033473"/>
              </p:ext>
            </p:extLst>
          </p:nvPr>
        </p:nvGraphicFramePr>
        <p:xfrm>
          <a:off x="320675" y="1879600"/>
          <a:ext cx="11590336" cy="4450076"/>
        </p:xfrm>
        <a:graphic>
          <a:graphicData uri="http://schemas.openxmlformats.org/drawingml/2006/table">
            <a:tbl>
              <a:tblPr firstRow="1" bandRow="1">
                <a:tableStyleId>{5C22544A-7EE6-4342-B048-85BDC9FD1C3A}</a:tableStyleId>
              </a:tblPr>
              <a:tblGrid>
                <a:gridCol w="5795168">
                  <a:extLst>
                    <a:ext uri="{9D8B030D-6E8A-4147-A177-3AD203B41FA5}">
                      <a16:colId xmlns:a16="http://schemas.microsoft.com/office/drawing/2014/main" val="924555104"/>
                    </a:ext>
                  </a:extLst>
                </a:gridCol>
                <a:gridCol w="5795168">
                  <a:extLst>
                    <a:ext uri="{9D8B030D-6E8A-4147-A177-3AD203B41FA5}">
                      <a16:colId xmlns:a16="http://schemas.microsoft.com/office/drawing/2014/main" val="21747522"/>
                    </a:ext>
                  </a:extLst>
                </a:gridCol>
              </a:tblGrid>
              <a:tr h="370840">
                <a:tc>
                  <a:txBody>
                    <a:bodyPr/>
                    <a:lstStyle/>
                    <a:p>
                      <a:r>
                        <a:rPr lang="en-US"/>
                        <a:t>From Current Edition</a:t>
                      </a:r>
                    </a:p>
                  </a:txBody>
                  <a:tcPr/>
                </a:tc>
                <a:tc>
                  <a:txBody>
                    <a:bodyPr/>
                    <a:lstStyle/>
                    <a:p>
                      <a:r>
                        <a:rPr lang="en-US"/>
                        <a:t>Windows 10 Edition</a:t>
                      </a:r>
                    </a:p>
                  </a:txBody>
                  <a:tcPr/>
                </a:tc>
                <a:extLst>
                  <a:ext uri="{0D108BD9-81ED-4DB2-BD59-A6C34878D82A}">
                    <a16:rowId xmlns:a16="http://schemas.microsoft.com/office/drawing/2014/main" val="2767879398"/>
                  </a:ext>
                </a:extLst>
              </a:tr>
              <a:tr h="370840">
                <a:tc>
                  <a:txBody>
                    <a:bodyPr/>
                    <a:lstStyle/>
                    <a:p>
                      <a:r>
                        <a:rPr lang="en-US"/>
                        <a:t>Windows 7 Starter</a:t>
                      </a:r>
                    </a:p>
                  </a:txBody>
                  <a:tcPr/>
                </a:tc>
                <a:tc>
                  <a:txBody>
                    <a:bodyPr/>
                    <a:lstStyle/>
                    <a:p>
                      <a:r>
                        <a:rPr lang="en-US"/>
                        <a:t>Windows 10 Home</a:t>
                      </a:r>
                    </a:p>
                  </a:txBody>
                  <a:tcPr/>
                </a:tc>
                <a:extLst>
                  <a:ext uri="{0D108BD9-81ED-4DB2-BD59-A6C34878D82A}">
                    <a16:rowId xmlns:a16="http://schemas.microsoft.com/office/drawing/2014/main" val="3049414917"/>
                  </a:ext>
                </a:extLst>
              </a:tr>
              <a:tr h="370840">
                <a:tc>
                  <a:txBody>
                    <a:bodyPr/>
                    <a:lstStyle/>
                    <a:p>
                      <a:r>
                        <a:rPr lang="en-US"/>
                        <a:t>Windows 7 Home Basic</a:t>
                      </a:r>
                    </a:p>
                  </a:txBody>
                  <a:tcPr/>
                </a:tc>
                <a:tc>
                  <a:txBody>
                    <a:bodyPr/>
                    <a:lstStyle/>
                    <a:p>
                      <a:r>
                        <a:rPr lang="en-US"/>
                        <a:t>Windows 10 Home</a:t>
                      </a:r>
                    </a:p>
                  </a:txBody>
                  <a:tcPr/>
                </a:tc>
                <a:extLst>
                  <a:ext uri="{0D108BD9-81ED-4DB2-BD59-A6C34878D82A}">
                    <a16:rowId xmlns:a16="http://schemas.microsoft.com/office/drawing/2014/main" val="2799287910"/>
                  </a:ext>
                </a:extLst>
              </a:tr>
              <a:tr h="370840">
                <a:tc>
                  <a:txBody>
                    <a:bodyPr/>
                    <a:lstStyle/>
                    <a:p>
                      <a:r>
                        <a:rPr lang="en-US"/>
                        <a:t>Windows 7 Home Premium</a:t>
                      </a:r>
                    </a:p>
                  </a:txBody>
                  <a:tcPr/>
                </a:tc>
                <a:tc>
                  <a:txBody>
                    <a:bodyPr/>
                    <a:lstStyle/>
                    <a:p>
                      <a:r>
                        <a:rPr lang="en-US"/>
                        <a:t>Windows 10 Home</a:t>
                      </a:r>
                    </a:p>
                  </a:txBody>
                  <a:tcPr/>
                </a:tc>
                <a:extLst>
                  <a:ext uri="{0D108BD9-81ED-4DB2-BD59-A6C34878D82A}">
                    <a16:rowId xmlns:a16="http://schemas.microsoft.com/office/drawing/2014/main" val="370968496"/>
                  </a:ext>
                </a:extLst>
              </a:tr>
              <a:tr h="370840">
                <a:tc>
                  <a:txBody>
                    <a:bodyPr/>
                    <a:lstStyle/>
                    <a:p>
                      <a:r>
                        <a:rPr lang="en-US"/>
                        <a:t>Windows 7 Professional</a:t>
                      </a:r>
                    </a:p>
                  </a:txBody>
                  <a:tcPr/>
                </a:tc>
                <a:tc>
                  <a:txBody>
                    <a:bodyPr/>
                    <a:lstStyle/>
                    <a:p>
                      <a:r>
                        <a:rPr lang="en-US"/>
                        <a:t>Windows 10 Pro</a:t>
                      </a:r>
                    </a:p>
                  </a:txBody>
                  <a:tcPr/>
                </a:tc>
                <a:extLst>
                  <a:ext uri="{0D108BD9-81ED-4DB2-BD59-A6C34878D82A}">
                    <a16:rowId xmlns:a16="http://schemas.microsoft.com/office/drawing/2014/main" val="3180707020"/>
                  </a:ext>
                </a:extLst>
              </a:tr>
              <a:tr h="370840">
                <a:tc>
                  <a:txBody>
                    <a:bodyPr/>
                    <a:lstStyle/>
                    <a:p>
                      <a:r>
                        <a:rPr lang="en-US"/>
                        <a:t>Windows 7 Ultimate</a:t>
                      </a:r>
                    </a:p>
                  </a:txBody>
                  <a:tcPr/>
                </a:tc>
                <a:tc>
                  <a:txBody>
                    <a:bodyPr/>
                    <a:lstStyle/>
                    <a:p>
                      <a:r>
                        <a:rPr lang="en-US"/>
                        <a:t>Windows 10 Pro</a:t>
                      </a:r>
                    </a:p>
                  </a:txBody>
                  <a:tcPr/>
                </a:tc>
                <a:extLst>
                  <a:ext uri="{0D108BD9-81ED-4DB2-BD59-A6C34878D82A}">
                    <a16:rowId xmlns:a16="http://schemas.microsoft.com/office/drawing/2014/main" val="390578429"/>
                  </a:ext>
                </a:extLst>
              </a:tr>
              <a:tr h="370840">
                <a:tc>
                  <a:txBody>
                    <a:bodyPr/>
                    <a:lstStyle/>
                    <a:p>
                      <a:r>
                        <a:rPr lang="en-US"/>
                        <a:t>Windows 7 Enterprise</a:t>
                      </a:r>
                    </a:p>
                  </a:txBody>
                  <a:tcPr/>
                </a:tc>
                <a:tc>
                  <a:txBody>
                    <a:bodyPr/>
                    <a:lstStyle/>
                    <a:p>
                      <a:r>
                        <a:rPr lang="en-US"/>
                        <a:t>Windows 10 Enterprise</a:t>
                      </a:r>
                    </a:p>
                  </a:txBody>
                  <a:tcPr/>
                </a:tc>
                <a:extLst>
                  <a:ext uri="{0D108BD9-81ED-4DB2-BD59-A6C34878D82A}">
                    <a16:rowId xmlns:a16="http://schemas.microsoft.com/office/drawing/2014/main" val="2182090963"/>
                  </a:ext>
                </a:extLst>
              </a:tr>
              <a:tr h="370840">
                <a:tc>
                  <a:txBody>
                    <a:bodyPr/>
                    <a:lstStyle/>
                    <a:p>
                      <a:r>
                        <a:rPr lang="en-US"/>
                        <a:t>Windows Phone 8.1</a:t>
                      </a:r>
                    </a:p>
                  </a:txBody>
                  <a:tcPr/>
                </a:tc>
                <a:tc>
                  <a:txBody>
                    <a:bodyPr/>
                    <a:lstStyle/>
                    <a:p>
                      <a:r>
                        <a:rPr lang="en-US"/>
                        <a:t>Windows 10 Mobile</a:t>
                      </a:r>
                    </a:p>
                  </a:txBody>
                  <a:tcPr/>
                </a:tc>
                <a:extLst>
                  <a:ext uri="{0D108BD9-81ED-4DB2-BD59-A6C34878D82A}">
                    <a16:rowId xmlns:a16="http://schemas.microsoft.com/office/drawing/2014/main" val="3529478033"/>
                  </a:ext>
                </a:extLst>
              </a:tr>
              <a:tr h="370839">
                <a:tc>
                  <a:txBody>
                    <a:bodyPr/>
                    <a:lstStyle/>
                    <a:p>
                      <a:pPr lvl="0">
                        <a:buNone/>
                      </a:pPr>
                      <a:r>
                        <a:rPr lang="en-US"/>
                        <a:t>Windows 8.1 Home</a:t>
                      </a:r>
                    </a:p>
                  </a:txBody>
                  <a:tcPr/>
                </a:tc>
                <a:tc>
                  <a:txBody>
                    <a:bodyPr/>
                    <a:lstStyle/>
                    <a:p>
                      <a:pPr lvl="0">
                        <a:buNone/>
                      </a:pPr>
                      <a:r>
                        <a:rPr lang="en-US"/>
                        <a:t>Windows 10 Home</a:t>
                      </a:r>
                    </a:p>
                  </a:txBody>
                  <a:tcPr/>
                </a:tc>
                <a:extLst>
                  <a:ext uri="{0D108BD9-81ED-4DB2-BD59-A6C34878D82A}">
                    <a16:rowId xmlns:a16="http://schemas.microsoft.com/office/drawing/2014/main" val="2403638621"/>
                  </a:ext>
                </a:extLst>
              </a:tr>
              <a:tr h="370839">
                <a:tc>
                  <a:txBody>
                    <a:bodyPr/>
                    <a:lstStyle/>
                    <a:p>
                      <a:pPr lvl="0">
                        <a:buNone/>
                      </a:pPr>
                      <a:r>
                        <a:rPr lang="en-US"/>
                        <a:t>Windows 8.1 Pro</a:t>
                      </a:r>
                    </a:p>
                  </a:txBody>
                  <a:tcPr/>
                </a:tc>
                <a:tc>
                  <a:txBody>
                    <a:bodyPr/>
                    <a:lstStyle/>
                    <a:p>
                      <a:pPr lvl="0">
                        <a:buNone/>
                      </a:pPr>
                      <a:r>
                        <a:rPr lang="en-US"/>
                        <a:t>Windows 10 Pro</a:t>
                      </a:r>
                    </a:p>
                  </a:txBody>
                  <a:tcPr/>
                </a:tc>
                <a:extLst>
                  <a:ext uri="{0D108BD9-81ED-4DB2-BD59-A6C34878D82A}">
                    <a16:rowId xmlns:a16="http://schemas.microsoft.com/office/drawing/2014/main" val="2494641449"/>
                  </a:ext>
                </a:extLst>
              </a:tr>
              <a:tr h="370839">
                <a:tc>
                  <a:txBody>
                    <a:bodyPr/>
                    <a:lstStyle/>
                    <a:p>
                      <a:pPr lvl="0">
                        <a:buNone/>
                      </a:pPr>
                      <a:r>
                        <a:rPr lang="en-US"/>
                        <a:t>Windows 8.1 Enterprise</a:t>
                      </a:r>
                    </a:p>
                  </a:txBody>
                  <a:tcPr/>
                </a:tc>
                <a:tc>
                  <a:txBody>
                    <a:bodyPr/>
                    <a:lstStyle/>
                    <a:p>
                      <a:pPr lvl="0">
                        <a:buNone/>
                      </a:pPr>
                      <a:r>
                        <a:rPr lang="en-US"/>
                        <a:t>Windows 10 Enterprise</a:t>
                      </a:r>
                    </a:p>
                  </a:txBody>
                  <a:tcPr/>
                </a:tc>
                <a:extLst>
                  <a:ext uri="{0D108BD9-81ED-4DB2-BD59-A6C34878D82A}">
                    <a16:rowId xmlns:a16="http://schemas.microsoft.com/office/drawing/2014/main" val="3063564552"/>
                  </a:ext>
                </a:extLst>
              </a:tr>
              <a:tr h="370839">
                <a:tc>
                  <a:txBody>
                    <a:bodyPr/>
                    <a:lstStyle/>
                    <a:p>
                      <a:pPr lvl="0">
                        <a:buNone/>
                      </a:pPr>
                      <a:r>
                        <a:rPr lang="en-US"/>
                        <a:t>Windows 81. Pro for Students</a:t>
                      </a:r>
                    </a:p>
                  </a:txBody>
                  <a:tcPr/>
                </a:tc>
                <a:tc>
                  <a:txBody>
                    <a:bodyPr/>
                    <a:lstStyle/>
                    <a:p>
                      <a:pPr lvl="0">
                        <a:buNone/>
                      </a:pPr>
                      <a:r>
                        <a:rPr lang="en-US"/>
                        <a:t>Windows 10 Pro</a:t>
                      </a:r>
                    </a:p>
                  </a:txBody>
                  <a:tcPr/>
                </a:tc>
                <a:extLst>
                  <a:ext uri="{0D108BD9-81ED-4DB2-BD59-A6C34878D82A}">
                    <a16:rowId xmlns:a16="http://schemas.microsoft.com/office/drawing/2014/main" val="4112828098"/>
                  </a:ext>
                </a:extLst>
              </a:tr>
            </a:tbl>
          </a:graphicData>
        </a:graphic>
      </p:graphicFrame>
    </p:spTree>
    <p:extLst>
      <p:ext uri="{BB962C8B-B14F-4D97-AF65-F5344CB8AC3E}">
        <p14:creationId xmlns:p14="http://schemas.microsoft.com/office/powerpoint/2010/main" val="8542407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D7BEB06-BA38-0044-AFD4-BA798041F325}"/>
              </a:ext>
            </a:extLst>
          </p:cNvPr>
          <p:cNvSpPr>
            <a:spLocks noGrp="1"/>
          </p:cNvSpPr>
          <p:nvPr>
            <p:ph type="title"/>
          </p:nvPr>
        </p:nvSpPr>
        <p:spPr/>
        <p:txBody>
          <a:bodyPr>
            <a:normAutofit fontScale="90000"/>
          </a:bodyPr>
          <a:lstStyle/>
          <a:p>
            <a:r>
              <a:rPr lang="en-GB"/>
              <a:t>Install Windows </a:t>
            </a:r>
            <a:br>
              <a:rPr lang="en-GB"/>
            </a:br>
            <a:r>
              <a:rPr lang="en-GB"/>
              <a:t>(7.6, 7.9)</a:t>
            </a:r>
          </a:p>
        </p:txBody>
      </p:sp>
      <p:sp>
        <p:nvSpPr>
          <p:cNvPr id="6" name="Content Placeholder 5">
            <a:extLst>
              <a:ext uri="{FF2B5EF4-FFF2-40B4-BE49-F238E27FC236}">
                <a16:creationId xmlns:a16="http://schemas.microsoft.com/office/drawing/2014/main" id="{72D6AD6D-8834-9F4F-8E4C-9550F433FC58}"/>
              </a:ext>
            </a:extLst>
          </p:cNvPr>
          <p:cNvSpPr>
            <a:spLocks noGrp="1"/>
          </p:cNvSpPr>
          <p:nvPr>
            <p:ph idx="1"/>
          </p:nvPr>
        </p:nvSpPr>
        <p:spPr/>
        <p:txBody>
          <a:bodyPr>
            <a:normAutofit/>
          </a:bodyPr>
          <a:lstStyle/>
          <a:p>
            <a:r>
              <a:rPr lang="en-GB"/>
              <a:t>Perform clean installations</a:t>
            </a:r>
          </a:p>
          <a:p>
            <a:r>
              <a:rPr lang="en-GB"/>
              <a:t>Upgrade using installation media</a:t>
            </a:r>
          </a:p>
          <a:p>
            <a:r>
              <a:rPr lang="en-GB"/>
              <a:t>Configure native boot scenarios</a:t>
            </a:r>
          </a:p>
          <a:p>
            <a:r>
              <a:rPr lang="en-GB"/>
              <a:t>Identify valid upgrade paths</a:t>
            </a:r>
          </a:p>
          <a:p>
            <a:r>
              <a:rPr lang="en-GB"/>
              <a:t>Migrate from previous versions of Windows</a:t>
            </a:r>
          </a:p>
          <a:p>
            <a:r>
              <a:rPr lang="en-GB"/>
              <a:t>Install to virtual hard disk (VHD)</a:t>
            </a:r>
          </a:p>
          <a:p>
            <a:r>
              <a:rPr lang="en-GB"/>
              <a:t>Boot from VHD</a:t>
            </a:r>
          </a:p>
          <a:p>
            <a:r>
              <a:rPr lang="en-GB"/>
              <a:t>Install on bootable USB</a:t>
            </a:r>
          </a:p>
          <a:p>
            <a:r>
              <a:rPr lang="en-GB"/>
              <a:t>Install additional Windows features</a:t>
            </a:r>
          </a:p>
          <a:p>
            <a:r>
              <a:rPr lang="en-GB"/>
              <a:t>Configure Windows for additional regional and language support</a:t>
            </a:r>
          </a:p>
        </p:txBody>
      </p:sp>
    </p:spTree>
    <p:extLst>
      <p:ext uri="{BB962C8B-B14F-4D97-AF65-F5344CB8AC3E}">
        <p14:creationId xmlns:p14="http://schemas.microsoft.com/office/powerpoint/2010/main" val="40372416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B5846-A69B-4FD4-960E-BFFEBBBB02C8}"/>
              </a:ext>
            </a:extLst>
          </p:cNvPr>
          <p:cNvSpPr>
            <a:spLocks noGrp="1"/>
          </p:cNvSpPr>
          <p:nvPr>
            <p:ph type="title"/>
          </p:nvPr>
        </p:nvSpPr>
        <p:spPr/>
        <p:txBody>
          <a:bodyPr>
            <a:normAutofit/>
          </a:bodyPr>
          <a:lstStyle/>
          <a:p>
            <a:r>
              <a:rPr lang="en-GB"/>
              <a:t>Perform clean installations</a:t>
            </a:r>
          </a:p>
        </p:txBody>
      </p:sp>
      <p:sp>
        <p:nvSpPr>
          <p:cNvPr id="3" name="Content Placeholder 2">
            <a:extLst>
              <a:ext uri="{FF2B5EF4-FFF2-40B4-BE49-F238E27FC236}">
                <a16:creationId xmlns:a16="http://schemas.microsoft.com/office/drawing/2014/main" id="{D9D7CB0B-1FF3-4E5C-BA83-6360DE6FE76F}"/>
              </a:ext>
            </a:extLst>
          </p:cNvPr>
          <p:cNvSpPr>
            <a:spLocks noGrp="1"/>
          </p:cNvSpPr>
          <p:nvPr>
            <p:ph idx="1"/>
          </p:nvPr>
        </p:nvSpPr>
        <p:spPr/>
        <p:txBody>
          <a:bodyPr>
            <a:normAutofit lnSpcReduction="10000"/>
          </a:bodyPr>
          <a:lstStyle/>
          <a:p>
            <a:r>
              <a:rPr lang="en-GB"/>
              <a:t>To prepare for a clean installation.</a:t>
            </a:r>
          </a:p>
          <a:p>
            <a:endParaRPr lang="en-GB"/>
          </a:p>
          <a:p>
            <a:r>
              <a:rPr lang="en-GB"/>
              <a:t>If a version of windows is already present, we need to.</a:t>
            </a:r>
          </a:p>
          <a:p>
            <a:pPr lvl="1"/>
            <a:r>
              <a:rPr lang="en-GB"/>
              <a:t>Perform a backup</a:t>
            </a:r>
          </a:p>
          <a:p>
            <a:pPr lvl="1"/>
            <a:r>
              <a:rPr lang="en-GB"/>
              <a:t>Or consider creating a system image</a:t>
            </a:r>
          </a:p>
          <a:p>
            <a:r>
              <a:rPr lang="en-GB"/>
              <a:t>Secure your Windows installation media and product key.</a:t>
            </a:r>
          </a:p>
          <a:p>
            <a:r>
              <a:rPr lang="en-GB"/>
              <a:t>Make sure that you have the installation disks and product keys for any applications you want to install on a new system.</a:t>
            </a:r>
          </a:p>
          <a:p>
            <a:r>
              <a:rPr lang="en-GB"/>
              <a:t>Configure the BIOS/UEFI configuration to boot form the installation media.</a:t>
            </a:r>
          </a:p>
          <a:p>
            <a:endParaRPr lang="en-GB"/>
          </a:p>
          <a:p>
            <a:r>
              <a:rPr lang="en-GB"/>
              <a:t>After the setup program boots, the windows installer copies an installation image file onto the system disk. This is a scaled down version of the windows operating system called Windows PE.</a:t>
            </a:r>
          </a:p>
        </p:txBody>
      </p:sp>
    </p:spTree>
    <p:extLst>
      <p:ext uri="{BB962C8B-B14F-4D97-AF65-F5344CB8AC3E}">
        <p14:creationId xmlns:p14="http://schemas.microsoft.com/office/powerpoint/2010/main" val="34106920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6EEAC-C1D0-43C1-8974-5CAB0E3536D5}"/>
              </a:ext>
            </a:extLst>
          </p:cNvPr>
          <p:cNvSpPr>
            <a:spLocks noGrp="1"/>
          </p:cNvSpPr>
          <p:nvPr>
            <p:ph type="title"/>
          </p:nvPr>
        </p:nvSpPr>
        <p:spPr/>
        <p:txBody>
          <a:bodyPr/>
          <a:lstStyle/>
          <a:p>
            <a:r>
              <a:rPr lang="en-GB"/>
              <a:t>Installing a Multiboot System</a:t>
            </a:r>
          </a:p>
        </p:txBody>
      </p:sp>
      <p:sp>
        <p:nvSpPr>
          <p:cNvPr id="3" name="Content Placeholder 2">
            <a:extLst>
              <a:ext uri="{FF2B5EF4-FFF2-40B4-BE49-F238E27FC236}">
                <a16:creationId xmlns:a16="http://schemas.microsoft.com/office/drawing/2014/main" id="{A4ADE12B-BD17-48F0-8247-C998440CA3C2}"/>
              </a:ext>
            </a:extLst>
          </p:cNvPr>
          <p:cNvSpPr>
            <a:spLocks noGrp="1"/>
          </p:cNvSpPr>
          <p:nvPr>
            <p:ph idx="1"/>
          </p:nvPr>
        </p:nvSpPr>
        <p:spPr/>
        <p:txBody>
          <a:bodyPr/>
          <a:lstStyle/>
          <a:p>
            <a:r>
              <a:rPr lang="en-GB"/>
              <a:t>You can create dual boot systems by installing Windows onto a different disk partition, hard drive or VHD file on a system with an existing operating system already installed. </a:t>
            </a:r>
          </a:p>
          <a:p>
            <a:endParaRPr lang="en-GB"/>
          </a:p>
          <a:p>
            <a:r>
              <a:rPr lang="en-GB"/>
              <a:t>Windows must be installed on a NTFS partition.</a:t>
            </a:r>
          </a:p>
          <a:p>
            <a:r>
              <a:rPr lang="en-GB"/>
              <a:t>When installing different version of windows on the same system. Install the oldest version first and the newest version last. This ensures the newest boot loader is installed last. </a:t>
            </a:r>
          </a:p>
          <a:p>
            <a:r>
              <a:rPr lang="en-GB"/>
              <a:t>Programs and drivers must be installed separately on each operating system. </a:t>
            </a:r>
          </a:p>
          <a:p>
            <a:r>
              <a:rPr lang="en-GB"/>
              <a:t>To specify which installation to boot form on a dual boot system, use </a:t>
            </a:r>
            <a:r>
              <a:rPr lang="en-GB" err="1"/>
              <a:t>BCDEdit</a:t>
            </a:r>
            <a:r>
              <a:rPr lang="en-GB"/>
              <a:t> to modify the boot configuration data BCD boot entry. </a:t>
            </a:r>
          </a:p>
          <a:p>
            <a:r>
              <a:rPr lang="en-GB"/>
              <a:t>Run CMD as Admin and have a look. (</a:t>
            </a:r>
            <a:r>
              <a:rPr lang="en-GB" err="1"/>
              <a:t>BCDEdit</a:t>
            </a:r>
            <a:r>
              <a:rPr lang="en-GB"/>
              <a:t>)</a:t>
            </a:r>
          </a:p>
          <a:p>
            <a:endParaRPr lang="en-GB"/>
          </a:p>
        </p:txBody>
      </p:sp>
    </p:spTree>
    <p:extLst>
      <p:ext uri="{BB962C8B-B14F-4D97-AF65-F5344CB8AC3E}">
        <p14:creationId xmlns:p14="http://schemas.microsoft.com/office/powerpoint/2010/main" val="3582935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4800"/>
              <a:t>Introduction to Installing and Configuring Windows 10</a:t>
            </a:r>
          </a:p>
        </p:txBody>
      </p:sp>
      <p:sp>
        <p:nvSpPr>
          <p:cNvPr id="3" name="Subtitle 2"/>
          <p:cNvSpPr>
            <a:spLocks noGrp="1"/>
          </p:cNvSpPr>
          <p:nvPr>
            <p:ph type="subTitle" idx="1"/>
          </p:nvPr>
        </p:nvSpPr>
        <p:spPr/>
        <p:txBody>
          <a:bodyPr/>
          <a:lstStyle/>
          <a:p>
            <a:r>
              <a:rPr lang="en-GB"/>
              <a:t>Infrastructure Technician</a:t>
            </a:r>
          </a:p>
        </p:txBody>
      </p:sp>
    </p:spTree>
    <p:extLst>
      <p:ext uri="{BB962C8B-B14F-4D97-AF65-F5344CB8AC3E}">
        <p14:creationId xmlns:p14="http://schemas.microsoft.com/office/powerpoint/2010/main" val="1950109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23EAD-855D-4E77-AA16-50FAEE72E1C1}"/>
              </a:ext>
            </a:extLst>
          </p:cNvPr>
          <p:cNvSpPr>
            <a:spLocks noGrp="1"/>
          </p:cNvSpPr>
          <p:nvPr>
            <p:ph type="title"/>
          </p:nvPr>
        </p:nvSpPr>
        <p:spPr/>
        <p:txBody>
          <a:bodyPr/>
          <a:lstStyle/>
          <a:p>
            <a:r>
              <a:rPr lang="en-GB"/>
              <a:t>VHD</a:t>
            </a:r>
          </a:p>
        </p:txBody>
      </p:sp>
      <p:sp>
        <p:nvSpPr>
          <p:cNvPr id="3" name="Content Placeholder 2">
            <a:extLst>
              <a:ext uri="{FF2B5EF4-FFF2-40B4-BE49-F238E27FC236}">
                <a16:creationId xmlns:a16="http://schemas.microsoft.com/office/drawing/2014/main" id="{92C00F2C-C3AF-4950-9E4F-DDB5834632B2}"/>
              </a:ext>
            </a:extLst>
          </p:cNvPr>
          <p:cNvSpPr>
            <a:spLocks noGrp="1"/>
          </p:cNvSpPr>
          <p:nvPr>
            <p:ph idx="1"/>
          </p:nvPr>
        </p:nvSpPr>
        <p:spPr/>
        <p:txBody>
          <a:bodyPr/>
          <a:lstStyle/>
          <a:p>
            <a:r>
              <a:rPr lang="en-GB"/>
              <a:t>A VHD (virtual hard drive) lets you install windows directly to it just like a standard HDD. However, a VHD emulates a physical HDD and is just actually a file on a physical HDD</a:t>
            </a:r>
          </a:p>
          <a:p>
            <a:endParaRPr lang="en-GB"/>
          </a:p>
          <a:p>
            <a:r>
              <a:rPr lang="en-GB"/>
              <a:t>They are bootable!</a:t>
            </a:r>
          </a:p>
          <a:p>
            <a:r>
              <a:rPr lang="en-GB"/>
              <a:t>This can be useful as the OS, applications, and any use data stored on the VHD is saved in the VHD file.</a:t>
            </a:r>
          </a:p>
          <a:p>
            <a:r>
              <a:rPr lang="en-GB"/>
              <a:t>Lets you create expandable storage</a:t>
            </a:r>
          </a:p>
          <a:p>
            <a:r>
              <a:rPr lang="en-GB"/>
              <a:t>You can set up Multiboot systems without having to partition your HDD.</a:t>
            </a:r>
          </a:p>
          <a:p>
            <a:endParaRPr lang="en-GB"/>
          </a:p>
          <a:p>
            <a:endParaRPr lang="en-GB"/>
          </a:p>
        </p:txBody>
      </p:sp>
    </p:spTree>
    <p:extLst>
      <p:ext uri="{BB962C8B-B14F-4D97-AF65-F5344CB8AC3E}">
        <p14:creationId xmlns:p14="http://schemas.microsoft.com/office/powerpoint/2010/main" val="33338943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C1C7A-F056-4CB2-995B-210A1AF8F819}"/>
              </a:ext>
            </a:extLst>
          </p:cNvPr>
          <p:cNvSpPr>
            <a:spLocks noGrp="1"/>
          </p:cNvSpPr>
          <p:nvPr>
            <p:ph type="title"/>
          </p:nvPr>
        </p:nvSpPr>
        <p:spPr/>
        <p:txBody>
          <a:bodyPr/>
          <a:lstStyle/>
          <a:p>
            <a:r>
              <a:rPr lang="en-GB"/>
              <a:t>VHD</a:t>
            </a:r>
          </a:p>
        </p:txBody>
      </p:sp>
      <p:sp>
        <p:nvSpPr>
          <p:cNvPr id="3" name="Content Placeholder 2">
            <a:extLst>
              <a:ext uri="{FF2B5EF4-FFF2-40B4-BE49-F238E27FC236}">
                <a16:creationId xmlns:a16="http://schemas.microsoft.com/office/drawing/2014/main" id="{C888E4ED-2337-4B4C-B4A8-1448116C92FF}"/>
              </a:ext>
            </a:extLst>
          </p:cNvPr>
          <p:cNvSpPr>
            <a:spLocks noGrp="1"/>
          </p:cNvSpPr>
          <p:nvPr>
            <p:ph idx="1"/>
          </p:nvPr>
        </p:nvSpPr>
        <p:spPr/>
        <p:txBody>
          <a:bodyPr>
            <a:normAutofit/>
          </a:bodyPr>
          <a:lstStyle/>
          <a:p>
            <a:r>
              <a:rPr lang="en-GB"/>
              <a:t>Install Windows 10 and set up a VHD</a:t>
            </a:r>
          </a:p>
          <a:p>
            <a:r>
              <a:rPr lang="en-GB"/>
              <a:t>VHD as follows: a. Right-click Start and select Disk Management.</a:t>
            </a:r>
          </a:p>
          <a:p>
            <a:r>
              <a:rPr lang="en-GB"/>
              <a:t>Select Action &gt; Create VHD.</a:t>
            </a:r>
          </a:p>
          <a:p>
            <a:r>
              <a:rPr lang="en-GB"/>
              <a:t>In the Location field, enter the location.</a:t>
            </a:r>
          </a:p>
          <a:p>
            <a:r>
              <a:rPr lang="en-GB"/>
              <a:t>In the Virtual hard disk size field, enter the size.</a:t>
            </a:r>
          </a:p>
          <a:p>
            <a:r>
              <a:rPr lang="en-GB"/>
              <a:t>Under Virtual hard disk format, select the format.</a:t>
            </a:r>
          </a:p>
          <a:p>
            <a:r>
              <a:rPr lang="en-GB"/>
              <a:t>Under Virtual hard disk type, select the type.</a:t>
            </a:r>
          </a:p>
          <a:p>
            <a:r>
              <a:rPr lang="en-GB"/>
              <a:t>Select OK.</a:t>
            </a:r>
          </a:p>
        </p:txBody>
      </p:sp>
    </p:spTree>
    <p:extLst>
      <p:ext uri="{BB962C8B-B14F-4D97-AF65-F5344CB8AC3E}">
        <p14:creationId xmlns:p14="http://schemas.microsoft.com/office/powerpoint/2010/main" val="39521806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9F6A7-6A20-4876-BFBA-5875185FD590}"/>
              </a:ext>
            </a:extLst>
          </p:cNvPr>
          <p:cNvSpPr>
            <a:spLocks noGrp="1"/>
          </p:cNvSpPr>
          <p:nvPr>
            <p:ph type="title"/>
          </p:nvPr>
        </p:nvSpPr>
        <p:spPr/>
        <p:txBody>
          <a:bodyPr/>
          <a:lstStyle/>
          <a:p>
            <a:r>
              <a:rPr lang="en-GB"/>
              <a:t>VHD</a:t>
            </a:r>
          </a:p>
        </p:txBody>
      </p:sp>
      <p:sp>
        <p:nvSpPr>
          <p:cNvPr id="3" name="Content Placeholder 2">
            <a:extLst>
              <a:ext uri="{FF2B5EF4-FFF2-40B4-BE49-F238E27FC236}">
                <a16:creationId xmlns:a16="http://schemas.microsoft.com/office/drawing/2014/main" id="{981BC884-C54F-494E-93BA-4B363E542B14}"/>
              </a:ext>
            </a:extLst>
          </p:cNvPr>
          <p:cNvSpPr>
            <a:spLocks noGrp="1"/>
          </p:cNvSpPr>
          <p:nvPr>
            <p:ph idx="1"/>
          </p:nvPr>
        </p:nvSpPr>
        <p:spPr/>
        <p:txBody>
          <a:bodyPr/>
          <a:lstStyle/>
          <a:p>
            <a:r>
              <a:rPr lang="en-GB"/>
              <a:t>Initialize a disk as follows:</a:t>
            </a:r>
          </a:p>
          <a:p>
            <a:r>
              <a:rPr lang="en-GB"/>
              <a:t>In Disk Management, right-click Disk 4 and select Initialize Disk.</a:t>
            </a:r>
          </a:p>
          <a:p>
            <a:r>
              <a:rPr lang="en-GB"/>
              <a:t>Make sure Disk 4 is marked.</a:t>
            </a:r>
          </a:p>
          <a:p>
            <a:r>
              <a:rPr lang="en-GB"/>
              <a:t>Make sure MBR is selected.</a:t>
            </a:r>
          </a:p>
          <a:p>
            <a:r>
              <a:rPr lang="en-GB"/>
              <a:t>Select OK.</a:t>
            </a:r>
          </a:p>
          <a:p>
            <a:endParaRPr lang="en-GB"/>
          </a:p>
        </p:txBody>
      </p:sp>
    </p:spTree>
    <p:extLst>
      <p:ext uri="{BB962C8B-B14F-4D97-AF65-F5344CB8AC3E}">
        <p14:creationId xmlns:p14="http://schemas.microsoft.com/office/powerpoint/2010/main" val="19536028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AB5D8-2321-4C4D-92BD-352DAE5FA6D9}"/>
              </a:ext>
            </a:extLst>
          </p:cNvPr>
          <p:cNvSpPr>
            <a:spLocks noGrp="1"/>
          </p:cNvSpPr>
          <p:nvPr>
            <p:ph type="title"/>
          </p:nvPr>
        </p:nvSpPr>
        <p:spPr/>
        <p:txBody>
          <a:bodyPr/>
          <a:lstStyle/>
          <a:p>
            <a:r>
              <a:rPr lang="en-GB"/>
              <a:t>VHD</a:t>
            </a:r>
          </a:p>
        </p:txBody>
      </p:sp>
      <p:sp>
        <p:nvSpPr>
          <p:cNvPr id="3" name="Content Placeholder 2">
            <a:extLst>
              <a:ext uri="{FF2B5EF4-FFF2-40B4-BE49-F238E27FC236}">
                <a16:creationId xmlns:a16="http://schemas.microsoft.com/office/drawing/2014/main" id="{B76D20FF-D326-4C09-984C-E9A0327EBA49}"/>
              </a:ext>
            </a:extLst>
          </p:cNvPr>
          <p:cNvSpPr>
            <a:spLocks noGrp="1"/>
          </p:cNvSpPr>
          <p:nvPr>
            <p:ph idx="1"/>
          </p:nvPr>
        </p:nvSpPr>
        <p:spPr/>
        <p:txBody>
          <a:bodyPr/>
          <a:lstStyle/>
          <a:p>
            <a:r>
              <a:rPr lang="en-GB"/>
              <a:t>Create a simple volume as follows:</a:t>
            </a:r>
          </a:p>
          <a:p>
            <a:r>
              <a:rPr lang="en-GB"/>
              <a:t>In Disk Management, right-click unallocated space on Disk 4 and select New Simple Volume.</a:t>
            </a:r>
          </a:p>
          <a:p>
            <a:r>
              <a:rPr lang="en-GB"/>
              <a:t>Select Next.</a:t>
            </a:r>
          </a:p>
          <a:p>
            <a:r>
              <a:rPr lang="en-GB"/>
              <a:t>Verify the volume size; then select Next.</a:t>
            </a:r>
          </a:p>
          <a:p>
            <a:r>
              <a:rPr lang="en-GB"/>
              <a:t>Assign the drive letter; then select Next.</a:t>
            </a:r>
          </a:p>
          <a:p>
            <a:r>
              <a:rPr lang="en-GB"/>
              <a:t>In the Volume label field, enter the volume name; then select Next.</a:t>
            </a:r>
          </a:p>
          <a:p>
            <a:r>
              <a:rPr lang="en-GB"/>
              <a:t>Select Finish</a:t>
            </a:r>
          </a:p>
          <a:p>
            <a:endParaRPr lang="en-GB"/>
          </a:p>
        </p:txBody>
      </p:sp>
    </p:spTree>
    <p:extLst>
      <p:ext uri="{BB962C8B-B14F-4D97-AF65-F5344CB8AC3E}">
        <p14:creationId xmlns:p14="http://schemas.microsoft.com/office/powerpoint/2010/main" val="28384553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D7BEB06-BA38-0044-AFD4-BA798041F325}"/>
              </a:ext>
            </a:extLst>
          </p:cNvPr>
          <p:cNvSpPr>
            <a:spLocks noGrp="1"/>
          </p:cNvSpPr>
          <p:nvPr>
            <p:ph type="title"/>
          </p:nvPr>
        </p:nvSpPr>
        <p:spPr/>
        <p:txBody>
          <a:bodyPr>
            <a:normAutofit fontScale="90000"/>
          </a:bodyPr>
          <a:lstStyle/>
          <a:p>
            <a:r>
              <a:rPr lang="en-GB"/>
              <a:t>Configure devices and device drivers</a:t>
            </a:r>
            <a:br>
              <a:rPr lang="en-GB"/>
            </a:br>
            <a:r>
              <a:rPr lang="en-GB"/>
              <a:t>(2.1, 2.2, 2.3, 8.1)</a:t>
            </a:r>
          </a:p>
        </p:txBody>
      </p:sp>
      <p:sp>
        <p:nvSpPr>
          <p:cNvPr id="6" name="Content Placeholder 5">
            <a:extLst>
              <a:ext uri="{FF2B5EF4-FFF2-40B4-BE49-F238E27FC236}">
                <a16:creationId xmlns:a16="http://schemas.microsoft.com/office/drawing/2014/main" id="{72D6AD6D-8834-9F4F-8E4C-9550F433FC58}"/>
              </a:ext>
            </a:extLst>
          </p:cNvPr>
          <p:cNvSpPr>
            <a:spLocks noGrp="1"/>
          </p:cNvSpPr>
          <p:nvPr>
            <p:ph idx="1"/>
          </p:nvPr>
        </p:nvSpPr>
        <p:spPr/>
        <p:txBody>
          <a:bodyPr>
            <a:normAutofit/>
          </a:bodyPr>
          <a:lstStyle/>
          <a:p>
            <a:r>
              <a:rPr lang="en-GB"/>
              <a:t>Install, update, disable and roll back drivers</a:t>
            </a:r>
          </a:p>
          <a:p>
            <a:r>
              <a:rPr lang="en-GB"/>
              <a:t>Resolve driver issues</a:t>
            </a:r>
          </a:p>
          <a:p>
            <a:r>
              <a:rPr lang="en-GB"/>
              <a:t>Configure driver settings, including signed and unsigned drivers</a:t>
            </a:r>
          </a:p>
          <a:p>
            <a:r>
              <a:rPr lang="en-GB"/>
              <a:t>Manage driver packages</a:t>
            </a:r>
          </a:p>
          <a:p>
            <a:r>
              <a:rPr lang="en-GB"/>
              <a:t>Download and import driver packages</a:t>
            </a:r>
          </a:p>
          <a:p>
            <a:r>
              <a:rPr lang="en-GB"/>
              <a:t>Use the Deployment Imaging Servicing and Management (DISM) tool to add packages</a:t>
            </a:r>
          </a:p>
        </p:txBody>
      </p:sp>
    </p:spTree>
    <p:extLst>
      <p:ext uri="{BB962C8B-B14F-4D97-AF65-F5344CB8AC3E}">
        <p14:creationId xmlns:p14="http://schemas.microsoft.com/office/powerpoint/2010/main" val="2670348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C7B51-9BB0-4DBA-A948-EEBDCE13B11E}"/>
              </a:ext>
            </a:extLst>
          </p:cNvPr>
          <p:cNvSpPr>
            <a:spLocks noGrp="1"/>
          </p:cNvSpPr>
          <p:nvPr>
            <p:ph type="title"/>
          </p:nvPr>
        </p:nvSpPr>
        <p:spPr/>
        <p:txBody>
          <a:bodyPr>
            <a:normAutofit/>
          </a:bodyPr>
          <a:lstStyle/>
          <a:p>
            <a:r>
              <a:rPr lang="en-US">
                <a:ea typeface="+mn-lt"/>
                <a:cs typeface="+mn-lt"/>
              </a:rPr>
              <a:t>Import the VM from the server</a:t>
            </a:r>
          </a:p>
        </p:txBody>
      </p:sp>
      <p:sp>
        <p:nvSpPr>
          <p:cNvPr id="3" name="Content Placeholder 2">
            <a:extLst>
              <a:ext uri="{FF2B5EF4-FFF2-40B4-BE49-F238E27FC236}">
                <a16:creationId xmlns:a16="http://schemas.microsoft.com/office/drawing/2014/main" id="{E88E2C54-1954-4065-AE77-6E8BB1C8C308}"/>
              </a:ext>
            </a:extLst>
          </p:cNvPr>
          <p:cNvSpPr>
            <a:spLocks noGrp="1"/>
          </p:cNvSpPr>
          <p:nvPr>
            <p:ph idx="1"/>
          </p:nvPr>
        </p:nvSpPr>
        <p:spPr/>
        <p:txBody>
          <a:bodyPr vert="horz" lIns="91440" tIns="45720" rIns="91440" bIns="45720" rtlCol="0" anchor="t">
            <a:normAutofit/>
          </a:bodyPr>
          <a:lstStyle/>
          <a:p>
            <a:endParaRPr lang="en-US">
              <a:cs typeface="Calibri"/>
            </a:endParaRPr>
          </a:p>
          <a:p>
            <a:r>
              <a:rPr lang="en-US">
                <a:cs typeface="Calibri"/>
              </a:rPr>
              <a:t>In My PC, right click and map a network drive.</a:t>
            </a:r>
          </a:p>
          <a:p>
            <a:r>
              <a:rPr lang="en-US">
                <a:cs typeface="Calibri"/>
              </a:rPr>
              <a:t>The address is </a:t>
            </a:r>
            <a:r>
              <a:rPr lang="en-US">
                <a:cs typeface="Calibri"/>
                <a:hlinkClick r:id="rId2"/>
              </a:rPr>
              <a:t>\\wblserver\iso</a:t>
            </a:r>
            <a:endParaRPr lang="en-US">
              <a:cs typeface="Calibri"/>
            </a:endParaRPr>
          </a:p>
          <a:p>
            <a:endParaRPr lang="en-US">
              <a:cs typeface="Calibri"/>
            </a:endParaRPr>
          </a:p>
          <a:p>
            <a:r>
              <a:rPr lang="en-US">
                <a:cs typeface="Calibri"/>
              </a:rPr>
              <a:t>Copy the Activate VM to your local HDD.</a:t>
            </a:r>
          </a:p>
          <a:p>
            <a:endParaRPr lang="en-US">
              <a:cs typeface="Calibri"/>
            </a:endParaRPr>
          </a:p>
          <a:p>
            <a:r>
              <a:rPr lang="en-US">
                <a:cs typeface="Calibri"/>
              </a:rPr>
              <a:t>Go to Hyper V when the VM has copied over and import the VM as a COPY!</a:t>
            </a:r>
          </a:p>
          <a:p>
            <a:pPr marL="0" indent="0">
              <a:buNone/>
            </a:pPr>
            <a:endParaRPr lang="en-US">
              <a:cs typeface="Calibri"/>
            </a:endParaRPr>
          </a:p>
          <a:p>
            <a:endParaRPr lang="en-US">
              <a:cs typeface="Calibri"/>
            </a:endParaRPr>
          </a:p>
          <a:p>
            <a:endParaRPr lang="en-US">
              <a:cs typeface="Calibri"/>
            </a:endParaRPr>
          </a:p>
        </p:txBody>
      </p:sp>
    </p:spTree>
    <p:extLst>
      <p:ext uri="{BB962C8B-B14F-4D97-AF65-F5344CB8AC3E}">
        <p14:creationId xmlns:p14="http://schemas.microsoft.com/office/powerpoint/2010/main" val="480064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A52E8-8182-4B72-9E74-19CAACB2488C}"/>
              </a:ext>
            </a:extLst>
          </p:cNvPr>
          <p:cNvSpPr>
            <a:spLocks noGrp="1"/>
          </p:cNvSpPr>
          <p:nvPr>
            <p:ph type="title"/>
          </p:nvPr>
        </p:nvSpPr>
        <p:spPr/>
        <p:txBody>
          <a:bodyPr/>
          <a:lstStyle/>
          <a:p>
            <a:r>
              <a:rPr lang="en-US">
                <a:cs typeface="Calibri"/>
              </a:rPr>
              <a:t>Configure Windows</a:t>
            </a:r>
            <a:endParaRPr lang="en-US"/>
          </a:p>
        </p:txBody>
      </p:sp>
      <p:sp>
        <p:nvSpPr>
          <p:cNvPr id="3" name="Content Placeholder 2">
            <a:extLst>
              <a:ext uri="{FF2B5EF4-FFF2-40B4-BE49-F238E27FC236}">
                <a16:creationId xmlns:a16="http://schemas.microsoft.com/office/drawing/2014/main" id="{5B6CAF07-4AC1-4105-94C9-391DF1FF0739}"/>
              </a:ext>
            </a:extLst>
          </p:cNvPr>
          <p:cNvSpPr>
            <a:spLocks noGrp="1"/>
          </p:cNvSpPr>
          <p:nvPr>
            <p:ph idx="1"/>
          </p:nvPr>
        </p:nvSpPr>
        <p:spPr/>
        <p:txBody>
          <a:bodyPr vert="horz" lIns="91440" tIns="45720" rIns="91440" bIns="45720" rtlCol="0" anchor="t">
            <a:normAutofit/>
          </a:bodyPr>
          <a:lstStyle/>
          <a:p>
            <a:r>
              <a:rPr lang="en-US">
                <a:cs typeface="Calibri"/>
              </a:rPr>
              <a:t>Configure the user environment by performing the following:</a:t>
            </a:r>
          </a:p>
          <a:p>
            <a:r>
              <a:rPr lang="en-US">
                <a:cs typeface="Calibri"/>
              </a:rPr>
              <a:t>Configure the Start menu to provide users with the tools they need to do their job. To do this, launch the Settings app and navigate to </a:t>
            </a:r>
            <a:r>
              <a:rPr lang="en-US" b="1">
                <a:cs typeface="Calibri"/>
              </a:rPr>
              <a:t>Personalization</a:t>
            </a:r>
            <a:r>
              <a:rPr lang="en-US">
                <a:cs typeface="Calibri"/>
              </a:rPr>
              <a:t> &gt; </a:t>
            </a:r>
            <a:r>
              <a:rPr lang="en-US" b="1">
                <a:cs typeface="Calibri"/>
              </a:rPr>
              <a:t>Start</a:t>
            </a:r>
            <a:r>
              <a:rPr lang="en-US">
                <a:cs typeface="Calibri"/>
              </a:rPr>
              <a:t>. Here you can customize settings, such as:</a:t>
            </a:r>
            <a:endParaRPr lang="en-US"/>
          </a:p>
          <a:p>
            <a:pPr lvl="1"/>
            <a:r>
              <a:rPr lang="en-US">
                <a:cs typeface="Calibri"/>
              </a:rPr>
              <a:t>Show more tiles</a:t>
            </a:r>
            <a:endParaRPr lang="en-US"/>
          </a:p>
          <a:p>
            <a:pPr lvl="1"/>
            <a:r>
              <a:rPr lang="en-US">
                <a:cs typeface="Calibri"/>
              </a:rPr>
              <a:t>Show suggestions on Start</a:t>
            </a:r>
            <a:endParaRPr lang="en-US"/>
          </a:p>
          <a:p>
            <a:pPr lvl="1"/>
            <a:r>
              <a:rPr lang="en-US">
                <a:cs typeface="Calibri"/>
              </a:rPr>
              <a:t>Show most-used apps</a:t>
            </a:r>
            <a:endParaRPr lang="en-US"/>
          </a:p>
          <a:p>
            <a:pPr lvl="1"/>
            <a:r>
              <a:rPr lang="en-US">
                <a:cs typeface="Calibri"/>
              </a:rPr>
              <a:t>Show recently added apps</a:t>
            </a:r>
            <a:endParaRPr lang="en-US"/>
          </a:p>
          <a:p>
            <a:pPr lvl="1"/>
            <a:r>
              <a:rPr lang="en-US">
                <a:cs typeface="Calibri"/>
              </a:rPr>
              <a:t>Use full screen</a:t>
            </a:r>
            <a:endParaRPr lang="en-US"/>
          </a:p>
          <a:p>
            <a:pPr lvl="1"/>
            <a:r>
              <a:rPr lang="en-US">
                <a:cs typeface="Calibri"/>
              </a:rPr>
              <a:t>Show recently opened items in jump lists</a:t>
            </a:r>
            <a:endParaRPr lang="en-US"/>
          </a:p>
          <a:p>
            <a:pPr lvl="1"/>
            <a:r>
              <a:rPr lang="en-US">
                <a:cs typeface="Calibri"/>
              </a:rPr>
              <a:t>Show folders on Start</a:t>
            </a:r>
            <a:endParaRPr lang="en-US"/>
          </a:p>
          <a:p>
            <a:endParaRPr lang="en-US">
              <a:cs typeface="Calibri"/>
            </a:endParaRPr>
          </a:p>
        </p:txBody>
      </p:sp>
    </p:spTree>
    <p:extLst>
      <p:ext uri="{BB962C8B-B14F-4D97-AF65-F5344CB8AC3E}">
        <p14:creationId xmlns:p14="http://schemas.microsoft.com/office/powerpoint/2010/main" val="27480295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9F26D-7D7D-4342-8DF1-C3BB81E4F86F}"/>
              </a:ext>
            </a:extLst>
          </p:cNvPr>
          <p:cNvSpPr>
            <a:spLocks noGrp="1"/>
          </p:cNvSpPr>
          <p:nvPr>
            <p:ph type="title"/>
          </p:nvPr>
        </p:nvSpPr>
        <p:spPr/>
        <p:txBody>
          <a:bodyPr>
            <a:normAutofit fontScale="90000"/>
          </a:bodyPr>
          <a:lstStyle/>
          <a:p>
            <a:r>
              <a:rPr lang="en-GB"/>
              <a:t>Perform post installation configuration</a:t>
            </a:r>
            <a:br>
              <a:rPr lang="en-GB">
                <a:cs typeface="Calibri"/>
              </a:rPr>
            </a:br>
            <a:endParaRPr lang="en-GB">
              <a:cs typeface="Calibri"/>
            </a:endParaRPr>
          </a:p>
        </p:txBody>
      </p:sp>
      <p:sp>
        <p:nvSpPr>
          <p:cNvPr id="3" name="Content Placeholder 2">
            <a:extLst>
              <a:ext uri="{FF2B5EF4-FFF2-40B4-BE49-F238E27FC236}">
                <a16:creationId xmlns:a16="http://schemas.microsoft.com/office/drawing/2014/main" id="{EA1C89F3-846C-ED4A-B2E8-F46F61863185}"/>
              </a:ext>
            </a:extLst>
          </p:cNvPr>
          <p:cNvSpPr>
            <a:spLocks noGrp="1"/>
          </p:cNvSpPr>
          <p:nvPr>
            <p:ph idx="1"/>
          </p:nvPr>
        </p:nvSpPr>
        <p:spPr/>
        <p:txBody>
          <a:bodyPr/>
          <a:lstStyle/>
          <a:p>
            <a:r>
              <a:rPr lang="en-GB"/>
              <a:t>Configure and customise Start Menu, desktop, taskbar and notification settings according to device type</a:t>
            </a:r>
          </a:p>
          <a:p>
            <a:r>
              <a:rPr lang="en-GB"/>
              <a:t>Configure accessibility options</a:t>
            </a:r>
          </a:p>
          <a:p>
            <a:r>
              <a:rPr lang="en-GB"/>
              <a:t>Configure Cortana</a:t>
            </a:r>
          </a:p>
          <a:p>
            <a:r>
              <a:rPr lang="en-GB"/>
              <a:t>Configure Microsoft Edge</a:t>
            </a:r>
          </a:p>
          <a:p>
            <a:r>
              <a:rPr lang="en-GB"/>
              <a:t>Configure Internet Explorer</a:t>
            </a:r>
          </a:p>
          <a:p>
            <a:r>
              <a:rPr lang="en-GB"/>
              <a:t>Configure client Hyper-V</a:t>
            </a:r>
          </a:p>
          <a:p>
            <a:r>
              <a:rPr lang="en-GB"/>
              <a:t>Configure power settings</a:t>
            </a:r>
          </a:p>
        </p:txBody>
      </p:sp>
    </p:spTree>
    <p:extLst>
      <p:ext uri="{BB962C8B-B14F-4D97-AF65-F5344CB8AC3E}">
        <p14:creationId xmlns:p14="http://schemas.microsoft.com/office/powerpoint/2010/main" val="28578624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9F26D-7D7D-4342-8DF1-C3BB81E4F86F}"/>
              </a:ext>
            </a:extLst>
          </p:cNvPr>
          <p:cNvSpPr>
            <a:spLocks noGrp="1"/>
          </p:cNvSpPr>
          <p:nvPr>
            <p:ph type="title"/>
          </p:nvPr>
        </p:nvSpPr>
        <p:spPr/>
        <p:txBody>
          <a:bodyPr>
            <a:normAutofit fontScale="90000"/>
          </a:bodyPr>
          <a:lstStyle/>
          <a:p>
            <a:r>
              <a:rPr lang="en-GB"/>
              <a:t>Implement Windows in an enterprise environment (1.4, 4.5, 8.2, 8.4)</a:t>
            </a:r>
            <a:endParaRPr lang="en-US"/>
          </a:p>
        </p:txBody>
      </p:sp>
      <p:sp>
        <p:nvSpPr>
          <p:cNvPr id="3" name="Content Placeholder 2">
            <a:extLst>
              <a:ext uri="{FF2B5EF4-FFF2-40B4-BE49-F238E27FC236}">
                <a16:creationId xmlns:a16="http://schemas.microsoft.com/office/drawing/2014/main" id="{EA1C89F3-846C-ED4A-B2E8-F46F61863185}"/>
              </a:ext>
            </a:extLst>
          </p:cNvPr>
          <p:cNvSpPr>
            <a:spLocks noGrp="1"/>
          </p:cNvSpPr>
          <p:nvPr>
            <p:ph idx="1"/>
          </p:nvPr>
        </p:nvSpPr>
        <p:spPr/>
        <p:txBody>
          <a:bodyPr/>
          <a:lstStyle/>
          <a:p>
            <a:r>
              <a:rPr lang="en-GB"/>
              <a:t>Provision with Configuration Designer tool</a:t>
            </a:r>
          </a:p>
          <a:p>
            <a:r>
              <a:rPr lang="en-GB"/>
              <a:t>Implement Active Directory-based activation</a:t>
            </a:r>
          </a:p>
          <a:p>
            <a:r>
              <a:rPr lang="en-GB"/>
              <a:t>Implement volume activation using a Key Management Service (KMS)</a:t>
            </a:r>
          </a:p>
          <a:p>
            <a:r>
              <a:rPr lang="en-GB"/>
              <a:t>Query and configure activation states using the command line</a:t>
            </a:r>
          </a:p>
          <a:p>
            <a:r>
              <a:rPr lang="en-GB"/>
              <a:t>Configure Active Directory including Group Policies</a:t>
            </a:r>
          </a:p>
          <a:p>
            <a:r>
              <a:rPr lang="en-GB"/>
              <a:t>Configure and optimise user account control (UAC)</a:t>
            </a:r>
          </a:p>
        </p:txBody>
      </p:sp>
    </p:spTree>
    <p:extLst>
      <p:ext uri="{BB962C8B-B14F-4D97-AF65-F5344CB8AC3E}">
        <p14:creationId xmlns:p14="http://schemas.microsoft.com/office/powerpoint/2010/main" val="5665731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cs typeface="Calibri"/>
              </a:rPr>
              <a:t>Implementing Windows 10</a:t>
            </a:r>
            <a:endParaRPr lang="en-GB"/>
          </a:p>
        </p:txBody>
      </p:sp>
      <p:sp>
        <p:nvSpPr>
          <p:cNvPr id="3" name="Content Placeholder 2"/>
          <p:cNvSpPr>
            <a:spLocks noGrp="1"/>
          </p:cNvSpPr>
          <p:nvPr>
            <p:ph idx="1"/>
          </p:nvPr>
        </p:nvSpPr>
        <p:spPr/>
        <p:txBody>
          <a:bodyPr vert="horz" lIns="91440" tIns="45720" rIns="91440" bIns="45720" rtlCol="0" anchor="t">
            <a:normAutofit/>
          </a:bodyPr>
          <a:lstStyle/>
          <a:p>
            <a:pPr lvl="1"/>
            <a:r>
              <a:rPr lang="en-GB">
                <a:cs typeface="Calibri"/>
              </a:rPr>
              <a:t>A client wants you to set up a windows machine for them.</a:t>
            </a:r>
          </a:p>
          <a:p>
            <a:pPr lvl="1"/>
            <a:r>
              <a:rPr lang="en-GB">
                <a:cs typeface="Calibri"/>
              </a:rPr>
              <a:t>What are your next steps?</a:t>
            </a:r>
          </a:p>
          <a:p>
            <a:pPr lvl="1"/>
            <a:endParaRPr lang="en-GB">
              <a:cs typeface="Calibri"/>
            </a:endParaRPr>
          </a:p>
          <a:p>
            <a:pPr lvl="1"/>
            <a:r>
              <a:rPr lang="en-GB">
                <a:cs typeface="Calibri"/>
              </a:rPr>
              <a:t>Apprentice must ask client what is required.</a:t>
            </a:r>
          </a:p>
          <a:p>
            <a:pPr lvl="1"/>
            <a:endParaRPr lang="en-GB">
              <a:cs typeface="Calibri"/>
            </a:endParaRPr>
          </a:p>
        </p:txBody>
      </p:sp>
    </p:spTree>
    <p:extLst>
      <p:ext uri="{BB962C8B-B14F-4D97-AF65-F5344CB8AC3E}">
        <p14:creationId xmlns:p14="http://schemas.microsoft.com/office/powerpoint/2010/main" val="1861167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Aim</a:t>
            </a:r>
          </a:p>
        </p:txBody>
      </p:sp>
      <p:sp>
        <p:nvSpPr>
          <p:cNvPr id="3" name="Content Placeholder 2"/>
          <p:cNvSpPr>
            <a:spLocks noGrp="1"/>
          </p:cNvSpPr>
          <p:nvPr>
            <p:ph idx="1"/>
          </p:nvPr>
        </p:nvSpPr>
        <p:spPr/>
        <p:txBody>
          <a:bodyPr>
            <a:normAutofit/>
          </a:bodyPr>
          <a:lstStyle/>
          <a:p>
            <a:r>
              <a:rPr lang="en-GB"/>
              <a:t>All apprentices must pass Microsoft exam 70-698</a:t>
            </a:r>
          </a:p>
          <a:p>
            <a:pPr marL="0" indent="0">
              <a:buNone/>
            </a:pPr>
            <a:endParaRPr lang="en-GB"/>
          </a:p>
          <a:p>
            <a:r>
              <a:rPr lang="en-GB"/>
              <a:t>We have allocated 9 days of college to prepare you for this exam</a:t>
            </a:r>
          </a:p>
          <a:p>
            <a:pPr lvl="1"/>
            <a:r>
              <a:rPr lang="en-GB"/>
              <a:t>Achieve a pass grade ideally before the 7</a:t>
            </a:r>
            <a:r>
              <a:rPr lang="en-GB" baseline="30000"/>
              <a:t>th</a:t>
            </a:r>
            <a:r>
              <a:rPr lang="en-GB"/>
              <a:t> of May 2019</a:t>
            </a:r>
          </a:p>
          <a:p>
            <a:pPr lvl="1"/>
            <a:r>
              <a:rPr lang="en-GB"/>
              <a:t>Exam dumps will be your friend!</a:t>
            </a:r>
          </a:p>
          <a:p>
            <a:pPr marL="342900" lvl="1" indent="0">
              <a:buNone/>
            </a:pPr>
            <a:endParaRPr lang="en-GB"/>
          </a:p>
          <a:p>
            <a:endParaRPr lang="en-GB"/>
          </a:p>
        </p:txBody>
      </p:sp>
    </p:spTree>
    <p:extLst>
      <p:ext uri="{BB962C8B-B14F-4D97-AF65-F5344CB8AC3E}">
        <p14:creationId xmlns:p14="http://schemas.microsoft.com/office/powerpoint/2010/main" val="17093855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Client Needs</a:t>
            </a:r>
            <a:endParaRPr lang="en-US"/>
          </a:p>
        </p:txBody>
      </p:sp>
      <p:sp>
        <p:nvSpPr>
          <p:cNvPr id="3" name="Content Placeholder 2"/>
          <p:cNvSpPr>
            <a:spLocks noGrp="1"/>
          </p:cNvSpPr>
          <p:nvPr>
            <p:ph idx="1"/>
          </p:nvPr>
        </p:nvSpPr>
        <p:spPr/>
        <p:txBody>
          <a:bodyPr vert="horz" lIns="91440" tIns="45720" rIns="91440" bIns="45720" rtlCol="0" anchor="t">
            <a:normAutofit/>
          </a:bodyPr>
          <a:lstStyle/>
          <a:p>
            <a:r>
              <a:rPr lang="en-GB">
                <a:cs typeface="Calibri"/>
              </a:rPr>
              <a:t>Client requires a laptop with windows 10 for home use.</a:t>
            </a:r>
          </a:p>
          <a:p>
            <a:r>
              <a:rPr lang="en-GB">
                <a:cs typeface="Calibri"/>
              </a:rPr>
              <a:t>Mainly uses a Web browser and email.</a:t>
            </a:r>
          </a:p>
          <a:p>
            <a:r>
              <a:rPr lang="en-GB">
                <a:cs typeface="Calibri"/>
              </a:rPr>
              <a:t>Uses Office frequently.</a:t>
            </a:r>
          </a:p>
          <a:p>
            <a:r>
              <a:rPr lang="en-GB">
                <a:cs typeface="Calibri"/>
              </a:rPr>
              <a:t>Needs to be secure.</a:t>
            </a:r>
          </a:p>
          <a:p>
            <a:r>
              <a:rPr lang="en-GB">
                <a:cs typeface="Calibri"/>
              </a:rPr>
              <a:t>They would like to be able to access work resources if required via remote desktop</a:t>
            </a:r>
          </a:p>
          <a:p>
            <a:pPr lvl="1"/>
            <a:endParaRPr lang="en-GB">
              <a:cs typeface="Calibri"/>
            </a:endParaRPr>
          </a:p>
        </p:txBody>
      </p:sp>
    </p:spTree>
    <p:extLst>
      <p:ext uri="{BB962C8B-B14F-4D97-AF65-F5344CB8AC3E}">
        <p14:creationId xmlns:p14="http://schemas.microsoft.com/office/powerpoint/2010/main" val="15138830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1C8AB-205B-A04D-8296-522D76B02E76}"/>
              </a:ext>
            </a:extLst>
          </p:cNvPr>
          <p:cNvSpPr>
            <a:spLocks noGrp="1"/>
          </p:cNvSpPr>
          <p:nvPr>
            <p:ph type="title"/>
          </p:nvPr>
        </p:nvSpPr>
        <p:spPr/>
        <p:txBody>
          <a:bodyPr/>
          <a:lstStyle/>
          <a:p>
            <a:r>
              <a:rPr lang="en-GB"/>
              <a:t>Configure and support core services Day 2 </a:t>
            </a:r>
          </a:p>
        </p:txBody>
      </p:sp>
      <p:sp>
        <p:nvSpPr>
          <p:cNvPr id="3" name="Content Placeholder 2">
            <a:extLst>
              <a:ext uri="{FF2B5EF4-FFF2-40B4-BE49-F238E27FC236}">
                <a16:creationId xmlns:a16="http://schemas.microsoft.com/office/drawing/2014/main" id="{E51E458F-62C9-454C-ACE6-5388B8004997}"/>
              </a:ext>
            </a:extLst>
          </p:cNvPr>
          <p:cNvSpPr>
            <a:spLocks noGrp="1"/>
          </p:cNvSpPr>
          <p:nvPr>
            <p:ph idx="1"/>
          </p:nvPr>
        </p:nvSpPr>
        <p:spPr/>
        <p:txBody>
          <a:bodyPr vert="horz" lIns="91440" tIns="45720" rIns="91440" bIns="45720" rtlCol="0" anchor="t">
            <a:normAutofit/>
          </a:bodyPr>
          <a:lstStyle/>
          <a:p>
            <a:r>
              <a:rPr lang="en-GB"/>
              <a:t>30-35%</a:t>
            </a:r>
          </a:p>
          <a:p>
            <a:r>
              <a:rPr lang="en-GB"/>
              <a:t>Next 5 slides</a:t>
            </a:r>
          </a:p>
          <a:p>
            <a:r>
              <a:rPr lang="en-GB"/>
              <a:t>Client Pro sections indicated on each slide</a:t>
            </a:r>
          </a:p>
          <a:p>
            <a:endParaRPr lang="en-GB">
              <a:cs typeface="Calibri"/>
            </a:endParaRPr>
          </a:p>
          <a:p>
            <a:r>
              <a:rPr lang="en-US">
                <a:cs typeface="Calibri" panose="020F0502020204030204"/>
              </a:rPr>
              <a:t>Test on implementing windows</a:t>
            </a:r>
            <a:endParaRPr lang="en-GB">
              <a:cs typeface="Calibri" panose="020F0502020204030204"/>
            </a:endParaRPr>
          </a:p>
          <a:p>
            <a:r>
              <a:rPr lang="en-US">
                <a:cs typeface="Calibri" panose="020F0502020204030204"/>
              </a:rPr>
              <a:t>Test out 1.2 7.4 7.5 9.7 </a:t>
            </a:r>
            <a:endParaRPr lang="en-GB">
              <a:cs typeface="Calibri" panose="020F0502020204030204"/>
            </a:endParaRPr>
          </a:p>
          <a:p>
            <a:r>
              <a:rPr lang="en-US" b="1">
                <a:cs typeface="Calibri" panose="020F0502020204030204"/>
              </a:rPr>
              <a:t>Afternoon</a:t>
            </a:r>
            <a:endParaRPr lang="en-US">
              <a:cs typeface="Calibri" panose="020F0502020204030204"/>
            </a:endParaRPr>
          </a:p>
          <a:p>
            <a:r>
              <a:rPr lang="en-US">
                <a:cs typeface="Calibri" panose="020F0502020204030204"/>
              </a:rPr>
              <a:t>Setting up user accounts – Practical on VM to create new local accounts</a:t>
            </a:r>
          </a:p>
          <a:p>
            <a:r>
              <a:rPr lang="en-US">
                <a:cs typeface="Calibri" panose="020F0502020204030204"/>
              </a:rPr>
              <a:t>5.2.5 to 5.2.9</a:t>
            </a:r>
          </a:p>
          <a:p>
            <a:endParaRPr lang="en-US">
              <a:cs typeface="Calibri" panose="020F0502020204030204"/>
            </a:endParaRPr>
          </a:p>
          <a:p>
            <a:endParaRPr lang="en-GB">
              <a:cs typeface="Calibri" panose="020F0502020204030204"/>
            </a:endParaRPr>
          </a:p>
          <a:p>
            <a:endParaRPr lang="en-GB">
              <a:cs typeface="Calibri" panose="020F0502020204030204"/>
            </a:endParaRPr>
          </a:p>
        </p:txBody>
      </p:sp>
    </p:spTree>
    <p:extLst>
      <p:ext uri="{BB962C8B-B14F-4D97-AF65-F5344CB8AC3E}">
        <p14:creationId xmlns:p14="http://schemas.microsoft.com/office/powerpoint/2010/main" val="38939674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C4710-AD1E-4E8C-9CE3-7A084D289BE6}"/>
              </a:ext>
            </a:extLst>
          </p:cNvPr>
          <p:cNvSpPr>
            <a:spLocks noGrp="1"/>
          </p:cNvSpPr>
          <p:nvPr>
            <p:ph type="title"/>
          </p:nvPr>
        </p:nvSpPr>
        <p:spPr/>
        <p:txBody>
          <a:bodyPr/>
          <a:lstStyle/>
          <a:p>
            <a:r>
              <a:rPr lang="en-US">
                <a:cs typeface="Calibri"/>
              </a:rPr>
              <a:t>Test</a:t>
            </a:r>
            <a:endParaRPr lang="en-US"/>
          </a:p>
        </p:txBody>
      </p:sp>
      <p:sp>
        <p:nvSpPr>
          <p:cNvPr id="3" name="Content Placeholder 2">
            <a:extLst>
              <a:ext uri="{FF2B5EF4-FFF2-40B4-BE49-F238E27FC236}">
                <a16:creationId xmlns:a16="http://schemas.microsoft.com/office/drawing/2014/main" id="{BD7DD1D3-8B61-4C07-B8AC-21352DFA6669}"/>
              </a:ext>
            </a:extLst>
          </p:cNvPr>
          <p:cNvSpPr>
            <a:spLocks noGrp="1"/>
          </p:cNvSpPr>
          <p:nvPr>
            <p:ph idx="1"/>
          </p:nvPr>
        </p:nvSpPr>
        <p:spPr/>
        <p:txBody>
          <a:bodyPr vert="horz" lIns="91440" tIns="45720" rIns="91440" bIns="45720" rtlCol="0" anchor="t">
            <a:normAutofit/>
          </a:bodyPr>
          <a:lstStyle/>
          <a:p>
            <a:r>
              <a:rPr lang="en-US">
                <a:cs typeface="Calibri"/>
              </a:rPr>
              <a:t>10 Questions on the </a:t>
            </a:r>
            <a:r>
              <a:rPr lang="en-US" err="1">
                <a:cs typeface="Calibri"/>
              </a:rPr>
              <a:t>superglos</a:t>
            </a:r>
            <a:r>
              <a:rPr lang="en-US">
                <a:cs typeface="Calibri"/>
              </a:rPr>
              <a:t>.</a:t>
            </a:r>
          </a:p>
          <a:p>
            <a:endParaRPr lang="en-US">
              <a:cs typeface="Calibri"/>
            </a:endParaRPr>
          </a:p>
          <a:p>
            <a:r>
              <a:rPr lang="en-US">
                <a:cs typeface="Calibri"/>
              </a:rPr>
              <a:t>There will be a PRIZE!</a:t>
            </a:r>
          </a:p>
        </p:txBody>
      </p:sp>
    </p:spTree>
    <p:extLst>
      <p:ext uri="{BB962C8B-B14F-4D97-AF65-F5344CB8AC3E}">
        <p14:creationId xmlns:p14="http://schemas.microsoft.com/office/powerpoint/2010/main" val="35013505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F9D65-9768-4631-9CC7-09C3A09914C6}"/>
              </a:ext>
            </a:extLst>
          </p:cNvPr>
          <p:cNvSpPr>
            <a:spLocks noGrp="1"/>
          </p:cNvSpPr>
          <p:nvPr>
            <p:ph type="title"/>
          </p:nvPr>
        </p:nvSpPr>
        <p:spPr/>
        <p:txBody>
          <a:bodyPr/>
          <a:lstStyle/>
          <a:p>
            <a:r>
              <a:rPr lang="en-US">
                <a:cs typeface="Calibri"/>
              </a:rPr>
              <a:t>User accounts</a:t>
            </a:r>
            <a:endParaRPr lang="en-US"/>
          </a:p>
        </p:txBody>
      </p:sp>
      <p:sp>
        <p:nvSpPr>
          <p:cNvPr id="3" name="Content Placeholder 2">
            <a:extLst>
              <a:ext uri="{FF2B5EF4-FFF2-40B4-BE49-F238E27FC236}">
                <a16:creationId xmlns:a16="http://schemas.microsoft.com/office/drawing/2014/main" id="{2729B4BB-0115-4491-97FE-F4A2A0E7F4AB}"/>
              </a:ext>
            </a:extLst>
          </p:cNvPr>
          <p:cNvSpPr>
            <a:spLocks noGrp="1"/>
          </p:cNvSpPr>
          <p:nvPr>
            <p:ph idx="1"/>
          </p:nvPr>
        </p:nvSpPr>
        <p:spPr/>
        <p:txBody>
          <a:bodyPr vert="horz" lIns="91440" tIns="45720" rIns="91440" bIns="45720" rtlCol="0" anchor="t">
            <a:normAutofit/>
          </a:bodyPr>
          <a:lstStyle/>
          <a:p>
            <a:r>
              <a:rPr lang="en-US">
                <a:cs typeface="Calibri"/>
              </a:rPr>
              <a:t>Set up a VM with Windows 10 Pro. </a:t>
            </a:r>
          </a:p>
          <a:p>
            <a:endParaRPr lang="en-US">
              <a:cs typeface="Calibri"/>
            </a:endParaRPr>
          </a:p>
          <a:p>
            <a:pPr marL="0" indent="0">
              <a:buNone/>
            </a:pPr>
            <a:r>
              <a:rPr lang="en-US">
                <a:cs typeface="Calibri"/>
              </a:rPr>
              <a:t>Configure the user accounts as followed.</a:t>
            </a:r>
          </a:p>
          <a:p>
            <a:pPr marL="0" indent="0">
              <a:buNone/>
            </a:pPr>
            <a:r>
              <a:rPr lang="en-US">
                <a:cs typeface="Calibri"/>
              </a:rPr>
              <a:t>Create a new local user account</a:t>
            </a:r>
          </a:p>
          <a:p>
            <a:pPr marL="0" indent="0">
              <a:buNone/>
            </a:pPr>
            <a:endParaRPr lang="en-US">
              <a:cs typeface="Calibri"/>
            </a:endParaRPr>
          </a:p>
          <a:p>
            <a:pPr>
              <a:buFont typeface="Arial"/>
              <a:buChar char="•"/>
            </a:pPr>
            <a:r>
              <a:rPr lang="en-US">
                <a:cs typeface="Calibri"/>
              </a:rPr>
              <a:t>Associated Microsoft online account: </a:t>
            </a:r>
            <a:r>
              <a:rPr lang="en-US" b="1" i="1">
                <a:cs typeface="Calibri"/>
              </a:rPr>
              <a:t>None</a:t>
            </a:r>
            <a:r>
              <a:rPr lang="en-US">
                <a:cs typeface="Calibri"/>
              </a:rPr>
              <a:t> (create a local user account only)</a:t>
            </a:r>
            <a:endParaRPr lang="en-US"/>
          </a:p>
          <a:p>
            <a:pPr>
              <a:buFont typeface="Arial"/>
              <a:buChar char="•"/>
            </a:pPr>
            <a:r>
              <a:rPr lang="en-US">
                <a:cs typeface="Calibri"/>
              </a:rPr>
              <a:t>Username: </a:t>
            </a:r>
            <a:r>
              <a:rPr lang="en-US" b="1">
                <a:cs typeface="Calibri"/>
              </a:rPr>
              <a:t>Natasha</a:t>
            </a:r>
            <a:endParaRPr lang="en-US"/>
          </a:p>
          <a:p>
            <a:pPr>
              <a:buFont typeface="Arial"/>
              <a:buChar char="•"/>
            </a:pPr>
            <a:r>
              <a:rPr lang="en-US">
                <a:cs typeface="Calibri"/>
              </a:rPr>
              <a:t>Password: </a:t>
            </a:r>
            <a:r>
              <a:rPr lang="en-US" b="1">
                <a:cs typeface="Calibri"/>
              </a:rPr>
              <a:t>p@ssw0rd</a:t>
            </a:r>
            <a:endParaRPr lang="en-US"/>
          </a:p>
          <a:p>
            <a:pPr>
              <a:buFont typeface="Arial"/>
              <a:buChar char="•"/>
            </a:pPr>
            <a:r>
              <a:rPr lang="en-US">
                <a:cs typeface="Calibri"/>
              </a:rPr>
              <a:t>Password hint: </a:t>
            </a:r>
            <a:r>
              <a:rPr lang="en-US" b="1">
                <a:cs typeface="Calibri"/>
              </a:rPr>
              <a:t>Strong password</a:t>
            </a:r>
            <a:endParaRPr lang="en-US"/>
          </a:p>
          <a:p>
            <a:pPr marL="0" indent="0">
              <a:buNone/>
            </a:pPr>
            <a:endParaRPr lang="en-US">
              <a:cs typeface="Calibri"/>
            </a:endParaRPr>
          </a:p>
        </p:txBody>
      </p:sp>
    </p:spTree>
    <p:extLst>
      <p:ext uri="{BB962C8B-B14F-4D97-AF65-F5344CB8AC3E}">
        <p14:creationId xmlns:p14="http://schemas.microsoft.com/office/powerpoint/2010/main" val="9076563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9F26D-7D7D-4342-8DF1-C3BB81E4F86F}"/>
              </a:ext>
            </a:extLst>
          </p:cNvPr>
          <p:cNvSpPr>
            <a:spLocks noGrp="1"/>
          </p:cNvSpPr>
          <p:nvPr>
            <p:ph type="title"/>
          </p:nvPr>
        </p:nvSpPr>
        <p:spPr/>
        <p:txBody>
          <a:bodyPr>
            <a:normAutofit/>
          </a:bodyPr>
          <a:lstStyle/>
          <a:p>
            <a:r>
              <a:rPr lang="en-GB"/>
              <a:t>Configure networking In The VM</a:t>
            </a:r>
            <a:endParaRPr lang="en-GB">
              <a:ea typeface="+mn-lt"/>
              <a:cs typeface="+mn-lt"/>
            </a:endParaRPr>
          </a:p>
        </p:txBody>
      </p:sp>
      <p:sp>
        <p:nvSpPr>
          <p:cNvPr id="3" name="Content Placeholder 2">
            <a:extLst>
              <a:ext uri="{FF2B5EF4-FFF2-40B4-BE49-F238E27FC236}">
                <a16:creationId xmlns:a16="http://schemas.microsoft.com/office/drawing/2014/main" id="{EA1C89F3-846C-ED4A-B2E8-F46F61863185}"/>
              </a:ext>
            </a:extLst>
          </p:cNvPr>
          <p:cNvSpPr>
            <a:spLocks noGrp="1"/>
          </p:cNvSpPr>
          <p:nvPr>
            <p:ph idx="1"/>
          </p:nvPr>
        </p:nvSpPr>
        <p:spPr/>
        <p:txBody>
          <a:bodyPr vert="horz" lIns="91440" tIns="45720" rIns="91440" bIns="45720" rtlCol="0" anchor="t">
            <a:normAutofit/>
          </a:bodyPr>
          <a:lstStyle/>
          <a:p>
            <a:r>
              <a:rPr lang="en-GB"/>
              <a:t>Configure and support IPv4 and IPv6 network settings </a:t>
            </a:r>
          </a:p>
          <a:p>
            <a:r>
              <a:rPr lang="en-GB"/>
              <a:t>Configure name resolution; </a:t>
            </a:r>
          </a:p>
          <a:p>
            <a:r>
              <a:rPr lang="en-GB"/>
              <a:t>Configure network locations – Public, Private</a:t>
            </a:r>
            <a:endParaRPr lang="en-GB">
              <a:cs typeface="Calibri"/>
            </a:endParaRPr>
          </a:p>
          <a:p>
            <a:r>
              <a:rPr lang="en-GB"/>
              <a:t>Configure Windows Firewall – and with advanced security – Set the Firewall to block all outbound traffic</a:t>
            </a:r>
            <a:endParaRPr lang="en-GB">
              <a:cs typeface="Calibri"/>
            </a:endParaRPr>
          </a:p>
          <a:p>
            <a:r>
              <a:rPr lang="en-GB"/>
              <a:t>Configure network discovery</a:t>
            </a:r>
          </a:p>
          <a:p>
            <a:r>
              <a:rPr lang="en-GB"/>
              <a:t>Configure Wi-Fi settings </a:t>
            </a:r>
          </a:p>
          <a:p>
            <a:r>
              <a:rPr lang="en-GB"/>
              <a:t>Configure Wi-Fi direct</a:t>
            </a:r>
            <a:endParaRPr lang="en-GB">
              <a:cs typeface="Calibri"/>
            </a:endParaRPr>
          </a:p>
          <a:p>
            <a:r>
              <a:rPr lang="en-GB">
                <a:cs typeface="Calibri"/>
              </a:rPr>
              <a:t>Configure VPN: app triggered VPN, traffic filters and lockdown VPN – Use windows VPN</a:t>
            </a:r>
          </a:p>
          <a:p>
            <a:r>
              <a:rPr lang="en-GB"/>
              <a:t>Configure </a:t>
            </a:r>
            <a:r>
              <a:rPr lang="en-GB" err="1"/>
              <a:t>IPSec</a:t>
            </a:r>
            <a:endParaRPr lang="en-GB"/>
          </a:p>
          <a:p>
            <a:r>
              <a:rPr lang="en-GB"/>
              <a:t>Configure Direct Access</a:t>
            </a:r>
          </a:p>
        </p:txBody>
      </p:sp>
    </p:spTree>
    <p:extLst>
      <p:ext uri="{BB962C8B-B14F-4D97-AF65-F5344CB8AC3E}">
        <p14:creationId xmlns:p14="http://schemas.microsoft.com/office/powerpoint/2010/main" val="15257950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387A7-784C-4908-BC1E-31CBC91AF790}"/>
              </a:ext>
            </a:extLst>
          </p:cNvPr>
          <p:cNvSpPr>
            <a:spLocks noGrp="1"/>
          </p:cNvSpPr>
          <p:nvPr>
            <p:ph type="title"/>
          </p:nvPr>
        </p:nvSpPr>
        <p:spPr/>
        <p:txBody>
          <a:bodyPr>
            <a:normAutofit/>
          </a:bodyPr>
          <a:lstStyle/>
          <a:p>
            <a:r>
              <a:rPr lang="en-US">
                <a:cs typeface="Calibri"/>
              </a:rPr>
              <a:t>Configure networking DHCP</a:t>
            </a:r>
          </a:p>
        </p:txBody>
      </p:sp>
      <p:sp>
        <p:nvSpPr>
          <p:cNvPr id="3" name="Content Placeholder 2">
            <a:extLst>
              <a:ext uri="{FF2B5EF4-FFF2-40B4-BE49-F238E27FC236}">
                <a16:creationId xmlns:a16="http://schemas.microsoft.com/office/drawing/2014/main" id="{EE76B6DE-7E15-4066-A033-1713E67A1473}"/>
              </a:ext>
            </a:extLst>
          </p:cNvPr>
          <p:cNvSpPr>
            <a:spLocks noGrp="1"/>
          </p:cNvSpPr>
          <p:nvPr>
            <p:ph idx="1"/>
          </p:nvPr>
        </p:nvSpPr>
        <p:spPr/>
        <p:txBody>
          <a:bodyPr vert="horz" lIns="91440" tIns="45720" rIns="91440" bIns="45720" rtlCol="0" anchor="t">
            <a:normAutofit/>
          </a:bodyPr>
          <a:lstStyle/>
          <a:p>
            <a:r>
              <a:rPr lang="en-US">
                <a:cs typeface="Calibri"/>
              </a:rPr>
              <a:t>DHCP is an automatic method for assigning IPv4 address and other TCP/IPv4 configuration parameters to hosts. Client computers contact a DHCP server to receive IPv4 configuration information. DHCP can perform the following tasks:</a:t>
            </a:r>
          </a:p>
          <a:p>
            <a:r>
              <a:rPr lang="en-US">
                <a:cs typeface="Calibri"/>
              </a:rPr>
              <a:t>Automatic host configuration on small, medium, or large networks</a:t>
            </a:r>
            <a:endParaRPr lang="en-US"/>
          </a:p>
          <a:p>
            <a:r>
              <a:rPr lang="en-US">
                <a:cs typeface="Calibri"/>
              </a:rPr>
              <a:t>Automatic delivery of additional configuration parameters such as default gateway and DNS server addresses</a:t>
            </a:r>
            <a:endParaRPr lang="en-US"/>
          </a:p>
          <a:p>
            <a:r>
              <a:rPr lang="en-US">
                <a:cs typeface="Calibri"/>
              </a:rPr>
              <a:t>By default, all Windows computers try to use DHCP for IPv4 configuration information.</a:t>
            </a:r>
            <a:endParaRPr lang="en-US"/>
          </a:p>
          <a:p>
            <a:r>
              <a:rPr lang="en-US">
                <a:cs typeface="Calibri"/>
              </a:rPr>
              <a:t>The </a:t>
            </a:r>
            <a:r>
              <a:rPr lang="en-US" b="1">
                <a:cs typeface="Calibri"/>
              </a:rPr>
              <a:t>source=dhcp</a:t>
            </a:r>
            <a:r>
              <a:rPr lang="en-US">
                <a:cs typeface="Calibri"/>
              </a:rPr>
              <a:t> option can be used with the </a:t>
            </a:r>
            <a:r>
              <a:rPr lang="en-US" b="1">
                <a:cs typeface="Calibri"/>
              </a:rPr>
              <a:t>netsh</a:t>
            </a:r>
            <a:r>
              <a:rPr lang="en-US">
                <a:cs typeface="Calibri"/>
              </a:rPr>
              <a:t> command to configure the network interface to retrieve an IP address from a DHCP server.</a:t>
            </a:r>
            <a:endParaRPr lang="en-US"/>
          </a:p>
        </p:txBody>
      </p:sp>
    </p:spTree>
    <p:extLst>
      <p:ext uri="{BB962C8B-B14F-4D97-AF65-F5344CB8AC3E}">
        <p14:creationId xmlns:p14="http://schemas.microsoft.com/office/powerpoint/2010/main" val="37974568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04CFD-099B-427E-BF3E-DCC0ECD917AD}"/>
              </a:ext>
            </a:extLst>
          </p:cNvPr>
          <p:cNvSpPr>
            <a:spLocks noGrp="1"/>
          </p:cNvSpPr>
          <p:nvPr>
            <p:ph type="title"/>
          </p:nvPr>
        </p:nvSpPr>
        <p:spPr/>
        <p:txBody>
          <a:bodyPr/>
          <a:lstStyle/>
          <a:p>
            <a:r>
              <a:rPr lang="en-US">
                <a:cs typeface="Calibri"/>
              </a:rPr>
              <a:t>Configure networking Static</a:t>
            </a:r>
            <a:endParaRPr lang="en-US" b="0">
              <a:cs typeface="Calibri"/>
            </a:endParaRPr>
          </a:p>
        </p:txBody>
      </p:sp>
      <p:sp>
        <p:nvSpPr>
          <p:cNvPr id="3" name="Content Placeholder 2">
            <a:extLst>
              <a:ext uri="{FF2B5EF4-FFF2-40B4-BE49-F238E27FC236}">
                <a16:creationId xmlns:a16="http://schemas.microsoft.com/office/drawing/2014/main" id="{96278F35-7344-4E51-9556-667FF3B41257}"/>
              </a:ext>
            </a:extLst>
          </p:cNvPr>
          <p:cNvSpPr>
            <a:spLocks noGrp="1"/>
          </p:cNvSpPr>
          <p:nvPr>
            <p:ph idx="1"/>
          </p:nvPr>
        </p:nvSpPr>
        <p:spPr>
          <a:xfrm>
            <a:off x="327199" y="2276872"/>
            <a:ext cx="11590421" cy="4234603"/>
          </a:xfrm>
        </p:spPr>
        <p:txBody>
          <a:bodyPr vert="horz" lIns="91440" tIns="45720" rIns="91440" bIns="45720" rtlCol="0" anchor="t">
            <a:normAutofit lnSpcReduction="10000"/>
          </a:bodyPr>
          <a:lstStyle/>
          <a:p>
            <a:r>
              <a:rPr lang="en-US">
                <a:cs typeface="Calibri"/>
              </a:rPr>
              <a:t>IPv4 configuration values can be manually assigned to a host. This is called </a:t>
            </a:r>
            <a:r>
              <a:rPr lang="en-US" i="1">
                <a:cs typeface="Calibri"/>
              </a:rPr>
              <a:t>static addressing</a:t>
            </a:r>
            <a:r>
              <a:rPr lang="en-US">
                <a:cs typeface="Calibri"/>
              </a:rPr>
              <a:t>.</a:t>
            </a:r>
          </a:p>
          <a:p>
            <a:r>
              <a:rPr lang="en-US">
                <a:cs typeface="Calibri"/>
              </a:rPr>
              <a:t>When you configure a static IPv4 address, you must also configure the subnet mask and default gateway.</a:t>
            </a:r>
            <a:endParaRPr lang="en-US"/>
          </a:p>
          <a:p>
            <a:r>
              <a:rPr lang="en-US">
                <a:cs typeface="Calibri"/>
              </a:rPr>
              <a:t>DHCP and APIPA are disabled when a static IPv4 address is configured.</a:t>
            </a:r>
            <a:endParaRPr lang="en-US"/>
          </a:p>
          <a:p>
            <a:r>
              <a:rPr lang="en-US">
                <a:cs typeface="Calibri"/>
              </a:rPr>
              <a:t>Even if you use DHCP for other addressing parameters, DNS server addresses can be manually assigned.</a:t>
            </a:r>
            <a:endParaRPr lang="en-US"/>
          </a:p>
          <a:p>
            <a:r>
              <a:rPr lang="en-US">
                <a:cs typeface="Calibri"/>
              </a:rPr>
              <a:t>Use static addressing:</a:t>
            </a:r>
            <a:endParaRPr lang="en-US"/>
          </a:p>
          <a:p>
            <a:r>
              <a:rPr lang="en-US">
                <a:cs typeface="Calibri"/>
              </a:rPr>
              <a:t>If your network does not have a DHCP server, or if you want to eliminate DHCP traffic from your network.</a:t>
            </a:r>
            <a:endParaRPr lang="en-US"/>
          </a:p>
          <a:p>
            <a:r>
              <a:rPr lang="en-US">
                <a:cs typeface="Calibri"/>
              </a:rPr>
              <a:t>For specific hosts that must have the same address all of the time (such as servers).</a:t>
            </a:r>
            <a:endParaRPr lang="en-US"/>
          </a:p>
          <a:p>
            <a:r>
              <a:rPr lang="en-US">
                <a:cs typeface="Calibri"/>
              </a:rPr>
              <a:t>For non-DHCP hosts (hosts that cannot accept an IPv4 address using DHCP).</a:t>
            </a:r>
            <a:endParaRPr lang="en-US"/>
          </a:p>
          <a:p>
            <a:r>
              <a:rPr lang="en-US">
                <a:cs typeface="Calibri"/>
              </a:rPr>
              <a:t>The </a:t>
            </a:r>
            <a:r>
              <a:rPr lang="en-US" b="1">
                <a:cs typeface="Calibri"/>
              </a:rPr>
              <a:t>static</a:t>
            </a:r>
            <a:r>
              <a:rPr lang="en-US">
                <a:cs typeface="Calibri"/>
              </a:rPr>
              <a:t> option can be used with the </a:t>
            </a:r>
            <a:r>
              <a:rPr lang="en-US" b="1">
                <a:cs typeface="Calibri"/>
              </a:rPr>
              <a:t>netsh</a:t>
            </a:r>
            <a:r>
              <a:rPr lang="en-US">
                <a:cs typeface="Calibri"/>
              </a:rPr>
              <a:t> command to manually configure the network interface IP address.</a:t>
            </a:r>
            <a:endParaRPr lang="en-US"/>
          </a:p>
        </p:txBody>
      </p:sp>
    </p:spTree>
    <p:extLst>
      <p:ext uri="{BB962C8B-B14F-4D97-AF65-F5344CB8AC3E}">
        <p14:creationId xmlns:p14="http://schemas.microsoft.com/office/powerpoint/2010/main" val="23098693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9B47F-2E64-4940-8AEF-FED80E064441}"/>
              </a:ext>
            </a:extLst>
          </p:cNvPr>
          <p:cNvSpPr>
            <a:spLocks noGrp="1"/>
          </p:cNvSpPr>
          <p:nvPr>
            <p:ph type="title"/>
          </p:nvPr>
        </p:nvSpPr>
        <p:spPr/>
        <p:txBody>
          <a:bodyPr/>
          <a:lstStyle/>
          <a:p>
            <a:r>
              <a:rPr lang="en-US">
                <a:cs typeface="Calibri"/>
              </a:rPr>
              <a:t>Configure networking APIPA</a:t>
            </a:r>
            <a:endParaRPr lang="en-US" b="0">
              <a:cs typeface="Calibri"/>
            </a:endParaRPr>
          </a:p>
        </p:txBody>
      </p:sp>
      <p:sp>
        <p:nvSpPr>
          <p:cNvPr id="3" name="Content Placeholder 2">
            <a:extLst>
              <a:ext uri="{FF2B5EF4-FFF2-40B4-BE49-F238E27FC236}">
                <a16:creationId xmlns:a16="http://schemas.microsoft.com/office/drawing/2014/main" id="{067636F0-5B81-4056-95F0-4BF51F579619}"/>
              </a:ext>
            </a:extLst>
          </p:cNvPr>
          <p:cNvSpPr>
            <a:spLocks noGrp="1"/>
          </p:cNvSpPr>
          <p:nvPr>
            <p:ph idx="1"/>
          </p:nvPr>
        </p:nvSpPr>
        <p:spPr/>
        <p:txBody>
          <a:bodyPr vert="horz" lIns="91440" tIns="45720" rIns="91440" bIns="45720" rtlCol="0" anchor="t">
            <a:normAutofit/>
          </a:bodyPr>
          <a:lstStyle/>
          <a:p>
            <a:r>
              <a:rPr lang="en-US">
                <a:cs typeface="Calibri"/>
              </a:rPr>
              <a:t>APIPA is an automatic configuration method in which hosts automatically select their own IPv4 address within a specific range.</a:t>
            </a:r>
          </a:p>
          <a:p>
            <a:r>
              <a:rPr lang="en-US">
                <a:cs typeface="Calibri"/>
              </a:rPr>
              <a:t>Windows computers will use APIPA if a DHCP server cannot be contacted.</a:t>
            </a:r>
            <a:endParaRPr lang="en-US"/>
          </a:p>
          <a:p>
            <a:r>
              <a:rPr lang="en-US">
                <a:cs typeface="Calibri"/>
              </a:rPr>
              <a:t>Hosts select an IPv4 address in the 169.254.0.1–169.254.255.255 range with a mask of 255.255.0.0. After choosing the address, the host verifies that no other host on the network is using the selected address.</a:t>
            </a:r>
          </a:p>
          <a:p>
            <a:r>
              <a:rPr lang="en-US">
                <a:cs typeface="Calibri"/>
              </a:rPr>
              <a:t>APIPA sets only the IPv4 address and mask. Because it does not assign a default gateway, APIPA only supports communications within the same subnet; it cannot be used if communication with other subnets is required.</a:t>
            </a:r>
            <a:endParaRPr lang="en-US"/>
          </a:p>
          <a:p>
            <a:r>
              <a:rPr lang="en-US">
                <a:cs typeface="Calibri"/>
              </a:rPr>
              <a:t>If network infrastructure devices (such as servers and routers) use static IP address assignments, they are not affected by a DHCP outage. As a result, workstations that switch to APIPA during the outage will not be able to communicate with these devices.</a:t>
            </a:r>
            <a:endParaRPr lang="en-US"/>
          </a:p>
        </p:txBody>
      </p:sp>
    </p:spTree>
    <p:extLst>
      <p:ext uri="{BB962C8B-B14F-4D97-AF65-F5344CB8AC3E}">
        <p14:creationId xmlns:p14="http://schemas.microsoft.com/office/powerpoint/2010/main" val="29533037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9F26D-7D7D-4342-8DF1-C3BB81E4F86F}"/>
              </a:ext>
            </a:extLst>
          </p:cNvPr>
          <p:cNvSpPr>
            <a:spLocks noGrp="1"/>
          </p:cNvSpPr>
          <p:nvPr>
            <p:ph type="title"/>
          </p:nvPr>
        </p:nvSpPr>
        <p:spPr/>
        <p:txBody>
          <a:bodyPr>
            <a:normAutofit fontScale="90000"/>
          </a:bodyPr>
          <a:lstStyle/>
          <a:p>
            <a:r>
              <a:rPr lang="en-GB"/>
              <a:t>Configure storage </a:t>
            </a:r>
            <a:br>
              <a:rPr lang="en-GB"/>
            </a:br>
            <a:r>
              <a:rPr lang="en-GB"/>
              <a:t>(2.5, 2.7, 2.8)</a:t>
            </a:r>
          </a:p>
        </p:txBody>
      </p:sp>
      <p:sp>
        <p:nvSpPr>
          <p:cNvPr id="3" name="Content Placeholder 2">
            <a:extLst>
              <a:ext uri="{FF2B5EF4-FFF2-40B4-BE49-F238E27FC236}">
                <a16:creationId xmlns:a16="http://schemas.microsoft.com/office/drawing/2014/main" id="{EA1C89F3-846C-ED4A-B2E8-F46F61863185}"/>
              </a:ext>
            </a:extLst>
          </p:cNvPr>
          <p:cNvSpPr>
            <a:spLocks noGrp="1"/>
          </p:cNvSpPr>
          <p:nvPr>
            <p:ph idx="1"/>
          </p:nvPr>
        </p:nvSpPr>
        <p:spPr/>
        <p:txBody>
          <a:bodyPr/>
          <a:lstStyle/>
          <a:p>
            <a:r>
              <a:rPr lang="en-GB"/>
              <a:t>Configure disks, volumes and file system options using Disk Management and PowerShell</a:t>
            </a:r>
          </a:p>
          <a:p>
            <a:r>
              <a:rPr lang="en-GB"/>
              <a:t>Create and configure VHDs</a:t>
            </a:r>
          </a:p>
          <a:p>
            <a:r>
              <a:rPr lang="en-GB"/>
              <a:t>Configure removable devices</a:t>
            </a:r>
          </a:p>
          <a:p>
            <a:r>
              <a:rPr lang="en-GB"/>
              <a:t>Create and configure storage spaces</a:t>
            </a:r>
          </a:p>
          <a:p>
            <a:r>
              <a:rPr lang="en-GB"/>
              <a:t>Troubleshoot storage and removable device issues</a:t>
            </a:r>
          </a:p>
        </p:txBody>
      </p:sp>
    </p:spTree>
    <p:extLst>
      <p:ext uri="{BB962C8B-B14F-4D97-AF65-F5344CB8AC3E}">
        <p14:creationId xmlns:p14="http://schemas.microsoft.com/office/powerpoint/2010/main" val="8747199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4D24B-C866-4087-9A9C-8772EACEB23D}"/>
              </a:ext>
            </a:extLst>
          </p:cNvPr>
          <p:cNvSpPr>
            <a:spLocks noGrp="1"/>
          </p:cNvSpPr>
          <p:nvPr>
            <p:ph type="title"/>
          </p:nvPr>
        </p:nvSpPr>
        <p:spPr/>
        <p:txBody>
          <a:bodyPr/>
          <a:lstStyle/>
          <a:p>
            <a:r>
              <a:rPr lang="en-US">
                <a:cs typeface="Calibri"/>
              </a:rPr>
              <a:t>Partition and volume management</a:t>
            </a:r>
            <a:endParaRPr lang="en-US"/>
          </a:p>
        </p:txBody>
      </p:sp>
      <p:sp>
        <p:nvSpPr>
          <p:cNvPr id="3" name="Content Placeholder 2">
            <a:extLst>
              <a:ext uri="{FF2B5EF4-FFF2-40B4-BE49-F238E27FC236}">
                <a16:creationId xmlns:a16="http://schemas.microsoft.com/office/drawing/2014/main" id="{78E62099-C3C9-4BDD-B523-1B45791A76CE}"/>
              </a:ext>
            </a:extLst>
          </p:cNvPr>
          <p:cNvSpPr>
            <a:spLocks noGrp="1"/>
          </p:cNvSpPr>
          <p:nvPr>
            <p:ph idx="1"/>
          </p:nvPr>
        </p:nvSpPr>
        <p:spPr/>
        <p:txBody>
          <a:bodyPr vert="horz" lIns="91440" tIns="45720" rIns="91440" bIns="45720" rtlCol="0" anchor="t">
            <a:normAutofit/>
          </a:bodyPr>
          <a:lstStyle/>
          <a:p>
            <a:r>
              <a:rPr lang="en-US">
                <a:cs typeface="Calibri"/>
              </a:rPr>
              <a:t>We will answer the following</a:t>
            </a:r>
            <a:endParaRPr lang="en-US"/>
          </a:p>
          <a:p>
            <a:endParaRPr lang="en-US">
              <a:cs typeface="Calibri"/>
            </a:endParaRPr>
          </a:p>
          <a:p>
            <a:r>
              <a:rPr lang="en-US">
                <a:cs typeface="Calibri"/>
              </a:rPr>
              <a:t>Volume resizing is only support on which volumes?</a:t>
            </a:r>
          </a:p>
          <a:p>
            <a:r>
              <a:rPr lang="en-US">
                <a:cs typeface="Calibri"/>
              </a:rPr>
              <a:t>What is the only way to convert a drive from NTFS to FAT32?</a:t>
            </a:r>
          </a:p>
          <a:p>
            <a:r>
              <a:rPr lang="en-US">
                <a:cs typeface="Calibri"/>
              </a:rPr>
              <a:t>Which tasks do you perform to remove a disk from a functioning computer?</a:t>
            </a:r>
          </a:p>
          <a:p>
            <a:r>
              <a:rPr lang="en-US">
                <a:cs typeface="Calibri"/>
              </a:rPr>
              <a:t>Which </a:t>
            </a:r>
            <a:r>
              <a:rPr lang="en-US" err="1">
                <a:cs typeface="Calibri"/>
              </a:rPr>
              <a:t>DiskPart</a:t>
            </a:r>
            <a:r>
              <a:rPr lang="en-US">
                <a:cs typeface="Calibri"/>
              </a:rPr>
              <a:t> command initializes the selected hard disk and configures it to use the specified partitioning format?</a:t>
            </a:r>
          </a:p>
          <a:p>
            <a:r>
              <a:rPr lang="en-US">
                <a:cs typeface="Calibri"/>
              </a:rPr>
              <a:t>What happens if you use "initialize-</a:t>
            </a:r>
            <a:r>
              <a:rPr lang="en-US" err="1">
                <a:cs typeface="Calibri"/>
              </a:rPr>
              <a:t>disk_number</a:t>
            </a:r>
            <a:r>
              <a:rPr lang="en-US">
                <a:cs typeface="Calibri"/>
              </a:rPr>
              <a:t>" without parameters?</a:t>
            </a:r>
          </a:p>
          <a:p>
            <a:endParaRPr lang="en-US">
              <a:cs typeface="Calibri"/>
            </a:endParaRPr>
          </a:p>
        </p:txBody>
      </p:sp>
    </p:spTree>
    <p:extLst>
      <p:ext uri="{BB962C8B-B14F-4D97-AF65-F5344CB8AC3E}">
        <p14:creationId xmlns:p14="http://schemas.microsoft.com/office/powerpoint/2010/main" val="3975147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Exam 70-698</a:t>
            </a:r>
          </a:p>
        </p:txBody>
      </p:sp>
      <p:sp>
        <p:nvSpPr>
          <p:cNvPr id="5" name="Content Placeholder 4"/>
          <p:cNvSpPr>
            <a:spLocks noGrp="1"/>
          </p:cNvSpPr>
          <p:nvPr>
            <p:ph idx="1"/>
          </p:nvPr>
        </p:nvSpPr>
        <p:spPr/>
        <p:txBody>
          <a:bodyPr/>
          <a:lstStyle/>
          <a:p>
            <a:pPr lvl="1"/>
            <a:endParaRPr lang="en-GB"/>
          </a:p>
          <a:p>
            <a:pPr lvl="1"/>
            <a:endParaRPr lang="en-GB"/>
          </a:p>
          <a:p>
            <a:pPr lvl="1"/>
            <a:endParaRPr lang="en-GB"/>
          </a:p>
          <a:p>
            <a:pPr lvl="1"/>
            <a:endParaRPr lang="en-GB"/>
          </a:p>
          <a:p>
            <a:pPr lvl="1"/>
            <a:endParaRPr lang="en-GB"/>
          </a:p>
          <a:p>
            <a:pPr lvl="1"/>
            <a:endParaRPr lang="en-GB"/>
          </a:p>
          <a:p>
            <a:pPr lvl="1"/>
            <a:endParaRPr lang="en-GB"/>
          </a:p>
          <a:p>
            <a:pPr lvl="1"/>
            <a:r>
              <a:rPr lang="en-GB"/>
              <a:t>Approximately 3 days in college for each section</a:t>
            </a:r>
          </a:p>
          <a:p>
            <a:endParaRPr lang="en-GB"/>
          </a:p>
        </p:txBody>
      </p:sp>
      <p:graphicFrame>
        <p:nvGraphicFramePr>
          <p:cNvPr id="6" name="Table 5"/>
          <p:cNvGraphicFramePr>
            <a:graphicFrameLocks noGrp="1"/>
          </p:cNvGraphicFramePr>
          <p:nvPr>
            <p:extLst>
              <p:ext uri="{D42A27DB-BD31-4B8C-83A1-F6EECF244321}">
                <p14:modId xmlns:p14="http://schemas.microsoft.com/office/powerpoint/2010/main" val="3831788806"/>
              </p:ext>
            </p:extLst>
          </p:nvPr>
        </p:nvGraphicFramePr>
        <p:xfrm>
          <a:off x="1204687" y="2875038"/>
          <a:ext cx="7198604" cy="1409700"/>
        </p:xfrm>
        <a:graphic>
          <a:graphicData uri="http://schemas.openxmlformats.org/drawingml/2006/table">
            <a:tbl>
              <a:tblPr firstRow="1" bandRow="1">
                <a:tableStyleId>{5C22544A-7EE6-4342-B048-85BDC9FD1C3A}</a:tableStyleId>
              </a:tblPr>
              <a:tblGrid>
                <a:gridCol w="4775199">
                  <a:extLst>
                    <a:ext uri="{9D8B030D-6E8A-4147-A177-3AD203B41FA5}">
                      <a16:colId xmlns:a16="http://schemas.microsoft.com/office/drawing/2014/main" val="20000"/>
                    </a:ext>
                  </a:extLst>
                </a:gridCol>
                <a:gridCol w="2423405">
                  <a:extLst>
                    <a:ext uri="{9D8B030D-6E8A-4147-A177-3AD203B41FA5}">
                      <a16:colId xmlns:a16="http://schemas.microsoft.com/office/drawing/2014/main" val="20001"/>
                    </a:ext>
                  </a:extLst>
                </a:gridCol>
              </a:tblGrid>
              <a:tr h="0">
                <a:tc>
                  <a:txBody>
                    <a:bodyPr/>
                    <a:lstStyle/>
                    <a:p>
                      <a:r>
                        <a:rPr lang="en-GB"/>
                        <a:t>DOMAIN</a:t>
                      </a:r>
                    </a:p>
                  </a:txBody>
                  <a:tcPr/>
                </a:tc>
                <a:tc>
                  <a:txBody>
                    <a:bodyPr/>
                    <a:lstStyle/>
                    <a:p>
                      <a:r>
                        <a:rPr lang="en-GB"/>
                        <a:t>Percentage</a:t>
                      </a:r>
                      <a:r>
                        <a:rPr lang="en-GB" baseline="0"/>
                        <a:t> of exam</a:t>
                      </a:r>
                      <a:endParaRPr lang="en-GB"/>
                    </a:p>
                  </a:txBody>
                  <a:tcPr/>
                </a:tc>
                <a:extLst>
                  <a:ext uri="{0D108BD9-81ED-4DB2-BD59-A6C34878D82A}">
                    <a16:rowId xmlns:a16="http://schemas.microsoft.com/office/drawing/2014/main" val="10000"/>
                  </a:ext>
                </a:extLst>
              </a:tr>
              <a:tr h="370840">
                <a:tc>
                  <a:txBody>
                    <a:bodyPr/>
                    <a:lstStyle/>
                    <a:p>
                      <a:r>
                        <a:rPr lang="en-GB"/>
                        <a:t>1 Implement Windows</a:t>
                      </a:r>
                    </a:p>
                  </a:txBody>
                  <a:tcPr/>
                </a:tc>
                <a:tc>
                  <a:txBody>
                    <a:bodyPr/>
                    <a:lstStyle/>
                    <a:p>
                      <a:r>
                        <a:rPr lang="en-GB"/>
                        <a:t>30-35</a:t>
                      </a:r>
                    </a:p>
                  </a:txBody>
                  <a:tcPr/>
                </a:tc>
                <a:extLst>
                  <a:ext uri="{0D108BD9-81ED-4DB2-BD59-A6C34878D82A}">
                    <a16:rowId xmlns:a16="http://schemas.microsoft.com/office/drawing/2014/main" val="10001"/>
                  </a:ext>
                </a:extLst>
              </a:tr>
              <a:tr h="370840">
                <a:tc>
                  <a:txBody>
                    <a:bodyPr/>
                    <a:lstStyle/>
                    <a:p>
                      <a:r>
                        <a:rPr lang="en-GB"/>
                        <a:t>2 Configure and support core services</a:t>
                      </a:r>
                    </a:p>
                  </a:txBody>
                  <a:tcPr/>
                </a:tc>
                <a:tc>
                  <a:txBody>
                    <a:bodyPr/>
                    <a:lstStyle/>
                    <a:p>
                      <a:r>
                        <a:rPr lang="en-GB"/>
                        <a:t>30-35</a:t>
                      </a:r>
                    </a:p>
                  </a:txBody>
                  <a:tcPr/>
                </a:tc>
                <a:extLst>
                  <a:ext uri="{0D108BD9-81ED-4DB2-BD59-A6C34878D82A}">
                    <a16:rowId xmlns:a16="http://schemas.microsoft.com/office/drawing/2014/main" val="10002"/>
                  </a:ext>
                </a:extLst>
              </a:tr>
              <a:tr h="370840">
                <a:tc>
                  <a:txBody>
                    <a:bodyPr/>
                    <a:lstStyle/>
                    <a:p>
                      <a:r>
                        <a:rPr lang="en-GB"/>
                        <a:t>3 Manage and maintain Windows</a:t>
                      </a:r>
                    </a:p>
                  </a:txBody>
                  <a:tcPr/>
                </a:tc>
                <a:tc>
                  <a:txBody>
                    <a:bodyPr/>
                    <a:lstStyle/>
                    <a:p>
                      <a:r>
                        <a:rPr lang="en-GB"/>
                        <a:t>30-35</a:t>
                      </a: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9995643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F370E-5028-4D27-80B7-CCA016AD2905}"/>
              </a:ext>
            </a:extLst>
          </p:cNvPr>
          <p:cNvSpPr>
            <a:spLocks noGrp="1"/>
          </p:cNvSpPr>
          <p:nvPr>
            <p:ph type="title"/>
          </p:nvPr>
        </p:nvSpPr>
        <p:spPr/>
        <p:txBody>
          <a:bodyPr/>
          <a:lstStyle/>
          <a:p>
            <a:r>
              <a:rPr lang="en-US">
                <a:cs typeface="Calibri"/>
              </a:rPr>
              <a:t>Installing a new disk</a:t>
            </a:r>
          </a:p>
        </p:txBody>
      </p:sp>
      <p:sp>
        <p:nvSpPr>
          <p:cNvPr id="3" name="Content Placeholder 2">
            <a:extLst>
              <a:ext uri="{FF2B5EF4-FFF2-40B4-BE49-F238E27FC236}">
                <a16:creationId xmlns:a16="http://schemas.microsoft.com/office/drawing/2014/main" id="{0D5B5507-D82D-4F49-93F4-59CA0C364D39}"/>
              </a:ext>
            </a:extLst>
          </p:cNvPr>
          <p:cNvSpPr>
            <a:spLocks noGrp="1"/>
          </p:cNvSpPr>
          <p:nvPr>
            <p:ph idx="1"/>
          </p:nvPr>
        </p:nvSpPr>
        <p:spPr/>
        <p:txBody>
          <a:bodyPr vert="horz" lIns="91440" tIns="45720" rIns="91440" bIns="45720" rtlCol="0" anchor="t">
            <a:normAutofit/>
          </a:bodyPr>
          <a:lstStyle/>
          <a:p>
            <a:r>
              <a:rPr lang="en-US">
                <a:cs typeface="Calibri"/>
              </a:rPr>
              <a:t>After installing a new disk you must perform the following either in Disk management, </a:t>
            </a:r>
            <a:r>
              <a:rPr lang="en-US" err="1">
                <a:cs typeface="Calibri"/>
              </a:rPr>
              <a:t>DiskPart</a:t>
            </a:r>
            <a:r>
              <a:rPr lang="en-US">
                <a:cs typeface="Calibri"/>
              </a:rPr>
              <a:t> command line or </a:t>
            </a:r>
            <a:r>
              <a:rPr lang="en-US" err="1">
                <a:cs typeface="Calibri"/>
              </a:rPr>
              <a:t>Powershell</a:t>
            </a:r>
            <a:r>
              <a:rPr lang="en-US">
                <a:cs typeface="Calibri"/>
              </a:rPr>
              <a:t>.</a:t>
            </a:r>
          </a:p>
          <a:p>
            <a:pPr lvl="1"/>
            <a:r>
              <a:rPr lang="en-US">
                <a:cs typeface="Calibri"/>
              </a:rPr>
              <a:t>Initialize the disk</a:t>
            </a:r>
          </a:p>
          <a:p>
            <a:pPr lvl="1"/>
            <a:r>
              <a:rPr lang="en-US">
                <a:cs typeface="Calibri"/>
              </a:rPr>
              <a:t>Specify one of the following partition formats</a:t>
            </a:r>
          </a:p>
          <a:p>
            <a:pPr lvl="2"/>
            <a:r>
              <a:rPr lang="en-US">
                <a:cs typeface="Calibri"/>
              </a:rPr>
              <a:t>MBR (Master Boot Record)</a:t>
            </a:r>
          </a:p>
          <a:p>
            <a:pPr lvl="2"/>
            <a:r>
              <a:rPr lang="en-US">
                <a:cs typeface="Calibri"/>
              </a:rPr>
              <a:t>GUID Partition Table</a:t>
            </a:r>
          </a:p>
          <a:p>
            <a:r>
              <a:rPr lang="en-US">
                <a:cs typeface="Calibri"/>
              </a:rPr>
              <a:t>Partition the disk and create volumes</a:t>
            </a:r>
          </a:p>
          <a:p>
            <a:r>
              <a:rPr lang="en-US">
                <a:cs typeface="Calibri"/>
              </a:rPr>
              <a:t>Format each volume with one of the following</a:t>
            </a:r>
          </a:p>
          <a:p>
            <a:pPr lvl="1"/>
            <a:r>
              <a:rPr lang="en-US">
                <a:cs typeface="Calibri"/>
              </a:rPr>
              <a:t>NTFS</a:t>
            </a:r>
          </a:p>
          <a:p>
            <a:pPr lvl="1"/>
            <a:r>
              <a:rPr lang="en-US">
                <a:cs typeface="Calibri"/>
              </a:rPr>
              <a:t>Fat32</a:t>
            </a:r>
          </a:p>
          <a:p>
            <a:pPr lvl="1"/>
            <a:r>
              <a:rPr lang="en-US" err="1">
                <a:cs typeface="Calibri"/>
              </a:rPr>
              <a:t>exFat</a:t>
            </a:r>
          </a:p>
          <a:p>
            <a:r>
              <a:rPr lang="en-US">
                <a:cs typeface="Calibri"/>
              </a:rPr>
              <a:t>Assign a Drive letter to each volume</a:t>
            </a:r>
          </a:p>
          <a:p>
            <a:pPr marL="685800" lvl="2" indent="0">
              <a:buNone/>
            </a:pPr>
            <a:endParaRPr lang="en-US">
              <a:cs typeface="Calibri"/>
            </a:endParaRPr>
          </a:p>
          <a:p>
            <a:pPr lvl="3"/>
            <a:endParaRPr lang="en-US">
              <a:cs typeface="Calibri"/>
            </a:endParaRPr>
          </a:p>
        </p:txBody>
      </p:sp>
    </p:spTree>
    <p:extLst>
      <p:ext uri="{BB962C8B-B14F-4D97-AF65-F5344CB8AC3E}">
        <p14:creationId xmlns:p14="http://schemas.microsoft.com/office/powerpoint/2010/main" val="24447106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14FCC-FDF8-4647-83BB-F628FD3B7365}"/>
              </a:ext>
            </a:extLst>
          </p:cNvPr>
          <p:cNvSpPr>
            <a:spLocks noGrp="1"/>
          </p:cNvSpPr>
          <p:nvPr>
            <p:ph type="title"/>
          </p:nvPr>
        </p:nvSpPr>
        <p:spPr/>
        <p:txBody>
          <a:bodyPr/>
          <a:lstStyle/>
          <a:p>
            <a:r>
              <a:rPr lang="en-US">
                <a:cs typeface="Calibri"/>
              </a:rPr>
              <a:t>Disk Types</a:t>
            </a:r>
            <a:endParaRPr lang="en-US"/>
          </a:p>
        </p:txBody>
      </p:sp>
      <p:sp>
        <p:nvSpPr>
          <p:cNvPr id="3" name="Content Placeholder 2">
            <a:extLst>
              <a:ext uri="{FF2B5EF4-FFF2-40B4-BE49-F238E27FC236}">
                <a16:creationId xmlns:a16="http://schemas.microsoft.com/office/drawing/2014/main" id="{487AEC31-8D1A-4973-81CA-28E855E3CCCD}"/>
              </a:ext>
            </a:extLst>
          </p:cNvPr>
          <p:cNvSpPr>
            <a:spLocks noGrp="1"/>
          </p:cNvSpPr>
          <p:nvPr>
            <p:ph idx="1"/>
          </p:nvPr>
        </p:nvSpPr>
        <p:spPr/>
        <p:txBody>
          <a:bodyPr vert="horz" lIns="91440" tIns="45720" rIns="91440" bIns="45720" rtlCol="0" anchor="t">
            <a:normAutofit/>
          </a:bodyPr>
          <a:lstStyle/>
          <a:p>
            <a:r>
              <a:rPr lang="en-US">
                <a:cs typeface="Calibri"/>
              </a:rPr>
              <a:t>Basic</a:t>
            </a:r>
          </a:p>
          <a:p>
            <a:pPr lvl="1"/>
            <a:r>
              <a:rPr lang="en-US">
                <a:cs typeface="Calibri"/>
              </a:rPr>
              <a:t>A basic disk is a physical disk type that can be accessed by all operating systems.</a:t>
            </a:r>
          </a:p>
          <a:p>
            <a:pPr lvl="1"/>
            <a:r>
              <a:rPr lang="en-US">
                <a:cs typeface="Calibri"/>
              </a:rPr>
              <a:t>Uses MBR-like partition</a:t>
            </a:r>
          </a:p>
          <a:p>
            <a:pPr lvl="1"/>
            <a:endParaRPr lang="en-US">
              <a:cs typeface="Calibri"/>
            </a:endParaRPr>
          </a:p>
          <a:p>
            <a:r>
              <a:rPr lang="en-US">
                <a:cs typeface="Calibri"/>
              </a:rPr>
              <a:t>Limit of 4 partitions with only one as an extended with a maximum of 26 logical drives</a:t>
            </a:r>
          </a:p>
          <a:p>
            <a:r>
              <a:rPr lang="en-US">
                <a:cs typeface="Calibri"/>
              </a:rPr>
              <a:t>The active partition is the one whose operating system will boot. A system can only have one Active partition at a time</a:t>
            </a:r>
          </a:p>
          <a:p>
            <a:r>
              <a:rPr lang="en-US">
                <a:cs typeface="Calibri"/>
              </a:rPr>
              <a:t>Can only have one simple volume</a:t>
            </a:r>
          </a:p>
          <a:p>
            <a:r>
              <a:rPr lang="en-US">
                <a:cs typeface="Calibri"/>
              </a:rPr>
              <a:t>The active partition must be represented by the drive letter C:</a:t>
            </a:r>
          </a:p>
          <a:p>
            <a:endParaRPr lang="en-US">
              <a:cs typeface="Calibri"/>
            </a:endParaRPr>
          </a:p>
        </p:txBody>
      </p:sp>
    </p:spTree>
    <p:extLst>
      <p:ext uri="{BB962C8B-B14F-4D97-AF65-F5344CB8AC3E}">
        <p14:creationId xmlns:p14="http://schemas.microsoft.com/office/powerpoint/2010/main" val="351865098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3BAF8-549A-4A15-A78F-4F8DF6E7286E}"/>
              </a:ext>
            </a:extLst>
          </p:cNvPr>
          <p:cNvSpPr>
            <a:spLocks noGrp="1"/>
          </p:cNvSpPr>
          <p:nvPr>
            <p:ph type="title"/>
          </p:nvPr>
        </p:nvSpPr>
        <p:spPr/>
        <p:txBody>
          <a:bodyPr/>
          <a:lstStyle/>
          <a:p>
            <a:r>
              <a:rPr lang="en-US">
                <a:cs typeface="Calibri"/>
              </a:rPr>
              <a:t>Disk Types</a:t>
            </a:r>
            <a:endParaRPr lang="en-US"/>
          </a:p>
        </p:txBody>
      </p:sp>
      <p:sp>
        <p:nvSpPr>
          <p:cNvPr id="3" name="Content Placeholder 2">
            <a:extLst>
              <a:ext uri="{FF2B5EF4-FFF2-40B4-BE49-F238E27FC236}">
                <a16:creationId xmlns:a16="http://schemas.microsoft.com/office/drawing/2014/main" id="{51B1812A-6824-4CAE-B22C-CF8696E4B0F8}"/>
              </a:ext>
            </a:extLst>
          </p:cNvPr>
          <p:cNvSpPr>
            <a:spLocks noGrp="1"/>
          </p:cNvSpPr>
          <p:nvPr>
            <p:ph idx="1"/>
          </p:nvPr>
        </p:nvSpPr>
        <p:spPr/>
        <p:txBody>
          <a:bodyPr vert="horz" lIns="91440" tIns="45720" rIns="91440" bIns="45720" rtlCol="0" anchor="t">
            <a:normAutofit/>
          </a:bodyPr>
          <a:lstStyle/>
          <a:p>
            <a:r>
              <a:rPr lang="en-US">
                <a:cs typeface="Calibri"/>
              </a:rPr>
              <a:t>Dynamic</a:t>
            </a:r>
          </a:p>
          <a:p>
            <a:pPr lvl="1"/>
            <a:r>
              <a:rPr lang="en-US">
                <a:cs typeface="Calibri"/>
              </a:rPr>
              <a:t>A dynamic disk is a physical disk that use a Logical Disk Manager (LDM) database to store the volume types, sizes, locations, drive letters, and configurations. The LDM information is copied to other dynamic disks providing redundancy. </a:t>
            </a:r>
          </a:p>
          <a:p>
            <a:pPr lvl="1"/>
            <a:endParaRPr lang="en-US">
              <a:cs typeface="Calibri"/>
            </a:endParaRPr>
          </a:p>
          <a:p>
            <a:r>
              <a:rPr lang="en-US">
                <a:cs typeface="Calibri"/>
              </a:rPr>
              <a:t>Dynamic disks support</a:t>
            </a:r>
          </a:p>
          <a:p>
            <a:pPr lvl="1"/>
            <a:r>
              <a:rPr lang="en-US">
                <a:cs typeface="Calibri"/>
              </a:rPr>
              <a:t>Simple volumes use a single disk</a:t>
            </a:r>
          </a:p>
          <a:p>
            <a:pPr lvl="1"/>
            <a:r>
              <a:rPr lang="en-US">
                <a:cs typeface="Calibri"/>
              </a:rPr>
              <a:t>Spanned volumes use disk space from multiple hard disks – total size is the total size of all the space on the allocated HDD's.</a:t>
            </a:r>
          </a:p>
          <a:p>
            <a:pPr lvl="1"/>
            <a:r>
              <a:rPr lang="en-US">
                <a:cs typeface="Calibri"/>
              </a:rPr>
              <a:t>Stripped (</a:t>
            </a:r>
            <a:r>
              <a:rPr lang="en-US" err="1">
                <a:cs typeface="Calibri"/>
              </a:rPr>
              <a:t>Radi</a:t>
            </a:r>
            <a:r>
              <a:rPr lang="en-US">
                <a:cs typeface="Calibri"/>
              </a:rPr>
              <a:t> 0)</a:t>
            </a:r>
          </a:p>
          <a:p>
            <a:pPr lvl="1"/>
            <a:r>
              <a:rPr lang="en-US">
                <a:cs typeface="Calibri"/>
              </a:rPr>
              <a:t>Mirrored (Raid 1)</a:t>
            </a:r>
          </a:p>
          <a:p>
            <a:pPr lvl="1"/>
            <a:r>
              <a:rPr lang="en-US">
                <a:cs typeface="Calibri"/>
              </a:rPr>
              <a:t>Striped with parity (Raid 5)</a:t>
            </a:r>
          </a:p>
          <a:p>
            <a:pPr lvl="1"/>
            <a:endParaRPr lang="en-US">
              <a:cs typeface="Calibri"/>
            </a:endParaRPr>
          </a:p>
        </p:txBody>
      </p:sp>
    </p:spTree>
    <p:extLst>
      <p:ext uri="{BB962C8B-B14F-4D97-AF65-F5344CB8AC3E}">
        <p14:creationId xmlns:p14="http://schemas.microsoft.com/office/powerpoint/2010/main" val="204174486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CFAB0-FA74-42F3-BC09-F199112EFAFE}"/>
              </a:ext>
            </a:extLst>
          </p:cNvPr>
          <p:cNvSpPr>
            <a:spLocks noGrp="1"/>
          </p:cNvSpPr>
          <p:nvPr>
            <p:ph type="title"/>
          </p:nvPr>
        </p:nvSpPr>
        <p:spPr/>
        <p:txBody>
          <a:bodyPr/>
          <a:lstStyle/>
          <a:p>
            <a:r>
              <a:rPr lang="en-US">
                <a:cs typeface="Calibri"/>
              </a:rPr>
              <a:t>Partitioning and formatting storage</a:t>
            </a:r>
            <a:endParaRPr lang="en-US" err="1"/>
          </a:p>
        </p:txBody>
      </p:sp>
      <p:sp>
        <p:nvSpPr>
          <p:cNvPr id="3" name="Content Placeholder 2">
            <a:extLst>
              <a:ext uri="{FF2B5EF4-FFF2-40B4-BE49-F238E27FC236}">
                <a16:creationId xmlns:a16="http://schemas.microsoft.com/office/drawing/2014/main" id="{40B8C033-A883-4770-8A34-15639FD3BA49}"/>
              </a:ext>
            </a:extLst>
          </p:cNvPr>
          <p:cNvSpPr>
            <a:spLocks noGrp="1"/>
          </p:cNvSpPr>
          <p:nvPr>
            <p:ph idx="1"/>
          </p:nvPr>
        </p:nvSpPr>
        <p:spPr/>
        <p:txBody>
          <a:bodyPr vert="horz" lIns="91440" tIns="45720" rIns="91440" bIns="45720" rtlCol="0" anchor="t">
            <a:normAutofit/>
          </a:bodyPr>
          <a:lstStyle/>
          <a:p>
            <a:r>
              <a:rPr lang="en-US">
                <a:cs typeface="Calibri"/>
              </a:rPr>
              <a:t>Windows supports FAT32, </a:t>
            </a:r>
            <a:r>
              <a:rPr lang="en-US" err="1">
                <a:cs typeface="Calibri"/>
              </a:rPr>
              <a:t>exFAT</a:t>
            </a:r>
            <a:r>
              <a:rPr lang="en-US">
                <a:cs typeface="Calibri"/>
              </a:rPr>
              <a:t>, and NTFS file systems.</a:t>
            </a:r>
          </a:p>
          <a:p>
            <a:endParaRPr lang="en-US">
              <a:cs typeface="Calibri"/>
            </a:endParaRPr>
          </a:p>
          <a:p>
            <a:r>
              <a:rPr lang="en-US">
                <a:cs typeface="Calibri"/>
              </a:rPr>
              <a:t>After a volume is formatted with FAT or FAT32, you can use the Convert command0line utility to convert the system to NTFS without reformatting and losing data.</a:t>
            </a:r>
          </a:p>
          <a:p>
            <a:endParaRPr lang="en-US">
              <a:cs typeface="Calibri"/>
            </a:endParaRPr>
          </a:p>
          <a:p>
            <a:r>
              <a:rPr lang="en-US">
                <a:cs typeface="Calibri"/>
              </a:rPr>
              <a:t>The only way to convert a drive from NTFS to FAT32 is to reformat the hard drive. All data will be lost unless backed up</a:t>
            </a:r>
          </a:p>
        </p:txBody>
      </p:sp>
    </p:spTree>
    <p:extLst>
      <p:ext uri="{BB962C8B-B14F-4D97-AF65-F5344CB8AC3E}">
        <p14:creationId xmlns:p14="http://schemas.microsoft.com/office/powerpoint/2010/main" val="4567177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6F488-CA04-44C1-A2C6-E75326FA0E4E}"/>
              </a:ext>
            </a:extLst>
          </p:cNvPr>
          <p:cNvSpPr>
            <a:spLocks noGrp="1"/>
          </p:cNvSpPr>
          <p:nvPr>
            <p:ph type="title"/>
          </p:nvPr>
        </p:nvSpPr>
        <p:spPr/>
        <p:txBody>
          <a:bodyPr/>
          <a:lstStyle/>
          <a:p>
            <a:r>
              <a:rPr lang="en-US">
                <a:cs typeface="Calibri"/>
              </a:rPr>
              <a:t>Resizing</a:t>
            </a:r>
            <a:endParaRPr lang="en-US"/>
          </a:p>
        </p:txBody>
      </p:sp>
      <p:sp>
        <p:nvSpPr>
          <p:cNvPr id="3" name="Content Placeholder 2">
            <a:extLst>
              <a:ext uri="{FF2B5EF4-FFF2-40B4-BE49-F238E27FC236}">
                <a16:creationId xmlns:a16="http://schemas.microsoft.com/office/drawing/2014/main" id="{AD08863C-DE1D-4DCD-84CB-A28CA355F895}"/>
              </a:ext>
            </a:extLst>
          </p:cNvPr>
          <p:cNvSpPr>
            <a:spLocks noGrp="1"/>
          </p:cNvSpPr>
          <p:nvPr>
            <p:ph idx="1"/>
          </p:nvPr>
        </p:nvSpPr>
        <p:spPr/>
        <p:txBody>
          <a:bodyPr vert="horz" lIns="91440" tIns="45720" rIns="91440" bIns="45720" rtlCol="0" anchor="t">
            <a:normAutofit/>
          </a:bodyPr>
          <a:lstStyle/>
          <a:p>
            <a:r>
              <a:rPr lang="en-US">
                <a:cs typeface="Calibri"/>
              </a:rPr>
              <a:t>You can resize a volume by either expanding it or shrinking it.</a:t>
            </a:r>
          </a:p>
          <a:p>
            <a:endParaRPr lang="en-US">
              <a:cs typeface="Calibri"/>
            </a:endParaRPr>
          </a:p>
          <a:p>
            <a:r>
              <a:rPr lang="en-US">
                <a:cs typeface="Calibri"/>
              </a:rPr>
              <a:t>A volume can be extended using only contiguous free space on the same disk.</a:t>
            </a:r>
          </a:p>
          <a:p>
            <a:r>
              <a:rPr lang="en-US">
                <a:cs typeface="Calibri"/>
              </a:rPr>
              <a:t>A volume cannot be decreased to a size smaller than the amount of data on the volume.</a:t>
            </a:r>
          </a:p>
          <a:p>
            <a:r>
              <a:rPr lang="en-US">
                <a:cs typeface="Calibri"/>
              </a:rPr>
              <a:t>Volume resizing is supported only for simple and spanned volumes</a:t>
            </a:r>
          </a:p>
          <a:p>
            <a:r>
              <a:rPr lang="en-US">
                <a:cs typeface="Calibri"/>
              </a:rPr>
              <a:t>Some reasons as to why we would resize</a:t>
            </a:r>
          </a:p>
          <a:p>
            <a:pPr lvl="1"/>
            <a:r>
              <a:rPr lang="en-US">
                <a:cs typeface="Calibri"/>
              </a:rPr>
              <a:t>The volume is running out of space and you have free space available on the disk or on other disks in the system</a:t>
            </a:r>
          </a:p>
          <a:p>
            <a:pPr lvl="1"/>
            <a:r>
              <a:rPr lang="en-US">
                <a:cs typeface="Calibri"/>
              </a:rPr>
              <a:t>To create a dual boot system but only have on HDD in the system.</a:t>
            </a:r>
          </a:p>
          <a:p>
            <a:endParaRPr lang="en-US">
              <a:cs typeface="Calibri"/>
            </a:endParaRPr>
          </a:p>
          <a:p>
            <a:endParaRPr lang="en-US">
              <a:cs typeface="Calibri"/>
            </a:endParaRPr>
          </a:p>
          <a:p>
            <a:endParaRPr lang="en-US">
              <a:cs typeface="Calibri"/>
            </a:endParaRPr>
          </a:p>
        </p:txBody>
      </p:sp>
    </p:spTree>
    <p:extLst>
      <p:ext uri="{BB962C8B-B14F-4D97-AF65-F5344CB8AC3E}">
        <p14:creationId xmlns:p14="http://schemas.microsoft.com/office/powerpoint/2010/main" val="15061763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50CF8-51F5-4D42-A89A-016B67FCB301}"/>
              </a:ext>
            </a:extLst>
          </p:cNvPr>
          <p:cNvSpPr>
            <a:spLocks noGrp="1"/>
          </p:cNvSpPr>
          <p:nvPr>
            <p:ph type="title"/>
          </p:nvPr>
        </p:nvSpPr>
        <p:spPr/>
        <p:txBody>
          <a:bodyPr/>
          <a:lstStyle/>
          <a:p>
            <a:r>
              <a:rPr lang="en-US" err="1">
                <a:cs typeface="Calibri" panose="020F0502020204030204"/>
              </a:rPr>
              <a:t>DiskPart</a:t>
            </a:r>
            <a:r>
              <a:rPr lang="en-US">
                <a:cs typeface="Calibri" panose="020F0502020204030204"/>
              </a:rPr>
              <a:t> </a:t>
            </a:r>
          </a:p>
        </p:txBody>
      </p:sp>
      <p:sp>
        <p:nvSpPr>
          <p:cNvPr id="3" name="Content Placeholder 2">
            <a:extLst>
              <a:ext uri="{FF2B5EF4-FFF2-40B4-BE49-F238E27FC236}">
                <a16:creationId xmlns:a16="http://schemas.microsoft.com/office/drawing/2014/main" id="{4D72B665-76C8-4C74-B55D-736865A31969}"/>
              </a:ext>
            </a:extLst>
          </p:cNvPr>
          <p:cNvSpPr>
            <a:spLocks noGrp="1"/>
          </p:cNvSpPr>
          <p:nvPr>
            <p:ph idx="1"/>
          </p:nvPr>
        </p:nvSpPr>
        <p:spPr>
          <a:xfrm>
            <a:off x="320759" y="1681560"/>
            <a:ext cx="11590421" cy="4992709"/>
          </a:xfrm>
        </p:spPr>
        <p:txBody>
          <a:bodyPr vert="horz" lIns="91440" tIns="45720" rIns="91440" bIns="45720" rtlCol="0" anchor="t">
            <a:normAutofit fontScale="85000" lnSpcReduction="10000"/>
          </a:bodyPr>
          <a:lstStyle/>
          <a:p>
            <a:r>
              <a:rPr lang="en-US" i="1">
                <a:cs typeface="Calibri"/>
              </a:rPr>
              <a:t>"list disk"</a:t>
            </a:r>
            <a:endParaRPr lang="en-US"/>
          </a:p>
          <a:p>
            <a:pPr lvl="1"/>
            <a:r>
              <a:rPr lang="en-US">
                <a:cs typeface="Calibri"/>
              </a:rPr>
              <a:t> Lists all disks installed in the system. </a:t>
            </a:r>
            <a:endParaRPr lang="en-US"/>
          </a:p>
          <a:p>
            <a:r>
              <a:rPr lang="en-US" i="1">
                <a:cs typeface="Calibri"/>
              </a:rPr>
              <a:t>"select disk </a:t>
            </a:r>
            <a:r>
              <a:rPr lang="en-US" i="1" err="1">
                <a:cs typeface="Calibri"/>
              </a:rPr>
              <a:t>disk_number</a:t>
            </a:r>
            <a:r>
              <a:rPr lang="en-US" i="1">
                <a:cs typeface="Calibri"/>
              </a:rPr>
              <a:t>"</a:t>
            </a:r>
            <a:r>
              <a:rPr lang="en-US">
                <a:cs typeface="Calibri"/>
              </a:rPr>
              <a:t> </a:t>
            </a:r>
          </a:p>
          <a:p>
            <a:pPr lvl="1"/>
            <a:r>
              <a:rPr lang="en-US">
                <a:cs typeface="Calibri"/>
              </a:rPr>
              <a:t>Specifies which disk in the system you want to manage.</a:t>
            </a:r>
            <a:endParaRPr lang="en-US"/>
          </a:p>
          <a:p>
            <a:r>
              <a:rPr lang="en-US" i="1">
                <a:cs typeface="Calibri"/>
              </a:rPr>
              <a:t>"online disk"</a:t>
            </a:r>
          </a:p>
          <a:p>
            <a:pPr lvl="1"/>
            <a:r>
              <a:rPr lang="en-US">
                <a:cs typeface="Calibri"/>
              </a:rPr>
              <a:t> (Optional) Brings the selected disk online if it is currently offline.</a:t>
            </a:r>
          </a:p>
          <a:p>
            <a:r>
              <a:rPr lang="en-US" i="1">
                <a:cs typeface="Calibri"/>
              </a:rPr>
              <a:t>"Clean" </a:t>
            </a:r>
          </a:p>
          <a:p>
            <a:pPr lvl="1"/>
            <a:r>
              <a:rPr lang="en-US">
                <a:cs typeface="Calibri"/>
              </a:rPr>
              <a:t>(Optional) Removes all existing partitions and volumes from the selected hard disk drive. This operation cannot be undone. All of the data on the disk will be deleted. Before you run this command, back up anything on the disk that you want to keep.</a:t>
            </a:r>
            <a:endParaRPr lang="en-US"/>
          </a:p>
          <a:p>
            <a:r>
              <a:rPr lang="en-US" i="1">
                <a:cs typeface="Calibri"/>
              </a:rPr>
              <a:t>"convert </a:t>
            </a:r>
            <a:r>
              <a:rPr lang="en-US" i="1" err="1">
                <a:cs typeface="Calibri"/>
              </a:rPr>
              <a:t>mbr</a:t>
            </a:r>
            <a:r>
              <a:rPr lang="en-US" i="1">
                <a:cs typeface="Calibri"/>
              </a:rPr>
              <a:t>" "convert </a:t>
            </a:r>
            <a:r>
              <a:rPr lang="en-US" i="1" err="1">
                <a:cs typeface="Calibri"/>
              </a:rPr>
              <a:t>gpt</a:t>
            </a:r>
            <a:r>
              <a:rPr lang="en-US" i="1">
                <a:cs typeface="Calibri"/>
              </a:rPr>
              <a:t>"</a:t>
            </a:r>
            <a:r>
              <a:rPr lang="en-US">
                <a:cs typeface="Calibri"/>
              </a:rPr>
              <a:t> </a:t>
            </a:r>
          </a:p>
          <a:p>
            <a:pPr lvl="1"/>
            <a:r>
              <a:rPr lang="en-US">
                <a:cs typeface="Calibri"/>
              </a:rPr>
              <a:t>Initializes the selected hard disk and configures it to use the specified partitioning format (MBR or GPT). The convert command can also be used to convert a basic disk to a dynamic disk (or vice versa).</a:t>
            </a:r>
          </a:p>
          <a:p>
            <a:r>
              <a:rPr lang="en-US" i="1">
                <a:cs typeface="Calibri"/>
              </a:rPr>
              <a:t>"create partition primary size=size"</a:t>
            </a:r>
            <a:r>
              <a:rPr lang="en-US">
                <a:cs typeface="Calibri"/>
              </a:rPr>
              <a:t> </a:t>
            </a:r>
          </a:p>
          <a:p>
            <a:pPr lvl="1"/>
            <a:r>
              <a:rPr lang="en-US">
                <a:cs typeface="Calibri"/>
              </a:rPr>
              <a:t>Creates a new partition on the selected disk. Use the size=size option with this command to specify a size (in MB) for the partition. If this option is omitted, then all of the unallocated space on the selected disk will be assigned to the new partition. </a:t>
            </a:r>
          </a:p>
          <a:p>
            <a:r>
              <a:rPr lang="en-US" i="1">
                <a:cs typeface="Calibri"/>
              </a:rPr>
              <a:t>"list part"</a:t>
            </a:r>
            <a:r>
              <a:rPr lang="en-US">
                <a:cs typeface="Calibri"/>
              </a:rPr>
              <a:t> </a:t>
            </a:r>
          </a:p>
          <a:p>
            <a:pPr lvl="1"/>
            <a:r>
              <a:rPr lang="en-US">
                <a:cs typeface="Calibri"/>
              </a:rPr>
              <a:t>Lists all partitions on the specified disk. </a:t>
            </a:r>
            <a:endParaRPr lang="en-US"/>
          </a:p>
          <a:p>
            <a:r>
              <a:rPr lang="en-US" i="1">
                <a:cs typeface="Calibri"/>
              </a:rPr>
              <a:t>"select part partition=number"</a:t>
            </a:r>
            <a:r>
              <a:rPr lang="en-US">
                <a:cs typeface="Calibri"/>
              </a:rPr>
              <a:t> </a:t>
            </a:r>
          </a:p>
          <a:p>
            <a:pPr lvl="1"/>
            <a:r>
              <a:rPr lang="en-US">
                <a:cs typeface="Calibri"/>
              </a:rPr>
              <a:t>Selects a specific partition on the selected disk.</a:t>
            </a:r>
            <a:endParaRPr lang="en-US"/>
          </a:p>
        </p:txBody>
      </p:sp>
    </p:spTree>
    <p:extLst>
      <p:ext uri="{BB962C8B-B14F-4D97-AF65-F5344CB8AC3E}">
        <p14:creationId xmlns:p14="http://schemas.microsoft.com/office/powerpoint/2010/main" val="22461166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18CAB-0617-46A2-A6F3-3652FE750918}"/>
              </a:ext>
            </a:extLst>
          </p:cNvPr>
          <p:cNvSpPr>
            <a:spLocks noGrp="1"/>
          </p:cNvSpPr>
          <p:nvPr>
            <p:ph type="title"/>
          </p:nvPr>
        </p:nvSpPr>
        <p:spPr>
          <a:xfrm>
            <a:off x="320334" y="607665"/>
            <a:ext cx="11590421" cy="903634"/>
          </a:xfrm>
        </p:spPr>
        <p:txBody>
          <a:bodyPr/>
          <a:lstStyle/>
          <a:p>
            <a:r>
              <a:rPr lang="en-US" err="1">
                <a:cs typeface="Calibri"/>
              </a:rPr>
              <a:t>DiskPart</a:t>
            </a:r>
            <a:endParaRPr lang="en-US" err="1"/>
          </a:p>
        </p:txBody>
      </p:sp>
      <p:sp>
        <p:nvSpPr>
          <p:cNvPr id="3" name="Content Placeholder 2">
            <a:extLst>
              <a:ext uri="{FF2B5EF4-FFF2-40B4-BE49-F238E27FC236}">
                <a16:creationId xmlns:a16="http://schemas.microsoft.com/office/drawing/2014/main" id="{1E76949C-CBEE-4B10-951A-0CEA9312F895}"/>
              </a:ext>
            </a:extLst>
          </p:cNvPr>
          <p:cNvSpPr>
            <a:spLocks noGrp="1"/>
          </p:cNvSpPr>
          <p:nvPr>
            <p:ph idx="1"/>
          </p:nvPr>
        </p:nvSpPr>
        <p:spPr>
          <a:xfrm>
            <a:off x="320759" y="1387872"/>
            <a:ext cx="11590421" cy="5873772"/>
          </a:xfrm>
        </p:spPr>
        <p:txBody>
          <a:bodyPr vert="horz" lIns="91440" tIns="45720" rIns="91440" bIns="45720" rtlCol="0" anchor="t">
            <a:noAutofit/>
          </a:bodyPr>
          <a:lstStyle/>
          <a:p>
            <a:r>
              <a:rPr lang="en-US" sz="1800" i="1">
                <a:cs typeface="Calibri"/>
              </a:rPr>
              <a:t>"format"</a:t>
            </a:r>
            <a:endParaRPr lang="en-US" sz="1800">
              <a:cs typeface="Calibri"/>
            </a:endParaRPr>
          </a:p>
          <a:p>
            <a:pPr lvl="1"/>
            <a:r>
              <a:rPr lang="en-US" sz="1600">
                <a:cs typeface="Calibri"/>
              </a:rPr>
              <a:t> Formats the selected partition with a file system. Use the following options with this command:</a:t>
            </a:r>
          </a:p>
          <a:p>
            <a:pPr lvl="1"/>
            <a:r>
              <a:rPr lang="en-US" sz="1600">
                <a:cs typeface="Calibri"/>
              </a:rPr>
              <a:t>fs=</a:t>
            </a:r>
            <a:r>
              <a:rPr lang="en-US" sz="1600" err="1">
                <a:cs typeface="Calibri"/>
              </a:rPr>
              <a:t>file_system</a:t>
            </a:r>
            <a:r>
              <a:rPr lang="en-US" sz="1600">
                <a:cs typeface="Calibri"/>
              </a:rPr>
              <a:t> specifies the file system the partition should be formatted with. You can specify FAT, FAT32, </a:t>
            </a:r>
            <a:r>
              <a:rPr lang="en-US" sz="1600" err="1">
                <a:cs typeface="Calibri"/>
              </a:rPr>
              <a:t>exFAT</a:t>
            </a:r>
            <a:r>
              <a:rPr lang="en-US" sz="1600">
                <a:cs typeface="Calibri"/>
              </a:rPr>
              <a:t>, NTFS, </a:t>
            </a:r>
            <a:r>
              <a:rPr lang="en-US" sz="1600" err="1">
                <a:cs typeface="Calibri"/>
              </a:rPr>
              <a:t>ReFS</a:t>
            </a:r>
            <a:r>
              <a:rPr lang="en-US" sz="1600">
                <a:cs typeface="Calibri"/>
              </a:rPr>
              <a:t>, or UDF.</a:t>
            </a:r>
          </a:p>
          <a:p>
            <a:pPr lvl="1"/>
            <a:r>
              <a:rPr lang="en-US" sz="1600">
                <a:cs typeface="Calibri"/>
              </a:rPr>
              <a:t>label="label" assigns the specified label to the new volume. </a:t>
            </a:r>
          </a:p>
          <a:p>
            <a:pPr lvl="1"/>
            <a:r>
              <a:rPr lang="en-US" sz="1600">
                <a:cs typeface="Calibri"/>
              </a:rPr>
              <a:t>quick performs a quick format. </a:t>
            </a:r>
          </a:p>
          <a:p>
            <a:pPr lvl="1"/>
            <a:r>
              <a:rPr lang="en-US" sz="1600">
                <a:cs typeface="Calibri"/>
              </a:rPr>
              <a:t>compress compresses the new volume.</a:t>
            </a:r>
          </a:p>
          <a:p>
            <a:r>
              <a:rPr lang="en-US" sz="1800" i="1">
                <a:cs typeface="Calibri"/>
              </a:rPr>
              <a:t>"assign letter </a:t>
            </a:r>
            <a:r>
              <a:rPr lang="en-US" sz="1800" i="1" err="1">
                <a:cs typeface="Calibri"/>
              </a:rPr>
              <a:t>drive_letter</a:t>
            </a:r>
            <a:r>
              <a:rPr lang="en-US" sz="1800" i="1">
                <a:cs typeface="Calibri"/>
              </a:rPr>
              <a:t>"</a:t>
            </a:r>
            <a:r>
              <a:rPr lang="en-US" sz="1800">
                <a:cs typeface="Calibri"/>
              </a:rPr>
              <a:t> </a:t>
            </a:r>
          </a:p>
          <a:p>
            <a:pPr lvl="1"/>
            <a:r>
              <a:rPr lang="en-US" sz="1600">
                <a:cs typeface="Calibri"/>
              </a:rPr>
              <a:t>Assigns a drive letter to the selected partition.</a:t>
            </a:r>
          </a:p>
          <a:p>
            <a:r>
              <a:rPr lang="en-US" sz="1800" i="1">
                <a:cs typeface="Calibri"/>
              </a:rPr>
              <a:t>"list volume"</a:t>
            </a:r>
            <a:r>
              <a:rPr lang="en-US" sz="1800">
                <a:cs typeface="Calibri"/>
              </a:rPr>
              <a:t> </a:t>
            </a:r>
          </a:p>
          <a:p>
            <a:r>
              <a:rPr lang="en-US" sz="1600">
                <a:cs typeface="Calibri"/>
              </a:rPr>
              <a:t>Lists all volumes on all hard disks in the system. </a:t>
            </a:r>
          </a:p>
          <a:p>
            <a:r>
              <a:rPr lang="en-US" sz="1800" i="1">
                <a:cs typeface="Calibri"/>
              </a:rPr>
              <a:t>"add disk=</a:t>
            </a:r>
            <a:r>
              <a:rPr lang="en-US" sz="1800" i="1" err="1">
                <a:cs typeface="Calibri"/>
              </a:rPr>
              <a:t>disk_number</a:t>
            </a:r>
            <a:r>
              <a:rPr lang="en-US" sz="1800" i="1">
                <a:cs typeface="Calibri"/>
              </a:rPr>
              <a:t>"</a:t>
            </a:r>
            <a:r>
              <a:rPr lang="en-US" sz="1800">
                <a:cs typeface="Calibri"/>
              </a:rPr>
              <a:t> </a:t>
            </a:r>
          </a:p>
          <a:p>
            <a:pPr lvl="1"/>
            <a:r>
              <a:rPr lang="en-US" sz="1600">
                <a:cs typeface="Calibri"/>
              </a:rPr>
              <a:t>Adds a mirror to an existing simple volume using the specified disk.</a:t>
            </a:r>
          </a:p>
          <a:p>
            <a:r>
              <a:rPr lang="en-US" sz="1800" i="1">
                <a:cs typeface="Calibri"/>
              </a:rPr>
              <a:t>"extend"</a:t>
            </a:r>
            <a:r>
              <a:rPr lang="en-US" sz="1800">
                <a:cs typeface="Calibri"/>
              </a:rPr>
              <a:t> </a:t>
            </a:r>
          </a:p>
          <a:p>
            <a:pPr lvl="1"/>
            <a:r>
              <a:rPr lang="en-US" sz="1600">
                <a:cs typeface="Calibri"/>
              </a:rPr>
              <a:t>Adds space to an existing volume. Use the following options with this command: </a:t>
            </a:r>
          </a:p>
          <a:p>
            <a:pPr lvl="1"/>
            <a:r>
              <a:rPr lang="en-US" sz="1600">
                <a:cs typeface="Calibri"/>
              </a:rPr>
              <a:t>size=size specifies the amount of space (in MB) to add to the selected volume.</a:t>
            </a:r>
          </a:p>
          <a:p>
            <a:pPr lvl="1"/>
            <a:r>
              <a:rPr lang="en-US" sz="1600">
                <a:cs typeface="Calibri"/>
              </a:rPr>
              <a:t> disk=</a:t>
            </a:r>
            <a:r>
              <a:rPr lang="en-US" sz="1600" err="1">
                <a:cs typeface="Calibri"/>
              </a:rPr>
              <a:t>disk_number</a:t>
            </a:r>
            <a:r>
              <a:rPr lang="en-US" sz="1600">
                <a:cs typeface="Calibri"/>
              </a:rPr>
              <a:t> specifies which disk to extend the volume to. </a:t>
            </a:r>
          </a:p>
          <a:p>
            <a:r>
              <a:rPr lang="en-US" sz="1800" i="1">
                <a:cs typeface="Calibri"/>
              </a:rPr>
              <a:t>"expand" </a:t>
            </a:r>
          </a:p>
          <a:p>
            <a:pPr lvl="1"/>
            <a:r>
              <a:rPr lang="en-US" sz="1600">
                <a:cs typeface="Calibri"/>
              </a:rPr>
              <a:t>Increases the maximum size of a virtual disk</a:t>
            </a:r>
          </a:p>
        </p:txBody>
      </p:sp>
    </p:spTree>
    <p:extLst>
      <p:ext uri="{BB962C8B-B14F-4D97-AF65-F5344CB8AC3E}">
        <p14:creationId xmlns:p14="http://schemas.microsoft.com/office/powerpoint/2010/main" val="8147448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A3D61-4300-4C5F-A514-0FAC1D80CA53}"/>
              </a:ext>
            </a:extLst>
          </p:cNvPr>
          <p:cNvSpPr>
            <a:spLocks noGrp="1"/>
          </p:cNvSpPr>
          <p:nvPr>
            <p:ph type="title"/>
          </p:nvPr>
        </p:nvSpPr>
        <p:spPr>
          <a:xfrm>
            <a:off x="296522" y="726728"/>
            <a:ext cx="11590421" cy="903634"/>
          </a:xfrm>
        </p:spPr>
        <p:txBody>
          <a:bodyPr/>
          <a:lstStyle/>
          <a:p>
            <a:r>
              <a:rPr lang="en-US">
                <a:cs typeface="Calibri"/>
              </a:rPr>
              <a:t>PowerShell volume management</a:t>
            </a:r>
            <a:endParaRPr lang="en-US"/>
          </a:p>
        </p:txBody>
      </p:sp>
      <p:sp>
        <p:nvSpPr>
          <p:cNvPr id="3" name="Content Placeholder 2">
            <a:extLst>
              <a:ext uri="{FF2B5EF4-FFF2-40B4-BE49-F238E27FC236}">
                <a16:creationId xmlns:a16="http://schemas.microsoft.com/office/drawing/2014/main" id="{1347F660-B15F-40CC-8D39-0587CB835583}"/>
              </a:ext>
            </a:extLst>
          </p:cNvPr>
          <p:cNvSpPr>
            <a:spLocks noGrp="1"/>
          </p:cNvSpPr>
          <p:nvPr>
            <p:ph idx="1"/>
          </p:nvPr>
        </p:nvSpPr>
        <p:spPr>
          <a:xfrm>
            <a:off x="320759" y="1514872"/>
            <a:ext cx="11590421" cy="5262585"/>
          </a:xfrm>
        </p:spPr>
        <p:txBody>
          <a:bodyPr vert="horz" lIns="91440" tIns="45720" rIns="91440" bIns="45720" rtlCol="0" anchor="t">
            <a:normAutofit lnSpcReduction="10000"/>
          </a:bodyPr>
          <a:lstStyle/>
          <a:p>
            <a:r>
              <a:rPr lang="en-US">
                <a:cs typeface="Calibri"/>
              </a:rPr>
              <a:t> </a:t>
            </a:r>
            <a:r>
              <a:rPr lang="en-US" i="1">
                <a:cs typeface="Calibri"/>
              </a:rPr>
              <a:t>"Get-Disk"</a:t>
            </a:r>
          </a:p>
          <a:p>
            <a:pPr lvl="1"/>
            <a:r>
              <a:rPr lang="en-US">
                <a:cs typeface="Calibri"/>
              </a:rPr>
              <a:t> Lists all disks installed in the system. This cmdlet is used to identify the number assigned to the disk that you want to manage.</a:t>
            </a:r>
          </a:p>
          <a:p>
            <a:r>
              <a:rPr lang="en-US" i="1">
                <a:cs typeface="Calibri"/>
              </a:rPr>
              <a:t>"Clear-Disk </a:t>
            </a:r>
            <a:r>
              <a:rPr lang="en-US" i="1" err="1">
                <a:cs typeface="Calibri"/>
              </a:rPr>
              <a:t>disk_number</a:t>
            </a:r>
            <a:r>
              <a:rPr lang="en-US" i="1">
                <a:cs typeface="Calibri"/>
              </a:rPr>
              <a:t> – </a:t>
            </a:r>
            <a:r>
              <a:rPr lang="en-US" i="1" err="1">
                <a:cs typeface="Calibri"/>
              </a:rPr>
              <a:t>RemoveData</a:t>
            </a:r>
            <a:r>
              <a:rPr lang="en-US" i="1">
                <a:cs typeface="Calibri"/>
              </a:rPr>
              <a:t>"</a:t>
            </a:r>
          </a:p>
          <a:p>
            <a:pPr lvl="1"/>
            <a:r>
              <a:rPr lang="en-US">
                <a:cs typeface="Calibri"/>
              </a:rPr>
              <a:t> (Optional) Removes all existing partitions and volumes from the specified hard disk drive. This operation cannot be undone. All of the data on the disk will be deleted. Before you run this command, back up anything on the disk that you want to keep.</a:t>
            </a:r>
          </a:p>
          <a:p>
            <a:r>
              <a:rPr lang="en-US" i="1">
                <a:cs typeface="Calibri"/>
              </a:rPr>
              <a:t>"Initialize-Disk </a:t>
            </a:r>
            <a:r>
              <a:rPr lang="en-US" i="1" err="1">
                <a:cs typeface="Calibri"/>
              </a:rPr>
              <a:t>disk_number</a:t>
            </a:r>
            <a:r>
              <a:rPr lang="en-US" i="1">
                <a:cs typeface="Calibri"/>
              </a:rPr>
              <a:t>" </a:t>
            </a:r>
          </a:p>
          <a:p>
            <a:pPr lvl="1"/>
            <a:r>
              <a:rPr lang="en-US">
                <a:cs typeface="Calibri"/>
              </a:rPr>
              <a:t>Initializes the specified disk. If no parameters are included with this command, it will configure the disk to use the GPT partition format. If you wish to use the MBR partition format, use the -</a:t>
            </a:r>
            <a:r>
              <a:rPr lang="en-US" err="1">
                <a:cs typeface="Calibri"/>
              </a:rPr>
              <a:t>PartitionStyle</a:t>
            </a:r>
            <a:r>
              <a:rPr lang="en-US">
                <a:cs typeface="Calibri"/>
              </a:rPr>
              <a:t> MBR option with this command.</a:t>
            </a:r>
          </a:p>
          <a:p>
            <a:r>
              <a:rPr lang="en-US" i="1">
                <a:cs typeface="Calibri" panose="020F0502020204030204"/>
              </a:rPr>
              <a:t>"New-Partition"</a:t>
            </a:r>
          </a:p>
          <a:p>
            <a:pPr lvl="1"/>
            <a:r>
              <a:rPr lang="en-US">
                <a:cs typeface="Calibri"/>
              </a:rPr>
              <a:t> Creates a new partition on the disk. Use the following options with this cmdlet: </a:t>
            </a:r>
          </a:p>
          <a:p>
            <a:pPr lvl="2"/>
            <a:r>
              <a:rPr lang="en-US">
                <a:cs typeface="Calibri"/>
              </a:rPr>
              <a:t>-</a:t>
            </a:r>
            <a:r>
              <a:rPr lang="en-US" err="1">
                <a:cs typeface="Calibri"/>
              </a:rPr>
              <a:t>DiskNumber</a:t>
            </a:r>
            <a:r>
              <a:rPr lang="en-US">
                <a:cs typeface="Calibri"/>
              </a:rPr>
              <a:t> </a:t>
            </a:r>
            <a:r>
              <a:rPr lang="en-US" err="1">
                <a:cs typeface="Calibri"/>
              </a:rPr>
              <a:t>disk_number</a:t>
            </a:r>
            <a:r>
              <a:rPr lang="en-US">
                <a:cs typeface="Calibri"/>
              </a:rPr>
              <a:t> specifies the disk to create the partition on.</a:t>
            </a:r>
          </a:p>
          <a:p>
            <a:pPr lvl="2"/>
            <a:r>
              <a:rPr lang="en-US">
                <a:cs typeface="Calibri"/>
              </a:rPr>
              <a:t>-</a:t>
            </a:r>
            <a:r>
              <a:rPr lang="en-US" err="1">
                <a:cs typeface="Calibri"/>
              </a:rPr>
              <a:t>UseMaximumSize</a:t>
            </a:r>
            <a:r>
              <a:rPr lang="en-US">
                <a:cs typeface="Calibri"/>
              </a:rPr>
              <a:t> specifies that the partition use all of the unallocated space on the drive. </a:t>
            </a:r>
          </a:p>
          <a:p>
            <a:pPr lvl="2"/>
            <a:r>
              <a:rPr lang="en-US">
                <a:cs typeface="Calibri"/>
              </a:rPr>
              <a:t>-Size </a:t>
            </a:r>
            <a:r>
              <a:rPr lang="en-US" err="1">
                <a:cs typeface="Calibri"/>
              </a:rPr>
              <a:t>size</a:t>
            </a:r>
            <a:r>
              <a:rPr lang="en-US">
                <a:cs typeface="Calibri"/>
              </a:rPr>
              <a:t> specifies a custom size for the partition. Specify a value in bytes, KB, MB, GB, or TB. </a:t>
            </a:r>
          </a:p>
          <a:p>
            <a:pPr lvl="2"/>
            <a:r>
              <a:rPr lang="en-US">
                <a:cs typeface="Calibri"/>
              </a:rPr>
              <a:t>-</a:t>
            </a:r>
            <a:r>
              <a:rPr lang="en-US" err="1">
                <a:cs typeface="Calibri"/>
              </a:rPr>
              <a:t>AssignDriveLetter</a:t>
            </a:r>
            <a:r>
              <a:rPr lang="en-US">
                <a:cs typeface="Calibri"/>
              </a:rPr>
              <a:t> assigns the next available drive letter to the new partition.</a:t>
            </a:r>
          </a:p>
          <a:p>
            <a:r>
              <a:rPr lang="en-US" i="1">
                <a:cs typeface="Calibri"/>
              </a:rPr>
              <a:t>"Get-Partition -</a:t>
            </a:r>
            <a:r>
              <a:rPr lang="en-US" i="1" err="1">
                <a:cs typeface="Calibri"/>
              </a:rPr>
              <a:t>DiskNumber</a:t>
            </a:r>
            <a:r>
              <a:rPr lang="en-US" i="1">
                <a:cs typeface="Calibri"/>
              </a:rPr>
              <a:t> </a:t>
            </a:r>
            <a:r>
              <a:rPr lang="en-US" i="1" err="1">
                <a:cs typeface="Calibri"/>
              </a:rPr>
              <a:t>disk_number</a:t>
            </a:r>
            <a:r>
              <a:rPr lang="en-US" i="1">
                <a:cs typeface="Calibri"/>
              </a:rPr>
              <a:t>" </a:t>
            </a:r>
          </a:p>
          <a:p>
            <a:pPr lvl="1"/>
            <a:r>
              <a:rPr lang="en-US">
                <a:cs typeface="Calibri"/>
              </a:rPr>
              <a:t>Lists all partitions on the specified disk.</a:t>
            </a:r>
          </a:p>
          <a:p>
            <a:endParaRPr lang="en-US">
              <a:cs typeface="Calibri"/>
            </a:endParaRPr>
          </a:p>
        </p:txBody>
      </p:sp>
    </p:spTree>
    <p:extLst>
      <p:ext uri="{BB962C8B-B14F-4D97-AF65-F5344CB8AC3E}">
        <p14:creationId xmlns:p14="http://schemas.microsoft.com/office/powerpoint/2010/main" val="256212881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318E5-4EA3-4762-BA9C-18ECEA6B018C}"/>
              </a:ext>
            </a:extLst>
          </p:cNvPr>
          <p:cNvSpPr>
            <a:spLocks noGrp="1"/>
          </p:cNvSpPr>
          <p:nvPr>
            <p:ph type="title"/>
          </p:nvPr>
        </p:nvSpPr>
        <p:spPr/>
        <p:txBody>
          <a:bodyPr/>
          <a:lstStyle/>
          <a:p>
            <a:r>
              <a:rPr lang="en-US">
                <a:cs typeface="Calibri"/>
              </a:rPr>
              <a:t>PowerShell volume management</a:t>
            </a:r>
            <a:endParaRPr lang="en-US"/>
          </a:p>
        </p:txBody>
      </p:sp>
      <p:sp>
        <p:nvSpPr>
          <p:cNvPr id="3" name="Content Placeholder 2">
            <a:extLst>
              <a:ext uri="{FF2B5EF4-FFF2-40B4-BE49-F238E27FC236}">
                <a16:creationId xmlns:a16="http://schemas.microsoft.com/office/drawing/2014/main" id="{DF2F729E-2A99-4F98-B9F7-7CC7153F7993}"/>
              </a:ext>
            </a:extLst>
          </p:cNvPr>
          <p:cNvSpPr>
            <a:spLocks noGrp="1"/>
          </p:cNvSpPr>
          <p:nvPr>
            <p:ph idx="1"/>
          </p:nvPr>
        </p:nvSpPr>
        <p:spPr/>
        <p:txBody>
          <a:bodyPr vert="horz" lIns="91440" tIns="45720" rIns="91440" bIns="45720" rtlCol="0" anchor="t">
            <a:normAutofit/>
          </a:bodyPr>
          <a:lstStyle/>
          <a:p>
            <a:r>
              <a:rPr lang="en-US" i="1">
                <a:cs typeface="Calibri"/>
              </a:rPr>
              <a:t>"Format-Volume" </a:t>
            </a:r>
          </a:p>
          <a:p>
            <a:pPr lvl="1"/>
            <a:r>
              <a:rPr lang="en-US">
                <a:cs typeface="Calibri"/>
              </a:rPr>
              <a:t>Formats a partition with a file system. Use the following options with this cmdlet: </a:t>
            </a:r>
          </a:p>
          <a:p>
            <a:pPr lvl="1"/>
            <a:r>
              <a:rPr lang="en-US">
                <a:cs typeface="Calibri"/>
              </a:rPr>
              <a:t>-</a:t>
            </a:r>
            <a:r>
              <a:rPr lang="en-US" err="1">
                <a:cs typeface="Calibri"/>
              </a:rPr>
              <a:t>DriveLetter</a:t>
            </a:r>
            <a:r>
              <a:rPr lang="en-US">
                <a:cs typeface="Calibri"/>
              </a:rPr>
              <a:t> </a:t>
            </a:r>
            <a:r>
              <a:rPr lang="en-US" err="1">
                <a:cs typeface="Calibri"/>
              </a:rPr>
              <a:t>drive_letter</a:t>
            </a:r>
            <a:r>
              <a:rPr lang="en-US">
                <a:cs typeface="Calibri"/>
              </a:rPr>
              <a:t> specifies which partition to format. </a:t>
            </a:r>
          </a:p>
          <a:p>
            <a:pPr lvl="1"/>
            <a:r>
              <a:rPr lang="en-US">
                <a:cs typeface="Calibri"/>
              </a:rPr>
              <a:t>-</a:t>
            </a:r>
            <a:r>
              <a:rPr lang="en-US" err="1">
                <a:cs typeface="Calibri"/>
              </a:rPr>
              <a:t>FileSystem</a:t>
            </a:r>
            <a:r>
              <a:rPr lang="en-US">
                <a:cs typeface="Calibri"/>
              </a:rPr>
              <a:t> </a:t>
            </a:r>
            <a:r>
              <a:rPr lang="en-US" err="1">
                <a:cs typeface="Calibri"/>
              </a:rPr>
              <a:t>file_system</a:t>
            </a:r>
            <a:r>
              <a:rPr lang="en-US">
                <a:cs typeface="Calibri"/>
              </a:rPr>
              <a:t> specifies the file system the partition should be formatted with. You can specify NTFS, </a:t>
            </a:r>
            <a:r>
              <a:rPr lang="en-US" err="1">
                <a:cs typeface="Calibri"/>
              </a:rPr>
              <a:t>ReFS</a:t>
            </a:r>
            <a:r>
              <a:rPr lang="en-US">
                <a:cs typeface="Calibri"/>
              </a:rPr>
              <a:t>, </a:t>
            </a:r>
            <a:r>
              <a:rPr lang="en-US" err="1">
                <a:cs typeface="Calibri"/>
              </a:rPr>
              <a:t>exFAT</a:t>
            </a:r>
            <a:r>
              <a:rPr lang="en-US">
                <a:cs typeface="Calibri"/>
              </a:rPr>
              <a:t>, FAT32, or FAT. </a:t>
            </a:r>
          </a:p>
          <a:p>
            <a:pPr lvl="1"/>
            <a:r>
              <a:rPr lang="en-US">
                <a:cs typeface="Calibri"/>
              </a:rPr>
              <a:t>-</a:t>
            </a:r>
            <a:r>
              <a:rPr lang="en-US" err="1">
                <a:cs typeface="Calibri"/>
              </a:rPr>
              <a:t>FileSystemLabel</a:t>
            </a:r>
            <a:r>
              <a:rPr lang="en-US">
                <a:cs typeface="Calibri"/>
              </a:rPr>
              <a:t> "label" assigns the specified label to the new volume. </a:t>
            </a:r>
          </a:p>
          <a:p>
            <a:r>
              <a:rPr lang="en-US" i="1">
                <a:cs typeface="Calibri"/>
              </a:rPr>
              <a:t>"Get-Volume -</a:t>
            </a:r>
            <a:r>
              <a:rPr lang="en-US" i="1" err="1">
                <a:cs typeface="Calibri"/>
              </a:rPr>
              <a:t>DriveLetter</a:t>
            </a:r>
            <a:r>
              <a:rPr lang="en-US" i="1">
                <a:cs typeface="Calibri"/>
              </a:rPr>
              <a:t> </a:t>
            </a:r>
            <a:r>
              <a:rPr lang="en-US" i="1" err="1">
                <a:cs typeface="Calibri"/>
              </a:rPr>
              <a:t>drive_letter</a:t>
            </a:r>
            <a:r>
              <a:rPr lang="en-US" i="1">
                <a:cs typeface="Calibri"/>
              </a:rPr>
              <a:t>" </a:t>
            </a:r>
          </a:p>
          <a:p>
            <a:pPr lvl="1"/>
            <a:r>
              <a:rPr lang="en-US">
                <a:cs typeface="Calibri"/>
              </a:rPr>
              <a:t>Lists all volumes on the specified disk. </a:t>
            </a:r>
          </a:p>
          <a:p>
            <a:r>
              <a:rPr lang="en-US" i="1">
                <a:cs typeface="Calibri"/>
              </a:rPr>
              <a:t>"Set-Volume -</a:t>
            </a:r>
            <a:r>
              <a:rPr lang="en-US" i="1" err="1">
                <a:cs typeface="Calibri"/>
              </a:rPr>
              <a:t>DriveLetter</a:t>
            </a:r>
            <a:r>
              <a:rPr lang="en-US" i="1">
                <a:cs typeface="Calibri"/>
              </a:rPr>
              <a:t> </a:t>
            </a:r>
            <a:r>
              <a:rPr lang="en-US" i="1" err="1">
                <a:cs typeface="Calibri"/>
              </a:rPr>
              <a:t>drive_letter</a:t>
            </a:r>
            <a:r>
              <a:rPr lang="en-US" i="1">
                <a:cs typeface="Calibri"/>
              </a:rPr>
              <a:t> - </a:t>
            </a:r>
            <a:r>
              <a:rPr lang="en-US" i="1" err="1">
                <a:cs typeface="Calibri"/>
              </a:rPr>
              <a:t>NewFileSystemLabel</a:t>
            </a:r>
            <a:r>
              <a:rPr lang="en-US" i="1">
                <a:cs typeface="Calibri"/>
              </a:rPr>
              <a:t> "label" </a:t>
            </a:r>
          </a:p>
          <a:p>
            <a:pPr lvl="1"/>
            <a:r>
              <a:rPr lang="en-US">
                <a:cs typeface="Calibri"/>
              </a:rPr>
              <a:t>Assigns a label to a volume.</a:t>
            </a:r>
          </a:p>
          <a:p>
            <a:endParaRPr lang="en-US">
              <a:cs typeface="Calibri"/>
            </a:endParaRPr>
          </a:p>
        </p:txBody>
      </p:sp>
    </p:spTree>
    <p:extLst>
      <p:ext uri="{BB962C8B-B14F-4D97-AF65-F5344CB8AC3E}">
        <p14:creationId xmlns:p14="http://schemas.microsoft.com/office/powerpoint/2010/main" val="31912863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9F26D-7D7D-4342-8DF1-C3BB81E4F86F}"/>
              </a:ext>
            </a:extLst>
          </p:cNvPr>
          <p:cNvSpPr>
            <a:spLocks noGrp="1"/>
          </p:cNvSpPr>
          <p:nvPr>
            <p:ph type="title"/>
          </p:nvPr>
        </p:nvSpPr>
        <p:spPr/>
        <p:txBody>
          <a:bodyPr>
            <a:normAutofit fontScale="90000"/>
          </a:bodyPr>
          <a:lstStyle/>
          <a:p>
            <a:r>
              <a:rPr lang="en-GB"/>
              <a:t>Configure data access and usage</a:t>
            </a:r>
            <a:br>
              <a:rPr lang="en-GB"/>
            </a:br>
            <a:r>
              <a:rPr lang="en-GB"/>
              <a:t>(2.9, 2.11, 6.1, 6.2, 6.3, 6.5)</a:t>
            </a:r>
          </a:p>
        </p:txBody>
      </p:sp>
      <p:sp>
        <p:nvSpPr>
          <p:cNvPr id="3" name="Content Placeholder 2">
            <a:extLst>
              <a:ext uri="{FF2B5EF4-FFF2-40B4-BE49-F238E27FC236}">
                <a16:creationId xmlns:a16="http://schemas.microsoft.com/office/drawing/2014/main" id="{EA1C89F3-846C-ED4A-B2E8-F46F61863185}"/>
              </a:ext>
            </a:extLst>
          </p:cNvPr>
          <p:cNvSpPr>
            <a:spLocks noGrp="1"/>
          </p:cNvSpPr>
          <p:nvPr>
            <p:ph idx="1"/>
          </p:nvPr>
        </p:nvSpPr>
        <p:spPr/>
        <p:txBody>
          <a:bodyPr/>
          <a:lstStyle/>
          <a:p>
            <a:r>
              <a:rPr lang="en-GB"/>
              <a:t>Configure file and printer sharing and </a:t>
            </a:r>
            <a:r>
              <a:rPr lang="en-GB" err="1"/>
              <a:t>HomeGroup</a:t>
            </a:r>
            <a:r>
              <a:rPr lang="en-GB"/>
              <a:t> connections</a:t>
            </a:r>
          </a:p>
          <a:p>
            <a:r>
              <a:rPr lang="en-GB"/>
              <a:t>Configure folder shares, public folders and OneDrive</a:t>
            </a:r>
          </a:p>
          <a:p>
            <a:r>
              <a:rPr lang="en-GB"/>
              <a:t>Configure file system permissions</a:t>
            </a:r>
          </a:p>
          <a:p>
            <a:r>
              <a:rPr lang="en-GB"/>
              <a:t>Configure OneDrive usage, including files on demand</a:t>
            </a:r>
          </a:p>
          <a:p>
            <a:r>
              <a:rPr lang="en-GB"/>
              <a:t>Troubleshoot data access and usage</a:t>
            </a:r>
          </a:p>
        </p:txBody>
      </p:sp>
    </p:spTree>
    <p:extLst>
      <p:ext uri="{BB962C8B-B14F-4D97-AF65-F5344CB8AC3E}">
        <p14:creationId xmlns:p14="http://schemas.microsoft.com/office/powerpoint/2010/main" val="3193313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Resources</a:t>
            </a:r>
          </a:p>
        </p:txBody>
      </p:sp>
      <p:sp>
        <p:nvSpPr>
          <p:cNvPr id="3" name="Content Placeholder 2"/>
          <p:cNvSpPr>
            <a:spLocks noGrp="1"/>
          </p:cNvSpPr>
          <p:nvPr>
            <p:ph idx="1"/>
          </p:nvPr>
        </p:nvSpPr>
        <p:spPr/>
        <p:txBody>
          <a:bodyPr>
            <a:normAutofit/>
          </a:bodyPr>
          <a:lstStyle/>
          <a:p>
            <a:r>
              <a:rPr lang="en-GB" err="1"/>
              <a:t>Superglos</a:t>
            </a:r>
            <a:endParaRPr lang="en-GB"/>
          </a:p>
          <a:p>
            <a:r>
              <a:rPr lang="en-GB"/>
              <a:t>Initial assessment test</a:t>
            </a:r>
          </a:p>
          <a:p>
            <a:r>
              <a:rPr lang="en-GB"/>
              <a:t>Essential facts reference document</a:t>
            </a:r>
          </a:p>
          <a:p>
            <a:r>
              <a:rPr lang="en-GB"/>
              <a:t>PowerShell commands document</a:t>
            </a:r>
          </a:p>
          <a:p>
            <a:r>
              <a:rPr lang="en-GB"/>
              <a:t>Practical examples</a:t>
            </a:r>
          </a:p>
          <a:p>
            <a:r>
              <a:rPr lang="en-GB" err="1"/>
              <a:t>TestOut</a:t>
            </a:r>
            <a:r>
              <a:rPr lang="en-GB"/>
              <a:t> Client Pro (for 70-698)</a:t>
            </a:r>
          </a:p>
          <a:p>
            <a:r>
              <a:rPr lang="en-GB"/>
              <a:t>TechNet (</a:t>
            </a:r>
            <a:r>
              <a:rPr lang="en-GB" err="1"/>
              <a:t>technet.microsoft.com</a:t>
            </a:r>
            <a:r>
              <a:rPr lang="en-GB"/>
              <a:t>)</a:t>
            </a:r>
          </a:p>
          <a:p>
            <a:r>
              <a:rPr lang="en-GB"/>
              <a:t>Exam dumps</a:t>
            </a:r>
          </a:p>
          <a:p>
            <a:r>
              <a:rPr lang="en-GB"/>
              <a:t>Feedback from exam success</a:t>
            </a:r>
          </a:p>
          <a:p>
            <a:pPr lvl="1"/>
            <a:endParaRPr lang="en-GB"/>
          </a:p>
        </p:txBody>
      </p:sp>
    </p:spTree>
    <p:extLst>
      <p:ext uri="{BB962C8B-B14F-4D97-AF65-F5344CB8AC3E}">
        <p14:creationId xmlns:p14="http://schemas.microsoft.com/office/powerpoint/2010/main" val="202705397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9F26D-7D7D-4342-8DF1-C3BB81E4F86F}"/>
              </a:ext>
            </a:extLst>
          </p:cNvPr>
          <p:cNvSpPr>
            <a:spLocks noGrp="1"/>
          </p:cNvSpPr>
          <p:nvPr>
            <p:ph type="title"/>
          </p:nvPr>
        </p:nvSpPr>
        <p:spPr/>
        <p:txBody>
          <a:bodyPr>
            <a:normAutofit fontScale="90000"/>
          </a:bodyPr>
          <a:lstStyle/>
          <a:p>
            <a:r>
              <a:rPr lang="en-GB"/>
              <a:t>Configure remote management </a:t>
            </a:r>
            <a:br>
              <a:rPr lang="en-GB"/>
            </a:br>
            <a:r>
              <a:rPr lang="en-GB"/>
              <a:t>(10.7, 10.8)</a:t>
            </a:r>
          </a:p>
        </p:txBody>
      </p:sp>
      <p:sp>
        <p:nvSpPr>
          <p:cNvPr id="3" name="Content Placeholder 2">
            <a:extLst>
              <a:ext uri="{FF2B5EF4-FFF2-40B4-BE49-F238E27FC236}">
                <a16:creationId xmlns:a16="http://schemas.microsoft.com/office/drawing/2014/main" id="{EA1C89F3-846C-ED4A-B2E8-F46F61863185}"/>
              </a:ext>
            </a:extLst>
          </p:cNvPr>
          <p:cNvSpPr>
            <a:spLocks noGrp="1"/>
          </p:cNvSpPr>
          <p:nvPr>
            <p:ph idx="1"/>
          </p:nvPr>
        </p:nvSpPr>
        <p:spPr/>
        <p:txBody>
          <a:bodyPr/>
          <a:lstStyle/>
          <a:p>
            <a:r>
              <a:rPr lang="en-GB"/>
              <a:t>Choose the appropriate remote management tools</a:t>
            </a:r>
          </a:p>
          <a:p>
            <a:r>
              <a:rPr lang="en-GB"/>
              <a:t>Configure remote management settings</a:t>
            </a:r>
          </a:p>
          <a:p>
            <a:r>
              <a:rPr lang="en-GB"/>
              <a:t>Modify settings remotely using the Microsoft Management Console (MMC) or PowerShell</a:t>
            </a:r>
          </a:p>
          <a:p>
            <a:r>
              <a:rPr lang="en-GB"/>
              <a:t>Configure Remote Assistance, including Easy Connect</a:t>
            </a:r>
          </a:p>
          <a:p>
            <a:r>
              <a:rPr lang="en-GB"/>
              <a:t>Configure Remote Desktop</a:t>
            </a:r>
          </a:p>
          <a:p>
            <a:r>
              <a:rPr lang="en-GB"/>
              <a:t>Configure remote PowerShell</a:t>
            </a:r>
          </a:p>
        </p:txBody>
      </p:sp>
    </p:spTree>
    <p:extLst>
      <p:ext uri="{BB962C8B-B14F-4D97-AF65-F5344CB8AC3E}">
        <p14:creationId xmlns:p14="http://schemas.microsoft.com/office/powerpoint/2010/main" val="363823728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C5CC1-3C04-44CD-9002-34D61BFA4F0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89F7D03-028A-4500-835B-ED1895B084D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20976538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1C8AB-205B-A04D-8296-522D76B02E76}"/>
              </a:ext>
            </a:extLst>
          </p:cNvPr>
          <p:cNvSpPr>
            <a:spLocks noGrp="1"/>
          </p:cNvSpPr>
          <p:nvPr>
            <p:ph type="title"/>
          </p:nvPr>
        </p:nvSpPr>
        <p:spPr/>
        <p:txBody>
          <a:bodyPr/>
          <a:lstStyle/>
          <a:p>
            <a:r>
              <a:rPr lang="en-GB"/>
              <a:t>Manage and maintain Windows Day 3</a:t>
            </a:r>
          </a:p>
        </p:txBody>
      </p:sp>
      <p:sp>
        <p:nvSpPr>
          <p:cNvPr id="3" name="Content Placeholder 2">
            <a:extLst>
              <a:ext uri="{FF2B5EF4-FFF2-40B4-BE49-F238E27FC236}">
                <a16:creationId xmlns:a16="http://schemas.microsoft.com/office/drawing/2014/main" id="{E51E458F-62C9-454C-ACE6-5388B8004997}"/>
              </a:ext>
            </a:extLst>
          </p:cNvPr>
          <p:cNvSpPr>
            <a:spLocks noGrp="1"/>
          </p:cNvSpPr>
          <p:nvPr>
            <p:ph idx="1"/>
          </p:nvPr>
        </p:nvSpPr>
        <p:spPr/>
        <p:txBody>
          <a:bodyPr vert="horz" lIns="91440" tIns="45720" rIns="91440" bIns="45720" rtlCol="0" anchor="t">
            <a:normAutofit/>
          </a:bodyPr>
          <a:lstStyle/>
          <a:p>
            <a:r>
              <a:rPr lang="en-GB"/>
              <a:t>30-35%</a:t>
            </a:r>
          </a:p>
          <a:p>
            <a:r>
              <a:rPr lang="en-GB"/>
              <a:t>Next 5 slides</a:t>
            </a:r>
          </a:p>
          <a:p>
            <a:r>
              <a:rPr lang="en-GB"/>
              <a:t>Client Pro sections indicated on each slide</a:t>
            </a:r>
          </a:p>
          <a:p>
            <a:endParaRPr lang="en-GB">
              <a:cs typeface="Calibri"/>
            </a:endParaRPr>
          </a:p>
          <a:p>
            <a:r>
              <a:rPr lang="en-GB">
                <a:cs typeface="Calibri"/>
              </a:rPr>
              <a:t>Test</a:t>
            </a:r>
          </a:p>
          <a:p>
            <a:r>
              <a:rPr lang="en-GB">
                <a:cs typeface="Calibri"/>
              </a:rPr>
              <a:t>WDS Hyper V – Active D – DHCP – DNS</a:t>
            </a:r>
          </a:p>
          <a:p>
            <a:endParaRPr lang="en-GB">
              <a:cs typeface="Calibri"/>
            </a:endParaRPr>
          </a:p>
          <a:p>
            <a:endParaRPr lang="en-GB">
              <a:cs typeface="Calibri"/>
            </a:endParaRPr>
          </a:p>
        </p:txBody>
      </p:sp>
    </p:spTree>
    <p:extLst>
      <p:ext uri="{BB962C8B-B14F-4D97-AF65-F5344CB8AC3E}">
        <p14:creationId xmlns:p14="http://schemas.microsoft.com/office/powerpoint/2010/main" val="52968555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9F26D-7D7D-4342-8DF1-C3BB81E4F86F}"/>
              </a:ext>
            </a:extLst>
          </p:cNvPr>
          <p:cNvSpPr>
            <a:spLocks noGrp="1"/>
          </p:cNvSpPr>
          <p:nvPr>
            <p:ph type="title"/>
          </p:nvPr>
        </p:nvSpPr>
        <p:spPr/>
        <p:txBody>
          <a:bodyPr>
            <a:normAutofit fontScale="90000"/>
          </a:bodyPr>
          <a:lstStyle/>
          <a:p>
            <a:r>
              <a:rPr lang="en-GB"/>
              <a:t>Implement apps </a:t>
            </a:r>
            <a:br>
              <a:rPr lang="en-GB"/>
            </a:br>
            <a:r>
              <a:rPr lang="en-GB"/>
              <a:t>(4.1, 4.5)</a:t>
            </a:r>
          </a:p>
        </p:txBody>
      </p:sp>
      <p:sp>
        <p:nvSpPr>
          <p:cNvPr id="3" name="Content Placeholder 2">
            <a:extLst>
              <a:ext uri="{FF2B5EF4-FFF2-40B4-BE49-F238E27FC236}">
                <a16:creationId xmlns:a16="http://schemas.microsoft.com/office/drawing/2014/main" id="{EA1C89F3-846C-ED4A-B2E8-F46F61863185}"/>
              </a:ext>
            </a:extLst>
          </p:cNvPr>
          <p:cNvSpPr>
            <a:spLocks noGrp="1"/>
          </p:cNvSpPr>
          <p:nvPr>
            <p:ph idx="1"/>
          </p:nvPr>
        </p:nvSpPr>
        <p:spPr/>
        <p:txBody>
          <a:bodyPr>
            <a:normAutofit/>
          </a:bodyPr>
          <a:lstStyle/>
          <a:p>
            <a:r>
              <a:rPr lang="en-GB"/>
              <a:t>Configure desktop apps</a:t>
            </a:r>
          </a:p>
          <a:p>
            <a:r>
              <a:rPr lang="en-GB"/>
              <a:t>Configure </a:t>
            </a:r>
            <a:r>
              <a:rPr lang="en-GB" err="1"/>
              <a:t>startup</a:t>
            </a:r>
            <a:r>
              <a:rPr lang="en-GB"/>
              <a:t> options</a:t>
            </a:r>
          </a:p>
          <a:p>
            <a:r>
              <a:rPr lang="en-GB"/>
              <a:t>Configure Windows features</a:t>
            </a:r>
          </a:p>
          <a:p>
            <a:r>
              <a:rPr lang="en-GB"/>
              <a:t>Configure Windows store</a:t>
            </a:r>
          </a:p>
          <a:p>
            <a:r>
              <a:rPr lang="en-GB"/>
              <a:t>Implement Windows store apps</a:t>
            </a:r>
          </a:p>
          <a:p>
            <a:r>
              <a:rPr lang="en-GB"/>
              <a:t>Implement Windows store for business</a:t>
            </a:r>
          </a:p>
          <a:p>
            <a:r>
              <a:rPr lang="en-GB"/>
              <a:t>Provision packages</a:t>
            </a:r>
          </a:p>
          <a:p>
            <a:r>
              <a:rPr lang="en-GB"/>
              <a:t>Create packages</a:t>
            </a:r>
          </a:p>
          <a:p>
            <a:r>
              <a:rPr lang="en-GB"/>
              <a:t>Use deployment tools</a:t>
            </a:r>
          </a:p>
          <a:p>
            <a:r>
              <a:rPr lang="en-GB"/>
              <a:t>Use the Windows Assessment and Deployment Kit (ADKP</a:t>
            </a:r>
          </a:p>
        </p:txBody>
      </p:sp>
    </p:spTree>
    <p:extLst>
      <p:ext uri="{BB962C8B-B14F-4D97-AF65-F5344CB8AC3E}">
        <p14:creationId xmlns:p14="http://schemas.microsoft.com/office/powerpoint/2010/main" val="135910099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2953B-70E1-4923-92BF-524772FBF87A}"/>
              </a:ext>
            </a:extLst>
          </p:cNvPr>
          <p:cNvSpPr>
            <a:spLocks noGrp="1"/>
          </p:cNvSpPr>
          <p:nvPr>
            <p:ph type="title"/>
          </p:nvPr>
        </p:nvSpPr>
        <p:spPr/>
        <p:txBody>
          <a:bodyPr/>
          <a:lstStyle/>
          <a:p>
            <a:r>
              <a:rPr lang="en-US">
                <a:cs typeface="Calibri"/>
              </a:rPr>
              <a:t>WDS</a:t>
            </a:r>
            <a:endParaRPr lang="en-US"/>
          </a:p>
        </p:txBody>
      </p:sp>
      <p:sp>
        <p:nvSpPr>
          <p:cNvPr id="3" name="Content Placeholder 2">
            <a:extLst>
              <a:ext uri="{FF2B5EF4-FFF2-40B4-BE49-F238E27FC236}">
                <a16:creationId xmlns:a16="http://schemas.microsoft.com/office/drawing/2014/main" id="{BD6836AB-0064-4DBD-B3B3-F4892FB8EE66}"/>
              </a:ext>
            </a:extLst>
          </p:cNvPr>
          <p:cNvSpPr>
            <a:spLocks noGrp="1"/>
          </p:cNvSpPr>
          <p:nvPr>
            <p:ph idx="1"/>
          </p:nvPr>
        </p:nvSpPr>
        <p:spPr/>
        <p:txBody>
          <a:bodyPr vert="horz" lIns="91440" tIns="45720" rIns="91440" bIns="45720" rtlCol="0" anchor="t">
            <a:normAutofit/>
          </a:bodyPr>
          <a:lstStyle/>
          <a:p>
            <a:r>
              <a:rPr lang="en-US">
                <a:cs typeface="Calibri"/>
              </a:rPr>
              <a:t>Create a new Virtual switch and set it as a private network.</a:t>
            </a:r>
          </a:p>
          <a:p>
            <a:r>
              <a:rPr lang="en-US">
                <a:cs typeface="Calibri"/>
              </a:rPr>
              <a:t>Create a VM and make sure that you select Legacy adapter as a networking adapter on your new private network you created before you start it. </a:t>
            </a:r>
          </a:p>
          <a:p>
            <a:r>
              <a:rPr lang="en-US">
                <a:cs typeface="Calibri"/>
              </a:rPr>
              <a:t>Install Windows server 2012 GUI</a:t>
            </a:r>
          </a:p>
          <a:p>
            <a:r>
              <a:rPr lang="en-US">
                <a:cs typeface="Calibri"/>
              </a:rPr>
              <a:t>Give you windows server a static IPv4 address of</a:t>
            </a:r>
          </a:p>
          <a:p>
            <a:pPr lvl="1"/>
            <a:r>
              <a:rPr lang="en-US">
                <a:cs typeface="Calibri"/>
              </a:rPr>
              <a:t>IP: 10.0.0.100</a:t>
            </a:r>
          </a:p>
          <a:p>
            <a:pPr lvl="1"/>
            <a:r>
              <a:rPr lang="en-US">
                <a:cs typeface="Calibri"/>
              </a:rPr>
              <a:t>Subnet: 255.0.0.0</a:t>
            </a:r>
          </a:p>
          <a:p>
            <a:pPr lvl="1"/>
            <a:r>
              <a:rPr lang="en-US">
                <a:cs typeface="Calibri"/>
              </a:rPr>
              <a:t>Default Gateway: 10.0.0.1</a:t>
            </a:r>
          </a:p>
          <a:p>
            <a:pPr marL="0" indent="0">
              <a:buNone/>
            </a:pPr>
            <a:r>
              <a:rPr lang="en-US">
                <a:cs typeface="Calibri"/>
              </a:rPr>
              <a:t>Set preferred DNS: 10.0.0.100</a:t>
            </a:r>
          </a:p>
          <a:p>
            <a:pPr marL="0" indent="0">
              <a:buNone/>
            </a:pPr>
            <a:endParaRPr lang="en-US">
              <a:cs typeface="Calibri"/>
            </a:endParaRPr>
          </a:p>
          <a:p>
            <a:pPr marL="0" indent="0">
              <a:buNone/>
            </a:pPr>
            <a:endParaRPr lang="en-US">
              <a:cs typeface="Calibri"/>
            </a:endParaRPr>
          </a:p>
          <a:p>
            <a:endParaRPr lang="en-US">
              <a:cs typeface="Calibri"/>
            </a:endParaRPr>
          </a:p>
        </p:txBody>
      </p:sp>
    </p:spTree>
    <p:extLst>
      <p:ext uri="{BB962C8B-B14F-4D97-AF65-F5344CB8AC3E}">
        <p14:creationId xmlns:p14="http://schemas.microsoft.com/office/powerpoint/2010/main" val="422648019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7BA2E-FF1D-4FBC-A03B-063F4EAA2E78}"/>
              </a:ext>
            </a:extLst>
          </p:cNvPr>
          <p:cNvSpPr>
            <a:spLocks noGrp="1"/>
          </p:cNvSpPr>
          <p:nvPr>
            <p:ph type="title"/>
          </p:nvPr>
        </p:nvSpPr>
        <p:spPr/>
        <p:txBody>
          <a:bodyPr/>
          <a:lstStyle/>
          <a:p>
            <a:r>
              <a:rPr lang="en-US">
                <a:cs typeface="Calibri"/>
              </a:rPr>
              <a:t>WDS</a:t>
            </a:r>
            <a:endParaRPr lang="en-US"/>
          </a:p>
        </p:txBody>
      </p:sp>
      <p:sp>
        <p:nvSpPr>
          <p:cNvPr id="3" name="Content Placeholder 2">
            <a:extLst>
              <a:ext uri="{FF2B5EF4-FFF2-40B4-BE49-F238E27FC236}">
                <a16:creationId xmlns:a16="http://schemas.microsoft.com/office/drawing/2014/main" id="{742EADDD-AEA1-4383-97C0-71CA3DE0A355}"/>
              </a:ext>
            </a:extLst>
          </p:cNvPr>
          <p:cNvSpPr>
            <a:spLocks noGrp="1"/>
          </p:cNvSpPr>
          <p:nvPr>
            <p:ph idx="1"/>
          </p:nvPr>
        </p:nvSpPr>
        <p:spPr/>
        <p:txBody>
          <a:bodyPr vert="horz" lIns="91440" tIns="45720" rIns="91440" bIns="45720" rtlCol="0" anchor="t">
            <a:normAutofit/>
          </a:bodyPr>
          <a:lstStyle/>
          <a:p>
            <a:r>
              <a:rPr lang="en-US">
                <a:cs typeface="Calibri"/>
              </a:rPr>
              <a:t>Go to roles and feature's on your server dashboard and install </a:t>
            </a:r>
            <a:endParaRPr lang="en-US"/>
          </a:p>
          <a:p>
            <a:pPr lvl="1"/>
            <a:r>
              <a:rPr lang="en-US">
                <a:cs typeface="Calibri"/>
              </a:rPr>
              <a:t>Active Directory Domain Services.</a:t>
            </a:r>
          </a:p>
          <a:p>
            <a:r>
              <a:rPr lang="en-US">
                <a:cs typeface="Calibri"/>
              </a:rPr>
              <a:t>Create a new forest: (WDS.com) for example</a:t>
            </a:r>
          </a:p>
          <a:p>
            <a:r>
              <a:rPr lang="en-US">
                <a:cs typeface="Calibri"/>
              </a:rPr>
              <a:t>Go through the steps and make sure it installs. </a:t>
            </a:r>
          </a:p>
          <a:p>
            <a:endParaRPr lang="en-US">
              <a:cs typeface="Calibri"/>
            </a:endParaRPr>
          </a:p>
          <a:p>
            <a:r>
              <a:rPr lang="en-US">
                <a:cs typeface="Calibri"/>
              </a:rPr>
              <a:t>Go to roles and features again and this time install DNS</a:t>
            </a:r>
          </a:p>
          <a:p>
            <a:pPr lvl="1"/>
            <a:r>
              <a:rPr lang="en-US">
                <a:cs typeface="Calibri"/>
              </a:rPr>
              <a:t>Make sure that you DNS is running and has no warnings on the server dashboard</a:t>
            </a:r>
          </a:p>
          <a:p>
            <a:endParaRPr lang="en-US">
              <a:cs typeface="Calibri"/>
            </a:endParaRPr>
          </a:p>
          <a:p>
            <a:endParaRPr lang="en-US">
              <a:cs typeface="Calibri"/>
            </a:endParaRPr>
          </a:p>
          <a:p>
            <a:endParaRPr lang="en-US">
              <a:cs typeface="Calibri"/>
            </a:endParaRPr>
          </a:p>
          <a:p>
            <a:endParaRPr lang="en-US">
              <a:cs typeface="Calibri"/>
            </a:endParaRPr>
          </a:p>
        </p:txBody>
      </p:sp>
    </p:spTree>
    <p:extLst>
      <p:ext uri="{BB962C8B-B14F-4D97-AF65-F5344CB8AC3E}">
        <p14:creationId xmlns:p14="http://schemas.microsoft.com/office/powerpoint/2010/main" val="301716860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030BC-FBF7-4C40-9590-5C7B446544A9}"/>
              </a:ext>
            </a:extLst>
          </p:cNvPr>
          <p:cNvSpPr>
            <a:spLocks noGrp="1"/>
          </p:cNvSpPr>
          <p:nvPr>
            <p:ph type="title"/>
          </p:nvPr>
        </p:nvSpPr>
        <p:spPr/>
        <p:txBody>
          <a:bodyPr/>
          <a:lstStyle/>
          <a:p>
            <a:r>
              <a:rPr lang="en-US">
                <a:cs typeface="Calibri"/>
              </a:rPr>
              <a:t>WDS</a:t>
            </a:r>
            <a:endParaRPr lang="en-US"/>
          </a:p>
        </p:txBody>
      </p:sp>
      <p:sp>
        <p:nvSpPr>
          <p:cNvPr id="3" name="Content Placeholder 2">
            <a:extLst>
              <a:ext uri="{FF2B5EF4-FFF2-40B4-BE49-F238E27FC236}">
                <a16:creationId xmlns:a16="http://schemas.microsoft.com/office/drawing/2014/main" id="{5270D55F-79A0-4F18-BD91-9E8395B31A33}"/>
              </a:ext>
            </a:extLst>
          </p:cNvPr>
          <p:cNvSpPr>
            <a:spLocks noGrp="1"/>
          </p:cNvSpPr>
          <p:nvPr>
            <p:ph idx="1"/>
          </p:nvPr>
        </p:nvSpPr>
        <p:spPr/>
        <p:txBody>
          <a:bodyPr vert="horz" lIns="91440" tIns="45720" rIns="91440" bIns="45720" rtlCol="0" anchor="t">
            <a:normAutofit/>
          </a:bodyPr>
          <a:lstStyle/>
          <a:p>
            <a:r>
              <a:rPr lang="en-US">
                <a:cs typeface="Calibri"/>
              </a:rPr>
              <a:t>Now add DHCP</a:t>
            </a:r>
          </a:p>
          <a:p>
            <a:r>
              <a:rPr lang="en-US">
                <a:cs typeface="Calibri"/>
              </a:rPr>
              <a:t>Go into the DHCP configuration and right click the server and click Authorize</a:t>
            </a:r>
          </a:p>
          <a:p>
            <a:pPr lvl="1"/>
            <a:r>
              <a:rPr lang="en-US">
                <a:cs typeface="Calibri"/>
              </a:rPr>
              <a:t>Make sure that IPV4 and IPV6 have a green arrow before proceeding</a:t>
            </a:r>
          </a:p>
          <a:p>
            <a:r>
              <a:rPr lang="en-US">
                <a:cs typeface="Calibri"/>
              </a:rPr>
              <a:t>Right click the IPV4 server.</a:t>
            </a:r>
          </a:p>
          <a:p>
            <a:r>
              <a:rPr lang="en-US">
                <a:cs typeface="Calibri"/>
              </a:rPr>
              <a:t>Click add new scope</a:t>
            </a:r>
          </a:p>
          <a:p>
            <a:r>
              <a:rPr lang="en-US">
                <a:cs typeface="Calibri"/>
              </a:rPr>
              <a:t>Give your scope a name</a:t>
            </a:r>
          </a:p>
          <a:p>
            <a:r>
              <a:rPr lang="en-US">
                <a:cs typeface="Calibri"/>
              </a:rPr>
              <a:t>Set you scope ranges to the following</a:t>
            </a:r>
          </a:p>
          <a:p>
            <a:pPr lvl="1"/>
            <a:r>
              <a:rPr lang="en-US">
                <a:cs typeface="Calibri"/>
              </a:rPr>
              <a:t>Start IP address: </a:t>
            </a:r>
            <a:r>
              <a:rPr lang="en-US" b="1">
                <a:cs typeface="Calibri"/>
              </a:rPr>
              <a:t>10.0.0.225</a:t>
            </a:r>
            <a:endParaRPr lang="en-US">
              <a:cs typeface="Calibri"/>
            </a:endParaRPr>
          </a:p>
          <a:p>
            <a:pPr lvl="1"/>
            <a:r>
              <a:rPr lang="en-US">
                <a:cs typeface="Calibri"/>
              </a:rPr>
              <a:t>End IP address: </a:t>
            </a:r>
            <a:r>
              <a:rPr lang="en-US" b="1">
                <a:cs typeface="Calibri"/>
              </a:rPr>
              <a:t>10.0.0.250</a:t>
            </a:r>
            <a:endParaRPr lang="en-US">
              <a:cs typeface="Calibri"/>
            </a:endParaRPr>
          </a:p>
          <a:p>
            <a:pPr lvl="1"/>
            <a:r>
              <a:rPr lang="en-US">
                <a:cs typeface="Calibri"/>
              </a:rPr>
              <a:t>Length: </a:t>
            </a:r>
            <a:r>
              <a:rPr lang="en-US" b="1">
                <a:cs typeface="Calibri"/>
              </a:rPr>
              <a:t>8</a:t>
            </a:r>
            <a:endParaRPr lang="en-US">
              <a:cs typeface="Calibri"/>
            </a:endParaRPr>
          </a:p>
          <a:p>
            <a:pPr lvl="1"/>
            <a:r>
              <a:rPr lang="en-US">
                <a:cs typeface="Calibri"/>
              </a:rPr>
              <a:t>Subnet mask: </a:t>
            </a:r>
            <a:r>
              <a:rPr lang="en-US" b="1">
                <a:cs typeface="Calibri"/>
              </a:rPr>
              <a:t>255.0.0.0</a:t>
            </a:r>
            <a:endParaRPr lang="en-US">
              <a:cs typeface="Calibri"/>
            </a:endParaRPr>
          </a:p>
          <a:p>
            <a:pPr lvl="1"/>
            <a:endParaRPr lang="en-US">
              <a:cs typeface="Calibri"/>
            </a:endParaRPr>
          </a:p>
          <a:p>
            <a:endParaRPr lang="en-US">
              <a:cs typeface="Calibri"/>
            </a:endParaRPr>
          </a:p>
        </p:txBody>
      </p:sp>
      <p:pic>
        <p:nvPicPr>
          <p:cNvPr id="4" name="Picture 4" descr="A screenshot of a cell phone&#10;&#10;Description generated with very high confidence">
            <a:extLst>
              <a:ext uri="{FF2B5EF4-FFF2-40B4-BE49-F238E27FC236}">
                <a16:creationId xmlns:a16="http://schemas.microsoft.com/office/drawing/2014/main" id="{C440BA59-7808-4030-A293-E331DEC7D33A}"/>
              </a:ext>
            </a:extLst>
          </p:cNvPr>
          <p:cNvPicPr>
            <a:picLocks noChangeAspect="1"/>
          </p:cNvPicPr>
          <p:nvPr/>
        </p:nvPicPr>
        <p:blipFill rotWithShape="1">
          <a:blip r:embed="rId2"/>
          <a:srcRect t="7527" r="1370" b="-1075"/>
          <a:stretch/>
        </p:blipFill>
        <p:spPr>
          <a:xfrm>
            <a:off x="7280275" y="2979737"/>
            <a:ext cx="1147698" cy="692049"/>
          </a:xfrm>
          <a:prstGeom prst="rect">
            <a:avLst/>
          </a:prstGeom>
        </p:spPr>
      </p:pic>
    </p:spTree>
    <p:extLst>
      <p:ext uri="{BB962C8B-B14F-4D97-AF65-F5344CB8AC3E}">
        <p14:creationId xmlns:p14="http://schemas.microsoft.com/office/powerpoint/2010/main" val="24566862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84BEE-518C-4765-83B6-217613A13C2D}"/>
              </a:ext>
            </a:extLst>
          </p:cNvPr>
          <p:cNvSpPr>
            <a:spLocks noGrp="1"/>
          </p:cNvSpPr>
          <p:nvPr>
            <p:ph type="title"/>
          </p:nvPr>
        </p:nvSpPr>
        <p:spPr/>
        <p:txBody>
          <a:bodyPr/>
          <a:lstStyle/>
          <a:p>
            <a:r>
              <a:rPr lang="en-US">
                <a:cs typeface="Calibri"/>
              </a:rPr>
              <a:t>WDS</a:t>
            </a:r>
            <a:endParaRPr lang="en-US"/>
          </a:p>
        </p:txBody>
      </p:sp>
      <p:sp>
        <p:nvSpPr>
          <p:cNvPr id="3" name="Content Placeholder 2">
            <a:extLst>
              <a:ext uri="{FF2B5EF4-FFF2-40B4-BE49-F238E27FC236}">
                <a16:creationId xmlns:a16="http://schemas.microsoft.com/office/drawing/2014/main" id="{92E7C270-5971-4E7F-9B58-7E5C5AB507A0}"/>
              </a:ext>
            </a:extLst>
          </p:cNvPr>
          <p:cNvSpPr>
            <a:spLocks noGrp="1"/>
          </p:cNvSpPr>
          <p:nvPr>
            <p:ph idx="1"/>
          </p:nvPr>
        </p:nvSpPr>
        <p:spPr/>
        <p:txBody>
          <a:bodyPr vert="horz" lIns="91440" tIns="45720" rIns="91440" bIns="45720" rtlCol="0" anchor="t">
            <a:normAutofit/>
          </a:bodyPr>
          <a:lstStyle/>
          <a:p>
            <a:r>
              <a:rPr lang="en-US">
                <a:cs typeface="Calibri"/>
              </a:rPr>
              <a:t>Now add exclusions to your DHCP (This is where you can put addresses for servers etc. to not be disturbed)</a:t>
            </a:r>
          </a:p>
          <a:p>
            <a:pPr lvl="1"/>
            <a:r>
              <a:rPr lang="en-US">
                <a:cs typeface="Calibri"/>
              </a:rPr>
              <a:t>Start IP address: </a:t>
            </a:r>
            <a:r>
              <a:rPr lang="en-US" b="1">
                <a:cs typeface="Calibri"/>
              </a:rPr>
              <a:t>10.0.0.225</a:t>
            </a:r>
            <a:endParaRPr lang="en-US">
              <a:cs typeface="Calibri"/>
            </a:endParaRPr>
          </a:p>
          <a:p>
            <a:pPr lvl="1"/>
            <a:r>
              <a:rPr lang="en-US">
                <a:cs typeface="Calibri"/>
              </a:rPr>
              <a:t>End IP address: </a:t>
            </a:r>
            <a:r>
              <a:rPr lang="en-US" b="1">
                <a:cs typeface="Calibri"/>
              </a:rPr>
              <a:t>10.0.0.230</a:t>
            </a:r>
            <a:endParaRPr lang="en-US">
              <a:cs typeface="Calibri"/>
            </a:endParaRPr>
          </a:p>
          <a:p>
            <a:r>
              <a:rPr lang="en-US">
                <a:cs typeface="Calibri"/>
              </a:rPr>
              <a:t>On the next DHCP option click to add your router now and set the address to that of your router.</a:t>
            </a:r>
          </a:p>
          <a:p>
            <a:r>
              <a:rPr lang="en-US">
                <a:cs typeface="Calibri"/>
              </a:rPr>
              <a:t>The next option page make sure that your parent domain and IP address is set</a:t>
            </a:r>
          </a:p>
          <a:p>
            <a:r>
              <a:rPr lang="en-US">
                <a:cs typeface="Calibri"/>
              </a:rPr>
              <a:t>Click Yes on the next page and you're done!</a:t>
            </a:r>
          </a:p>
        </p:txBody>
      </p:sp>
    </p:spTree>
    <p:extLst>
      <p:ext uri="{BB962C8B-B14F-4D97-AF65-F5344CB8AC3E}">
        <p14:creationId xmlns:p14="http://schemas.microsoft.com/office/powerpoint/2010/main" val="296960850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C486B-CBF7-4BFF-A55E-54357796AC6E}"/>
              </a:ext>
            </a:extLst>
          </p:cNvPr>
          <p:cNvSpPr>
            <a:spLocks noGrp="1"/>
          </p:cNvSpPr>
          <p:nvPr>
            <p:ph type="title"/>
          </p:nvPr>
        </p:nvSpPr>
        <p:spPr/>
        <p:txBody>
          <a:bodyPr/>
          <a:lstStyle/>
          <a:p>
            <a:r>
              <a:rPr lang="en-US">
                <a:cs typeface="Calibri"/>
              </a:rPr>
              <a:t>WDS</a:t>
            </a:r>
            <a:endParaRPr lang="en-US"/>
          </a:p>
        </p:txBody>
      </p:sp>
      <p:sp>
        <p:nvSpPr>
          <p:cNvPr id="3" name="Content Placeholder 2">
            <a:extLst>
              <a:ext uri="{FF2B5EF4-FFF2-40B4-BE49-F238E27FC236}">
                <a16:creationId xmlns:a16="http://schemas.microsoft.com/office/drawing/2014/main" id="{B7C63373-5B0A-4072-9EFF-13053B8B015F}"/>
              </a:ext>
            </a:extLst>
          </p:cNvPr>
          <p:cNvSpPr>
            <a:spLocks noGrp="1"/>
          </p:cNvSpPr>
          <p:nvPr>
            <p:ph idx="1"/>
          </p:nvPr>
        </p:nvSpPr>
        <p:spPr/>
        <p:txBody>
          <a:bodyPr vert="horz" lIns="91440" tIns="45720" rIns="91440" bIns="45720" rtlCol="0" anchor="t">
            <a:normAutofit/>
          </a:bodyPr>
          <a:lstStyle/>
          <a:p>
            <a:r>
              <a:rPr lang="en-US">
                <a:cs typeface="Calibri"/>
              </a:rPr>
              <a:t>Now we should have the following done.</a:t>
            </a:r>
          </a:p>
          <a:p>
            <a:pPr lvl="1"/>
            <a:r>
              <a:rPr lang="en-US">
                <a:cs typeface="Calibri"/>
              </a:rPr>
              <a:t>Promoted the server to a domain</a:t>
            </a:r>
          </a:p>
          <a:p>
            <a:pPr lvl="1"/>
            <a:r>
              <a:rPr lang="en-US">
                <a:cs typeface="Calibri"/>
              </a:rPr>
              <a:t>Added DNS</a:t>
            </a:r>
          </a:p>
          <a:p>
            <a:pPr lvl="1"/>
            <a:r>
              <a:rPr lang="en-US">
                <a:cs typeface="Calibri"/>
              </a:rPr>
              <a:t>Added and set up DHCP</a:t>
            </a:r>
          </a:p>
        </p:txBody>
      </p:sp>
    </p:spTree>
    <p:extLst>
      <p:ext uri="{BB962C8B-B14F-4D97-AF65-F5344CB8AC3E}">
        <p14:creationId xmlns:p14="http://schemas.microsoft.com/office/powerpoint/2010/main" val="173762995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8F166-9688-4F44-99A9-AE876B138E9B}"/>
              </a:ext>
            </a:extLst>
          </p:cNvPr>
          <p:cNvSpPr>
            <a:spLocks noGrp="1"/>
          </p:cNvSpPr>
          <p:nvPr>
            <p:ph type="title"/>
          </p:nvPr>
        </p:nvSpPr>
        <p:spPr>
          <a:xfrm>
            <a:off x="320334" y="925165"/>
            <a:ext cx="11590421" cy="903634"/>
          </a:xfrm>
        </p:spPr>
        <p:txBody>
          <a:bodyPr/>
          <a:lstStyle/>
          <a:p>
            <a:r>
              <a:rPr lang="en-US">
                <a:cs typeface="Calibri"/>
              </a:rPr>
              <a:t>WDS</a:t>
            </a:r>
            <a:endParaRPr lang="en-US"/>
          </a:p>
        </p:txBody>
      </p:sp>
      <p:pic>
        <p:nvPicPr>
          <p:cNvPr id="4" name="Picture 4" descr="A screenshot of a cell phone&#10;&#10;Description generated with very high confidence">
            <a:extLst>
              <a:ext uri="{FF2B5EF4-FFF2-40B4-BE49-F238E27FC236}">
                <a16:creationId xmlns:a16="http://schemas.microsoft.com/office/drawing/2014/main" id="{0CA6A9A9-73B9-4593-979D-2482336CDA1B}"/>
              </a:ext>
            </a:extLst>
          </p:cNvPr>
          <p:cNvPicPr>
            <a:picLocks noGrp="1" noChangeAspect="1"/>
          </p:cNvPicPr>
          <p:nvPr>
            <p:ph idx="1"/>
          </p:nvPr>
        </p:nvPicPr>
        <p:blipFill>
          <a:blip r:embed="rId2"/>
          <a:stretch>
            <a:fillRect/>
          </a:stretch>
        </p:blipFill>
        <p:spPr>
          <a:xfrm>
            <a:off x="320760" y="2812183"/>
            <a:ext cx="11590421" cy="2842587"/>
          </a:xfrm>
          <a:prstGeom prst="rect">
            <a:avLst/>
          </a:prstGeom>
        </p:spPr>
      </p:pic>
      <p:sp>
        <p:nvSpPr>
          <p:cNvPr id="6" name="TextBox 5">
            <a:extLst>
              <a:ext uri="{FF2B5EF4-FFF2-40B4-BE49-F238E27FC236}">
                <a16:creationId xmlns:a16="http://schemas.microsoft.com/office/drawing/2014/main" id="{0ABA1F71-8122-4CE8-9B2A-6E3053C52F53}"/>
              </a:ext>
            </a:extLst>
          </p:cNvPr>
          <p:cNvSpPr txBox="1"/>
          <p:nvPr/>
        </p:nvSpPr>
        <p:spPr>
          <a:xfrm>
            <a:off x="319087" y="1978025"/>
            <a:ext cx="3933825" cy="646331"/>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Your dashboard should look similar to this.</a:t>
            </a:r>
          </a:p>
        </p:txBody>
      </p:sp>
    </p:spTree>
    <p:extLst>
      <p:ext uri="{BB962C8B-B14F-4D97-AF65-F5344CB8AC3E}">
        <p14:creationId xmlns:p14="http://schemas.microsoft.com/office/powerpoint/2010/main" val="3970549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Example feedback – know these:</a:t>
            </a:r>
          </a:p>
        </p:txBody>
      </p:sp>
      <p:sp>
        <p:nvSpPr>
          <p:cNvPr id="3" name="Content Placeholder 2"/>
          <p:cNvSpPr>
            <a:spLocks noGrp="1"/>
          </p:cNvSpPr>
          <p:nvPr>
            <p:ph idx="1"/>
          </p:nvPr>
        </p:nvSpPr>
        <p:spPr>
          <a:xfrm>
            <a:off x="680321" y="2336873"/>
            <a:ext cx="9613861" cy="3933298"/>
          </a:xfrm>
        </p:spPr>
        <p:txBody>
          <a:bodyPr>
            <a:normAutofit/>
          </a:bodyPr>
          <a:lstStyle/>
          <a:p>
            <a:r>
              <a:rPr lang="en-GB" sz="1800"/>
              <a:t>Windows Deployment Services, </a:t>
            </a:r>
          </a:p>
          <a:p>
            <a:r>
              <a:rPr lang="en-GB" sz="1800" err="1"/>
              <a:t>Assesment</a:t>
            </a:r>
            <a:r>
              <a:rPr lang="en-GB" sz="1800"/>
              <a:t> and Deployment kit, </a:t>
            </a:r>
          </a:p>
          <a:p>
            <a:r>
              <a:rPr lang="en-GB" sz="1800"/>
              <a:t>Application </a:t>
            </a:r>
            <a:r>
              <a:rPr lang="en-GB" sz="1800" err="1"/>
              <a:t>Compability</a:t>
            </a:r>
            <a:r>
              <a:rPr lang="en-GB" sz="1800"/>
              <a:t> Toolkit. </a:t>
            </a:r>
          </a:p>
          <a:p>
            <a:r>
              <a:rPr lang="en-GB" sz="1800"/>
              <a:t>User state migration tools and answer files </a:t>
            </a:r>
          </a:p>
          <a:p>
            <a:r>
              <a:rPr lang="en-GB" sz="1800"/>
              <a:t>The differences between performance monitor and resource monitor, and when to use them.</a:t>
            </a:r>
          </a:p>
          <a:p>
            <a:r>
              <a:rPr lang="en-GB" sz="1800" err="1"/>
              <a:t>bcdboot.exe</a:t>
            </a:r>
            <a:endParaRPr lang="en-GB" sz="1800"/>
          </a:p>
          <a:p>
            <a:r>
              <a:rPr lang="en-GB" sz="1800" err="1"/>
              <a:t>bcdedit.exe</a:t>
            </a:r>
            <a:endParaRPr lang="en-GB" sz="1800"/>
          </a:p>
          <a:p>
            <a:r>
              <a:rPr lang="en-GB" sz="1800" err="1"/>
              <a:t>bootcfg.exe</a:t>
            </a:r>
            <a:endParaRPr lang="en-GB" sz="1800"/>
          </a:p>
          <a:p>
            <a:r>
              <a:rPr lang="en-GB" sz="1800" err="1"/>
              <a:t>bootsect.exe</a:t>
            </a:r>
            <a:endParaRPr lang="en-GB" sz="1800"/>
          </a:p>
          <a:p>
            <a:r>
              <a:rPr lang="en-GB" sz="1800" err="1"/>
              <a:t>drvload.exe</a:t>
            </a:r>
            <a:endParaRPr lang="en-GB" sz="1800"/>
          </a:p>
          <a:p>
            <a:r>
              <a:rPr lang="en-GB" sz="1800" err="1"/>
              <a:t>pnputil.exe</a:t>
            </a:r>
            <a:endParaRPr lang="en-GB" sz="1800"/>
          </a:p>
        </p:txBody>
      </p:sp>
    </p:spTree>
    <p:extLst>
      <p:ext uri="{BB962C8B-B14F-4D97-AF65-F5344CB8AC3E}">
        <p14:creationId xmlns:p14="http://schemas.microsoft.com/office/powerpoint/2010/main" val="98432357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0FF60-2DFB-4652-8525-6A1567CF3EED}"/>
              </a:ext>
            </a:extLst>
          </p:cNvPr>
          <p:cNvSpPr>
            <a:spLocks noGrp="1"/>
          </p:cNvSpPr>
          <p:nvPr>
            <p:ph type="title"/>
          </p:nvPr>
        </p:nvSpPr>
        <p:spPr/>
        <p:txBody>
          <a:bodyPr/>
          <a:lstStyle/>
          <a:p>
            <a:r>
              <a:rPr lang="en-US">
                <a:cs typeface="Calibri"/>
              </a:rPr>
              <a:t>WDS</a:t>
            </a:r>
            <a:endParaRPr lang="en-US"/>
          </a:p>
        </p:txBody>
      </p:sp>
      <p:sp>
        <p:nvSpPr>
          <p:cNvPr id="3" name="Content Placeholder 2">
            <a:extLst>
              <a:ext uri="{FF2B5EF4-FFF2-40B4-BE49-F238E27FC236}">
                <a16:creationId xmlns:a16="http://schemas.microsoft.com/office/drawing/2014/main" id="{E51DF15A-47EF-474F-8FAF-202A48B276E9}"/>
              </a:ext>
            </a:extLst>
          </p:cNvPr>
          <p:cNvSpPr>
            <a:spLocks noGrp="1"/>
          </p:cNvSpPr>
          <p:nvPr>
            <p:ph idx="1"/>
          </p:nvPr>
        </p:nvSpPr>
        <p:spPr/>
        <p:txBody>
          <a:bodyPr vert="horz" lIns="91440" tIns="45720" rIns="91440" bIns="45720" rtlCol="0" anchor="t">
            <a:normAutofit/>
          </a:bodyPr>
          <a:lstStyle/>
          <a:p>
            <a:r>
              <a:rPr lang="en-US">
                <a:cs typeface="Calibri"/>
              </a:rPr>
              <a:t>Go to role and features and add Windows Deployment services to the server.</a:t>
            </a:r>
          </a:p>
          <a:p>
            <a:r>
              <a:rPr lang="en-US">
                <a:cs typeface="Calibri"/>
              </a:rPr>
              <a:t>After installing WDS go to the management and right click the server and click configure server</a:t>
            </a:r>
          </a:p>
          <a:p>
            <a:r>
              <a:rPr lang="en-US">
                <a:cs typeface="Calibri"/>
              </a:rPr>
              <a:t>Click Integrated with Active Directory</a:t>
            </a:r>
          </a:p>
          <a:p>
            <a:r>
              <a:rPr lang="en-US">
                <a:cs typeface="Calibri"/>
              </a:rPr>
              <a:t>Make sure the proxy DHCP options are both ticked</a:t>
            </a:r>
          </a:p>
          <a:p>
            <a:r>
              <a:rPr lang="en-US">
                <a:cs typeface="Calibri"/>
              </a:rPr>
              <a:t>The next stage is to tick to respond to all client computers.</a:t>
            </a:r>
          </a:p>
          <a:p>
            <a:r>
              <a:rPr lang="en-US">
                <a:cs typeface="Calibri"/>
              </a:rPr>
              <a:t>Then click Next and Finish. </a:t>
            </a:r>
          </a:p>
          <a:p>
            <a:endParaRPr lang="en-US">
              <a:cs typeface="Calibri"/>
            </a:endParaRPr>
          </a:p>
          <a:p>
            <a:endParaRPr lang="en-US">
              <a:cs typeface="Calibri"/>
            </a:endParaRPr>
          </a:p>
          <a:p>
            <a:endParaRPr lang="en-US">
              <a:cs typeface="Calibri"/>
            </a:endParaRPr>
          </a:p>
        </p:txBody>
      </p:sp>
    </p:spTree>
    <p:extLst>
      <p:ext uri="{BB962C8B-B14F-4D97-AF65-F5344CB8AC3E}">
        <p14:creationId xmlns:p14="http://schemas.microsoft.com/office/powerpoint/2010/main" val="84863884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79D5B-6A17-4D65-B726-DD4413ABB4DD}"/>
              </a:ext>
            </a:extLst>
          </p:cNvPr>
          <p:cNvSpPr>
            <a:spLocks noGrp="1"/>
          </p:cNvSpPr>
          <p:nvPr>
            <p:ph type="title"/>
          </p:nvPr>
        </p:nvSpPr>
        <p:spPr/>
        <p:txBody>
          <a:bodyPr/>
          <a:lstStyle/>
          <a:p>
            <a:r>
              <a:rPr lang="en-US">
                <a:cs typeface="Calibri"/>
              </a:rPr>
              <a:t>WDS</a:t>
            </a:r>
            <a:endParaRPr lang="en-US"/>
          </a:p>
        </p:txBody>
      </p:sp>
      <p:sp>
        <p:nvSpPr>
          <p:cNvPr id="3" name="Content Placeholder 2">
            <a:extLst>
              <a:ext uri="{FF2B5EF4-FFF2-40B4-BE49-F238E27FC236}">
                <a16:creationId xmlns:a16="http://schemas.microsoft.com/office/drawing/2014/main" id="{731E2D13-ABD7-4144-9B9D-DD9AFC5F9D8E}"/>
              </a:ext>
            </a:extLst>
          </p:cNvPr>
          <p:cNvSpPr>
            <a:spLocks noGrp="1"/>
          </p:cNvSpPr>
          <p:nvPr>
            <p:ph idx="1"/>
          </p:nvPr>
        </p:nvSpPr>
        <p:spPr/>
        <p:txBody>
          <a:bodyPr vert="horz" lIns="91440" tIns="45720" rIns="91440" bIns="45720" rtlCol="0" anchor="t">
            <a:normAutofit/>
          </a:bodyPr>
          <a:lstStyle/>
          <a:p>
            <a:r>
              <a:rPr lang="en-US">
                <a:cs typeface="Calibri"/>
              </a:rPr>
              <a:t>Create a Image group</a:t>
            </a:r>
          </a:p>
          <a:p>
            <a:r>
              <a:rPr lang="en-US">
                <a:cs typeface="Calibri"/>
              </a:rPr>
              <a:t>Add in the image.wim</a:t>
            </a:r>
          </a:p>
          <a:p>
            <a:r>
              <a:rPr lang="en-US">
                <a:cs typeface="Calibri"/>
              </a:rPr>
              <a:t>Add in the boot.wim</a:t>
            </a:r>
          </a:p>
          <a:p>
            <a:r>
              <a:rPr lang="en-US">
                <a:cs typeface="Calibri"/>
              </a:rPr>
              <a:t>These are found in My PC section as the ISO is mounted. Go in to the folder and selected resources and you should see the Boot and Image file.</a:t>
            </a:r>
          </a:p>
          <a:p>
            <a:endParaRPr lang="en-US">
              <a:cs typeface="Calibri"/>
            </a:endParaRPr>
          </a:p>
          <a:p>
            <a:r>
              <a:rPr lang="en-US">
                <a:cs typeface="Calibri"/>
              </a:rPr>
              <a:t>Create a new VM with network boot and make sure its on the same adapter and it should prompt to press F12 for network boot. </a:t>
            </a:r>
          </a:p>
          <a:p>
            <a:r>
              <a:rPr lang="en-US">
                <a:cs typeface="Calibri"/>
              </a:rPr>
              <a:t>If you do not get the F12 appear check your network adapter</a:t>
            </a:r>
          </a:p>
          <a:p>
            <a:endParaRPr lang="en-US">
              <a:cs typeface="Calibri"/>
            </a:endParaRPr>
          </a:p>
        </p:txBody>
      </p:sp>
    </p:spTree>
    <p:extLst>
      <p:ext uri="{BB962C8B-B14F-4D97-AF65-F5344CB8AC3E}">
        <p14:creationId xmlns:p14="http://schemas.microsoft.com/office/powerpoint/2010/main" val="350088463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9F26D-7D7D-4342-8DF1-C3BB81E4F86F}"/>
              </a:ext>
            </a:extLst>
          </p:cNvPr>
          <p:cNvSpPr>
            <a:spLocks noGrp="1"/>
          </p:cNvSpPr>
          <p:nvPr>
            <p:ph type="title"/>
          </p:nvPr>
        </p:nvSpPr>
        <p:spPr/>
        <p:txBody>
          <a:bodyPr>
            <a:normAutofit fontScale="90000"/>
          </a:bodyPr>
          <a:lstStyle/>
          <a:p>
            <a:r>
              <a:rPr lang="en-GB"/>
              <a:t>Configure updates </a:t>
            </a:r>
            <a:br>
              <a:rPr lang="en-GB"/>
            </a:br>
            <a:r>
              <a:rPr lang="en-GB"/>
              <a:t>(11.1)</a:t>
            </a:r>
          </a:p>
        </p:txBody>
      </p:sp>
      <p:sp>
        <p:nvSpPr>
          <p:cNvPr id="3" name="Content Placeholder 2">
            <a:extLst>
              <a:ext uri="{FF2B5EF4-FFF2-40B4-BE49-F238E27FC236}">
                <a16:creationId xmlns:a16="http://schemas.microsoft.com/office/drawing/2014/main" id="{EA1C89F3-846C-ED4A-B2E8-F46F61863185}"/>
              </a:ext>
            </a:extLst>
          </p:cNvPr>
          <p:cNvSpPr>
            <a:spLocks noGrp="1"/>
          </p:cNvSpPr>
          <p:nvPr>
            <p:ph idx="1"/>
          </p:nvPr>
        </p:nvSpPr>
        <p:spPr/>
        <p:txBody>
          <a:bodyPr/>
          <a:lstStyle/>
          <a:p>
            <a:r>
              <a:rPr lang="en-GB"/>
              <a:t>Configure Windows Update options</a:t>
            </a:r>
          </a:p>
          <a:p>
            <a:r>
              <a:rPr lang="en-GB"/>
              <a:t>Implement Insider Preview, Current Branch (CB), Current Branch for Business (CBB) and Long Term Servicing Branch (LTSB) scenarios</a:t>
            </a:r>
          </a:p>
          <a:p>
            <a:r>
              <a:rPr lang="en-GB"/>
              <a:t>Manage update history</a:t>
            </a:r>
          </a:p>
          <a:p>
            <a:r>
              <a:rPr lang="en-GB"/>
              <a:t>Roll back updates</a:t>
            </a:r>
          </a:p>
          <a:p>
            <a:r>
              <a:rPr lang="en-GB"/>
              <a:t>Update Windows Store apps</a:t>
            </a:r>
          </a:p>
        </p:txBody>
      </p:sp>
    </p:spTree>
    <p:extLst>
      <p:ext uri="{BB962C8B-B14F-4D97-AF65-F5344CB8AC3E}">
        <p14:creationId xmlns:p14="http://schemas.microsoft.com/office/powerpoint/2010/main" val="425058444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87848-72EA-4423-BDE1-E2357BE8362B}"/>
              </a:ext>
            </a:extLst>
          </p:cNvPr>
          <p:cNvSpPr>
            <a:spLocks noGrp="1"/>
          </p:cNvSpPr>
          <p:nvPr>
            <p:ph type="title"/>
          </p:nvPr>
        </p:nvSpPr>
        <p:spPr/>
        <p:txBody>
          <a:bodyPr/>
          <a:lstStyle/>
          <a:p>
            <a:r>
              <a:rPr lang="en-US">
                <a:cs typeface="Calibri"/>
              </a:rPr>
              <a:t>Day 4</a:t>
            </a:r>
            <a:endParaRPr lang="en-US"/>
          </a:p>
        </p:txBody>
      </p:sp>
      <p:sp>
        <p:nvSpPr>
          <p:cNvPr id="3" name="Content Placeholder 2">
            <a:extLst>
              <a:ext uri="{FF2B5EF4-FFF2-40B4-BE49-F238E27FC236}">
                <a16:creationId xmlns:a16="http://schemas.microsoft.com/office/drawing/2014/main" id="{64DC61FE-3F7E-4A57-8E47-ECB34342A04F}"/>
              </a:ext>
            </a:extLst>
          </p:cNvPr>
          <p:cNvSpPr>
            <a:spLocks noGrp="1"/>
          </p:cNvSpPr>
          <p:nvPr>
            <p:ph sz="half" idx="1"/>
          </p:nvPr>
        </p:nvSpPr>
        <p:spPr/>
        <p:txBody>
          <a:bodyPr vert="horz" lIns="91440" tIns="45720" rIns="91440" bIns="45720" rtlCol="0" anchor="t">
            <a:normAutofit/>
          </a:bodyPr>
          <a:lstStyle/>
          <a:p>
            <a:r>
              <a:rPr lang="en-US">
                <a:cs typeface="Calibri"/>
              </a:rPr>
              <a:t>Test</a:t>
            </a:r>
          </a:p>
          <a:p>
            <a:r>
              <a:rPr lang="en-US">
                <a:cs typeface="Calibri"/>
              </a:rPr>
              <a:t>Event logs</a:t>
            </a:r>
            <a:endParaRPr lang="en-US"/>
          </a:p>
          <a:p>
            <a:r>
              <a:rPr lang="en-US">
                <a:cs typeface="Calibri"/>
              </a:rPr>
              <a:t>Configure system and data recovery</a:t>
            </a:r>
          </a:p>
          <a:p>
            <a:r>
              <a:rPr lang="en-US">
                <a:cs typeface="Calibri"/>
              </a:rPr>
              <a:t>WMDT</a:t>
            </a:r>
          </a:p>
          <a:p>
            <a:endParaRPr lang="en-US">
              <a:cs typeface="Calibri"/>
            </a:endParaRPr>
          </a:p>
          <a:p>
            <a:endParaRPr lang="en-US">
              <a:cs typeface="Calibri"/>
            </a:endParaRPr>
          </a:p>
        </p:txBody>
      </p:sp>
      <p:sp>
        <p:nvSpPr>
          <p:cNvPr id="4" name="Content Placeholder 3">
            <a:extLst>
              <a:ext uri="{FF2B5EF4-FFF2-40B4-BE49-F238E27FC236}">
                <a16:creationId xmlns:a16="http://schemas.microsoft.com/office/drawing/2014/main" id="{CD961105-E0E8-44C0-9DC2-F7D7553EF2F6}"/>
              </a:ext>
            </a:extLst>
          </p:cNvPr>
          <p:cNvSpPr>
            <a:spLocks noGrp="1"/>
          </p:cNvSpPr>
          <p:nvPr>
            <p:ph sz="half" idx="2"/>
          </p:nvPr>
        </p:nvSpPr>
        <p:spPr/>
        <p:txBody>
          <a:bodyPr/>
          <a:lstStyle/>
          <a:p>
            <a:endParaRPr lang="en-US"/>
          </a:p>
        </p:txBody>
      </p:sp>
    </p:spTree>
    <p:extLst>
      <p:ext uri="{BB962C8B-B14F-4D97-AF65-F5344CB8AC3E}">
        <p14:creationId xmlns:p14="http://schemas.microsoft.com/office/powerpoint/2010/main" val="117097230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D40B5-FA36-4F5C-B846-4DDBE917F214}"/>
              </a:ext>
            </a:extLst>
          </p:cNvPr>
          <p:cNvSpPr>
            <a:spLocks noGrp="1"/>
          </p:cNvSpPr>
          <p:nvPr>
            <p:ph type="title"/>
          </p:nvPr>
        </p:nvSpPr>
        <p:spPr/>
        <p:txBody>
          <a:bodyPr/>
          <a:lstStyle/>
          <a:p>
            <a:r>
              <a:rPr lang="en-US">
                <a:cs typeface="Calibri"/>
              </a:rPr>
              <a:t>Windows Memory Diagnostic Tool (WMDT)</a:t>
            </a:r>
            <a:endParaRPr lang="en-US"/>
          </a:p>
        </p:txBody>
      </p:sp>
      <p:sp>
        <p:nvSpPr>
          <p:cNvPr id="3" name="Content Placeholder 2">
            <a:extLst>
              <a:ext uri="{FF2B5EF4-FFF2-40B4-BE49-F238E27FC236}">
                <a16:creationId xmlns:a16="http://schemas.microsoft.com/office/drawing/2014/main" id="{1B5FE04A-784B-4FAA-9BEA-D98457DBDECC}"/>
              </a:ext>
            </a:extLst>
          </p:cNvPr>
          <p:cNvSpPr>
            <a:spLocks noGrp="1"/>
          </p:cNvSpPr>
          <p:nvPr>
            <p:ph sz="half" idx="1"/>
          </p:nvPr>
        </p:nvSpPr>
        <p:spPr>
          <a:xfrm>
            <a:off x="838200" y="1825625"/>
            <a:ext cx="11019600" cy="4855076"/>
          </a:xfrm>
        </p:spPr>
        <p:txBody>
          <a:bodyPr vert="horz" lIns="91440" tIns="45720" rIns="91440" bIns="45720" rtlCol="0" anchor="t">
            <a:normAutofit/>
          </a:bodyPr>
          <a:lstStyle/>
          <a:p>
            <a:r>
              <a:rPr lang="en-US">
                <a:cs typeface="Calibri" panose="020F0502020204030204"/>
              </a:rPr>
              <a:t>The Windows Memory Diagnostic Tool (WMDT) looks for symptoms of defective memory. WMDT works with the Microsoft Online Crash Analysis System to monitor systems for defective memory issues. The system attempts to determine if a program crash is the result of defective memory hardware or if it is application related. If the physical memory is a problem.</a:t>
            </a:r>
          </a:p>
          <a:p>
            <a:endParaRPr lang="en-US">
              <a:cs typeface="Calibri" panose="020F0502020204030204"/>
            </a:endParaRPr>
          </a:p>
          <a:p>
            <a:r>
              <a:rPr lang="en-US">
                <a:cs typeface="Calibri" panose="020F0502020204030204"/>
              </a:rPr>
              <a:t>Marks the defective area of memory and prevents it from being used, allowing the operating system to start successfully and avoid application failures.</a:t>
            </a:r>
            <a:endParaRPr lang="en-US"/>
          </a:p>
          <a:p>
            <a:r>
              <a:rPr lang="en-US">
                <a:cs typeface="Calibri"/>
              </a:rPr>
              <a:t>Asks the user if they want to run a complete memory scan.</a:t>
            </a:r>
            <a:endParaRPr lang="en-US"/>
          </a:p>
          <a:p>
            <a:r>
              <a:rPr lang="en-US">
                <a:cs typeface="Calibri"/>
              </a:rPr>
              <a:t>Requires a reboot for a complete memory scan.</a:t>
            </a:r>
            <a:endParaRPr lang="en-US"/>
          </a:p>
          <a:p>
            <a:r>
              <a:rPr lang="en-US">
                <a:cs typeface="Calibri"/>
              </a:rPr>
              <a:t>Displays the results of the scan once the reboot is complete</a:t>
            </a:r>
            <a:endParaRPr lang="en-US"/>
          </a:p>
        </p:txBody>
      </p:sp>
    </p:spTree>
    <p:extLst>
      <p:ext uri="{BB962C8B-B14F-4D97-AF65-F5344CB8AC3E}">
        <p14:creationId xmlns:p14="http://schemas.microsoft.com/office/powerpoint/2010/main" val="320528822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87E6B-C5A1-4E0C-9CB8-F2420CACAFA0}"/>
              </a:ext>
            </a:extLst>
          </p:cNvPr>
          <p:cNvSpPr>
            <a:spLocks noGrp="1"/>
          </p:cNvSpPr>
          <p:nvPr>
            <p:ph type="title"/>
          </p:nvPr>
        </p:nvSpPr>
        <p:spPr/>
        <p:txBody>
          <a:bodyPr/>
          <a:lstStyle/>
          <a:p>
            <a:r>
              <a:rPr lang="en-US">
                <a:cs typeface="Calibri"/>
              </a:rPr>
              <a:t>WMDT</a:t>
            </a:r>
            <a:endParaRPr lang="en-US"/>
          </a:p>
        </p:txBody>
      </p:sp>
      <p:sp>
        <p:nvSpPr>
          <p:cNvPr id="3" name="Content Placeholder 2">
            <a:extLst>
              <a:ext uri="{FF2B5EF4-FFF2-40B4-BE49-F238E27FC236}">
                <a16:creationId xmlns:a16="http://schemas.microsoft.com/office/drawing/2014/main" id="{DE9DAF4C-7E4E-490D-8D56-3C4A189EE006}"/>
              </a:ext>
            </a:extLst>
          </p:cNvPr>
          <p:cNvSpPr>
            <a:spLocks noGrp="1"/>
          </p:cNvSpPr>
          <p:nvPr>
            <p:ph sz="half" idx="1"/>
          </p:nvPr>
        </p:nvSpPr>
        <p:spPr>
          <a:xfrm>
            <a:off x="838200" y="1825625"/>
            <a:ext cx="10911600" cy="4855076"/>
          </a:xfrm>
        </p:spPr>
        <p:txBody>
          <a:bodyPr vert="horz" lIns="91440" tIns="45720" rIns="91440" bIns="45720" rtlCol="0" anchor="t">
            <a:normAutofit/>
          </a:bodyPr>
          <a:lstStyle/>
          <a:p>
            <a:r>
              <a:rPr lang="en-US">
                <a:cs typeface="Calibri"/>
              </a:rPr>
              <a:t>In Windows 10, you can launch the WMDT utility from Administrative Tools in the Control Panel. In order to use this option, the system must be booted and running.</a:t>
            </a:r>
          </a:p>
          <a:p>
            <a:r>
              <a:rPr lang="en-US">
                <a:cs typeface="Calibri"/>
              </a:rPr>
              <a:t>If you experience system crashes, the Microsoft Online Crash Analysis System may prompt you to run WMDT.</a:t>
            </a:r>
            <a:endParaRPr lang="en-US"/>
          </a:p>
          <a:p>
            <a:r>
              <a:rPr lang="en-US">
                <a:cs typeface="Calibri"/>
              </a:rPr>
              <a:t>After WMDT has run its diagnostics, the system automatically reboots into Windows and provides a detailed report on the findings. The findings are also recorded in the event logs.</a:t>
            </a:r>
          </a:p>
          <a:p>
            <a:r>
              <a:rPr lang="en-US">
                <a:cs typeface="Calibri"/>
              </a:rPr>
              <a:t>You can try this in the VM!</a:t>
            </a:r>
          </a:p>
        </p:txBody>
      </p:sp>
    </p:spTree>
    <p:extLst>
      <p:ext uri="{BB962C8B-B14F-4D97-AF65-F5344CB8AC3E}">
        <p14:creationId xmlns:p14="http://schemas.microsoft.com/office/powerpoint/2010/main" val="40517140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49F00-000A-4C9B-BE06-3FA846C04139}"/>
              </a:ext>
            </a:extLst>
          </p:cNvPr>
          <p:cNvSpPr>
            <a:spLocks noGrp="1"/>
          </p:cNvSpPr>
          <p:nvPr>
            <p:ph type="title"/>
          </p:nvPr>
        </p:nvSpPr>
        <p:spPr/>
        <p:txBody>
          <a:bodyPr/>
          <a:lstStyle/>
          <a:p>
            <a:r>
              <a:rPr lang="en-US">
                <a:cs typeface="Calibri"/>
              </a:rPr>
              <a:t>Windows Network Diagnostics</a:t>
            </a:r>
            <a:endParaRPr lang="en-US"/>
          </a:p>
        </p:txBody>
      </p:sp>
      <p:sp>
        <p:nvSpPr>
          <p:cNvPr id="3" name="Content Placeholder 2">
            <a:extLst>
              <a:ext uri="{FF2B5EF4-FFF2-40B4-BE49-F238E27FC236}">
                <a16:creationId xmlns:a16="http://schemas.microsoft.com/office/drawing/2014/main" id="{B773D038-5242-4EB9-85AB-AFCBC97DC0A3}"/>
              </a:ext>
            </a:extLst>
          </p:cNvPr>
          <p:cNvSpPr>
            <a:spLocks noGrp="1"/>
          </p:cNvSpPr>
          <p:nvPr>
            <p:ph sz="half" idx="1"/>
          </p:nvPr>
        </p:nvSpPr>
        <p:spPr>
          <a:xfrm>
            <a:off x="838200" y="1825625"/>
            <a:ext cx="10431600" cy="4855076"/>
          </a:xfrm>
        </p:spPr>
        <p:txBody>
          <a:bodyPr vert="horz" lIns="91440" tIns="45720" rIns="91440" bIns="45720" rtlCol="0" anchor="t">
            <a:normAutofit/>
          </a:bodyPr>
          <a:lstStyle/>
          <a:p>
            <a:r>
              <a:rPr lang="en-US">
                <a:cs typeface="Calibri" panose="020F0502020204030204"/>
              </a:rPr>
              <a:t>The Windows Network Diagnostics Tool analyzes the computer's network connection, verifying connectivity. The Windows Network Diagnostics tool: </a:t>
            </a:r>
          </a:p>
          <a:p>
            <a:r>
              <a:rPr lang="en-US">
                <a:cs typeface="Calibri" panose="020F0502020204030204"/>
              </a:rPr>
              <a:t>Provides assistance through the Troubleshoot problems feature in Network and Sharing Center.</a:t>
            </a:r>
            <a:endParaRPr lang="en-US"/>
          </a:p>
          <a:p>
            <a:r>
              <a:rPr lang="en-US">
                <a:cs typeface="Calibri"/>
              </a:rPr>
              <a:t>Troubleshoots different network problems, including issues related to the following: </a:t>
            </a:r>
            <a:endParaRPr lang="en-US"/>
          </a:p>
          <a:p>
            <a:pPr lvl="1"/>
            <a:r>
              <a:rPr lang="en-US">
                <a:cs typeface="Calibri"/>
              </a:rPr>
              <a:t>Internet connections</a:t>
            </a:r>
          </a:p>
          <a:p>
            <a:pPr lvl="1"/>
            <a:r>
              <a:rPr lang="en-US">
                <a:cs typeface="Calibri"/>
              </a:rPr>
              <a:t>Shared folders</a:t>
            </a:r>
          </a:p>
          <a:p>
            <a:pPr lvl="1"/>
            <a:r>
              <a:rPr lang="en-US" err="1">
                <a:cs typeface="Calibri"/>
              </a:rPr>
              <a:t>HomeGroup</a:t>
            </a:r>
          </a:p>
          <a:p>
            <a:pPr lvl="1"/>
            <a:r>
              <a:rPr lang="en-US">
                <a:cs typeface="Calibri"/>
              </a:rPr>
              <a:t>Network adapters</a:t>
            </a:r>
          </a:p>
          <a:p>
            <a:pPr lvl="1"/>
            <a:r>
              <a:rPr lang="en-US">
                <a:cs typeface="Calibri"/>
              </a:rPr>
              <a:t>Incoming connections</a:t>
            </a:r>
          </a:p>
          <a:p>
            <a:pPr lvl="1"/>
            <a:r>
              <a:rPr lang="en-US">
                <a:cs typeface="Calibri"/>
              </a:rPr>
              <a:t>Printers</a:t>
            </a:r>
          </a:p>
          <a:p>
            <a:r>
              <a:rPr lang="en-US">
                <a:cs typeface="Calibri"/>
              </a:rPr>
              <a:t>Runs automatically when the system detects a problem and presents possible solutions.</a:t>
            </a:r>
            <a:endParaRPr lang="en-US"/>
          </a:p>
        </p:txBody>
      </p:sp>
    </p:spTree>
    <p:extLst>
      <p:ext uri="{BB962C8B-B14F-4D97-AF65-F5344CB8AC3E}">
        <p14:creationId xmlns:p14="http://schemas.microsoft.com/office/powerpoint/2010/main" val="404457057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4F887-2D94-4564-A865-A61D73C3D5DC}"/>
              </a:ext>
            </a:extLst>
          </p:cNvPr>
          <p:cNvSpPr>
            <a:spLocks noGrp="1"/>
          </p:cNvSpPr>
          <p:nvPr>
            <p:ph type="title"/>
          </p:nvPr>
        </p:nvSpPr>
        <p:spPr/>
        <p:txBody>
          <a:bodyPr/>
          <a:lstStyle/>
          <a:p>
            <a:r>
              <a:rPr lang="en-US">
                <a:cs typeface="Calibri"/>
              </a:rPr>
              <a:t>Startup and Recovery options</a:t>
            </a:r>
            <a:endParaRPr lang="en-US"/>
          </a:p>
        </p:txBody>
      </p:sp>
      <p:sp>
        <p:nvSpPr>
          <p:cNvPr id="3" name="Content Placeholder 2">
            <a:extLst>
              <a:ext uri="{FF2B5EF4-FFF2-40B4-BE49-F238E27FC236}">
                <a16:creationId xmlns:a16="http://schemas.microsoft.com/office/drawing/2014/main" id="{AA6A85DC-8D43-472F-9614-1F3A796B3B8D}"/>
              </a:ext>
            </a:extLst>
          </p:cNvPr>
          <p:cNvSpPr>
            <a:spLocks noGrp="1"/>
          </p:cNvSpPr>
          <p:nvPr>
            <p:ph sz="half" idx="1"/>
          </p:nvPr>
        </p:nvSpPr>
        <p:spPr>
          <a:xfrm>
            <a:off x="838200" y="1825625"/>
            <a:ext cx="10809600" cy="4855076"/>
          </a:xfrm>
        </p:spPr>
        <p:txBody>
          <a:bodyPr vert="horz" lIns="91440" tIns="45720" rIns="91440" bIns="45720" rtlCol="0" anchor="t">
            <a:normAutofit/>
          </a:bodyPr>
          <a:lstStyle/>
          <a:p>
            <a:r>
              <a:rPr lang="en-US">
                <a:cs typeface="Calibri"/>
              </a:rPr>
              <a:t>Use the Startup and Recovery options in the Advanced tab of the System Properties window to manage and maintain startup and recovery settings. Startup and Recovery options specify the: </a:t>
            </a:r>
          </a:p>
          <a:p>
            <a:r>
              <a:rPr lang="en-US">
                <a:cs typeface="Calibri"/>
              </a:rPr>
              <a:t>Boot menu items (if multiple operating systems are installed), including the default operating system.</a:t>
            </a:r>
            <a:endParaRPr lang="en-US"/>
          </a:p>
          <a:p>
            <a:r>
              <a:rPr lang="en-US">
                <a:cs typeface="Calibri"/>
              </a:rPr>
              <a:t>Time to display a list of operating systems (if applicable) before the system boots using the default option.</a:t>
            </a:r>
            <a:endParaRPr lang="en-US"/>
          </a:p>
          <a:p>
            <a:r>
              <a:rPr lang="en-US">
                <a:cs typeface="Calibri"/>
              </a:rPr>
              <a:t>Time to display recovery options.</a:t>
            </a:r>
            <a:endParaRPr lang="en-US"/>
          </a:p>
          <a:p>
            <a:r>
              <a:rPr lang="en-US">
                <a:cs typeface="Calibri"/>
              </a:rPr>
              <a:t>Actions to take when the system stops unexpectedly, such as: </a:t>
            </a:r>
            <a:endParaRPr lang="en-US"/>
          </a:p>
          <a:p>
            <a:r>
              <a:rPr lang="en-US">
                <a:cs typeface="Calibri"/>
              </a:rPr>
              <a:t>Writing an event to the system log.</a:t>
            </a:r>
            <a:endParaRPr lang="en-US"/>
          </a:p>
          <a:p>
            <a:r>
              <a:rPr lang="en-US">
                <a:cs typeface="Calibri"/>
              </a:rPr>
              <a:t>Sending an administrative alert</a:t>
            </a:r>
            <a:endParaRPr lang="en-US"/>
          </a:p>
          <a:p>
            <a:r>
              <a:rPr lang="en-US">
                <a:cs typeface="Calibri"/>
              </a:rPr>
              <a:t>Automatically restarting.</a:t>
            </a:r>
            <a:endParaRPr lang="en-US"/>
          </a:p>
          <a:p>
            <a:r>
              <a:rPr lang="en-US">
                <a:cs typeface="Calibri"/>
              </a:rPr>
              <a:t>Selecting the type of debugging information that Windows records and maintains.</a:t>
            </a:r>
            <a:endParaRPr lang="en-US"/>
          </a:p>
          <a:p>
            <a:r>
              <a:rPr lang="en-US">
                <a:cs typeface="Calibri"/>
              </a:rPr>
              <a:t>Choosing the directory for recording debugging information.</a:t>
            </a:r>
            <a:endParaRPr lang="en-US"/>
          </a:p>
        </p:txBody>
      </p:sp>
    </p:spTree>
    <p:extLst>
      <p:ext uri="{BB962C8B-B14F-4D97-AF65-F5344CB8AC3E}">
        <p14:creationId xmlns:p14="http://schemas.microsoft.com/office/powerpoint/2010/main" val="34845913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55E42-7292-4279-98CF-824F047A98FA}"/>
              </a:ext>
            </a:extLst>
          </p:cNvPr>
          <p:cNvSpPr>
            <a:spLocks noGrp="1"/>
          </p:cNvSpPr>
          <p:nvPr>
            <p:ph type="title"/>
          </p:nvPr>
        </p:nvSpPr>
        <p:spPr/>
        <p:txBody>
          <a:bodyPr/>
          <a:lstStyle/>
          <a:p>
            <a:r>
              <a:rPr lang="en-US">
                <a:cs typeface="Calibri"/>
              </a:rPr>
              <a:t>Task Scheduler</a:t>
            </a:r>
            <a:endParaRPr lang="en-US"/>
          </a:p>
        </p:txBody>
      </p:sp>
      <p:sp>
        <p:nvSpPr>
          <p:cNvPr id="3" name="Content Placeholder 2">
            <a:extLst>
              <a:ext uri="{FF2B5EF4-FFF2-40B4-BE49-F238E27FC236}">
                <a16:creationId xmlns:a16="http://schemas.microsoft.com/office/drawing/2014/main" id="{244C6752-3795-4845-B9FB-EC8ACB7BE5A9}"/>
              </a:ext>
            </a:extLst>
          </p:cNvPr>
          <p:cNvSpPr>
            <a:spLocks noGrp="1"/>
          </p:cNvSpPr>
          <p:nvPr>
            <p:ph sz="half" idx="1"/>
          </p:nvPr>
        </p:nvSpPr>
        <p:spPr>
          <a:xfrm>
            <a:off x="838200" y="1825625"/>
            <a:ext cx="10839600" cy="4855076"/>
          </a:xfrm>
        </p:spPr>
        <p:txBody>
          <a:bodyPr vert="horz" lIns="91440" tIns="45720" rIns="91440" bIns="45720" rtlCol="0" anchor="t">
            <a:normAutofit/>
          </a:bodyPr>
          <a:lstStyle/>
          <a:p>
            <a:r>
              <a:rPr lang="en-US">
                <a:cs typeface="Calibri"/>
              </a:rPr>
              <a:t>Task Scheduler is a tool that you can use to automatically start an application or run a script based on events</a:t>
            </a:r>
          </a:p>
          <a:p>
            <a:r>
              <a:rPr lang="en-US">
                <a:cs typeface="Calibri"/>
              </a:rPr>
              <a:t> Some tasks that are commonly scheduled to run at regular intervals include backups, malware scans, and system updates. </a:t>
            </a:r>
          </a:p>
          <a:p>
            <a:r>
              <a:rPr lang="en-US" i="1">
                <a:cs typeface="Calibri"/>
              </a:rPr>
              <a:t>Triggers</a:t>
            </a:r>
            <a:r>
              <a:rPr lang="en-US">
                <a:cs typeface="Calibri"/>
              </a:rPr>
              <a:t> identify conditions that start the task. Triggers include day and time, login, and responses to other system events. When the event occurs, you can configure the task to run a program, send an email, or show a message.</a:t>
            </a:r>
            <a:endParaRPr lang="en-US"/>
          </a:p>
        </p:txBody>
      </p:sp>
    </p:spTree>
    <p:extLst>
      <p:ext uri="{BB962C8B-B14F-4D97-AF65-F5344CB8AC3E}">
        <p14:creationId xmlns:p14="http://schemas.microsoft.com/office/powerpoint/2010/main" val="204700703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9F26D-7D7D-4342-8DF1-C3BB81E4F86F}"/>
              </a:ext>
            </a:extLst>
          </p:cNvPr>
          <p:cNvSpPr>
            <a:spLocks noGrp="1"/>
          </p:cNvSpPr>
          <p:nvPr>
            <p:ph type="title"/>
          </p:nvPr>
        </p:nvSpPr>
        <p:spPr/>
        <p:txBody>
          <a:bodyPr/>
          <a:lstStyle/>
          <a:p>
            <a:r>
              <a:rPr lang="en-GB"/>
              <a:t>Monitor Windows </a:t>
            </a:r>
            <a:br>
              <a:rPr lang="en-GB"/>
            </a:br>
            <a:r>
              <a:rPr lang="en-GB"/>
              <a:t>(10.3, 10.4, 10.5, 10.6, 11.7)</a:t>
            </a:r>
          </a:p>
        </p:txBody>
      </p:sp>
      <p:sp>
        <p:nvSpPr>
          <p:cNvPr id="5" name="Content Placeholder 4">
            <a:extLst>
              <a:ext uri="{FF2B5EF4-FFF2-40B4-BE49-F238E27FC236}">
                <a16:creationId xmlns:a16="http://schemas.microsoft.com/office/drawing/2014/main" id="{8EDC46F1-73DC-F14C-A2C0-DCDF2E5D81EB}"/>
              </a:ext>
            </a:extLst>
          </p:cNvPr>
          <p:cNvSpPr>
            <a:spLocks noGrp="1"/>
          </p:cNvSpPr>
          <p:nvPr>
            <p:ph sz="half" idx="1"/>
          </p:nvPr>
        </p:nvSpPr>
        <p:spPr/>
        <p:txBody>
          <a:bodyPr>
            <a:normAutofit/>
          </a:bodyPr>
          <a:lstStyle/>
          <a:p>
            <a:r>
              <a:rPr lang="en-GB"/>
              <a:t>Configure and analyse Event Viewer logs</a:t>
            </a:r>
          </a:p>
          <a:p>
            <a:r>
              <a:rPr lang="en-GB"/>
              <a:t>Configure event subscriptions</a:t>
            </a:r>
          </a:p>
          <a:p>
            <a:r>
              <a:rPr lang="en-GB"/>
              <a:t>Monitor performance using Task Manager</a:t>
            </a:r>
          </a:p>
          <a:p>
            <a:r>
              <a:rPr lang="en-GB"/>
              <a:t>Monitor performance using Resource Monitor</a:t>
            </a:r>
          </a:p>
          <a:p>
            <a:r>
              <a:rPr lang="en-GB"/>
              <a:t>Monitor performance using Performance Monitor and Data Collector Sets</a:t>
            </a:r>
          </a:p>
          <a:p>
            <a:r>
              <a:rPr lang="en-GB"/>
              <a:t>Monitor system resources</a:t>
            </a:r>
          </a:p>
          <a:p>
            <a:endParaRPr lang="en-GB"/>
          </a:p>
        </p:txBody>
      </p:sp>
      <p:sp>
        <p:nvSpPr>
          <p:cNvPr id="6" name="Content Placeholder 5">
            <a:extLst>
              <a:ext uri="{FF2B5EF4-FFF2-40B4-BE49-F238E27FC236}">
                <a16:creationId xmlns:a16="http://schemas.microsoft.com/office/drawing/2014/main" id="{04C2EE3C-6F1A-8343-BCFC-3F0590F5BF07}"/>
              </a:ext>
            </a:extLst>
          </p:cNvPr>
          <p:cNvSpPr>
            <a:spLocks noGrp="1"/>
          </p:cNvSpPr>
          <p:nvPr>
            <p:ph sz="half" idx="2"/>
          </p:nvPr>
        </p:nvSpPr>
        <p:spPr/>
        <p:txBody>
          <a:bodyPr>
            <a:normAutofit/>
          </a:bodyPr>
          <a:lstStyle/>
          <a:p>
            <a:r>
              <a:rPr lang="en-GB"/>
              <a:t>Monitor and manage printers</a:t>
            </a:r>
          </a:p>
          <a:p>
            <a:r>
              <a:rPr lang="en-GB"/>
              <a:t>Configure indexing options</a:t>
            </a:r>
          </a:p>
          <a:p>
            <a:r>
              <a:rPr lang="en-GB"/>
              <a:t>Manage client security by using Windows Defender</a:t>
            </a:r>
          </a:p>
          <a:p>
            <a:r>
              <a:rPr lang="en-GB"/>
              <a:t>Evaluate system stability using Reliability Monitor</a:t>
            </a:r>
          </a:p>
          <a:p>
            <a:r>
              <a:rPr lang="en-GB"/>
              <a:t>Troubleshoot performance issues</a:t>
            </a:r>
          </a:p>
          <a:p>
            <a:r>
              <a:rPr lang="en-GB"/>
              <a:t>Manage security using the Windows Defender Security </a:t>
            </a:r>
            <a:r>
              <a:rPr lang="en-GB" err="1"/>
              <a:t>Center</a:t>
            </a:r>
            <a:r>
              <a:rPr lang="en-GB"/>
              <a:t>; </a:t>
            </a:r>
          </a:p>
          <a:p>
            <a:r>
              <a:rPr lang="en-GB"/>
              <a:t>Configure Windows Defender Advanced Threat Detection </a:t>
            </a:r>
          </a:p>
          <a:p>
            <a:endParaRPr lang="en-GB"/>
          </a:p>
        </p:txBody>
      </p:sp>
    </p:spTree>
    <p:extLst>
      <p:ext uri="{BB962C8B-B14F-4D97-AF65-F5344CB8AC3E}">
        <p14:creationId xmlns:p14="http://schemas.microsoft.com/office/powerpoint/2010/main" val="2145263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Exams</a:t>
            </a:r>
          </a:p>
        </p:txBody>
      </p:sp>
      <p:sp>
        <p:nvSpPr>
          <p:cNvPr id="3" name="Content Placeholder 2"/>
          <p:cNvSpPr>
            <a:spLocks noGrp="1"/>
          </p:cNvSpPr>
          <p:nvPr>
            <p:ph idx="1"/>
          </p:nvPr>
        </p:nvSpPr>
        <p:spPr/>
        <p:txBody>
          <a:bodyPr>
            <a:normAutofit/>
          </a:bodyPr>
          <a:lstStyle/>
          <a:p>
            <a:r>
              <a:rPr lang="en-US"/>
              <a:t>1 online exam lasting 2 hours</a:t>
            </a:r>
          </a:p>
          <a:p>
            <a:r>
              <a:rPr lang="en-US"/>
              <a:t>Closed book, no mobiles, calculators, smartwatches allowed</a:t>
            </a:r>
          </a:p>
          <a:p>
            <a:r>
              <a:rPr lang="en-US"/>
              <a:t>Access to desktop denied during the exam </a:t>
            </a:r>
          </a:p>
          <a:p>
            <a:r>
              <a:rPr lang="en-US"/>
              <a:t>Variable number of questions </a:t>
            </a:r>
            <a:endParaRPr lang="en-GB"/>
          </a:p>
          <a:p>
            <a:r>
              <a:rPr lang="en-GB"/>
              <a:t>Pass mark 700/1000 (questions are weighted)</a:t>
            </a:r>
          </a:p>
        </p:txBody>
      </p:sp>
    </p:spTree>
    <p:extLst>
      <p:ext uri="{BB962C8B-B14F-4D97-AF65-F5344CB8AC3E}">
        <p14:creationId xmlns:p14="http://schemas.microsoft.com/office/powerpoint/2010/main" val="197900436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E8884-C300-44E6-B1D5-E583FD07E8D5}"/>
              </a:ext>
            </a:extLst>
          </p:cNvPr>
          <p:cNvSpPr>
            <a:spLocks noGrp="1"/>
          </p:cNvSpPr>
          <p:nvPr>
            <p:ph type="title"/>
          </p:nvPr>
        </p:nvSpPr>
        <p:spPr/>
        <p:txBody>
          <a:bodyPr/>
          <a:lstStyle/>
          <a:p>
            <a:r>
              <a:rPr lang="en-US">
                <a:cs typeface="Calibri"/>
              </a:rPr>
              <a:t>Event Log</a:t>
            </a:r>
          </a:p>
        </p:txBody>
      </p:sp>
      <p:sp>
        <p:nvSpPr>
          <p:cNvPr id="3" name="Content Placeholder 2">
            <a:extLst>
              <a:ext uri="{FF2B5EF4-FFF2-40B4-BE49-F238E27FC236}">
                <a16:creationId xmlns:a16="http://schemas.microsoft.com/office/drawing/2014/main" id="{E82B8B3A-A15B-4D1F-8247-75BFA12267D9}"/>
              </a:ext>
            </a:extLst>
          </p:cNvPr>
          <p:cNvSpPr>
            <a:spLocks noGrp="1"/>
          </p:cNvSpPr>
          <p:nvPr>
            <p:ph sz="half" idx="1"/>
          </p:nvPr>
        </p:nvSpPr>
        <p:spPr>
          <a:xfrm>
            <a:off x="838200" y="1825625"/>
            <a:ext cx="10149600" cy="4855076"/>
          </a:xfrm>
        </p:spPr>
        <p:txBody>
          <a:bodyPr vert="horz" lIns="91440" tIns="45720" rIns="91440" bIns="45720" rtlCol="0" anchor="t">
            <a:normAutofit lnSpcReduction="10000"/>
          </a:bodyPr>
          <a:lstStyle/>
          <a:p>
            <a:r>
              <a:rPr lang="en-US">
                <a:cs typeface="Calibri"/>
              </a:rPr>
              <a:t>Set up 2 VM's that are on a network that can communicate with each other.</a:t>
            </a:r>
          </a:p>
          <a:p>
            <a:r>
              <a:rPr lang="en-US">
                <a:cs typeface="Calibri"/>
              </a:rPr>
              <a:t>Name one Source and the other Collector</a:t>
            </a:r>
          </a:p>
          <a:p>
            <a:endParaRPr lang="en-US">
              <a:cs typeface="Calibri"/>
            </a:endParaRPr>
          </a:p>
          <a:p>
            <a:r>
              <a:rPr lang="en-US">
                <a:cs typeface="Calibri"/>
              </a:rPr>
              <a:t>On the Source computer run CMD as admin</a:t>
            </a:r>
          </a:p>
          <a:p>
            <a:r>
              <a:rPr lang="en-US">
                <a:cs typeface="Calibri"/>
              </a:rPr>
              <a:t>Type "</a:t>
            </a:r>
            <a:r>
              <a:rPr lang="en-US" err="1">
                <a:cs typeface="Calibri"/>
              </a:rPr>
              <a:t>winrm</a:t>
            </a:r>
            <a:r>
              <a:rPr lang="en-US">
                <a:cs typeface="Calibri"/>
              </a:rPr>
              <a:t> qc"</a:t>
            </a:r>
          </a:p>
          <a:p>
            <a:r>
              <a:rPr lang="en-US">
                <a:cs typeface="Calibri"/>
              </a:rPr>
              <a:t>Press Yes to all the prompts</a:t>
            </a:r>
          </a:p>
          <a:p>
            <a:endParaRPr lang="en-US">
              <a:cs typeface="Calibri"/>
            </a:endParaRPr>
          </a:p>
          <a:p>
            <a:r>
              <a:rPr lang="en-US">
                <a:cs typeface="Calibri"/>
              </a:rPr>
              <a:t>Now we need to add the Collector computer to the event log reader.</a:t>
            </a:r>
          </a:p>
          <a:p>
            <a:r>
              <a:rPr lang="en-US">
                <a:cs typeface="Calibri"/>
              </a:rPr>
              <a:t>Open Computer Management as Admin</a:t>
            </a:r>
          </a:p>
          <a:p>
            <a:r>
              <a:rPr lang="en-US">
                <a:cs typeface="Calibri"/>
              </a:rPr>
              <a:t>Locate Event Log Reader's group and double click on add.</a:t>
            </a:r>
          </a:p>
          <a:p>
            <a:r>
              <a:rPr lang="en-US">
                <a:cs typeface="Calibri"/>
              </a:rPr>
              <a:t>Click on Object types and select computers</a:t>
            </a:r>
          </a:p>
          <a:p>
            <a:r>
              <a:rPr lang="en-US">
                <a:cs typeface="Calibri"/>
              </a:rPr>
              <a:t>Press Advanced and click find</a:t>
            </a:r>
          </a:p>
          <a:p>
            <a:r>
              <a:rPr lang="en-US">
                <a:cs typeface="Calibri"/>
              </a:rPr>
              <a:t>Scroll down and locate the computer you want to be the Collector</a:t>
            </a:r>
          </a:p>
          <a:p>
            <a:endParaRPr lang="en-US">
              <a:cs typeface="Calibri"/>
            </a:endParaRPr>
          </a:p>
        </p:txBody>
      </p:sp>
    </p:spTree>
    <p:extLst>
      <p:ext uri="{BB962C8B-B14F-4D97-AF65-F5344CB8AC3E}">
        <p14:creationId xmlns:p14="http://schemas.microsoft.com/office/powerpoint/2010/main" val="297402072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D3AD4-710D-4D68-9791-A450B5362918}"/>
              </a:ext>
            </a:extLst>
          </p:cNvPr>
          <p:cNvSpPr>
            <a:spLocks noGrp="1"/>
          </p:cNvSpPr>
          <p:nvPr>
            <p:ph type="title"/>
          </p:nvPr>
        </p:nvSpPr>
        <p:spPr/>
        <p:txBody>
          <a:bodyPr/>
          <a:lstStyle/>
          <a:p>
            <a:r>
              <a:rPr lang="en-US">
                <a:cs typeface="Calibri"/>
              </a:rPr>
              <a:t>Event Log</a:t>
            </a:r>
            <a:endParaRPr lang="en-US"/>
          </a:p>
        </p:txBody>
      </p:sp>
      <p:sp>
        <p:nvSpPr>
          <p:cNvPr id="4" name="Content Placeholder 3">
            <a:extLst>
              <a:ext uri="{FF2B5EF4-FFF2-40B4-BE49-F238E27FC236}">
                <a16:creationId xmlns:a16="http://schemas.microsoft.com/office/drawing/2014/main" id="{77ECF004-518A-42CD-98B7-D334CE6F38D2}"/>
              </a:ext>
            </a:extLst>
          </p:cNvPr>
          <p:cNvSpPr>
            <a:spLocks noGrp="1"/>
          </p:cNvSpPr>
          <p:nvPr>
            <p:ph sz="half" idx="2"/>
          </p:nvPr>
        </p:nvSpPr>
        <p:spPr>
          <a:xfrm>
            <a:off x="865910" y="1825625"/>
            <a:ext cx="10453619" cy="4855076"/>
          </a:xfrm>
        </p:spPr>
        <p:txBody>
          <a:bodyPr vert="horz" lIns="91440" tIns="45720" rIns="91440" bIns="45720" rtlCol="0" anchor="t">
            <a:normAutofit/>
          </a:bodyPr>
          <a:lstStyle/>
          <a:p>
            <a:r>
              <a:rPr lang="en-US">
                <a:cs typeface="Calibri"/>
              </a:rPr>
              <a:t>On the Collector computer open up a CMD with admin</a:t>
            </a:r>
          </a:p>
          <a:p>
            <a:r>
              <a:rPr lang="en-US">
                <a:cs typeface="Calibri"/>
              </a:rPr>
              <a:t>Now we need to run the Windows Event Collector Utility</a:t>
            </a:r>
          </a:p>
          <a:p>
            <a:r>
              <a:rPr lang="en-US">
                <a:cs typeface="Calibri"/>
              </a:rPr>
              <a:t>In CMD type "</a:t>
            </a:r>
            <a:r>
              <a:rPr lang="en-US" err="1">
                <a:cs typeface="Calibri"/>
              </a:rPr>
              <a:t>wecutil</a:t>
            </a:r>
            <a:r>
              <a:rPr lang="en-US">
                <a:cs typeface="Calibri"/>
              </a:rPr>
              <a:t> qc"</a:t>
            </a:r>
          </a:p>
          <a:p>
            <a:r>
              <a:rPr lang="en-US">
                <a:cs typeface="Calibri"/>
              </a:rPr>
              <a:t>Say Yes to all the prompts</a:t>
            </a:r>
          </a:p>
          <a:p>
            <a:endParaRPr lang="en-US">
              <a:cs typeface="Calibri"/>
            </a:endParaRPr>
          </a:p>
          <a:p>
            <a:r>
              <a:rPr lang="en-US">
                <a:cs typeface="Calibri"/>
              </a:rPr>
              <a:t>Open up the Event Viewer as Admin</a:t>
            </a:r>
          </a:p>
          <a:p>
            <a:r>
              <a:rPr lang="en-US">
                <a:cs typeface="Calibri"/>
              </a:rPr>
              <a:t>Click on subscriptions and add a name (subscription 1)</a:t>
            </a:r>
          </a:p>
          <a:p>
            <a:r>
              <a:rPr lang="en-US">
                <a:cs typeface="Calibri"/>
              </a:rPr>
              <a:t>Click the "collector" radio button.</a:t>
            </a:r>
          </a:p>
          <a:p>
            <a:r>
              <a:rPr lang="en-US">
                <a:cs typeface="Calibri"/>
              </a:rPr>
              <a:t>Click on "Select Computers"</a:t>
            </a:r>
          </a:p>
          <a:p>
            <a:r>
              <a:rPr lang="en-US">
                <a:cs typeface="Calibri"/>
              </a:rPr>
              <a:t>Click on Add domain Computers</a:t>
            </a:r>
          </a:p>
          <a:p>
            <a:pPr lvl="1"/>
            <a:r>
              <a:rPr lang="en-US">
                <a:cs typeface="Calibri"/>
              </a:rPr>
              <a:t>Advanced</a:t>
            </a:r>
          </a:p>
          <a:p>
            <a:pPr lvl="1"/>
            <a:r>
              <a:rPr lang="en-US">
                <a:cs typeface="Calibri"/>
              </a:rPr>
              <a:t>Find Now</a:t>
            </a:r>
          </a:p>
          <a:p>
            <a:pPr lvl="1"/>
            <a:r>
              <a:rPr lang="en-US">
                <a:cs typeface="Calibri"/>
              </a:rPr>
              <a:t>Select the one you set up.</a:t>
            </a:r>
          </a:p>
        </p:txBody>
      </p:sp>
    </p:spTree>
    <p:extLst>
      <p:ext uri="{BB962C8B-B14F-4D97-AF65-F5344CB8AC3E}">
        <p14:creationId xmlns:p14="http://schemas.microsoft.com/office/powerpoint/2010/main" val="274758943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B7D42-869D-443F-905C-12ADFF4E9171}"/>
              </a:ext>
            </a:extLst>
          </p:cNvPr>
          <p:cNvSpPr>
            <a:spLocks noGrp="1"/>
          </p:cNvSpPr>
          <p:nvPr>
            <p:ph type="title"/>
          </p:nvPr>
        </p:nvSpPr>
        <p:spPr/>
        <p:txBody>
          <a:bodyPr/>
          <a:lstStyle/>
          <a:p>
            <a:r>
              <a:rPr lang="en-US">
                <a:cs typeface="Calibri"/>
              </a:rPr>
              <a:t>Event Log</a:t>
            </a:r>
            <a:endParaRPr lang="en-US"/>
          </a:p>
        </p:txBody>
      </p:sp>
      <p:sp>
        <p:nvSpPr>
          <p:cNvPr id="3" name="Content Placeholder 2">
            <a:extLst>
              <a:ext uri="{FF2B5EF4-FFF2-40B4-BE49-F238E27FC236}">
                <a16:creationId xmlns:a16="http://schemas.microsoft.com/office/drawing/2014/main" id="{46BEE515-DFF1-4862-A448-56D4B4B70BB4}"/>
              </a:ext>
            </a:extLst>
          </p:cNvPr>
          <p:cNvSpPr>
            <a:spLocks noGrp="1"/>
          </p:cNvSpPr>
          <p:nvPr>
            <p:ph sz="half" idx="1"/>
          </p:nvPr>
        </p:nvSpPr>
        <p:spPr/>
        <p:txBody>
          <a:bodyPr vert="horz" lIns="91440" tIns="45720" rIns="91440" bIns="45720" rtlCol="0" anchor="t">
            <a:normAutofit/>
          </a:bodyPr>
          <a:lstStyle/>
          <a:p>
            <a:r>
              <a:rPr lang="en-US">
                <a:cs typeface="Calibri"/>
              </a:rPr>
              <a:t>Select the events you want to grab.</a:t>
            </a:r>
          </a:p>
          <a:p>
            <a:r>
              <a:rPr lang="en-US">
                <a:cs typeface="Calibri"/>
              </a:rPr>
              <a:t>Click on "Select Events"</a:t>
            </a:r>
          </a:p>
          <a:p>
            <a:r>
              <a:rPr lang="en-US">
                <a:cs typeface="Calibri"/>
              </a:rPr>
              <a:t>Specify the event level you want to log</a:t>
            </a:r>
          </a:p>
          <a:p>
            <a:r>
              <a:rPr lang="en-US">
                <a:cs typeface="Calibri"/>
              </a:rPr>
              <a:t>Click ok</a:t>
            </a:r>
          </a:p>
          <a:p>
            <a:r>
              <a:rPr lang="en-US">
                <a:cs typeface="Calibri"/>
              </a:rPr>
              <a:t>It should turn Green.</a:t>
            </a:r>
          </a:p>
          <a:p>
            <a:endParaRPr lang="en-US">
              <a:cs typeface="Calibri"/>
            </a:endParaRPr>
          </a:p>
          <a:p>
            <a:r>
              <a:rPr lang="en-US">
                <a:cs typeface="Calibri"/>
              </a:rPr>
              <a:t>Under the windows logs section on the collector computer you should have some logs.</a:t>
            </a:r>
          </a:p>
          <a:p>
            <a:endParaRPr lang="en-US">
              <a:cs typeface="Calibri"/>
            </a:endParaRPr>
          </a:p>
        </p:txBody>
      </p:sp>
      <p:sp>
        <p:nvSpPr>
          <p:cNvPr id="4" name="Content Placeholder 3">
            <a:extLst>
              <a:ext uri="{FF2B5EF4-FFF2-40B4-BE49-F238E27FC236}">
                <a16:creationId xmlns:a16="http://schemas.microsoft.com/office/drawing/2014/main" id="{F4585F49-DD8C-4586-8982-62B054E9B57A}"/>
              </a:ext>
            </a:extLst>
          </p:cNvPr>
          <p:cNvSpPr>
            <a:spLocks noGrp="1"/>
          </p:cNvSpPr>
          <p:nvPr>
            <p:ph sz="half" idx="2"/>
          </p:nvPr>
        </p:nvSpPr>
        <p:spPr/>
        <p:txBody>
          <a:bodyPr/>
          <a:lstStyle/>
          <a:p>
            <a:endParaRPr lang="en-US"/>
          </a:p>
        </p:txBody>
      </p:sp>
    </p:spTree>
    <p:extLst>
      <p:ext uri="{BB962C8B-B14F-4D97-AF65-F5344CB8AC3E}">
        <p14:creationId xmlns:p14="http://schemas.microsoft.com/office/powerpoint/2010/main" val="257226131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22462-A5B1-4673-A9DE-E86DA4A1DBED}"/>
              </a:ext>
            </a:extLst>
          </p:cNvPr>
          <p:cNvSpPr>
            <a:spLocks noGrp="1"/>
          </p:cNvSpPr>
          <p:nvPr>
            <p:ph type="title"/>
          </p:nvPr>
        </p:nvSpPr>
        <p:spPr/>
        <p:txBody>
          <a:bodyPr>
            <a:normAutofit/>
          </a:bodyPr>
          <a:lstStyle/>
          <a:p>
            <a:pPr>
              <a:spcBef>
                <a:spcPts val="750"/>
              </a:spcBef>
              <a:buFont typeface="Arial"/>
              <a:buChar char="•"/>
            </a:pPr>
            <a:r>
              <a:rPr lang="en-GB">
                <a:cs typeface="Calibri"/>
              </a:rPr>
              <a:t>Configure a recovery drive &amp; Configure a system restore</a:t>
            </a:r>
            <a:endParaRPr lang="en-US">
              <a:cs typeface="Calibri"/>
            </a:endParaRPr>
          </a:p>
        </p:txBody>
      </p:sp>
      <p:sp>
        <p:nvSpPr>
          <p:cNvPr id="3" name="Content Placeholder 2">
            <a:extLst>
              <a:ext uri="{FF2B5EF4-FFF2-40B4-BE49-F238E27FC236}">
                <a16:creationId xmlns:a16="http://schemas.microsoft.com/office/drawing/2014/main" id="{E4D8A36F-3042-40E8-AA0E-DF50AFF818BC}"/>
              </a:ext>
            </a:extLst>
          </p:cNvPr>
          <p:cNvSpPr>
            <a:spLocks noGrp="1"/>
          </p:cNvSpPr>
          <p:nvPr>
            <p:ph sz="half" idx="1"/>
          </p:nvPr>
        </p:nvSpPr>
        <p:spPr/>
        <p:txBody>
          <a:bodyPr vert="horz" lIns="91440" tIns="45720" rIns="91440" bIns="45720" rtlCol="0" anchor="t">
            <a:normAutofit/>
          </a:bodyPr>
          <a:lstStyle/>
          <a:p>
            <a:r>
              <a:rPr lang="en-US">
                <a:cs typeface="Calibri"/>
              </a:rPr>
              <a:t>Recovery drive</a:t>
            </a:r>
          </a:p>
          <a:p>
            <a:r>
              <a:rPr lang="en-US">
                <a:cs typeface="Calibri"/>
              </a:rPr>
              <a:t>Go to control panel</a:t>
            </a:r>
            <a:endParaRPr lang="en-US"/>
          </a:p>
          <a:p>
            <a:r>
              <a:rPr lang="en-US">
                <a:cs typeface="Calibri"/>
              </a:rPr>
              <a:t>Select System and Security </a:t>
            </a:r>
          </a:p>
          <a:p>
            <a:r>
              <a:rPr lang="en-US">
                <a:cs typeface="Calibri"/>
              </a:rPr>
              <a:t>Select System Protection</a:t>
            </a:r>
          </a:p>
          <a:p>
            <a:r>
              <a:rPr lang="en-US">
                <a:cs typeface="Calibri"/>
              </a:rPr>
              <a:t>Select the disk  then select configure</a:t>
            </a:r>
          </a:p>
          <a:p>
            <a:r>
              <a:rPr lang="en-US">
                <a:cs typeface="Calibri"/>
              </a:rPr>
              <a:t>Under restore settings select turn on system protection</a:t>
            </a:r>
          </a:p>
          <a:p>
            <a:r>
              <a:rPr lang="en-US">
                <a:cs typeface="Calibri"/>
              </a:rPr>
              <a:t>Under disk space usage adjust the Max Usage</a:t>
            </a:r>
          </a:p>
          <a:p>
            <a:r>
              <a:rPr lang="en-US">
                <a:cs typeface="Calibri"/>
              </a:rPr>
              <a:t>Then click on Create a restore point</a:t>
            </a:r>
          </a:p>
          <a:p>
            <a:r>
              <a:rPr lang="en-US">
                <a:cs typeface="Calibri"/>
              </a:rPr>
              <a:t>Select create</a:t>
            </a:r>
          </a:p>
          <a:p>
            <a:r>
              <a:rPr lang="en-US">
                <a:cs typeface="Calibri"/>
              </a:rPr>
              <a:t>Click close then ok</a:t>
            </a:r>
          </a:p>
          <a:p>
            <a:endParaRPr lang="en-US">
              <a:cs typeface="Calibri"/>
            </a:endParaRPr>
          </a:p>
          <a:p>
            <a:endParaRPr lang="en-US">
              <a:cs typeface="Calibri"/>
            </a:endParaRPr>
          </a:p>
        </p:txBody>
      </p:sp>
      <p:sp>
        <p:nvSpPr>
          <p:cNvPr id="4" name="Content Placeholder 3">
            <a:extLst>
              <a:ext uri="{FF2B5EF4-FFF2-40B4-BE49-F238E27FC236}">
                <a16:creationId xmlns:a16="http://schemas.microsoft.com/office/drawing/2014/main" id="{605094F9-9AB0-49BE-9B6A-ABF2047E5F50}"/>
              </a:ext>
            </a:extLst>
          </p:cNvPr>
          <p:cNvSpPr>
            <a:spLocks noGrp="1"/>
          </p:cNvSpPr>
          <p:nvPr>
            <p:ph sz="half" idx="2"/>
          </p:nvPr>
        </p:nvSpPr>
        <p:spPr/>
        <p:txBody>
          <a:bodyPr vert="horz" lIns="91440" tIns="45720" rIns="91440" bIns="45720" rtlCol="0" anchor="t">
            <a:normAutofit/>
          </a:bodyPr>
          <a:lstStyle/>
          <a:p>
            <a:r>
              <a:rPr lang="en-US">
                <a:cs typeface="Calibri"/>
              </a:rPr>
              <a:t>Configure a system restore</a:t>
            </a:r>
          </a:p>
          <a:p>
            <a:r>
              <a:rPr lang="en-US">
                <a:cs typeface="Calibri"/>
              </a:rPr>
              <a:t>Right click computer and select Properties</a:t>
            </a:r>
            <a:endParaRPr lang="en-US"/>
          </a:p>
          <a:p>
            <a:r>
              <a:rPr lang="en-US">
                <a:cs typeface="Calibri"/>
              </a:rPr>
              <a:t>Select system protection</a:t>
            </a:r>
          </a:p>
          <a:p>
            <a:r>
              <a:rPr lang="en-US">
                <a:cs typeface="Calibri"/>
              </a:rPr>
              <a:t>Select disk and then configure to change the system protection</a:t>
            </a:r>
          </a:p>
          <a:p>
            <a:r>
              <a:rPr lang="en-US">
                <a:cs typeface="Calibri"/>
              </a:rPr>
              <a:t>Select the system protection settings and click ok</a:t>
            </a:r>
          </a:p>
          <a:p>
            <a:r>
              <a:rPr lang="en-US">
                <a:cs typeface="Calibri"/>
              </a:rPr>
              <a:t>Select create</a:t>
            </a:r>
          </a:p>
          <a:p>
            <a:r>
              <a:rPr lang="en-US">
                <a:cs typeface="Calibri"/>
              </a:rPr>
              <a:t>Give it a name</a:t>
            </a:r>
          </a:p>
          <a:p>
            <a:r>
              <a:rPr lang="en-US">
                <a:cs typeface="Calibri"/>
              </a:rPr>
              <a:t>Click close then Ok</a:t>
            </a:r>
          </a:p>
        </p:txBody>
      </p:sp>
    </p:spTree>
    <p:extLst>
      <p:ext uri="{BB962C8B-B14F-4D97-AF65-F5344CB8AC3E}">
        <p14:creationId xmlns:p14="http://schemas.microsoft.com/office/powerpoint/2010/main" val="362204689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A9D58-D721-452E-BCC2-AD502EB6DE36}"/>
              </a:ext>
            </a:extLst>
          </p:cNvPr>
          <p:cNvSpPr>
            <a:spLocks noGrp="1"/>
          </p:cNvSpPr>
          <p:nvPr>
            <p:ph type="title"/>
          </p:nvPr>
        </p:nvSpPr>
        <p:spPr/>
        <p:txBody>
          <a:bodyPr/>
          <a:lstStyle/>
          <a:p>
            <a:r>
              <a:rPr lang="en-US">
                <a:cs typeface="Calibri"/>
              </a:rPr>
              <a:t>Windows 10 Backup</a:t>
            </a:r>
            <a:endParaRPr lang="en-US"/>
          </a:p>
        </p:txBody>
      </p:sp>
      <p:sp>
        <p:nvSpPr>
          <p:cNvPr id="3" name="Content Placeholder 2">
            <a:extLst>
              <a:ext uri="{FF2B5EF4-FFF2-40B4-BE49-F238E27FC236}">
                <a16:creationId xmlns:a16="http://schemas.microsoft.com/office/drawing/2014/main" id="{8054B587-D6B5-4FF3-BC04-56DA774F7747}"/>
              </a:ext>
            </a:extLst>
          </p:cNvPr>
          <p:cNvSpPr>
            <a:spLocks noGrp="1"/>
          </p:cNvSpPr>
          <p:nvPr>
            <p:ph sz="half" idx="1"/>
          </p:nvPr>
        </p:nvSpPr>
        <p:spPr>
          <a:xfrm>
            <a:off x="824346" y="1825625"/>
            <a:ext cx="9781308" cy="4855076"/>
          </a:xfrm>
        </p:spPr>
        <p:txBody>
          <a:bodyPr vert="horz" lIns="91440" tIns="45720" rIns="91440" bIns="45720" rtlCol="0" anchor="t">
            <a:normAutofit lnSpcReduction="10000"/>
          </a:bodyPr>
          <a:lstStyle/>
          <a:p>
            <a:r>
              <a:rPr lang="en-US">
                <a:cs typeface="Calibri"/>
              </a:rPr>
              <a:t>Select start</a:t>
            </a:r>
          </a:p>
          <a:p>
            <a:r>
              <a:rPr lang="en-US">
                <a:cs typeface="Calibri"/>
              </a:rPr>
              <a:t>Go to settings</a:t>
            </a:r>
          </a:p>
          <a:p>
            <a:r>
              <a:rPr lang="en-US">
                <a:cs typeface="Calibri"/>
              </a:rPr>
              <a:t>Go to update and security</a:t>
            </a:r>
          </a:p>
          <a:p>
            <a:r>
              <a:rPr lang="en-US">
                <a:cs typeface="Calibri"/>
              </a:rPr>
              <a:t>Select back up</a:t>
            </a:r>
          </a:p>
          <a:p>
            <a:r>
              <a:rPr lang="en-US">
                <a:cs typeface="Calibri"/>
              </a:rPr>
              <a:t>Add a drive</a:t>
            </a:r>
          </a:p>
          <a:p>
            <a:r>
              <a:rPr lang="en-US">
                <a:cs typeface="Calibri"/>
              </a:rPr>
              <a:t>Select backup drive</a:t>
            </a:r>
          </a:p>
          <a:p>
            <a:r>
              <a:rPr lang="en-US">
                <a:cs typeface="Calibri"/>
              </a:rPr>
              <a:t>Make sure automatically back up my files is on</a:t>
            </a:r>
          </a:p>
          <a:p>
            <a:r>
              <a:rPr lang="en-US">
                <a:cs typeface="Calibri"/>
              </a:rPr>
              <a:t>Go to more options</a:t>
            </a:r>
          </a:p>
          <a:p>
            <a:r>
              <a:rPr lang="en-US">
                <a:cs typeface="Calibri"/>
              </a:rPr>
              <a:t>Select back up files daily</a:t>
            </a:r>
          </a:p>
          <a:p>
            <a:r>
              <a:rPr lang="en-US">
                <a:cs typeface="Calibri"/>
              </a:rPr>
              <a:t>Keep the back ups for 6 months</a:t>
            </a:r>
          </a:p>
          <a:p>
            <a:r>
              <a:rPr lang="en-US">
                <a:cs typeface="Calibri"/>
              </a:rPr>
              <a:t>Add a folder for them</a:t>
            </a:r>
          </a:p>
          <a:p>
            <a:r>
              <a:rPr lang="en-US">
                <a:cs typeface="Calibri"/>
              </a:rPr>
              <a:t>Select the data volume</a:t>
            </a:r>
          </a:p>
          <a:p>
            <a:r>
              <a:rPr lang="en-US">
                <a:cs typeface="Calibri"/>
              </a:rPr>
              <a:t>Select backup now</a:t>
            </a:r>
          </a:p>
        </p:txBody>
      </p:sp>
    </p:spTree>
    <p:extLst>
      <p:ext uri="{BB962C8B-B14F-4D97-AF65-F5344CB8AC3E}">
        <p14:creationId xmlns:p14="http://schemas.microsoft.com/office/powerpoint/2010/main" val="152327468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8FCC4-8AA5-40EB-B42C-6A9ED95F8068}"/>
              </a:ext>
            </a:extLst>
          </p:cNvPr>
          <p:cNvSpPr>
            <a:spLocks noGrp="1"/>
          </p:cNvSpPr>
          <p:nvPr>
            <p:ph type="title"/>
          </p:nvPr>
        </p:nvSpPr>
        <p:spPr/>
        <p:txBody>
          <a:bodyPr/>
          <a:lstStyle/>
          <a:p>
            <a:r>
              <a:rPr lang="en-US">
                <a:cs typeface="Calibri"/>
              </a:rPr>
              <a:t>File History</a:t>
            </a:r>
            <a:endParaRPr lang="en-US"/>
          </a:p>
        </p:txBody>
      </p:sp>
      <p:sp>
        <p:nvSpPr>
          <p:cNvPr id="3" name="Content Placeholder 2">
            <a:extLst>
              <a:ext uri="{FF2B5EF4-FFF2-40B4-BE49-F238E27FC236}">
                <a16:creationId xmlns:a16="http://schemas.microsoft.com/office/drawing/2014/main" id="{9BD2396A-B7CF-46F6-9512-FEF63E662018}"/>
              </a:ext>
            </a:extLst>
          </p:cNvPr>
          <p:cNvSpPr>
            <a:spLocks noGrp="1"/>
          </p:cNvSpPr>
          <p:nvPr>
            <p:ph sz="half" idx="1"/>
          </p:nvPr>
        </p:nvSpPr>
        <p:spPr>
          <a:xfrm>
            <a:off x="838200" y="1825625"/>
            <a:ext cx="7800109" cy="4855076"/>
          </a:xfrm>
        </p:spPr>
        <p:txBody>
          <a:bodyPr vert="horz" lIns="91440" tIns="45720" rIns="91440" bIns="45720" rtlCol="0" anchor="t">
            <a:normAutofit/>
          </a:bodyPr>
          <a:lstStyle/>
          <a:p>
            <a:r>
              <a:rPr lang="en-US">
                <a:cs typeface="Calibri"/>
              </a:rPr>
              <a:t>GO to control Panel</a:t>
            </a:r>
          </a:p>
          <a:p>
            <a:r>
              <a:rPr lang="en-US">
                <a:cs typeface="Calibri"/>
              </a:rPr>
              <a:t>Select System and Security</a:t>
            </a:r>
          </a:p>
          <a:p>
            <a:r>
              <a:rPr lang="en-US">
                <a:cs typeface="Calibri"/>
              </a:rPr>
              <a:t>Go to File History</a:t>
            </a:r>
          </a:p>
          <a:p>
            <a:r>
              <a:rPr lang="en-US">
                <a:cs typeface="Calibri"/>
              </a:rPr>
              <a:t>Verify that a Data Drive is selected for the backup</a:t>
            </a:r>
          </a:p>
          <a:p>
            <a:r>
              <a:rPr lang="en-US">
                <a:cs typeface="Calibri"/>
              </a:rPr>
              <a:t>Turn it on</a:t>
            </a:r>
          </a:p>
          <a:p>
            <a:r>
              <a:rPr lang="en-US">
                <a:cs typeface="Calibri"/>
              </a:rPr>
              <a:t>Select Advanced settings</a:t>
            </a:r>
          </a:p>
          <a:p>
            <a:r>
              <a:rPr lang="en-US">
                <a:cs typeface="Calibri"/>
              </a:rPr>
              <a:t>Configure the history to</a:t>
            </a:r>
          </a:p>
          <a:p>
            <a:pPr lvl="1"/>
            <a:r>
              <a:rPr lang="en-US">
                <a:cs typeface="Calibri"/>
              </a:rPr>
              <a:t>Save every 15 minutes</a:t>
            </a:r>
          </a:p>
          <a:p>
            <a:pPr lvl="1"/>
            <a:r>
              <a:rPr lang="en-US">
                <a:cs typeface="Calibri"/>
              </a:rPr>
              <a:t>Keep the saved versions for 6 months</a:t>
            </a:r>
          </a:p>
          <a:p>
            <a:r>
              <a:rPr lang="en-US">
                <a:cs typeface="Calibri"/>
              </a:rPr>
              <a:t>Save the changes</a:t>
            </a:r>
          </a:p>
        </p:txBody>
      </p:sp>
    </p:spTree>
    <p:extLst>
      <p:ext uri="{BB962C8B-B14F-4D97-AF65-F5344CB8AC3E}">
        <p14:creationId xmlns:p14="http://schemas.microsoft.com/office/powerpoint/2010/main" val="217263266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9F26D-7D7D-4342-8DF1-C3BB81E4F86F}"/>
              </a:ext>
            </a:extLst>
          </p:cNvPr>
          <p:cNvSpPr>
            <a:spLocks noGrp="1"/>
          </p:cNvSpPr>
          <p:nvPr>
            <p:ph type="title"/>
          </p:nvPr>
        </p:nvSpPr>
        <p:spPr/>
        <p:txBody>
          <a:bodyPr/>
          <a:lstStyle/>
          <a:p>
            <a:r>
              <a:rPr lang="en-GB"/>
              <a:t>Configure system and data recovery</a:t>
            </a:r>
            <a:br>
              <a:rPr lang="en-GB"/>
            </a:br>
            <a:r>
              <a:rPr lang="en-GB"/>
              <a:t>(11.2, 11.3, 11.4, 11.5, 11.6)</a:t>
            </a:r>
          </a:p>
        </p:txBody>
      </p:sp>
      <p:sp>
        <p:nvSpPr>
          <p:cNvPr id="5" name="Content Placeholder 4">
            <a:extLst>
              <a:ext uri="{FF2B5EF4-FFF2-40B4-BE49-F238E27FC236}">
                <a16:creationId xmlns:a16="http://schemas.microsoft.com/office/drawing/2014/main" id="{8EDC46F1-73DC-F14C-A2C0-DCDF2E5D81EB}"/>
              </a:ext>
            </a:extLst>
          </p:cNvPr>
          <p:cNvSpPr>
            <a:spLocks noGrp="1"/>
          </p:cNvSpPr>
          <p:nvPr>
            <p:ph sz="half" idx="1"/>
          </p:nvPr>
        </p:nvSpPr>
        <p:spPr/>
        <p:txBody>
          <a:bodyPr>
            <a:normAutofit/>
          </a:bodyPr>
          <a:lstStyle/>
          <a:p>
            <a:r>
              <a:rPr lang="en-GB"/>
              <a:t>Configure a recovery drive</a:t>
            </a:r>
          </a:p>
          <a:p>
            <a:r>
              <a:rPr lang="en-GB"/>
              <a:t>Configure a system restore</a:t>
            </a:r>
          </a:p>
          <a:p>
            <a:r>
              <a:rPr lang="en-GB"/>
              <a:t>Perform a refresh or recycle</a:t>
            </a:r>
          </a:p>
          <a:p>
            <a:r>
              <a:rPr lang="en-GB"/>
              <a:t>Perform a driver rollback</a:t>
            </a:r>
          </a:p>
          <a:p>
            <a:r>
              <a:rPr lang="en-GB"/>
              <a:t>Configure restore points</a:t>
            </a:r>
          </a:p>
          <a:p>
            <a:r>
              <a:rPr lang="en-GB"/>
              <a:t>Resolve hardware and device issues</a:t>
            </a:r>
          </a:p>
          <a:p>
            <a:r>
              <a:rPr lang="en-GB"/>
              <a:t>Interpret data from device manager</a:t>
            </a:r>
          </a:p>
          <a:p>
            <a:endParaRPr lang="en-GB"/>
          </a:p>
        </p:txBody>
      </p:sp>
      <p:sp>
        <p:nvSpPr>
          <p:cNvPr id="6" name="Content Placeholder 5">
            <a:extLst>
              <a:ext uri="{FF2B5EF4-FFF2-40B4-BE49-F238E27FC236}">
                <a16:creationId xmlns:a16="http://schemas.microsoft.com/office/drawing/2014/main" id="{04C2EE3C-6F1A-8343-BCFC-3F0590F5BF07}"/>
              </a:ext>
            </a:extLst>
          </p:cNvPr>
          <p:cNvSpPr>
            <a:spLocks noGrp="1"/>
          </p:cNvSpPr>
          <p:nvPr>
            <p:ph sz="half" idx="2"/>
          </p:nvPr>
        </p:nvSpPr>
        <p:spPr/>
        <p:txBody>
          <a:bodyPr>
            <a:normAutofit/>
          </a:bodyPr>
          <a:lstStyle/>
          <a:p>
            <a:r>
              <a:rPr lang="en-GB"/>
              <a:t>Restore previous versions of files and folders</a:t>
            </a:r>
          </a:p>
          <a:p>
            <a:r>
              <a:rPr lang="en-GB"/>
              <a:t>Configure file history</a:t>
            </a:r>
          </a:p>
          <a:p>
            <a:r>
              <a:rPr lang="en-GB"/>
              <a:t>Recover files from OneDrive</a:t>
            </a:r>
          </a:p>
          <a:p>
            <a:r>
              <a:rPr lang="en-GB"/>
              <a:t>Use Windows Backup and Restore</a:t>
            </a:r>
          </a:p>
          <a:p>
            <a:r>
              <a:rPr lang="en-GB"/>
              <a:t>Perform a backup and restore with </a:t>
            </a:r>
            <a:r>
              <a:rPr lang="en-GB" err="1"/>
              <a:t>WBAdmin</a:t>
            </a:r>
            <a:endParaRPr lang="en-GB"/>
          </a:p>
          <a:p>
            <a:r>
              <a:rPr lang="en-GB"/>
              <a:t>Perform recovery operations using Windows Recovery </a:t>
            </a:r>
          </a:p>
        </p:txBody>
      </p:sp>
    </p:spTree>
    <p:extLst>
      <p:ext uri="{BB962C8B-B14F-4D97-AF65-F5344CB8AC3E}">
        <p14:creationId xmlns:p14="http://schemas.microsoft.com/office/powerpoint/2010/main" val="405471091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9F26D-7D7D-4342-8DF1-C3BB81E4F86F}"/>
              </a:ext>
            </a:extLst>
          </p:cNvPr>
          <p:cNvSpPr>
            <a:spLocks noGrp="1"/>
          </p:cNvSpPr>
          <p:nvPr>
            <p:ph type="title"/>
          </p:nvPr>
        </p:nvSpPr>
        <p:spPr/>
        <p:txBody>
          <a:bodyPr/>
          <a:lstStyle/>
          <a:p>
            <a:r>
              <a:rPr lang="en-GB"/>
              <a:t>Configure authorisation and authentication</a:t>
            </a:r>
            <a:br>
              <a:rPr lang="en-GB"/>
            </a:br>
            <a:r>
              <a:rPr lang="en-GB"/>
              <a:t>(1.3, 4.2, 5.1, 5.2, 5.3, 5.4, 5.5, 6.3) </a:t>
            </a:r>
          </a:p>
        </p:txBody>
      </p:sp>
      <p:sp>
        <p:nvSpPr>
          <p:cNvPr id="5" name="Content Placeholder 4">
            <a:extLst>
              <a:ext uri="{FF2B5EF4-FFF2-40B4-BE49-F238E27FC236}">
                <a16:creationId xmlns:a16="http://schemas.microsoft.com/office/drawing/2014/main" id="{8EDC46F1-73DC-F14C-A2C0-DCDF2E5D81EB}"/>
              </a:ext>
            </a:extLst>
          </p:cNvPr>
          <p:cNvSpPr>
            <a:spLocks noGrp="1"/>
          </p:cNvSpPr>
          <p:nvPr>
            <p:ph sz="half" idx="1"/>
          </p:nvPr>
        </p:nvSpPr>
        <p:spPr/>
        <p:txBody>
          <a:bodyPr>
            <a:normAutofit/>
          </a:bodyPr>
          <a:lstStyle/>
          <a:p>
            <a:r>
              <a:rPr lang="en-GB"/>
              <a:t>Configure Microsoft Passport</a:t>
            </a:r>
          </a:p>
          <a:p>
            <a:r>
              <a:rPr lang="en-GB"/>
              <a:t>Configure picture passwords and biometrics</a:t>
            </a:r>
          </a:p>
          <a:p>
            <a:r>
              <a:rPr lang="en-GB"/>
              <a:t>Configure workgroups</a:t>
            </a:r>
          </a:p>
          <a:p>
            <a:r>
              <a:rPr lang="en-GB"/>
              <a:t>Configure domain settings</a:t>
            </a:r>
          </a:p>
          <a:p>
            <a:r>
              <a:rPr lang="en-GB"/>
              <a:t>Configure Azure AD domain joins</a:t>
            </a:r>
          </a:p>
          <a:p>
            <a:r>
              <a:rPr lang="en-GB"/>
              <a:t>Configure </a:t>
            </a:r>
            <a:r>
              <a:rPr lang="en-GB" err="1"/>
              <a:t>HomeGroup</a:t>
            </a:r>
            <a:r>
              <a:rPr lang="en-GB"/>
              <a:t> settings</a:t>
            </a:r>
          </a:p>
          <a:p>
            <a:r>
              <a:rPr lang="en-GB"/>
              <a:t>Configure Credential Manager</a:t>
            </a:r>
          </a:p>
          <a:p>
            <a:r>
              <a:rPr lang="en-GB"/>
              <a:t>Configure local accounts</a:t>
            </a:r>
          </a:p>
        </p:txBody>
      </p:sp>
      <p:sp>
        <p:nvSpPr>
          <p:cNvPr id="6" name="Content Placeholder 5">
            <a:extLst>
              <a:ext uri="{FF2B5EF4-FFF2-40B4-BE49-F238E27FC236}">
                <a16:creationId xmlns:a16="http://schemas.microsoft.com/office/drawing/2014/main" id="{04C2EE3C-6F1A-8343-BCFC-3F0590F5BF07}"/>
              </a:ext>
            </a:extLst>
          </p:cNvPr>
          <p:cNvSpPr>
            <a:spLocks noGrp="1"/>
          </p:cNvSpPr>
          <p:nvPr>
            <p:ph sz="half" idx="2"/>
          </p:nvPr>
        </p:nvSpPr>
        <p:spPr/>
        <p:txBody>
          <a:bodyPr>
            <a:normAutofit/>
          </a:bodyPr>
          <a:lstStyle/>
          <a:p>
            <a:r>
              <a:rPr lang="en-GB"/>
              <a:t>Configure Microsoft accounts</a:t>
            </a:r>
          </a:p>
          <a:p>
            <a:r>
              <a:rPr lang="en-GB"/>
              <a:t>Configure Device Registration</a:t>
            </a:r>
          </a:p>
          <a:p>
            <a:r>
              <a:rPr lang="en-GB"/>
              <a:t>Configure Windows Hello</a:t>
            </a:r>
          </a:p>
          <a:p>
            <a:r>
              <a:rPr lang="en-GB"/>
              <a:t>Configure Device Guard</a:t>
            </a:r>
          </a:p>
          <a:p>
            <a:r>
              <a:rPr lang="en-GB"/>
              <a:t>Configure Credential Guard</a:t>
            </a:r>
          </a:p>
          <a:p>
            <a:r>
              <a:rPr lang="en-GB"/>
              <a:t>Configure Device Health Attestation</a:t>
            </a:r>
          </a:p>
          <a:p>
            <a:r>
              <a:rPr lang="en-GB"/>
              <a:t>Configure UAC behaviour</a:t>
            </a:r>
          </a:p>
          <a:p>
            <a:r>
              <a:rPr lang="en-GB"/>
              <a:t>Configure dynamic lock</a:t>
            </a:r>
          </a:p>
        </p:txBody>
      </p:sp>
    </p:spTree>
    <p:extLst>
      <p:ext uri="{BB962C8B-B14F-4D97-AF65-F5344CB8AC3E}">
        <p14:creationId xmlns:p14="http://schemas.microsoft.com/office/powerpoint/2010/main" val="136843870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9F26D-7D7D-4342-8DF1-C3BB81E4F86F}"/>
              </a:ext>
            </a:extLst>
          </p:cNvPr>
          <p:cNvSpPr>
            <a:spLocks noGrp="1"/>
          </p:cNvSpPr>
          <p:nvPr>
            <p:ph type="title"/>
          </p:nvPr>
        </p:nvSpPr>
        <p:spPr/>
        <p:txBody>
          <a:bodyPr>
            <a:normAutofit fontScale="90000"/>
          </a:bodyPr>
          <a:lstStyle/>
          <a:p>
            <a:r>
              <a:rPr lang="en-GB"/>
              <a:t>Configure advanced management tools</a:t>
            </a:r>
            <a:br>
              <a:rPr lang="en-GB"/>
            </a:br>
            <a:r>
              <a:rPr lang="en-GB"/>
              <a:t>(2.1, 2.2, 2.9, 3.7, 3.8, 10.7, 10.8, 11.3)</a:t>
            </a:r>
          </a:p>
        </p:txBody>
      </p:sp>
      <p:sp>
        <p:nvSpPr>
          <p:cNvPr id="3" name="Content Placeholder 2">
            <a:extLst>
              <a:ext uri="{FF2B5EF4-FFF2-40B4-BE49-F238E27FC236}">
                <a16:creationId xmlns:a16="http://schemas.microsoft.com/office/drawing/2014/main" id="{EA1C89F3-846C-ED4A-B2E8-F46F61863185}"/>
              </a:ext>
            </a:extLst>
          </p:cNvPr>
          <p:cNvSpPr>
            <a:spLocks noGrp="1"/>
          </p:cNvSpPr>
          <p:nvPr>
            <p:ph idx="1"/>
          </p:nvPr>
        </p:nvSpPr>
        <p:spPr/>
        <p:txBody>
          <a:bodyPr/>
          <a:lstStyle/>
          <a:p>
            <a:r>
              <a:rPr lang="en-GB"/>
              <a:t>Configure services</a:t>
            </a:r>
          </a:p>
          <a:p>
            <a:r>
              <a:rPr lang="en-GB"/>
              <a:t>Configure Device Manager</a:t>
            </a:r>
          </a:p>
          <a:p>
            <a:r>
              <a:rPr lang="en-GB"/>
              <a:t>Configure and use the MMC</a:t>
            </a:r>
          </a:p>
          <a:p>
            <a:r>
              <a:rPr lang="en-GB"/>
              <a:t>Configure Task Scheduler</a:t>
            </a:r>
          </a:p>
          <a:p>
            <a:r>
              <a:rPr lang="en-GB"/>
              <a:t>Configure automation of management tasks using Windows PowerShell</a:t>
            </a:r>
          </a:p>
          <a:p>
            <a:r>
              <a:rPr lang="en-GB"/>
              <a:t>Convert Group Policy objects to MDM policies using the MDM Migration Analysis tool </a:t>
            </a:r>
          </a:p>
          <a:p>
            <a:endParaRPr lang="en-GB"/>
          </a:p>
        </p:txBody>
      </p:sp>
    </p:spTree>
    <p:extLst>
      <p:ext uri="{BB962C8B-B14F-4D97-AF65-F5344CB8AC3E}">
        <p14:creationId xmlns:p14="http://schemas.microsoft.com/office/powerpoint/2010/main" val="337108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Costs </a:t>
            </a:r>
          </a:p>
        </p:txBody>
      </p:sp>
      <p:sp>
        <p:nvSpPr>
          <p:cNvPr id="3" name="Content Placeholder 2"/>
          <p:cNvSpPr>
            <a:spLocks noGrp="1"/>
          </p:cNvSpPr>
          <p:nvPr>
            <p:ph idx="1"/>
          </p:nvPr>
        </p:nvSpPr>
        <p:spPr/>
        <p:txBody>
          <a:bodyPr>
            <a:normAutofit/>
          </a:bodyPr>
          <a:lstStyle/>
          <a:p>
            <a:r>
              <a:rPr lang="en-GB" sz="2800"/>
              <a:t>£113 </a:t>
            </a:r>
          </a:p>
          <a:p>
            <a:r>
              <a:rPr lang="en-GB" sz="2800"/>
              <a:t>Exams are taken at:</a:t>
            </a:r>
          </a:p>
          <a:p>
            <a:pPr lvl="1"/>
            <a:r>
              <a:rPr lang="en-GB" sz="2400"/>
              <a:t>System Force IT Limited</a:t>
            </a:r>
            <a:br>
              <a:rPr lang="en-GB" sz="2400"/>
            </a:br>
            <a:r>
              <a:rPr lang="en-GB" sz="2400"/>
              <a:t>Units C1 &amp; C2 </a:t>
            </a:r>
            <a:r>
              <a:rPr lang="en-GB" sz="2400" err="1"/>
              <a:t>Brearley</a:t>
            </a:r>
            <a:r>
              <a:rPr lang="en-GB" sz="2400"/>
              <a:t> Place,</a:t>
            </a:r>
            <a:br>
              <a:rPr lang="en-GB" sz="2400"/>
            </a:br>
            <a:r>
              <a:rPr lang="en-GB" sz="2400"/>
              <a:t>Baird Road, Waterwells Business Park,</a:t>
            </a:r>
            <a:br>
              <a:rPr lang="en-GB" sz="2400"/>
            </a:br>
            <a:r>
              <a:rPr lang="en-GB" sz="2400" err="1"/>
              <a:t>Quedgeley</a:t>
            </a:r>
            <a:br>
              <a:rPr lang="en-GB" sz="2400"/>
            </a:br>
            <a:r>
              <a:rPr lang="en-GB" sz="2400"/>
              <a:t>Gloucester</a:t>
            </a:r>
            <a:br>
              <a:rPr lang="en-GB" sz="2400"/>
            </a:br>
            <a:r>
              <a:rPr lang="en-GB" sz="2400"/>
              <a:t>GL2 2GB</a:t>
            </a:r>
            <a:br>
              <a:rPr lang="en-GB" sz="2400"/>
            </a:br>
            <a:endParaRPr lang="en-GB" sz="2400"/>
          </a:p>
        </p:txBody>
      </p:sp>
    </p:spTree>
    <p:extLst>
      <p:ext uri="{BB962C8B-B14F-4D97-AF65-F5344CB8AC3E}">
        <p14:creationId xmlns:p14="http://schemas.microsoft.com/office/powerpoint/2010/main" val="1374426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1C8AB-205B-A04D-8296-522D76B02E76}"/>
              </a:ext>
            </a:extLst>
          </p:cNvPr>
          <p:cNvSpPr>
            <a:spLocks noGrp="1"/>
          </p:cNvSpPr>
          <p:nvPr>
            <p:ph type="title"/>
          </p:nvPr>
        </p:nvSpPr>
        <p:spPr/>
        <p:txBody>
          <a:bodyPr/>
          <a:lstStyle/>
          <a:p>
            <a:r>
              <a:rPr lang="en-GB"/>
              <a:t>Initial assessment test</a:t>
            </a:r>
          </a:p>
        </p:txBody>
      </p:sp>
      <p:sp>
        <p:nvSpPr>
          <p:cNvPr id="3" name="Content Placeholder 2">
            <a:extLst>
              <a:ext uri="{FF2B5EF4-FFF2-40B4-BE49-F238E27FC236}">
                <a16:creationId xmlns:a16="http://schemas.microsoft.com/office/drawing/2014/main" id="{E51E458F-62C9-454C-ACE6-5388B8004997}"/>
              </a:ext>
            </a:extLst>
          </p:cNvPr>
          <p:cNvSpPr>
            <a:spLocks noGrp="1"/>
          </p:cNvSpPr>
          <p:nvPr>
            <p:ph idx="1"/>
          </p:nvPr>
        </p:nvSpPr>
        <p:spPr/>
        <p:txBody>
          <a:bodyPr vert="horz" lIns="91440" tIns="45720" rIns="91440" bIns="45720" rtlCol="0" anchor="t">
            <a:normAutofit/>
          </a:bodyPr>
          <a:lstStyle/>
          <a:p>
            <a:r>
              <a:rPr lang="en-GB"/>
              <a:t>20 questions</a:t>
            </a:r>
          </a:p>
          <a:p>
            <a:r>
              <a:rPr lang="en-GB"/>
              <a:t>No time limit</a:t>
            </a:r>
          </a:p>
          <a:p>
            <a:r>
              <a:rPr lang="en-GB"/>
              <a:t>On </a:t>
            </a:r>
            <a:r>
              <a:rPr lang="en-GB">
                <a:hlinkClick r:id="rId2"/>
              </a:rPr>
              <a:t>www.superglos.co.uk/appWiki</a:t>
            </a:r>
            <a:endParaRPr lang="en-GB">
              <a:cs typeface="Calibri"/>
              <a:hlinkClick r:id="rId2"/>
            </a:endParaRPr>
          </a:p>
          <a:p>
            <a:endParaRPr lang="en-GB">
              <a:cs typeface="Calibri"/>
            </a:endParaRPr>
          </a:p>
        </p:txBody>
      </p:sp>
    </p:spTree>
    <p:extLst>
      <p:ext uri="{BB962C8B-B14F-4D97-AF65-F5344CB8AC3E}">
        <p14:creationId xmlns:p14="http://schemas.microsoft.com/office/powerpoint/2010/main" val="457714393"/>
      </p:ext>
    </p:extLst>
  </p:cSld>
  <p:clrMapOvr>
    <a:masterClrMapping/>
  </p:clrMapOvr>
</p:sld>
</file>

<file path=ppt/theme/theme1.xml><?xml version="1.0" encoding="utf-8"?>
<a:theme xmlns:a="http://schemas.openxmlformats.org/drawingml/2006/main" name="WBLv1.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BLv1.0" id="{AACD1113-43BD-4922-925A-CD1DA0D045CE}" vid="{F1A6EF5C-2EC3-48E4-890C-5E93662055A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78</Slides>
  <Notes>1</Notes>
  <HiddenSlides>0</HiddenSlides>
  <ScaleCrop>false</ScaleCrop>
  <HeadingPairs>
    <vt:vector size="4" baseType="variant">
      <vt:variant>
        <vt:lpstr>Theme</vt:lpstr>
      </vt:variant>
      <vt:variant>
        <vt:i4>1</vt:i4>
      </vt:variant>
      <vt:variant>
        <vt:lpstr>Slide Titles</vt:lpstr>
      </vt:variant>
      <vt:variant>
        <vt:i4>78</vt:i4>
      </vt:variant>
    </vt:vector>
  </HeadingPairs>
  <TitlesOfParts>
    <vt:vector size="79" baseType="lpstr">
      <vt:lpstr>WBLv1.0</vt:lpstr>
      <vt:lpstr>Ecordia, BCS, and the ever evolving process</vt:lpstr>
      <vt:lpstr>Introduction to Installing and Configuring Windows 10</vt:lpstr>
      <vt:lpstr>Aim</vt:lpstr>
      <vt:lpstr>Exam 70-698</vt:lpstr>
      <vt:lpstr>Resources</vt:lpstr>
      <vt:lpstr>Example feedback – know these:</vt:lpstr>
      <vt:lpstr>Exams</vt:lpstr>
      <vt:lpstr>Costs </vt:lpstr>
      <vt:lpstr>Initial assessment test</vt:lpstr>
      <vt:lpstr>Implement Windows Day 1</vt:lpstr>
      <vt:lpstr>Prepare for Installation  (7.1, 11.7)</vt:lpstr>
      <vt:lpstr>PowerPoint Presentation</vt:lpstr>
      <vt:lpstr>Windows 10 Buisness Experiences</vt:lpstr>
      <vt:lpstr>Windows 10 Business Experiences</vt:lpstr>
      <vt:lpstr>Hardware Requirements</vt:lpstr>
      <vt:lpstr>New install or Upgrade?</vt:lpstr>
      <vt:lpstr>Install Windows  (7.6, 7.9)</vt:lpstr>
      <vt:lpstr>Perform clean installations</vt:lpstr>
      <vt:lpstr>Installing a Multiboot System</vt:lpstr>
      <vt:lpstr>VHD</vt:lpstr>
      <vt:lpstr>VHD</vt:lpstr>
      <vt:lpstr>VHD</vt:lpstr>
      <vt:lpstr>VHD</vt:lpstr>
      <vt:lpstr>Configure devices and device drivers (2.1, 2.2, 2.3, 8.1)</vt:lpstr>
      <vt:lpstr>Import the VM from the server</vt:lpstr>
      <vt:lpstr>Configure Windows</vt:lpstr>
      <vt:lpstr>Perform post installation configuration </vt:lpstr>
      <vt:lpstr>Implement Windows in an enterprise environment (1.4, 4.5, 8.2, 8.4)</vt:lpstr>
      <vt:lpstr>Implementing Windows 10</vt:lpstr>
      <vt:lpstr>Client Needs</vt:lpstr>
      <vt:lpstr>Configure and support core services Day 2 </vt:lpstr>
      <vt:lpstr>Test</vt:lpstr>
      <vt:lpstr>User accounts</vt:lpstr>
      <vt:lpstr>Configure networking In The VM</vt:lpstr>
      <vt:lpstr>Configure networking DHCP</vt:lpstr>
      <vt:lpstr>Configure networking Static</vt:lpstr>
      <vt:lpstr>Configure networking APIPA</vt:lpstr>
      <vt:lpstr>Configure storage  (2.5, 2.7, 2.8)</vt:lpstr>
      <vt:lpstr>Partition and volume management</vt:lpstr>
      <vt:lpstr>Installing a new disk</vt:lpstr>
      <vt:lpstr>Disk Types</vt:lpstr>
      <vt:lpstr>Disk Types</vt:lpstr>
      <vt:lpstr>Partitioning and formatting storage</vt:lpstr>
      <vt:lpstr>Resizing</vt:lpstr>
      <vt:lpstr>DiskPart </vt:lpstr>
      <vt:lpstr>DiskPart</vt:lpstr>
      <vt:lpstr>PowerShell volume management</vt:lpstr>
      <vt:lpstr>PowerShell volume management</vt:lpstr>
      <vt:lpstr>Configure data access and usage (2.9, 2.11, 6.1, 6.2, 6.3, 6.5)</vt:lpstr>
      <vt:lpstr>Configure remote management  (10.7, 10.8)</vt:lpstr>
      <vt:lpstr>PowerPoint Presentation</vt:lpstr>
      <vt:lpstr>Manage and maintain Windows Day 3</vt:lpstr>
      <vt:lpstr>Implement apps  (4.1, 4.5)</vt:lpstr>
      <vt:lpstr>WDS</vt:lpstr>
      <vt:lpstr>WDS</vt:lpstr>
      <vt:lpstr>WDS</vt:lpstr>
      <vt:lpstr>WDS</vt:lpstr>
      <vt:lpstr>WDS</vt:lpstr>
      <vt:lpstr>WDS</vt:lpstr>
      <vt:lpstr>WDS</vt:lpstr>
      <vt:lpstr>WDS</vt:lpstr>
      <vt:lpstr>Configure updates  (11.1)</vt:lpstr>
      <vt:lpstr>Day 4</vt:lpstr>
      <vt:lpstr>Windows Memory Diagnostic Tool (WMDT)</vt:lpstr>
      <vt:lpstr>WMDT</vt:lpstr>
      <vt:lpstr>Windows Network Diagnostics</vt:lpstr>
      <vt:lpstr>Startup and Recovery options</vt:lpstr>
      <vt:lpstr>Task Scheduler</vt:lpstr>
      <vt:lpstr>Monitor Windows  (10.3, 10.4, 10.5, 10.6, 11.7)</vt:lpstr>
      <vt:lpstr>Event Log</vt:lpstr>
      <vt:lpstr>Event Log</vt:lpstr>
      <vt:lpstr>Event Log</vt:lpstr>
      <vt:lpstr>Configure a recovery drive &amp; Configure a system restore</vt:lpstr>
      <vt:lpstr>Windows 10 Backup</vt:lpstr>
      <vt:lpstr>File History</vt:lpstr>
      <vt:lpstr>Configure system and data recovery (11.2, 11.3, 11.4, 11.5, 11.6)</vt:lpstr>
      <vt:lpstr>Configure authorisation and authentication (1.3, 4.2, 5.1, 5.2, 5.3, 5.4, 5.5, 6.3) </vt:lpstr>
      <vt:lpstr>Configure advanced management tools (2.1, 2.2, 2.9, 3.7, 3.8, 10.7, 10.8, 11.3)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Infrastructure techncian</dc:title>
  <dc:creator>Bob Higgie</dc:creator>
  <cp:revision>1</cp:revision>
  <dcterms:created xsi:type="dcterms:W3CDTF">2017-10-06T13:15:22Z</dcterms:created>
  <dcterms:modified xsi:type="dcterms:W3CDTF">2019-02-14T13:37:47Z</dcterms:modified>
</cp:coreProperties>
</file>