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3"/>
  </p:notesMasterIdLst>
  <p:sldIdLst>
    <p:sldId id="285" r:id="rId5"/>
    <p:sldId id="293" r:id="rId6"/>
    <p:sldId id="290" r:id="rId7"/>
    <p:sldId id="291" r:id="rId8"/>
    <p:sldId id="292" r:id="rId9"/>
    <p:sldId id="294" r:id="rId10"/>
    <p:sldId id="286" r:id="rId11"/>
    <p:sldId id="295" r:id="rId12"/>
    <p:sldId id="296" r:id="rId13"/>
    <p:sldId id="297" r:id="rId14"/>
    <p:sldId id="299" r:id="rId15"/>
    <p:sldId id="2200" r:id="rId16"/>
    <p:sldId id="270" r:id="rId17"/>
    <p:sldId id="271" r:id="rId18"/>
    <p:sldId id="272" r:id="rId19"/>
    <p:sldId id="287"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 id="322" r:id="rId33"/>
    <p:sldId id="323" r:id="rId34"/>
    <p:sldId id="324" r:id="rId35"/>
    <p:sldId id="325" r:id="rId36"/>
    <p:sldId id="326" r:id="rId37"/>
    <p:sldId id="327" r:id="rId38"/>
    <p:sldId id="328" r:id="rId39"/>
    <p:sldId id="329" r:id="rId40"/>
    <p:sldId id="288" r:id="rId41"/>
    <p:sldId id="28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77881A-1B93-4C36-9FC0-11DF954BC9D7}" v="171" dt="2021-09-01T19:46:14.1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660"/>
  </p:normalViewPr>
  <p:slideViewPr>
    <p:cSldViewPr snapToGrid="0">
      <p:cViewPr varScale="1">
        <p:scale>
          <a:sx n="108" d="100"/>
          <a:sy n="108" d="100"/>
        </p:scale>
        <p:origin x="54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userId="2417584e-6dd1-4d54-906d-e7337ee83fb4" providerId="ADAL" clId="{B577881A-1B93-4C36-9FC0-11DF954BC9D7}"/>
    <pc:docChg chg="undo custSel addSld delSld modSld sldOrd">
      <pc:chgData name="Andrew" userId="2417584e-6dd1-4d54-906d-e7337ee83fb4" providerId="ADAL" clId="{B577881A-1B93-4C36-9FC0-11DF954BC9D7}" dt="2021-09-01T19:46:14.180" v="2299" actId="27636"/>
      <pc:docMkLst>
        <pc:docMk/>
      </pc:docMkLst>
      <pc:sldChg chg="modSp add mod">
        <pc:chgData name="Andrew" userId="2417584e-6dd1-4d54-906d-e7337ee83fb4" providerId="ADAL" clId="{B577881A-1B93-4C36-9FC0-11DF954BC9D7}" dt="2021-09-01T19:22:54.623" v="2064" actId="27636"/>
        <pc:sldMkLst>
          <pc:docMk/>
          <pc:sldMk cId="354773604" sldId="270"/>
        </pc:sldMkLst>
        <pc:spChg chg="mod">
          <ac:chgData name="Andrew" userId="2417584e-6dd1-4d54-906d-e7337ee83fb4" providerId="ADAL" clId="{B577881A-1B93-4C36-9FC0-11DF954BC9D7}" dt="2021-09-01T19:22:54.623" v="2064" actId="27636"/>
          <ac:spMkLst>
            <pc:docMk/>
            <pc:sldMk cId="354773604" sldId="270"/>
            <ac:spMk id="3" creationId="{00000000-0000-0000-0000-000000000000}"/>
          </ac:spMkLst>
        </pc:spChg>
      </pc:sldChg>
      <pc:sldChg chg="modSp add mod">
        <pc:chgData name="Andrew" userId="2417584e-6dd1-4d54-906d-e7337ee83fb4" providerId="ADAL" clId="{B577881A-1B93-4C36-9FC0-11DF954BC9D7}" dt="2021-09-01T19:22:54.638" v="2065" actId="27636"/>
        <pc:sldMkLst>
          <pc:docMk/>
          <pc:sldMk cId="2893530536" sldId="271"/>
        </pc:sldMkLst>
        <pc:spChg chg="mod">
          <ac:chgData name="Andrew" userId="2417584e-6dd1-4d54-906d-e7337ee83fb4" providerId="ADAL" clId="{B577881A-1B93-4C36-9FC0-11DF954BC9D7}" dt="2021-09-01T19:22:54.638" v="2065" actId="27636"/>
          <ac:spMkLst>
            <pc:docMk/>
            <pc:sldMk cId="2893530536" sldId="271"/>
            <ac:spMk id="3" creationId="{00000000-0000-0000-0000-000000000000}"/>
          </ac:spMkLst>
        </pc:spChg>
      </pc:sldChg>
      <pc:sldChg chg="modSp add mod">
        <pc:chgData name="Andrew" userId="2417584e-6dd1-4d54-906d-e7337ee83fb4" providerId="ADAL" clId="{B577881A-1B93-4C36-9FC0-11DF954BC9D7}" dt="2021-09-01T19:22:54.647" v="2066" actId="27636"/>
        <pc:sldMkLst>
          <pc:docMk/>
          <pc:sldMk cId="420301183" sldId="272"/>
        </pc:sldMkLst>
        <pc:spChg chg="mod">
          <ac:chgData name="Andrew" userId="2417584e-6dd1-4d54-906d-e7337ee83fb4" providerId="ADAL" clId="{B577881A-1B93-4C36-9FC0-11DF954BC9D7}" dt="2021-09-01T19:22:54.647" v="2066" actId="27636"/>
          <ac:spMkLst>
            <pc:docMk/>
            <pc:sldMk cId="420301183" sldId="272"/>
            <ac:spMk id="3" creationId="{00000000-0000-0000-0000-000000000000}"/>
          </ac:spMkLst>
        </pc:spChg>
      </pc:sldChg>
      <pc:sldChg chg="addSp delSp modSp new mod modClrScheme chgLayout">
        <pc:chgData name="Andrew" userId="2417584e-6dd1-4d54-906d-e7337ee83fb4" providerId="ADAL" clId="{B577881A-1B93-4C36-9FC0-11DF954BC9D7}" dt="2021-09-01T18:35:48.841" v="239" actId="20577"/>
        <pc:sldMkLst>
          <pc:docMk/>
          <pc:sldMk cId="1194189149" sldId="290"/>
        </pc:sldMkLst>
        <pc:spChg chg="mod ord">
          <ac:chgData name="Andrew" userId="2417584e-6dd1-4d54-906d-e7337ee83fb4" providerId="ADAL" clId="{B577881A-1B93-4C36-9FC0-11DF954BC9D7}" dt="2021-09-01T18:31:30.541" v="25" actId="700"/>
          <ac:spMkLst>
            <pc:docMk/>
            <pc:sldMk cId="1194189149" sldId="290"/>
            <ac:spMk id="2" creationId="{0F9E3E86-0640-43BF-8A55-510D24EF3B65}"/>
          </ac:spMkLst>
        </pc:spChg>
        <pc:spChg chg="del mod ord">
          <ac:chgData name="Andrew" userId="2417584e-6dd1-4d54-906d-e7337ee83fb4" providerId="ADAL" clId="{B577881A-1B93-4C36-9FC0-11DF954BC9D7}" dt="2021-09-01T18:31:30.541" v="25" actId="700"/>
          <ac:spMkLst>
            <pc:docMk/>
            <pc:sldMk cId="1194189149" sldId="290"/>
            <ac:spMk id="3" creationId="{7F9DBCB5-D8B2-4140-85AA-5AAB89232DF1}"/>
          </ac:spMkLst>
        </pc:spChg>
        <pc:spChg chg="del">
          <ac:chgData name="Andrew" userId="2417584e-6dd1-4d54-906d-e7337ee83fb4" providerId="ADAL" clId="{B577881A-1B93-4C36-9FC0-11DF954BC9D7}" dt="2021-09-01T18:31:30.541" v="25" actId="700"/>
          <ac:spMkLst>
            <pc:docMk/>
            <pc:sldMk cId="1194189149" sldId="290"/>
            <ac:spMk id="4" creationId="{464AECD0-458A-4F6A-9CEE-4CF834DC2CEB}"/>
          </ac:spMkLst>
        </pc:spChg>
        <pc:spChg chg="del">
          <ac:chgData name="Andrew" userId="2417584e-6dd1-4d54-906d-e7337ee83fb4" providerId="ADAL" clId="{B577881A-1B93-4C36-9FC0-11DF954BC9D7}" dt="2021-09-01T18:31:30.541" v="25" actId="700"/>
          <ac:spMkLst>
            <pc:docMk/>
            <pc:sldMk cId="1194189149" sldId="290"/>
            <ac:spMk id="5" creationId="{291E8B72-0E92-4263-B0D3-D3DBCCEAEC1A}"/>
          </ac:spMkLst>
        </pc:spChg>
        <pc:spChg chg="del">
          <ac:chgData name="Andrew" userId="2417584e-6dd1-4d54-906d-e7337ee83fb4" providerId="ADAL" clId="{B577881A-1B93-4C36-9FC0-11DF954BC9D7}" dt="2021-09-01T18:31:30.541" v="25" actId="700"/>
          <ac:spMkLst>
            <pc:docMk/>
            <pc:sldMk cId="1194189149" sldId="290"/>
            <ac:spMk id="6" creationId="{F2229308-90D2-48EF-AD99-183262952CD3}"/>
          </ac:spMkLst>
        </pc:spChg>
        <pc:spChg chg="del">
          <ac:chgData name="Andrew" userId="2417584e-6dd1-4d54-906d-e7337ee83fb4" providerId="ADAL" clId="{B577881A-1B93-4C36-9FC0-11DF954BC9D7}" dt="2021-09-01T18:31:30.541" v="25" actId="700"/>
          <ac:spMkLst>
            <pc:docMk/>
            <pc:sldMk cId="1194189149" sldId="290"/>
            <ac:spMk id="7" creationId="{71294DA6-4A2F-4A26-9B3D-8F64ADDDDA56}"/>
          </ac:spMkLst>
        </pc:spChg>
        <pc:spChg chg="del">
          <ac:chgData name="Andrew" userId="2417584e-6dd1-4d54-906d-e7337ee83fb4" providerId="ADAL" clId="{B577881A-1B93-4C36-9FC0-11DF954BC9D7}" dt="2021-09-01T18:31:30.541" v="25" actId="700"/>
          <ac:spMkLst>
            <pc:docMk/>
            <pc:sldMk cId="1194189149" sldId="290"/>
            <ac:spMk id="8" creationId="{F83261A5-6A4F-4E2F-837B-A7CD08332050}"/>
          </ac:spMkLst>
        </pc:spChg>
        <pc:spChg chg="add mod ord">
          <ac:chgData name="Andrew" userId="2417584e-6dd1-4d54-906d-e7337ee83fb4" providerId="ADAL" clId="{B577881A-1B93-4C36-9FC0-11DF954BC9D7}" dt="2021-09-01T18:35:48.841" v="239" actId="20577"/>
          <ac:spMkLst>
            <pc:docMk/>
            <pc:sldMk cId="1194189149" sldId="290"/>
            <ac:spMk id="9" creationId="{C6DA611C-8478-4A5C-BD0E-2B486622041E}"/>
          </ac:spMkLst>
        </pc:spChg>
      </pc:sldChg>
      <pc:sldChg chg="modSp new del mod">
        <pc:chgData name="Andrew" userId="2417584e-6dd1-4d54-906d-e7337ee83fb4" providerId="ADAL" clId="{B577881A-1B93-4C36-9FC0-11DF954BC9D7}" dt="2021-09-01T18:34:38.089" v="96" actId="680"/>
        <pc:sldMkLst>
          <pc:docMk/>
          <pc:sldMk cId="323667028" sldId="291"/>
        </pc:sldMkLst>
        <pc:spChg chg="mod">
          <ac:chgData name="Andrew" userId="2417584e-6dd1-4d54-906d-e7337ee83fb4" providerId="ADAL" clId="{B577881A-1B93-4C36-9FC0-11DF954BC9D7}" dt="2021-09-01T18:34:37.725" v="95" actId="20577"/>
          <ac:spMkLst>
            <pc:docMk/>
            <pc:sldMk cId="323667028" sldId="291"/>
            <ac:spMk id="2" creationId="{F846E163-9B78-440A-8CD1-ECB1945F854A}"/>
          </ac:spMkLst>
        </pc:spChg>
      </pc:sldChg>
      <pc:sldChg chg="addSp delSp modSp new mod">
        <pc:chgData name="Andrew" userId="2417584e-6dd1-4d54-906d-e7337ee83fb4" providerId="ADAL" clId="{B577881A-1B93-4C36-9FC0-11DF954BC9D7}" dt="2021-09-01T18:48:25.955" v="563" actId="20577"/>
        <pc:sldMkLst>
          <pc:docMk/>
          <pc:sldMk cId="2639489976" sldId="291"/>
        </pc:sldMkLst>
        <pc:spChg chg="mod">
          <ac:chgData name="Andrew" userId="2417584e-6dd1-4d54-906d-e7337ee83fb4" providerId="ADAL" clId="{B577881A-1B93-4C36-9FC0-11DF954BC9D7}" dt="2021-09-01T18:48:25.955" v="563" actId="20577"/>
          <ac:spMkLst>
            <pc:docMk/>
            <pc:sldMk cId="2639489976" sldId="291"/>
            <ac:spMk id="2" creationId="{55FE96B9-614F-454F-AD2B-3181C109C74D}"/>
          </ac:spMkLst>
        </pc:spChg>
        <pc:spChg chg="del">
          <ac:chgData name="Andrew" userId="2417584e-6dd1-4d54-906d-e7337ee83fb4" providerId="ADAL" clId="{B577881A-1B93-4C36-9FC0-11DF954BC9D7}" dt="2021-09-01T18:43:46.753" v="261" actId="22"/>
          <ac:spMkLst>
            <pc:docMk/>
            <pc:sldMk cId="2639489976" sldId="291"/>
            <ac:spMk id="3" creationId="{CACB318E-2E7B-4FEC-B805-E84FDD03C199}"/>
          </ac:spMkLst>
        </pc:spChg>
        <pc:picChg chg="add del mod">
          <ac:chgData name="Andrew" userId="2417584e-6dd1-4d54-906d-e7337ee83fb4" providerId="ADAL" clId="{B577881A-1B93-4C36-9FC0-11DF954BC9D7}" dt="2021-09-01T18:39:09.822" v="246" actId="478"/>
          <ac:picMkLst>
            <pc:docMk/>
            <pc:sldMk cId="2639489976" sldId="291"/>
            <ac:picMk id="5" creationId="{A8575AAE-E0F5-4DB1-8F28-9C3C04FE2975}"/>
          </ac:picMkLst>
        </pc:picChg>
        <pc:picChg chg="add mod modCrop">
          <ac:chgData name="Andrew" userId="2417584e-6dd1-4d54-906d-e7337ee83fb4" providerId="ADAL" clId="{B577881A-1B93-4C36-9FC0-11DF954BC9D7}" dt="2021-09-01T18:43:30.825" v="253" actId="1076"/>
          <ac:picMkLst>
            <pc:docMk/>
            <pc:sldMk cId="2639489976" sldId="291"/>
            <ac:picMk id="7" creationId="{8E62D86C-6382-441F-AC52-CFC249D57670}"/>
          </ac:picMkLst>
        </pc:picChg>
        <pc:picChg chg="add mod modCrop">
          <ac:chgData name="Andrew" userId="2417584e-6dd1-4d54-906d-e7337ee83fb4" providerId="ADAL" clId="{B577881A-1B93-4C36-9FC0-11DF954BC9D7}" dt="2021-09-01T18:48:00.338" v="537" actId="1076"/>
          <ac:picMkLst>
            <pc:docMk/>
            <pc:sldMk cId="2639489976" sldId="291"/>
            <ac:picMk id="9" creationId="{FDEA3421-6994-459E-B176-DFAE6B49403A}"/>
          </ac:picMkLst>
        </pc:picChg>
        <pc:picChg chg="add mod ord modCrop">
          <ac:chgData name="Andrew" userId="2417584e-6dd1-4d54-906d-e7337ee83fb4" providerId="ADAL" clId="{B577881A-1B93-4C36-9FC0-11DF954BC9D7}" dt="2021-09-01T18:48:02.729" v="539" actId="1076"/>
          <ac:picMkLst>
            <pc:docMk/>
            <pc:sldMk cId="2639489976" sldId="291"/>
            <ac:picMk id="11" creationId="{E9FAC46B-34E2-4B2B-AE9F-A5557DCDC2C1}"/>
          </ac:picMkLst>
        </pc:picChg>
        <pc:picChg chg="add mod modCrop">
          <ac:chgData name="Andrew" userId="2417584e-6dd1-4d54-906d-e7337ee83fb4" providerId="ADAL" clId="{B577881A-1B93-4C36-9FC0-11DF954BC9D7}" dt="2021-09-01T18:48:07.225" v="541" actId="1076"/>
          <ac:picMkLst>
            <pc:docMk/>
            <pc:sldMk cId="2639489976" sldId="291"/>
            <ac:picMk id="13" creationId="{66548792-F149-4709-87B5-B887FE6F92AF}"/>
          </ac:picMkLst>
        </pc:picChg>
        <pc:picChg chg="add mod modCrop">
          <ac:chgData name="Andrew" userId="2417584e-6dd1-4d54-906d-e7337ee83fb4" providerId="ADAL" clId="{B577881A-1B93-4C36-9FC0-11DF954BC9D7}" dt="2021-09-01T18:48:03.708" v="540" actId="1076"/>
          <ac:picMkLst>
            <pc:docMk/>
            <pc:sldMk cId="2639489976" sldId="291"/>
            <ac:picMk id="15" creationId="{9A87146A-0FBB-4962-862B-E73E8D26C055}"/>
          </ac:picMkLst>
        </pc:picChg>
        <pc:picChg chg="add mod modCrop">
          <ac:chgData name="Andrew" userId="2417584e-6dd1-4d54-906d-e7337ee83fb4" providerId="ADAL" clId="{B577881A-1B93-4C36-9FC0-11DF954BC9D7}" dt="2021-09-01T18:47:31.752" v="525" actId="1076"/>
          <ac:picMkLst>
            <pc:docMk/>
            <pc:sldMk cId="2639489976" sldId="291"/>
            <ac:picMk id="17" creationId="{B40D2E5C-5984-434E-86EB-AB8038810367}"/>
          </ac:picMkLst>
        </pc:picChg>
        <pc:picChg chg="add mod modCrop">
          <ac:chgData name="Andrew" userId="2417584e-6dd1-4d54-906d-e7337ee83fb4" providerId="ADAL" clId="{B577881A-1B93-4C36-9FC0-11DF954BC9D7}" dt="2021-09-01T18:47:59.059" v="536" actId="1076"/>
          <ac:picMkLst>
            <pc:docMk/>
            <pc:sldMk cId="2639489976" sldId="291"/>
            <ac:picMk id="19" creationId="{B05C833E-A496-487B-A414-7B24C5E6AFD5}"/>
          </ac:picMkLst>
        </pc:picChg>
        <pc:picChg chg="add del mod">
          <ac:chgData name="Andrew" userId="2417584e-6dd1-4d54-906d-e7337ee83fb4" providerId="ADAL" clId="{B577881A-1B93-4C36-9FC0-11DF954BC9D7}" dt="2021-09-01T18:48:14.486" v="545" actId="478"/>
          <ac:picMkLst>
            <pc:docMk/>
            <pc:sldMk cId="2639489976" sldId="291"/>
            <ac:picMk id="21" creationId="{D1F88F9B-C00A-4DEE-BF61-9657E7BB41C6}"/>
          </ac:picMkLst>
        </pc:picChg>
      </pc:sldChg>
      <pc:sldChg chg="addSp modSp new mod">
        <pc:chgData name="Andrew" userId="2417584e-6dd1-4d54-906d-e7337ee83fb4" providerId="ADAL" clId="{B577881A-1B93-4C36-9FC0-11DF954BC9D7}" dt="2021-09-01T18:54:53.648" v="649" actId="14100"/>
        <pc:sldMkLst>
          <pc:docMk/>
          <pc:sldMk cId="4265877504" sldId="292"/>
        </pc:sldMkLst>
        <pc:spChg chg="mod">
          <ac:chgData name="Andrew" userId="2417584e-6dd1-4d54-906d-e7337ee83fb4" providerId="ADAL" clId="{B577881A-1B93-4C36-9FC0-11DF954BC9D7}" dt="2021-09-01T18:49:04.358" v="644" actId="20577"/>
          <ac:spMkLst>
            <pc:docMk/>
            <pc:sldMk cId="4265877504" sldId="292"/>
            <ac:spMk id="2" creationId="{CEEDC973-755D-4EE9-A816-BC10D057A0F5}"/>
          </ac:spMkLst>
        </pc:spChg>
        <pc:picChg chg="add mod">
          <ac:chgData name="Andrew" userId="2417584e-6dd1-4d54-906d-e7337ee83fb4" providerId="ADAL" clId="{B577881A-1B93-4C36-9FC0-11DF954BC9D7}" dt="2021-09-01T18:54:53.648" v="649" actId="14100"/>
          <ac:picMkLst>
            <pc:docMk/>
            <pc:sldMk cId="4265877504" sldId="292"/>
            <ac:picMk id="5" creationId="{039FDABA-FD51-4177-AC98-E4B48EE0FCC6}"/>
          </ac:picMkLst>
        </pc:picChg>
      </pc:sldChg>
      <pc:sldChg chg="modSp new mod">
        <pc:chgData name="Andrew" userId="2417584e-6dd1-4d54-906d-e7337ee83fb4" providerId="ADAL" clId="{B577881A-1B93-4C36-9FC0-11DF954BC9D7}" dt="2021-09-01T18:58:48.166" v="789" actId="20577"/>
        <pc:sldMkLst>
          <pc:docMk/>
          <pc:sldMk cId="2868125808" sldId="293"/>
        </pc:sldMkLst>
        <pc:spChg chg="mod">
          <ac:chgData name="Andrew" userId="2417584e-6dd1-4d54-906d-e7337ee83fb4" providerId="ADAL" clId="{B577881A-1B93-4C36-9FC0-11DF954BC9D7}" dt="2021-09-01T18:48:42.413" v="583" actId="20577"/>
          <ac:spMkLst>
            <pc:docMk/>
            <pc:sldMk cId="2868125808" sldId="293"/>
            <ac:spMk id="2" creationId="{396C2D76-21E8-4758-B2F5-30D1A684C0B0}"/>
          </ac:spMkLst>
        </pc:spChg>
        <pc:spChg chg="mod">
          <ac:chgData name="Andrew" userId="2417584e-6dd1-4d54-906d-e7337ee83fb4" providerId="ADAL" clId="{B577881A-1B93-4C36-9FC0-11DF954BC9D7}" dt="2021-09-01T18:48:47.954" v="604" actId="20577"/>
          <ac:spMkLst>
            <pc:docMk/>
            <pc:sldMk cId="2868125808" sldId="293"/>
            <ac:spMk id="3" creationId="{91053013-0530-412B-978C-7D4FDCB07DA3}"/>
          </ac:spMkLst>
        </pc:spChg>
        <pc:spChg chg="mod">
          <ac:chgData name="Andrew" userId="2417584e-6dd1-4d54-906d-e7337ee83fb4" providerId="ADAL" clId="{B577881A-1B93-4C36-9FC0-11DF954BC9D7}" dt="2021-09-01T18:58:29.943" v="756" actId="313"/>
          <ac:spMkLst>
            <pc:docMk/>
            <pc:sldMk cId="2868125808" sldId="293"/>
            <ac:spMk id="4" creationId="{54495007-6A45-44F7-A29D-5DDA303FAF11}"/>
          </ac:spMkLst>
        </pc:spChg>
        <pc:spChg chg="mod">
          <ac:chgData name="Andrew" userId="2417584e-6dd1-4d54-906d-e7337ee83fb4" providerId="ADAL" clId="{B577881A-1B93-4C36-9FC0-11DF954BC9D7}" dt="2021-09-01T18:57:18.502" v="698" actId="20577"/>
          <ac:spMkLst>
            <pc:docMk/>
            <pc:sldMk cId="2868125808" sldId="293"/>
            <ac:spMk id="5" creationId="{6C5FCAFD-BA12-48AA-90EF-6F3DD375C909}"/>
          </ac:spMkLst>
        </pc:spChg>
        <pc:spChg chg="mod">
          <ac:chgData name="Andrew" userId="2417584e-6dd1-4d54-906d-e7337ee83fb4" providerId="ADAL" clId="{B577881A-1B93-4C36-9FC0-11DF954BC9D7}" dt="2021-09-01T18:57:47.819" v="716" actId="20577"/>
          <ac:spMkLst>
            <pc:docMk/>
            <pc:sldMk cId="2868125808" sldId="293"/>
            <ac:spMk id="7" creationId="{5E4E8946-032C-426F-A637-C4454DF2EAE2}"/>
          </ac:spMkLst>
        </pc:spChg>
        <pc:spChg chg="mod">
          <ac:chgData name="Andrew" userId="2417584e-6dd1-4d54-906d-e7337ee83fb4" providerId="ADAL" clId="{B577881A-1B93-4C36-9FC0-11DF954BC9D7}" dt="2021-09-01T18:58:48.166" v="789" actId="20577"/>
          <ac:spMkLst>
            <pc:docMk/>
            <pc:sldMk cId="2868125808" sldId="293"/>
            <ac:spMk id="8" creationId="{59425CBA-2446-44AD-9077-F35BC363AC27}"/>
          </ac:spMkLst>
        </pc:spChg>
      </pc:sldChg>
      <pc:sldChg chg="modSp new mod">
        <pc:chgData name="Andrew" userId="2417584e-6dd1-4d54-906d-e7337ee83fb4" providerId="ADAL" clId="{B577881A-1B93-4C36-9FC0-11DF954BC9D7}" dt="2021-09-01T19:01:52.665" v="1205" actId="20577"/>
        <pc:sldMkLst>
          <pc:docMk/>
          <pc:sldMk cId="2094644838" sldId="294"/>
        </pc:sldMkLst>
        <pc:spChg chg="mod">
          <ac:chgData name="Andrew" userId="2417584e-6dd1-4d54-906d-e7337ee83fb4" providerId="ADAL" clId="{B577881A-1B93-4C36-9FC0-11DF954BC9D7}" dt="2021-09-01T18:59:45.240" v="833" actId="20577"/>
          <ac:spMkLst>
            <pc:docMk/>
            <pc:sldMk cId="2094644838" sldId="294"/>
            <ac:spMk id="2" creationId="{FB0079CA-7559-4A5F-8081-7BF0E24DB178}"/>
          </ac:spMkLst>
        </pc:spChg>
        <pc:spChg chg="mod">
          <ac:chgData name="Andrew" userId="2417584e-6dd1-4d54-906d-e7337ee83fb4" providerId="ADAL" clId="{B577881A-1B93-4C36-9FC0-11DF954BC9D7}" dt="2021-09-01T19:01:52.665" v="1205" actId="20577"/>
          <ac:spMkLst>
            <pc:docMk/>
            <pc:sldMk cId="2094644838" sldId="294"/>
            <ac:spMk id="3" creationId="{6E0357F5-5F79-40C2-9E53-EA3F7B18554D}"/>
          </ac:spMkLst>
        </pc:spChg>
      </pc:sldChg>
      <pc:sldChg chg="addSp delSp modSp new mod modClrScheme chgLayout modNotesTx">
        <pc:chgData name="Andrew" userId="2417584e-6dd1-4d54-906d-e7337ee83fb4" providerId="ADAL" clId="{B577881A-1B93-4C36-9FC0-11DF954BC9D7}" dt="2021-09-01T19:12:43.338" v="1652" actId="20577"/>
        <pc:sldMkLst>
          <pc:docMk/>
          <pc:sldMk cId="3778385690" sldId="295"/>
        </pc:sldMkLst>
        <pc:spChg chg="mod ord">
          <ac:chgData name="Andrew" userId="2417584e-6dd1-4d54-906d-e7337ee83fb4" providerId="ADAL" clId="{B577881A-1B93-4C36-9FC0-11DF954BC9D7}" dt="2021-09-01T19:08:26.177" v="1209" actId="27636"/>
          <ac:spMkLst>
            <pc:docMk/>
            <pc:sldMk cId="3778385690" sldId="295"/>
            <ac:spMk id="2" creationId="{0F4D2C95-8E51-4389-821F-2C76FC6117E5}"/>
          </ac:spMkLst>
        </pc:spChg>
        <pc:spChg chg="del mod ord">
          <ac:chgData name="Andrew" userId="2417584e-6dd1-4d54-906d-e7337ee83fb4" providerId="ADAL" clId="{B577881A-1B93-4C36-9FC0-11DF954BC9D7}" dt="2021-09-01T19:08:26.170" v="1208" actId="700"/>
          <ac:spMkLst>
            <pc:docMk/>
            <pc:sldMk cId="3778385690" sldId="295"/>
            <ac:spMk id="3" creationId="{6BE5BAC1-42C6-4046-8DA0-E76DC86A112C}"/>
          </ac:spMkLst>
        </pc:spChg>
        <pc:spChg chg="del">
          <ac:chgData name="Andrew" userId="2417584e-6dd1-4d54-906d-e7337ee83fb4" providerId="ADAL" clId="{B577881A-1B93-4C36-9FC0-11DF954BC9D7}" dt="2021-09-01T19:08:26.170" v="1208" actId="700"/>
          <ac:spMkLst>
            <pc:docMk/>
            <pc:sldMk cId="3778385690" sldId="295"/>
            <ac:spMk id="4" creationId="{A91C9C38-3D29-4F4C-99EF-42BD998D76FC}"/>
          </ac:spMkLst>
        </pc:spChg>
        <pc:spChg chg="del">
          <ac:chgData name="Andrew" userId="2417584e-6dd1-4d54-906d-e7337ee83fb4" providerId="ADAL" clId="{B577881A-1B93-4C36-9FC0-11DF954BC9D7}" dt="2021-09-01T19:08:26.170" v="1208" actId="700"/>
          <ac:spMkLst>
            <pc:docMk/>
            <pc:sldMk cId="3778385690" sldId="295"/>
            <ac:spMk id="5" creationId="{E3362B7C-600D-43C6-9DE5-CE8E234D1230}"/>
          </ac:spMkLst>
        </pc:spChg>
        <pc:spChg chg="del">
          <ac:chgData name="Andrew" userId="2417584e-6dd1-4d54-906d-e7337ee83fb4" providerId="ADAL" clId="{B577881A-1B93-4C36-9FC0-11DF954BC9D7}" dt="2021-09-01T19:08:26.170" v="1208" actId="700"/>
          <ac:spMkLst>
            <pc:docMk/>
            <pc:sldMk cId="3778385690" sldId="295"/>
            <ac:spMk id="6" creationId="{8625F5B2-46A9-4DD7-806E-0821D078B87F}"/>
          </ac:spMkLst>
        </pc:spChg>
        <pc:spChg chg="del">
          <ac:chgData name="Andrew" userId="2417584e-6dd1-4d54-906d-e7337ee83fb4" providerId="ADAL" clId="{B577881A-1B93-4C36-9FC0-11DF954BC9D7}" dt="2021-09-01T19:08:26.170" v="1208" actId="700"/>
          <ac:spMkLst>
            <pc:docMk/>
            <pc:sldMk cId="3778385690" sldId="295"/>
            <ac:spMk id="7" creationId="{2C0C3DD3-A16F-4001-B600-13B89A05FC1B}"/>
          </ac:spMkLst>
        </pc:spChg>
        <pc:spChg chg="del">
          <ac:chgData name="Andrew" userId="2417584e-6dd1-4d54-906d-e7337ee83fb4" providerId="ADAL" clId="{B577881A-1B93-4C36-9FC0-11DF954BC9D7}" dt="2021-09-01T19:08:26.170" v="1208" actId="700"/>
          <ac:spMkLst>
            <pc:docMk/>
            <pc:sldMk cId="3778385690" sldId="295"/>
            <ac:spMk id="8" creationId="{11A852D2-E9E2-4871-95B4-B0EED93DE396}"/>
          </ac:spMkLst>
        </pc:spChg>
        <pc:spChg chg="add mod ord">
          <ac:chgData name="Andrew" userId="2417584e-6dd1-4d54-906d-e7337ee83fb4" providerId="ADAL" clId="{B577881A-1B93-4C36-9FC0-11DF954BC9D7}" dt="2021-09-01T19:12:38.218" v="1647" actId="20577"/>
          <ac:spMkLst>
            <pc:docMk/>
            <pc:sldMk cId="3778385690" sldId="295"/>
            <ac:spMk id="9" creationId="{A15D8FCF-F913-4EA1-BA28-74CD0475452B}"/>
          </ac:spMkLst>
        </pc:spChg>
      </pc:sldChg>
      <pc:sldChg chg="addSp delSp modSp new mod">
        <pc:chgData name="Andrew" userId="2417584e-6dd1-4d54-906d-e7337ee83fb4" providerId="ADAL" clId="{B577881A-1B93-4C36-9FC0-11DF954BC9D7}" dt="2021-09-01T19:16:10.845" v="1688" actId="1076"/>
        <pc:sldMkLst>
          <pc:docMk/>
          <pc:sldMk cId="624405259" sldId="296"/>
        </pc:sldMkLst>
        <pc:spChg chg="mod">
          <ac:chgData name="Andrew" userId="2417584e-6dd1-4d54-906d-e7337ee83fb4" providerId="ADAL" clId="{B577881A-1B93-4C36-9FC0-11DF954BC9D7}" dt="2021-09-01T19:13:34.299" v="1655" actId="27636"/>
          <ac:spMkLst>
            <pc:docMk/>
            <pc:sldMk cId="624405259" sldId="296"/>
            <ac:spMk id="2" creationId="{ED702F65-5499-47F2-9A89-387FE7344E52}"/>
          </ac:spMkLst>
        </pc:spChg>
        <pc:spChg chg="del">
          <ac:chgData name="Andrew" userId="2417584e-6dd1-4d54-906d-e7337ee83fb4" providerId="ADAL" clId="{B577881A-1B93-4C36-9FC0-11DF954BC9D7}" dt="2021-09-01T19:13:56.310" v="1656" actId="931"/>
          <ac:spMkLst>
            <pc:docMk/>
            <pc:sldMk cId="624405259" sldId="296"/>
            <ac:spMk id="3" creationId="{8BD7639A-A064-47C1-83AB-A35898C460BE}"/>
          </ac:spMkLst>
        </pc:spChg>
        <pc:spChg chg="add del mod">
          <ac:chgData name="Andrew" userId="2417584e-6dd1-4d54-906d-e7337ee83fb4" providerId="ADAL" clId="{B577881A-1B93-4C36-9FC0-11DF954BC9D7}" dt="2021-09-01T19:15:30.471" v="1674" actId="478"/>
          <ac:spMkLst>
            <pc:docMk/>
            <pc:sldMk cId="624405259" sldId="296"/>
            <ac:spMk id="16" creationId="{468B8B37-2654-4748-AC6F-7E1C07AB5517}"/>
          </ac:spMkLst>
        </pc:spChg>
        <pc:picChg chg="add del mod">
          <ac:chgData name="Andrew" userId="2417584e-6dd1-4d54-906d-e7337ee83fb4" providerId="ADAL" clId="{B577881A-1B93-4C36-9FC0-11DF954BC9D7}" dt="2021-09-01T19:15:25.279" v="1673" actId="478"/>
          <ac:picMkLst>
            <pc:docMk/>
            <pc:sldMk cId="624405259" sldId="296"/>
            <ac:picMk id="5" creationId="{A8DCA924-2E47-4622-BA69-D6CA5CFE7535}"/>
          </ac:picMkLst>
        </pc:picChg>
        <pc:picChg chg="add mod">
          <ac:chgData name="Andrew" userId="2417584e-6dd1-4d54-906d-e7337ee83fb4" providerId="ADAL" clId="{B577881A-1B93-4C36-9FC0-11DF954BC9D7}" dt="2021-09-01T19:15:56.017" v="1684" actId="1076"/>
          <ac:picMkLst>
            <pc:docMk/>
            <pc:sldMk cId="624405259" sldId="296"/>
            <ac:picMk id="7" creationId="{95D221D4-1A42-4D59-8AE8-C0616E9F03E8}"/>
          </ac:picMkLst>
        </pc:picChg>
        <pc:picChg chg="add del mod">
          <ac:chgData name="Andrew" userId="2417584e-6dd1-4d54-906d-e7337ee83fb4" providerId="ADAL" clId="{B577881A-1B93-4C36-9FC0-11DF954BC9D7}" dt="2021-09-01T19:15:31.290" v="1675" actId="478"/>
          <ac:picMkLst>
            <pc:docMk/>
            <pc:sldMk cId="624405259" sldId="296"/>
            <ac:picMk id="9" creationId="{E8229129-88F3-4957-81A5-16CE7FE43815}"/>
          </ac:picMkLst>
        </pc:picChg>
        <pc:picChg chg="add del mod">
          <ac:chgData name="Andrew" userId="2417584e-6dd1-4d54-906d-e7337ee83fb4" providerId="ADAL" clId="{B577881A-1B93-4C36-9FC0-11DF954BC9D7}" dt="2021-09-01T19:15:31.893" v="1676" actId="478"/>
          <ac:picMkLst>
            <pc:docMk/>
            <pc:sldMk cId="624405259" sldId="296"/>
            <ac:picMk id="11" creationId="{17B363D1-8CF1-4416-A3D8-7ACDCDBBA0E9}"/>
          </ac:picMkLst>
        </pc:picChg>
        <pc:picChg chg="add mod modCrop">
          <ac:chgData name="Andrew" userId="2417584e-6dd1-4d54-906d-e7337ee83fb4" providerId="ADAL" clId="{B577881A-1B93-4C36-9FC0-11DF954BC9D7}" dt="2021-09-01T19:15:48.976" v="1682" actId="1076"/>
          <ac:picMkLst>
            <pc:docMk/>
            <pc:sldMk cId="624405259" sldId="296"/>
            <ac:picMk id="12" creationId="{642586D8-BB56-4606-AE05-91531000DE5B}"/>
          </ac:picMkLst>
        </pc:picChg>
        <pc:picChg chg="add mod modCrop">
          <ac:chgData name="Andrew" userId="2417584e-6dd1-4d54-906d-e7337ee83fb4" providerId="ADAL" clId="{B577881A-1B93-4C36-9FC0-11DF954BC9D7}" dt="2021-09-01T19:15:47.152" v="1681" actId="1076"/>
          <ac:picMkLst>
            <pc:docMk/>
            <pc:sldMk cId="624405259" sldId="296"/>
            <ac:picMk id="13" creationId="{BA1F0401-7AB7-4849-97D4-060B46FC4FB1}"/>
          </ac:picMkLst>
        </pc:picChg>
        <pc:picChg chg="add mod modCrop">
          <ac:chgData name="Andrew" userId="2417584e-6dd1-4d54-906d-e7337ee83fb4" providerId="ADAL" clId="{B577881A-1B93-4C36-9FC0-11DF954BC9D7}" dt="2021-09-01T19:15:44.344" v="1680" actId="732"/>
          <ac:picMkLst>
            <pc:docMk/>
            <pc:sldMk cId="624405259" sldId="296"/>
            <ac:picMk id="14" creationId="{CDB37F97-8234-4DAB-901A-ADD1F73CC72B}"/>
          </ac:picMkLst>
        </pc:picChg>
        <pc:picChg chg="add mod">
          <ac:chgData name="Andrew" userId="2417584e-6dd1-4d54-906d-e7337ee83fb4" providerId="ADAL" clId="{B577881A-1B93-4C36-9FC0-11DF954BC9D7}" dt="2021-09-01T19:16:10.845" v="1688" actId="1076"/>
          <ac:picMkLst>
            <pc:docMk/>
            <pc:sldMk cId="624405259" sldId="296"/>
            <ac:picMk id="18" creationId="{FC88E066-E1A4-483B-92DF-D8FDAABB0E14}"/>
          </ac:picMkLst>
        </pc:picChg>
      </pc:sldChg>
      <pc:sldChg chg="addSp modSp add mod modNotesTx">
        <pc:chgData name="Andrew" userId="2417584e-6dd1-4d54-906d-e7337ee83fb4" providerId="ADAL" clId="{B577881A-1B93-4C36-9FC0-11DF954BC9D7}" dt="2021-09-01T19:17:25.777" v="1855" actId="20577"/>
        <pc:sldMkLst>
          <pc:docMk/>
          <pc:sldMk cId="1523570183" sldId="297"/>
        </pc:sldMkLst>
        <pc:picChg chg="add mod">
          <ac:chgData name="Andrew" userId="2417584e-6dd1-4d54-906d-e7337ee83fb4" providerId="ADAL" clId="{B577881A-1B93-4C36-9FC0-11DF954BC9D7}" dt="2021-09-01T19:16:34.385" v="1693" actId="1076"/>
          <ac:picMkLst>
            <pc:docMk/>
            <pc:sldMk cId="1523570183" sldId="297"/>
            <ac:picMk id="4" creationId="{E7CA59E7-DE3C-412F-8DCB-8028BFCDD53B}"/>
          </ac:picMkLst>
        </pc:picChg>
      </pc:sldChg>
      <pc:sldChg chg="modSp new del mod">
        <pc:chgData name="Andrew" userId="2417584e-6dd1-4d54-906d-e7337ee83fb4" providerId="ADAL" clId="{B577881A-1B93-4C36-9FC0-11DF954BC9D7}" dt="2021-09-01T19:17:59.493" v="1878" actId="47"/>
        <pc:sldMkLst>
          <pc:docMk/>
          <pc:sldMk cId="3314832042" sldId="298"/>
        </pc:sldMkLst>
        <pc:spChg chg="mod">
          <ac:chgData name="Andrew" userId="2417584e-6dd1-4d54-906d-e7337ee83fb4" providerId="ADAL" clId="{B577881A-1B93-4C36-9FC0-11DF954BC9D7}" dt="2021-09-01T19:17:37.307" v="1874" actId="20577"/>
          <ac:spMkLst>
            <pc:docMk/>
            <pc:sldMk cId="3314832042" sldId="298"/>
            <ac:spMk id="2" creationId="{BDBE904D-6561-4338-BE15-CA7BE1861679}"/>
          </ac:spMkLst>
        </pc:spChg>
      </pc:sldChg>
      <pc:sldChg chg="addSp modSp add mod ord modNotesTx">
        <pc:chgData name="Andrew" userId="2417584e-6dd1-4d54-906d-e7337ee83fb4" providerId="ADAL" clId="{B577881A-1B93-4C36-9FC0-11DF954BC9D7}" dt="2021-09-01T19:39:33.948" v="2294" actId="20577"/>
        <pc:sldMkLst>
          <pc:docMk/>
          <pc:sldMk cId="340184861" sldId="299"/>
        </pc:sldMkLst>
        <pc:spChg chg="mod">
          <ac:chgData name="Andrew" userId="2417584e-6dd1-4d54-906d-e7337ee83fb4" providerId="ADAL" clId="{B577881A-1B93-4C36-9FC0-11DF954BC9D7}" dt="2021-09-01T19:18:13.401" v="1913" actId="313"/>
          <ac:spMkLst>
            <pc:docMk/>
            <pc:sldMk cId="340184861" sldId="299"/>
            <ac:spMk id="2" creationId="{ED702F65-5499-47F2-9A89-387FE7344E52}"/>
          </ac:spMkLst>
        </pc:spChg>
        <pc:picChg chg="mod">
          <ac:chgData name="Andrew" userId="2417584e-6dd1-4d54-906d-e7337ee83fb4" providerId="ADAL" clId="{B577881A-1B93-4C36-9FC0-11DF954BC9D7}" dt="2021-09-01T19:18:52.312" v="1917" actId="1076"/>
          <ac:picMkLst>
            <pc:docMk/>
            <pc:sldMk cId="340184861" sldId="299"/>
            <ac:picMk id="7" creationId="{95D221D4-1A42-4D59-8AE8-C0616E9F03E8}"/>
          </ac:picMkLst>
        </pc:picChg>
        <pc:picChg chg="add mod">
          <ac:chgData name="Andrew" userId="2417584e-6dd1-4d54-906d-e7337ee83fb4" providerId="ADAL" clId="{B577881A-1B93-4C36-9FC0-11DF954BC9D7}" dt="2021-09-01T19:18:23.440" v="1915" actId="1076"/>
          <ac:picMkLst>
            <pc:docMk/>
            <pc:sldMk cId="340184861" sldId="299"/>
            <ac:picMk id="8" creationId="{5FDAAE0F-30D1-47E8-BA1E-A52B6A2EFAAF}"/>
          </ac:picMkLst>
        </pc:picChg>
        <pc:picChg chg="add mod">
          <ac:chgData name="Andrew" userId="2417584e-6dd1-4d54-906d-e7337ee83fb4" providerId="ADAL" clId="{B577881A-1B93-4C36-9FC0-11DF954BC9D7}" dt="2021-09-01T19:18:23.440" v="1915" actId="1076"/>
          <ac:picMkLst>
            <pc:docMk/>
            <pc:sldMk cId="340184861" sldId="299"/>
            <ac:picMk id="9" creationId="{153B8F36-3A23-4C44-9CD2-1DAF31BA7EB8}"/>
          </ac:picMkLst>
        </pc:picChg>
        <pc:picChg chg="add mod">
          <ac:chgData name="Andrew" userId="2417584e-6dd1-4d54-906d-e7337ee83fb4" providerId="ADAL" clId="{B577881A-1B93-4C36-9FC0-11DF954BC9D7}" dt="2021-09-01T19:18:23.440" v="1915" actId="1076"/>
          <ac:picMkLst>
            <pc:docMk/>
            <pc:sldMk cId="340184861" sldId="299"/>
            <ac:picMk id="10" creationId="{E3E26141-0550-46B7-BC9D-4EAE7C817B5B}"/>
          </ac:picMkLst>
        </pc:picChg>
        <pc:picChg chg="mod">
          <ac:chgData name="Andrew" userId="2417584e-6dd1-4d54-906d-e7337ee83fb4" providerId="ADAL" clId="{B577881A-1B93-4C36-9FC0-11DF954BC9D7}" dt="2021-09-01T19:18:44.401" v="1916" actId="1076"/>
          <ac:picMkLst>
            <pc:docMk/>
            <pc:sldMk cId="340184861" sldId="299"/>
            <ac:picMk id="18" creationId="{FC88E066-E1A4-483B-92DF-D8FDAABB0E14}"/>
          </ac:picMkLst>
        </pc:picChg>
        <pc:cxnChg chg="add">
          <ac:chgData name="Andrew" userId="2417584e-6dd1-4d54-906d-e7337ee83fb4" providerId="ADAL" clId="{B577881A-1B93-4C36-9FC0-11DF954BC9D7}" dt="2021-09-01T19:19:03.035" v="1918" actId="11529"/>
          <ac:cxnSpMkLst>
            <pc:docMk/>
            <pc:sldMk cId="340184861" sldId="299"/>
            <ac:cxnSpMk id="4" creationId="{D9E5C36A-D442-4942-85DA-B42A8F900BD5}"/>
          </ac:cxnSpMkLst>
        </pc:cxnChg>
        <pc:cxnChg chg="add">
          <ac:chgData name="Andrew" userId="2417584e-6dd1-4d54-906d-e7337ee83fb4" providerId="ADAL" clId="{B577881A-1B93-4C36-9FC0-11DF954BC9D7}" dt="2021-09-01T19:19:11.276" v="1919" actId="11529"/>
          <ac:cxnSpMkLst>
            <pc:docMk/>
            <pc:sldMk cId="340184861" sldId="299"/>
            <ac:cxnSpMk id="6" creationId="{86A3EFE8-056D-4211-A8D5-32FA3DF26E60}"/>
          </ac:cxnSpMkLst>
        </pc:cxnChg>
        <pc:cxnChg chg="add">
          <ac:chgData name="Andrew" userId="2417584e-6dd1-4d54-906d-e7337ee83fb4" providerId="ADAL" clId="{B577881A-1B93-4C36-9FC0-11DF954BC9D7}" dt="2021-09-01T19:19:17.324" v="1920" actId="11529"/>
          <ac:cxnSpMkLst>
            <pc:docMk/>
            <pc:sldMk cId="340184861" sldId="299"/>
            <ac:cxnSpMk id="15" creationId="{F2CF6226-DB6B-4E5E-ADCC-7216FECB4379}"/>
          </ac:cxnSpMkLst>
        </pc:cxnChg>
        <pc:cxnChg chg="add">
          <ac:chgData name="Andrew" userId="2417584e-6dd1-4d54-906d-e7337ee83fb4" providerId="ADAL" clId="{B577881A-1B93-4C36-9FC0-11DF954BC9D7}" dt="2021-09-01T19:19:28.403" v="1921" actId="11529"/>
          <ac:cxnSpMkLst>
            <pc:docMk/>
            <pc:sldMk cId="340184861" sldId="299"/>
            <ac:cxnSpMk id="17" creationId="{5ABD5A7B-275C-4C61-B8F9-B0348233E815}"/>
          </ac:cxnSpMkLst>
        </pc:cxnChg>
        <pc:cxnChg chg="add">
          <ac:chgData name="Andrew" userId="2417584e-6dd1-4d54-906d-e7337ee83fb4" providerId="ADAL" clId="{B577881A-1B93-4C36-9FC0-11DF954BC9D7}" dt="2021-09-01T19:19:32.207" v="1922" actId="11529"/>
          <ac:cxnSpMkLst>
            <pc:docMk/>
            <pc:sldMk cId="340184861" sldId="299"/>
            <ac:cxnSpMk id="20" creationId="{EE907EBF-E2A7-4345-95C7-AE3A18BFAB27}"/>
          </ac:cxnSpMkLst>
        </pc:cxnChg>
        <pc:cxnChg chg="add">
          <ac:chgData name="Andrew" userId="2417584e-6dd1-4d54-906d-e7337ee83fb4" providerId="ADAL" clId="{B577881A-1B93-4C36-9FC0-11DF954BC9D7}" dt="2021-09-01T19:19:37.943" v="1923" actId="11529"/>
          <ac:cxnSpMkLst>
            <pc:docMk/>
            <pc:sldMk cId="340184861" sldId="299"/>
            <ac:cxnSpMk id="22" creationId="{D657D8CE-76A8-4882-AB84-9B9AF44D5563}"/>
          </ac:cxnSpMkLst>
        </pc:cxnChg>
        <pc:cxnChg chg="add">
          <ac:chgData name="Andrew" userId="2417584e-6dd1-4d54-906d-e7337ee83fb4" providerId="ADAL" clId="{B577881A-1B93-4C36-9FC0-11DF954BC9D7}" dt="2021-09-01T19:19:41.407" v="1924" actId="11529"/>
          <ac:cxnSpMkLst>
            <pc:docMk/>
            <pc:sldMk cId="340184861" sldId="299"/>
            <ac:cxnSpMk id="24" creationId="{174ABE2A-C8AD-47D0-A1F5-239752A52F26}"/>
          </ac:cxnSpMkLst>
        </pc:cxnChg>
        <pc:cxnChg chg="add">
          <ac:chgData name="Andrew" userId="2417584e-6dd1-4d54-906d-e7337ee83fb4" providerId="ADAL" clId="{B577881A-1B93-4C36-9FC0-11DF954BC9D7}" dt="2021-09-01T19:19:48.171" v="1925" actId="11529"/>
          <ac:cxnSpMkLst>
            <pc:docMk/>
            <pc:sldMk cId="340184861" sldId="299"/>
            <ac:cxnSpMk id="26" creationId="{2E91B17B-628F-43EF-AC62-19CBEC0BB745}"/>
          </ac:cxnSpMkLst>
        </pc:cxnChg>
      </pc:sldChg>
      <pc:sldChg chg="modSp new del mod">
        <pc:chgData name="Andrew" userId="2417584e-6dd1-4d54-906d-e7337ee83fb4" providerId="ADAL" clId="{B577881A-1B93-4C36-9FC0-11DF954BC9D7}" dt="2021-09-01T19:38:48.859" v="2236" actId="47"/>
        <pc:sldMkLst>
          <pc:docMk/>
          <pc:sldMk cId="631983886" sldId="300"/>
        </pc:sldMkLst>
        <pc:spChg chg="mod">
          <ac:chgData name="Andrew" userId="2417584e-6dd1-4d54-906d-e7337ee83fb4" providerId="ADAL" clId="{B577881A-1B93-4C36-9FC0-11DF954BC9D7}" dt="2021-09-01T19:31:08.237" v="2086" actId="313"/>
          <ac:spMkLst>
            <pc:docMk/>
            <pc:sldMk cId="631983886" sldId="300"/>
            <ac:spMk id="2" creationId="{8C17884F-E700-4D02-B1AA-3EE4C8540966}"/>
          </ac:spMkLst>
        </pc:spChg>
      </pc:sldChg>
      <pc:sldChg chg="modSp new del mod">
        <pc:chgData name="Andrew" userId="2417584e-6dd1-4d54-906d-e7337ee83fb4" providerId="ADAL" clId="{B577881A-1B93-4C36-9FC0-11DF954BC9D7}" dt="2021-09-01T19:36:51.925" v="2090" actId="2696"/>
        <pc:sldMkLst>
          <pc:docMk/>
          <pc:sldMk cId="3862545205" sldId="301"/>
        </pc:sldMkLst>
        <pc:spChg chg="mod">
          <ac:chgData name="Andrew" userId="2417584e-6dd1-4d54-906d-e7337ee83fb4" providerId="ADAL" clId="{B577881A-1B93-4C36-9FC0-11DF954BC9D7}" dt="2021-09-01T19:35:10.155" v="2089"/>
          <ac:spMkLst>
            <pc:docMk/>
            <pc:sldMk cId="3862545205" sldId="301"/>
            <ac:spMk id="2" creationId="{F01E6FF9-B667-41D0-8DDC-EB6C443D1944}"/>
          </ac:spMkLst>
        </pc:spChg>
      </pc:sldChg>
      <pc:sldChg chg="add">
        <pc:chgData name="Andrew" userId="2417584e-6dd1-4d54-906d-e7337ee83fb4" providerId="ADAL" clId="{B577881A-1B93-4C36-9FC0-11DF954BC9D7}" dt="2021-09-01T19:46:14.112" v="2295"/>
        <pc:sldMkLst>
          <pc:docMk/>
          <pc:sldMk cId="1961082834" sldId="310"/>
        </pc:sldMkLst>
      </pc:sldChg>
      <pc:sldChg chg="add">
        <pc:chgData name="Andrew" userId="2417584e-6dd1-4d54-906d-e7337ee83fb4" providerId="ADAL" clId="{B577881A-1B93-4C36-9FC0-11DF954BC9D7}" dt="2021-09-01T19:46:14.112" v="2295"/>
        <pc:sldMkLst>
          <pc:docMk/>
          <pc:sldMk cId="979843486" sldId="311"/>
        </pc:sldMkLst>
      </pc:sldChg>
      <pc:sldChg chg="modSp add mod">
        <pc:chgData name="Andrew" userId="2417584e-6dd1-4d54-906d-e7337ee83fb4" providerId="ADAL" clId="{B577881A-1B93-4C36-9FC0-11DF954BC9D7}" dt="2021-09-01T19:46:14.154" v="2296" actId="27636"/>
        <pc:sldMkLst>
          <pc:docMk/>
          <pc:sldMk cId="1068289069" sldId="312"/>
        </pc:sldMkLst>
        <pc:spChg chg="mod">
          <ac:chgData name="Andrew" userId="2417584e-6dd1-4d54-906d-e7337ee83fb4" providerId="ADAL" clId="{B577881A-1B93-4C36-9FC0-11DF954BC9D7}" dt="2021-09-01T19:46:14.154" v="2296" actId="27636"/>
          <ac:spMkLst>
            <pc:docMk/>
            <pc:sldMk cId="1068289069" sldId="312"/>
            <ac:spMk id="3" creationId="{4BD2D62B-9136-489A-BFE9-A8941CDFF6D8}"/>
          </ac:spMkLst>
        </pc:spChg>
        <pc:spChg chg="mod">
          <ac:chgData name="Andrew" userId="2417584e-6dd1-4d54-906d-e7337ee83fb4" providerId="ADAL" clId="{B577881A-1B93-4C36-9FC0-11DF954BC9D7}" dt="2021-09-01T19:46:14.112" v="2295"/>
          <ac:spMkLst>
            <pc:docMk/>
            <pc:sldMk cId="1068289069" sldId="312"/>
            <ac:spMk id="4" creationId="{97401752-C8B0-415E-9FDE-517A5CB1A0BA}"/>
          </ac:spMkLst>
        </pc:spChg>
      </pc:sldChg>
      <pc:sldChg chg="modSp add">
        <pc:chgData name="Andrew" userId="2417584e-6dd1-4d54-906d-e7337ee83fb4" providerId="ADAL" clId="{B577881A-1B93-4C36-9FC0-11DF954BC9D7}" dt="2021-09-01T19:46:14.112" v="2295"/>
        <pc:sldMkLst>
          <pc:docMk/>
          <pc:sldMk cId="1146293494" sldId="313"/>
        </pc:sldMkLst>
        <pc:spChg chg="mod">
          <ac:chgData name="Andrew" userId="2417584e-6dd1-4d54-906d-e7337ee83fb4" providerId="ADAL" clId="{B577881A-1B93-4C36-9FC0-11DF954BC9D7}" dt="2021-09-01T19:46:14.112" v="2295"/>
          <ac:spMkLst>
            <pc:docMk/>
            <pc:sldMk cId="1146293494" sldId="313"/>
            <ac:spMk id="4" creationId="{97401752-C8B0-415E-9FDE-517A5CB1A0BA}"/>
          </ac:spMkLst>
        </pc:spChg>
      </pc:sldChg>
      <pc:sldChg chg="modSp add">
        <pc:chgData name="Andrew" userId="2417584e-6dd1-4d54-906d-e7337ee83fb4" providerId="ADAL" clId="{B577881A-1B93-4C36-9FC0-11DF954BC9D7}" dt="2021-09-01T19:46:14.112" v="2295"/>
        <pc:sldMkLst>
          <pc:docMk/>
          <pc:sldMk cId="3430187303" sldId="314"/>
        </pc:sldMkLst>
        <pc:spChg chg="mod">
          <ac:chgData name="Andrew" userId="2417584e-6dd1-4d54-906d-e7337ee83fb4" providerId="ADAL" clId="{B577881A-1B93-4C36-9FC0-11DF954BC9D7}" dt="2021-09-01T19:46:14.112" v="2295"/>
          <ac:spMkLst>
            <pc:docMk/>
            <pc:sldMk cId="3430187303" sldId="314"/>
            <ac:spMk id="4" creationId="{97401752-C8B0-415E-9FDE-517A5CB1A0BA}"/>
          </ac:spMkLst>
        </pc:spChg>
      </pc:sldChg>
      <pc:sldChg chg="modSp add mod">
        <pc:chgData name="Andrew" userId="2417584e-6dd1-4d54-906d-e7337ee83fb4" providerId="ADAL" clId="{B577881A-1B93-4C36-9FC0-11DF954BC9D7}" dt="2021-09-01T19:46:14.162" v="2297" actId="27636"/>
        <pc:sldMkLst>
          <pc:docMk/>
          <pc:sldMk cId="2491083345" sldId="315"/>
        </pc:sldMkLst>
        <pc:spChg chg="mod">
          <ac:chgData name="Andrew" userId="2417584e-6dd1-4d54-906d-e7337ee83fb4" providerId="ADAL" clId="{B577881A-1B93-4C36-9FC0-11DF954BC9D7}" dt="2021-09-01T19:46:14.112" v="2295"/>
          <ac:spMkLst>
            <pc:docMk/>
            <pc:sldMk cId="2491083345" sldId="315"/>
            <ac:spMk id="4" creationId="{97401752-C8B0-415E-9FDE-517A5CB1A0BA}"/>
          </ac:spMkLst>
        </pc:spChg>
        <pc:spChg chg="mod">
          <ac:chgData name="Andrew" userId="2417584e-6dd1-4d54-906d-e7337ee83fb4" providerId="ADAL" clId="{B577881A-1B93-4C36-9FC0-11DF954BC9D7}" dt="2021-09-01T19:46:14.162" v="2297" actId="27636"/>
          <ac:spMkLst>
            <pc:docMk/>
            <pc:sldMk cId="2491083345" sldId="315"/>
            <ac:spMk id="6" creationId="{264A6E8E-9A3E-4A0E-84AF-DF0FC9E9C941}"/>
          </ac:spMkLst>
        </pc:spChg>
      </pc:sldChg>
      <pc:sldChg chg="modSp add">
        <pc:chgData name="Andrew" userId="2417584e-6dd1-4d54-906d-e7337ee83fb4" providerId="ADAL" clId="{B577881A-1B93-4C36-9FC0-11DF954BC9D7}" dt="2021-09-01T19:46:14.112" v="2295"/>
        <pc:sldMkLst>
          <pc:docMk/>
          <pc:sldMk cId="1365798533" sldId="316"/>
        </pc:sldMkLst>
        <pc:spChg chg="mod">
          <ac:chgData name="Andrew" userId="2417584e-6dd1-4d54-906d-e7337ee83fb4" providerId="ADAL" clId="{B577881A-1B93-4C36-9FC0-11DF954BC9D7}" dt="2021-09-01T19:46:14.112" v="2295"/>
          <ac:spMkLst>
            <pc:docMk/>
            <pc:sldMk cId="1365798533" sldId="316"/>
            <ac:spMk id="4" creationId="{97401752-C8B0-415E-9FDE-517A5CB1A0BA}"/>
          </ac:spMkLst>
        </pc:spChg>
      </pc:sldChg>
      <pc:sldChg chg="modSp add mod">
        <pc:chgData name="Andrew" userId="2417584e-6dd1-4d54-906d-e7337ee83fb4" providerId="ADAL" clId="{B577881A-1B93-4C36-9FC0-11DF954BC9D7}" dt="2021-09-01T19:46:14.169" v="2298" actId="27636"/>
        <pc:sldMkLst>
          <pc:docMk/>
          <pc:sldMk cId="91915475" sldId="317"/>
        </pc:sldMkLst>
        <pc:spChg chg="mod">
          <ac:chgData name="Andrew" userId="2417584e-6dd1-4d54-906d-e7337ee83fb4" providerId="ADAL" clId="{B577881A-1B93-4C36-9FC0-11DF954BC9D7}" dt="2021-09-01T19:46:14.169" v="2298" actId="27636"/>
          <ac:spMkLst>
            <pc:docMk/>
            <pc:sldMk cId="91915475" sldId="317"/>
            <ac:spMk id="3" creationId="{4BD2D62B-9136-489A-BFE9-A8941CDFF6D8}"/>
          </ac:spMkLst>
        </pc:spChg>
        <pc:spChg chg="mod">
          <ac:chgData name="Andrew" userId="2417584e-6dd1-4d54-906d-e7337ee83fb4" providerId="ADAL" clId="{B577881A-1B93-4C36-9FC0-11DF954BC9D7}" dt="2021-09-01T19:46:14.112" v="2295"/>
          <ac:spMkLst>
            <pc:docMk/>
            <pc:sldMk cId="91915475" sldId="317"/>
            <ac:spMk id="4" creationId="{97401752-C8B0-415E-9FDE-517A5CB1A0BA}"/>
          </ac:spMkLst>
        </pc:spChg>
      </pc:sldChg>
      <pc:sldChg chg="modSp add">
        <pc:chgData name="Andrew" userId="2417584e-6dd1-4d54-906d-e7337ee83fb4" providerId="ADAL" clId="{B577881A-1B93-4C36-9FC0-11DF954BC9D7}" dt="2021-09-01T19:46:14.112" v="2295"/>
        <pc:sldMkLst>
          <pc:docMk/>
          <pc:sldMk cId="1291991373" sldId="318"/>
        </pc:sldMkLst>
        <pc:spChg chg="mod">
          <ac:chgData name="Andrew" userId="2417584e-6dd1-4d54-906d-e7337ee83fb4" providerId="ADAL" clId="{B577881A-1B93-4C36-9FC0-11DF954BC9D7}" dt="2021-09-01T19:46:14.112" v="2295"/>
          <ac:spMkLst>
            <pc:docMk/>
            <pc:sldMk cId="1291991373" sldId="318"/>
            <ac:spMk id="4" creationId="{97401752-C8B0-415E-9FDE-517A5CB1A0BA}"/>
          </ac:spMkLst>
        </pc:spChg>
      </pc:sldChg>
      <pc:sldChg chg="modSp add">
        <pc:chgData name="Andrew" userId="2417584e-6dd1-4d54-906d-e7337ee83fb4" providerId="ADAL" clId="{B577881A-1B93-4C36-9FC0-11DF954BC9D7}" dt="2021-09-01T19:46:14.112" v="2295"/>
        <pc:sldMkLst>
          <pc:docMk/>
          <pc:sldMk cId="760511047" sldId="319"/>
        </pc:sldMkLst>
        <pc:spChg chg="mod">
          <ac:chgData name="Andrew" userId="2417584e-6dd1-4d54-906d-e7337ee83fb4" providerId="ADAL" clId="{B577881A-1B93-4C36-9FC0-11DF954BC9D7}" dt="2021-09-01T19:46:14.112" v="2295"/>
          <ac:spMkLst>
            <pc:docMk/>
            <pc:sldMk cId="760511047" sldId="319"/>
            <ac:spMk id="4" creationId="{97401752-C8B0-415E-9FDE-517A5CB1A0BA}"/>
          </ac:spMkLst>
        </pc:spChg>
      </pc:sldChg>
      <pc:sldChg chg="modSp add">
        <pc:chgData name="Andrew" userId="2417584e-6dd1-4d54-906d-e7337ee83fb4" providerId="ADAL" clId="{B577881A-1B93-4C36-9FC0-11DF954BC9D7}" dt="2021-09-01T19:46:14.112" v="2295"/>
        <pc:sldMkLst>
          <pc:docMk/>
          <pc:sldMk cId="2466456214" sldId="320"/>
        </pc:sldMkLst>
        <pc:spChg chg="mod">
          <ac:chgData name="Andrew" userId="2417584e-6dd1-4d54-906d-e7337ee83fb4" providerId="ADAL" clId="{B577881A-1B93-4C36-9FC0-11DF954BC9D7}" dt="2021-09-01T19:46:14.112" v="2295"/>
          <ac:spMkLst>
            <pc:docMk/>
            <pc:sldMk cId="2466456214" sldId="320"/>
            <ac:spMk id="4" creationId="{97401752-C8B0-415E-9FDE-517A5CB1A0BA}"/>
          </ac:spMkLst>
        </pc:spChg>
      </pc:sldChg>
      <pc:sldChg chg="modSp add mod">
        <pc:chgData name="Andrew" userId="2417584e-6dd1-4d54-906d-e7337ee83fb4" providerId="ADAL" clId="{B577881A-1B93-4C36-9FC0-11DF954BC9D7}" dt="2021-09-01T19:46:14.180" v="2299" actId="27636"/>
        <pc:sldMkLst>
          <pc:docMk/>
          <pc:sldMk cId="1070054580" sldId="321"/>
        </pc:sldMkLst>
        <pc:spChg chg="mod">
          <ac:chgData name="Andrew" userId="2417584e-6dd1-4d54-906d-e7337ee83fb4" providerId="ADAL" clId="{B577881A-1B93-4C36-9FC0-11DF954BC9D7}" dt="2021-09-01T19:46:14.180" v="2299" actId="27636"/>
          <ac:spMkLst>
            <pc:docMk/>
            <pc:sldMk cId="1070054580" sldId="321"/>
            <ac:spMk id="3" creationId="{00000000-0000-0000-0000-000000000000}"/>
          </ac:spMkLst>
        </pc:spChg>
      </pc:sldChg>
      <pc:sldChg chg="add">
        <pc:chgData name="Andrew" userId="2417584e-6dd1-4d54-906d-e7337ee83fb4" providerId="ADAL" clId="{B577881A-1B93-4C36-9FC0-11DF954BC9D7}" dt="2021-09-01T19:46:14.112" v="2295"/>
        <pc:sldMkLst>
          <pc:docMk/>
          <pc:sldMk cId="2502194309" sldId="322"/>
        </pc:sldMkLst>
      </pc:sldChg>
      <pc:sldChg chg="add">
        <pc:chgData name="Andrew" userId="2417584e-6dd1-4d54-906d-e7337ee83fb4" providerId="ADAL" clId="{B577881A-1B93-4C36-9FC0-11DF954BC9D7}" dt="2021-09-01T19:46:14.112" v="2295"/>
        <pc:sldMkLst>
          <pc:docMk/>
          <pc:sldMk cId="2391369629" sldId="323"/>
        </pc:sldMkLst>
      </pc:sldChg>
      <pc:sldChg chg="modSp add">
        <pc:chgData name="Andrew" userId="2417584e-6dd1-4d54-906d-e7337ee83fb4" providerId="ADAL" clId="{B577881A-1B93-4C36-9FC0-11DF954BC9D7}" dt="2021-09-01T19:46:14.112" v="2295"/>
        <pc:sldMkLst>
          <pc:docMk/>
          <pc:sldMk cId="1443396524" sldId="324"/>
        </pc:sldMkLst>
        <pc:spChg chg="mod">
          <ac:chgData name="Andrew" userId="2417584e-6dd1-4d54-906d-e7337ee83fb4" providerId="ADAL" clId="{B577881A-1B93-4C36-9FC0-11DF954BC9D7}" dt="2021-09-01T19:46:14.112" v="2295"/>
          <ac:spMkLst>
            <pc:docMk/>
            <pc:sldMk cId="1443396524" sldId="324"/>
            <ac:spMk id="4" creationId="{97401752-C8B0-415E-9FDE-517A5CB1A0BA}"/>
          </ac:spMkLst>
        </pc:spChg>
      </pc:sldChg>
      <pc:sldChg chg="modSp add">
        <pc:chgData name="Andrew" userId="2417584e-6dd1-4d54-906d-e7337ee83fb4" providerId="ADAL" clId="{B577881A-1B93-4C36-9FC0-11DF954BC9D7}" dt="2021-09-01T19:46:14.112" v="2295"/>
        <pc:sldMkLst>
          <pc:docMk/>
          <pc:sldMk cId="300774609" sldId="325"/>
        </pc:sldMkLst>
        <pc:spChg chg="mod">
          <ac:chgData name="Andrew" userId="2417584e-6dd1-4d54-906d-e7337ee83fb4" providerId="ADAL" clId="{B577881A-1B93-4C36-9FC0-11DF954BC9D7}" dt="2021-09-01T19:46:14.112" v="2295"/>
          <ac:spMkLst>
            <pc:docMk/>
            <pc:sldMk cId="300774609" sldId="325"/>
            <ac:spMk id="4" creationId="{97401752-C8B0-415E-9FDE-517A5CB1A0BA}"/>
          </ac:spMkLst>
        </pc:spChg>
      </pc:sldChg>
      <pc:sldChg chg="add">
        <pc:chgData name="Andrew" userId="2417584e-6dd1-4d54-906d-e7337ee83fb4" providerId="ADAL" clId="{B577881A-1B93-4C36-9FC0-11DF954BC9D7}" dt="2021-09-01T19:46:14.112" v="2295"/>
        <pc:sldMkLst>
          <pc:docMk/>
          <pc:sldMk cId="1324733151" sldId="326"/>
        </pc:sldMkLst>
      </pc:sldChg>
      <pc:sldChg chg="add">
        <pc:chgData name="Andrew" userId="2417584e-6dd1-4d54-906d-e7337ee83fb4" providerId="ADAL" clId="{B577881A-1B93-4C36-9FC0-11DF954BC9D7}" dt="2021-09-01T19:46:14.112" v="2295"/>
        <pc:sldMkLst>
          <pc:docMk/>
          <pc:sldMk cId="1566287482" sldId="327"/>
        </pc:sldMkLst>
      </pc:sldChg>
      <pc:sldChg chg="add">
        <pc:chgData name="Andrew" userId="2417584e-6dd1-4d54-906d-e7337ee83fb4" providerId="ADAL" clId="{B577881A-1B93-4C36-9FC0-11DF954BC9D7}" dt="2021-09-01T19:46:14.112" v="2295"/>
        <pc:sldMkLst>
          <pc:docMk/>
          <pc:sldMk cId="2288688450" sldId="328"/>
        </pc:sldMkLst>
      </pc:sldChg>
      <pc:sldChg chg="add">
        <pc:chgData name="Andrew" userId="2417584e-6dd1-4d54-906d-e7337ee83fb4" providerId="ADAL" clId="{B577881A-1B93-4C36-9FC0-11DF954BC9D7}" dt="2021-09-01T19:46:14.112" v="2295"/>
        <pc:sldMkLst>
          <pc:docMk/>
          <pc:sldMk cId="34345003" sldId="329"/>
        </pc:sldMkLst>
      </pc:sldChg>
      <pc:sldChg chg="add ord modNotesTx">
        <pc:chgData name="Andrew" userId="2417584e-6dd1-4d54-906d-e7337ee83fb4" providerId="ADAL" clId="{B577881A-1B93-4C36-9FC0-11DF954BC9D7}" dt="2021-09-01T19:38:56.201" v="2238"/>
        <pc:sldMkLst>
          <pc:docMk/>
          <pc:sldMk cId="2770701971" sldId="2200"/>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CF15D2-EB46-4667-92DD-83968E3AD12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ABD69D1-86B4-49EE-8EBA-7295BEBF79DC}">
      <dgm:prSet/>
      <dgm:spPr/>
      <dgm:t>
        <a:bodyPr/>
        <a:lstStyle/>
        <a:p>
          <a:r>
            <a:rPr lang="en-GB"/>
            <a:t>Network servers are the workhorses of the network</a:t>
          </a:r>
          <a:endParaRPr lang="en-US"/>
        </a:p>
      </dgm:t>
    </dgm:pt>
    <dgm:pt modelId="{25DE502C-B8B6-407F-8963-24C245BA33DD}" type="parTrans" cxnId="{EE1F903A-A171-411A-BA58-2B3908CAA8A2}">
      <dgm:prSet/>
      <dgm:spPr/>
      <dgm:t>
        <a:bodyPr/>
        <a:lstStyle/>
        <a:p>
          <a:endParaRPr lang="en-US"/>
        </a:p>
      </dgm:t>
    </dgm:pt>
    <dgm:pt modelId="{95295AD1-B930-45E9-A3CF-8F32FD3AC229}" type="sibTrans" cxnId="{EE1F903A-A171-411A-BA58-2B3908CAA8A2}">
      <dgm:prSet/>
      <dgm:spPr/>
      <dgm:t>
        <a:bodyPr/>
        <a:lstStyle/>
        <a:p>
          <a:endParaRPr lang="en-US"/>
        </a:p>
      </dgm:t>
    </dgm:pt>
    <dgm:pt modelId="{272ABE5C-A087-4859-AC3E-F44B19922F31}">
      <dgm:prSet/>
      <dgm:spPr/>
      <dgm:t>
        <a:bodyPr/>
        <a:lstStyle/>
        <a:p>
          <a:r>
            <a:rPr lang="en-GB"/>
            <a:t>They are relied on to hold and distribute data, maintain backups, secure network communications, and more</a:t>
          </a:r>
          <a:endParaRPr lang="en-US"/>
        </a:p>
      </dgm:t>
    </dgm:pt>
    <dgm:pt modelId="{FA7B3407-387D-4C3F-A494-6772D417ED66}" type="parTrans" cxnId="{57E6BAB2-BFD6-406E-A66C-CB5E00D709B9}">
      <dgm:prSet/>
      <dgm:spPr/>
      <dgm:t>
        <a:bodyPr/>
        <a:lstStyle/>
        <a:p>
          <a:endParaRPr lang="en-US"/>
        </a:p>
      </dgm:t>
    </dgm:pt>
    <dgm:pt modelId="{42766E2D-F19D-4555-96F9-3FA00AE2298E}" type="sibTrans" cxnId="{57E6BAB2-BFD6-406E-A66C-CB5E00D709B9}">
      <dgm:prSet/>
      <dgm:spPr/>
      <dgm:t>
        <a:bodyPr/>
        <a:lstStyle/>
        <a:p>
          <a:endParaRPr lang="en-US"/>
        </a:p>
      </dgm:t>
    </dgm:pt>
    <dgm:pt modelId="{EF3ADBD6-50A9-474D-9D43-4E2ED3E89BB1}">
      <dgm:prSet/>
      <dgm:spPr/>
      <dgm:t>
        <a:bodyPr/>
        <a:lstStyle/>
        <a:p>
          <a:r>
            <a:rPr lang="en-GB" dirty="0"/>
            <a:t>The load of servers is often a lot for a single server to maintain. This is where load balancing comes into play</a:t>
          </a:r>
          <a:endParaRPr lang="en-US" dirty="0"/>
        </a:p>
      </dgm:t>
    </dgm:pt>
    <dgm:pt modelId="{E83FBCDD-A7B8-4F29-9D07-0A5E0CFCD6C5}" type="parTrans" cxnId="{4BF8D0EE-BD8C-4AE9-AC56-1A4CBEDA3694}">
      <dgm:prSet/>
      <dgm:spPr/>
      <dgm:t>
        <a:bodyPr/>
        <a:lstStyle/>
        <a:p>
          <a:endParaRPr lang="en-US"/>
        </a:p>
      </dgm:t>
    </dgm:pt>
    <dgm:pt modelId="{107EA04E-F4E6-444B-BC7A-50ABEF444376}" type="sibTrans" cxnId="{4BF8D0EE-BD8C-4AE9-AC56-1A4CBEDA3694}">
      <dgm:prSet/>
      <dgm:spPr/>
      <dgm:t>
        <a:bodyPr/>
        <a:lstStyle/>
        <a:p>
          <a:endParaRPr lang="en-US"/>
        </a:p>
      </dgm:t>
    </dgm:pt>
    <dgm:pt modelId="{A7306169-DD4E-4D56-81AE-588306665437}">
      <dgm:prSet/>
      <dgm:spPr/>
      <dgm:t>
        <a:bodyPr/>
        <a:lstStyle/>
        <a:p>
          <a:r>
            <a:rPr lang="en-GB"/>
            <a:t>Load balancing is a technique in which the workload is distributed among several servers</a:t>
          </a:r>
          <a:endParaRPr lang="en-US"/>
        </a:p>
      </dgm:t>
    </dgm:pt>
    <dgm:pt modelId="{92DFF4FF-CE47-422C-BDE6-D1F35D9678AD}" type="parTrans" cxnId="{7D66CC45-7FD0-4DFB-B5BD-42B2A7A29675}">
      <dgm:prSet/>
      <dgm:spPr/>
      <dgm:t>
        <a:bodyPr/>
        <a:lstStyle/>
        <a:p>
          <a:endParaRPr lang="en-US"/>
        </a:p>
      </dgm:t>
    </dgm:pt>
    <dgm:pt modelId="{11EB8CEC-3063-4BD5-8DB1-51D9C5FA5663}" type="sibTrans" cxnId="{7D66CC45-7FD0-4DFB-B5BD-42B2A7A29675}">
      <dgm:prSet/>
      <dgm:spPr/>
      <dgm:t>
        <a:bodyPr/>
        <a:lstStyle/>
        <a:p>
          <a:endParaRPr lang="en-US"/>
        </a:p>
      </dgm:t>
    </dgm:pt>
    <dgm:pt modelId="{8652C982-9A80-4601-BDD1-2C90A5B8318E}">
      <dgm:prSet/>
      <dgm:spPr/>
      <dgm:t>
        <a:bodyPr/>
        <a:lstStyle/>
        <a:p>
          <a:r>
            <a:rPr lang="en-GB"/>
            <a:t>This feature can take networks to the next level; it increases network performance, reliability, and availability</a:t>
          </a:r>
          <a:endParaRPr lang="en-US"/>
        </a:p>
      </dgm:t>
    </dgm:pt>
    <dgm:pt modelId="{01A7097F-21EE-4701-B5E6-8CEA24FA7989}" type="parTrans" cxnId="{7CDEC032-C3C0-49E9-809A-22EA443038DB}">
      <dgm:prSet/>
      <dgm:spPr/>
      <dgm:t>
        <a:bodyPr/>
        <a:lstStyle/>
        <a:p>
          <a:endParaRPr lang="en-US"/>
        </a:p>
      </dgm:t>
    </dgm:pt>
    <dgm:pt modelId="{20D38727-41E2-4197-A4ED-5893B02AF666}" type="sibTrans" cxnId="{7CDEC032-C3C0-49E9-809A-22EA443038DB}">
      <dgm:prSet/>
      <dgm:spPr/>
      <dgm:t>
        <a:bodyPr/>
        <a:lstStyle/>
        <a:p>
          <a:endParaRPr lang="en-US"/>
        </a:p>
      </dgm:t>
    </dgm:pt>
    <dgm:pt modelId="{CC521C4A-8820-46BB-9698-8EDB4C9ECD52}" type="pres">
      <dgm:prSet presAssocID="{A7CF15D2-EB46-4667-92DD-83968E3AD125}" presName="root" presStyleCnt="0">
        <dgm:presLayoutVars>
          <dgm:dir/>
          <dgm:resizeHandles val="exact"/>
        </dgm:presLayoutVars>
      </dgm:prSet>
      <dgm:spPr/>
    </dgm:pt>
    <dgm:pt modelId="{CFD1B850-471C-412B-A7D7-95856A8929F6}" type="pres">
      <dgm:prSet presAssocID="{FABD69D1-86B4-49EE-8EBA-7295BEBF79DC}" presName="compNode" presStyleCnt="0"/>
      <dgm:spPr/>
    </dgm:pt>
    <dgm:pt modelId="{12756A81-52FD-4740-991D-8BE521591CC0}" type="pres">
      <dgm:prSet presAssocID="{FABD69D1-86B4-49EE-8EBA-7295BEBF79DC}" presName="bgRect" presStyleLbl="bgShp" presStyleIdx="0" presStyleCnt="5"/>
      <dgm:spPr/>
    </dgm:pt>
    <dgm:pt modelId="{3F2C9E04-22BB-4E1A-9369-99B2609685F2}" type="pres">
      <dgm:prSet presAssocID="{FABD69D1-86B4-49EE-8EBA-7295BEBF79DC}"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puter"/>
        </a:ext>
      </dgm:extLst>
    </dgm:pt>
    <dgm:pt modelId="{BC4A9E71-251A-4F49-B76B-7826FF574DE3}" type="pres">
      <dgm:prSet presAssocID="{FABD69D1-86B4-49EE-8EBA-7295BEBF79DC}" presName="spaceRect" presStyleCnt="0"/>
      <dgm:spPr/>
    </dgm:pt>
    <dgm:pt modelId="{5676CDF6-4435-4A8E-BEEC-2B27FF743666}" type="pres">
      <dgm:prSet presAssocID="{FABD69D1-86B4-49EE-8EBA-7295BEBF79DC}" presName="parTx" presStyleLbl="revTx" presStyleIdx="0" presStyleCnt="5">
        <dgm:presLayoutVars>
          <dgm:chMax val="0"/>
          <dgm:chPref val="0"/>
        </dgm:presLayoutVars>
      </dgm:prSet>
      <dgm:spPr/>
    </dgm:pt>
    <dgm:pt modelId="{17DFD8C3-6DF3-410E-941D-17039FF3AE50}" type="pres">
      <dgm:prSet presAssocID="{95295AD1-B930-45E9-A3CF-8F32FD3AC229}" presName="sibTrans" presStyleCnt="0"/>
      <dgm:spPr/>
    </dgm:pt>
    <dgm:pt modelId="{F571C75A-3CB8-4E36-825E-89E820DAE46C}" type="pres">
      <dgm:prSet presAssocID="{272ABE5C-A087-4859-AC3E-F44B19922F31}" presName="compNode" presStyleCnt="0"/>
      <dgm:spPr/>
    </dgm:pt>
    <dgm:pt modelId="{6312D4FD-D568-4023-9AA2-6498F00B526D}" type="pres">
      <dgm:prSet presAssocID="{272ABE5C-A087-4859-AC3E-F44B19922F31}" presName="bgRect" presStyleLbl="bgShp" presStyleIdx="1" presStyleCnt="5"/>
      <dgm:spPr>
        <a:solidFill>
          <a:srgbClr val="94BEE4"/>
        </a:solidFill>
      </dgm:spPr>
    </dgm:pt>
    <dgm:pt modelId="{6FB09F51-BD3E-4C5D-B020-59626EE26E65}" type="pres">
      <dgm:prSet presAssocID="{272ABE5C-A087-4859-AC3E-F44B19922F31}" presName="iconRect" presStyleLbl="node1" presStyleIdx="1" presStyleCnt="5"/>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ock"/>
        </a:ext>
      </dgm:extLst>
    </dgm:pt>
    <dgm:pt modelId="{06EAF515-45DF-4DB3-8F6B-6737601C0E93}" type="pres">
      <dgm:prSet presAssocID="{272ABE5C-A087-4859-AC3E-F44B19922F31}" presName="spaceRect" presStyleCnt="0"/>
      <dgm:spPr/>
    </dgm:pt>
    <dgm:pt modelId="{57DB77C9-0B9E-4A06-A838-37C569910A31}" type="pres">
      <dgm:prSet presAssocID="{272ABE5C-A087-4859-AC3E-F44B19922F31}" presName="parTx" presStyleLbl="revTx" presStyleIdx="1" presStyleCnt="5">
        <dgm:presLayoutVars>
          <dgm:chMax val="0"/>
          <dgm:chPref val="0"/>
        </dgm:presLayoutVars>
      </dgm:prSet>
      <dgm:spPr/>
    </dgm:pt>
    <dgm:pt modelId="{528DF19F-E7A6-44C6-A6CC-951B70E0D5A6}" type="pres">
      <dgm:prSet presAssocID="{42766E2D-F19D-4555-96F9-3FA00AE2298E}" presName="sibTrans" presStyleCnt="0"/>
      <dgm:spPr/>
    </dgm:pt>
    <dgm:pt modelId="{BE69477F-EB1D-44AD-8C2D-C98DB93531AF}" type="pres">
      <dgm:prSet presAssocID="{EF3ADBD6-50A9-474D-9D43-4E2ED3E89BB1}" presName="compNode" presStyleCnt="0"/>
      <dgm:spPr/>
    </dgm:pt>
    <dgm:pt modelId="{F96BDFDD-09BD-46E5-B972-796626A132B2}" type="pres">
      <dgm:prSet presAssocID="{EF3ADBD6-50A9-474D-9D43-4E2ED3E89BB1}" presName="bgRect" presStyleLbl="bgShp" presStyleIdx="2" presStyleCnt="5"/>
      <dgm:spPr>
        <a:solidFill>
          <a:srgbClr val="0D8F8B"/>
        </a:solidFill>
      </dgm:spPr>
    </dgm:pt>
    <dgm:pt modelId="{AB7A28F1-6655-4D53-835C-1EAD08D8A607}" type="pres">
      <dgm:prSet presAssocID="{EF3ADBD6-50A9-474D-9D43-4E2ED3E89BB1}"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owchart"/>
        </a:ext>
      </dgm:extLst>
    </dgm:pt>
    <dgm:pt modelId="{09DA8F69-EEE2-4C59-A660-9CA876C9340F}" type="pres">
      <dgm:prSet presAssocID="{EF3ADBD6-50A9-474D-9D43-4E2ED3E89BB1}" presName="spaceRect" presStyleCnt="0"/>
      <dgm:spPr/>
    </dgm:pt>
    <dgm:pt modelId="{D5F7584C-4650-4EE9-9F5B-3BF1F500C99A}" type="pres">
      <dgm:prSet presAssocID="{EF3ADBD6-50A9-474D-9D43-4E2ED3E89BB1}" presName="parTx" presStyleLbl="revTx" presStyleIdx="2" presStyleCnt="5">
        <dgm:presLayoutVars>
          <dgm:chMax val="0"/>
          <dgm:chPref val="0"/>
        </dgm:presLayoutVars>
      </dgm:prSet>
      <dgm:spPr/>
    </dgm:pt>
    <dgm:pt modelId="{3A1172DF-5521-4D13-B235-8C3759D51923}" type="pres">
      <dgm:prSet presAssocID="{107EA04E-F4E6-444B-BC7A-50ABEF444376}" presName="sibTrans" presStyleCnt="0"/>
      <dgm:spPr/>
    </dgm:pt>
    <dgm:pt modelId="{05308D6B-2D95-4DA0-A68A-F20832900A77}" type="pres">
      <dgm:prSet presAssocID="{A7306169-DD4E-4D56-81AE-588306665437}" presName="compNode" presStyleCnt="0"/>
      <dgm:spPr/>
    </dgm:pt>
    <dgm:pt modelId="{0B5E23F4-A69D-4780-AD22-FD14763D9E48}" type="pres">
      <dgm:prSet presAssocID="{A7306169-DD4E-4D56-81AE-588306665437}" presName="bgRect" presStyleLbl="bgShp" presStyleIdx="3" presStyleCnt="5"/>
      <dgm:spPr>
        <a:solidFill>
          <a:schemeClr val="accent4">
            <a:lumMod val="40000"/>
            <a:lumOff val="60000"/>
          </a:schemeClr>
        </a:solidFill>
      </dgm:spPr>
    </dgm:pt>
    <dgm:pt modelId="{EE873012-FF50-41A9-BF4D-DA17278A8463}" type="pres">
      <dgm:prSet presAssocID="{A7306169-DD4E-4D56-81AE-588306665437}" presName="iconRect" presStyleLbl="node1" presStyleIdx="3" presStyleCnt="5"/>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atabase"/>
        </a:ext>
      </dgm:extLst>
    </dgm:pt>
    <dgm:pt modelId="{E0D3C0AB-D6FA-4873-9F28-1312E51AC495}" type="pres">
      <dgm:prSet presAssocID="{A7306169-DD4E-4D56-81AE-588306665437}" presName="spaceRect" presStyleCnt="0"/>
      <dgm:spPr/>
    </dgm:pt>
    <dgm:pt modelId="{1A4E9769-40AD-4917-B95E-E3E452C05EEA}" type="pres">
      <dgm:prSet presAssocID="{A7306169-DD4E-4D56-81AE-588306665437}" presName="parTx" presStyleLbl="revTx" presStyleIdx="3" presStyleCnt="5">
        <dgm:presLayoutVars>
          <dgm:chMax val="0"/>
          <dgm:chPref val="0"/>
        </dgm:presLayoutVars>
      </dgm:prSet>
      <dgm:spPr/>
    </dgm:pt>
    <dgm:pt modelId="{708B0498-6CEC-45E9-AA08-7E5FC95F55D7}" type="pres">
      <dgm:prSet presAssocID="{11EB8CEC-3063-4BD5-8DB1-51D9C5FA5663}" presName="sibTrans" presStyleCnt="0"/>
      <dgm:spPr/>
    </dgm:pt>
    <dgm:pt modelId="{ADF2F698-9F2E-453B-9DB6-CC40666FD1C4}" type="pres">
      <dgm:prSet presAssocID="{8652C982-9A80-4601-BDD1-2C90A5B8318E}" presName="compNode" presStyleCnt="0"/>
      <dgm:spPr/>
    </dgm:pt>
    <dgm:pt modelId="{1B2A734A-3187-44EF-ABED-6E5D190F8CFA}" type="pres">
      <dgm:prSet presAssocID="{8652C982-9A80-4601-BDD1-2C90A5B8318E}" presName="bgRect" presStyleLbl="bgShp" presStyleIdx="4" presStyleCnt="5"/>
      <dgm:spPr/>
    </dgm:pt>
    <dgm:pt modelId="{DE2EA3ED-BFE3-470D-A501-1288C092EBF0}" type="pres">
      <dgm:prSet presAssocID="{8652C982-9A80-4601-BDD1-2C90A5B8318E}" presName="iconRect" presStyleLbl="node1" presStyleIdx="4" presStyleCnt="5"/>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nnections"/>
        </a:ext>
      </dgm:extLst>
    </dgm:pt>
    <dgm:pt modelId="{43496EB8-2E75-462F-9667-F649A59A925B}" type="pres">
      <dgm:prSet presAssocID="{8652C982-9A80-4601-BDD1-2C90A5B8318E}" presName="spaceRect" presStyleCnt="0"/>
      <dgm:spPr/>
    </dgm:pt>
    <dgm:pt modelId="{F75FE984-7195-4951-B757-885B82D8991A}" type="pres">
      <dgm:prSet presAssocID="{8652C982-9A80-4601-BDD1-2C90A5B8318E}" presName="parTx" presStyleLbl="revTx" presStyleIdx="4" presStyleCnt="5">
        <dgm:presLayoutVars>
          <dgm:chMax val="0"/>
          <dgm:chPref val="0"/>
        </dgm:presLayoutVars>
      </dgm:prSet>
      <dgm:spPr/>
    </dgm:pt>
  </dgm:ptLst>
  <dgm:cxnLst>
    <dgm:cxn modelId="{7CDEC032-C3C0-49E9-809A-22EA443038DB}" srcId="{A7CF15D2-EB46-4667-92DD-83968E3AD125}" destId="{8652C982-9A80-4601-BDD1-2C90A5B8318E}" srcOrd="4" destOrd="0" parTransId="{01A7097F-21EE-4701-B5E6-8CEA24FA7989}" sibTransId="{20D38727-41E2-4197-A4ED-5893B02AF666}"/>
    <dgm:cxn modelId="{EE1F903A-A171-411A-BA58-2B3908CAA8A2}" srcId="{A7CF15D2-EB46-4667-92DD-83968E3AD125}" destId="{FABD69D1-86B4-49EE-8EBA-7295BEBF79DC}" srcOrd="0" destOrd="0" parTransId="{25DE502C-B8B6-407F-8963-24C245BA33DD}" sibTransId="{95295AD1-B930-45E9-A3CF-8F32FD3AC229}"/>
    <dgm:cxn modelId="{7D66CC45-7FD0-4DFB-B5BD-42B2A7A29675}" srcId="{A7CF15D2-EB46-4667-92DD-83968E3AD125}" destId="{A7306169-DD4E-4D56-81AE-588306665437}" srcOrd="3" destOrd="0" parTransId="{92DFF4FF-CE47-422C-BDE6-D1F35D9678AD}" sibTransId="{11EB8CEC-3063-4BD5-8DB1-51D9C5FA5663}"/>
    <dgm:cxn modelId="{CA129E71-94F9-4C23-8E4C-477B55FF7243}" type="presOf" srcId="{FABD69D1-86B4-49EE-8EBA-7295BEBF79DC}" destId="{5676CDF6-4435-4A8E-BEEC-2B27FF743666}" srcOrd="0" destOrd="0" presId="urn:microsoft.com/office/officeart/2018/2/layout/IconVerticalSolidList"/>
    <dgm:cxn modelId="{64606874-C797-4C0A-B7A8-F4FE0FA2BEEC}" type="presOf" srcId="{8652C982-9A80-4601-BDD1-2C90A5B8318E}" destId="{F75FE984-7195-4951-B757-885B82D8991A}" srcOrd="0" destOrd="0" presId="urn:microsoft.com/office/officeart/2018/2/layout/IconVerticalSolidList"/>
    <dgm:cxn modelId="{5DAED256-D9C2-4684-9A68-9E7D92403CEC}" type="presOf" srcId="{A7CF15D2-EB46-4667-92DD-83968E3AD125}" destId="{CC521C4A-8820-46BB-9698-8EDB4C9ECD52}" srcOrd="0" destOrd="0" presId="urn:microsoft.com/office/officeart/2018/2/layout/IconVerticalSolidList"/>
    <dgm:cxn modelId="{6275A882-C203-4915-AB18-0719D3C63605}" type="presOf" srcId="{272ABE5C-A087-4859-AC3E-F44B19922F31}" destId="{57DB77C9-0B9E-4A06-A838-37C569910A31}" srcOrd="0" destOrd="0" presId="urn:microsoft.com/office/officeart/2018/2/layout/IconVerticalSolidList"/>
    <dgm:cxn modelId="{1F78A693-EDF3-42FB-BB26-1C72B3BD5315}" type="presOf" srcId="{EF3ADBD6-50A9-474D-9D43-4E2ED3E89BB1}" destId="{D5F7584C-4650-4EE9-9F5B-3BF1F500C99A}" srcOrd="0" destOrd="0" presId="urn:microsoft.com/office/officeart/2018/2/layout/IconVerticalSolidList"/>
    <dgm:cxn modelId="{57E6BAB2-BFD6-406E-A66C-CB5E00D709B9}" srcId="{A7CF15D2-EB46-4667-92DD-83968E3AD125}" destId="{272ABE5C-A087-4859-AC3E-F44B19922F31}" srcOrd="1" destOrd="0" parTransId="{FA7B3407-387D-4C3F-A494-6772D417ED66}" sibTransId="{42766E2D-F19D-4555-96F9-3FA00AE2298E}"/>
    <dgm:cxn modelId="{F2E9CAC9-D66F-451E-AEB5-4D9601AF9B4D}" type="presOf" srcId="{A7306169-DD4E-4D56-81AE-588306665437}" destId="{1A4E9769-40AD-4917-B95E-E3E452C05EEA}" srcOrd="0" destOrd="0" presId="urn:microsoft.com/office/officeart/2018/2/layout/IconVerticalSolidList"/>
    <dgm:cxn modelId="{4BF8D0EE-BD8C-4AE9-AC56-1A4CBEDA3694}" srcId="{A7CF15D2-EB46-4667-92DD-83968E3AD125}" destId="{EF3ADBD6-50A9-474D-9D43-4E2ED3E89BB1}" srcOrd="2" destOrd="0" parTransId="{E83FBCDD-A7B8-4F29-9D07-0A5E0CFCD6C5}" sibTransId="{107EA04E-F4E6-444B-BC7A-50ABEF444376}"/>
    <dgm:cxn modelId="{919F6308-6BAA-46BC-91C2-F86118925DCF}" type="presParOf" srcId="{CC521C4A-8820-46BB-9698-8EDB4C9ECD52}" destId="{CFD1B850-471C-412B-A7D7-95856A8929F6}" srcOrd="0" destOrd="0" presId="urn:microsoft.com/office/officeart/2018/2/layout/IconVerticalSolidList"/>
    <dgm:cxn modelId="{A178B3DC-6D51-4C6D-A94E-4A1FF61DECD5}" type="presParOf" srcId="{CFD1B850-471C-412B-A7D7-95856A8929F6}" destId="{12756A81-52FD-4740-991D-8BE521591CC0}" srcOrd="0" destOrd="0" presId="urn:microsoft.com/office/officeart/2018/2/layout/IconVerticalSolidList"/>
    <dgm:cxn modelId="{AC56DD56-DBD4-47AF-89A0-DB0CC3198585}" type="presParOf" srcId="{CFD1B850-471C-412B-A7D7-95856A8929F6}" destId="{3F2C9E04-22BB-4E1A-9369-99B2609685F2}" srcOrd="1" destOrd="0" presId="urn:microsoft.com/office/officeart/2018/2/layout/IconVerticalSolidList"/>
    <dgm:cxn modelId="{2B0ABC53-36FB-4481-AC2A-59661F7C9DB4}" type="presParOf" srcId="{CFD1B850-471C-412B-A7D7-95856A8929F6}" destId="{BC4A9E71-251A-4F49-B76B-7826FF574DE3}" srcOrd="2" destOrd="0" presId="urn:microsoft.com/office/officeart/2018/2/layout/IconVerticalSolidList"/>
    <dgm:cxn modelId="{20BC87AF-9705-47A5-A81C-97527F8D0297}" type="presParOf" srcId="{CFD1B850-471C-412B-A7D7-95856A8929F6}" destId="{5676CDF6-4435-4A8E-BEEC-2B27FF743666}" srcOrd="3" destOrd="0" presId="urn:microsoft.com/office/officeart/2018/2/layout/IconVerticalSolidList"/>
    <dgm:cxn modelId="{3721EC71-EB2D-4C53-9C0D-B6D84C734E20}" type="presParOf" srcId="{CC521C4A-8820-46BB-9698-8EDB4C9ECD52}" destId="{17DFD8C3-6DF3-410E-941D-17039FF3AE50}" srcOrd="1" destOrd="0" presId="urn:microsoft.com/office/officeart/2018/2/layout/IconVerticalSolidList"/>
    <dgm:cxn modelId="{445610C0-0E22-4000-B179-9745E90E3C09}" type="presParOf" srcId="{CC521C4A-8820-46BB-9698-8EDB4C9ECD52}" destId="{F571C75A-3CB8-4E36-825E-89E820DAE46C}" srcOrd="2" destOrd="0" presId="urn:microsoft.com/office/officeart/2018/2/layout/IconVerticalSolidList"/>
    <dgm:cxn modelId="{3245A76A-0954-485B-9111-4018DD363FFA}" type="presParOf" srcId="{F571C75A-3CB8-4E36-825E-89E820DAE46C}" destId="{6312D4FD-D568-4023-9AA2-6498F00B526D}" srcOrd="0" destOrd="0" presId="urn:microsoft.com/office/officeart/2018/2/layout/IconVerticalSolidList"/>
    <dgm:cxn modelId="{413259ED-D105-45DA-BC84-69AE0D9E6139}" type="presParOf" srcId="{F571C75A-3CB8-4E36-825E-89E820DAE46C}" destId="{6FB09F51-BD3E-4C5D-B020-59626EE26E65}" srcOrd="1" destOrd="0" presId="urn:microsoft.com/office/officeart/2018/2/layout/IconVerticalSolidList"/>
    <dgm:cxn modelId="{D3C49D03-0805-4DC5-AE9C-6DAF9033B020}" type="presParOf" srcId="{F571C75A-3CB8-4E36-825E-89E820DAE46C}" destId="{06EAF515-45DF-4DB3-8F6B-6737601C0E93}" srcOrd="2" destOrd="0" presId="urn:microsoft.com/office/officeart/2018/2/layout/IconVerticalSolidList"/>
    <dgm:cxn modelId="{B38492DF-A836-47F8-99F4-E50BE5ECC107}" type="presParOf" srcId="{F571C75A-3CB8-4E36-825E-89E820DAE46C}" destId="{57DB77C9-0B9E-4A06-A838-37C569910A31}" srcOrd="3" destOrd="0" presId="urn:microsoft.com/office/officeart/2018/2/layout/IconVerticalSolidList"/>
    <dgm:cxn modelId="{A90432E2-E0FD-4FF3-81E4-72CB9E5CC6B8}" type="presParOf" srcId="{CC521C4A-8820-46BB-9698-8EDB4C9ECD52}" destId="{528DF19F-E7A6-44C6-A6CC-951B70E0D5A6}" srcOrd="3" destOrd="0" presId="urn:microsoft.com/office/officeart/2018/2/layout/IconVerticalSolidList"/>
    <dgm:cxn modelId="{52000564-C6A0-4603-B582-03EF110D279F}" type="presParOf" srcId="{CC521C4A-8820-46BB-9698-8EDB4C9ECD52}" destId="{BE69477F-EB1D-44AD-8C2D-C98DB93531AF}" srcOrd="4" destOrd="0" presId="urn:microsoft.com/office/officeart/2018/2/layout/IconVerticalSolidList"/>
    <dgm:cxn modelId="{89A95A50-13F5-4F61-94FA-1B0E480D5C56}" type="presParOf" srcId="{BE69477F-EB1D-44AD-8C2D-C98DB93531AF}" destId="{F96BDFDD-09BD-46E5-B972-796626A132B2}" srcOrd="0" destOrd="0" presId="urn:microsoft.com/office/officeart/2018/2/layout/IconVerticalSolidList"/>
    <dgm:cxn modelId="{997498F7-A00E-4B4E-A9AF-E5364921775E}" type="presParOf" srcId="{BE69477F-EB1D-44AD-8C2D-C98DB93531AF}" destId="{AB7A28F1-6655-4D53-835C-1EAD08D8A607}" srcOrd="1" destOrd="0" presId="urn:microsoft.com/office/officeart/2018/2/layout/IconVerticalSolidList"/>
    <dgm:cxn modelId="{78D171C3-5BA3-4F49-A79A-A2056C5D9144}" type="presParOf" srcId="{BE69477F-EB1D-44AD-8C2D-C98DB93531AF}" destId="{09DA8F69-EEE2-4C59-A660-9CA876C9340F}" srcOrd="2" destOrd="0" presId="urn:microsoft.com/office/officeart/2018/2/layout/IconVerticalSolidList"/>
    <dgm:cxn modelId="{5F654020-DED0-4109-867D-4421B82177ED}" type="presParOf" srcId="{BE69477F-EB1D-44AD-8C2D-C98DB93531AF}" destId="{D5F7584C-4650-4EE9-9F5B-3BF1F500C99A}" srcOrd="3" destOrd="0" presId="urn:microsoft.com/office/officeart/2018/2/layout/IconVerticalSolidList"/>
    <dgm:cxn modelId="{B3EF608C-32E6-43CB-BE10-D6B6DB9D3352}" type="presParOf" srcId="{CC521C4A-8820-46BB-9698-8EDB4C9ECD52}" destId="{3A1172DF-5521-4D13-B235-8C3759D51923}" srcOrd="5" destOrd="0" presId="urn:microsoft.com/office/officeart/2018/2/layout/IconVerticalSolidList"/>
    <dgm:cxn modelId="{43250F2B-026B-46A0-8B05-3228B7B64A0D}" type="presParOf" srcId="{CC521C4A-8820-46BB-9698-8EDB4C9ECD52}" destId="{05308D6B-2D95-4DA0-A68A-F20832900A77}" srcOrd="6" destOrd="0" presId="urn:microsoft.com/office/officeart/2018/2/layout/IconVerticalSolidList"/>
    <dgm:cxn modelId="{EF831411-04C5-4914-A06E-4FBD0DE4A899}" type="presParOf" srcId="{05308D6B-2D95-4DA0-A68A-F20832900A77}" destId="{0B5E23F4-A69D-4780-AD22-FD14763D9E48}" srcOrd="0" destOrd="0" presId="urn:microsoft.com/office/officeart/2018/2/layout/IconVerticalSolidList"/>
    <dgm:cxn modelId="{4A09A356-F754-4A3C-9D62-1588C5CD54A1}" type="presParOf" srcId="{05308D6B-2D95-4DA0-A68A-F20832900A77}" destId="{EE873012-FF50-41A9-BF4D-DA17278A8463}" srcOrd="1" destOrd="0" presId="urn:microsoft.com/office/officeart/2018/2/layout/IconVerticalSolidList"/>
    <dgm:cxn modelId="{A84E7155-B557-4FBA-B245-3DBADDD42799}" type="presParOf" srcId="{05308D6B-2D95-4DA0-A68A-F20832900A77}" destId="{E0D3C0AB-D6FA-4873-9F28-1312E51AC495}" srcOrd="2" destOrd="0" presId="urn:microsoft.com/office/officeart/2018/2/layout/IconVerticalSolidList"/>
    <dgm:cxn modelId="{6F521565-3E5C-45A7-BD13-099A7AC5EF78}" type="presParOf" srcId="{05308D6B-2D95-4DA0-A68A-F20832900A77}" destId="{1A4E9769-40AD-4917-B95E-E3E452C05EEA}" srcOrd="3" destOrd="0" presId="urn:microsoft.com/office/officeart/2018/2/layout/IconVerticalSolidList"/>
    <dgm:cxn modelId="{D28D8591-69B9-4C6A-AE16-B530376EC05D}" type="presParOf" srcId="{CC521C4A-8820-46BB-9698-8EDB4C9ECD52}" destId="{708B0498-6CEC-45E9-AA08-7E5FC95F55D7}" srcOrd="7" destOrd="0" presId="urn:microsoft.com/office/officeart/2018/2/layout/IconVerticalSolidList"/>
    <dgm:cxn modelId="{A9CE2F7E-2A83-4686-890B-5216C9C415AD}" type="presParOf" srcId="{CC521C4A-8820-46BB-9698-8EDB4C9ECD52}" destId="{ADF2F698-9F2E-453B-9DB6-CC40666FD1C4}" srcOrd="8" destOrd="0" presId="urn:microsoft.com/office/officeart/2018/2/layout/IconVerticalSolidList"/>
    <dgm:cxn modelId="{40C200B2-995D-4672-BC58-A26BC2E71661}" type="presParOf" srcId="{ADF2F698-9F2E-453B-9DB6-CC40666FD1C4}" destId="{1B2A734A-3187-44EF-ABED-6E5D190F8CFA}" srcOrd="0" destOrd="0" presId="urn:microsoft.com/office/officeart/2018/2/layout/IconVerticalSolidList"/>
    <dgm:cxn modelId="{223D9B3C-087E-411D-95D7-4C33708E39E1}" type="presParOf" srcId="{ADF2F698-9F2E-453B-9DB6-CC40666FD1C4}" destId="{DE2EA3ED-BFE3-470D-A501-1288C092EBF0}" srcOrd="1" destOrd="0" presId="urn:microsoft.com/office/officeart/2018/2/layout/IconVerticalSolidList"/>
    <dgm:cxn modelId="{6EF395BA-BAFE-44B0-A7DF-918FD316B1A9}" type="presParOf" srcId="{ADF2F698-9F2E-453B-9DB6-CC40666FD1C4}" destId="{43496EB8-2E75-462F-9667-F649A59A925B}" srcOrd="2" destOrd="0" presId="urn:microsoft.com/office/officeart/2018/2/layout/IconVerticalSolidList"/>
    <dgm:cxn modelId="{BE5971D4-FB71-494F-AD7B-055D2619F80D}" type="presParOf" srcId="{ADF2F698-9F2E-453B-9DB6-CC40666FD1C4}" destId="{F75FE984-7195-4951-B757-885B82D8991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2AD00A-0567-4996-8F81-A666EDEC04A1}"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2754FB90-23D7-48D3-B9A2-BB5A7D128143}">
      <dgm:prSet/>
      <dgm:spPr/>
      <dgm:t>
        <a:bodyPr/>
        <a:lstStyle/>
        <a:p>
          <a:pPr rtl="0"/>
          <a:r>
            <a:rPr lang="en-GB" b="1"/>
            <a:t>Bandwidth usage</a:t>
          </a:r>
          <a:endParaRPr lang="en-GB"/>
        </a:p>
      </dgm:t>
    </dgm:pt>
    <dgm:pt modelId="{9606CD79-435F-48F6-9DE4-CC08E2CF2953}" type="parTrans" cxnId="{F8AB5FB2-BBBD-480C-811B-BAD937FBD43A}">
      <dgm:prSet/>
      <dgm:spPr/>
      <dgm:t>
        <a:bodyPr/>
        <a:lstStyle/>
        <a:p>
          <a:endParaRPr lang="en-US"/>
        </a:p>
      </dgm:t>
    </dgm:pt>
    <dgm:pt modelId="{2FE7316D-3352-4293-8118-476C546294DF}" type="sibTrans" cxnId="{F8AB5FB2-BBBD-480C-811B-BAD937FBD43A}">
      <dgm:prSet/>
      <dgm:spPr/>
      <dgm:t>
        <a:bodyPr/>
        <a:lstStyle/>
        <a:p>
          <a:endParaRPr lang="en-US"/>
        </a:p>
      </dgm:t>
    </dgm:pt>
    <dgm:pt modelId="{B1349071-6353-4EFF-A999-62685B7EC574}">
      <dgm:prSet/>
      <dgm:spPr/>
      <dgm:t>
        <a:bodyPr/>
        <a:lstStyle/>
        <a:p>
          <a:pPr rtl="0"/>
          <a:r>
            <a:rPr lang="en-GB"/>
            <a:t>Bandwidth is the maximum data transmission rate possible on a network</a:t>
          </a:r>
        </a:p>
      </dgm:t>
    </dgm:pt>
    <dgm:pt modelId="{34F6598A-634E-45E6-BB6F-498DC6CDE6FF}" type="parTrans" cxnId="{6A3E6DFA-E641-459C-9B61-8AE1B52C13D5}">
      <dgm:prSet/>
      <dgm:spPr/>
      <dgm:t>
        <a:bodyPr/>
        <a:lstStyle/>
        <a:p>
          <a:endParaRPr lang="en-US"/>
        </a:p>
      </dgm:t>
    </dgm:pt>
    <dgm:pt modelId="{F87EDA6E-6676-4D80-8888-107DF1E2D339}" type="sibTrans" cxnId="{6A3E6DFA-E641-459C-9B61-8AE1B52C13D5}">
      <dgm:prSet/>
      <dgm:spPr/>
      <dgm:t>
        <a:bodyPr/>
        <a:lstStyle/>
        <a:p>
          <a:endParaRPr lang="en-US"/>
        </a:p>
      </dgm:t>
    </dgm:pt>
    <dgm:pt modelId="{49E71F06-A1DF-4E82-A4F4-394CB0CE2EF3}">
      <dgm:prSet/>
      <dgm:spPr/>
      <dgm:t>
        <a:bodyPr/>
        <a:lstStyle/>
        <a:p>
          <a:pPr rtl="0"/>
          <a:r>
            <a:rPr lang="en-GB" b="1"/>
            <a:t>Throughput</a:t>
          </a:r>
          <a:endParaRPr lang="en-GB"/>
        </a:p>
      </dgm:t>
    </dgm:pt>
    <dgm:pt modelId="{2DB7147C-1B89-4969-A138-972579DCA290}" type="parTrans" cxnId="{FF69552C-2206-41D7-BC43-315A050C5E2C}">
      <dgm:prSet/>
      <dgm:spPr/>
      <dgm:t>
        <a:bodyPr/>
        <a:lstStyle/>
        <a:p>
          <a:endParaRPr lang="en-US"/>
        </a:p>
      </dgm:t>
    </dgm:pt>
    <dgm:pt modelId="{951C6FF5-71F4-4F3D-A5F9-5309C9B82B3C}" type="sibTrans" cxnId="{FF69552C-2206-41D7-BC43-315A050C5E2C}">
      <dgm:prSet/>
      <dgm:spPr/>
      <dgm:t>
        <a:bodyPr/>
        <a:lstStyle/>
        <a:p>
          <a:endParaRPr lang="en-US"/>
        </a:p>
      </dgm:t>
    </dgm:pt>
    <dgm:pt modelId="{916F274D-F983-4A93-8889-F32E5ECB31CD}">
      <dgm:prSet/>
      <dgm:spPr/>
      <dgm:t>
        <a:bodyPr/>
        <a:lstStyle/>
        <a:p>
          <a:pPr rtl="0"/>
          <a:r>
            <a:rPr lang="en-GB"/>
            <a:t>Throughput measures your network’s actual data transmission rate, which can vary wildly through different areas of your network</a:t>
          </a:r>
        </a:p>
      </dgm:t>
    </dgm:pt>
    <dgm:pt modelId="{94A1C3D9-F3D8-49DA-92B9-A2DABAE5FA95}" type="parTrans" cxnId="{977C0C01-C019-4288-A8D4-42B0BD6182B6}">
      <dgm:prSet/>
      <dgm:spPr/>
      <dgm:t>
        <a:bodyPr/>
        <a:lstStyle/>
        <a:p>
          <a:endParaRPr lang="en-US"/>
        </a:p>
      </dgm:t>
    </dgm:pt>
    <dgm:pt modelId="{81944111-49B5-4D8C-B981-03470335B2CE}" type="sibTrans" cxnId="{977C0C01-C019-4288-A8D4-42B0BD6182B6}">
      <dgm:prSet/>
      <dgm:spPr/>
      <dgm:t>
        <a:bodyPr/>
        <a:lstStyle/>
        <a:p>
          <a:endParaRPr lang="en-US"/>
        </a:p>
      </dgm:t>
    </dgm:pt>
    <dgm:pt modelId="{2773494B-2472-46F3-BFCA-ED8E106CDB6C}">
      <dgm:prSet/>
      <dgm:spPr/>
      <dgm:t>
        <a:bodyPr/>
        <a:lstStyle/>
        <a:p>
          <a:pPr rtl="0"/>
          <a:r>
            <a:rPr lang="en-GB" b="1"/>
            <a:t>Latency</a:t>
          </a:r>
          <a:endParaRPr lang="en-GB"/>
        </a:p>
      </dgm:t>
    </dgm:pt>
    <dgm:pt modelId="{89F050B3-1381-4791-A6B7-532C75477D98}" type="parTrans" cxnId="{4BE1FA3C-F7F0-419A-ABC2-1A832613D423}">
      <dgm:prSet/>
      <dgm:spPr/>
      <dgm:t>
        <a:bodyPr/>
        <a:lstStyle/>
        <a:p>
          <a:endParaRPr lang="en-US"/>
        </a:p>
      </dgm:t>
    </dgm:pt>
    <dgm:pt modelId="{2ECD907D-61FC-4146-A2D1-AA3725EA42BE}" type="sibTrans" cxnId="{4BE1FA3C-F7F0-419A-ABC2-1A832613D423}">
      <dgm:prSet/>
      <dgm:spPr/>
      <dgm:t>
        <a:bodyPr/>
        <a:lstStyle/>
        <a:p>
          <a:endParaRPr lang="en-US"/>
        </a:p>
      </dgm:t>
    </dgm:pt>
    <dgm:pt modelId="{58071388-5D41-40FD-8DF6-29A85657530A}">
      <dgm:prSet/>
      <dgm:spPr/>
      <dgm:t>
        <a:bodyPr/>
        <a:lstStyle/>
        <a:p>
          <a:pPr rtl="0"/>
          <a:r>
            <a:rPr lang="en-GB"/>
            <a:t>Latency is the delay that happens between a node or device requesting data and when that data is finished being delivered</a:t>
          </a:r>
        </a:p>
      </dgm:t>
    </dgm:pt>
    <dgm:pt modelId="{D741BA98-02A1-42C7-B389-3E0F83162187}" type="parTrans" cxnId="{C5CCEDE2-85FF-404B-BE5A-75FA53AEE551}">
      <dgm:prSet/>
      <dgm:spPr/>
      <dgm:t>
        <a:bodyPr/>
        <a:lstStyle/>
        <a:p>
          <a:endParaRPr lang="en-US"/>
        </a:p>
      </dgm:t>
    </dgm:pt>
    <dgm:pt modelId="{50EE826C-122C-41DE-9E34-E435A00B9D5F}" type="sibTrans" cxnId="{C5CCEDE2-85FF-404B-BE5A-75FA53AEE551}">
      <dgm:prSet/>
      <dgm:spPr/>
      <dgm:t>
        <a:bodyPr/>
        <a:lstStyle/>
        <a:p>
          <a:endParaRPr lang="en-US"/>
        </a:p>
      </dgm:t>
    </dgm:pt>
    <dgm:pt modelId="{CDDA390C-3F94-42B1-816A-F020FF4C89C9}">
      <dgm:prSet/>
      <dgm:spPr/>
      <dgm:t>
        <a:bodyPr/>
        <a:lstStyle/>
        <a:p>
          <a:pPr rtl="0"/>
          <a:r>
            <a:rPr lang="en-GB" b="1"/>
            <a:t>Packet loss</a:t>
          </a:r>
          <a:endParaRPr lang="en-GB"/>
        </a:p>
      </dgm:t>
    </dgm:pt>
    <dgm:pt modelId="{6366033F-2A12-44B4-9947-9D864759DB5D}" type="parTrans" cxnId="{1DE92216-BB54-4438-A4F0-8038EDD02A95}">
      <dgm:prSet/>
      <dgm:spPr/>
      <dgm:t>
        <a:bodyPr/>
        <a:lstStyle/>
        <a:p>
          <a:endParaRPr lang="en-US"/>
        </a:p>
      </dgm:t>
    </dgm:pt>
    <dgm:pt modelId="{CFA1B999-F7C4-4C3D-9318-7D78233CC242}" type="sibTrans" cxnId="{1DE92216-BB54-4438-A4F0-8038EDD02A95}">
      <dgm:prSet/>
      <dgm:spPr/>
      <dgm:t>
        <a:bodyPr/>
        <a:lstStyle/>
        <a:p>
          <a:endParaRPr lang="en-US"/>
        </a:p>
      </dgm:t>
    </dgm:pt>
    <dgm:pt modelId="{E8E99AA2-EAF9-4F43-9E3A-C0050C911AFF}">
      <dgm:prSet/>
      <dgm:spPr/>
      <dgm:t>
        <a:bodyPr/>
        <a:lstStyle/>
        <a:p>
          <a:pPr rtl="0"/>
          <a:r>
            <a:rPr lang="en-GB"/>
            <a:t>Packet loss examines how many data packets are dropped during data transmissions on your network</a:t>
          </a:r>
        </a:p>
      </dgm:t>
    </dgm:pt>
    <dgm:pt modelId="{7BA72FE3-1B67-4CE1-810A-3ED824AAB30C}" type="parTrans" cxnId="{AC34684D-A21D-45ED-A43A-DC093A5FBA19}">
      <dgm:prSet/>
      <dgm:spPr/>
      <dgm:t>
        <a:bodyPr/>
        <a:lstStyle/>
        <a:p>
          <a:endParaRPr lang="en-US"/>
        </a:p>
      </dgm:t>
    </dgm:pt>
    <dgm:pt modelId="{8EBC98C5-7C4B-4AA3-9634-781E252E698B}" type="sibTrans" cxnId="{AC34684D-A21D-45ED-A43A-DC093A5FBA19}">
      <dgm:prSet/>
      <dgm:spPr/>
      <dgm:t>
        <a:bodyPr/>
        <a:lstStyle/>
        <a:p>
          <a:endParaRPr lang="en-US"/>
        </a:p>
      </dgm:t>
    </dgm:pt>
    <dgm:pt modelId="{37F28BA4-8700-4710-9548-E59321CC6904}">
      <dgm:prSet/>
      <dgm:spPr/>
      <dgm:t>
        <a:bodyPr/>
        <a:lstStyle/>
        <a:p>
          <a:pPr rtl="0"/>
          <a:r>
            <a:rPr lang="en-GB" b="1"/>
            <a:t>Retransmission</a:t>
          </a:r>
          <a:endParaRPr lang="en-GB"/>
        </a:p>
      </dgm:t>
    </dgm:pt>
    <dgm:pt modelId="{162C930A-31CF-449F-8067-E5C915CCC6BE}" type="parTrans" cxnId="{E1119FE4-8BEB-48A4-8DEC-E5EA2B431E41}">
      <dgm:prSet/>
      <dgm:spPr/>
      <dgm:t>
        <a:bodyPr/>
        <a:lstStyle/>
        <a:p>
          <a:endParaRPr lang="en-US"/>
        </a:p>
      </dgm:t>
    </dgm:pt>
    <dgm:pt modelId="{11D5FDE2-7345-4D8D-9BD2-7D8203200DE7}" type="sibTrans" cxnId="{E1119FE4-8BEB-48A4-8DEC-E5EA2B431E41}">
      <dgm:prSet/>
      <dgm:spPr/>
      <dgm:t>
        <a:bodyPr/>
        <a:lstStyle/>
        <a:p>
          <a:endParaRPr lang="en-US"/>
        </a:p>
      </dgm:t>
    </dgm:pt>
    <dgm:pt modelId="{ECB5C576-3CAB-44FC-A746-EA1F3801E27B}">
      <dgm:prSet/>
      <dgm:spPr/>
      <dgm:t>
        <a:bodyPr/>
        <a:lstStyle/>
        <a:p>
          <a:pPr rtl="0"/>
          <a:r>
            <a:rPr lang="en-GB"/>
            <a:t>When packets are lost, the network needs to retransmit it to complete a data request</a:t>
          </a:r>
        </a:p>
      </dgm:t>
    </dgm:pt>
    <dgm:pt modelId="{5ECE5ABA-CFC8-440E-818D-4F01505655EC}" type="parTrans" cxnId="{4667D1A7-7036-4570-A161-E006069F57EE}">
      <dgm:prSet/>
      <dgm:spPr/>
      <dgm:t>
        <a:bodyPr/>
        <a:lstStyle/>
        <a:p>
          <a:endParaRPr lang="en-US"/>
        </a:p>
      </dgm:t>
    </dgm:pt>
    <dgm:pt modelId="{CA3E888F-9A8D-406B-8D36-9DBB39F989BC}" type="sibTrans" cxnId="{4667D1A7-7036-4570-A161-E006069F57EE}">
      <dgm:prSet/>
      <dgm:spPr/>
      <dgm:t>
        <a:bodyPr/>
        <a:lstStyle/>
        <a:p>
          <a:endParaRPr lang="en-US"/>
        </a:p>
      </dgm:t>
    </dgm:pt>
    <dgm:pt modelId="{2924E8B0-75D2-45D2-A63C-AD3776B10D5B}">
      <dgm:prSet/>
      <dgm:spPr/>
      <dgm:t>
        <a:bodyPr/>
        <a:lstStyle/>
        <a:p>
          <a:pPr rtl="0"/>
          <a:r>
            <a:rPr lang="en-GB" b="1"/>
            <a:t>Availability</a:t>
          </a:r>
          <a:endParaRPr lang="en-GB"/>
        </a:p>
      </dgm:t>
    </dgm:pt>
    <dgm:pt modelId="{AFE7AB78-7B6B-4307-BBF1-89162C9A9FE3}" type="parTrans" cxnId="{340609C7-B6A8-40D8-9D92-D653A8A3F649}">
      <dgm:prSet/>
      <dgm:spPr/>
      <dgm:t>
        <a:bodyPr/>
        <a:lstStyle/>
        <a:p>
          <a:endParaRPr lang="en-US"/>
        </a:p>
      </dgm:t>
    </dgm:pt>
    <dgm:pt modelId="{71E53943-C771-41CE-AA12-014BEA95185F}" type="sibTrans" cxnId="{340609C7-B6A8-40D8-9D92-D653A8A3F649}">
      <dgm:prSet/>
      <dgm:spPr/>
      <dgm:t>
        <a:bodyPr/>
        <a:lstStyle/>
        <a:p>
          <a:endParaRPr lang="en-US"/>
        </a:p>
      </dgm:t>
    </dgm:pt>
    <dgm:pt modelId="{33D6DA86-C35C-497A-9AC4-91761198A214}">
      <dgm:prSet/>
      <dgm:spPr/>
      <dgm:t>
        <a:bodyPr/>
        <a:lstStyle/>
        <a:p>
          <a:pPr rtl="0"/>
          <a:r>
            <a:rPr lang="en-GB"/>
            <a:t>Network availability, also know as uptime, simply measures whether or not the network is currently operational</a:t>
          </a:r>
        </a:p>
      </dgm:t>
    </dgm:pt>
    <dgm:pt modelId="{45960AF4-6737-49B6-B66B-DE55B9685A17}" type="parTrans" cxnId="{91981E82-FA6A-4A09-8A20-B3E7750202C8}">
      <dgm:prSet/>
      <dgm:spPr/>
      <dgm:t>
        <a:bodyPr/>
        <a:lstStyle/>
        <a:p>
          <a:endParaRPr lang="en-US"/>
        </a:p>
      </dgm:t>
    </dgm:pt>
    <dgm:pt modelId="{292CA2BE-B4F1-414B-AD1F-D1F02E3C5783}" type="sibTrans" cxnId="{91981E82-FA6A-4A09-8A20-B3E7750202C8}">
      <dgm:prSet/>
      <dgm:spPr/>
      <dgm:t>
        <a:bodyPr/>
        <a:lstStyle/>
        <a:p>
          <a:endParaRPr lang="en-US"/>
        </a:p>
      </dgm:t>
    </dgm:pt>
    <dgm:pt modelId="{C3F8778C-8A18-409D-A080-84F20A293453}">
      <dgm:prSet/>
      <dgm:spPr/>
      <dgm:t>
        <a:bodyPr/>
        <a:lstStyle/>
        <a:p>
          <a:pPr rtl="0"/>
          <a:r>
            <a:rPr lang="en-GB" b="1"/>
            <a:t>Connectivity</a:t>
          </a:r>
          <a:endParaRPr lang="en-GB"/>
        </a:p>
      </dgm:t>
    </dgm:pt>
    <dgm:pt modelId="{EA37B9CF-6198-4176-91C5-F8C957CAE57E}" type="parTrans" cxnId="{609E3BDC-6967-4D98-A2C4-6ED254241019}">
      <dgm:prSet/>
      <dgm:spPr/>
      <dgm:t>
        <a:bodyPr/>
        <a:lstStyle/>
        <a:p>
          <a:endParaRPr lang="en-US"/>
        </a:p>
      </dgm:t>
    </dgm:pt>
    <dgm:pt modelId="{33BBE236-3DFA-4AA4-B9BC-CA6574DA3D1F}" type="sibTrans" cxnId="{609E3BDC-6967-4D98-A2C4-6ED254241019}">
      <dgm:prSet/>
      <dgm:spPr/>
      <dgm:t>
        <a:bodyPr/>
        <a:lstStyle/>
        <a:p>
          <a:endParaRPr lang="en-US"/>
        </a:p>
      </dgm:t>
    </dgm:pt>
    <dgm:pt modelId="{4CE16C63-3887-4542-89EA-F875DB955DA3}">
      <dgm:prSet/>
      <dgm:spPr/>
      <dgm:t>
        <a:bodyPr/>
        <a:lstStyle/>
        <a:p>
          <a:pPr rtl="0"/>
          <a:r>
            <a:rPr lang="en-GB"/>
            <a:t>Connectivity refers to whether or not the connections between the nodes on your network are working properly. </a:t>
          </a:r>
        </a:p>
      </dgm:t>
    </dgm:pt>
    <dgm:pt modelId="{F3348C12-D359-4F48-BAB4-947F05B354C6}" type="parTrans" cxnId="{F14E3ACF-B8AC-4F15-B5D1-C435CC747549}">
      <dgm:prSet/>
      <dgm:spPr/>
      <dgm:t>
        <a:bodyPr/>
        <a:lstStyle/>
        <a:p>
          <a:endParaRPr lang="en-US"/>
        </a:p>
      </dgm:t>
    </dgm:pt>
    <dgm:pt modelId="{E4AA1FDC-D04B-44D4-B453-80EF1497F9F1}" type="sibTrans" cxnId="{F14E3ACF-B8AC-4F15-B5D1-C435CC747549}">
      <dgm:prSet/>
      <dgm:spPr/>
      <dgm:t>
        <a:bodyPr/>
        <a:lstStyle/>
        <a:p>
          <a:endParaRPr lang="en-US"/>
        </a:p>
      </dgm:t>
    </dgm:pt>
    <dgm:pt modelId="{2D1CA12C-3A6C-4533-A812-AA1E55E87921}" type="pres">
      <dgm:prSet presAssocID="{E62AD00A-0567-4996-8F81-A666EDEC04A1}" presName="Name0" presStyleCnt="0">
        <dgm:presLayoutVars>
          <dgm:dir/>
          <dgm:animLvl val="lvl"/>
          <dgm:resizeHandles val="exact"/>
        </dgm:presLayoutVars>
      </dgm:prSet>
      <dgm:spPr/>
    </dgm:pt>
    <dgm:pt modelId="{0DE438A2-559C-4FF9-A18F-86465FD7283B}" type="pres">
      <dgm:prSet presAssocID="{2754FB90-23D7-48D3-B9A2-BB5A7D128143}" presName="linNode" presStyleCnt="0"/>
      <dgm:spPr/>
    </dgm:pt>
    <dgm:pt modelId="{79FB4E43-2AA9-4C36-B9D4-E2B779D66F16}" type="pres">
      <dgm:prSet presAssocID="{2754FB90-23D7-48D3-B9A2-BB5A7D128143}" presName="parentText" presStyleLbl="node1" presStyleIdx="0" presStyleCnt="7">
        <dgm:presLayoutVars>
          <dgm:chMax val="1"/>
          <dgm:bulletEnabled val="1"/>
        </dgm:presLayoutVars>
      </dgm:prSet>
      <dgm:spPr/>
    </dgm:pt>
    <dgm:pt modelId="{64FB94B1-9B4A-454A-90E8-4AEDAC39ABC3}" type="pres">
      <dgm:prSet presAssocID="{2754FB90-23D7-48D3-B9A2-BB5A7D128143}" presName="descendantText" presStyleLbl="alignAccFollowNode1" presStyleIdx="0" presStyleCnt="7">
        <dgm:presLayoutVars>
          <dgm:bulletEnabled val="1"/>
        </dgm:presLayoutVars>
      </dgm:prSet>
      <dgm:spPr/>
    </dgm:pt>
    <dgm:pt modelId="{FA24E4AB-8098-4B99-B7C7-5B005A973642}" type="pres">
      <dgm:prSet presAssocID="{2FE7316D-3352-4293-8118-476C546294DF}" presName="sp" presStyleCnt="0"/>
      <dgm:spPr/>
    </dgm:pt>
    <dgm:pt modelId="{487A9AB8-6282-4857-A1BC-2EE947F20CE6}" type="pres">
      <dgm:prSet presAssocID="{49E71F06-A1DF-4E82-A4F4-394CB0CE2EF3}" presName="linNode" presStyleCnt="0"/>
      <dgm:spPr/>
    </dgm:pt>
    <dgm:pt modelId="{D65E5A66-1B2A-4C3E-9833-CC4903ED2851}" type="pres">
      <dgm:prSet presAssocID="{49E71F06-A1DF-4E82-A4F4-394CB0CE2EF3}" presName="parentText" presStyleLbl="node1" presStyleIdx="1" presStyleCnt="7">
        <dgm:presLayoutVars>
          <dgm:chMax val="1"/>
          <dgm:bulletEnabled val="1"/>
        </dgm:presLayoutVars>
      </dgm:prSet>
      <dgm:spPr/>
    </dgm:pt>
    <dgm:pt modelId="{340685FA-5555-4690-9746-49AF1F1FC93D}" type="pres">
      <dgm:prSet presAssocID="{49E71F06-A1DF-4E82-A4F4-394CB0CE2EF3}" presName="descendantText" presStyleLbl="alignAccFollowNode1" presStyleIdx="1" presStyleCnt="7">
        <dgm:presLayoutVars>
          <dgm:bulletEnabled val="1"/>
        </dgm:presLayoutVars>
      </dgm:prSet>
      <dgm:spPr/>
    </dgm:pt>
    <dgm:pt modelId="{F666A255-0328-4C5F-A2B4-A0B30AA75536}" type="pres">
      <dgm:prSet presAssocID="{951C6FF5-71F4-4F3D-A5F9-5309C9B82B3C}" presName="sp" presStyleCnt="0"/>
      <dgm:spPr/>
    </dgm:pt>
    <dgm:pt modelId="{CB308A30-0763-498E-A22E-70D2ED8AAB34}" type="pres">
      <dgm:prSet presAssocID="{2773494B-2472-46F3-BFCA-ED8E106CDB6C}" presName="linNode" presStyleCnt="0"/>
      <dgm:spPr/>
    </dgm:pt>
    <dgm:pt modelId="{0ECBDEC8-562C-4191-B634-4133F09D980E}" type="pres">
      <dgm:prSet presAssocID="{2773494B-2472-46F3-BFCA-ED8E106CDB6C}" presName="parentText" presStyleLbl="node1" presStyleIdx="2" presStyleCnt="7">
        <dgm:presLayoutVars>
          <dgm:chMax val="1"/>
          <dgm:bulletEnabled val="1"/>
        </dgm:presLayoutVars>
      </dgm:prSet>
      <dgm:spPr/>
    </dgm:pt>
    <dgm:pt modelId="{32B20D74-924C-4EC5-84F6-DF27D97248F8}" type="pres">
      <dgm:prSet presAssocID="{2773494B-2472-46F3-BFCA-ED8E106CDB6C}" presName="descendantText" presStyleLbl="alignAccFollowNode1" presStyleIdx="2" presStyleCnt="7">
        <dgm:presLayoutVars>
          <dgm:bulletEnabled val="1"/>
        </dgm:presLayoutVars>
      </dgm:prSet>
      <dgm:spPr/>
    </dgm:pt>
    <dgm:pt modelId="{E672DD59-DBFE-4B01-9C90-772148EC2860}" type="pres">
      <dgm:prSet presAssocID="{2ECD907D-61FC-4146-A2D1-AA3725EA42BE}" presName="sp" presStyleCnt="0"/>
      <dgm:spPr/>
    </dgm:pt>
    <dgm:pt modelId="{AAD322C4-DF85-4F1D-BD87-8DFBB02536E5}" type="pres">
      <dgm:prSet presAssocID="{CDDA390C-3F94-42B1-816A-F020FF4C89C9}" presName="linNode" presStyleCnt="0"/>
      <dgm:spPr/>
    </dgm:pt>
    <dgm:pt modelId="{25E9B382-1D87-43B1-8220-D4A7F8D00E6D}" type="pres">
      <dgm:prSet presAssocID="{CDDA390C-3F94-42B1-816A-F020FF4C89C9}" presName="parentText" presStyleLbl="node1" presStyleIdx="3" presStyleCnt="7">
        <dgm:presLayoutVars>
          <dgm:chMax val="1"/>
          <dgm:bulletEnabled val="1"/>
        </dgm:presLayoutVars>
      </dgm:prSet>
      <dgm:spPr/>
    </dgm:pt>
    <dgm:pt modelId="{2735504B-E753-4186-A643-06D911697264}" type="pres">
      <dgm:prSet presAssocID="{CDDA390C-3F94-42B1-816A-F020FF4C89C9}" presName="descendantText" presStyleLbl="alignAccFollowNode1" presStyleIdx="3" presStyleCnt="7">
        <dgm:presLayoutVars>
          <dgm:bulletEnabled val="1"/>
        </dgm:presLayoutVars>
      </dgm:prSet>
      <dgm:spPr/>
    </dgm:pt>
    <dgm:pt modelId="{D48EBF97-24DC-47E2-9032-D2134862AFE6}" type="pres">
      <dgm:prSet presAssocID="{CFA1B999-F7C4-4C3D-9318-7D78233CC242}" presName="sp" presStyleCnt="0"/>
      <dgm:spPr/>
    </dgm:pt>
    <dgm:pt modelId="{E961F88A-85C5-4E95-B050-61C756928B95}" type="pres">
      <dgm:prSet presAssocID="{37F28BA4-8700-4710-9548-E59321CC6904}" presName="linNode" presStyleCnt="0"/>
      <dgm:spPr/>
    </dgm:pt>
    <dgm:pt modelId="{5CAC4ED0-EC9A-49BB-BF6A-A7200C5D310E}" type="pres">
      <dgm:prSet presAssocID="{37F28BA4-8700-4710-9548-E59321CC6904}" presName="parentText" presStyleLbl="node1" presStyleIdx="4" presStyleCnt="7">
        <dgm:presLayoutVars>
          <dgm:chMax val="1"/>
          <dgm:bulletEnabled val="1"/>
        </dgm:presLayoutVars>
      </dgm:prSet>
      <dgm:spPr/>
    </dgm:pt>
    <dgm:pt modelId="{EC447D9B-5BB5-499B-A60B-18B416300E3F}" type="pres">
      <dgm:prSet presAssocID="{37F28BA4-8700-4710-9548-E59321CC6904}" presName="descendantText" presStyleLbl="alignAccFollowNode1" presStyleIdx="4" presStyleCnt="7">
        <dgm:presLayoutVars>
          <dgm:bulletEnabled val="1"/>
        </dgm:presLayoutVars>
      </dgm:prSet>
      <dgm:spPr/>
    </dgm:pt>
    <dgm:pt modelId="{0B0E21C6-A005-4960-AA5A-A255833DD48B}" type="pres">
      <dgm:prSet presAssocID="{11D5FDE2-7345-4D8D-9BD2-7D8203200DE7}" presName="sp" presStyleCnt="0"/>
      <dgm:spPr/>
    </dgm:pt>
    <dgm:pt modelId="{B996D7E5-CD24-476D-8CC4-5CBA6CD9BAFD}" type="pres">
      <dgm:prSet presAssocID="{2924E8B0-75D2-45D2-A63C-AD3776B10D5B}" presName="linNode" presStyleCnt="0"/>
      <dgm:spPr/>
    </dgm:pt>
    <dgm:pt modelId="{3ED8922F-8978-4B31-8C04-76C6A465512B}" type="pres">
      <dgm:prSet presAssocID="{2924E8B0-75D2-45D2-A63C-AD3776B10D5B}" presName="parentText" presStyleLbl="node1" presStyleIdx="5" presStyleCnt="7">
        <dgm:presLayoutVars>
          <dgm:chMax val="1"/>
          <dgm:bulletEnabled val="1"/>
        </dgm:presLayoutVars>
      </dgm:prSet>
      <dgm:spPr/>
    </dgm:pt>
    <dgm:pt modelId="{8E559CAE-4A8E-45C8-8DDE-98B6A1DFA6B3}" type="pres">
      <dgm:prSet presAssocID="{2924E8B0-75D2-45D2-A63C-AD3776B10D5B}" presName="descendantText" presStyleLbl="alignAccFollowNode1" presStyleIdx="5" presStyleCnt="7">
        <dgm:presLayoutVars>
          <dgm:bulletEnabled val="1"/>
        </dgm:presLayoutVars>
      </dgm:prSet>
      <dgm:spPr/>
    </dgm:pt>
    <dgm:pt modelId="{ED6AC129-7FB0-475C-8FF1-2090E2BDD738}" type="pres">
      <dgm:prSet presAssocID="{71E53943-C771-41CE-AA12-014BEA95185F}" presName="sp" presStyleCnt="0"/>
      <dgm:spPr/>
    </dgm:pt>
    <dgm:pt modelId="{B4F42800-F707-4F84-9C5E-4E7BDA7A5EB5}" type="pres">
      <dgm:prSet presAssocID="{C3F8778C-8A18-409D-A080-84F20A293453}" presName="linNode" presStyleCnt="0"/>
      <dgm:spPr/>
    </dgm:pt>
    <dgm:pt modelId="{397D6FEA-24D4-4823-83F7-7879B581628F}" type="pres">
      <dgm:prSet presAssocID="{C3F8778C-8A18-409D-A080-84F20A293453}" presName="parentText" presStyleLbl="node1" presStyleIdx="6" presStyleCnt="7">
        <dgm:presLayoutVars>
          <dgm:chMax val="1"/>
          <dgm:bulletEnabled val="1"/>
        </dgm:presLayoutVars>
      </dgm:prSet>
      <dgm:spPr/>
    </dgm:pt>
    <dgm:pt modelId="{ABC61B38-D031-4DD9-A382-CF0B999E0631}" type="pres">
      <dgm:prSet presAssocID="{C3F8778C-8A18-409D-A080-84F20A293453}" presName="descendantText" presStyleLbl="alignAccFollowNode1" presStyleIdx="6" presStyleCnt="7">
        <dgm:presLayoutVars>
          <dgm:bulletEnabled val="1"/>
        </dgm:presLayoutVars>
      </dgm:prSet>
      <dgm:spPr/>
    </dgm:pt>
  </dgm:ptLst>
  <dgm:cxnLst>
    <dgm:cxn modelId="{977C0C01-C019-4288-A8D4-42B0BD6182B6}" srcId="{49E71F06-A1DF-4E82-A4F4-394CB0CE2EF3}" destId="{916F274D-F983-4A93-8889-F32E5ECB31CD}" srcOrd="0" destOrd="0" parTransId="{94A1C3D9-F3D8-49DA-92B9-A2DABAE5FA95}" sibTransId="{81944111-49B5-4D8C-B981-03470335B2CE}"/>
    <dgm:cxn modelId="{059B6608-B8FF-44E5-9A7C-429A53FBD222}" type="presOf" srcId="{E62AD00A-0567-4996-8F81-A666EDEC04A1}" destId="{2D1CA12C-3A6C-4533-A812-AA1E55E87921}" srcOrd="0" destOrd="0" presId="urn:microsoft.com/office/officeart/2005/8/layout/vList5"/>
    <dgm:cxn modelId="{1DE92216-BB54-4438-A4F0-8038EDD02A95}" srcId="{E62AD00A-0567-4996-8F81-A666EDEC04A1}" destId="{CDDA390C-3F94-42B1-816A-F020FF4C89C9}" srcOrd="3" destOrd="0" parTransId="{6366033F-2A12-44B4-9947-9D864759DB5D}" sibTransId="{CFA1B999-F7C4-4C3D-9318-7D78233CC242}"/>
    <dgm:cxn modelId="{4C60C81C-47BF-466F-BB6D-A9A1A20C12B1}" type="presOf" srcId="{2754FB90-23D7-48D3-B9A2-BB5A7D128143}" destId="{79FB4E43-2AA9-4C36-B9D4-E2B779D66F16}" srcOrd="0" destOrd="0" presId="urn:microsoft.com/office/officeart/2005/8/layout/vList5"/>
    <dgm:cxn modelId="{FF69552C-2206-41D7-BC43-315A050C5E2C}" srcId="{E62AD00A-0567-4996-8F81-A666EDEC04A1}" destId="{49E71F06-A1DF-4E82-A4F4-394CB0CE2EF3}" srcOrd="1" destOrd="0" parTransId="{2DB7147C-1B89-4969-A138-972579DCA290}" sibTransId="{951C6FF5-71F4-4F3D-A5F9-5309C9B82B3C}"/>
    <dgm:cxn modelId="{8CA3A737-A5D4-44F6-9B8F-FC0327D57CC8}" type="presOf" srcId="{C3F8778C-8A18-409D-A080-84F20A293453}" destId="{397D6FEA-24D4-4823-83F7-7879B581628F}" srcOrd="0" destOrd="0" presId="urn:microsoft.com/office/officeart/2005/8/layout/vList5"/>
    <dgm:cxn modelId="{4BE1FA3C-F7F0-419A-ABC2-1A832613D423}" srcId="{E62AD00A-0567-4996-8F81-A666EDEC04A1}" destId="{2773494B-2472-46F3-BFCA-ED8E106CDB6C}" srcOrd="2" destOrd="0" parTransId="{89F050B3-1381-4791-A6B7-532C75477D98}" sibTransId="{2ECD907D-61FC-4146-A2D1-AA3725EA42BE}"/>
    <dgm:cxn modelId="{5468DE3E-9AA9-4045-99FB-76E627F2CCEE}" type="presOf" srcId="{ECB5C576-3CAB-44FC-A746-EA1F3801E27B}" destId="{EC447D9B-5BB5-499B-A60B-18B416300E3F}" srcOrd="0" destOrd="0" presId="urn:microsoft.com/office/officeart/2005/8/layout/vList5"/>
    <dgm:cxn modelId="{AC34684D-A21D-45ED-A43A-DC093A5FBA19}" srcId="{CDDA390C-3F94-42B1-816A-F020FF4C89C9}" destId="{E8E99AA2-EAF9-4F43-9E3A-C0050C911AFF}" srcOrd="0" destOrd="0" parTransId="{7BA72FE3-1B67-4CE1-810A-3ED824AAB30C}" sibTransId="{8EBC98C5-7C4B-4AA3-9634-781E252E698B}"/>
    <dgm:cxn modelId="{0917C26F-8222-4A3F-97FD-C78C6EC6FD96}" type="presOf" srcId="{58071388-5D41-40FD-8DF6-29A85657530A}" destId="{32B20D74-924C-4EC5-84F6-DF27D97248F8}" srcOrd="0" destOrd="0" presId="urn:microsoft.com/office/officeart/2005/8/layout/vList5"/>
    <dgm:cxn modelId="{3BEA6A52-4603-4E96-B7D3-DA5BB79D6BE0}" type="presOf" srcId="{2773494B-2472-46F3-BFCA-ED8E106CDB6C}" destId="{0ECBDEC8-562C-4191-B634-4133F09D980E}" srcOrd="0" destOrd="0" presId="urn:microsoft.com/office/officeart/2005/8/layout/vList5"/>
    <dgm:cxn modelId="{91981E82-FA6A-4A09-8A20-B3E7750202C8}" srcId="{2924E8B0-75D2-45D2-A63C-AD3776B10D5B}" destId="{33D6DA86-C35C-497A-9AC4-91761198A214}" srcOrd="0" destOrd="0" parTransId="{45960AF4-6737-49B6-B66B-DE55B9685A17}" sibTransId="{292CA2BE-B4F1-414B-AD1F-D1F02E3C5783}"/>
    <dgm:cxn modelId="{2CE82F88-BDDE-4349-AB3B-FB8D2355E608}" type="presOf" srcId="{49E71F06-A1DF-4E82-A4F4-394CB0CE2EF3}" destId="{D65E5A66-1B2A-4C3E-9833-CC4903ED2851}" srcOrd="0" destOrd="0" presId="urn:microsoft.com/office/officeart/2005/8/layout/vList5"/>
    <dgm:cxn modelId="{456192A3-47F6-4956-BF8A-4661228529E2}" type="presOf" srcId="{2924E8B0-75D2-45D2-A63C-AD3776B10D5B}" destId="{3ED8922F-8978-4B31-8C04-76C6A465512B}" srcOrd="0" destOrd="0" presId="urn:microsoft.com/office/officeart/2005/8/layout/vList5"/>
    <dgm:cxn modelId="{4667D1A7-7036-4570-A161-E006069F57EE}" srcId="{37F28BA4-8700-4710-9548-E59321CC6904}" destId="{ECB5C576-3CAB-44FC-A746-EA1F3801E27B}" srcOrd="0" destOrd="0" parTransId="{5ECE5ABA-CFC8-440E-818D-4F01505655EC}" sibTransId="{CA3E888F-9A8D-406B-8D36-9DBB39F989BC}"/>
    <dgm:cxn modelId="{F8AB5FB2-BBBD-480C-811B-BAD937FBD43A}" srcId="{E62AD00A-0567-4996-8F81-A666EDEC04A1}" destId="{2754FB90-23D7-48D3-B9A2-BB5A7D128143}" srcOrd="0" destOrd="0" parTransId="{9606CD79-435F-48F6-9DE4-CC08E2CF2953}" sibTransId="{2FE7316D-3352-4293-8118-476C546294DF}"/>
    <dgm:cxn modelId="{F7046CB4-D821-4D82-B214-6FC606D131DF}" type="presOf" srcId="{37F28BA4-8700-4710-9548-E59321CC6904}" destId="{5CAC4ED0-EC9A-49BB-BF6A-A7200C5D310E}" srcOrd="0" destOrd="0" presId="urn:microsoft.com/office/officeart/2005/8/layout/vList5"/>
    <dgm:cxn modelId="{9F2F38BC-BAAA-4B2A-9645-28CC3875A166}" type="presOf" srcId="{33D6DA86-C35C-497A-9AC4-91761198A214}" destId="{8E559CAE-4A8E-45C8-8DDE-98B6A1DFA6B3}" srcOrd="0" destOrd="0" presId="urn:microsoft.com/office/officeart/2005/8/layout/vList5"/>
    <dgm:cxn modelId="{8F74B1BC-AF69-4F25-8EC1-264CB7A6C19E}" type="presOf" srcId="{4CE16C63-3887-4542-89EA-F875DB955DA3}" destId="{ABC61B38-D031-4DD9-A382-CF0B999E0631}" srcOrd="0" destOrd="0" presId="urn:microsoft.com/office/officeart/2005/8/layout/vList5"/>
    <dgm:cxn modelId="{340609C7-B6A8-40D8-9D92-D653A8A3F649}" srcId="{E62AD00A-0567-4996-8F81-A666EDEC04A1}" destId="{2924E8B0-75D2-45D2-A63C-AD3776B10D5B}" srcOrd="5" destOrd="0" parTransId="{AFE7AB78-7B6B-4307-BBF1-89162C9A9FE3}" sibTransId="{71E53943-C771-41CE-AA12-014BEA95185F}"/>
    <dgm:cxn modelId="{F14E3ACF-B8AC-4F15-B5D1-C435CC747549}" srcId="{C3F8778C-8A18-409D-A080-84F20A293453}" destId="{4CE16C63-3887-4542-89EA-F875DB955DA3}" srcOrd="0" destOrd="0" parTransId="{F3348C12-D359-4F48-BAB4-947F05B354C6}" sibTransId="{E4AA1FDC-D04B-44D4-B453-80EF1497F9F1}"/>
    <dgm:cxn modelId="{DFCD06D4-F02D-4A1A-BCE5-B144EB634394}" type="presOf" srcId="{916F274D-F983-4A93-8889-F32E5ECB31CD}" destId="{340685FA-5555-4690-9746-49AF1F1FC93D}" srcOrd="0" destOrd="0" presId="urn:microsoft.com/office/officeart/2005/8/layout/vList5"/>
    <dgm:cxn modelId="{609E3BDC-6967-4D98-A2C4-6ED254241019}" srcId="{E62AD00A-0567-4996-8F81-A666EDEC04A1}" destId="{C3F8778C-8A18-409D-A080-84F20A293453}" srcOrd="6" destOrd="0" parTransId="{EA37B9CF-6198-4176-91C5-F8C957CAE57E}" sibTransId="{33BBE236-3DFA-4AA4-B9BC-CA6574DA3D1F}"/>
    <dgm:cxn modelId="{C5CCEDE2-85FF-404B-BE5A-75FA53AEE551}" srcId="{2773494B-2472-46F3-BFCA-ED8E106CDB6C}" destId="{58071388-5D41-40FD-8DF6-29A85657530A}" srcOrd="0" destOrd="0" parTransId="{D741BA98-02A1-42C7-B389-3E0F83162187}" sibTransId="{50EE826C-122C-41DE-9E34-E435A00B9D5F}"/>
    <dgm:cxn modelId="{E1119FE4-8BEB-48A4-8DEC-E5EA2B431E41}" srcId="{E62AD00A-0567-4996-8F81-A666EDEC04A1}" destId="{37F28BA4-8700-4710-9548-E59321CC6904}" srcOrd="4" destOrd="0" parTransId="{162C930A-31CF-449F-8067-E5C915CCC6BE}" sibTransId="{11D5FDE2-7345-4D8D-9BD2-7D8203200DE7}"/>
    <dgm:cxn modelId="{58A0CEEF-3A73-4FD0-B6C1-E034FA070BB5}" type="presOf" srcId="{B1349071-6353-4EFF-A999-62685B7EC574}" destId="{64FB94B1-9B4A-454A-90E8-4AEDAC39ABC3}" srcOrd="0" destOrd="0" presId="urn:microsoft.com/office/officeart/2005/8/layout/vList5"/>
    <dgm:cxn modelId="{F94623F7-ED88-47B2-9A9C-27CF7262853F}" type="presOf" srcId="{CDDA390C-3F94-42B1-816A-F020FF4C89C9}" destId="{25E9B382-1D87-43B1-8220-D4A7F8D00E6D}" srcOrd="0" destOrd="0" presId="urn:microsoft.com/office/officeart/2005/8/layout/vList5"/>
    <dgm:cxn modelId="{6A3E6DFA-E641-459C-9B61-8AE1B52C13D5}" srcId="{2754FB90-23D7-48D3-B9A2-BB5A7D128143}" destId="{B1349071-6353-4EFF-A999-62685B7EC574}" srcOrd="0" destOrd="0" parTransId="{34F6598A-634E-45E6-BB6F-498DC6CDE6FF}" sibTransId="{F87EDA6E-6676-4D80-8888-107DF1E2D339}"/>
    <dgm:cxn modelId="{EE6957FB-B3D1-4063-9B09-38C7A88FE791}" type="presOf" srcId="{E8E99AA2-EAF9-4F43-9E3A-C0050C911AFF}" destId="{2735504B-E753-4186-A643-06D911697264}" srcOrd="0" destOrd="0" presId="urn:microsoft.com/office/officeart/2005/8/layout/vList5"/>
    <dgm:cxn modelId="{78E15386-DCD4-4F58-8492-7C68CCB8B8EF}" type="presParOf" srcId="{2D1CA12C-3A6C-4533-A812-AA1E55E87921}" destId="{0DE438A2-559C-4FF9-A18F-86465FD7283B}" srcOrd="0" destOrd="0" presId="urn:microsoft.com/office/officeart/2005/8/layout/vList5"/>
    <dgm:cxn modelId="{2BAD1251-AE05-459D-ADE4-CC0AA6FF79A6}" type="presParOf" srcId="{0DE438A2-559C-4FF9-A18F-86465FD7283B}" destId="{79FB4E43-2AA9-4C36-B9D4-E2B779D66F16}" srcOrd="0" destOrd="0" presId="urn:microsoft.com/office/officeart/2005/8/layout/vList5"/>
    <dgm:cxn modelId="{BACC1CC0-8E97-4062-8B5E-6F0354B80256}" type="presParOf" srcId="{0DE438A2-559C-4FF9-A18F-86465FD7283B}" destId="{64FB94B1-9B4A-454A-90E8-4AEDAC39ABC3}" srcOrd="1" destOrd="0" presId="urn:microsoft.com/office/officeart/2005/8/layout/vList5"/>
    <dgm:cxn modelId="{5B87806F-5F12-4841-989F-A04AF4FD6E22}" type="presParOf" srcId="{2D1CA12C-3A6C-4533-A812-AA1E55E87921}" destId="{FA24E4AB-8098-4B99-B7C7-5B005A973642}" srcOrd="1" destOrd="0" presId="urn:microsoft.com/office/officeart/2005/8/layout/vList5"/>
    <dgm:cxn modelId="{E1003683-331D-4122-8F14-3C919395EC87}" type="presParOf" srcId="{2D1CA12C-3A6C-4533-A812-AA1E55E87921}" destId="{487A9AB8-6282-4857-A1BC-2EE947F20CE6}" srcOrd="2" destOrd="0" presId="urn:microsoft.com/office/officeart/2005/8/layout/vList5"/>
    <dgm:cxn modelId="{857AC533-399A-4614-B703-47E33F96157C}" type="presParOf" srcId="{487A9AB8-6282-4857-A1BC-2EE947F20CE6}" destId="{D65E5A66-1B2A-4C3E-9833-CC4903ED2851}" srcOrd="0" destOrd="0" presId="urn:microsoft.com/office/officeart/2005/8/layout/vList5"/>
    <dgm:cxn modelId="{DAD2458B-60C2-4054-8A33-A8B968AB7DE6}" type="presParOf" srcId="{487A9AB8-6282-4857-A1BC-2EE947F20CE6}" destId="{340685FA-5555-4690-9746-49AF1F1FC93D}" srcOrd="1" destOrd="0" presId="urn:microsoft.com/office/officeart/2005/8/layout/vList5"/>
    <dgm:cxn modelId="{22D54D94-A002-43C1-981D-DCBFFA05AFC8}" type="presParOf" srcId="{2D1CA12C-3A6C-4533-A812-AA1E55E87921}" destId="{F666A255-0328-4C5F-A2B4-A0B30AA75536}" srcOrd="3" destOrd="0" presId="urn:microsoft.com/office/officeart/2005/8/layout/vList5"/>
    <dgm:cxn modelId="{6850AC9C-7BA1-42B0-BF71-8C451519AA88}" type="presParOf" srcId="{2D1CA12C-3A6C-4533-A812-AA1E55E87921}" destId="{CB308A30-0763-498E-A22E-70D2ED8AAB34}" srcOrd="4" destOrd="0" presId="urn:microsoft.com/office/officeart/2005/8/layout/vList5"/>
    <dgm:cxn modelId="{3E2B4B07-BF7D-4C07-9E75-5BC1867C73FE}" type="presParOf" srcId="{CB308A30-0763-498E-A22E-70D2ED8AAB34}" destId="{0ECBDEC8-562C-4191-B634-4133F09D980E}" srcOrd="0" destOrd="0" presId="urn:microsoft.com/office/officeart/2005/8/layout/vList5"/>
    <dgm:cxn modelId="{1207E09E-867B-43BB-ACA3-574619303C25}" type="presParOf" srcId="{CB308A30-0763-498E-A22E-70D2ED8AAB34}" destId="{32B20D74-924C-4EC5-84F6-DF27D97248F8}" srcOrd="1" destOrd="0" presId="urn:microsoft.com/office/officeart/2005/8/layout/vList5"/>
    <dgm:cxn modelId="{47DA1121-583D-41F2-9380-D1AC5A4493F2}" type="presParOf" srcId="{2D1CA12C-3A6C-4533-A812-AA1E55E87921}" destId="{E672DD59-DBFE-4B01-9C90-772148EC2860}" srcOrd="5" destOrd="0" presId="urn:microsoft.com/office/officeart/2005/8/layout/vList5"/>
    <dgm:cxn modelId="{512BA8BC-7567-48A2-A33B-71E6C75F41C8}" type="presParOf" srcId="{2D1CA12C-3A6C-4533-A812-AA1E55E87921}" destId="{AAD322C4-DF85-4F1D-BD87-8DFBB02536E5}" srcOrd="6" destOrd="0" presId="urn:microsoft.com/office/officeart/2005/8/layout/vList5"/>
    <dgm:cxn modelId="{06A6AC86-E17A-4589-BB7C-8AEAE15CD5DB}" type="presParOf" srcId="{AAD322C4-DF85-4F1D-BD87-8DFBB02536E5}" destId="{25E9B382-1D87-43B1-8220-D4A7F8D00E6D}" srcOrd="0" destOrd="0" presId="urn:microsoft.com/office/officeart/2005/8/layout/vList5"/>
    <dgm:cxn modelId="{215C6D94-C0F5-42B8-9EB2-5A3DAA8E4E77}" type="presParOf" srcId="{AAD322C4-DF85-4F1D-BD87-8DFBB02536E5}" destId="{2735504B-E753-4186-A643-06D911697264}" srcOrd="1" destOrd="0" presId="urn:microsoft.com/office/officeart/2005/8/layout/vList5"/>
    <dgm:cxn modelId="{694269B6-9FD1-4AFC-A2AE-C59210E45516}" type="presParOf" srcId="{2D1CA12C-3A6C-4533-A812-AA1E55E87921}" destId="{D48EBF97-24DC-47E2-9032-D2134862AFE6}" srcOrd="7" destOrd="0" presId="urn:microsoft.com/office/officeart/2005/8/layout/vList5"/>
    <dgm:cxn modelId="{2AA4EDC8-7225-480E-BAF3-94B5F6229B44}" type="presParOf" srcId="{2D1CA12C-3A6C-4533-A812-AA1E55E87921}" destId="{E961F88A-85C5-4E95-B050-61C756928B95}" srcOrd="8" destOrd="0" presId="urn:microsoft.com/office/officeart/2005/8/layout/vList5"/>
    <dgm:cxn modelId="{4CD99435-7B0C-4000-83CF-862F47EA80B6}" type="presParOf" srcId="{E961F88A-85C5-4E95-B050-61C756928B95}" destId="{5CAC4ED0-EC9A-49BB-BF6A-A7200C5D310E}" srcOrd="0" destOrd="0" presId="urn:microsoft.com/office/officeart/2005/8/layout/vList5"/>
    <dgm:cxn modelId="{85BE0EDE-3D1B-430E-994C-DB5659EEEA20}" type="presParOf" srcId="{E961F88A-85C5-4E95-B050-61C756928B95}" destId="{EC447D9B-5BB5-499B-A60B-18B416300E3F}" srcOrd="1" destOrd="0" presId="urn:microsoft.com/office/officeart/2005/8/layout/vList5"/>
    <dgm:cxn modelId="{AE4821B3-2BB6-4249-8B13-DF32555870E4}" type="presParOf" srcId="{2D1CA12C-3A6C-4533-A812-AA1E55E87921}" destId="{0B0E21C6-A005-4960-AA5A-A255833DD48B}" srcOrd="9" destOrd="0" presId="urn:microsoft.com/office/officeart/2005/8/layout/vList5"/>
    <dgm:cxn modelId="{F62D3809-8B3A-4EBD-93AE-CD89E33C7F38}" type="presParOf" srcId="{2D1CA12C-3A6C-4533-A812-AA1E55E87921}" destId="{B996D7E5-CD24-476D-8CC4-5CBA6CD9BAFD}" srcOrd="10" destOrd="0" presId="urn:microsoft.com/office/officeart/2005/8/layout/vList5"/>
    <dgm:cxn modelId="{8BB7BA54-42C8-4681-BD05-CC615259BF5D}" type="presParOf" srcId="{B996D7E5-CD24-476D-8CC4-5CBA6CD9BAFD}" destId="{3ED8922F-8978-4B31-8C04-76C6A465512B}" srcOrd="0" destOrd="0" presId="urn:microsoft.com/office/officeart/2005/8/layout/vList5"/>
    <dgm:cxn modelId="{E432D081-1763-49B3-BCEB-22F9123FD664}" type="presParOf" srcId="{B996D7E5-CD24-476D-8CC4-5CBA6CD9BAFD}" destId="{8E559CAE-4A8E-45C8-8DDE-98B6A1DFA6B3}" srcOrd="1" destOrd="0" presId="urn:microsoft.com/office/officeart/2005/8/layout/vList5"/>
    <dgm:cxn modelId="{7CC8567B-54C1-498D-A70C-1BAFBFA41172}" type="presParOf" srcId="{2D1CA12C-3A6C-4533-A812-AA1E55E87921}" destId="{ED6AC129-7FB0-475C-8FF1-2090E2BDD738}" srcOrd="11" destOrd="0" presId="urn:microsoft.com/office/officeart/2005/8/layout/vList5"/>
    <dgm:cxn modelId="{D7CD088C-3848-49ED-B5BE-33B57DBB0EFD}" type="presParOf" srcId="{2D1CA12C-3A6C-4533-A812-AA1E55E87921}" destId="{B4F42800-F707-4F84-9C5E-4E7BDA7A5EB5}" srcOrd="12" destOrd="0" presId="urn:microsoft.com/office/officeart/2005/8/layout/vList5"/>
    <dgm:cxn modelId="{4A508AA2-68BE-486B-BD2E-DEBE14E7DEF1}" type="presParOf" srcId="{B4F42800-F707-4F84-9C5E-4E7BDA7A5EB5}" destId="{397D6FEA-24D4-4823-83F7-7879B581628F}" srcOrd="0" destOrd="0" presId="urn:microsoft.com/office/officeart/2005/8/layout/vList5"/>
    <dgm:cxn modelId="{CBF7734A-3D9F-4554-B2AA-465DF507A7CD}" type="presParOf" srcId="{B4F42800-F707-4F84-9C5E-4E7BDA7A5EB5}" destId="{ABC61B38-D031-4DD9-A382-CF0B999E063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56A81-52FD-4740-991D-8BE521591CC0}">
      <dsp:nvSpPr>
        <dsp:cNvPr id="0" name=""/>
        <dsp:cNvSpPr/>
      </dsp:nvSpPr>
      <dsp:spPr>
        <a:xfrm>
          <a:off x="0" y="3856"/>
          <a:ext cx="11590421" cy="82137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2C9E04-22BB-4E1A-9369-99B2609685F2}">
      <dsp:nvSpPr>
        <dsp:cNvPr id="0" name=""/>
        <dsp:cNvSpPr/>
      </dsp:nvSpPr>
      <dsp:spPr>
        <a:xfrm>
          <a:off x="248465" y="188665"/>
          <a:ext cx="451755" cy="451755"/>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76CDF6-4435-4A8E-BEEC-2B27FF743666}">
      <dsp:nvSpPr>
        <dsp:cNvPr id="0" name=""/>
        <dsp:cNvSpPr/>
      </dsp:nvSpPr>
      <dsp:spPr>
        <a:xfrm>
          <a:off x="948686" y="3856"/>
          <a:ext cx="10641734" cy="821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929" tIns="86929" rIns="86929" bIns="86929" numCol="1" spcCol="1270" anchor="ctr" anchorCtr="0">
          <a:noAutofit/>
        </a:bodyPr>
        <a:lstStyle/>
        <a:p>
          <a:pPr marL="0" lvl="0" indent="0" algn="l" defTabSz="844550">
            <a:lnSpc>
              <a:spcPct val="90000"/>
            </a:lnSpc>
            <a:spcBef>
              <a:spcPct val="0"/>
            </a:spcBef>
            <a:spcAft>
              <a:spcPct val="35000"/>
            </a:spcAft>
            <a:buNone/>
          </a:pPr>
          <a:r>
            <a:rPr lang="en-GB" sz="1900" kern="1200"/>
            <a:t>Network servers are the workhorses of the network</a:t>
          </a:r>
          <a:endParaRPr lang="en-US" sz="1900" kern="1200"/>
        </a:p>
      </dsp:txBody>
      <dsp:txXfrm>
        <a:off x="948686" y="3856"/>
        <a:ext cx="10641734" cy="821373"/>
      </dsp:txXfrm>
    </dsp:sp>
    <dsp:sp modelId="{6312D4FD-D568-4023-9AA2-6498F00B526D}">
      <dsp:nvSpPr>
        <dsp:cNvPr id="0" name=""/>
        <dsp:cNvSpPr/>
      </dsp:nvSpPr>
      <dsp:spPr>
        <a:xfrm>
          <a:off x="0" y="1030573"/>
          <a:ext cx="11590421" cy="821373"/>
        </a:xfrm>
        <a:prstGeom prst="roundRect">
          <a:avLst>
            <a:gd name="adj" fmla="val 10000"/>
          </a:avLst>
        </a:prstGeom>
        <a:solidFill>
          <a:srgbClr val="94BEE4"/>
        </a:solidFill>
        <a:ln>
          <a:noFill/>
        </a:ln>
        <a:effectLst/>
      </dsp:spPr>
      <dsp:style>
        <a:lnRef idx="0">
          <a:scrgbClr r="0" g="0" b="0"/>
        </a:lnRef>
        <a:fillRef idx="1">
          <a:scrgbClr r="0" g="0" b="0"/>
        </a:fillRef>
        <a:effectRef idx="0">
          <a:scrgbClr r="0" g="0" b="0"/>
        </a:effectRef>
        <a:fontRef idx="minor"/>
      </dsp:style>
    </dsp:sp>
    <dsp:sp modelId="{6FB09F51-BD3E-4C5D-B020-59626EE26E65}">
      <dsp:nvSpPr>
        <dsp:cNvPr id="0" name=""/>
        <dsp:cNvSpPr/>
      </dsp:nvSpPr>
      <dsp:spPr>
        <a:xfrm>
          <a:off x="248465" y="1215382"/>
          <a:ext cx="451755" cy="451755"/>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DB77C9-0B9E-4A06-A838-37C569910A31}">
      <dsp:nvSpPr>
        <dsp:cNvPr id="0" name=""/>
        <dsp:cNvSpPr/>
      </dsp:nvSpPr>
      <dsp:spPr>
        <a:xfrm>
          <a:off x="948686" y="1030573"/>
          <a:ext cx="10641734" cy="821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929" tIns="86929" rIns="86929" bIns="86929" numCol="1" spcCol="1270" anchor="ctr" anchorCtr="0">
          <a:noAutofit/>
        </a:bodyPr>
        <a:lstStyle/>
        <a:p>
          <a:pPr marL="0" lvl="0" indent="0" algn="l" defTabSz="844550">
            <a:lnSpc>
              <a:spcPct val="90000"/>
            </a:lnSpc>
            <a:spcBef>
              <a:spcPct val="0"/>
            </a:spcBef>
            <a:spcAft>
              <a:spcPct val="35000"/>
            </a:spcAft>
            <a:buNone/>
          </a:pPr>
          <a:r>
            <a:rPr lang="en-GB" sz="1900" kern="1200"/>
            <a:t>They are relied on to hold and distribute data, maintain backups, secure network communications, and more</a:t>
          </a:r>
          <a:endParaRPr lang="en-US" sz="1900" kern="1200"/>
        </a:p>
      </dsp:txBody>
      <dsp:txXfrm>
        <a:off x="948686" y="1030573"/>
        <a:ext cx="10641734" cy="821373"/>
      </dsp:txXfrm>
    </dsp:sp>
    <dsp:sp modelId="{F96BDFDD-09BD-46E5-B972-796626A132B2}">
      <dsp:nvSpPr>
        <dsp:cNvPr id="0" name=""/>
        <dsp:cNvSpPr/>
      </dsp:nvSpPr>
      <dsp:spPr>
        <a:xfrm>
          <a:off x="0" y="2057291"/>
          <a:ext cx="11590421" cy="821373"/>
        </a:xfrm>
        <a:prstGeom prst="roundRect">
          <a:avLst>
            <a:gd name="adj" fmla="val 10000"/>
          </a:avLst>
        </a:prstGeom>
        <a:solidFill>
          <a:srgbClr val="0D8F8B"/>
        </a:solidFill>
        <a:ln>
          <a:noFill/>
        </a:ln>
        <a:effectLst/>
      </dsp:spPr>
      <dsp:style>
        <a:lnRef idx="0">
          <a:scrgbClr r="0" g="0" b="0"/>
        </a:lnRef>
        <a:fillRef idx="1">
          <a:scrgbClr r="0" g="0" b="0"/>
        </a:fillRef>
        <a:effectRef idx="0">
          <a:scrgbClr r="0" g="0" b="0"/>
        </a:effectRef>
        <a:fontRef idx="minor"/>
      </dsp:style>
    </dsp:sp>
    <dsp:sp modelId="{AB7A28F1-6655-4D53-835C-1EAD08D8A607}">
      <dsp:nvSpPr>
        <dsp:cNvPr id="0" name=""/>
        <dsp:cNvSpPr/>
      </dsp:nvSpPr>
      <dsp:spPr>
        <a:xfrm>
          <a:off x="248465" y="2242100"/>
          <a:ext cx="451755" cy="451755"/>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F7584C-4650-4EE9-9F5B-3BF1F500C99A}">
      <dsp:nvSpPr>
        <dsp:cNvPr id="0" name=""/>
        <dsp:cNvSpPr/>
      </dsp:nvSpPr>
      <dsp:spPr>
        <a:xfrm>
          <a:off x="948686" y="2057291"/>
          <a:ext cx="10641734" cy="821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929" tIns="86929" rIns="86929" bIns="86929" numCol="1" spcCol="1270" anchor="ctr" anchorCtr="0">
          <a:noAutofit/>
        </a:bodyPr>
        <a:lstStyle/>
        <a:p>
          <a:pPr marL="0" lvl="0" indent="0" algn="l" defTabSz="844550">
            <a:lnSpc>
              <a:spcPct val="90000"/>
            </a:lnSpc>
            <a:spcBef>
              <a:spcPct val="0"/>
            </a:spcBef>
            <a:spcAft>
              <a:spcPct val="35000"/>
            </a:spcAft>
            <a:buNone/>
          </a:pPr>
          <a:r>
            <a:rPr lang="en-GB" sz="1900" kern="1200" dirty="0"/>
            <a:t>The load of servers is often a lot for a single server to maintain. This is where load balancing comes into play</a:t>
          </a:r>
          <a:endParaRPr lang="en-US" sz="1900" kern="1200" dirty="0"/>
        </a:p>
      </dsp:txBody>
      <dsp:txXfrm>
        <a:off x="948686" y="2057291"/>
        <a:ext cx="10641734" cy="821373"/>
      </dsp:txXfrm>
    </dsp:sp>
    <dsp:sp modelId="{0B5E23F4-A69D-4780-AD22-FD14763D9E48}">
      <dsp:nvSpPr>
        <dsp:cNvPr id="0" name=""/>
        <dsp:cNvSpPr/>
      </dsp:nvSpPr>
      <dsp:spPr>
        <a:xfrm>
          <a:off x="0" y="3084008"/>
          <a:ext cx="11590421" cy="821373"/>
        </a:xfrm>
        <a:prstGeom prst="roundRect">
          <a:avLst>
            <a:gd name="adj" fmla="val 10000"/>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EE873012-FF50-41A9-BF4D-DA17278A8463}">
      <dsp:nvSpPr>
        <dsp:cNvPr id="0" name=""/>
        <dsp:cNvSpPr/>
      </dsp:nvSpPr>
      <dsp:spPr>
        <a:xfrm>
          <a:off x="248465" y="3268817"/>
          <a:ext cx="451755" cy="451755"/>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4E9769-40AD-4917-B95E-E3E452C05EEA}">
      <dsp:nvSpPr>
        <dsp:cNvPr id="0" name=""/>
        <dsp:cNvSpPr/>
      </dsp:nvSpPr>
      <dsp:spPr>
        <a:xfrm>
          <a:off x="948686" y="3084008"/>
          <a:ext cx="10641734" cy="821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929" tIns="86929" rIns="86929" bIns="86929" numCol="1" spcCol="1270" anchor="ctr" anchorCtr="0">
          <a:noAutofit/>
        </a:bodyPr>
        <a:lstStyle/>
        <a:p>
          <a:pPr marL="0" lvl="0" indent="0" algn="l" defTabSz="844550">
            <a:lnSpc>
              <a:spcPct val="90000"/>
            </a:lnSpc>
            <a:spcBef>
              <a:spcPct val="0"/>
            </a:spcBef>
            <a:spcAft>
              <a:spcPct val="35000"/>
            </a:spcAft>
            <a:buNone/>
          </a:pPr>
          <a:r>
            <a:rPr lang="en-GB" sz="1900" kern="1200"/>
            <a:t>Load balancing is a technique in which the workload is distributed among several servers</a:t>
          </a:r>
          <a:endParaRPr lang="en-US" sz="1900" kern="1200"/>
        </a:p>
      </dsp:txBody>
      <dsp:txXfrm>
        <a:off x="948686" y="3084008"/>
        <a:ext cx="10641734" cy="821373"/>
      </dsp:txXfrm>
    </dsp:sp>
    <dsp:sp modelId="{1B2A734A-3187-44EF-ABED-6E5D190F8CFA}">
      <dsp:nvSpPr>
        <dsp:cNvPr id="0" name=""/>
        <dsp:cNvSpPr/>
      </dsp:nvSpPr>
      <dsp:spPr>
        <a:xfrm>
          <a:off x="0" y="4110725"/>
          <a:ext cx="11590421" cy="82137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2EA3ED-BFE3-470D-A501-1288C092EBF0}">
      <dsp:nvSpPr>
        <dsp:cNvPr id="0" name=""/>
        <dsp:cNvSpPr/>
      </dsp:nvSpPr>
      <dsp:spPr>
        <a:xfrm>
          <a:off x="248465" y="4295534"/>
          <a:ext cx="451755" cy="451755"/>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5FE984-7195-4951-B757-885B82D8991A}">
      <dsp:nvSpPr>
        <dsp:cNvPr id="0" name=""/>
        <dsp:cNvSpPr/>
      </dsp:nvSpPr>
      <dsp:spPr>
        <a:xfrm>
          <a:off x="948686" y="4110725"/>
          <a:ext cx="10641734" cy="821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929" tIns="86929" rIns="86929" bIns="86929" numCol="1" spcCol="1270" anchor="ctr" anchorCtr="0">
          <a:noAutofit/>
        </a:bodyPr>
        <a:lstStyle/>
        <a:p>
          <a:pPr marL="0" lvl="0" indent="0" algn="l" defTabSz="844550">
            <a:lnSpc>
              <a:spcPct val="90000"/>
            </a:lnSpc>
            <a:spcBef>
              <a:spcPct val="0"/>
            </a:spcBef>
            <a:spcAft>
              <a:spcPct val="35000"/>
            </a:spcAft>
            <a:buNone/>
          </a:pPr>
          <a:r>
            <a:rPr lang="en-GB" sz="1900" kern="1200"/>
            <a:t>This feature can take networks to the next level; it increases network performance, reliability, and availability</a:t>
          </a:r>
          <a:endParaRPr lang="en-US" sz="1900" kern="1200"/>
        </a:p>
      </dsp:txBody>
      <dsp:txXfrm>
        <a:off x="948686" y="4110725"/>
        <a:ext cx="10641734" cy="8213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B94B1-9B4A-454A-90E8-4AEDAC39ABC3}">
      <dsp:nvSpPr>
        <dsp:cNvPr id="0" name=""/>
        <dsp:cNvSpPr/>
      </dsp:nvSpPr>
      <dsp:spPr>
        <a:xfrm rot="5400000">
          <a:off x="7611069" y="-3370491"/>
          <a:ext cx="540834" cy="741786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GB" sz="1500" kern="1200"/>
            <a:t>Bandwidth is the maximum data transmission rate possible on a network</a:t>
          </a:r>
        </a:p>
      </dsp:txBody>
      <dsp:txXfrm rot="-5400000">
        <a:off x="4172552" y="94427"/>
        <a:ext cx="7391468" cy="488032"/>
      </dsp:txXfrm>
    </dsp:sp>
    <dsp:sp modelId="{79FB4E43-2AA9-4C36-B9D4-E2B779D66F16}">
      <dsp:nvSpPr>
        <dsp:cNvPr id="0" name=""/>
        <dsp:cNvSpPr/>
      </dsp:nvSpPr>
      <dsp:spPr>
        <a:xfrm>
          <a:off x="0" y="421"/>
          <a:ext cx="4172551" cy="6760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rtl="0">
            <a:lnSpc>
              <a:spcPct val="90000"/>
            </a:lnSpc>
            <a:spcBef>
              <a:spcPct val="0"/>
            </a:spcBef>
            <a:spcAft>
              <a:spcPct val="35000"/>
            </a:spcAft>
            <a:buNone/>
          </a:pPr>
          <a:r>
            <a:rPr lang="en-GB" sz="3400" b="1" kern="1200"/>
            <a:t>Bandwidth usage</a:t>
          </a:r>
          <a:endParaRPr lang="en-GB" sz="3400" kern="1200"/>
        </a:p>
      </dsp:txBody>
      <dsp:txXfrm>
        <a:off x="33002" y="33423"/>
        <a:ext cx="4106547" cy="610038"/>
      </dsp:txXfrm>
    </dsp:sp>
    <dsp:sp modelId="{340685FA-5555-4690-9746-49AF1F1FC93D}">
      <dsp:nvSpPr>
        <dsp:cNvPr id="0" name=""/>
        <dsp:cNvSpPr/>
      </dsp:nvSpPr>
      <dsp:spPr>
        <a:xfrm rot="5400000">
          <a:off x="7611069" y="-2660646"/>
          <a:ext cx="540834" cy="741786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GB" sz="1500" kern="1200"/>
            <a:t>Throughput measures your network’s actual data transmission rate, which can vary wildly through different areas of your network</a:t>
          </a:r>
        </a:p>
      </dsp:txBody>
      <dsp:txXfrm rot="-5400000">
        <a:off x="4172552" y="804272"/>
        <a:ext cx="7391468" cy="488032"/>
      </dsp:txXfrm>
    </dsp:sp>
    <dsp:sp modelId="{D65E5A66-1B2A-4C3E-9833-CC4903ED2851}">
      <dsp:nvSpPr>
        <dsp:cNvPr id="0" name=""/>
        <dsp:cNvSpPr/>
      </dsp:nvSpPr>
      <dsp:spPr>
        <a:xfrm>
          <a:off x="0" y="710266"/>
          <a:ext cx="4172551" cy="6760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rtl="0">
            <a:lnSpc>
              <a:spcPct val="90000"/>
            </a:lnSpc>
            <a:spcBef>
              <a:spcPct val="0"/>
            </a:spcBef>
            <a:spcAft>
              <a:spcPct val="35000"/>
            </a:spcAft>
            <a:buNone/>
          </a:pPr>
          <a:r>
            <a:rPr lang="en-GB" sz="3400" b="1" kern="1200"/>
            <a:t>Throughput</a:t>
          </a:r>
          <a:endParaRPr lang="en-GB" sz="3400" kern="1200"/>
        </a:p>
      </dsp:txBody>
      <dsp:txXfrm>
        <a:off x="33002" y="743268"/>
        <a:ext cx="4106547" cy="610038"/>
      </dsp:txXfrm>
    </dsp:sp>
    <dsp:sp modelId="{32B20D74-924C-4EC5-84F6-DF27D97248F8}">
      <dsp:nvSpPr>
        <dsp:cNvPr id="0" name=""/>
        <dsp:cNvSpPr/>
      </dsp:nvSpPr>
      <dsp:spPr>
        <a:xfrm rot="5400000">
          <a:off x="7611069" y="-1950801"/>
          <a:ext cx="540834" cy="741786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GB" sz="1500" kern="1200"/>
            <a:t>Latency is the delay that happens between a node or device requesting data and when that data is finished being delivered</a:t>
          </a:r>
        </a:p>
      </dsp:txBody>
      <dsp:txXfrm rot="-5400000">
        <a:off x="4172552" y="1514117"/>
        <a:ext cx="7391468" cy="488032"/>
      </dsp:txXfrm>
    </dsp:sp>
    <dsp:sp modelId="{0ECBDEC8-562C-4191-B634-4133F09D980E}">
      <dsp:nvSpPr>
        <dsp:cNvPr id="0" name=""/>
        <dsp:cNvSpPr/>
      </dsp:nvSpPr>
      <dsp:spPr>
        <a:xfrm>
          <a:off x="0" y="1420111"/>
          <a:ext cx="4172551" cy="6760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rtl="0">
            <a:lnSpc>
              <a:spcPct val="90000"/>
            </a:lnSpc>
            <a:spcBef>
              <a:spcPct val="0"/>
            </a:spcBef>
            <a:spcAft>
              <a:spcPct val="35000"/>
            </a:spcAft>
            <a:buNone/>
          </a:pPr>
          <a:r>
            <a:rPr lang="en-GB" sz="3400" b="1" kern="1200"/>
            <a:t>Latency</a:t>
          </a:r>
          <a:endParaRPr lang="en-GB" sz="3400" kern="1200"/>
        </a:p>
      </dsp:txBody>
      <dsp:txXfrm>
        <a:off x="33002" y="1453113"/>
        <a:ext cx="4106547" cy="610038"/>
      </dsp:txXfrm>
    </dsp:sp>
    <dsp:sp modelId="{2735504B-E753-4186-A643-06D911697264}">
      <dsp:nvSpPr>
        <dsp:cNvPr id="0" name=""/>
        <dsp:cNvSpPr/>
      </dsp:nvSpPr>
      <dsp:spPr>
        <a:xfrm rot="5400000">
          <a:off x="7611069" y="-1240956"/>
          <a:ext cx="540834" cy="741786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GB" sz="1500" kern="1200"/>
            <a:t>Packet loss examines how many data packets are dropped during data transmissions on your network</a:t>
          </a:r>
        </a:p>
      </dsp:txBody>
      <dsp:txXfrm rot="-5400000">
        <a:off x="4172552" y="2223962"/>
        <a:ext cx="7391468" cy="488032"/>
      </dsp:txXfrm>
    </dsp:sp>
    <dsp:sp modelId="{25E9B382-1D87-43B1-8220-D4A7F8D00E6D}">
      <dsp:nvSpPr>
        <dsp:cNvPr id="0" name=""/>
        <dsp:cNvSpPr/>
      </dsp:nvSpPr>
      <dsp:spPr>
        <a:xfrm>
          <a:off x="0" y="2129956"/>
          <a:ext cx="4172551" cy="6760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rtl="0">
            <a:lnSpc>
              <a:spcPct val="90000"/>
            </a:lnSpc>
            <a:spcBef>
              <a:spcPct val="0"/>
            </a:spcBef>
            <a:spcAft>
              <a:spcPct val="35000"/>
            </a:spcAft>
            <a:buNone/>
          </a:pPr>
          <a:r>
            <a:rPr lang="en-GB" sz="3400" b="1" kern="1200"/>
            <a:t>Packet loss</a:t>
          </a:r>
          <a:endParaRPr lang="en-GB" sz="3400" kern="1200"/>
        </a:p>
      </dsp:txBody>
      <dsp:txXfrm>
        <a:off x="33002" y="2162958"/>
        <a:ext cx="4106547" cy="610038"/>
      </dsp:txXfrm>
    </dsp:sp>
    <dsp:sp modelId="{EC447D9B-5BB5-499B-A60B-18B416300E3F}">
      <dsp:nvSpPr>
        <dsp:cNvPr id="0" name=""/>
        <dsp:cNvSpPr/>
      </dsp:nvSpPr>
      <dsp:spPr>
        <a:xfrm rot="5400000">
          <a:off x="7611069" y="-531111"/>
          <a:ext cx="540834" cy="741786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GB" sz="1500" kern="1200"/>
            <a:t>When packets are lost, the network needs to retransmit it to complete a data request</a:t>
          </a:r>
        </a:p>
      </dsp:txBody>
      <dsp:txXfrm rot="-5400000">
        <a:off x="4172552" y="2933807"/>
        <a:ext cx="7391468" cy="488032"/>
      </dsp:txXfrm>
    </dsp:sp>
    <dsp:sp modelId="{5CAC4ED0-EC9A-49BB-BF6A-A7200C5D310E}">
      <dsp:nvSpPr>
        <dsp:cNvPr id="0" name=""/>
        <dsp:cNvSpPr/>
      </dsp:nvSpPr>
      <dsp:spPr>
        <a:xfrm>
          <a:off x="0" y="2839801"/>
          <a:ext cx="4172551" cy="6760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rtl="0">
            <a:lnSpc>
              <a:spcPct val="90000"/>
            </a:lnSpc>
            <a:spcBef>
              <a:spcPct val="0"/>
            </a:spcBef>
            <a:spcAft>
              <a:spcPct val="35000"/>
            </a:spcAft>
            <a:buNone/>
          </a:pPr>
          <a:r>
            <a:rPr lang="en-GB" sz="3400" b="1" kern="1200"/>
            <a:t>Retransmission</a:t>
          </a:r>
          <a:endParaRPr lang="en-GB" sz="3400" kern="1200"/>
        </a:p>
      </dsp:txBody>
      <dsp:txXfrm>
        <a:off x="33002" y="2872803"/>
        <a:ext cx="4106547" cy="610038"/>
      </dsp:txXfrm>
    </dsp:sp>
    <dsp:sp modelId="{8E559CAE-4A8E-45C8-8DDE-98B6A1DFA6B3}">
      <dsp:nvSpPr>
        <dsp:cNvPr id="0" name=""/>
        <dsp:cNvSpPr/>
      </dsp:nvSpPr>
      <dsp:spPr>
        <a:xfrm rot="5400000">
          <a:off x="7611069" y="178733"/>
          <a:ext cx="540834" cy="741786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GB" sz="1500" kern="1200"/>
            <a:t>Network availability, also know as uptime, simply measures whether or not the network is currently operational</a:t>
          </a:r>
        </a:p>
      </dsp:txBody>
      <dsp:txXfrm rot="-5400000">
        <a:off x="4172552" y="3643652"/>
        <a:ext cx="7391468" cy="488032"/>
      </dsp:txXfrm>
    </dsp:sp>
    <dsp:sp modelId="{3ED8922F-8978-4B31-8C04-76C6A465512B}">
      <dsp:nvSpPr>
        <dsp:cNvPr id="0" name=""/>
        <dsp:cNvSpPr/>
      </dsp:nvSpPr>
      <dsp:spPr>
        <a:xfrm>
          <a:off x="0" y="3549646"/>
          <a:ext cx="4172551" cy="6760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rtl="0">
            <a:lnSpc>
              <a:spcPct val="90000"/>
            </a:lnSpc>
            <a:spcBef>
              <a:spcPct val="0"/>
            </a:spcBef>
            <a:spcAft>
              <a:spcPct val="35000"/>
            </a:spcAft>
            <a:buNone/>
          </a:pPr>
          <a:r>
            <a:rPr lang="en-GB" sz="3400" b="1" kern="1200"/>
            <a:t>Availability</a:t>
          </a:r>
          <a:endParaRPr lang="en-GB" sz="3400" kern="1200"/>
        </a:p>
      </dsp:txBody>
      <dsp:txXfrm>
        <a:off x="33002" y="3582648"/>
        <a:ext cx="4106547" cy="610038"/>
      </dsp:txXfrm>
    </dsp:sp>
    <dsp:sp modelId="{ABC61B38-D031-4DD9-A382-CF0B999E0631}">
      <dsp:nvSpPr>
        <dsp:cNvPr id="0" name=""/>
        <dsp:cNvSpPr/>
      </dsp:nvSpPr>
      <dsp:spPr>
        <a:xfrm rot="5400000">
          <a:off x="7611069" y="888578"/>
          <a:ext cx="540834" cy="741786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GB" sz="1500" kern="1200"/>
            <a:t>Connectivity refers to whether or not the connections between the nodes on your network are working properly. </a:t>
          </a:r>
        </a:p>
      </dsp:txBody>
      <dsp:txXfrm rot="-5400000">
        <a:off x="4172552" y="4353497"/>
        <a:ext cx="7391468" cy="488032"/>
      </dsp:txXfrm>
    </dsp:sp>
    <dsp:sp modelId="{397D6FEA-24D4-4823-83F7-7879B581628F}">
      <dsp:nvSpPr>
        <dsp:cNvPr id="0" name=""/>
        <dsp:cNvSpPr/>
      </dsp:nvSpPr>
      <dsp:spPr>
        <a:xfrm>
          <a:off x="0" y="4259491"/>
          <a:ext cx="4172551" cy="67604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rtl="0">
            <a:lnSpc>
              <a:spcPct val="90000"/>
            </a:lnSpc>
            <a:spcBef>
              <a:spcPct val="0"/>
            </a:spcBef>
            <a:spcAft>
              <a:spcPct val="35000"/>
            </a:spcAft>
            <a:buNone/>
          </a:pPr>
          <a:r>
            <a:rPr lang="en-GB" sz="3400" b="1" kern="1200"/>
            <a:t>Connectivity</a:t>
          </a:r>
          <a:endParaRPr lang="en-GB" sz="3400" kern="1200"/>
        </a:p>
      </dsp:txBody>
      <dsp:txXfrm>
        <a:off x="33002" y="4292493"/>
        <a:ext cx="4106547" cy="61003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CDAC0B-5B05-4484-933E-23D9AEC2532B}" type="datetimeFigureOut">
              <a:rPr lang="en-GB" smtClean="0"/>
              <a:t>01/09/2021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0D8EDF-C932-4ACC-A6C9-2A01200D62E0}" type="slidenum">
              <a:rPr lang="en-GB" smtClean="0"/>
              <a:t>‹#›</a:t>
            </a:fld>
            <a:endParaRPr lang="en-GB"/>
          </a:p>
        </p:txBody>
      </p:sp>
    </p:spTree>
    <p:extLst>
      <p:ext uri="{BB962C8B-B14F-4D97-AF65-F5344CB8AC3E}">
        <p14:creationId xmlns:p14="http://schemas.microsoft.com/office/powerpoint/2010/main" val="2809237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Cost of a problem could be less but the bigger impact on image and reputation might be more!</a:t>
            </a:r>
          </a:p>
          <a:p>
            <a:r>
              <a:rPr lang="en-GB" dirty="0"/>
              <a:t>Are there different network paths for data to take?</a:t>
            </a:r>
          </a:p>
          <a:p>
            <a:r>
              <a:rPr lang="en-GB" dirty="0"/>
              <a:t>Might have RAID</a:t>
            </a:r>
          </a:p>
          <a:p>
            <a:r>
              <a:rPr lang="en-GB" dirty="0"/>
              <a:t>Might have 2 servers one main and one redundant</a:t>
            </a:r>
          </a:p>
          <a:p>
            <a:r>
              <a:rPr lang="en-GB" dirty="0"/>
              <a:t>Could be a cold/hot site</a:t>
            </a:r>
          </a:p>
        </p:txBody>
      </p:sp>
      <p:sp>
        <p:nvSpPr>
          <p:cNvPr id="4" name="Slide Number Placeholder 3"/>
          <p:cNvSpPr>
            <a:spLocks noGrp="1"/>
          </p:cNvSpPr>
          <p:nvPr>
            <p:ph type="sldNum" sz="quarter" idx="5"/>
          </p:nvPr>
        </p:nvSpPr>
        <p:spPr/>
        <p:txBody>
          <a:bodyPr/>
          <a:lstStyle/>
          <a:p>
            <a:fld id="{C60D8EDF-C932-4ACC-A6C9-2A01200D62E0}" type="slidenum">
              <a:rPr lang="en-GB" smtClean="0"/>
              <a:t>8</a:t>
            </a:fld>
            <a:endParaRPr lang="en-GB"/>
          </a:p>
        </p:txBody>
      </p:sp>
    </p:spTree>
    <p:extLst>
      <p:ext uri="{BB962C8B-B14F-4D97-AF65-F5344CB8AC3E}">
        <p14:creationId xmlns:p14="http://schemas.microsoft.com/office/powerpoint/2010/main" val="466226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Network performance can be affected by a number of different factors. Using a network performance monitoring (NPM) solution, your enterprise can search for these factors and understand how they’re hurting your network’s performance. The data your network monitoring solution collects allows your IT team to gain insights into performance metrics as well.</a:t>
            </a:r>
          </a:p>
        </p:txBody>
      </p:sp>
      <p:sp>
        <p:nvSpPr>
          <p:cNvPr id="4" name="Slide Number Placeholder 3"/>
          <p:cNvSpPr>
            <a:spLocks noGrp="1"/>
          </p:cNvSpPr>
          <p:nvPr>
            <p:ph type="sldNum" sz="quarter" idx="10"/>
          </p:nvPr>
        </p:nvSpPr>
        <p:spPr/>
        <p:txBody>
          <a:bodyPr/>
          <a:lstStyle/>
          <a:p>
            <a:fld id="{60960939-FE35-4225-A625-94D09636AB66}" type="slidenum">
              <a:rPr lang="en-GB" smtClean="0"/>
              <a:t>30</a:t>
            </a:fld>
            <a:endParaRPr lang="en-GB"/>
          </a:p>
        </p:txBody>
      </p:sp>
    </p:spTree>
    <p:extLst>
      <p:ext uri="{BB962C8B-B14F-4D97-AF65-F5344CB8AC3E}">
        <p14:creationId xmlns:p14="http://schemas.microsoft.com/office/powerpoint/2010/main" val="4192039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effectLst/>
              </a:rPr>
              <a:t>Bandwidth usage</a:t>
            </a:r>
          </a:p>
          <a:p>
            <a:r>
              <a:rPr lang="en-GB" dirty="0">
                <a:effectLst/>
              </a:rPr>
              <a:t>Bandwidth is the maximum data transmission rate possible on a network.</a:t>
            </a:r>
          </a:p>
          <a:p>
            <a:r>
              <a:rPr lang="en-GB" b="1" dirty="0">
                <a:effectLst/>
              </a:rPr>
              <a:t>Throughput</a:t>
            </a:r>
          </a:p>
          <a:p>
            <a:r>
              <a:rPr lang="en-GB" dirty="0">
                <a:effectLst/>
              </a:rPr>
              <a:t>Throughput measures your network’s actual data transmission rate, which can vary wildly through different areas of your network</a:t>
            </a:r>
          </a:p>
          <a:p>
            <a:r>
              <a:rPr lang="en-GB" b="1" dirty="0">
                <a:effectLst/>
              </a:rPr>
              <a:t>Latency</a:t>
            </a:r>
          </a:p>
          <a:p>
            <a:r>
              <a:rPr lang="en-GB" dirty="0">
                <a:effectLst/>
              </a:rPr>
              <a:t>Latency is the delay that happens between a node or device requesting data and when that data is finished being delivered. This delay can happen for a variety of reasons, but whatever the cause, your NPM solution can track any delays and log them</a:t>
            </a:r>
          </a:p>
          <a:p>
            <a:r>
              <a:rPr lang="en-GB" b="1" dirty="0">
                <a:effectLst/>
              </a:rPr>
              <a:t>Packet loss</a:t>
            </a:r>
          </a:p>
          <a:p>
            <a:r>
              <a:rPr lang="en-GB" dirty="0">
                <a:effectLst/>
              </a:rPr>
              <a:t>Packet loss examines how many data packets are dropped during data transmissions on your network. The more data packets that are lost, the longer it takes for a data request to be fulfilled</a:t>
            </a:r>
          </a:p>
          <a:p>
            <a:r>
              <a:rPr lang="en-GB" b="1" dirty="0">
                <a:effectLst/>
              </a:rPr>
              <a:t>Retransmission</a:t>
            </a:r>
          </a:p>
          <a:p>
            <a:r>
              <a:rPr lang="en-GB" dirty="0">
                <a:effectLst/>
              </a:rPr>
              <a:t>When packets are lost, the network needs to retransmit it to complete a data request. This retransmission rate lets your enterprise know how often packets are being dropped, which is an indication of congestion on your network</a:t>
            </a:r>
          </a:p>
          <a:p>
            <a:r>
              <a:rPr lang="en-GB" b="1" dirty="0">
                <a:effectLst/>
              </a:rPr>
              <a:t>Availability</a:t>
            </a:r>
          </a:p>
          <a:p>
            <a:r>
              <a:rPr lang="en-GB" dirty="0">
                <a:effectLst/>
              </a:rPr>
              <a:t>Network availability, also know as uptime, simply measures whether or not the network is currently operational. You can never guarantee 100% availability</a:t>
            </a:r>
          </a:p>
          <a:p>
            <a:r>
              <a:rPr lang="en-GB" b="1" dirty="0">
                <a:effectLst/>
              </a:rPr>
              <a:t>Connectivity</a:t>
            </a:r>
          </a:p>
          <a:p>
            <a:r>
              <a:rPr lang="en-GB" dirty="0">
                <a:effectLst/>
              </a:rPr>
              <a:t>Connectivity refers to whether or not the connections between the nodes on your network are working properly. If there is an improper or malfunctioning connection on your network, it can be a major hurdle for your company</a:t>
            </a:r>
          </a:p>
          <a:p>
            <a:endParaRPr lang="en-GB" dirty="0">
              <a:effectLst/>
            </a:endParaRPr>
          </a:p>
          <a:p>
            <a:endParaRPr lang="en-GB" dirty="0"/>
          </a:p>
        </p:txBody>
      </p:sp>
      <p:sp>
        <p:nvSpPr>
          <p:cNvPr id="4" name="Slide Number Placeholder 3"/>
          <p:cNvSpPr>
            <a:spLocks noGrp="1"/>
          </p:cNvSpPr>
          <p:nvPr>
            <p:ph type="sldNum" sz="quarter" idx="10"/>
          </p:nvPr>
        </p:nvSpPr>
        <p:spPr/>
        <p:txBody>
          <a:bodyPr/>
          <a:lstStyle/>
          <a:p>
            <a:fld id="{60960939-FE35-4225-A625-94D09636AB66}" type="slidenum">
              <a:rPr lang="en-GB" smtClean="0"/>
              <a:t>33</a:t>
            </a:fld>
            <a:endParaRPr lang="en-GB"/>
          </a:p>
        </p:txBody>
      </p:sp>
    </p:spTree>
    <p:extLst>
      <p:ext uri="{BB962C8B-B14F-4D97-AF65-F5344CB8AC3E}">
        <p14:creationId xmlns:p14="http://schemas.microsoft.com/office/powerpoint/2010/main" val="2708705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Patch management is the process that helps acquire, test and install multiple patches (code changes) on existing applications and software tools on a computer, enabling systems to stay updated on existing patches and determining which patches are the appropriate ones. Managing patches thus becomes easy and simple.</a:t>
            </a:r>
          </a:p>
          <a:p>
            <a:r>
              <a:rPr lang="en-GB" dirty="0"/>
              <a:t>Patch management is one of the most important IT tasks in any organization as leaving software and operating systems unpatched puts your organization at risk of serious security breaches. Soon after a security update is released, cybercriminals are already on the move, looking to exploit any unpatched systems. This is why security updates should be deployed in your systems as soon as possible. Manually monitoring and applying these security updates is not only difficult but dangerous; even a slight delay in installing security updates could put your systems in a vulnerable position. Do you feel confident enough to bet on yourself in a race against today's cybercriminal?</a:t>
            </a:r>
          </a:p>
        </p:txBody>
      </p:sp>
      <p:sp>
        <p:nvSpPr>
          <p:cNvPr id="4" name="Slide Number Placeholder 3"/>
          <p:cNvSpPr>
            <a:spLocks noGrp="1"/>
          </p:cNvSpPr>
          <p:nvPr>
            <p:ph type="sldNum" sz="quarter" idx="10"/>
          </p:nvPr>
        </p:nvSpPr>
        <p:spPr/>
        <p:txBody>
          <a:bodyPr/>
          <a:lstStyle/>
          <a:p>
            <a:fld id="{60960939-FE35-4225-A625-94D09636AB66}" type="slidenum">
              <a:rPr lang="en-GB" smtClean="0"/>
              <a:t>34</a:t>
            </a:fld>
            <a:endParaRPr lang="en-GB"/>
          </a:p>
        </p:txBody>
      </p:sp>
    </p:spTree>
    <p:extLst>
      <p:ext uri="{BB962C8B-B14F-4D97-AF65-F5344CB8AC3E}">
        <p14:creationId xmlns:p14="http://schemas.microsoft.com/office/powerpoint/2010/main" val="11544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Some important points to remember</a:t>
            </a:r>
            <a:endParaRPr lang="en-GB" dirty="0"/>
          </a:p>
          <a:p>
            <a:r>
              <a:rPr lang="en-GB" dirty="0"/>
              <a:t>A patch is an important component of software update and it usually fixes some known bugs. If you need to apply it on a server, where the downtime is critical, it is recommended practice to install the patch on a lab server first. Install it on the production server once you find it satisfactory. </a:t>
            </a:r>
          </a:p>
          <a:p>
            <a:endParaRPr lang="en-GB" dirty="0"/>
          </a:p>
        </p:txBody>
      </p:sp>
      <p:sp>
        <p:nvSpPr>
          <p:cNvPr id="4" name="Slide Number Placeholder 3"/>
          <p:cNvSpPr>
            <a:spLocks noGrp="1"/>
          </p:cNvSpPr>
          <p:nvPr>
            <p:ph type="sldNum" sz="quarter" idx="10"/>
          </p:nvPr>
        </p:nvSpPr>
        <p:spPr/>
        <p:txBody>
          <a:bodyPr/>
          <a:lstStyle/>
          <a:p>
            <a:fld id="{60960939-FE35-4225-A625-94D09636AB66}" type="slidenum">
              <a:rPr lang="en-GB" smtClean="0"/>
              <a:t>35</a:t>
            </a:fld>
            <a:endParaRPr lang="en-GB"/>
          </a:p>
        </p:txBody>
      </p:sp>
    </p:spTree>
    <p:extLst>
      <p:ext uri="{BB962C8B-B14F-4D97-AF65-F5344CB8AC3E}">
        <p14:creationId xmlns:p14="http://schemas.microsoft.com/office/powerpoint/2010/main" val="2845692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Vulnerability scanning is an inspection of the potential points of exploit on a computer or network to identify security holes. A vulnerability scan detects and classifies system weaknesses in computers, networks and communications equipment and predicts the effectiveness of countermeasures.</a:t>
            </a:r>
          </a:p>
          <a:p>
            <a:endParaRPr lang="en-GB" dirty="0"/>
          </a:p>
          <a:p>
            <a:r>
              <a:rPr lang="en-GB" dirty="0"/>
              <a:t>Vulnerability scans can provide you with a wealth of information about your network security</a:t>
            </a:r>
            <a:r>
              <a:rPr lang="en-GB" baseline="0" dirty="0"/>
              <a:t> and </a:t>
            </a:r>
            <a:r>
              <a:rPr lang="en-GB" dirty="0"/>
              <a:t>can give you the information you need to make your network resilient to attacks.</a:t>
            </a:r>
          </a:p>
        </p:txBody>
      </p:sp>
      <p:sp>
        <p:nvSpPr>
          <p:cNvPr id="4" name="Slide Number Placeholder 3"/>
          <p:cNvSpPr>
            <a:spLocks noGrp="1"/>
          </p:cNvSpPr>
          <p:nvPr>
            <p:ph type="sldNum" sz="quarter" idx="10"/>
          </p:nvPr>
        </p:nvSpPr>
        <p:spPr/>
        <p:txBody>
          <a:bodyPr/>
          <a:lstStyle/>
          <a:p>
            <a:fld id="{60960939-FE35-4225-A625-94D09636AB66}" type="slidenum">
              <a:rPr lang="en-GB" smtClean="0"/>
              <a:t>36</a:t>
            </a:fld>
            <a:endParaRPr lang="en-GB"/>
          </a:p>
        </p:txBody>
      </p:sp>
    </p:spTree>
    <p:extLst>
      <p:ext uri="{BB962C8B-B14F-4D97-AF65-F5344CB8AC3E}">
        <p14:creationId xmlns:p14="http://schemas.microsoft.com/office/powerpoint/2010/main" val="1586050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happens if the firewall breaks?</a:t>
            </a:r>
          </a:p>
          <a:p>
            <a:r>
              <a:rPr lang="en-GB" dirty="0"/>
              <a:t>We can put in a new one but the cost of being down is never good</a:t>
            </a:r>
          </a:p>
          <a:p>
            <a:r>
              <a:rPr lang="en-GB" dirty="0"/>
              <a:t>What if this breaches your SLA?</a:t>
            </a:r>
          </a:p>
          <a:p>
            <a:endParaRPr lang="en-GB" dirty="0"/>
          </a:p>
        </p:txBody>
      </p:sp>
      <p:sp>
        <p:nvSpPr>
          <p:cNvPr id="4" name="Slide Number Placeholder 3"/>
          <p:cNvSpPr>
            <a:spLocks noGrp="1"/>
          </p:cNvSpPr>
          <p:nvPr>
            <p:ph type="sldNum" sz="quarter" idx="5"/>
          </p:nvPr>
        </p:nvSpPr>
        <p:spPr/>
        <p:txBody>
          <a:bodyPr/>
          <a:lstStyle/>
          <a:p>
            <a:fld id="{C60D8EDF-C932-4ACC-A6C9-2A01200D62E0}" type="slidenum">
              <a:rPr lang="en-GB" smtClean="0"/>
              <a:t>10</a:t>
            </a:fld>
            <a:endParaRPr lang="en-GB"/>
          </a:p>
        </p:txBody>
      </p:sp>
    </p:spTree>
    <p:extLst>
      <p:ext uri="{BB962C8B-B14F-4D97-AF65-F5344CB8AC3E}">
        <p14:creationId xmlns:p14="http://schemas.microsoft.com/office/powerpoint/2010/main" val="200079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else could we improve to minimise that down time?</a:t>
            </a:r>
          </a:p>
          <a:p>
            <a:r>
              <a:rPr lang="en-GB" dirty="0"/>
              <a:t>Extra servers?</a:t>
            </a:r>
          </a:p>
          <a:p>
            <a:r>
              <a:rPr lang="en-GB" dirty="0"/>
              <a:t>Extra ISP?</a:t>
            </a:r>
          </a:p>
          <a:p>
            <a:r>
              <a:rPr lang="en-GB" dirty="0"/>
              <a:t>Add a load balancer to maintain throughput</a:t>
            </a:r>
          </a:p>
          <a:p>
            <a:r>
              <a:rPr lang="en-GB" dirty="0"/>
              <a:t>NIC teaming? Help increase throughput and </a:t>
            </a:r>
            <a:r>
              <a:rPr lang="en-GB" dirty="0" err="1"/>
              <a:t>redudnacy</a:t>
            </a:r>
            <a:endParaRPr lang="en-GB" dirty="0"/>
          </a:p>
        </p:txBody>
      </p:sp>
      <p:sp>
        <p:nvSpPr>
          <p:cNvPr id="4" name="Slide Number Placeholder 3"/>
          <p:cNvSpPr>
            <a:spLocks noGrp="1"/>
          </p:cNvSpPr>
          <p:nvPr>
            <p:ph type="sldNum" sz="quarter" idx="5"/>
          </p:nvPr>
        </p:nvSpPr>
        <p:spPr/>
        <p:txBody>
          <a:bodyPr/>
          <a:lstStyle/>
          <a:p>
            <a:fld id="{C60D8EDF-C932-4ACC-A6C9-2A01200D62E0}" type="slidenum">
              <a:rPr lang="en-GB" smtClean="0"/>
              <a:t>11</a:t>
            </a:fld>
            <a:endParaRPr lang="en-GB"/>
          </a:p>
        </p:txBody>
      </p:sp>
    </p:spTree>
    <p:extLst>
      <p:ext uri="{BB962C8B-B14F-4D97-AF65-F5344CB8AC3E}">
        <p14:creationId xmlns:p14="http://schemas.microsoft.com/office/powerpoint/2010/main" val="1053829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may have multiple servers and a load balancer will help distribute that load in case one fails or one is being hit more than the others</a:t>
            </a:r>
          </a:p>
        </p:txBody>
      </p:sp>
      <p:sp>
        <p:nvSpPr>
          <p:cNvPr id="4" name="Slide Number Placeholder 3"/>
          <p:cNvSpPr>
            <a:spLocks noGrp="1"/>
          </p:cNvSpPr>
          <p:nvPr>
            <p:ph type="sldNum" sz="quarter" idx="5"/>
          </p:nvPr>
        </p:nvSpPr>
        <p:spPr/>
        <p:txBody>
          <a:bodyPr/>
          <a:lstStyle/>
          <a:p>
            <a:fld id="{C60D8EDF-C932-4ACC-A6C9-2A01200D62E0}" type="slidenum">
              <a:rPr lang="en-GB" smtClean="0"/>
              <a:t>12</a:t>
            </a:fld>
            <a:endParaRPr lang="en-GB"/>
          </a:p>
        </p:txBody>
      </p:sp>
    </p:spTree>
    <p:extLst>
      <p:ext uri="{BB962C8B-B14F-4D97-AF65-F5344CB8AC3E}">
        <p14:creationId xmlns:p14="http://schemas.microsoft.com/office/powerpoint/2010/main" val="871985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Assess user demand when network infrastructure is installed</a:t>
            </a:r>
          </a:p>
          <a:p>
            <a:r>
              <a:rPr lang="en-GB" dirty="0"/>
              <a:t>Performance monitoring allows the network administrator to determine that resources are being stretched before that point is reached or performance is impacted</a:t>
            </a:r>
          </a:p>
          <a:p>
            <a:r>
              <a:rPr lang="en-GB" dirty="0"/>
              <a:t>Need to set a baseline</a:t>
            </a:r>
          </a:p>
          <a:p>
            <a:pPr lvl="1"/>
            <a:r>
              <a:rPr lang="en-GB" dirty="0"/>
              <a:t>When an upgrade or new equipment is implemented, a new baseline is required</a:t>
            </a:r>
          </a:p>
          <a:p>
            <a:endParaRPr lang="en-GB" dirty="0"/>
          </a:p>
        </p:txBody>
      </p:sp>
      <p:sp>
        <p:nvSpPr>
          <p:cNvPr id="4" name="Slide Number Placeholder 3"/>
          <p:cNvSpPr>
            <a:spLocks noGrp="1"/>
          </p:cNvSpPr>
          <p:nvPr>
            <p:ph type="sldNum" sz="quarter" idx="5"/>
          </p:nvPr>
        </p:nvSpPr>
        <p:spPr/>
        <p:txBody>
          <a:bodyPr/>
          <a:lstStyle/>
          <a:p>
            <a:fld id="{60960939-FE35-4225-A625-94D09636AB66}" type="slidenum">
              <a:rPr lang="en-GB" smtClean="0"/>
              <a:t>17</a:t>
            </a:fld>
            <a:endParaRPr lang="en-GB"/>
          </a:p>
        </p:txBody>
      </p:sp>
    </p:spTree>
    <p:extLst>
      <p:ext uri="{BB962C8B-B14F-4D97-AF65-F5344CB8AC3E}">
        <p14:creationId xmlns:p14="http://schemas.microsoft.com/office/powerpoint/2010/main" val="1119037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err="1"/>
              <a:t>Solarwinds</a:t>
            </a:r>
            <a:r>
              <a:rPr lang="en-GB" dirty="0"/>
              <a:t> Network Performance monitor - Far more than just a simple scanner. Most network security issues arise when configurations are changed and </a:t>
            </a:r>
            <a:r>
              <a:rPr lang="en-GB" dirty="0" err="1"/>
              <a:t>SolarWinds</a:t>
            </a:r>
            <a:r>
              <a:rPr lang="en-GB" dirty="0"/>
              <a:t> NPM identifies these and can automatically resolve many</a:t>
            </a:r>
          </a:p>
          <a:p>
            <a:endParaRPr lang="en-GB" dirty="0"/>
          </a:p>
          <a:p>
            <a:r>
              <a:rPr lang="en-GB" b="1" dirty="0" err="1"/>
              <a:t>Datadog</a:t>
            </a:r>
            <a:r>
              <a:rPr lang="en-GB" b="1" dirty="0"/>
              <a:t> – </a:t>
            </a:r>
            <a:r>
              <a:rPr lang="en-GB" b="0" dirty="0"/>
              <a:t>A</a:t>
            </a:r>
            <a:r>
              <a:rPr lang="en-GB" b="1" dirty="0"/>
              <a:t> </a:t>
            </a:r>
            <a:r>
              <a:rPr lang="en-GB" dirty="0"/>
              <a:t>cloud-based monitoring system for onsite, remote, cloud, or hybrid network resource</a:t>
            </a:r>
          </a:p>
          <a:p>
            <a:endParaRPr lang="en-GB" b="0" dirty="0"/>
          </a:p>
          <a:p>
            <a:r>
              <a:rPr lang="en-GB" b="1" dirty="0" err="1"/>
              <a:t>Atera</a:t>
            </a:r>
            <a:r>
              <a:rPr lang="en-GB" b="1" dirty="0"/>
              <a:t> </a:t>
            </a:r>
            <a:r>
              <a:rPr lang="en-GB" b="0" dirty="0"/>
              <a:t>- </a:t>
            </a:r>
            <a:r>
              <a:rPr lang="en-GB" dirty="0"/>
              <a:t>Cloud-based RMM system includes a large range of monitors – server, network device, and application</a:t>
            </a:r>
          </a:p>
          <a:p>
            <a:endParaRPr lang="en-GB" dirty="0"/>
          </a:p>
          <a:p>
            <a:r>
              <a:rPr lang="en-GB" b="1" dirty="0" err="1"/>
              <a:t>Paessler</a:t>
            </a:r>
            <a:r>
              <a:rPr lang="en-GB" dirty="0"/>
              <a:t> PRTG network monitor - Free network monitoring software that uses SNMP, packet sniffing and WMI to monitor your network</a:t>
            </a:r>
          </a:p>
          <a:p>
            <a:endParaRPr lang="en-GB" dirty="0"/>
          </a:p>
          <a:p>
            <a:r>
              <a:rPr lang="en-GB" b="1" dirty="0"/>
              <a:t>Nagios</a:t>
            </a:r>
            <a:r>
              <a:rPr lang="en-GB" dirty="0"/>
              <a:t> Core - One of the top open-source network monitoring tools. Includes a dashboard view, alerts system, community plugins, and more</a:t>
            </a:r>
          </a:p>
          <a:p>
            <a:endParaRPr lang="en-GB" dirty="0"/>
          </a:p>
          <a:p>
            <a:r>
              <a:rPr lang="en-GB" b="1" dirty="0" err="1"/>
              <a:t>Zabbix</a:t>
            </a:r>
            <a:r>
              <a:rPr lang="en-GB" b="0" dirty="0"/>
              <a:t> - </a:t>
            </a:r>
            <a:r>
              <a:rPr lang="en-GB" dirty="0"/>
              <a:t>Open source network monitoring software with SNMP and IPMP monitoring. Includes an alerts system and community plugins</a:t>
            </a:r>
            <a:endParaRPr lang="en-GB" b="0" dirty="0"/>
          </a:p>
          <a:p>
            <a:endParaRPr lang="en-GB" dirty="0"/>
          </a:p>
        </p:txBody>
      </p:sp>
      <p:sp>
        <p:nvSpPr>
          <p:cNvPr id="4" name="Slide Number Placeholder 3"/>
          <p:cNvSpPr>
            <a:spLocks noGrp="1"/>
          </p:cNvSpPr>
          <p:nvPr>
            <p:ph type="sldNum" sz="quarter" idx="10"/>
          </p:nvPr>
        </p:nvSpPr>
        <p:spPr/>
        <p:txBody>
          <a:bodyPr/>
          <a:lstStyle/>
          <a:p>
            <a:fld id="{60960939-FE35-4225-A625-94D09636AB66}" type="slidenum">
              <a:rPr lang="en-GB" smtClean="0"/>
              <a:t>18</a:t>
            </a:fld>
            <a:endParaRPr lang="en-GB"/>
          </a:p>
        </p:txBody>
      </p:sp>
    </p:spTree>
    <p:extLst>
      <p:ext uri="{BB962C8B-B14F-4D97-AF65-F5344CB8AC3E}">
        <p14:creationId xmlns:p14="http://schemas.microsoft.com/office/powerpoint/2010/main" val="1618689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Generally an SNMP agent and manager will utilize an array of relatively simple commands to communicate with one another, most of which are quite self explanatory – Get, </a:t>
            </a:r>
            <a:r>
              <a:rPr lang="en-GB" dirty="0" err="1"/>
              <a:t>GetNext</a:t>
            </a:r>
            <a:r>
              <a:rPr lang="en-GB" dirty="0"/>
              <a:t>, Set, </a:t>
            </a:r>
            <a:r>
              <a:rPr lang="en-GB" dirty="0" err="1"/>
              <a:t>GetBulk</a:t>
            </a:r>
            <a:r>
              <a:rPr lang="en-GB" dirty="0"/>
              <a:t>, Response, Trap, and Inform.</a:t>
            </a:r>
          </a:p>
          <a:p>
            <a:r>
              <a:rPr lang="en-GB" dirty="0"/>
              <a:t>The majority of those are easy to discern the functionality of just at a glance – Get is sent to request a value, and Response provides it.</a:t>
            </a:r>
          </a:p>
          <a:p>
            <a:r>
              <a:rPr lang="en-GB" dirty="0" err="1"/>
              <a:t>GetNext</a:t>
            </a:r>
            <a:r>
              <a:rPr lang="en-GB" dirty="0"/>
              <a:t> does the same but for the next sequential object after the previous Get, rather than having to continually call Get after Get by proper identification number.</a:t>
            </a:r>
          </a:p>
          <a:p>
            <a:r>
              <a:rPr lang="en-GB" dirty="0"/>
              <a:t>The only less obvious ones include Trap, which provide an unsolicited Response, generally to serve as an alert or heads up of an event or threshold, and Inform, which is essentially a response but specific to Traps to assure agents that it has been received, as they will continue sending Traps otherwise.</a:t>
            </a:r>
          </a:p>
          <a:p>
            <a:endParaRPr lang="en-GB" dirty="0"/>
          </a:p>
          <a:p>
            <a:r>
              <a:rPr lang="en-GB" dirty="0"/>
              <a:t>Traps can be used to essentially trigger polling from the manager to the agent and create a much more smooth SNMP interface setup.</a:t>
            </a:r>
          </a:p>
        </p:txBody>
      </p:sp>
      <p:sp>
        <p:nvSpPr>
          <p:cNvPr id="4" name="Slide Number Placeholder 3"/>
          <p:cNvSpPr>
            <a:spLocks noGrp="1"/>
          </p:cNvSpPr>
          <p:nvPr>
            <p:ph type="sldNum" sz="quarter" idx="10"/>
          </p:nvPr>
        </p:nvSpPr>
        <p:spPr/>
        <p:txBody>
          <a:bodyPr/>
          <a:lstStyle/>
          <a:p>
            <a:fld id="{60960939-FE35-4225-A625-94D09636AB66}" type="slidenum">
              <a:rPr lang="en-GB" smtClean="0"/>
              <a:t>21</a:t>
            </a:fld>
            <a:endParaRPr lang="en-GB"/>
          </a:p>
        </p:txBody>
      </p:sp>
    </p:spTree>
    <p:extLst>
      <p:ext uri="{BB962C8B-B14F-4D97-AF65-F5344CB8AC3E}">
        <p14:creationId xmlns:p14="http://schemas.microsoft.com/office/powerpoint/2010/main" val="25940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Simple Network Management Protocol (SNMP) is an application–layer protocol defined by the Internet Architecture Board (IAB) in RFC1157 for exchanging management information between network devices. It is a part of Transmission Control Protocol ⁄ Internet Protocol (TCP⁄IP) protocol suite.</a:t>
            </a:r>
          </a:p>
          <a:p>
            <a:r>
              <a:rPr lang="en-GB" dirty="0"/>
              <a:t>SNMP is one of the widely accepted protocols to manage and monitor network elements. Most of the professional–grade network elements come with bundled SNMP agent. These agents have to be enabled and configured to communicate with the network monitoring tools or network management system (NMS).</a:t>
            </a:r>
          </a:p>
          <a:p>
            <a:endParaRPr lang="en-GB" dirty="0"/>
          </a:p>
          <a:p>
            <a:r>
              <a:rPr lang="en-GB" dirty="0"/>
              <a:t>Management Information Base (MIB) is a collection of Information for managing network element. The MIBs comprises of managed objects identified by the name Object Identifier (Object ID or OID).</a:t>
            </a:r>
          </a:p>
          <a:p>
            <a:r>
              <a:rPr lang="en-GB" dirty="0"/>
              <a:t>Each Identifier is unique and denotes specific characteristics of a managed device. When queried for, the return value of each identifier could be different e.g. Text, Number, Counter, etc.</a:t>
            </a:r>
          </a:p>
          <a:p>
            <a:endParaRPr lang="en-GB" dirty="0"/>
          </a:p>
          <a:p>
            <a:r>
              <a:rPr lang="en-GB" dirty="0"/>
              <a:t>A PDU is a specific block of information transferred over a network. It is often used in reference to the OSI model</a:t>
            </a:r>
          </a:p>
          <a:p>
            <a:endParaRPr lang="en-GB" dirty="0"/>
          </a:p>
          <a:p>
            <a:endParaRPr lang="en-GB" dirty="0"/>
          </a:p>
        </p:txBody>
      </p:sp>
      <p:sp>
        <p:nvSpPr>
          <p:cNvPr id="4" name="Slide Number Placeholder 3"/>
          <p:cNvSpPr>
            <a:spLocks noGrp="1"/>
          </p:cNvSpPr>
          <p:nvPr>
            <p:ph type="sldNum" sz="quarter" idx="10"/>
          </p:nvPr>
        </p:nvSpPr>
        <p:spPr/>
        <p:txBody>
          <a:bodyPr/>
          <a:lstStyle/>
          <a:p>
            <a:fld id="{60960939-FE35-4225-A625-94D09636AB66}" type="slidenum">
              <a:rPr lang="en-GB" smtClean="0"/>
              <a:t>22</a:t>
            </a:fld>
            <a:endParaRPr lang="en-GB"/>
          </a:p>
        </p:txBody>
      </p:sp>
    </p:spTree>
    <p:extLst>
      <p:ext uri="{BB962C8B-B14F-4D97-AF65-F5344CB8AC3E}">
        <p14:creationId xmlns:p14="http://schemas.microsoft.com/office/powerpoint/2010/main" val="795811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Security Information and Event Management (</a:t>
            </a:r>
            <a:r>
              <a:rPr lang="en-GB" b="0" dirty="0"/>
              <a:t>SIEM</a:t>
            </a:r>
            <a:r>
              <a:rPr lang="en-GB" dirty="0"/>
              <a:t>) is a software solution that aggregates and analyses activity from many different resources across your entire IT infrastructure. </a:t>
            </a:r>
            <a:r>
              <a:rPr lang="en-GB" b="0" dirty="0"/>
              <a:t>SIEM</a:t>
            </a:r>
            <a:r>
              <a:rPr lang="en-GB" dirty="0"/>
              <a:t> collects security data from network devices, servers, domain controllers, and more</a:t>
            </a:r>
          </a:p>
          <a:p>
            <a:endParaRPr lang="en-GB" dirty="0"/>
          </a:p>
          <a:p>
            <a:r>
              <a:rPr lang="en-GB" b="0" dirty="0"/>
              <a:t>SIEM</a:t>
            </a:r>
            <a:r>
              <a:rPr lang="en-GB" dirty="0"/>
              <a:t> event </a:t>
            </a:r>
            <a:r>
              <a:rPr lang="en-GB" b="0" dirty="0"/>
              <a:t>correlation</a:t>
            </a:r>
            <a:r>
              <a:rPr lang="en-GB" dirty="0"/>
              <a:t> is an essential part of any </a:t>
            </a:r>
            <a:r>
              <a:rPr lang="en-GB" b="0" dirty="0"/>
              <a:t>SIEM</a:t>
            </a:r>
            <a:r>
              <a:rPr lang="en-GB" dirty="0"/>
              <a:t> solution. It aggregates and analyses log data from across your network applications, systems, and devices, making it possible to discover security threats and malicious patterns of behaviours that otherwise go unnoticed and can lead to compromise or data loss.</a:t>
            </a:r>
          </a:p>
        </p:txBody>
      </p:sp>
      <p:sp>
        <p:nvSpPr>
          <p:cNvPr id="4" name="Slide Number Placeholder 3"/>
          <p:cNvSpPr>
            <a:spLocks noGrp="1"/>
          </p:cNvSpPr>
          <p:nvPr>
            <p:ph type="sldNum" sz="quarter" idx="10"/>
          </p:nvPr>
        </p:nvSpPr>
        <p:spPr/>
        <p:txBody>
          <a:bodyPr/>
          <a:lstStyle/>
          <a:p>
            <a:fld id="{60960939-FE35-4225-A625-94D09636AB66}" type="slidenum">
              <a:rPr lang="en-GB" smtClean="0"/>
              <a:t>27</a:t>
            </a:fld>
            <a:endParaRPr lang="en-GB"/>
          </a:p>
        </p:txBody>
      </p:sp>
    </p:spTree>
    <p:extLst>
      <p:ext uri="{BB962C8B-B14F-4D97-AF65-F5344CB8AC3E}">
        <p14:creationId xmlns:p14="http://schemas.microsoft.com/office/powerpoint/2010/main" val="389518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solidFill>
                  <a:schemeClr val="accent1">
                    <a:lumMod val="75000"/>
                  </a:schemeClr>
                </a:solidFill>
                <a:latin typeface="+mn-lt"/>
              </a:defRPr>
            </a:lvl1pPr>
          </a:lstStyle>
          <a:p>
            <a:r>
              <a:rPr lang="en-US"/>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6" name="Slide Number Placeholder 5"/>
          <p:cNvSpPr>
            <a:spLocks noGrp="1"/>
          </p:cNvSpPr>
          <p:nvPr>
            <p:ph type="sldNum" sz="quarter" idx="12"/>
          </p:nvPr>
        </p:nvSpPr>
        <p:spPr>
          <a:xfrm>
            <a:off x="11467315" y="6348331"/>
            <a:ext cx="50410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E8541-563E-4CCF-86ED-45B48129A84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2363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908721"/>
            <a:ext cx="10515600" cy="781969"/>
          </a:xfrm>
        </p:spPr>
        <p:txBody>
          <a:body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E8541-563E-4CCF-86ED-45B48129A84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0074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4704"/>
            <a:ext cx="1595569" cy="541225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764703"/>
            <a:ext cx="7734300" cy="541226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E8541-563E-4CCF-86ED-45B48129A84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2129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12954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719263"/>
            <a:ext cx="10972800" cy="4411662"/>
          </a:xfrm>
        </p:spPr>
        <p:txBody>
          <a:bodyPr/>
          <a:lstStyle/>
          <a:p>
            <a:endParaRPr lang="en-GB"/>
          </a:p>
        </p:txBody>
      </p:sp>
      <p:sp>
        <p:nvSpPr>
          <p:cNvPr id="4" name="Date Placeholder 3"/>
          <p:cNvSpPr>
            <a:spLocks noGrp="1"/>
          </p:cNvSpPr>
          <p:nvPr>
            <p:ph type="dt" sz="half" idx="10"/>
          </p:nvPr>
        </p:nvSpPr>
        <p:spPr>
          <a:xfrm>
            <a:off x="609600" y="6248400"/>
            <a:ext cx="28448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737600" y="6248400"/>
            <a:ext cx="28448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76AA41-0567-4B50-96F2-275F5C1706B0}" type="slidenum">
              <a:rPr kumimoji="0" lang="en-GB"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5941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22238"/>
            <a:ext cx="10058400" cy="12954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719263"/>
            <a:ext cx="53848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719263"/>
            <a:ext cx="53848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6"/>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7"/>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CC43CAE-D142-4186-B3F6-733DF3C4A702}" type="slidenum">
              <a:rPr kumimoji="0" lang="en-GB"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alt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1322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a:p>
        </p:txBody>
      </p:sp>
    </p:spTree>
    <p:extLst>
      <p:ext uri="{BB962C8B-B14F-4D97-AF65-F5344CB8AC3E}">
        <p14:creationId xmlns:p14="http://schemas.microsoft.com/office/powerpoint/2010/main" val="2713295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0334" y="980728"/>
            <a:ext cx="11590421" cy="903634"/>
          </a:xfrm>
        </p:spPr>
        <p:txBody>
          <a:bodyPr/>
          <a:lstStyle>
            <a:lvl1pPr>
              <a:defRPr b="1">
                <a:solidFill>
                  <a:schemeClr val="accent1">
                    <a:lumMod val="75000"/>
                  </a:schemeClr>
                </a:solidFill>
              </a:defRPr>
            </a:lvl1pPr>
          </a:lstStyle>
          <a:p>
            <a:r>
              <a:rPr lang="en-US"/>
              <a:t>Click to edit Master title style</a:t>
            </a:r>
            <a:endParaRPr lang="en-GB" dirty="0"/>
          </a:p>
        </p:txBody>
      </p:sp>
      <p:sp>
        <p:nvSpPr>
          <p:cNvPr id="3" name="Content Placeholder 2"/>
          <p:cNvSpPr>
            <a:spLocks noGrp="1"/>
          </p:cNvSpPr>
          <p:nvPr>
            <p:ph idx="1"/>
          </p:nvPr>
        </p:nvSpPr>
        <p:spPr>
          <a:xfrm>
            <a:off x="312822" y="2276872"/>
            <a:ext cx="11590421" cy="41195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a:xfrm>
            <a:off x="11442032" y="6396458"/>
            <a:ext cx="46121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E8541-563E-4CCF-86ED-45B48129A84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5305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0949" y="1709740"/>
            <a:ext cx="11341769" cy="2852737"/>
          </a:xfrm>
        </p:spPr>
        <p:txBody>
          <a:bodyPr anchor="b"/>
          <a:lstStyle>
            <a:lvl1pPr>
              <a:defRPr sz="4500">
                <a:solidFill>
                  <a:schemeClr val="accent1">
                    <a:lumMod val="50000"/>
                  </a:schemeClr>
                </a:solidFill>
                <a:latin typeface="+mn-lt"/>
              </a:defRPr>
            </a:lvl1pPr>
          </a:lstStyle>
          <a:p>
            <a:r>
              <a:rPr lang="en-US"/>
              <a:t>Click to edit Master title style</a:t>
            </a:r>
            <a:endParaRPr lang="en-GB" dirty="0"/>
          </a:p>
        </p:txBody>
      </p:sp>
      <p:sp>
        <p:nvSpPr>
          <p:cNvPr id="3" name="Text Placeholder 2"/>
          <p:cNvSpPr>
            <a:spLocks noGrp="1"/>
          </p:cNvSpPr>
          <p:nvPr>
            <p:ph type="body" idx="1"/>
          </p:nvPr>
        </p:nvSpPr>
        <p:spPr>
          <a:xfrm>
            <a:off x="360949" y="4589465"/>
            <a:ext cx="11341769" cy="1500187"/>
          </a:xfrm>
        </p:spPr>
        <p:txBody>
          <a:bodyPr/>
          <a:lstStyle>
            <a:lvl1pPr marL="0" indent="0">
              <a:buNone/>
              <a:defRPr sz="1800">
                <a:solidFill>
                  <a:schemeClr val="accent1">
                    <a:lumMod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a:xfrm>
            <a:off x="11265569" y="6356352"/>
            <a:ext cx="43714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E8541-563E-4CCF-86ED-45B48129A84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7985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92697"/>
            <a:ext cx="10467475" cy="997993"/>
          </a:xfrm>
        </p:spPr>
        <p:txBody>
          <a:bodyPr/>
          <a:lstStyle>
            <a:lvl1pPr>
              <a:defRPr>
                <a:solidFill>
                  <a:schemeClr val="accent1">
                    <a:lumMod val="75000"/>
                  </a:schemeClr>
                </a:solidFill>
                <a:latin typeface="+mn-lt"/>
              </a:defRPr>
            </a:lvl1pPr>
          </a:lstStyle>
          <a:p>
            <a:r>
              <a:rPr lang="en-US"/>
              <a:t>Click to edit Master title style</a:t>
            </a:r>
            <a:endParaRPr lang="en-GB" dirty="0"/>
          </a:p>
        </p:txBody>
      </p:sp>
      <p:sp>
        <p:nvSpPr>
          <p:cNvPr id="3" name="Content Placeholder 2"/>
          <p:cNvSpPr>
            <a:spLocks noGrp="1"/>
          </p:cNvSpPr>
          <p:nvPr>
            <p:ph sz="half" idx="1"/>
          </p:nvPr>
        </p:nvSpPr>
        <p:spPr>
          <a:xfrm>
            <a:off x="838200" y="1825625"/>
            <a:ext cx="5181600" cy="4855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72200" y="1825625"/>
            <a:ext cx="5133475" cy="4855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a:xfrm>
            <a:off x="11305675" y="6315578"/>
            <a:ext cx="533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E8541-563E-4CCF-86ED-45B48129A84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9682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692697"/>
            <a:ext cx="10515600" cy="919537"/>
          </a:xfrm>
        </p:spPr>
        <p:txBody>
          <a:bodyPr/>
          <a:lstStyle/>
          <a:p>
            <a:r>
              <a:rPr lang="en-US"/>
              <a:t>Click to edit Master title style</a:t>
            </a:r>
            <a:endParaRPr lang="en-GB"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421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421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a:xfrm>
            <a:off x="11530013" y="6356352"/>
            <a:ext cx="50410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E8541-563E-4CCF-86ED-45B48129A84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8235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E8541-563E-4CCF-86ED-45B48129A84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6289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E8541-563E-4CCF-86ED-45B48129A84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2480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5"/>
            <a:ext cx="3932237" cy="929408"/>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573405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399"/>
            <a:ext cx="3932237" cy="466407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E8541-563E-4CCF-86ED-45B48129A84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8901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929406"/>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E8541-563E-4CCF-86ED-45B48129A84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6579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8958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11467315" y="6356352"/>
            <a:ext cx="504107"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79E8541-563E-4CCF-86ED-45B48129A840}"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906451" y="105744"/>
            <a:ext cx="1121727" cy="383831"/>
          </a:xfrm>
          <a:prstGeom prst="rect">
            <a:avLst/>
          </a:prstGeom>
        </p:spPr>
      </p:pic>
      <p:pic>
        <p:nvPicPr>
          <p:cNvPr id="8" name="Picture 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456374" y="103635"/>
            <a:ext cx="1152127" cy="460851"/>
          </a:xfrm>
          <a:prstGeom prst="rect">
            <a:avLst/>
          </a:prstGeom>
        </p:spPr>
      </p:pic>
      <p:pic>
        <p:nvPicPr>
          <p:cNvPr id="10" name="Picture 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9388" y="32516"/>
            <a:ext cx="2083613" cy="523508"/>
          </a:xfrm>
          <a:prstGeom prst="rect">
            <a:avLst/>
          </a:prstGeom>
        </p:spPr>
      </p:pic>
    </p:spTree>
    <p:extLst>
      <p:ext uri="{BB962C8B-B14F-4D97-AF65-F5344CB8AC3E}">
        <p14:creationId xmlns:p14="http://schemas.microsoft.com/office/powerpoint/2010/main" val="1038318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685800" rtl="0" eaLnBrk="1" latinLnBrk="0" hangingPunct="1">
        <a:lnSpc>
          <a:spcPct val="90000"/>
        </a:lnSpc>
        <a:spcBef>
          <a:spcPct val="0"/>
        </a:spcBef>
        <a:buNone/>
        <a:defRPr sz="3300" kern="1200">
          <a:solidFill>
            <a:schemeClr val="accent1">
              <a:lumMod val="75000"/>
            </a:schemeClr>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9.svg"/><Relationship Id="rId9"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F26D-7D7D-4342-8DF1-C3BB81E4F86F}"/>
              </a:ext>
            </a:extLst>
          </p:cNvPr>
          <p:cNvSpPr>
            <a:spLocks noGrp="1"/>
          </p:cNvSpPr>
          <p:nvPr>
            <p:ph type="title"/>
          </p:nvPr>
        </p:nvSpPr>
        <p:spPr/>
        <p:txBody>
          <a:bodyPr>
            <a:normAutofit/>
          </a:bodyPr>
          <a:lstStyle/>
          <a:p>
            <a:r>
              <a:rPr lang="en-GB" dirty="0"/>
              <a:t>3.1 	Given a scenario, use appropriate documentation and diagrams to manage the network</a:t>
            </a:r>
          </a:p>
        </p:txBody>
      </p:sp>
      <p:sp>
        <p:nvSpPr>
          <p:cNvPr id="8" name="Text Placeholder 7"/>
          <p:cNvSpPr>
            <a:spLocks noGrp="1"/>
          </p:cNvSpPr>
          <p:nvPr>
            <p:ph type="body" sz="half" idx="15"/>
          </p:nvPr>
        </p:nvSpPr>
        <p:spPr>
          <a:xfrm>
            <a:off x="669222" y="2183226"/>
            <a:ext cx="3049702" cy="3603060"/>
          </a:xfrm>
        </p:spPr>
        <p:txBody>
          <a:bodyPr>
            <a:noAutofit/>
          </a:bodyPr>
          <a:lstStyle/>
          <a:p>
            <a:pPr marL="285750" indent="-285750">
              <a:buFont typeface="Arial" panose="020B0604020202020204" pitchFamily="34" charset="0"/>
              <a:buChar char="•"/>
            </a:pPr>
            <a:r>
              <a:rPr lang="en-GB" sz="2400" dirty="0"/>
              <a:t>Diagram symbols</a:t>
            </a:r>
          </a:p>
          <a:p>
            <a:pPr marL="285750" indent="-285750">
              <a:buFont typeface="Arial" panose="020B0604020202020204" pitchFamily="34" charset="0"/>
              <a:buChar char="•"/>
            </a:pPr>
            <a:r>
              <a:rPr lang="en-GB" sz="2400" dirty="0"/>
              <a:t>Standard operating procedures/ work instructions</a:t>
            </a:r>
          </a:p>
          <a:p>
            <a:pPr marL="285750" indent="-285750">
              <a:buFont typeface="Arial" panose="020B0604020202020204" pitchFamily="34" charset="0"/>
              <a:buChar char="•"/>
            </a:pPr>
            <a:r>
              <a:rPr lang="en-GB" sz="2400" dirty="0"/>
              <a:t>Logical vs. physical diagrams</a:t>
            </a:r>
            <a:endParaRPr lang="en-GB" sz="2000" dirty="0"/>
          </a:p>
        </p:txBody>
      </p:sp>
      <p:sp>
        <p:nvSpPr>
          <p:cNvPr id="9" name="Text Placeholder 8"/>
          <p:cNvSpPr>
            <a:spLocks noGrp="1"/>
          </p:cNvSpPr>
          <p:nvPr>
            <p:ph type="body" sz="half" idx="16"/>
          </p:nvPr>
        </p:nvSpPr>
        <p:spPr>
          <a:xfrm>
            <a:off x="3945470" y="2183227"/>
            <a:ext cx="3063240" cy="3603060"/>
          </a:xfrm>
        </p:spPr>
        <p:txBody>
          <a:bodyPr>
            <a:normAutofit/>
          </a:bodyPr>
          <a:lstStyle/>
          <a:p>
            <a:pPr marL="342900" indent="-342900">
              <a:buFont typeface="Arial" panose="020B0604020202020204" pitchFamily="34" charset="0"/>
              <a:buChar char="•"/>
            </a:pPr>
            <a:r>
              <a:rPr lang="en-GB" sz="2400" dirty="0"/>
              <a:t>Rack diagrams</a:t>
            </a:r>
          </a:p>
          <a:p>
            <a:pPr marL="342900" indent="-342900">
              <a:buFont typeface="Arial" panose="020B0604020202020204" pitchFamily="34" charset="0"/>
              <a:buChar char="•"/>
            </a:pPr>
            <a:r>
              <a:rPr lang="en-GB" sz="2400" dirty="0"/>
              <a:t>Change management documentation</a:t>
            </a:r>
          </a:p>
          <a:p>
            <a:pPr marL="342900" indent="-342900">
              <a:buFont typeface="Arial" panose="020B0604020202020204" pitchFamily="34" charset="0"/>
              <a:buChar char="•"/>
            </a:pPr>
            <a:r>
              <a:rPr lang="en-GB" sz="2400" dirty="0"/>
              <a:t>Wiring and port locations</a:t>
            </a:r>
          </a:p>
          <a:p>
            <a:pPr marL="342900" indent="-342900">
              <a:buFont typeface="Arial" panose="020B0604020202020204" pitchFamily="34" charset="0"/>
              <a:buChar char="•"/>
            </a:pPr>
            <a:r>
              <a:rPr lang="en-GB" sz="2400" dirty="0"/>
              <a:t>IDF/MDF documentation</a:t>
            </a:r>
            <a:endParaRPr lang="en-GB" sz="2200" dirty="0"/>
          </a:p>
        </p:txBody>
      </p:sp>
      <p:sp>
        <p:nvSpPr>
          <p:cNvPr id="10" name="Text Placeholder 9"/>
          <p:cNvSpPr>
            <a:spLocks noGrp="1"/>
          </p:cNvSpPr>
          <p:nvPr>
            <p:ph type="body" sz="half" idx="17"/>
          </p:nvPr>
        </p:nvSpPr>
        <p:spPr>
          <a:xfrm>
            <a:off x="7224156" y="2168237"/>
            <a:ext cx="3070025" cy="3603060"/>
          </a:xfrm>
        </p:spPr>
        <p:txBody>
          <a:bodyPr>
            <a:normAutofit/>
          </a:bodyPr>
          <a:lstStyle/>
          <a:p>
            <a:pPr marL="342900" indent="-342900">
              <a:buFont typeface="Arial" panose="020B0604020202020204" pitchFamily="34" charset="0"/>
              <a:buChar char="•"/>
            </a:pPr>
            <a:r>
              <a:rPr lang="en-GB" sz="2400" dirty="0" err="1"/>
              <a:t>Labeling</a:t>
            </a:r>
            <a:endParaRPr lang="en-GB" sz="2400" dirty="0"/>
          </a:p>
          <a:p>
            <a:pPr marL="342900" indent="-342900">
              <a:buFont typeface="Arial" panose="020B0604020202020204" pitchFamily="34" charset="0"/>
              <a:buChar char="•"/>
            </a:pPr>
            <a:r>
              <a:rPr lang="en-GB" sz="2400" dirty="0"/>
              <a:t>Network configuration and performance baselines</a:t>
            </a:r>
          </a:p>
          <a:p>
            <a:pPr marL="342900" indent="-342900">
              <a:buFont typeface="Arial" panose="020B0604020202020204" pitchFamily="34" charset="0"/>
              <a:buChar char="•"/>
            </a:pPr>
            <a:r>
              <a:rPr lang="en-GB" sz="2400" dirty="0"/>
              <a:t>Inventory management</a:t>
            </a:r>
            <a:endParaRPr lang="en-GB" sz="2200" dirty="0"/>
          </a:p>
        </p:txBody>
      </p:sp>
    </p:spTree>
    <p:extLst>
      <p:ext uri="{BB962C8B-B14F-4D97-AF65-F5344CB8AC3E}">
        <p14:creationId xmlns:p14="http://schemas.microsoft.com/office/powerpoint/2010/main" val="2598648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02F65-5499-47F2-9A89-387FE7344E52}"/>
              </a:ext>
            </a:extLst>
          </p:cNvPr>
          <p:cNvSpPr>
            <a:spLocks noGrp="1"/>
          </p:cNvSpPr>
          <p:nvPr>
            <p:ph type="title"/>
          </p:nvPr>
        </p:nvSpPr>
        <p:spPr/>
        <p:txBody>
          <a:bodyPr>
            <a:normAutofit fontScale="90000"/>
          </a:bodyPr>
          <a:lstStyle/>
          <a:p>
            <a:r>
              <a:rPr lang="en-GB" dirty="0"/>
              <a:t>Fault Tolerance</a:t>
            </a:r>
            <a:br>
              <a:rPr lang="en-GB" dirty="0"/>
            </a:br>
            <a:endParaRPr lang="en-GB" dirty="0"/>
          </a:p>
        </p:txBody>
      </p:sp>
      <p:pic>
        <p:nvPicPr>
          <p:cNvPr id="7" name="Graphic 6" descr="Cloud outline">
            <a:extLst>
              <a:ext uri="{FF2B5EF4-FFF2-40B4-BE49-F238E27FC236}">
                <a16:creationId xmlns:a16="http://schemas.microsoft.com/office/drawing/2014/main" id="{95D221D4-1A42-4D59-8AE8-C0616E9F03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3421" y="2496615"/>
            <a:ext cx="1489969" cy="1489969"/>
          </a:xfrm>
          <a:prstGeom prst="rect">
            <a:avLst/>
          </a:prstGeom>
        </p:spPr>
      </p:pic>
      <p:pic>
        <p:nvPicPr>
          <p:cNvPr id="12" name="Content Placeholder 10" descr="Application&#10;&#10;Description automatically generated with medium confidence">
            <a:extLst>
              <a:ext uri="{FF2B5EF4-FFF2-40B4-BE49-F238E27FC236}">
                <a16:creationId xmlns:a16="http://schemas.microsoft.com/office/drawing/2014/main" id="{642586D8-BB56-4606-AE05-91531000DE5B}"/>
              </a:ext>
            </a:extLst>
          </p:cNvPr>
          <p:cNvPicPr>
            <a:picLocks noChangeAspect="1"/>
          </p:cNvPicPr>
          <p:nvPr/>
        </p:nvPicPr>
        <p:blipFill rotWithShape="1">
          <a:blip r:embed="rId5"/>
          <a:srcRect l="52652" t="-1" r="26134" b="74096"/>
          <a:stretch/>
        </p:blipFill>
        <p:spPr>
          <a:xfrm>
            <a:off x="6399252" y="2895420"/>
            <a:ext cx="1657350" cy="1067159"/>
          </a:xfrm>
          <a:prstGeom prst="rect">
            <a:avLst/>
          </a:prstGeom>
        </p:spPr>
      </p:pic>
      <p:pic>
        <p:nvPicPr>
          <p:cNvPr id="13" name="Picture 12" descr="Application&#10;&#10;Description automatically generated with medium confidence">
            <a:extLst>
              <a:ext uri="{FF2B5EF4-FFF2-40B4-BE49-F238E27FC236}">
                <a16:creationId xmlns:a16="http://schemas.microsoft.com/office/drawing/2014/main" id="{BA1F0401-7AB7-4849-97D4-060B46FC4FB1}"/>
              </a:ext>
            </a:extLst>
          </p:cNvPr>
          <p:cNvPicPr>
            <a:picLocks noChangeAspect="1"/>
          </p:cNvPicPr>
          <p:nvPr/>
        </p:nvPicPr>
        <p:blipFill rotWithShape="1">
          <a:blip r:embed="rId5"/>
          <a:srcRect l="27085" r="55192" b="73754"/>
          <a:stretch/>
        </p:blipFill>
        <p:spPr>
          <a:xfrm>
            <a:off x="3906799" y="2593299"/>
            <a:ext cx="1885951" cy="1472674"/>
          </a:xfrm>
          <a:prstGeom prst="rect">
            <a:avLst/>
          </a:prstGeom>
        </p:spPr>
      </p:pic>
      <p:pic>
        <p:nvPicPr>
          <p:cNvPr id="14" name="Picture 13" descr="Application&#10;&#10;Description automatically generated with medium confidence">
            <a:extLst>
              <a:ext uri="{FF2B5EF4-FFF2-40B4-BE49-F238E27FC236}">
                <a16:creationId xmlns:a16="http://schemas.microsoft.com/office/drawing/2014/main" id="{CDB37F97-8234-4DAB-901A-ADD1F73CC72B}"/>
              </a:ext>
            </a:extLst>
          </p:cNvPr>
          <p:cNvPicPr>
            <a:picLocks noChangeAspect="1"/>
          </p:cNvPicPr>
          <p:nvPr/>
        </p:nvPicPr>
        <p:blipFill rotWithShape="1">
          <a:blip r:embed="rId5"/>
          <a:srcRect l="83657" b="73754"/>
          <a:stretch/>
        </p:blipFill>
        <p:spPr>
          <a:xfrm>
            <a:off x="1817902" y="2593299"/>
            <a:ext cx="1739055" cy="1472674"/>
          </a:xfrm>
          <a:prstGeom prst="rect">
            <a:avLst/>
          </a:prstGeom>
        </p:spPr>
      </p:pic>
      <p:pic>
        <p:nvPicPr>
          <p:cNvPr id="18" name="Graphic 17" descr="Computer outline">
            <a:extLst>
              <a:ext uri="{FF2B5EF4-FFF2-40B4-BE49-F238E27FC236}">
                <a16:creationId xmlns:a16="http://schemas.microsoft.com/office/drawing/2014/main" id="{FC88E066-E1A4-483B-92DF-D8FDAABB0E1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50710" y="2600325"/>
            <a:ext cx="1657350" cy="1657350"/>
          </a:xfrm>
          <a:prstGeom prst="rect">
            <a:avLst/>
          </a:prstGeom>
        </p:spPr>
      </p:pic>
      <p:pic>
        <p:nvPicPr>
          <p:cNvPr id="4" name="Graphic 3" descr="Close with solid fill">
            <a:extLst>
              <a:ext uri="{FF2B5EF4-FFF2-40B4-BE49-F238E27FC236}">
                <a16:creationId xmlns:a16="http://schemas.microsoft.com/office/drawing/2014/main" id="{E7CA59E7-DE3C-412F-8DCB-8028BFCDD53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19776" y="2600325"/>
            <a:ext cx="1489969" cy="1489969"/>
          </a:xfrm>
          <a:prstGeom prst="rect">
            <a:avLst/>
          </a:prstGeom>
        </p:spPr>
      </p:pic>
    </p:spTree>
    <p:extLst>
      <p:ext uri="{BB962C8B-B14F-4D97-AF65-F5344CB8AC3E}">
        <p14:creationId xmlns:p14="http://schemas.microsoft.com/office/powerpoint/2010/main" val="1523570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02F65-5499-47F2-9A89-387FE7344E52}"/>
              </a:ext>
            </a:extLst>
          </p:cNvPr>
          <p:cNvSpPr>
            <a:spLocks noGrp="1"/>
          </p:cNvSpPr>
          <p:nvPr>
            <p:ph type="title"/>
          </p:nvPr>
        </p:nvSpPr>
        <p:spPr/>
        <p:txBody>
          <a:bodyPr>
            <a:normAutofit fontScale="90000"/>
          </a:bodyPr>
          <a:lstStyle/>
          <a:p>
            <a:r>
              <a:rPr lang="en-GB" dirty="0"/>
              <a:t>High availability network</a:t>
            </a:r>
            <a:br>
              <a:rPr lang="en-GB" dirty="0"/>
            </a:br>
            <a:endParaRPr lang="en-GB" dirty="0"/>
          </a:p>
        </p:txBody>
      </p:sp>
      <p:pic>
        <p:nvPicPr>
          <p:cNvPr id="7" name="Graphic 6" descr="Cloud outline">
            <a:extLst>
              <a:ext uri="{FF2B5EF4-FFF2-40B4-BE49-F238E27FC236}">
                <a16:creationId xmlns:a16="http://schemas.microsoft.com/office/drawing/2014/main" id="{95D221D4-1A42-4D59-8AE8-C0616E9F03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790" y="3606324"/>
            <a:ext cx="1489969" cy="1489969"/>
          </a:xfrm>
          <a:prstGeom prst="rect">
            <a:avLst/>
          </a:prstGeom>
        </p:spPr>
      </p:pic>
      <p:pic>
        <p:nvPicPr>
          <p:cNvPr id="12" name="Content Placeholder 10" descr="Application&#10;&#10;Description automatically generated with medium confidence">
            <a:extLst>
              <a:ext uri="{FF2B5EF4-FFF2-40B4-BE49-F238E27FC236}">
                <a16:creationId xmlns:a16="http://schemas.microsoft.com/office/drawing/2014/main" id="{642586D8-BB56-4606-AE05-91531000DE5B}"/>
              </a:ext>
            </a:extLst>
          </p:cNvPr>
          <p:cNvPicPr>
            <a:picLocks noChangeAspect="1"/>
          </p:cNvPicPr>
          <p:nvPr/>
        </p:nvPicPr>
        <p:blipFill rotWithShape="1">
          <a:blip r:embed="rId5"/>
          <a:srcRect l="52652" t="-1" r="26134" b="74096"/>
          <a:stretch/>
        </p:blipFill>
        <p:spPr>
          <a:xfrm>
            <a:off x="6399252" y="2895420"/>
            <a:ext cx="1657350" cy="1067159"/>
          </a:xfrm>
          <a:prstGeom prst="rect">
            <a:avLst/>
          </a:prstGeom>
        </p:spPr>
      </p:pic>
      <p:pic>
        <p:nvPicPr>
          <p:cNvPr id="13" name="Picture 12" descr="Application&#10;&#10;Description automatically generated with medium confidence">
            <a:extLst>
              <a:ext uri="{FF2B5EF4-FFF2-40B4-BE49-F238E27FC236}">
                <a16:creationId xmlns:a16="http://schemas.microsoft.com/office/drawing/2014/main" id="{BA1F0401-7AB7-4849-97D4-060B46FC4FB1}"/>
              </a:ext>
            </a:extLst>
          </p:cNvPr>
          <p:cNvPicPr>
            <a:picLocks noChangeAspect="1"/>
          </p:cNvPicPr>
          <p:nvPr/>
        </p:nvPicPr>
        <p:blipFill rotWithShape="1">
          <a:blip r:embed="rId5"/>
          <a:srcRect l="27085" r="55192" b="73754"/>
          <a:stretch/>
        </p:blipFill>
        <p:spPr>
          <a:xfrm>
            <a:off x="3906799" y="2593299"/>
            <a:ext cx="1885951" cy="1472674"/>
          </a:xfrm>
          <a:prstGeom prst="rect">
            <a:avLst/>
          </a:prstGeom>
        </p:spPr>
      </p:pic>
      <p:pic>
        <p:nvPicPr>
          <p:cNvPr id="14" name="Picture 13" descr="Application&#10;&#10;Description automatically generated with medium confidence">
            <a:extLst>
              <a:ext uri="{FF2B5EF4-FFF2-40B4-BE49-F238E27FC236}">
                <a16:creationId xmlns:a16="http://schemas.microsoft.com/office/drawing/2014/main" id="{CDB37F97-8234-4DAB-901A-ADD1F73CC72B}"/>
              </a:ext>
            </a:extLst>
          </p:cNvPr>
          <p:cNvPicPr>
            <a:picLocks noChangeAspect="1"/>
          </p:cNvPicPr>
          <p:nvPr/>
        </p:nvPicPr>
        <p:blipFill rotWithShape="1">
          <a:blip r:embed="rId5"/>
          <a:srcRect l="83657" b="73754"/>
          <a:stretch/>
        </p:blipFill>
        <p:spPr>
          <a:xfrm>
            <a:off x="1817902" y="2593299"/>
            <a:ext cx="1739055" cy="1472674"/>
          </a:xfrm>
          <a:prstGeom prst="rect">
            <a:avLst/>
          </a:prstGeom>
        </p:spPr>
      </p:pic>
      <p:pic>
        <p:nvPicPr>
          <p:cNvPr id="18" name="Graphic 17" descr="Computer outline">
            <a:extLst>
              <a:ext uri="{FF2B5EF4-FFF2-40B4-BE49-F238E27FC236}">
                <a16:creationId xmlns:a16="http://schemas.microsoft.com/office/drawing/2014/main" id="{FC88E066-E1A4-483B-92DF-D8FDAABB0E1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738477" y="3878709"/>
            <a:ext cx="1657350" cy="1657350"/>
          </a:xfrm>
          <a:prstGeom prst="rect">
            <a:avLst/>
          </a:prstGeom>
        </p:spPr>
      </p:pic>
      <p:pic>
        <p:nvPicPr>
          <p:cNvPr id="8" name="Content Placeholder 10" descr="Application&#10;&#10;Description automatically generated with medium confidence">
            <a:extLst>
              <a:ext uri="{FF2B5EF4-FFF2-40B4-BE49-F238E27FC236}">
                <a16:creationId xmlns:a16="http://schemas.microsoft.com/office/drawing/2014/main" id="{5FDAAE0F-30D1-47E8-BA1E-A52B6A2EFAAF}"/>
              </a:ext>
            </a:extLst>
          </p:cNvPr>
          <p:cNvPicPr>
            <a:picLocks noChangeAspect="1"/>
          </p:cNvPicPr>
          <p:nvPr/>
        </p:nvPicPr>
        <p:blipFill rotWithShape="1">
          <a:blip r:embed="rId5"/>
          <a:srcRect l="52652" t="-1" r="26134" b="74096"/>
          <a:stretch/>
        </p:blipFill>
        <p:spPr>
          <a:xfrm>
            <a:off x="6294740" y="5205094"/>
            <a:ext cx="1657350" cy="1067159"/>
          </a:xfrm>
          <a:prstGeom prst="rect">
            <a:avLst/>
          </a:prstGeom>
        </p:spPr>
      </p:pic>
      <p:pic>
        <p:nvPicPr>
          <p:cNvPr id="9" name="Picture 8" descr="Application&#10;&#10;Description automatically generated with medium confidence">
            <a:extLst>
              <a:ext uri="{FF2B5EF4-FFF2-40B4-BE49-F238E27FC236}">
                <a16:creationId xmlns:a16="http://schemas.microsoft.com/office/drawing/2014/main" id="{153B8F36-3A23-4C44-9CD2-1DAF31BA7EB8}"/>
              </a:ext>
            </a:extLst>
          </p:cNvPr>
          <p:cNvPicPr>
            <a:picLocks noChangeAspect="1"/>
          </p:cNvPicPr>
          <p:nvPr/>
        </p:nvPicPr>
        <p:blipFill rotWithShape="1">
          <a:blip r:embed="rId5"/>
          <a:srcRect l="27085" r="55192" b="73754"/>
          <a:stretch/>
        </p:blipFill>
        <p:spPr>
          <a:xfrm>
            <a:off x="3802287" y="4902973"/>
            <a:ext cx="1885951" cy="1472674"/>
          </a:xfrm>
          <a:prstGeom prst="rect">
            <a:avLst/>
          </a:prstGeom>
        </p:spPr>
      </p:pic>
      <p:pic>
        <p:nvPicPr>
          <p:cNvPr id="10" name="Picture 9" descr="Application&#10;&#10;Description automatically generated with medium confidence">
            <a:extLst>
              <a:ext uri="{FF2B5EF4-FFF2-40B4-BE49-F238E27FC236}">
                <a16:creationId xmlns:a16="http://schemas.microsoft.com/office/drawing/2014/main" id="{E3E26141-0550-46B7-BC9D-4EAE7C817B5B}"/>
              </a:ext>
            </a:extLst>
          </p:cNvPr>
          <p:cNvPicPr>
            <a:picLocks noChangeAspect="1"/>
          </p:cNvPicPr>
          <p:nvPr/>
        </p:nvPicPr>
        <p:blipFill rotWithShape="1">
          <a:blip r:embed="rId5"/>
          <a:srcRect l="83657" b="73754"/>
          <a:stretch/>
        </p:blipFill>
        <p:spPr>
          <a:xfrm>
            <a:off x="1713390" y="4902973"/>
            <a:ext cx="1739055" cy="1472674"/>
          </a:xfrm>
          <a:prstGeom prst="rect">
            <a:avLst/>
          </a:prstGeom>
        </p:spPr>
      </p:pic>
      <p:cxnSp>
        <p:nvCxnSpPr>
          <p:cNvPr id="4" name="Straight Arrow Connector 3">
            <a:extLst>
              <a:ext uri="{FF2B5EF4-FFF2-40B4-BE49-F238E27FC236}">
                <a16:creationId xmlns:a16="http://schemas.microsoft.com/office/drawing/2014/main" id="{D9E5C36A-D442-4942-85DA-B42A8F900BD5}"/>
              </a:ext>
            </a:extLst>
          </p:cNvPr>
          <p:cNvCxnSpPr>
            <a:stCxn id="7" idx="3"/>
          </p:cNvCxnSpPr>
          <p:nvPr/>
        </p:nvCxnSpPr>
        <p:spPr>
          <a:xfrm flipV="1">
            <a:off x="1533759" y="3428999"/>
            <a:ext cx="787118" cy="9223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6A3EFE8-056D-4211-A8D5-32FA3DF26E60}"/>
              </a:ext>
            </a:extLst>
          </p:cNvPr>
          <p:cNvCxnSpPr>
            <a:stCxn id="7" idx="3"/>
          </p:cNvCxnSpPr>
          <p:nvPr/>
        </p:nvCxnSpPr>
        <p:spPr>
          <a:xfrm>
            <a:off x="1533759" y="4351309"/>
            <a:ext cx="792961" cy="1184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2CF6226-DB6B-4E5E-ADCC-7216FECB4379}"/>
              </a:ext>
            </a:extLst>
          </p:cNvPr>
          <p:cNvCxnSpPr>
            <a:stCxn id="14" idx="2"/>
          </p:cNvCxnSpPr>
          <p:nvPr/>
        </p:nvCxnSpPr>
        <p:spPr>
          <a:xfrm flipH="1">
            <a:off x="2687429" y="4065973"/>
            <a:ext cx="1" cy="835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ABD5A7B-275C-4C61-B8F9-B0348233E815}"/>
              </a:ext>
            </a:extLst>
          </p:cNvPr>
          <p:cNvCxnSpPr/>
          <p:nvPr/>
        </p:nvCxnSpPr>
        <p:spPr>
          <a:xfrm flipV="1">
            <a:off x="3013605" y="3790791"/>
            <a:ext cx="1093659" cy="17452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E907EBF-E2A7-4345-95C7-AE3A18BFAB27}"/>
              </a:ext>
            </a:extLst>
          </p:cNvPr>
          <p:cNvCxnSpPr/>
          <p:nvPr/>
        </p:nvCxnSpPr>
        <p:spPr>
          <a:xfrm>
            <a:off x="3033794" y="3240350"/>
            <a:ext cx="1335511" cy="19647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657D8CE-76A8-4882-AB84-9B9AF44D5563}"/>
              </a:ext>
            </a:extLst>
          </p:cNvPr>
          <p:cNvCxnSpPr/>
          <p:nvPr/>
        </p:nvCxnSpPr>
        <p:spPr>
          <a:xfrm>
            <a:off x="3019448" y="3226269"/>
            <a:ext cx="9833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74ABE2A-C8AD-47D0-A1F5-239752A52F26}"/>
              </a:ext>
            </a:extLst>
          </p:cNvPr>
          <p:cNvCxnSpPr/>
          <p:nvPr/>
        </p:nvCxnSpPr>
        <p:spPr>
          <a:xfrm>
            <a:off x="2938509" y="5639310"/>
            <a:ext cx="9682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E91B17B-628F-43EF-AC62-19CBEC0BB745}"/>
              </a:ext>
            </a:extLst>
          </p:cNvPr>
          <p:cNvCxnSpPr/>
          <p:nvPr/>
        </p:nvCxnSpPr>
        <p:spPr>
          <a:xfrm>
            <a:off x="4849774" y="3890154"/>
            <a:ext cx="0" cy="12061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84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1" y="365125"/>
            <a:ext cx="11590421" cy="1325563"/>
          </a:xfrm>
        </p:spPr>
        <p:txBody>
          <a:bodyPr anchor="ctr">
            <a:normAutofit/>
          </a:bodyPr>
          <a:lstStyle/>
          <a:p>
            <a:r>
              <a:rPr lang="en-GB" dirty="0"/>
              <a:t>Load Balancers</a:t>
            </a:r>
          </a:p>
        </p:txBody>
      </p:sp>
      <p:graphicFrame>
        <p:nvGraphicFramePr>
          <p:cNvPr id="5" name="Content Placeholder 2">
            <a:extLst>
              <a:ext uri="{FF2B5EF4-FFF2-40B4-BE49-F238E27FC236}">
                <a16:creationId xmlns:a16="http://schemas.microsoft.com/office/drawing/2014/main" id="{DC5B22A3-202E-425D-9A14-A834CA4436DC}"/>
              </a:ext>
            </a:extLst>
          </p:cNvPr>
          <p:cNvGraphicFramePr>
            <a:graphicFrameLocks noGrp="1"/>
          </p:cNvGraphicFramePr>
          <p:nvPr>
            <p:ph idx="1"/>
          </p:nvPr>
        </p:nvGraphicFramePr>
        <p:xfrm>
          <a:off x="312821" y="1825625"/>
          <a:ext cx="11590421" cy="49359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0701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Full backup </a:t>
            </a:r>
          </a:p>
        </p:txBody>
      </p:sp>
      <p:sp>
        <p:nvSpPr>
          <p:cNvPr id="3" name="Content Placeholder 2"/>
          <p:cNvSpPr>
            <a:spLocks noGrp="1"/>
          </p:cNvSpPr>
          <p:nvPr>
            <p:ph idx="1"/>
          </p:nvPr>
        </p:nvSpPr>
        <p:spPr/>
        <p:txBody>
          <a:bodyPr>
            <a:normAutofit lnSpcReduction="10000"/>
          </a:bodyPr>
          <a:lstStyle/>
          <a:p>
            <a:r>
              <a:rPr lang="en-GB" dirty="0"/>
              <a:t>All files and folders backed up</a:t>
            </a:r>
            <a:br>
              <a:rPr lang="en-GB" dirty="0"/>
            </a:br>
            <a:endParaRPr lang="en-GB" dirty="0"/>
          </a:p>
          <a:p>
            <a:pPr fontAlgn="base"/>
            <a:r>
              <a:rPr lang="en-GB" dirty="0"/>
              <a:t>Advantages </a:t>
            </a:r>
          </a:p>
          <a:p>
            <a:pPr lvl="1" fontAlgn="base"/>
            <a:r>
              <a:rPr lang="en-GB" dirty="0"/>
              <a:t>Fast and easy recovery as complete data is readily available</a:t>
            </a:r>
          </a:p>
          <a:p>
            <a:pPr lvl="1" fontAlgn="base"/>
            <a:r>
              <a:rPr lang="en-GB" dirty="0"/>
              <a:t>Files and folders are backed up to one backup set</a:t>
            </a:r>
          </a:p>
          <a:p>
            <a:pPr lvl="1" fontAlgn="base"/>
            <a:r>
              <a:rPr lang="en-GB" dirty="0"/>
              <a:t>Easy version control</a:t>
            </a:r>
          </a:p>
          <a:p>
            <a:pPr lvl="1" fontAlgn="base"/>
            <a:endParaRPr lang="en-GB" dirty="0"/>
          </a:p>
          <a:p>
            <a:pPr fontAlgn="base"/>
            <a:r>
              <a:rPr lang="en-GB" dirty="0"/>
              <a:t>Disadvantages </a:t>
            </a:r>
          </a:p>
          <a:p>
            <a:pPr lvl="1" fontAlgn="base"/>
            <a:r>
              <a:rPr lang="en-GB" dirty="0"/>
              <a:t>More storage space is needed</a:t>
            </a:r>
          </a:p>
          <a:p>
            <a:pPr lvl="1" fontAlgn="base"/>
            <a:r>
              <a:rPr lang="en-GB" dirty="0"/>
              <a:t>Additional bandwidth required</a:t>
            </a:r>
          </a:p>
          <a:p>
            <a:pPr lvl="1" fontAlgn="base"/>
            <a:r>
              <a:rPr lang="en-GB" dirty="0"/>
              <a:t>Time-consuming if full backup is run all the time</a:t>
            </a:r>
          </a:p>
          <a:p>
            <a:pPr marL="0" indent="0">
              <a:buNone/>
            </a:pPr>
            <a:br>
              <a:rPr lang="en-GB" dirty="0"/>
            </a:br>
            <a:endParaRPr lang="en-GB" dirty="0"/>
          </a:p>
          <a:p>
            <a:endParaRPr lang="en-GB" dirty="0"/>
          </a:p>
        </p:txBody>
      </p:sp>
      <p:pic>
        <p:nvPicPr>
          <p:cNvPr id="5" name="Picture 4"/>
          <p:cNvPicPr>
            <a:picLocks noChangeAspect="1"/>
          </p:cNvPicPr>
          <p:nvPr/>
        </p:nvPicPr>
        <p:blipFill>
          <a:blip r:embed="rId2"/>
          <a:stretch>
            <a:fillRect/>
          </a:stretch>
        </p:blipFill>
        <p:spPr>
          <a:xfrm>
            <a:off x="7524750" y="3944710"/>
            <a:ext cx="2857500" cy="1238250"/>
          </a:xfrm>
          <a:prstGeom prst="rect">
            <a:avLst/>
          </a:prstGeom>
        </p:spPr>
      </p:pic>
    </p:spTree>
    <p:extLst>
      <p:ext uri="{BB962C8B-B14F-4D97-AF65-F5344CB8AC3E}">
        <p14:creationId xmlns:p14="http://schemas.microsoft.com/office/powerpoint/2010/main" val="354773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Incremental backup </a:t>
            </a:r>
          </a:p>
        </p:txBody>
      </p:sp>
      <p:sp>
        <p:nvSpPr>
          <p:cNvPr id="3" name="Content Placeholder 2"/>
          <p:cNvSpPr>
            <a:spLocks noGrp="1"/>
          </p:cNvSpPr>
          <p:nvPr>
            <p:ph idx="1"/>
          </p:nvPr>
        </p:nvSpPr>
        <p:spPr/>
        <p:txBody>
          <a:bodyPr>
            <a:normAutofit lnSpcReduction="10000"/>
          </a:bodyPr>
          <a:lstStyle/>
          <a:p>
            <a:r>
              <a:rPr lang="en-GB" dirty="0"/>
              <a:t>Backs up all of the files that have changed since the last full or incremental backup was made</a:t>
            </a:r>
            <a:br>
              <a:rPr lang="en-GB" dirty="0"/>
            </a:br>
            <a:endParaRPr lang="en-GB" dirty="0"/>
          </a:p>
          <a:p>
            <a:r>
              <a:rPr lang="en-GB" dirty="0"/>
              <a:t>Advantages </a:t>
            </a:r>
          </a:p>
          <a:p>
            <a:pPr lvl="1" fontAlgn="base"/>
            <a:r>
              <a:rPr lang="en-GB" dirty="0"/>
              <a:t>Fast elapsed time, as there is less data compared to full backups</a:t>
            </a:r>
          </a:p>
          <a:p>
            <a:pPr lvl="1" fontAlgn="base"/>
            <a:r>
              <a:rPr lang="en-GB" dirty="0"/>
              <a:t>Less storage space (disk, tape, or network drive) needed</a:t>
            </a:r>
          </a:p>
          <a:p>
            <a:pPr lvl="1" fontAlgn="base"/>
            <a:r>
              <a:rPr lang="en-GB" dirty="0"/>
              <a:t>Allows retention of several versions of same files</a:t>
            </a:r>
            <a:br>
              <a:rPr lang="en-GB" dirty="0"/>
            </a:br>
            <a:endParaRPr lang="en-GB" dirty="0"/>
          </a:p>
          <a:p>
            <a:pPr fontAlgn="base"/>
            <a:r>
              <a:rPr lang="en-GB" dirty="0"/>
              <a:t>Disadvantages </a:t>
            </a:r>
          </a:p>
          <a:p>
            <a:pPr lvl="1" fontAlgn="base"/>
            <a:r>
              <a:rPr lang="en-GB" dirty="0"/>
              <a:t>Slower recovery, as all increments must be restored</a:t>
            </a:r>
          </a:p>
          <a:p>
            <a:pPr lvl="1" fontAlgn="base"/>
            <a:r>
              <a:rPr lang="en-GB" dirty="0"/>
              <a:t>Initial full backup is needed before incremental backups start</a:t>
            </a:r>
          </a:p>
          <a:p>
            <a:pPr lvl="1" fontAlgn="base"/>
            <a:r>
              <a:rPr lang="en-GB" dirty="0"/>
              <a:t>A full backup and all incremental backups are needed for recovery</a:t>
            </a:r>
          </a:p>
          <a:p>
            <a:pPr lvl="1" fontAlgn="base"/>
            <a:r>
              <a:rPr lang="en-GB" dirty="0"/>
              <a:t>Takes longer to restore a specific file, as you need to search more than one backup set</a:t>
            </a:r>
          </a:p>
          <a:p>
            <a:pPr lvl="1" fontAlgn="base"/>
            <a:r>
              <a:rPr lang="en-GB" dirty="0"/>
              <a:t>If one of the backups fails (either the full or incremental), then recovery will be incomplete</a:t>
            </a:r>
            <a:br>
              <a:rPr lang="en-GB" dirty="0"/>
            </a:br>
            <a:endParaRPr lang="en-GB" dirty="0"/>
          </a:p>
          <a:p>
            <a:endParaRPr lang="en-GB" dirty="0"/>
          </a:p>
        </p:txBody>
      </p:sp>
      <p:pic>
        <p:nvPicPr>
          <p:cNvPr id="5" name="Picture 4"/>
          <p:cNvPicPr>
            <a:picLocks noChangeAspect="1"/>
          </p:cNvPicPr>
          <p:nvPr/>
        </p:nvPicPr>
        <p:blipFill>
          <a:blip r:embed="rId2"/>
          <a:stretch>
            <a:fillRect/>
          </a:stretch>
        </p:blipFill>
        <p:spPr>
          <a:xfrm>
            <a:off x="8316686" y="3429000"/>
            <a:ext cx="2857500" cy="1276350"/>
          </a:xfrm>
          <a:prstGeom prst="rect">
            <a:avLst/>
          </a:prstGeom>
        </p:spPr>
      </p:pic>
    </p:spTree>
    <p:extLst>
      <p:ext uri="{BB962C8B-B14F-4D97-AF65-F5344CB8AC3E}">
        <p14:creationId xmlns:p14="http://schemas.microsoft.com/office/powerpoint/2010/main" val="2893530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Differential backup </a:t>
            </a:r>
          </a:p>
        </p:txBody>
      </p:sp>
      <p:sp>
        <p:nvSpPr>
          <p:cNvPr id="3" name="Content Placeholder 2"/>
          <p:cNvSpPr>
            <a:spLocks noGrp="1"/>
          </p:cNvSpPr>
          <p:nvPr>
            <p:ph idx="1"/>
          </p:nvPr>
        </p:nvSpPr>
        <p:spPr/>
        <p:txBody>
          <a:bodyPr>
            <a:normAutofit lnSpcReduction="10000"/>
          </a:bodyPr>
          <a:lstStyle/>
          <a:p>
            <a:r>
              <a:rPr lang="en-GB" dirty="0"/>
              <a:t>Backs up all of the files that have changed since the last full backup was made</a:t>
            </a:r>
            <a:br>
              <a:rPr lang="en-GB" dirty="0"/>
            </a:br>
            <a:endParaRPr lang="en-GB" dirty="0"/>
          </a:p>
          <a:p>
            <a:r>
              <a:rPr lang="en-GB" dirty="0"/>
              <a:t>Advantages </a:t>
            </a:r>
          </a:p>
          <a:p>
            <a:pPr lvl="1" fontAlgn="base"/>
            <a:r>
              <a:rPr lang="en-GB" dirty="0"/>
              <a:t>Less storage space (disk, tape, or network drive) needed as compared to incremental</a:t>
            </a:r>
          </a:p>
          <a:p>
            <a:pPr lvl="1" fontAlgn="base"/>
            <a:r>
              <a:rPr lang="en-GB" dirty="0"/>
              <a:t>Only full backup and the last differential backup needed for restore</a:t>
            </a:r>
          </a:p>
          <a:p>
            <a:pPr lvl="1" fontAlgn="base"/>
            <a:r>
              <a:rPr lang="en-GB" dirty="0"/>
              <a:t>Allows retention of several versions of same files</a:t>
            </a:r>
            <a:br>
              <a:rPr lang="en-GB" dirty="0"/>
            </a:br>
            <a:endParaRPr lang="en-GB" dirty="0"/>
          </a:p>
          <a:p>
            <a:pPr fontAlgn="base"/>
            <a:r>
              <a:rPr lang="en-GB" dirty="0"/>
              <a:t>Disadvantages </a:t>
            </a:r>
          </a:p>
          <a:p>
            <a:pPr lvl="1" fontAlgn="base"/>
            <a:r>
              <a:rPr lang="en-GB" dirty="0"/>
              <a:t>Slower backups than incremental backups</a:t>
            </a:r>
          </a:p>
          <a:p>
            <a:pPr lvl="1" fontAlgn="base"/>
            <a:r>
              <a:rPr lang="en-GB" dirty="0"/>
              <a:t>Initial full backup is needed before differential backups start</a:t>
            </a:r>
          </a:p>
          <a:p>
            <a:pPr lvl="1" fontAlgn="base"/>
            <a:r>
              <a:rPr lang="en-GB" dirty="0"/>
              <a:t>A full backup and all differential backups are needed for recovery</a:t>
            </a:r>
          </a:p>
          <a:p>
            <a:pPr lvl="1" fontAlgn="base"/>
            <a:r>
              <a:rPr lang="en-GB" dirty="0"/>
              <a:t>If one of the backups fails (either the full or differential), then recovery will be incomplete</a:t>
            </a:r>
          </a:p>
          <a:p>
            <a:pPr lvl="1" fontAlgn="base"/>
            <a:r>
              <a:rPr lang="en-GB" dirty="0"/>
              <a:t>Takes longer to restore a specific file, as you need to locate the file on differential or full backup sets</a:t>
            </a:r>
            <a:br>
              <a:rPr lang="en-GB" dirty="0"/>
            </a:br>
            <a:endParaRPr lang="en-GB" dirty="0"/>
          </a:p>
          <a:p>
            <a:endParaRPr lang="en-GB" dirty="0"/>
          </a:p>
        </p:txBody>
      </p:sp>
      <p:pic>
        <p:nvPicPr>
          <p:cNvPr id="6" name="Picture 5"/>
          <p:cNvPicPr>
            <a:picLocks noChangeAspect="1"/>
          </p:cNvPicPr>
          <p:nvPr/>
        </p:nvPicPr>
        <p:blipFill>
          <a:blip r:embed="rId2"/>
          <a:stretch>
            <a:fillRect/>
          </a:stretch>
        </p:blipFill>
        <p:spPr>
          <a:xfrm>
            <a:off x="8547793" y="3560268"/>
            <a:ext cx="2857500" cy="1152525"/>
          </a:xfrm>
          <a:prstGeom prst="rect">
            <a:avLst/>
          </a:prstGeom>
        </p:spPr>
      </p:pic>
    </p:spTree>
    <p:extLst>
      <p:ext uri="{BB962C8B-B14F-4D97-AF65-F5344CB8AC3E}">
        <p14:creationId xmlns:p14="http://schemas.microsoft.com/office/powerpoint/2010/main" val="420301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F26D-7D7D-4342-8DF1-C3BB81E4F86F}"/>
              </a:ext>
            </a:extLst>
          </p:cNvPr>
          <p:cNvSpPr>
            <a:spLocks noGrp="1"/>
          </p:cNvSpPr>
          <p:nvPr>
            <p:ph type="title"/>
          </p:nvPr>
        </p:nvSpPr>
        <p:spPr/>
        <p:txBody>
          <a:bodyPr>
            <a:normAutofit fontScale="90000"/>
          </a:bodyPr>
          <a:lstStyle/>
          <a:p>
            <a:r>
              <a:rPr lang="en-GB" dirty="0"/>
              <a:t>3.3 	Explain common scanning, monitoring and patching processes and summarize their expected outputs </a:t>
            </a:r>
          </a:p>
        </p:txBody>
      </p:sp>
      <p:sp>
        <p:nvSpPr>
          <p:cNvPr id="8" name="Text Placeholder 7"/>
          <p:cNvSpPr>
            <a:spLocks noGrp="1"/>
          </p:cNvSpPr>
          <p:nvPr>
            <p:ph type="body" sz="half" idx="15"/>
          </p:nvPr>
        </p:nvSpPr>
        <p:spPr>
          <a:xfrm>
            <a:off x="669222" y="2183226"/>
            <a:ext cx="3049702" cy="3603060"/>
          </a:xfrm>
        </p:spPr>
        <p:txBody>
          <a:bodyPr>
            <a:noAutofit/>
          </a:bodyPr>
          <a:lstStyle/>
          <a:p>
            <a:pPr marL="285750" indent="-285750">
              <a:buFont typeface="Arial" panose="020B0604020202020204" pitchFamily="34" charset="0"/>
              <a:buChar char="•"/>
            </a:pPr>
            <a:r>
              <a:rPr lang="en-GB" sz="2400" dirty="0"/>
              <a:t>Processes</a:t>
            </a:r>
          </a:p>
          <a:p>
            <a:pPr marL="742950" lvl="1" indent="-285750">
              <a:buFont typeface="Arial" panose="020B0604020202020204" pitchFamily="34" charset="0"/>
              <a:buChar char="•"/>
            </a:pPr>
            <a:r>
              <a:rPr lang="en-GB" sz="2200" dirty="0"/>
              <a:t>Log reviewing</a:t>
            </a:r>
          </a:p>
          <a:p>
            <a:pPr marL="742950" lvl="1" indent="-285750">
              <a:buFont typeface="Arial" panose="020B0604020202020204" pitchFamily="34" charset="0"/>
              <a:buChar char="•"/>
            </a:pPr>
            <a:r>
              <a:rPr lang="en-GB" sz="2200" dirty="0"/>
              <a:t>Port scanning</a:t>
            </a:r>
          </a:p>
          <a:p>
            <a:pPr marL="742950" lvl="1" indent="-285750">
              <a:buFont typeface="Arial" panose="020B0604020202020204" pitchFamily="34" charset="0"/>
              <a:buChar char="•"/>
            </a:pPr>
            <a:r>
              <a:rPr lang="en-GB" sz="2200" dirty="0"/>
              <a:t>Vulnerability scanning</a:t>
            </a:r>
          </a:p>
          <a:p>
            <a:pPr marL="742950" lvl="1" indent="-285750">
              <a:buFont typeface="Arial" panose="020B0604020202020204" pitchFamily="34" charset="0"/>
              <a:buChar char="•"/>
            </a:pPr>
            <a:r>
              <a:rPr lang="en-GB" sz="2200" dirty="0"/>
              <a:t>Patch management</a:t>
            </a:r>
          </a:p>
          <a:p>
            <a:pPr marL="742950" lvl="1" indent="-285750">
              <a:buFont typeface="Arial" panose="020B0604020202020204" pitchFamily="34" charset="0"/>
              <a:buChar char="•"/>
            </a:pPr>
            <a:r>
              <a:rPr lang="en-GB" sz="2200" dirty="0"/>
              <a:t>Rollback</a:t>
            </a:r>
          </a:p>
          <a:p>
            <a:pPr marL="742950" lvl="1" indent="-285750">
              <a:buFont typeface="Arial" panose="020B0604020202020204" pitchFamily="34" charset="0"/>
              <a:buChar char="•"/>
            </a:pPr>
            <a:r>
              <a:rPr lang="en-GB" sz="2200" dirty="0"/>
              <a:t>Reviewing baselines</a:t>
            </a:r>
          </a:p>
          <a:p>
            <a:pPr marL="742950" lvl="1" indent="-285750">
              <a:buFont typeface="Arial" panose="020B0604020202020204" pitchFamily="34" charset="0"/>
              <a:buChar char="•"/>
            </a:pPr>
            <a:r>
              <a:rPr lang="en-GB" sz="2200" dirty="0"/>
              <a:t>Packet/traffic analysis</a:t>
            </a:r>
            <a:endParaRPr lang="en-GB" sz="1600" dirty="0"/>
          </a:p>
        </p:txBody>
      </p:sp>
      <p:sp>
        <p:nvSpPr>
          <p:cNvPr id="9" name="Text Placeholder 8"/>
          <p:cNvSpPr>
            <a:spLocks noGrp="1"/>
          </p:cNvSpPr>
          <p:nvPr>
            <p:ph type="body" sz="half" idx="16"/>
          </p:nvPr>
        </p:nvSpPr>
        <p:spPr>
          <a:xfrm>
            <a:off x="3945470" y="2183227"/>
            <a:ext cx="3063240" cy="3603060"/>
          </a:xfrm>
        </p:spPr>
        <p:txBody>
          <a:bodyPr>
            <a:normAutofit/>
          </a:bodyPr>
          <a:lstStyle/>
          <a:p>
            <a:pPr marL="342900" indent="-342900">
              <a:buFont typeface="Arial" panose="020B0604020202020204" pitchFamily="34" charset="0"/>
              <a:buChar char="•"/>
            </a:pPr>
            <a:r>
              <a:rPr lang="en-GB" sz="2400" dirty="0"/>
              <a:t>Event management</a:t>
            </a:r>
          </a:p>
          <a:p>
            <a:pPr marL="800100" lvl="1" indent="-342900">
              <a:buFont typeface="Arial" panose="020B0604020202020204" pitchFamily="34" charset="0"/>
              <a:buChar char="•"/>
            </a:pPr>
            <a:r>
              <a:rPr lang="en-GB" sz="2200" dirty="0"/>
              <a:t>Notifications</a:t>
            </a:r>
          </a:p>
          <a:p>
            <a:pPr marL="800100" lvl="1" indent="-342900">
              <a:buFont typeface="Arial" panose="020B0604020202020204" pitchFamily="34" charset="0"/>
              <a:buChar char="•"/>
            </a:pPr>
            <a:r>
              <a:rPr lang="en-GB" sz="2200" dirty="0"/>
              <a:t>Alerts</a:t>
            </a:r>
          </a:p>
          <a:p>
            <a:pPr marL="800100" lvl="1" indent="-342900">
              <a:buFont typeface="Arial" panose="020B0604020202020204" pitchFamily="34" charset="0"/>
              <a:buChar char="•"/>
            </a:pPr>
            <a:r>
              <a:rPr lang="en-GB" sz="2200" dirty="0"/>
              <a:t>SIEM</a:t>
            </a:r>
          </a:p>
          <a:p>
            <a:pPr marL="342900" indent="-342900">
              <a:buFont typeface="Arial" panose="020B0604020202020204" pitchFamily="34" charset="0"/>
              <a:buChar char="•"/>
            </a:pPr>
            <a:r>
              <a:rPr lang="en-GB" sz="2400" dirty="0"/>
              <a:t>SNMP monitors</a:t>
            </a:r>
          </a:p>
          <a:p>
            <a:pPr marL="800100" lvl="1" indent="-342900">
              <a:buFont typeface="Arial" panose="020B0604020202020204" pitchFamily="34" charset="0"/>
              <a:buChar char="•"/>
            </a:pPr>
            <a:r>
              <a:rPr lang="en-GB" sz="2200" dirty="0"/>
              <a:t>MIB</a:t>
            </a:r>
            <a:endParaRPr lang="en-GB" sz="1800" dirty="0"/>
          </a:p>
        </p:txBody>
      </p:sp>
      <p:sp>
        <p:nvSpPr>
          <p:cNvPr id="10" name="Text Placeholder 9"/>
          <p:cNvSpPr>
            <a:spLocks noGrp="1"/>
          </p:cNvSpPr>
          <p:nvPr>
            <p:ph type="body" sz="half" idx="17"/>
          </p:nvPr>
        </p:nvSpPr>
        <p:spPr>
          <a:xfrm>
            <a:off x="7224156" y="2168237"/>
            <a:ext cx="3070025" cy="3603060"/>
          </a:xfrm>
        </p:spPr>
        <p:txBody>
          <a:bodyPr>
            <a:normAutofit/>
          </a:bodyPr>
          <a:lstStyle/>
          <a:p>
            <a:pPr marL="342900" indent="-342900">
              <a:buFont typeface="Arial" panose="020B0604020202020204" pitchFamily="34" charset="0"/>
              <a:buChar char="•"/>
            </a:pPr>
            <a:r>
              <a:rPr lang="en-GB" sz="2400" dirty="0"/>
              <a:t>Metrics</a:t>
            </a:r>
          </a:p>
          <a:p>
            <a:pPr marL="800100" lvl="1" indent="-342900">
              <a:buFont typeface="Arial" panose="020B0604020202020204" pitchFamily="34" charset="0"/>
              <a:buChar char="•"/>
            </a:pPr>
            <a:r>
              <a:rPr lang="en-GB" sz="2200" dirty="0"/>
              <a:t>Error rate</a:t>
            </a:r>
          </a:p>
          <a:p>
            <a:pPr marL="800100" lvl="1" indent="-342900">
              <a:buFont typeface="Arial" panose="020B0604020202020204" pitchFamily="34" charset="0"/>
              <a:buChar char="•"/>
            </a:pPr>
            <a:r>
              <a:rPr lang="en-GB" sz="2200" dirty="0"/>
              <a:t>Utilization</a:t>
            </a:r>
          </a:p>
          <a:p>
            <a:pPr marL="800100" lvl="1" indent="-342900">
              <a:buFont typeface="Arial" panose="020B0604020202020204" pitchFamily="34" charset="0"/>
              <a:buChar char="•"/>
            </a:pPr>
            <a:r>
              <a:rPr lang="en-GB" sz="2200" dirty="0"/>
              <a:t>Packet drops</a:t>
            </a:r>
          </a:p>
          <a:p>
            <a:pPr marL="800100" lvl="1" indent="-342900">
              <a:buFont typeface="Arial" panose="020B0604020202020204" pitchFamily="34" charset="0"/>
              <a:buChar char="•"/>
            </a:pPr>
            <a:r>
              <a:rPr lang="en-GB" sz="2200" dirty="0"/>
              <a:t>Bandwidth/ throughput</a:t>
            </a:r>
            <a:endParaRPr lang="en-GB" sz="2000" dirty="0"/>
          </a:p>
        </p:txBody>
      </p:sp>
    </p:spTree>
    <p:extLst>
      <p:ext uri="{BB962C8B-B14F-4D97-AF65-F5344CB8AC3E}">
        <p14:creationId xmlns:p14="http://schemas.microsoft.com/office/powerpoint/2010/main" val="177242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404C4-0D45-46F0-A2CD-7541899EA37B}"/>
              </a:ext>
            </a:extLst>
          </p:cNvPr>
          <p:cNvSpPr>
            <a:spLocks noGrp="1"/>
          </p:cNvSpPr>
          <p:nvPr>
            <p:ph type="title"/>
          </p:nvPr>
        </p:nvSpPr>
        <p:spPr/>
        <p:txBody>
          <a:bodyPr/>
          <a:lstStyle/>
          <a:p>
            <a:r>
              <a:rPr lang="en-GB" dirty="0"/>
              <a:t>Performance Monitoring</a:t>
            </a:r>
          </a:p>
        </p:txBody>
      </p:sp>
      <p:sp>
        <p:nvSpPr>
          <p:cNvPr id="3" name="Content Placeholder 2">
            <a:extLst>
              <a:ext uri="{FF2B5EF4-FFF2-40B4-BE49-F238E27FC236}">
                <a16:creationId xmlns:a16="http://schemas.microsoft.com/office/drawing/2014/main" id="{584CF6FA-B9D8-41DA-9BE6-D1BA4851DB74}"/>
              </a:ext>
            </a:extLst>
          </p:cNvPr>
          <p:cNvSpPr>
            <a:spLocks noGrp="1"/>
          </p:cNvSpPr>
          <p:nvPr>
            <p:ph idx="1"/>
          </p:nvPr>
        </p:nvSpPr>
        <p:spPr/>
        <p:txBody>
          <a:bodyPr/>
          <a:lstStyle/>
          <a:p>
            <a:r>
              <a:rPr lang="en-GB" dirty="0"/>
              <a:t>Assess user demand when network infrastructure is installed</a:t>
            </a:r>
          </a:p>
          <a:p>
            <a:r>
              <a:rPr lang="en-GB" dirty="0"/>
              <a:t>Performance monitoring allows the network administrator to determine that resources are being stretched before that point is reached or performance is impacted</a:t>
            </a:r>
          </a:p>
          <a:p>
            <a:r>
              <a:rPr lang="en-GB" dirty="0"/>
              <a:t>Need to set a baseline</a:t>
            </a:r>
          </a:p>
          <a:p>
            <a:pPr lvl="1"/>
            <a:r>
              <a:rPr lang="en-GB" dirty="0"/>
              <a:t>When an upgrade or new equipment is implemented, a new baseline is required</a:t>
            </a:r>
          </a:p>
        </p:txBody>
      </p:sp>
    </p:spTree>
    <p:extLst>
      <p:ext uri="{BB962C8B-B14F-4D97-AF65-F5344CB8AC3E}">
        <p14:creationId xmlns:p14="http://schemas.microsoft.com/office/powerpoint/2010/main" val="1961082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22147-F410-4049-ABB0-1072AFEB09F4}"/>
              </a:ext>
            </a:extLst>
          </p:cNvPr>
          <p:cNvSpPr>
            <a:spLocks noGrp="1"/>
          </p:cNvSpPr>
          <p:nvPr>
            <p:ph type="title"/>
          </p:nvPr>
        </p:nvSpPr>
        <p:spPr/>
        <p:txBody>
          <a:bodyPr/>
          <a:lstStyle/>
          <a:p>
            <a:r>
              <a:rPr lang="en-GB" dirty="0"/>
              <a:t>Network Monitoring Utilities</a:t>
            </a:r>
          </a:p>
        </p:txBody>
      </p:sp>
      <p:sp>
        <p:nvSpPr>
          <p:cNvPr id="3" name="Content Placeholder 2">
            <a:extLst>
              <a:ext uri="{FF2B5EF4-FFF2-40B4-BE49-F238E27FC236}">
                <a16:creationId xmlns:a16="http://schemas.microsoft.com/office/drawing/2014/main" id="{18969E54-E623-43FC-89A7-067BA57E85C9}"/>
              </a:ext>
            </a:extLst>
          </p:cNvPr>
          <p:cNvSpPr>
            <a:spLocks noGrp="1"/>
          </p:cNvSpPr>
          <p:nvPr>
            <p:ph idx="1"/>
          </p:nvPr>
        </p:nvSpPr>
        <p:spPr/>
        <p:txBody>
          <a:bodyPr/>
          <a:lstStyle/>
          <a:p>
            <a:r>
              <a:rPr lang="en-GB" dirty="0" err="1"/>
              <a:t>Solarwinds</a:t>
            </a:r>
            <a:r>
              <a:rPr lang="en-GB" dirty="0"/>
              <a:t> Network Performance monitor</a:t>
            </a:r>
          </a:p>
          <a:p>
            <a:r>
              <a:rPr lang="en-GB" dirty="0" err="1"/>
              <a:t>Datadog</a:t>
            </a:r>
            <a:endParaRPr lang="en-GB" dirty="0"/>
          </a:p>
          <a:p>
            <a:r>
              <a:rPr lang="en-GB" dirty="0" err="1"/>
              <a:t>Atera</a:t>
            </a:r>
            <a:endParaRPr lang="en-GB" dirty="0"/>
          </a:p>
          <a:p>
            <a:r>
              <a:rPr lang="en-GB" dirty="0" err="1"/>
              <a:t>Paessler</a:t>
            </a:r>
            <a:r>
              <a:rPr lang="en-GB" dirty="0"/>
              <a:t> PRTG network monitor</a:t>
            </a:r>
          </a:p>
          <a:p>
            <a:r>
              <a:rPr lang="en-GB" dirty="0"/>
              <a:t>Nagios Core</a:t>
            </a:r>
          </a:p>
          <a:p>
            <a:r>
              <a:rPr lang="en-GB" dirty="0" err="1"/>
              <a:t>Zabbix</a:t>
            </a:r>
            <a:endParaRPr lang="en-GB" dirty="0"/>
          </a:p>
        </p:txBody>
      </p:sp>
    </p:spTree>
    <p:extLst>
      <p:ext uri="{BB962C8B-B14F-4D97-AF65-F5344CB8AC3E}">
        <p14:creationId xmlns:p14="http://schemas.microsoft.com/office/powerpoint/2010/main" val="979843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Monitoring tools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Network analyzer</a:t>
            </a:r>
          </a:p>
          <a:p>
            <a:r>
              <a:rPr lang="en-US" dirty="0"/>
              <a:t>Interface monitor</a:t>
            </a:r>
          </a:p>
          <a:p>
            <a:r>
              <a:rPr lang="en-US" dirty="0"/>
              <a:t>Top talkers/listeners</a:t>
            </a:r>
          </a:p>
          <a:p>
            <a:r>
              <a:rPr lang="en-US" dirty="0"/>
              <a:t>Packet flow monitor</a:t>
            </a:r>
          </a:p>
          <a:p>
            <a:r>
              <a:rPr lang="en-US" dirty="0"/>
              <a:t>Wireless analyzers</a:t>
            </a:r>
          </a:p>
          <a:p>
            <a:r>
              <a:rPr lang="en-US" dirty="0"/>
              <a:t>SNMP management software</a:t>
            </a:r>
          </a:p>
          <a:p>
            <a:r>
              <a:rPr lang="en-US" dirty="0"/>
              <a:t>Logs</a:t>
            </a:r>
          </a:p>
          <a:p>
            <a:r>
              <a:rPr lang="en-US" dirty="0"/>
              <a:t>Syslog</a:t>
            </a:r>
          </a:p>
          <a:p>
            <a:r>
              <a:rPr lang="en-US" dirty="0"/>
              <a:t>SIEM</a:t>
            </a:r>
          </a:p>
          <a:p>
            <a:r>
              <a:rPr lang="en-US" dirty="0"/>
              <a:t>Physical monitoring tools</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068289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C2D76-21E8-4758-B2F5-30D1A684C0B0}"/>
              </a:ext>
            </a:extLst>
          </p:cNvPr>
          <p:cNvSpPr>
            <a:spLocks noGrp="1"/>
          </p:cNvSpPr>
          <p:nvPr>
            <p:ph type="title"/>
          </p:nvPr>
        </p:nvSpPr>
        <p:spPr/>
        <p:txBody>
          <a:bodyPr/>
          <a:lstStyle/>
          <a:p>
            <a:r>
              <a:rPr lang="en-GB" dirty="0"/>
              <a:t>Documentation</a:t>
            </a:r>
          </a:p>
        </p:txBody>
      </p:sp>
      <p:sp>
        <p:nvSpPr>
          <p:cNvPr id="3" name="Text Placeholder 2">
            <a:extLst>
              <a:ext uri="{FF2B5EF4-FFF2-40B4-BE49-F238E27FC236}">
                <a16:creationId xmlns:a16="http://schemas.microsoft.com/office/drawing/2014/main" id="{91053013-0530-412B-978C-7D4FDCB07DA3}"/>
              </a:ext>
            </a:extLst>
          </p:cNvPr>
          <p:cNvSpPr>
            <a:spLocks noGrp="1"/>
          </p:cNvSpPr>
          <p:nvPr>
            <p:ph type="body" idx="1"/>
          </p:nvPr>
        </p:nvSpPr>
        <p:spPr/>
        <p:txBody>
          <a:bodyPr/>
          <a:lstStyle/>
          <a:p>
            <a:r>
              <a:rPr lang="en-GB" dirty="0"/>
              <a:t>What do you have?</a:t>
            </a:r>
          </a:p>
        </p:txBody>
      </p:sp>
      <p:sp>
        <p:nvSpPr>
          <p:cNvPr id="4" name="Text Placeholder 3">
            <a:extLst>
              <a:ext uri="{FF2B5EF4-FFF2-40B4-BE49-F238E27FC236}">
                <a16:creationId xmlns:a16="http://schemas.microsoft.com/office/drawing/2014/main" id="{54495007-6A45-44F7-A29D-5DDA303FAF11}"/>
              </a:ext>
            </a:extLst>
          </p:cNvPr>
          <p:cNvSpPr>
            <a:spLocks noGrp="1"/>
          </p:cNvSpPr>
          <p:nvPr>
            <p:ph type="body" sz="half" idx="15"/>
          </p:nvPr>
        </p:nvSpPr>
        <p:spPr/>
        <p:txBody>
          <a:bodyPr/>
          <a:lstStyle/>
          <a:p>
            <a:r>
              <a:rPr lang="en-GB" dirty="0"/>
              <a:t>Procedures for downtime?</a:t>
            </a:r>
          </a:p>
          <a:p>
            <a:r>
              <a:rPr lang="en-GB" dirty="0"/>
              <a:t>SLA?</a:t>
            </a:r>
          </a:p>
          <a:p>
            <a:endParaRPr lang="en-GB" dirty="0"/>
          </a:p>
        </p:txBody>
      </p:sp>
      <p:sp>
        <p:nvSpPr>
          <p:cNvPr id="5" name="Text Placeholder 4">
            <a:extLst>
              <a:ext uri="{FF2B5EF4-FFF2-40B4-BE49-F238E27FC236}">
                <a16:creationId xmlns:a16="http://schemas.microsoft.com/office/drawing/2014/main" id="{6C5FCAFD-BA12-48AA-90EF-6F3DD375C909}"/>
              </a:ext>
            </a:extLst>
          </p:cNvPr>
          <p:cNvSpPr>
            <a:spLocks noGrp="1"/>
          </p:cNvSpPr>
          <p:nvPr>
            <p:ph type="body" sz="quarter" idx="3"/>
          </p:nvPr>
        </p:nvSpPr>
        <p:spPr/>
        <p:txBody>
          <a:bodyPr/>
          <a:lstStyle/>
          <a:p>
            <a:r>
              <a:rPr lang="en-GB" dirty="0"/>
              <a:t>Who has it?	</a:t>
            </a:r>
          </a:p>
        </p:txBody>
      </p:sp>
      <p:sp>
        <p:nvSpPr>
          <p:cNvPr id="6" name="Text Placeholder 5">
            <a:extLst>
              <a:ext uri="{FF2B5EF4-FFF2-40B4-BE49-F238E27FC236}">
                <a16:creationId xmlns:a16="http://schemas.microsoft.com/office/drawing/2014/main" id="{59308C74-35FC-4574-91EC-EA16354472E6}"/>
              </a:ext>
            </a:extLst>
          </p:cNvPr>
          <p:cNvSpPr>
            <a:spLocks noGrp="1"/>
          </p:cNvSpPr>
          <p:nvPr>
            <p:ph type="body" sz="half" idx="16"/>
          </p:nvPr>
        </p:nvSpPr>
        <p:spPr/>
        <p:txBody>
          <a:bodyPr/>
          <a:lstStyle/>
          <a:p>
            <a:endParaRPr lang="en-GB" dirty="0"/>
          </a:p>
        </p:txBody>
      </p:sp>
      <p:sp>
        <p:nvSpPr>
          <p:cNvPr id="7" name="Text Placeholder 6">
            <a:extLst>
              <a:ext uri="{FF2B5EF4-FFF2-40B4-BE49-F238E27FC236}">
                <a16:creationId xmlns:a16="http://schemas.microsoft.com/office/drawing/2014/main" id="{5E4E8946-032C-426F-A637-C4454DF2EAE2}"/>
              </a:ext>
            </a:extLst>
          </p:cNvPr>
          <p:cNvSpPr>
            <a:spLocks noGrp="1"/>
          </p:cNvSpPr>
          <p:nvPr>
            <p:ph type="body" sz="quarter" idx="13"/>
          </p:nvPr>
        </p:nvSpPr>
        <p:spPr/>
        <p:txBody>
          <a:bodyPr/>
          <a:lstStyle/>
          <a:p>
            <a:r>
              <a:rPr lang="en-GB" dirty="0"/>
              <a:t>What is in it?</a:t>
            </a:r>
          </a:p>
        </p:txBody>
      </p:sp>
      <p:sp>
        <p:nvSpPr>
          <p:cNvPr id="8" name="Text Placeholder 7">
            <a:extLst>
              <a:ext uri="{FF2B5EF4-FFF2-40B4-BE49-F238E27FC236}">
                <a16:creationId xmlns:a16="http://schemas.microsoft.com/office/drawing/2014/main" id="{59425CBA-2446-44AD-9077-F35BC363AC27}"/>
              </a:ext>
            </a:extLst>
          </p:cNvPr>
          <p:cNvSpPr>
            <a:spLocks noGrp="1"/>
          </p:cNvSpPr>
          <p:nvPr>
            <p:ph type="body" sz="half" idx="17"/>
          </p:nvPr>
        </p:nvSpPr>
        <p:spPr/>
        <p:txBody>
          <a:bodyPr/>
          <a:lstStyle/>
          <a:p>
            <a:r>
              <a:rPr lang="en-GB" dirty="0"/>
              <a:t>What SLA times?</a:t>
            </a:r>
          </a:p>
          <a:p>
            <a:r>
              <a:rPr lang="en-GB" dirty="0"/>
              <a:t>Down periods?</a:t>
            </a:r>
          </a:p>
        </p:txBody>
      </p:sp>
    </p:spTree>
    <p:extLst>
      <p:ext uri="{BB962C8B-B14F-4D97-AF65-F5344CB8AC3E}">
        <p14:creationId xmlns:p14="http://schemas.microsoft.com/office/powerpoint/2010/main" val="2868125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Network analyzers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a:xfrm>
            <a:off x="365760" y="1752600"/>
            <a:ext cx="11181080" cy="1351280"/>
          </a:xfrm>
        </p:spPr>
        <p:txBody>
          <a:bodyPr>
            <a:normAutofit/>
          </a:bodyPr>
          <a:lstStyle/>
          <a:p>
            <a:r>
              <a:rPr lang="en-US" dirty="0"/>
              <a:t>Network analyzers, by whatever name you use, are one of the most powerful and versatile tools for network monitoring and troubleshooting.</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5" name="Picture 4">
            <a:extLst>
              <a:ext uri="{FF2B5EF4-FFF2-40B4-BE49-F238E27FC236}">
                <a16:creationId xmlns:a16="http://schemas.microsoft.com/office/drawing/2014/main" id="{B7D22201-27F3-4505-85B9-CFBEE758E19C}"/>
              </a:ext>
            </a:extLst>
          </p:cNvPr>
          <p:cNvPicPr>
            <a:picLocks noChangeAspect="1"/>
          </p:cNvPicPr>
          <p:nvPr/>
        </p:nvPicPr>
        <p:blipFill>
          <a:blip r:embed="rId2"/>
          <a:stretch>
            <a:fillRect/>
          </a:stretch>
        </p:blipFill>
        <p:spPr>
          <a:xfrm>
            <a:off x="2367280" y="2690837"/>
            <a:ext cx="7325360" cy="4131503"/>
          </a:xfrm>
          <a:prstGeom prst="rect">
            <a:avLst/>
          </a:prstGeom>
        </p:spPr>
      </p:pic>
    </p:spTree>
    <p:extLst>
      <p:ext uri="{BB962C8B-B14F-4D97-AF65-F5344CB8AC3E}">
        <p14:creationId xmlns:p14="http://schemas.microsoft.com/office/powerpoint/2010/main" val="1146293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a:xfrm>
            <a:off x="351732" y="335942"/>
            <a:ext cx="11590421" cy="1325563"/>
          </a:xfrm>
        </p:spPr>
        <p:txBody>
          <a:bodyPr/>
          <a:lstStyle/>
          <a:p>
            <a:r>
              <a:rPr lang="en-US" dirty="0"/>
              <a:t>SNMP </a:t>
            </a:r>
          </a:p>
        </p:txBody>
      </p:sp>
      <p:pic>
        <p:nvPicPr>
          <p:cNvPr id="5" name="Content Placeholder 4">
            <a:extLst>
              <a:ext uri="{FF2B5EF4-FFF2-40B4-BE49-F238E27FC236}">
                <a16:creationId xmlns:a16="http://schemas.microsoft.com/office/drawing/2014/main" id="{591BAA1A-ED9D-4E61-A78E-DF1E2EF42A0D}"/>
              </a:ext>
            </a:extLst>
          </p:cNvPr>
          <p:cNvPicPr>
            <a:picLocks noGrp="1" noChangeAspect="1"/>
          </p:cNvPicPr>
          <p:nvPr>
            <p:ph idx="1"/>
          </p:nvPr>
        </p:nvPicPr>
        <p:blipFill>
          <a:blip r:embed="rId3"/>
          <a:stretch>
            <a:fillRect/>
          </a:stretch>
        </p:blipFill>
        <p:spPr>
          <a:xfrm>
            <a:off x="5019023" y="998723"/>
            <a:ext cx="5417583" cy="5395913"/>
          </a:xfrm>
          <a:prstGeom prst="rect">
            <a:avLst/>
          </a:prstGeom>
        </p:spPr>
      </p:pic>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 name="TextBox 2"/>
          <p:cNvSpPr txBox="1"/>
          <p:nvPr/>
        </p:nvSpPr>
        <p:spPr>
          <a:xfrm>
            <a:off x="351732" y="1546698"/>
            <a:ext cx="3881960" cy="369332"/>
          </a:xfrm>
          <a:prstGeom prst="rect">
            <a:avLst/>
          </a:prstGeom>
          <a:noFill/>
        </p:spPr>
        <p:txBody>
          <a:bodyPr wrap="none" rtlCol="0">
            <a:spAutoFit/>
          </a:bodyPr>
          <a:lstStyle/>
          <a:p>
            <a:r>
              <a:rPr lang="en-GB" dirty="0"/>
              <a:t>Simple Network Management Protocol </a:t>
            </a:r>
          </a:p>
        </p:txBody>
      </p:sp>
    </p:spTree>
    <p:extLst>
      <p:ext uri="{BB962C8B-B14F-4D97-AF65-F5344CB8AC3E}">
        <p14:creationId xmlns:p14="http://schemas.microsoft.com/office/powerpoint/2010/main" val="3430187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SNMP (Cont.) </a:t>
            </a:r>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 name="Content Placeholder 5">
            <a:extLst>
              <a:ext uri="{FF2B5EF4-FFF2-40B4-BE49-F238E27FC236}">
                <a16:creationId xmlns:a16="http://schemas.microsoft.com/office/drawing/2014/main" id="{264A6E8E-9A3E-4A0E-84AF-DF0FC9E9C941}"/>
              </a:ext>
            </a:extLst>
          </p:cNvPr>
          <p:cNvSpPr>
            <a:spLocks noGrp="1"/>
          </p:cNvSpPr>
          <p:nvPr>
            <p:ph idx="1"/>
          </p:nvPr>
        </p:nvSpPr>
        <p:spPr/>
        <p:txBody>
          <a:bodyPr>
            <a:normAutofit/>
          </a:bodyPr>
          <a:lstStyle/>
          <a:p>
            <a:r>
              <a:rPr lang="fr-FR" dirty="0"/>
              <a:t>SNMP </a:t>
            </a:r>
            <a:r>
              <a:rPr lang="fr-FR" dirty="0" err="1"/>
              <a:t>consists</a:t>
            </a:r>
            <a:r>
              <a:rPr lang="fr-FR" dirty="0"/>
              <a:t> of:</a:t>
            </a:r>
          </a:p>
          <a:p>
            <a:pPr lvl="1"/>
            <a:r>
              <a:rPr lang="fr-FR" dirty="0"/>
              <a:t>Agent</a:t>
            </a:r>
          </a:p>
          <a:p>
            <a:pPr lvl="1"/>
            <a:r>
              <a:rPr lang="fr-FR" dirty="0"/>
              <a:t>Manager</a:t>
            </a:r>
          </a:p>
          <a:p>
            <a:pPr lvl="1"/>
            <a:r>
              <a:rPr lang="fr-FR" dirty="0"/>
              <a:t>Object identifier (OID)</a:t>
            </a:r>
          </a:p>
          <a:p>
            <a:pPr lvl="1"/>
            <a:r>
              <a:rPr lang="fr-FR" dirty="0"/>
              <a:t>Management Information Base (MIB)</a:t>
            </a:r>
          </a:p>
          <a:p>
            <a:r>
              <a:rPr lang="en-US" dirty="0"/>
              <a:t>There are several types of PDU (</a:t>
            </a:r>
            <a:r>
              <a:rPr lang="en-GB" dirty="0"/>
              <a:t>Protocol Data Unit</a:t>
            </a:r>
            <a:r>
              <a:rPr lang="en-US" dirty="0"/>
              <a:t>), which vary somewhat depending on the protocol version</a:t>
            </a:r>
          </a:p>
          <a:p>
            <a:pPr lvl="1"/>
            <a:r>
              <a:rPr lang="en-US" dirty="0"/>
              <a:t>Get</a:t>
            </a:r>
          </a:p>
          <a:p>
            <a:pPr lvl="1"/>
            <a:r>
              <a:rPr lang="en-US" dirty="0"/>
              <a:t>Set</a:t>
            </a:r>
          </a:p>
          <a:p>
            <a:pPr lvl="1"/>
            <a:r>
              <a:rPr lang="en-US" dirty="0"/>
              <a:t>Inform</a:t>
            </a:r>
          </a:p>
          <a:p>
            <a:pPr lvl="1"/>
            <a:r>
              <a:rPr lang="en-US" dirty="0"/>
              <a:t>Response</a:t>
            </a:r>
          </a:p>
          <a:p>
            <a:pPr lvl="1"/>
            <a:r>
              <a:rPr lang="en-US" dirty="0"/>
              <a:t>Trap</a:t>
            </a:r>
          </a:p>
          <a:p>
            <a:endParaRPr lang="en-US" dirty="0"/>
          </a:p>
        </p:txBody>
      </p:sp>
    </p:spTree>
    <p:extLst>
      <p:ext uri="{BB962C8B-B14F-4D97-AF65-F5344CB8AC3E}">
        <p14:creationId xmlns:p14="http://schemas.microsoft.com/office/powerpoint/2010/main" val="2491083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SNMP versions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SNMPv1</a:t>
            </a:r>
          </a:p>
          <a:p>
            <a:r>
              <a:rPr lang="en-US" dirty="0"/>
              <a:t>SNMPv2c</a:t>
            </a:r>
          </a:p>
          <a:p>
            <a:r>
              <a:rPr lang="en-US" dirty="0"/>
              <a:t>SNMPv3</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365798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Syslog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Header</a:t>
            </a:r>
          </a:p>
          <a:p>
            <a:pPr lvl="1"/>
            <a:r>
              <a:rPr lang="en-US" dirty="0"/>
              <a:t>Contains unique identification for the entry, such as a timestamp along with the generating device's hostname or IP address.</a:t>
            </a:r>
          </a:p>
          <a:p>
            <a:r>
              <a:rPr lang="en-US" dirty="0"/>
              <a:t>Facility</a:t>
            </a:r>
          </a:p>
          <a:p>
            <a:pPr lvl="1"/>
            <a:r>
              <a:rPr lang="en-US" dirty="0"/>
              <a:t>Describes the type of program that generated the message. Syslog servers can be configured to process messages from different facilities differently.</a:t>
            </a:r>
          </a:p>
          <a:p>
            <a:r>
              <a:rPr lang="en-US" dirty="0"/>
              <a:t>Severity level</a:t>
            </a:r>
          </a:p>
          <a:p>
            <a:pPr lvl="1"/>
            <a:r>
              <a:rPr lang="en-US" dirty="0"/>
              <a:t>Describes the severity of a logged event on a numerical scale so that logs can be filtered by importance.</a:t>
            </a:r>
          </a:p>
          <a:p>
            <a:r>
              <a:rPr lang="en-US" dirty="0"/>
              <a:t>Message</a:t>
            </a:r>
          </a:p>
          <a:p>
            <a:pPr lvl="1"/>
            <a:r>
              <a:rPr lang="en-US" dirty="0"/>
              <a:t>Contains the name of the application or service which generated the message, as well as the message details themselves.</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91915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System logs </a:t>
            </a:r>
          </a:p>
        </p:txBody>
      </p:sp>
      <p:pic>
        <p:nvPicPr>
          <p:cNvPr id="5" name="Content Placeholder 4">
            <a:extLst>
              <a:ext uri="{FF2B5EF4-FFF2-40B4-BE49-F238E27FC236}">
                <a16:creationId xmlns:a16="http://schemas.microsoft.com/office/drawing/2014/main" id="{28DB9512-36D2-411D-9C69-7F5B62550F79}"/>
              </a:ext>
            </a:extLst>
          </p:cNvPr>
          <p:cNvPicPr>
            <a:picLocks noGrp="1" noChangeAspect="1"/>
          </p:cNvPicPr>
          <p:nvPr>
            <p:ph idx="1"/>
          </p:nvPr>
        </p:nvPicPr>
        <p:blipFill>
          <a:blip r:embed="rId2"/>
          <a:stretch>
            <a:fillRect/>
          </a:stretch>
        </p:blipFill>
        <p:spPr>
          <a:xfrm>
            <a:off x="2638425" y="1586706"/>
            <a:ext cx="7143750" cy="4781550"/>
          </a:xfrm>
          <a:prstGeom prst="rect">
            <a:avLst/>
          </a:prstGeom>
        </p:spPr>
      </p:pic>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 name="Arrow: Right 5">
            <a:extLst>
              <a:ext uri="{FF2B5EF4-FFF2-40B4-BE49-F238E27FC236}">
                <a16:creationId xmlns:a16="http://schemas.microsoft.com/office/drawing/2014/main" id="{E30CEAE6-6468-41D7-9EBA-1615F1E52CEF}"/>
              </a:ext>
            </a:extLst>
          </p:cNvPr>
          <p:cNvSpPr/>
          <p:nvPr/>
        </p:nvSpPr>
        <p:spPr>
          <a:xfrm>
            <a:off x="10053506" y="6233020"/>
            <a:ext cx="385894" cy="35233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1991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System logs (Cont.)</a:t>
            </a:r>
          </a:p>
        </p:txBody>
      </p:sp>
      <p:sp>
        <p:nvSpPr>
          <p:cNvPr id="6" name="Content Placeholder 5">
            <a:extLst>
              <a:ext uri="{FF2B5EF4-FFF2-40B4-BE49-F238E27FC236}">
                <a16:creationId xmlns:a16="http://schemas.microsoft.com/office/drawing/2014/main" id="{7116767E-6E82-4CC3-A1C7-5358C6603014}"/>
              </a:ext>
            </a:extLst>
          </p:cNvPr>
          <p:cNvSpPr>
            <a:spLocks noGrp="1"/>
          </p:cNvSpPr>
          <p:nvPr>
            <p:ph sz="half" idx="1"/>
          </p:nvPr>
        </p:nvSpPr>
        <p:spPr/>
        <p:txBody>
          <a:bodyPr/>
          <a:lstStyle/>
          <a:p>
            <a:r>
              <a:rPr lang="en-US" dirty="0"/>
              <a:t> Windows logs</a:t>
            </a:r>
          </a:p>
          <a:p>
            <a:pPr lvl="1"/>
            <a:r>
              <a:rPr lang="en-US" dirty="0"/>
              <a:t>Application</a:t>
            </a:r>
          </a:p>
          <a:p>
            <a:pPr lvl="1"/>
            <a:r>
              <a:rPr lang="en-US" dirty="0"/>
              <a:t>Security</a:t>
            </a:r>
          </a:p>
          <a:p>
            <a:pPr lvl="1"/>
            <a:r>
              <a:rPr lang="en-US" dirty="0"/>
              <a:t>Setup</a:t>
            </a:r>
          </a:p>
          <a:p>
            <a:pPr lvl="1"/>
            <a:r>
              <a:rPr lang="en-US" dirty="0"/>
              <a:t>System</a:t>
            </a:r>
          </a:p>
          <a:p>
            <a:pPr lvl="1"/>
            <a:r>
              <a:rPr lang="en-US" dirty="0"/>
              <a:t>Forwarded Events</a:t>
            </a:r>
          </a:p>
          <a:p>
            <a:endParaRPr lang="en-US" dirty="0"/>
          </a:p>
        </p:txBody>
      </p:sp>
      <p:sp>
        <p:nvSpPr>
          <p:cNvPr id="7" name="Content Placeholder 6">
            <a:extLst>
              <a:ext uri="{FF2B5EF4-FFF2-40B4-BE49-F238E27FC236}">
                <a16:creationId xmlns:a16="http://schemas.microsoft.com/office/drawing/2014/main" id="{E0FBA290-7F74-4838-9E86-7F6931376435}"/>
              </a:ext>
            </a:extLst>
          </p:cNvPr>
          <p:cNvSpPr>
            <a:spLocks noGrp="1"/>
          </p:cNvSpPr>
          <p:nvPr>
            <p:ph sz="half" idx="2"/>
          </p:nvPr>
        </p:nvSpPr>
        <p:spPr/>
        <p:txBody>
          <a:bodyPr/>
          <a:lstStyle/>
          <a:p>
            <a:r>
              <a:rPr lang="en-US" dirty="0"/>
              <a:t>Applications and Services logs</a:t>
            </a:r>
          </a:p>
          <a:p>
            <a:pPr lvl="1"/>
            <a:r>
              <a:rPr lang="en-US" dirty="0"/>
              <a:t>Admin</a:t>
            </a:r>
          </a:p>
          <a:p>
            <a:pPr lvl="1"/>
            <a:r>
              <a:rPr lang="en-US" dirty="0"/>
              <a:t>Operational</a:t>
            </a:r>
          </a:p>
          <a:p>
            <a:pPr lvl="1"/>
            <a:r>
              <a:rPr lang="en-US" dirty="0"/>
              <a:t>Analytic</a:t>
            </a:r>
          </a:p>
          <a:p>
            <a:pPr lvl="1"/>
            <a:r>
              <a:rPr lang="en-US" dirty="0"/>
              <a:t>Debug</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760511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SIEM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GB" b="1" dirty="0"/>
              <a:t>Security Information and Event Management</a:t>
            </a:r>
          </a:p>
          <a:p>
            <a:r>
              <a:rPr lang="en-US" dirty="0"/>
              <a:t>Aggregation </a:t>
            </a:r>
            <a:r>
              <a:rPr lang="en-GB" dirty="0"/>
              <a:t>and analyses activity from many different resources across the entire IT infrastructure</a:t>
            </a:r>
            <a:endParaRPr lang="en-US" dirty="0"/>
          </a:p>
          <a:p>
            <a:pPr lvl="1"/>
            <a:r>
              <a:rPr lang="en-US" dirty="0"/>
              <a:t>Correlation</a:t>
            </a:r>
          </a:p>
          <a:p>
            <a:r>
              <a:rPr lang="en-US" dirty="0"/>
              <a:t>Alerts</a:t>
            </a:r>
          </a:p>
          <a:p>
            <a:r>
              <a:rPr lang="en-US" dirty="0"/>
              <a:t>Log retention</a:t>
            </a:r>
          </a:p>
          <a:p>
            <a:r>
              <a:rPr lang="en-US" dirty="0"/>
              <a:t>Analysis tools</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466456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SIEM Capabilities</a:t>
            </a:r>
          </a:p>
        </p:txBody>
      </p:sp>
      <p:sp>
        <p:nvSpPr>
          <p:cNvPr id="3" name="Content Placeholder 2"/>
          <p:cNvSpPr>
            <a:spLocks noGrp="1"/>
          </p:cNvSpPr>
          <p:nvPr>
            <p:ph idx="1"/>
          </p:nvPr>
        </p:nvSpPr>
        <p:spPr/>
        <p:txBody>
          <a:bodyPr>
            <a:normAutofit/>
          </a:bodyPr>
          <a:lstStyle/>
          <a:p>
            <a:r>
              <a:rPr lang="en-GB" dirty="0"/>
              <a:t>Main features</a:t>
            </a:r>
          </a:p>
          <a:p>
            <a:pPr lvl="1"/>
            <a:r>
              <a:rPr lang="en-GB" dirty="0"/>
              <a:t>Threat detection</a:t>
            </a:r>
          </a:p>
          <a:p>
            <a:pPr lvl="1"/>
            <a:r>
              <a:rPr lang="en-GB" dirty="0"/>
              <a:t>Investigation</a:t>
            </a:r>
          </a:p>
          <a:p>
            <a:pPr lvl="1"/>
            <a:r>
              <a:rPr lang="en-GB" dirty="0"/>
              <a:t>Time to respond</a:t>
            </a:r>
          </a:p>
          <a:p>
            <a:r>
              <a:rPr lang="en-GB" dirty="0"/>
              <a:t>Additional features</a:t>
            </a:r>
          </a:p>
          <a:p>
            <a:pPr lvl="1"/>
            <a:r>
              <a:rPr lang="en-GB" dirty="0"/>
              <a:t>Basic security monitoring </a:t>
            </a:r>
          </a:p>
          <a:p>
            <a:pPr lvl="1"/>
            <a:r>
              <a:rPr lang="en-GB" dirty="0"/>
              <a:t>Advanced threat detection </a:t>
            </a:r>
          </a:p>
          <a:p>
            <a:pPr lvl="1"/>
            <a:r>
              <a:rPr lang="en-GB" dirty="0"/>
              <a:t>Forensics &amp; incident response </a:t>
            </a:r>
          </a:p>
          <a:p>
            <a:pPr lvl="1"/>
            <a:r>
              <a:rPr lang="en-GB" dirty="0"/>
              <a:t>Log collection</a:t>
            </a:r>
          </a:p>
          <a:p>
            <a:pPr lvl="1"/>
            <a:r>
              <a:rPr lang="en-GB" dirty="0"/>
              <a:t>Normalization </a:t>
            </a:r>
          </a:p>
          <a:p>
            <a:pPr lvl="1"/>
            <a:r>
              <a:rPr lang="en-GB" dirty="0"/>
              <a:t>Notifications and alerts </a:t>
            </a:r>
          </a:p>
          <a:p>
            <a:pPr lvl="1"/>
            <a:r>
              <a:rPr lang="en-GB" dirty="0"/>
              <a:t>Security incident detection</a:t>
            </a:r>
          </a:p>
          <a:p>
            <a:pPr lvl="1"/>
            <a:r>
              <a:rPr lang="en-GB" dirty="0"/>
              <a:t>Threat response workflow </a:t>
            </a:r>
          </a:p>
          <a:p>
            <a:pPr lvl="1"/>
            <a:endParaRPr lang="en-GB" dirty="0"/>
          </a:p>
        </p:txBody>
      </p:sp>
    </p:spTree>
    <p:extLst>
      <p:ext uri="{BB962C8B-B14F-4D97-AF65-F5344CB8AC3E}">
        <p14:creationId xmlns:p14="http://schemas.microsoft.com/office/powerpoint/2010/main" val="1070054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SIEM Tools</a:t>
            </a:r>
          </a:p>
        </p:txBody>
      </p:sp>
      <p:sp>
        <p:nvSpPr>
          <p:cNvPr id="3" name="Content Placeholder 2"/>
          <p:cNvSpPr>
            <a:spLocks noGrp="1"/>
          </p:cNvSpPr>
          <p:nvPr>
            <p:ph idx="1"/>
          </p:nvPr>
        </p:nvSpPr>
        <p:spPr/>
        <p:txBody>
          <a:bodyPr/>
          <a:lstStyle/>
          <a:p>
            <a:r>
              <a:rPr lang="en-GB" dirty="0" err="1"/>
              <a:t>Splunk</a:t>
            </a:r>
            <a:endParaRPr lang="en-GB" dirty="0"/>
          </a:p>
          <a:p>
            <a:r>
              <a:rPr lang="en-GB" dirty="0"/>
              <a:t>IBM </a:t>
            </a:r>
            <a:r>
              <a:rPr lang="en-GB" dirty="0" err="1"/>
              <a:t>Qradar</a:t>
            </a:r>
            <a:endParaRPr lang="en-GB" dirty="0"/>
          </a:p>
          <a:p>
            <a:r>
              <a:rPr lang="en-GB" dirty="0" err="1"/>
              <a:t>LogRhythm</a:t>
            </a:r>
            <a:endParaRPr lang="en-GB" dirty="0"/>
          </a:p>
        </p:txBody>
      </p:sp>
    </p:spTree>
    <p:extLst>
      <p:ext uri="{BB962C8B-B14F-4D97-AF65-F5344CB8AC3E}">
        <p14:creationId xmlns:p14="http://schemas.microsoft.com/office/powerpoint/2010/main" val="2502194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E3E86-0640-43BF-8A55-510D24EF3B65}"/>
              </a:ext>
            </a:extLst>
          </p:cNvPr>
          <p:cNvSpPr>
            <a:spLocks noGrp="1"/>
          </p:cNvSpPr>
          <p:nvPr>
            <p:ph type="title"/>
          </p:nvPr>
        </p:nvSpPr>
        <p:spPr/>
        <p:txBody>
          <a:bodyPr/>
          <a:lstStyle/>
          <a:p>
            <a:r>
              <a:rPr lang="en-GB" dirty="0"/>
              <a:t>Change Management</a:t>
            </a:r>
          </a:p>
        </p:txBody>
      </p:sp>
      <p:sp>
        <p:nvSpPr>
          <p:cNvPr id="9" name="Content Placeholder 8">
            <a:extLst>
              <a:ext uri="{FF2B5EF4-FFF2-40B4-BE49-F238E27FC236}">
                <a16:creationId xmlns:a16="http://schemas.microsoft.com/office/drawing/2014/main" id="{C6DA611C-8478-4A5C-BD0E-2B486622041E}"/>
              </a:ext>
            </a:extLst>
          </p:cNvPr>
          <p:cNvSpPr>
            <a:spLocks noGrp="1"/>
          </p:cNvSpPr>
          <p:nvPr>
            <p:ph idx="1"/>
          </p:nvPr>
        </p:nvSpPr>
        <p:spPr/>
        <p:txBody>
          <a:bodyPr/>
          <a:lstStyle/>
          <a:p>
            <a:r>
              <a:rPr lang="en-GB" dirty="0"/>
              <a:t>What needs to be changed?</a:t>
            </a:r>
          </a:p>
          <a:p>
            <a:r>
              <a:rPr lang="en-GB" dirty="0"/>
              <a:t>Who can authorise the change?</a:t>
            </a:r>
          </a:p>
          <a:p>
            <a:r>
              <a:rPr lang="en-GB" dirty="0"/>
              <a:t>Is it an emergency?</a:t>
            </a:r>
          </a:p>
          <a:p>
            <a:endParaRPr lang="en-GB" dirty="0"/>
          </a:p>
          <a:p>
            <a:r>
              <a:rPr lang="en-GB" dirty="0"/>
              <a:t>What documentation do you need?</a:t>
            </a:r>
          </a:p>
          <a:p>
            <a:endParaRPr lang="en-GB" dirty="0"/>
          </a:p>
          <a:p>
            <a:r>
              <a:rPr lang="en-GB" dirty="0"/>
              <a:t>What notice do you give customers?</a:t>
            </a:r>
          </a:p>
          <a:p>
            <a:endParaRPr lang="en-GB" dirty="0"/>
          </a:p>
        </p:txBody>
      </p:sp>
    </p:spTree>
    <p:extLst>
      <p:ext uri="{BB962C8B-B14F-4D97-AF65-F5344CB8AC3E}">
        <p14:creationId xmlns:p14="http://schemas.microsoft.com/office/powerpoint/2010/main" val="11941891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Metrics</a:t>
            </a:r>
          </a:p>
        </p:txBody>
      </p:sp>
      <p:sp>
        <p:nvSpPr>
          <p:cNvPr id="3" name="Content Placeholder 2"/>
          <p:cNvSpPr>
            <a:spLocks noGrp="1"/>
          </p:cNvSpPr>
          <p:nvPr>
            <p:ph idx="1"/>
          </p:nvPr>
        </p:nvSpPr>
        <p:spPr/>
        <p:txBody>
          <a:bodyPr/>
          <a:lstStyle/>
          <a:p>
            <a:r>
              <a:rPr lang="en-GB" dirty="0"/>
              <a:t>Network performance can be affected by a number of different factors</a:t>
            </a:r>
          </a:p>
          <a:p>
            <a:r>
              <a:rPr lang="en-GB" dirty="0"/>
              <a:t>Using a network performance monitoring (NPM) solution, your enterprise can search for these factors </a:t>
            </a:r>
          </a:p>
          <a:p>
            <a:r>
              <a:rPr lang="en-GB" dirty="0"/>
              <a:t>Allows you to understand how they’re affecting your network’s performance</a:t>
            </a:r>
          </a:p>
          <a:p>
            <a:r>
              <a:rPr lang="en-GB" dirty="0"/>
              <a:t>The data the network monitoring solution collects allows the IT team to gain insights into performance metrics as well</a:t>
            </a:r>
          </a:p>
        </p:txBody>
      </p:sp>
    </p:spTree>
    <p:extLst>
      <p:ext uri="{BB962C8B-B14F-4D97-AF65-F5344CB8AC3E}">
        <p14:creationId xmlns:p14="http://schemas.microsoft.com/office/powerpoint/2010/main" val="2391369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About metrics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Resource use of a host or network device</a:t>
            </a:r>
          </a:p>
          <a:p>
            <a:r>
              <a:rPr lang="en-US" dirty="0"/>
              <a:t>Interface statistics</a:t>
            </a:r>
          </a:p>
          <a:p>
            <a:r>
              <a:rPr lang="en-US" dirty="0"/>
              <a:t>Bandwidth used by a specific service, physical link, or wireless channel</a:t>
            </a:r>
          </a:p>
          <a:p>
            <a:r>
              <a:rPr lang="en-US" dirty="0"/>
              <a:t>Users logged onto a network or service</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443396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3F48C-2916-4E0D-B52C-3FDE4D0CF546}"/>
              </a:ext>
            </a:extLst>
          </p:cNvPr>
          <p:cNvSpPr>
            <a:spLocks noGrp="1"/>
          </p:cNvSpPr>
          <p:nvPr>
            <p:ph type="title"/>
          </p:nvPr>
        </p:nvSpPr>
        <p:spPr/>
        <p:txBody>
          <a:bodyPr/>
          <a:lstStyle/>
          <a:p>
            <a:r>
              <a:rPr lang="en-US" dirty="0"/>
              <a:t>Performance tracking </a:t>
            </a:r>
          </a:p>
        </p:txBody>
      </p:sp>
      <p:sp>
        <p:nvSpPr>
          <p:cNvPr id="3" name="Content Placeholder 2">
            <a:extLst>
              <a:ext uri="{FF2B5EF4-FFF2-40B4-BE49-F238E27FC236}">
                <a16:creationId xmlns:a16="http://schemas.microsoft.com/office/drawing/2014/main" id="{4BD2D62B-9136-489A-BFE9-A8941CDFF6D8}"/>
              </a:ext>
            </a:extLst>
          </p:cNvPr>
          <p:cNvSpPr>
            <a:spLocks noGrp="1"/>
          </p:cNvSpPr>
          <p:nvPr>
            <p:ph idx="1"/>
          </p:nvPr>
        </p:nvSpPr>
        <p:spPr/>
        <p:txBody>
          <a:bodyPr>
            <a:normAutofit/>
          </a:bodyPr>
          <a:lstStyle/>
          <a:p>
            <a:r>
              <a:rPr lang="en-US" dirty="0"/>
              <a:t>Establish a </a:t>
            </a:r>
            <a:r>
              <a:rPr lang="en-US" i="1" dirty="0"/>
              <a:t>baseline</a:t>
            </a:r>
            <a:r>
              <a:rPr lang="en-US" dirty="0"/>
              <a:t>: a measurement of your network's usage patterns under normal operation, which you can then use to plan for later expansion or unusual network demands. </a:t>
            </a:r>
          </a:p>
          <a:p>
            <a:r>
              <a:rPr lang="en-US" dirty="0"/>
              <a:t>The main goal of performance monitoring is to find and correct the </a:t>
            </a:r>
            <a:r>
              <a:rPr lang="en-US" i="1" dirty="0"/>
              <a:t>bottlenecks</a:t>
            </a:r>
            <a:r>
              <a:rPr lang="en-US" dirty="0"/>
              <a:t> that limit network performance as utilization increases.</a:t>
            </a:r>
          </a:p>
          <a:p>
            <a:endParaRPr lang="en-US" dirty="0"/>
          </a:p>
        </p:txBody>
      </p:sp>
      <p:sp>
        <p:nvSpPr>
          <p:cNvPr id="4" name="Footer Placeholder 3">
            <a:extLst>
              <a:ext uri="{FF2B5EF4-FFF2-40B4-BE49-F238E27FC236}">
                <a16:creationId xmlns:a16="http://schemas.microsoft.com/office/drawing/2014/main" id="{97401752-C8B0-415E-9FDE-517A5CB1A0BA}"/>
              </a:ext>
            </a:extLst>
          </p:cNvPr>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007746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E648E-12E2-47BC-82E4-7A4EF36775BE}"/>
              </a:ext>
            </a:extLst>
          </p:cNvPr>
          <p:cNvSpPr>
            <a:spLocks noGrp="1"/>
          </p:cNvSpPr>
          <p:nvPr>
            <p:ph type="title"/>
          </p:nvPr>
        </p:nvSpPr>
        <p:spPr/>
        <p:txBody>
          <a:bodyPr/>
          <a:lstStyle/>
          <a:p>
            <a:r>
              <a:rPr lang="en-GB" dirty="0"/>
              <a:t>Analysing Performance Metrics</a:t>
            </a:r>
          </a:p>
        </p:txBody>
      </p:sp>
      <p:graphicFrame>
        <p:nvGraphicFramePr>
          <p:cNvPr id="4" name="Content Placeholder 3"/>
          <p:cNvGraphicFramePr>
            <a:graphicFrameLocks noGrp="1"/>
          </p:cNvGraphicFramePr>
          <p:nvPr>
            <p:ph idx="1"/>
          </p:nvPr>
        </p:nvGraphicFramePr>
        <p:xfrm>
          <a:off x="312821" y="1825625"/>
          <a:ext cx="11590421" cy="49359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47331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E944E-7F52-4C20-B89C-314867C47FDD}"/>
              </a:ext>
            </a:extLst>
          </p:cNvPr>
          <p:cNvSpPr>
            <a:spLocks noGrp="1"/>
          </p:cNvSpPr>
          <p:nvPr>
            <p:ph type="title"/>
          </p:nvPr>
        </p:nvSpPr>
        <p:spPr/>
        <p:txBody>
          <a:bodyPr/>
          <a:lstStyle/>
          <a:p>
            <a:r>
              <a:rPr lang="en-GB" dirty="0"/>
              <a:t>Patch Management</a:t>
            </a:r>
          </a:p>
        </p:txBody>
      </p:sp>
      <p:sp>
        <p:nvSpPr>
          <p:cNvPr id="3" name="Content Placeholder 2">
            <a:extLst>
              <a:ext uri="{FF2B5EF4-FFF2-40B4-BE49-F238E27FC236}">
                <a16:creationId xmlns:a16="http://schemas.microsoft.com/office/drawing/2014/main" id="{2E389032-167B-49EB-9CED-F1098E1A6A8A}"/>
              </a:ext>
            </a:extLst>
          </p:cNvPr>
          <p:cNvSpPr>
            <a:spLocks noGrp="1"/>
          </p:cNvSpPr>
          <p:nvPr>
            <p:ph idx="1"/>
          </p:nvPr>
        </p:nvSpPr>
        <p:spPr/>
        <p:txBody>
          <a:bodyPr/>
          <a:lstStyle/>
          <a:p>
            <a:r>
              <a:rPr lang="en-GB" dirty="0"/>
              <a:t>The process of managing a network of computers by regularly performing patch deployment to keep computers up to date</a:t>
            </a:r>
          </a:p>
          <a:p>
            <a:r>
              <a:rPr lang="en-GB" dirty="0"/>
              <a:t>Patch management is one of the most important IT tasks in any organization as leaving software and operating systems unpatched puts your organization at risk of serious security breaches</a:t>
            </a:r>
          </a:p>
          <a:p>
            <a:r>
              <a:rPr lang="en-GB" dirty="0"/>
              <a:t>Cybercriminals are looking to exploit any unpatched systems</a:t>
            </a:r>
          </a:p>
          <a:p>
            <a:r>
              <a:rPr lang="en-GB" dirty="0"/>
              <a:t>Manually monitoring and applying security updates is not only difficult but dangerous</a:t>
            </a:r>
          </a:p>
        </p:txBody>
      </p:sp>
    </p:spTree>
    <p:extLst>
      <p:ext uri="{BB962C8B-B14F-4D97-AF65-F5344CB8AC3E}">
        <p14:creationId xmlns:p14="http://schemas.microsoft.com/office/powerpoint/2010/main" val="15662874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Patch Management</a:t>
            </a:r>
          </a:p>
        </p:txBody>
      </p:sp>
      <p:sp>
        <p:nvSpPr>
          <p:cNvPr id="3" name="Content Placeholder 2"/>
          <p:cNvSpPr>
            <a:spLocks noGrp="1"/>
          </p:cNvSpPr>
          <p:nvPr>
            <p:ph idx="1"/>
          </p:nvPr>
        </p:nvSpPr>
        <p:spPr/>
        <p:txBody>
          <a:bodyPr/>
          <a:lstStyle/>
          <a:p>
            <a:r>
              <a:rPr lang="en-GB" dirty="0"/>
              <a:t>Patch management is an area of systems management that involves acquiring, testing, and installing multiple patches (code changes) to an administered computer system</a:t>
            </a:r>
          </a:p>
          <a:p>
            <a:r>
              <a:rPr lang="en-GB" dirty="0"/>
              <a:t>Patch management tasks include maintaining current knowledge of available patches, deciding what patches are appropriate for particular systems, ensuring that patches are installed properly, testing systems after installation, and documenting all associated procedures, such as specific configurations required.</a:t>
            </a:r>
          </a:p>
        </p:txBody>
      </p:sp>
    </p:spTree>
    <p:extLst>
      <p:ext uri="{BB962C8B-B14F-4D97-AF65-F5344CB8AC3E}">
        <p14:creationId xmlns:p14="http://schemas.microsoft.com/office/powerpoint/2010/main" val="2288688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69864-D43E-42D6-8800-D36A69A436D7}"/>
              </a:ext>
            </a:extLst>
          </p:cNvPr>
          <p:cNvSpPr>
            <a:spLocks noGrp="1"/>
          </p:cNvSpPr>
          <p:nvPr>
            <p:ph type="title"/>
          </p:nvPr>
        </p:nvSpPr>
        <p:spPr/>
        <p:txBody>
          <a:bodyPr/>
          <a:lstStyle/>
          <a:p>
            <a:r>
              <a:rPr lang="en-GB" dirty="0"/>
              <a:t>Vulnerability Scanning</a:t>
            </a:r>
          </a:p>
        </p:txBody>
      </p:sp>
      <p:sp>
        <p:nvSpPr>
          <p:cNvPr id="3" name="Content Placeholder 2">
            <a:extLst>
              <a:ext uri="{FF2B5EF4-FFF2-40B4-BE49-F238E27FC236}">
                <a16:creationId xmlns:a16="http://schemas.microsoft.com/office/drawing/2014/main" id="{C60F50BB-BD3C-4EDE-AACB-6E958BDD8B7C}"/>
              </a:ext>
            </a:extLst>
          </p:cNvPr>
          <p:cNvSpPr>
            <a:spLocks noGrp="1"/>
          </p:cNvSpPr>
          <p:nvPr>
            <p:ph idx="1"/>
          </p:nvPr>
        </p:nvSpPr>
        <p:spPr/>
        <p:txBody>
          <a:bodyPr/>
          <a:lstStyle/>
          <a:p>
            <a:r>
              <a:rPr lang="en-GB" dirty="0"/>
              <a:t>Vulnerability scanners are tools that allow us to check and audit devices on our network to see if there are any known weaknesses</a:t>
            </a:r>
          </a:p>
          <a:p>
            <a:r>
              <a:rPr lang="en-GB" dirty="0"/>
              <a:t>Two vulnerability scanners are Nessus and </a:t>
            </a:r>
            <a:r>
              <a:rPr lang="en-GB" dirty="0" err="1"/>
              <a:t>Nmap</a:t>
            </a:r>
            <a:endParaRPr lang="en-GB" dirty="0"/>
          </a:p>
          <a:p>
            <a:r>
              <a:rPr lang="en-GB" dirty="0"/>
              <a:t>Nessus scans for known vulnerabilities and provides account and auditing. It is run on a scheduled scan cycle</a:t>
            </a:r>
          </a:p>
          <a:p>
            <a:r>
              <a:rPr lang="en-GB" dirty="0" err="1"/>
              <a:t>Nmap</a:t>
            </a:r>
            <a:r>
              <a:rPr lang="en-GB" dirty="0"/>
              <a:t> conducts scanning to look for open ports and protocols, services running on ports and OS fingerprinting.</a:t>
            </a:r>
          </a:p>
        </p:txBody>
      </p:sp>
    </p:spTree>
    <p:extLst>
      <p:ext uri="{BB962C8B-B14F-4D97-AF65-F5344CB8AC3E}">
        <p14:creationId xmlns:p14="http://schemas.microsoft.com/office/powerpoint/2010/main" val="343450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F26D-7D7D-4342-8DF1-C3BB81E4F86F}"/>
              </a:ext>
            </a:extLst>
          </p:cNvPr>
          <p:cNvSpPr>
            <a:spLocks noGrp="1"/>
          </p:cNvSpPr>
          <p:nvPr>
            <p:ph type="title"/>
          </p:nvPr>
        </p:nvSpPr>
        <p:spPr/>
        <p:txBody>
          <a:bodyPr>
            <a:normAutofit/>
          </a:bodyPr>
          <a:lstStyle/>
          <a:p>
            <a:r>
              <a:rPr lang="en-GB" dirty="0"/>
              <a:t>3.4	Given a scenario, use remote access methods </a:t>
            </a:r>
          </a:p>
        </p:txBody>
      </p:sp>
      <p:sp>
        <p:nvSpPr>
          <p:cNvPr id="3" name="Content Placeholder 2">
            <a:extLst>
              <a:ext uri="{FF2B5EF4-FFF2-40B4-BE49-F238E27FC236}">
                <a16:creationId xmlns:a16="http://schemas.microsoft.com/office/drawing/2014/main" id="{EA1C89F3-846C-ED4A-B2E8-F46F61863185}"/>
              </a:ext>
            </a:extLst>
          </p:cNvPr>
          <p:cNvSpPr>
            <a:spLocks noGrp="1"/>
          </p:cNvSpPr>
          <p:nvPr>
            <p:ph sz="half" idx="1"/>
          </p:nvPr>
        </p:nvSpPr>
        <p:spPr/>
        <p:txBody>
          <a:bodyPr>
            <a:normAutofit/>
          </a:bodyPr>
          <a:lstStyle/>
          <a:p>
            <a:r>
              <a:rPr lang="en-GB" dirty="0"/>
              <a:t>VPN</a:t>
            </a:r>
          </a:p>
          <a:p>
            <a:pPr lvl="1"/>
            <a:r>
              <a:rPr lang="en-GB" dirty="0" err="1"/>
              <a:t>IPSec</a:t>
            </a:r>
            <a:endParaRPr lang="en-GB" dirty="0"/>
          </a:p>
          <a:p>
            <a:pPr lvl="1"/>
            <a:r>
              <a:rPr lang="en-GB" dirty="0"/>
              <a:t>SSL/TLS/DTLS</a:t>
            </a:r>
          </a:p>
          <a:p>
            <a:pPr lvl="1"/>
            <a:r>
              <a:rPr lang="en-GB" dirty="0"/>
              <a:t>Site-to-site</a:t>
            </a:r>
          </a:p>
          <a:p>
            <a:pPr lvl="1"/>
            <a:r>
              <a:rPr lang="en-GB" dirty="0"/>
              <a:t>Client-to-site</a:t>
            </a:r>
          </a:p>
          <a:p>
            <a:r>
              <a:rPr lang="en-GB" dirty="0"/>
              <a:t>RDP</a:t>
            </a:r>
          </a:p>
          <a:p>
            <a:r>
              <a:rPr lang="en-GB" dirty="0"/>
              <a:t>SSH</a:t>
            </a:r>
          </a:p>
          <a:p>
            <a:r>
              <a:rPr lang="en-GB" dirty="0"/>
              <a:t>VNC</a:t>
            </a:r>
          </a:p>
          <a:p>
            <a:r>
              <a:rPr lang="en-GB" dirty="0"/>
              <a:t>Telnet</a:t>
            </a:r>
          </a:p>
        </p:txBody>
      </p:sp>
      <p:sp>
        <p:nvSpPr>
          <p:cNvPr id="5" name="Content Placeholder 4"/>
          <p:cNvSpPr>
            <a:spLocks noGrp="1"/>
          </p:cNvSpPr>
          <p:nvPr>
            <p:ph sz="half" idx="2"/>
          </p:nvPr>
        </p:nvSpPr>
        <p:spPr/>
        <p:txBody>
          <a:bodyPr>
            <a:normAutofit/>
          </a:bodyPr>
          <a:lstStyle/>
          <a:p>
            <a:r>
              <a:rPr lang="en-GB" dirty="0"/>
              <a:t>HTTPS/management URL</a:t>
            </a:r>
          </a:p>
          <a:p>
            <a:r>
              <a:rPr lang="en-GB" dirty="0"/>
              <a:t>Remote file access</a:t>
            </a:r>
          </a:p>
          <a:p>
            <a:pPr lvl="1"/>
            <a:r>
              <a:rPr lang="en-GB" dirty="0"/>
              <a:t>FTP/FTPS</a:t>
            </a:r>
          </a:p>
          <a:p>
            <a:pPr lvl="1"/>
            <a:r>
              <a:rPr lang="en-GB" dirty="0"/>
              <a:t>SFTP</a:t>
            </a:r>
          </a:p>
          <a:p>
            <a:pPr lvl="1"/>
            <a:r>
              <a:rPr lang="en-GB" dirty="0"/>
              <a:t>TFTP</a:t>
            </a:r>
          </a:p>
          <a:p>
            <a:r>
              <a:rPr lang="en-GB" dirty="0"/>
              <a:t>Out-of-band management</a:t>
            </a:r>
          </a:p>
          <a:p>
            <a:pPr lvl="1"/>
            <a:r>
              <a:rPr lang="en-GB" dirty="0"/>
              <a:t>Modem</a:t>
            </a:r>
          </a:p>
          <a:p>
            <a:pPr lvl="1"/>
            <a:r>
              <a:rPr lang="en-GB" dirty="0"/>
              <a:t>Console router</a:t>
            </a:r>
          </a:p>
        </p:txBody>
      </p:sp>
    </p:spTree>
    <p:extLst>
      <p:ext uri="{BB962C8B-B14F-4D97-AF65-F5344CB8AC3E}">
        <p14:creationId xmlns:p14="http://schemas.microsoft.com/office/powerpoint/2010/main" val="2725567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F26D-7D7D-4342-8DF1-C3BB81E4F86F}"/>
              </a:ext>
            </a:extLst>
          </p:cNvPr>
          <p:cNvSpPr>
            <a:spLocks noGrp="1"/>
          </p:cNvSpPr>
          <p:nvPr>
            <p:ph type="title"/>
          </p:nvPr>
        </p:nvSpPr>
        <p:spPr/>
        <p:txBody>
          <a:bodyPr>
            <a:normAutofit/>
          </a:bodyPr>
          <a:lstStyle/>
          <a:p>
            <a:r>
              <a:rPr lang="en-GB" dirty="0"/>
              <a:t>3.5	Identify policies and best practices</a:t>
            </a:r>
          </a:p>
        </p:txBody>
      </p:sp>
      <p:sp>
        <p:nvSpPr>
          <p:cNvPr id="3" name="Content Placeholder 2">
            <a:extLst>
              <a:ext uri="{FF2B5EF4-FFF2-40B4-BE49-F238E27FC236}">
                <a16:creationId xmlns:a16="http://schemas.microsoft.com/office/drawing/2014/main" id="{EA1C89F3-846C-ED4A-B2E8-F46F61863185}"/>
              </a:ext>
            </a:extLst>
          </p:cNvPr>
          <p:cNvSpPr>
            <a:spLocks noGrp="1"/>
          </p:cNvSpPr>
          <p:nvPr>
            <p:ph sz="half" idx="1"/>
          </p:nvPr>
        </p:nvSpPr>
        <p:spPr/>
        <p:txBody>
          <a:bodyPr>
            <a:normAutofit/>
          </a:bodyPr>
          <a:lstStyle/>
          <a:p>
            <a:r>
              <a:rPr lang="en-GB" dirty="0"/>
              <a:t>Privileged user agreement</a:t>
            </a:r>
          </a:p>
          <a:p>
            <a:r>
              <a:rPr lang="en-GB" dirty="0"/>
              <a:t>Password policy</a:t>
            </a:r>
          </a:p>
          <a:p>
            <a:r>
              <a:rPr lang="en-GB" dirty="0"/>
              <a:t>On-boarding/off-boarding procedures</a:t>
            </a:r>
          </a:p>
          <a:p>
            <a:r>
              <a:rPr lang="en-GB" dirty="0"/>
              <a:t>Licensing restrictions</a:t>
            </a:r>
          </a:p>
          <a:p>
            <a:r>
              <a:rPr lang="en-GB" dirty="0"/>
              <a:t>International export controls</a:t>
            </a:r>
          </a:p>
          <a:p>
            <a:r>
              <a:rPr lang="en-GB" dirty="0"/>
              <a:t>Data loss prevention</a:t>
            </a:r>
          </a:p>
          <a:p>
            <a:r>
              <a:rPr lang="en-GB" dirty="0"/>
              <a:t>Remote access policies</a:t>
            </a:r>
          </a:p>
        </p:txBody>
      </p:sp>
      <p:sp>
        <p:nvSpPr>
          <p:cNvPr id="5" name="Content Placeholder 4"/>
          <p:cNvSpPr>
            <a:spLocks noGrp="1"/>
          </p:cNvSpPr>
          <p:nvPr>
            <p:ph sz="half" idx="2"/>
          </p:nvPr>
        </p:nvSpPr>
        <p:spPr/>
        <p:txBody>
          <a:bodyPr>
            <a:normAutofit/>
          </a:bodyPr>
          <a:lstStyle/>
          <a:p>
            <a:r>
              <a:rPr lang="en-GB" dirty="0"/>
              <a:t>Incident response policies</a:t>
            </a:r>
          </a:p>
          <a:p>
            <a:r>
              <a:rPr lang="en-GB" dirty="0"/>
              <a:t>BYOD</a:t>
            </a:r>
          </a:p>
          <a:p>
            <a:r>
              <a:rPr lang="en-GB" dirty="0"/>
              <a:t>AUP</a:t>
            </a:r>
          </a:p>
          <a:p>
            <a:r>
              <a:rPr lang="en-GB" dirty="0"/>
              <a:t>NDA</a:t>
            </a:r>
          </a:p>
          <a:p>
            <a:r>
              <a:rPr lang="en-GB" dirty="0"/>
              <a:t>System life cycle</a:t>
            </a:r>
          </a:p>
          <a:p>
            <a:pPr lvl="1"/>
            <a:r>
              <a:rPr lang="en-GB" dirty="0"/>
              <a:t>Asset disposal</a:t>
            </a:r>
          </a:p>
          <a:p>
            <a:r>
              <a:rPr lang="en-GB" dirty="0"/>
              <a:t>Safety procedures and policies</a:t>
            </a:r>
          </a:p>
        </p:txBody>
      </p:sp>
    </p:spTree>
    <p:extLst>
      <p:ext uri="{BB962C8B-B14F-4D97-AF65-F5344CB8AC3E}">
        <p14:creationId xmlns:p14="http://schemas.microsoft.com/office/powerpoint/2010/main" val="2374767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E96B9-614F-454F-AD2B-3181C109C74D}"/>
              </a:ext>
            </a:extLst>
          </p:cNvPr>
          <p:cNvSpPr>
            <a:spLocks noGrp="1"/>
          </p:cNvSpPr>
          <p:nvPr>
            <p:ph type="title"/>
          </p:nvPr>
        </p:nvSpPr>
        <p:spPr/>
        <p:txBody>
          <a:bodyPr/>
          <a:lstStyle/>
          <a:p>
            <a:r>
              <a:rPr lang="en-GB" dirty="0"/>
              <a:t>Network symbols</a:t>
            </a:r>
          </a:p>
        </p:txBody>
      </p:sp>
      <p:pic>
        <p:nvPicPr>
          <p:cNvPr id="11" name="Content Placeholder 10" descr="Application&#10;&#10;Description automatically generated with medium confidence">
            <a:extLst>
              <a:ext uri="{FF2B5EF4-FFF2-40B4-BE49-F238E27FC236}">
                <a16:creationId xmlns:a16="http://schemas.microsoft.com/office/drawing/2014/main" id="{E9FAC46B-34E2-4B2B-AE9F-A5557DCDC2C1}"/>
              </a:ext>
            </a:extLst>
          </p:cNvPr>
          <p:cNvPicPr>
            <a:picLocks noGrp="1" noChangeAspect="1"/>
          </p:cNvPicPr>
          <p:nvPr>
            <p:ph idx="1"/>
          </p:nvPr>
        </p:nvPicPr>
        <p:blipFill rotWithShape="1">
          <a:blip r:embed="rId2"/>
          <a:srcRect l="52652" r="26134" b="54913"/>
          <a:stretch/>
        </p:blipFill>
        <p:spPr>
          <a:xfrm>
            <a:off x="4438650" y="2211948"/>
            <a:ext cx="1657350" cy="1857375"/>
          </a:xfrm>
        </p:spPr>
      </p:pic>
      <p:pic>
        <p:nvPicPr>
          <p:cNvPr id="7" name="Picture 6" descr="Application&#10;&#10;Description automatically generated with medium confidence">
            <a:extLst>
              <a:ext uri="{FF2B5EF4-FFF2-40B4-BE49-F238E27FC236}">
                <a16:creationId xmlns:a16="http://schemas.microsoft.com/office/drawing/2014/main" id="{8E62D86C-6382-441F-AC52-CFC249D57670}"/>
              </a:ext>
            </a:extLst>
          </p:cNvPr>
          <p:cNvPicPr>
            <a:picLocks noChangeAspect="1"/>
          </p:cNvPicPr>
          <p:nvPr/>
        </p:nvPicPr>
        <p:blipFill rotWithShape="1">
          <a:blip r:embed="rId2"/>
          <a:srcRect r="80919" b="66840"/>
          <a:stretch/>
        </p:blipFill>
        <p:spPr>
          <a:xfrm>
            <a:off x="320334" y="2276872"/>
            <a:ext cx="1485900" cy="1361678"/>
          </a:xfrm>
          <a:prstGeom prst="rect">
            <a:avLst/>
          </a:prstGeom>
        </p:spPr>
      </p:pic>
      <p:pic>
        <p:nvPicPr>
          <p:cNvPr id="9" name="Picture 8" descr="Application&#10;&#10;Description automatically generated with medium confidence">
            <a:extLst>
              <a:ext uri="{FF2B5EF4-FFF2-40B4-BE49-F238E27FC236}">
                <a16:creationId xmlns:a16="http://schemas.microsoft.com/office/drawing/2014/main" id="{FDEA3421-6994-459E-B176-DFAE6B49403A}"/>
              </a:ext>
            </a:extLst>
          </p:cNvPr>
          <p:cNvPicPr>
            <a:picLocks noChangeAspect="1"/>
          </p:cNvPicPr>
          <p:nvPr/>
        </p:nvPicPr>
        <p:blipFill rotWithShape="1">
          <a:blip r:embed="rId2"/>
          <a:srcRect l="27085" r="55192" b="64429"/>
          <a:stretch/>
        </p:blipFill>
        <p:spPr>
          <a:xfrm>
            <a:off x="2833555" y="4608893"/>
            <a:ext cx="1885951" cy="1995879"/>
          </a:xfrm>
          <a:prstGeom prst="rect">
            <a:avLst/>
          </a:prstGeom>
        </p:spPr>
      </p:pic>
      <p:pic>
        <p:nvPicPr>
          <p:cNvPr id="13" name="Picture 12" descr="Application&#10;&#10;Description automatically generated with medium confidence">
            <a:extLst>
              <a:ext uri="{FF2B5EF4-FFF2-40B4-BE49-F238E27FC236}">
                <a16:creationId xmlns:a16="http://schemas.microsoft.com/office/drawing/2014/main" id="{66548792-F149-4709-87B5-B887FE6F92AF}"/>
              </a:ext>
            </a:extLst>
          </p:cNvPr>
          <p:cNvPicPr>
            <a:picLocks noChangeAspect="1"/>
          </p:cNvPicPr>
          <p:nvPr/>
        </p:nvPicPr>
        <p:blipFill rotWithShape="1">
          <a:blip r:embed="rId2"/>
          <a:srcRect l="83657" b="61883"/>
          <a:stretch/>
        </p:blipFill>
        <p:spPr>
          <a:xfrm>
            <a:off x="8069356" y="4487342"/>
            <a:ext cx="1739055" cy="2138754"/>
          </a:xfrm>
          <a:prstGeom prst="rect">
            <a:avLst/>
          </a:prstGeom>
        </p:spPr>
      </p:pic>
      <p:pic>
        <p:nvPicPr>
          <p:cNvPr id="15" name="Picture 14" descr="Application&#10;&#10;Description automatically generated with medium confidence">
            <a:extLst>
              <a:ext uri="{FF2B5EF4-FFF2-40B4-BE49-F238E27FC236}">
                <a16:creationId xmlns:a16="http://schemas.microsoft.com/office/drawing/2014/main" id="{9A87146A-0FBB-4962-862B-E73E8D26C055}"/>
              </a:ext>
            </a:extLst>
          </p:cNvPr>
          <p:cNvPicPr>
            <a:picLocks noChangeAspect="1"/>
          </p:cNvPicPr>
          <p:nvPr/>
        </p:nvPicPr>
        <p:blipFill rotWithShape="1">
          <a:blip r:embed="rId2"/>
          <a:srcRect t="50000" r="82276" b="11989"/>
          <a:stretch/>
        </p:blipFill>
        <p:spPr>
          <a:xfrm>
            <a:off x="2230672" y="2074238"/>
            <a:ext cx="1885951" cy="2132794"/>
          </a:xfrm>
          <a:prstGeom prst="rect">
            <a:avLst/>
          </a:prstGeom>
          <a:solidFill>
            <a:schemeClr val="bg1">
              <a:alpha val="1000"/>
            </a:schemeClr>
          </a:solidFill>
        </p:spPr>
      </p:pic>
      <p:pic>
        <p:nvPicPr>
          <p:cNvPr id="17" name="Picture 16" descr="Application&#10;&#10;Description automatically generated with medium confidence">
            <a:extLst>
              <a:ext uri="{FF2B5EF4-FFF2-40B4-BE49-F238E27FC236}">
                <a16:creationId xmlns:a16="http://schemas.microsoft.com/office/drawing/2014/main" id="{B40D2E5C-5984-434E-86EB-AB8038810367}"/>
              </a:ext>
            </a:extLst>
          </p:cNvPr>
          <p:cNvPicPr>
            <a:picLocks noChangeAspect="1"/>
          </p:cNvPicPr>
          <p:nvPr/>
        </p:nvPicPr>
        <p:blipFill rotWithShape="1">
          <a:blip r:embed="rId2"/>
          <a:srcRect l="27257" t="47496" r="55019"/>
          <a:stretch/>
        </p:blipFill>
        <p:spPr>
          <a:xfrm>
            <a:off x="6351185" y="2134406"/>
            <a:ext cx="1885951" cy="2946020"/>
          </a:xfrm>
          <a:prstGeom prst="rect">
            <a:avLst/>
          </a:prstGeom>
        </p:spPr>
      </p:pic>
      <p:pic>
        <p:nvPicPr>
          <p:cNvPr id="19" name="Picture 18" descr="Application&#10;&#10;Description automatically generated with medium confidence">
            <a:extLst>
              <a:ext uri="{FF2B5EF4-FFF2-40B4-BE49-F238E27FC236}">
                <a16:creationId xmlns:a16="http://schemas.microsoft.com/office/drawing/2014/main" id="{B05C833E-A496-487B-A414-7B24C5E6AFD5}"/>
              </a:ext>
            </a:extLst>
          </p:cNvPr>
          <p:cNvPicPr>
            <a:picLocks noChangeAspect="1"/>
          </p:cNvPicPr>
          <p:nvPr/>
        </p:nvPicPr>
        <p:blipFill rotWithShape="1">
          <a:blip r:embed="rId2"/>
          <a:srcRect l="56158" t="55869" r="27499" b="7800"/>
          <a:stretch/>
        </p:blipFill>
        <p:spPr>
          <a:xfrm>
            <a:off x="320334" y="4587571"/>
            <a:ext cx="1739056" cy="2038525"/>
          </a:xfrm>
          <a:prstGeom prst="rect">
            <a:avLst/>
          </a:prstGeom>
        </p:spPr>
      </p:pic>
    </p:spTree>
    <p:extLst>
      <p:ext uri="{BB962C8B-B14F-4D97-AF65-F5344CB8AC3E}">
        <p14:creationId xmlns:p14="http://schemas.microsoft.com/office/powerpoint/2010/main" val="2639489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DC973-755D-4EE9-A816-BC10D057A0F5}"/>
              </a:ext>
            </a:extLst>
          </p:cNvPr>
          <p:cNvSpPr>
            <a:spLocks noGrp="1"/>
          </p:cNvSpPr>
          <p:nvPr>
            <p:ph type="title"/>
          </p:nvPr>
        </p:nvSpPr>
        <p:spPr/>
        <p:txBody>
          <a:bodyPr/>
          <a:lstStyle/>
          <a:p>
            <a:r>
              <a:rPr lang="en-GB" dirty="0"/>
              <a:t>Logical and physical network diagrams</a:t>
            </a:r>
          </a:p>
        </p:txBody>
      </p:sp>
      <p:sp>
        <p:nvSpPr>
          <p:cNvPr id="3" name="Content Placeholder 2">
            <a:extLst>
              <a:ext uri="{FF2B5EF4-FFF2-40B4-BE49-F238E27FC236}">
                <a16:creationId xmlns:a16="http://schemas.microsoft.com/office/drawing/2014/main" id="{768AE0EA-E604-468E-B125-CA26D777AA51}"/>
              </a:ext>
            </a:extLst>
          </p:cNvPr>
          <p:cNvSpPr>
            <a:spLocks noGrp="1"/>
          </p:cNvSpPr>
          <p:nvPr>
            <p:ph idx="1"/>
          </p:nvPr>
        </p:nvSpPr>
        <p:spPr/>
        <p:txBody>
          <a:bodyPr/>
          <a:lstStyle/>
          <a:p>
            <a:endParaRPr lang="en-GB" dirty="0"/>
          </a:p>
        </p:txBody>
      </p:sp>
      <p:pic>
        <p:nvPicPr>
          <p:cNvPr id="5" name="Picture 4" descr="Diagram&#10;&#10;Description automatically generated">
            <a:extLst>
              <a:ext uri="{FF2B5EF4-FFF2-40B4-BE49-F238E27FC236}">
                <a16:creationId xmlns:a16="http://schemas.microsoft.com/office/drawing/2014/main" id="{039FDABA-FD51-4177-AC98-E4B48EE0FCC6}"/>
              </a:ext>
            </a:extLst>
          </p:cNvPr>
          <p:cNvPicPr>
            <a:picLocks noChangeAspect="1"/>
          </p:cNvPicPr>
          <p:nvPr/>
        </p:nvPicPr>
        <p:blipFill>
          <a:blip r:embed="rId2"/>
          <a:stretch>
            <a:fillRect/>
          </a:stretch>
        </p:blipFill>
        <p:spPr>
          <a:xfrm>
            <a:off x="320334" y="2276872"/>
            <a:ext cx="11558844" cy="4480676"/>
          </a:xfrm>
          <a:prstGeom prst="rect">
            <a:avLst/>
          </a:prstGeom>
        </p:spPr>
      </p:pic>
    </p:spTree>
    <p:extLst>
      <p:ext uri="{BB962C8B-B14F-4D97-AF65-F5344CB8AC3E}">
        <p14:creationId xmlns:p14="http://schemas.microsoft.com/office/powerpoint/2010/main" val="4265877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079CA-7559-4A5F-8081-7BF0E24DB178}"/>
              </a:ext>
            </a:extLst>
          </p:cNvPr>
          <p:cNvSpPr>
            <a:spLocks noGrp="1"/>
          </p:cNvSpPr>
          <p:nvPr>
            <p:ph type="title"/>
          </p:nvPr>
        </p:nvSpPr>
        <p:spPr/>
        <p:txBody>
          <a:bodyPr/>
          <a:lstStyle/>
          <a:p>
            <a:r>
              <a:rPr lang="en-GB" dirty="0"/>
              <a:t>Create a network diagram</a:t>
            </a:r>
          </a:p>
        </p:txBody>
      </p:sp>
      <p:sp>
        <p:nvSpPr>
          <p:cNvPr id="3" name="Content Placeholder 2">
            <a:extLst>
              <a:ext uri="{FF2B5EF4-FFF2-40B4-BE49-F238E27FC236}">
                <a16:creationId xmlns:a16="http://schemas.microsoft.com/office/drawing/2014/main" id="{6E0357F5-5F79-40C2-9E53-EA3F7B18554D}"/>
              </a:ext>
            </a:extLst>
          </p:cNvPr>
          <p:cNvSpPr>
            <a:spLocks noGrp="1"/>
          </p:cNvSpPr>
          <p:nvPr>
            <p:ph idx="1"/>
          </p:nvPr>
        </p:nvSpPr>
        <p:spPr/>
        <p:txBody>
          <a:bodyPr/>
          <a:lstStyle/>
          <a:p>
            <a:endParaRPr lang="en-GB" dirty="0"/>
          </a:p>
          <a:p>
            <a:r>
              <a:rPr lang="en-GB" dirty="0"/>
              <a:t>You have come in to work on our network and you have no documentation. Why is this bad?</a:t>
            </a:r>
          </a:p>
          <a:p>
            <a:endParaRPr lang="en-GB" dirty="0"/>
          </a:p>
          <a:p>
            <a:r>
              <a:rPr lang="en-GB" dirty="0"/>
              <a:t>Fix it!</a:t>
            </a:r>
          </a:p>
          <a:p>
            <a:r>
              <a:rPr lang="en-GB" dirty="0"/>
              <a:t>Take our network</a:t>
            </a:r>
          </a:p>
          <a:p>
            <a:r>
              <a:rPr lang="en-GB" dirty="0"/>
              <a:t>Create a physical and logical network diagram of what we have</a:t>
            </a:r>
          </a:p>
          <a:p>
            <a:r>
              <a:rPr lang="en-GB" dirty="0"/>
              <a:t>You have access to the rooms</a:t>
            </a:r>
          </a:p>
          <a:p>
            <a:r>
              <a:rPr lang="en-GB" dirty="0"/>
              <a:t>We can provide insight on what we have in the server/comms rooms</a:t>
            </a:r>
          </a:p>
          <a:p>
            <a:r>
              <a:rPr lang="en-GB" dirty="0"/>
              <a:t>What do you need to know?</a:t>
            </a:r>
          </a:p>
        </p:txBody>
      </p:sp>
    </p:spTree>
    <p:extLst>
      <p:ext uri="{BB962C8B-B14F-4D97-AF65-F5344CB8AC3E}">
        <p14:creationId xmlns:p14="http://schemas.microsoft.com/office/powerpoint/2010/main" val="2094644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F26D-7D7D-4342-8DF1-C3BB81E4F86F}"/>
              </a:ext>
            </a:extLst>
          </p:cNvPr>
          <p:cNvSpPr>
            <a:spLocks noGrp="1"/>
          </p:cNvSpPr>
          <p:nvPr>
            <p:ph type="title"/>
          </p:nvPr>
        </p:nvSpPr>
        <p:spPr/>
        <p:txBody>
          <a:bodyPr>
            <a:normAutofit/>
          </a:bodyPr>
          <a:lstStyle/>
          <a:p>
            <a:r>
              <a:rPr lang="en-GB" dirty="0"/>
              <a:t>3.2 	Compare and contrast business	continuity and disaster recovery concepts</a:t>
            </a:r>
          </a:p>
        </p:txBody>
      </p:sp>
      <p:sp>
        <p:nvSpPr>
          <p:cNvPr id="8" name="Text Placeholder 7"/>
          <p:cNvSpPr>
            <a:spLocks noGrp="1"/>
          </p:cNvSpPr>
          <p:nvPr>
            <p:ph type="body" sz="half" idx="15"/>
          </p:nvPr>
        </p:nvSpPr>
        <p:spPr>
          <a:xfrm>
            <a:off x="669222" y="2183226"/>
            <a:ext cx="3049702" cy="3603060"/>
          </a:xfrm>
        </p:spPr>
        <p:txBody>
          <a:bodyPr>
            <a:noAutofit/>
          </a:bodyPr>
          <a:lstStyle/>
          <a:p>
            <a:pPr marL="285750" indent="-285750">
              <a:buFont typeface="Arial" panose="020B0604020202020204" pitchFamily="34" charset="0"/>
              <a:buChar char="•"/>
            </a:pPr>
            <a:r>
              <a:rPr lang="en-GB" sz="2400" dirty="0"/>
              <a:t>Availability concepts</a:t>
            </a:r>
          </a:p>
          <a:p>
            <a:pPr marL="742950" lvl="1" indent="-285750">
              <a:buFont typeface="Arial" panose="020B0604020202020204" pitchFamily="34" charset="0"/>
              <a:buChar char="•"/>
            </a:pPr>
            <a:r>
              <a:rPr lang="en-GB" sz="2200" dirty="0"/>
              <a:t>Fault tolerance</a:t>
            </a:r>
          </a:p>
          <a:p>
            <a:pPr marL="742950" lvl="1" indent="-285750">
              <a:buFont typeface="Arial" panose="020B0604020202020204" pitchFamily="34" charset="0"/>
              <a:buChar char="•"/>
            </a:pPr>
            <a:r>
              <a:rPr lang="en-GB" sz="2200" dirty="0"/>
              <a:t>High availability</a:t>
            </a:r>
          </a:p>
          <a:p>
            <a:pPr marL="742950" lvl="1" indent="-285750">
              <a:buFont typeface="Arial" panose="020B0604020202020204" pitchFamily="34" charset="0"/>
              <a:buChar char="•"/>
            </a:pPr>
            <a:r>
              <a:rPr lang="en-GB" sz="2200" dirty="0"/>
              <a:t>Load balancing</a:t>
            </a:r>
          </a:p>
          <a:p>
            <a:pPr marL="742950" lvl="1" indent="-285750">
              <a:buFont typeface="Arial" panose="020B0604020202020204" pitchFamily="34" charset="0"/>
              <a:buChar char="•"/>
            </a:pPr>
            <a:r>
              <a:rPr lang="en-GB" sz="2200" dirty="0"/>
              <a:t>NIC teaming</a:t>
            </a:r>
          </a:p>
          <a:p>
            <a:pPr marL="742950" lvl="1" indent="-285750">
              <a:buFont typeface="Arial" panose="020B0604020202020204" pitchFamily="34" charset="0"/>
              <a:buChar char="•"/>
            </a:pPr>
            <a:r>
              <a:rPr lang="en-GB" sz="2200" dirty="0"/>
              <a:t>Port aggregation</a:t>
            </a:r>
          </a:p>
          <a:p>
            <a:pPr marL="742950" lvl="1" indent="-285750">
              <a:buFont typeface="Arial" panose="020B0604020202020204" pitchFamily="34" charset="0"/>
              <a:buChar char="•"/>
            </a:pPr>
            <a:r>
              <a:rPr lang="en-GB" sz="2200" dirty="0"/>
              <a:t>Clustering</a:t>
            </a:r>
            <a:endParaRPr lang="en-GB" sz="1800" dirty="0"/>
          </a:p>
        </p:txBody>
      </p:sp>
      <p:sp>
        <p:nvSpPr>
          <p:cNvPr id="9" name="Text Placeholder 8"/>
          <p:cNvSpPr>
            <a:spLocks noGrp="1"/>
          </p:cNvSpPr>
          <p:nvPr>
            <p:ph type="body" sz="half" idx="16"/>
          </p:nvPr>
        </p:nvSpPr>
        <p:spPr>
          <a:xfrm>
            <a:off x="3945470" y="2231867"/>
            <a:ext cx="3063240" cy="3603060"/>
          </a:xfrm>
        </p:spPr>
        <p:txBody>
          <a:bodyPr>
            <a:normAutofit fontScale="92500"/>
          </a:bodyPr>
          <a:lstStyle/>
          <a:p>
            <a:pPr marL="342900" indent="-342900">
              <a:buFont typeface="Arial" panose="020B0604020202020204" pitchFamily="34" charset="0"/>
              <a:buChar char="•"/>
            </a:pPr>
            <a:r>
              <a:rPr lang="en-GB" sz="2400" dirty="0"/>
              <a:t>Power management</a:t>
            </a:r>
          </a:p>
          <a:p>
            <a:pPr marL="800100" lvl="1" indent="-342900">
              <a:buFont typeface="Arial" panose="020B0604020202020204" pitchFamily="34" charset="0"/>
              <a:buChar char="•"/>
            </a:pPr>
            <a:r>
              <a:rPr lang="en-GB" sz="2200" dirty="0"/>
              <a:t>Battery backups/UPS</a:t>
            </a:r>
          </a:p>
          <a:p>
            <a:pPr marL="800100" lvl="1" indent="-342900">
              <a:buFont typeface="Arial" panose="020B0604020202020204" pitchFamily="34" charset="0"/>
              <a:buChar char="•"/>
            </a:pPr>
            <a:r>
              <a:rPr lang="en-GB" sz="2200" dirty="0"/>
              <a:t>Power generators</a:t>
            </a:r>
          </a:p>
          <a:p>
            <a:pPr marL="800100" lvl="1" indent="-342900">
              <a:buFont typeface="Arial" panose="020B0604020202020204" pitchFamily="34" charset="0"/>
              <a:buChar char="•"/>
            </a:pPr>
            <a:r>
              <a:rPr lang="en-GB" sz="2200" dirty="0"/>
              <a:t>Dual power supplies</a:t>
            </a:r>
          </a:p>
          <a:p>
            <a:pPr marL="800100" lvl="1" indent="-342900">
              <a:buFont typeface="Arial" panose="020B0604020202020204" pitchFamily="34" charset="0"/>
              <a:buChar char="•"/>
            </a:pPr>
            <a:r>
              <a:rPr lang="en-GB" sz="2200" dirty="0"/>
              <a:t>Redundant circuits</a:t>
            </a:r>
          </a:p>
          <a:p>
            <a:pPr marL="342900" indent="-342900">
              <a:buFont typeface="Arial" panose="020B0604020202020204" pitchFamily="34" charset="0"/>
              <a:buChar char="•"/>
            </a:pPr>
            <a:r>
              <a:rPr lang="en-GB" sz="2200" dirty="0"/>
              <a:t>Recovery</a:t>
            </a:r>
          </a:p>
          <a:p>
            <a:pPr marL="800100" lvl="1" indent="-342900">
              <a:buFont typeface="Arial" panose="020B0604020202020204" pitchFamily="34" charset="0"/>
              <a:buChar char="•"/>
            </a:pPr>
            <a:r>
              <a:rPr lang="en-GB" sz="2000" dirty="0"/>
              <a:t>Cold sites</a:t>
            </a:r>
          </a:p>
          <a:p>
            <a:pPr marL="800100" lvl="1" indent="-342900">
              <a:buFont typeface="Arial" panose="020B0604020202020204" pitchFamily="34" charset="0"/>
              <a:buChar char="•"/>
            </a:pPr>
            <a:r>
              <a:rPr lang="en-GB" sz="2000" dirty="0"/>
              <a:t>Warm sites</a:t>
            </a:r>
          </a:p>
          <a:p>
            <a:pPr marL="800100" lvl="1" indent="-342900">
              <a:buFont typeface="Arial" panose="020B0604020202020204" pitchFamily="34" charset="0"/>
              <a:buChar char="•"/>
            </a:pPr>
            <a:r>
              <a:rPr lang="en-GB" sz="2000" dirty="0"/>
              <a:t>Hot sites</a:t>
            </a:r>
          </a:p>
        </p:txBody>
      </p:sp>
      <p:sp>
        <p:nvSpPr>
          <p:cNvPr id="10" name="Text Placeholder 9"/>
          <p:cNvSpPr>
            <a:spLocks noGrp="1"/>
          </p:cNvSpPr>
          <p:nvPr>
            <p:ph type="body" sz="half" idx="17"/>
          </p:nvPr>
        </p:nvSpPr>
        <p:spPr>
          <a:xfrm>
            <a:off x="7224156" y="2168237"/>
            <a:ext cx="3070025" cy="3603060"/>
          </a:xfrm>
        </p:spPr>
        <p:txBody>
          <a:bodyPr>
            <a:normAutofit/>
          </a:bodyPr>
          <a:lstStyle/>
          <a:p>
            <a:pPr marL="342900" indent="-342900">
              <a:buFont typeface="Arial" panose="020B0604020202020204" pitchFamily="34" charset="0"/>
              <a:buChar char="•"/>
            </a:pPr>
            <a:r>
              <a:rPr lang="en-GB" sz="2400" dirty="0"/>
              <a:t>Backups </a:t>
            </a:r>
          </a:p>
          <a:p>
            <a:pPr marL="800100" lvl="1" indent="-342900">
              <a:buFont typeface="Arial" panose="020B0604020202020204" pitchFamily="34" charset="0"/>
              <a:buChar char="•"/>
            </a:pPr>
            <a:r>
              <a:rPr lang="en-GB" sz="2200" dirty="0"/>
              <a:t>Full</a:t>
            </a:r>
          </a:p>
          <a:p>
            <a:pPr marL="800100" lvl="1" indent="-342900">
              <a:buFont typeface="Arial" panose="020B0604020202020204" pitchFamily="34" charset="0"/>
              <a:buChar char="•"/>
            </a:pPr>
            <a:r>
              <a:rPr lang="en-GB" sz="2200" dirty="0"/>
              <a:t>Differential</a:t>
            </a:r>
          </a:p>
          <a:p>
            <a:pPr marL="800100" lvl="1" indent="-342900">
              <a:buFont typeface="Arial" panose="020B0604020202020204" pitchFamily="34" charset="0"/>
              <a:buChar char="•"/>
            </a:pPr>
            <a:r>
              <a:rPr lang="en-GB" sz="2200" dirty="0"/>
              <a:t>Incremental</a:t>
            </a:r>
          </a:p>
          <a:p>
            <a:pPr marL="342900" indent="-342900">
              <a:buFont typeface="Arial" panose="020B0604020202020204" pitchFamily="34" charset="0"/>
              <a:buChar char="•"/>
            </a:pPr>
            <a:r>
              <a:rPr lang="en-GB" sz="2400" dirty="0"/>
              <a:t>Snapshots</a:t>
            </a:r>
          </a:p>
          <a:p>
            <a:pPr marL="342900" indent="-342900">
              <a:buFont typeface="Arial" panose="020B0604020202020204" pitchFamily="34" charset="0"/>
              <a:buChar char="•"/>
            </a:pPr>
            <a:r>
              <a:rPr lang="en-GB" sz="2200" dirty="0"/>
              <a:t>MTTR</a:t>
            </a:r>
          </a:p>
          <a:p>
            <a:pPr marL="342900" indent="-342900">
              <a:buFont typeface="Arial" panose="020B0604020202020204" pitchFamily="34" charset="0"/>
              <a:buChar char="•"/>
            </a:pPr>
            <a:r>
              <a:rPr lang="en-GB" sz="2200" dirty="0"/>
              <a:t>MTBF</a:t>
            </a:r>
          </a:p>
          <a:p>
            <a:pPr marL="342900" indent="-342900">
              <a:buFont typeface="Arial" panose="020B0604020202020204" pitchFamily="34" charset="0"/>
              <a:buChar char="•"/>
            </a:pPr>
            <a:r>
              <a:rPr lang="en-GB" sz="2200" dirty="0"/>
              <a:t>SLA requirements</a:t>
            </a:r>
          </a:p>
        </p:txBody>
      </p:sp>
    </p:spTree>
    <p:extLst>
      <p:ext uri="{BB962C8B-B14F-4D97-AF65-F5344CB8AC3E}">
        <p14:creationId xmlns:p14="http://schemas.microsoft.com/office/powerpoint/2010/main" val="4264968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D2C95-8E51-4389-821F-2C76FC6117E5}"/>
              </a:ext>
            </a:extLst>
          </p:cNvPr>
          <p:cNvSpPr>
            <a:spLocks noGrp="1"/>
          </p:cNvSpPr>
          <p:nvPr>
            <p:ph type="title"/>
          </p:nvPr>
        </p:nvSpPr>
        <p:spPr/>
        <p:txBody>
          <a:bodyPr>
            <a:normAutofit fontScale="90000"/>
          </a:bodyPr>
          <a:lstStyle/>
          <a:p>
            <a:r>
              <a:rPr lang="en-GB" sz="3600" dirty="0"/>
              <a:t>Availability concepts</a:t>
            </a:r>
            <a:br>
              <a:rPr lang="en-GB" sz="3600" dirty="0"/>
            </a:br>
            <a:endParaRPr lang="en-GB" dirty="0"/>
          </a:p>
        </p:txBody>
      </p:sp>
      <p:sp>
        <p:nvSpPr>
          <p:cNvPr id="9" name="Content Placeholder 8">
            <a:extLst>
              <a:ext uri="{FF2B5EF4-FFF2-40B4-BE49-F238E27FC236}">
                <a16:creationId xmlns:a16="http://schemas.microsoft.com/office/drawing/2014/main" id="{A15D8FCF-F913-4EA1-BA28-74CD0475452B}"/>
              </a:ext>
            </a:extLst>
          </p:cNvPr>
          <p:cNvSpPr>
            <a:spLocks noGrp="1"/>
          </p:cNvSpPr>
          <p:nvPr>
            <p:ph idx="1"/>
          </p:nvPr>
        </p:nvSpPr>
        <p:spPr/>
        <p:txBody>
          <a:bodyPr/>
          <a:lstStyle/>
          <a:p>
            <a:r>
              <a:rPr lang="en-GB" dirty="0"/>
              <a:t>Fault Tolerance</a:t>
            </a:r>
          </a:p>
          <a:p>
            <a:endParaRPr lang="en-GB" dirty="0"/>
          </a:p>
          <a:p>
            <a:r>
              <a:rPr lang="en-GB" dirty="0"/>
              <a:t>What happens if a problem occurs?</a:t>
            </a:r>
          </a:p>
          <a:p>
            <a:endParaRPr lang="en-GB" dirty="0"/>
          </a:p>
          <a:p>
            <a:r>
              <a:rPr lang="en-GB" dirty="0"/>
              <a:t>What is the cost of a problem?</a:t>
            </a:r>
          </a:p>
          <a:p>
            <a:r>
              <a:rPr lang="en-GB" dirty="0"/>
              <a:t>What is the cost of fault tolerance?</a:t>
            </a:r>
          </a:p>
          <a:p>
            <a:endParaRPr lang="en-GB" dirty="0"/>
          </a:p>
          <a:p>
            <a:r>
              <a:rPr lang="en-GB" dirty="0"/>
              <a:t>Cold or Hot site</a:t>
            </a:r>
          </a:p>
          <a:p>
            <a:endParaRPr lang="en-GB" dirty="0"/>
          </a:p>
        </p:txBody>
      </p:sp>
    </p:spTree>
    <p:extLst>
      <p:ext uri="{BB962C8B-B14F-4D97-AF65-F5344CB8AC3E}">
        <p14:creationId xmlns:p14="http://schemas.microsoft.com/office/powerpoint/2010/main" val="3778385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02F65-5499-47F2-9A89-387FE7344E52}"/>
              </a:ext>
            </a:extLst>
          </p:cNvPr>
          <p:cNvSpPr>
            <a:spLocks noGrp="1"/>
          </p:cNvSpPr>
          <p:nvPr>
            <p:ph type="title"/>
          </p:nvPr>
        </p:nvSpPr>
        <p:spPr/>
        <p:txBody>
          <a:bodyPr>
            <a:normAutofit fontScale="90000"/>
          </a:bodyPr>
          <a:lstStyle/>
          <a:p>
            <a:r>
              <a:rPr lang="en-GB" dirty="0"/>
              <a:t>Fault Tolerance</a:t>
            </a:r>
            <a:br>
              <a:rPr lang="en-GB" dirty="0"/>
            </a:br>
            <a:endParaRPr lang="en-GB" dirty="0"/>
          </a:p>
        </p:txBody>
      </p:sp>
      <p:pic>
        <p:nvPicPr>
          <p:cNvPr id="7" name="Graphic 6" descr="Cloud outline">
            <a:extLst>
              <a:ext uri="{FF2B5EF4-FFF2-40B4-BE49-F238E27FC236}">
                <a16:creationId xmlns:a16="http://schemas.microsoft.com/office/drawing/2014/main" id="{95D221D4-1A42-4D59-8AE8-C0616E9F03E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3421" y="2496615"/>
            <a:ext cx="1489969" cy="1489969"/>
          </a:xfrm>
          <a:prstGeom prst="rect">
            <a:avLst/>
          </a:prstGeom>
        </p:spPr>
      </p:pic>
      <p:pic>
        <p:nvPicPr>
          <p:cNvPr id="12" name="Content Placeholder 10" descr="Application&#10;&#10;Description automatically generated with medium confidence">
            <a:extLst>
              <a:ext uri="{FF2B5EF4-FFF2-40B4-BE49-F238E27FC236}">
                <a16:creationId xmlns:a16="http://schemas.microsoft.com/office/drawing/2014/main" id="{642586D8-BB56-4606-AE05-91531000DE5B}"/>
              </a:ext>
            </a:extLst>
          </p:cNvPr>
          <p:cNvPicPr>
            <a:picLocks noChangeAspect="1"/>
          </p:cNvPicPr>
          <p:nvPr/>
        </p:nvPicPr>
        <p:blipFill rotWithShape="1">
          <a:blip r:embed="rId4"/>
          <a:srcRect l="52652" t="-1" r="26134" b="74096"/>
          <a:stretch/>
        </p:blipFill>
        <p:spPr>
          <a:xfrm>
            <a:off x="6399252" y="2895420"/>
            <a:ext cx="1657350" cy="1067159"/>
          </a:xfrm>
          <a:prstGeom prst="rect">
            <a:avLst/>
          </a:prstGeom>
        </p:spPr>
      </p:pic>
      <p:pic>
        <p:nvPicPr>
          <p:cNvPr id="13" name="Picture 12" descr="Application&#10;&#10;Description automatically generated with medium confidence">
            <a:extLst>
              <a:ext uri="{FF2B5EF4-FFF2-40B4-BE49-F238E27FC236}">
                <a16:creationId xmlns:a16="http://schemas.microsoft.com/office/drawing/2014/main" id="{BA1F0401-7AB7-4849-97D4-060B46FC4FB1}"/>
              </a:ext>
            </a:extLst>
          </p:cNvPr>
          <p:cNvPicPr>
            <a:picLocks noChangeAspect="1"/>
          </p:cNvPicPr>
          <p:nvPr/>
        </p:nvPicPr>
        <p:blipFill rotWithShape="1">
          <a:blip r:embed="rId4"/>
          <a:srcRect l="27085" r="55192" b="73754"/>
          <a:stretch/>
        </p:blipFill>
        <p:spPr>
          <a:xfrm>
            <a:off x="3906799" y="2593299"/>
            <a:ext cx="1885951" cy="1472674"/>
          </a:xfrm>
          <a:prstGeom prst="rect">
            <a:avLst/>
          </a:prstGeom>
        </p:spPr>
      </p:pic>
      <p:pic>
        <p:nvPicPr>
          <p:cNvPr id="14" name="Picture 13" descr="Application&#10;&#10;Description automatically generated with medium confidence">
            <a:extLst>
              <a:ext uri="{FF2B5EF4-FFF2-40B4-BE49-F238E27FC236}">
                <a16:creationId xmlns:a16="http://schemas.microsoft.com/office/drawing/2014/main" id="{CDB37F97-8234-4DAB-901A-ADD1F73CC72B}"/>
              </a:ext>
            </a:extLst>
          </p:cNvPr>
          <p:cNvPicPr>
            <a:picLocks noChangeAspect="1"/>
          </p:cNvPicPr>
          <p:nvPr/>
        </p:nvPicPr>
        <p:blipFill rotWithShape="1">
          <a:blip r:embed="rId4"/>
          <a:srcRect l="83657" b="73754"/>
          <a:stretch/>
        </p:blipFill>
        <p:spPr>
          <a:xfrm>
            <a:off x="1817902" y="2593299"/>
            <a:ext cx="1739055" cy="1472674"/>
          </a:xfrm>
          <a:prstGeom prst="rect">
            <a:avLst/>
          </a:prstGeom>
        </p:spPr>
      </p:pic>
      <p:pic>
        <p:nvPicPr>
          <p:cNvPr id="18" name="Graphic 17" descr="Computer outline">
            <a:extLst>
              <a:ext uri="{FF2B5EF4-FFF2-40B4-BE49-F238E27FC236}">
                <a16:creationId xmlns:a16="http://schemas.microsoft.com/office/drawing/2014/main" id="{FC88E066-E1A4-483B-92DF-D8FDAABB0E1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50710" y="2600325"/>
            <a:ext cx="1657350" cy="1657350"/>
          </a:xfrm>
          <a:prstGeom prst="rect">
            <a:avLst/>
          </a:prstGeom>
        </p:spPr>
      </p:pic>
    </p:spTree>
    <p:extLst>
      <p:ext uri="{BB962C8B-B14F-4D97-AF65-F5344CB8AC3E}">
        <p14:creationId xmlns:p14="http://schemas.microsoft.com/office/powerpoint/2010/main" val="624405259"/>
      </p:ext>
    </p:extLst>
  </p:cSld>
  <p:clrMapOvr>
    <a:masterClrMapping/>
  </p:clrMapOvr>
</p:sld>
</file>

<file path=ppt/theme/theme1.xml><?xml version="1.0" encoding="utf-8"?>
<a:theme xmlns:a="http://schemas.openxmlformats.org/drawingml/2006/main" name="WBL-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BL-Template" id="{4B1E4E74-8B2C-4BC2-B6ED-0F6A2A50F8E5}" vid="{17914F44-36C4-47CD-A5F8-5CC70DDC3D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B71502E175D4041AD5498D9462EEF6D" ma:contentTypeVersion="11" ma:contentTypeDescription="Create a new document." ma:contentTypeScope="" ma:versionID="9513faf5fc17fb33e47043d9f4aecf4e">
  <xsd:schema xmlns:xsd="http://www.w3.org/2001/XMLSchema" xmlns:xs="http://www.w3.org/2001/XMLSchema" xmlns:p="http://schemas.microsoft.com/office/2006/metadata/properties" xmlns:ns2="97cb88b6-6f55-437d-af73-4cb2e3d1be32" xmlns:ns3="4a02df82-8de1-40de-837c-d16ad8d3d107" targetNamespace="http://schemas.microsoft.com/office/2006/metadata/properties" ma:root="true" ma:fieldsID="fe52720b6bd63e4542cfd51ab209b0a8" ns2:_="" ns3:_="">
    <xsd:import namespace="97cb88b6-6f55-437d-af73-4cb2e3d1be32"/>
    <xsd:import namespace="4a02df82-8de1-40de-837c-d16ad8d3d10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cb88b6-6f55-437d-af73-4cb2e3d1be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02df82-8de1-40de-837c-d16ad8d3d10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A68CF1-1ECD-476B-A716-E62CB4F1E953}">
  <ds:schemaRefs>
    <ds:schemaRef ds:uri="http://schemas.microsoft.com/sharepoint/v3/contenttype/forms"/>
  </ds:schemaRefs>
</ds:datastoreItem>
</file>

<file path=customXml/itemProps2.xml><?xml version="1.0" encoding="utf-8"?>
<ds:datastoreItem xmlns:ds="http://schemas.openxmlformats.org/officeDocument/2006/customXml" ds:itemID="{922C259D-763B-469B-A2D7-575DCA693137}">
  <ds:schemaRefs>
    <ds:schemaRef ds:uri="http://purl.org/dc/elements/1.1/"/>
    <ds:schemaRef ds:uri="http://schemas.microsoft.com/office/2006/metadata/properties"/>
    <ds:schemaRef ds:uri="http://purl.org/dc/dcmitype/"/>
    <ds:schemaRef ds:uri="http://www.w3.org/XML/1998/namespace"/>
    <ds:schemaRef ds:uri="http://schemas.openxmlformats.org/package/2006/metadata/core-properties"/>
    <ds:schemaRef ds:uri="http://schemas.microsoft.com/office/2006/documentManagement/types"/>
    <ds:schemaRef ds:uri="97cb88b6-6f55-437d-af73-4cb2e3d1be32"/>
    <ds:schemaRef ds:uri="http://schemas.microsoft.com/office/infopath/2007/PartnerControls"/>
    <ds:schemaRef ds:uri="4a02df82-8de1-40de-837c-d16ad8d3d107"/>
    <ds:schemaRef ds:uri="http://purl.org/dc/terms/"/>
  </ds:schemaRefs>
</ds:datastoreItem>
</file>

<file path=customXml/itemProps3.xml><?xml version="1.0" encoding="utf-8"?>
<ds:datastoreItem xmlns:ds="http://schemas.openxmlformats.org/officeDocument/2006/customXml" ds:itemID="{3F127A03-626F-4465-A54C-FC6076B605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cb88b6-6f55-437d-af73-4cb2e3d1be32"/>
    <ds:schemaRef ds:uri="4a02df82-8de1-40de-837c-d16ad8d3d1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188</TotalTime>
  <Words>3033</Words>
  <Application>Microsoft Office PowerPoint</Application>
  <PresentationFormat>Widescreen</PresentationFormat>
  <Paragraphs>383</Paragraphs>
  <Slides>38</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Calibri</vt:lpstr>
      <vt:lpstr>WBL-Template</vt:lpstr>
      <vt:lpstr>3.1  Given a scenario, use appropriate documentation and diagrams to manage the network</vt:lpstr>
      <vt:lpstr>Documentation</vt:lpstr>
      <vt:lpstr>Change Management</vt:lpstr>
      <vt:lpstr>Network symbols</vt:lpstr>
      <vt:lpstr>Logical and physical network diagrams</vt:lpstr>
      <vt:lpstr>Create a network diagram</vt:lpstr>
      <vt:lpstr>3.2  Compare and contrast business continuity and disaster recovery concepts</vt:lpstr>
      <vt:lpstr>Availability concepts </vt:lpstr>
      <vt:lpstr>Fault Tolerance </vt:lpstr>
      <vt:lpstr>Fault Tolerance </vt:lpstr>
      <vt:lpstr>High availability network </vt:lpstr>
      <vt:lpstr>Load Balancers</vt:lpstr>
      <vt:lpstr>Full backup </vt:lpstr>
      <vt:lpstr>Incremental backup </vt:lpstr>
      <vt:lpstr>Differential backup </vt:lpstr>
      <vt:lpstr>3.3  Explain common scanning, monitoring and patching processes and summarize their expected outputs </vt:lpstr>
      <vt:lpstr>Performance Monitoring</vt:lpstr>
      <vt:lpstr>Network Monitoring Utilities</vt:lpstr>
      <vt:lpstr>Monitoring tools </vt:lpstr>
      <vt:lpstr>Network analyzers </vt:lpstr>
      <vt:lpstr>SNMP </vt:lpstr>
      <vt:lpstr>SNMP (Cont.) </vt:lpstr>
      <vt:lpstr>SNMP versions </vt:lpstr>
      <vt:lpstr>Syslog </vt:lpstr>
      <vt:lpstr>System logs </vt:lpstr>
      <vt:lpstr>System logs (Cont.)</vt:lpstr>
      <vt:lpstr>SIEM </vt:lpstr>
      <vt:lpstr>SIEM Capabilities</vt:lpstr>
      <vt:lpstr>SIEM Tools</vt:lpstr>
      <vt:lpstr>Metrics</vt:lpstr>
      <vt:lpstr>About metrics </vt:lpstr>
      <vt:lpstr>Performance tracking </vt:lpstr>
      <vt:lpstr>Analysing Performance Metrics</vt:lpstr>
      <vt:lpstr>Patch Management</vt:lpstr>
      <vt:lpstr>Patch Management</vt:lpstr>
      <vt:lpstr>Vulnerability Scanning</vt:lpstr>
      <vt:lpstr>3.4 Given a scenario, use remote access methods </vt:lpstr>
      <vt:lpstr>3.5 Identify policies and best practices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Developer Technician</dc:title>
  <dc:creator>Bob Higgie</dc:creator>
  <cp:lastModifiedBy>Andrew Cracknell</cp:lastModifiedBy>
  <cp:revision>24</cp:revision>
  <dcterms:created xsi:type="dcterms:W3CDTF">2021-08-03T12:13:29Z</dcterms:created>
  <dcterms:modified xsi:type="dcterms:W3CDTF">2021-09-01T19:46:43Z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0x010100DB71502E175D4041AD5498D9462EEF6D</vt:lpwstr>
  </property>
</Properties>
</file>