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9" r:id="rId6"/>
  </p:sldMasterIdLst>
  <p:notesMasterIdLst>
    <p:notesMasterId r:id="rId293"/>
  </p:notesMasterIdLst>
  <p:sldIdLst>
    <p:sldId id="610" r:id="rId7"/>
    <p:sldId id="311" r:id="rId8"/>
    <p:sldId id="1439" r:id="rId9"/>
    <p:sldId id="1549" r:id="rId10"/>
    <p:sldId id="1548" r:id="rId11"/>
    <p:sldId id="1571" r:id="rId12"/>
    <p:sldId id="1389" r:id="rId13"/>
    <p:sldId id="1443" r:id="rId14"/>
    <p:sldId id="1323" r:id="rId15"/>
    <p:sldId id="1320" r:id="rId16"/>
    <p:sldId id="1507" r:id="rId17"/>
    <p:sldId id="1321" r:id="rId18"/>
    <p:sldId id="1322" r:id="rId19"/>
    <p:sldId id="1559" r:id="rId20"/>
    <p:sldId id="1560" r:id="rId21"/>
    <p:sldId id="1561" r:id="rId22"/>
    <p:sldId id="1562" r:id="rId23"/>
    <p:sldId id="1563" r:id="rId24"/>
    <p:sldId id="1564" r:id="rId25"/>
    <p:sldId id="1565" r:id="rId26"/>
    <p:sldId id="1566" r:id="rId27"/>
    <p:sldId id="1569" r:id="rId28"/>
    <p:sldId id="264" r:id="rId29"/>
    <p:sldId id="265" r:id="rId30"/>
    <p:sldId id="266" r:id="rId31"/>
    <p:sldId id="267" r:id="rId32"/>
    <p:sldId id="268" r:id="rId33"/>
    <p:sldId id="269" r:id="rId34"/>
    <p:sldId id="1508" r:id="rId35"/>
    <p:sldId id="1509" r:id="rId36"/>
    <p:sldId id="1570" r:id="rId37"/>
    <p:sldId id="1532" r:id="rId38"/>
    <p:sldId id="1535" r:id="rId39"/>
    <p:sldId id="1536" r:id="rId40"/>
    <p:sldId id="1537" r:id="rId41"/>
    <p:sldId id="1538" r:id="rId42"/>
    <p:sldId id="1539" r:id="rId43"/>
    <p:sldId id="1540" r:id="rId44"/>
    <p:sldId id="1541" r:id="rId45"/>
    <p:sldId id="1542" r:id="rId46"/>
    <p:sldId id="1543" r:id="rId47"/>
    <p:sldId id="1544" r:id="rId48"/>
    <p:sldId id="1533" r:id="rId49"/>
    <p:sldId id="1534" r:id="rId50"/>
    <p:sldId id="1546" r:id="rId51"/>
    <p:sldId id="1545" r:id="rId52"/>
    <p:sldId id="1437" r:id="rId53"/>
    <p:sldId id="1391" r:id="rId54"/>
    <p:sldId id="1445" r:id="rId55"/>
    <p:sldId id="1444" r:id="rId56"/>
    <p:sldId id="1490" r:id="rId57"/>
    <p:sldId id="1491" r:id="rId58"/>
    <p:sldId id="1492" r:id="rId59"/>
    <p:sldId id="1493" r:id="rId60"/>
    <p:sldId id="1581" r:id="rId61"/>
    <p:sldId id="1451" r:id="rId62"/>
    <p:sldId id="1452" r:id="rId63"/>
    <p:sldId id="1453" r:id="rId64"/>
    <p:sldId id="1454" r:id="rId65"/>
    <p:sldId id="1575" r:id="rId66"/>
    <p:sldId id="1455" r:id="rId67"/>
    <p:sldId id="1550" r:id="rId68"/>
    <p:sldId id="1572" r:id="rId69"/>
    <p:sldId id="1551" r:id="rId70"/>
    <p:sldId id="1552" r:id="rId71"/>
    <p:sldId id="1573" r:id="rId72"/>
    <p:sldId id="1576" r:id="rId73"/>
    <p:sldId id="1553" r:id="rId74"/>
    <p:sldId id="1574" r:id="rId75"/>
    <p:sldId id="1554" r:id="rId76"/>
    <p:sldId id="1555" r:id="rId77"/>
    <p:sldId id="1577" r:id="rId78"/>
    <p:sldId id="1578" r:id="rId79"/>
    <p:sldId id="1556" r:id="rId80"/>
    <p:sldId id="1579" r:id="rId81"/>
    <p:sldId id="1557" r:id="rId82"/>
    <p:sldId id="1580" r:id="rId83"/>
    <p:sldId id="1558" r:id="rId84"/>
    <p:sldId id="1456" r:id="rId85"/>
    <p:sldId id="1440" r:id="rId86"/>
    <p:sldId id="1584" r:id="rId87"/>
    <p:sldId id="1593" r:id="rId88"/>
    <p:sldId id="1585" r:id="rId89"/>
    <p:sldId id="1587" r:id="rId90"/>
    <p:sldId id="1588" r:id="rId91"/>
    <p:sldId id="1589" r:id="rId92"/>
    <p:sldId id="1590" r:id="rId93"/>
    <p:sldId id="1591" r:id="rId94"/>
    <p:sldId id="1592" r:id="rId95"/>
    <p:sldId id="1594" r:id="rId96"/>
    <p:sldId id="1595" r:id="rId97"/>
    <p:sldId id="1596" r:id="rId98"/>
    <p:sldId id="1597" r:id="rId99"/>
    <p:sldId id="1598" r:id="rId100"/>
    <p:sldId id="1599" r:id="rId101"/>
    <p:sldId id="1600" r:id="rId102"/>
    <p:sldId id="1604" r:id="rId103"/>
    <p:sldId id="1601" r:id="rId104"/>
    <p:sldId id="1603" r:id="rId105"/>
    <p:sldId id="1602" r:id="rId106"/>
    <p:sldId id="1610" r:id="rId107"/>
    <p:sldId id="1609" r:id="rId108"/>
    <p:sldId id="1624" r:id="rId109"/>
    <p:sldId id="1625" r:id="rId110"/>
    <p:sldId id="1627" r:id="rId111"/>
    <p:sldId id="1630" r:id="rId112"/>
    <p:sldId id="1631" r:id="rId113"/>
    <p:sldId id="1632" r:id="rId114"/>
    <p:sldId id="1628" r:id="rId115"/>
    <p:sldId id="1608" r:id="rId116"/>
    <p:sldId id="1607" r:id="rId117"/>
    <p:sldId id="1605" r:id="rId118"/>
    <p:sldId id="1611" r:id="rId119"/>
    <p:sldId id="1606" r:id="rId120"/>
    <p:sldId id="1613" r:id="rId121"/>
    <p:sldId id="1612" r:id="rId122"/>
    <p:sldId id="1616" r:id="rId123"/>
    <p:sldId id="1620" r:id="rId124"/>
    <p:sldId id="1621" r:id="rId125"/>
    <p:sldId id="1622" r:id="rId126"/>
    <p:sldId id="1623" r:id="rId127"/>
    <p:sldId id="1619" r:id="rId128"/>
    <p:sldId id="1617" r:id="rId129"/>
    <p:sldId id="1618" r:id="rId130"/>
    <p:sldId id="1633" r:id="rId131"/>
    <p:sldId id="1615" r:id="rId132"/>
    <p:sldId id="1614" r:id="rId133"/>
    <p:sldId id="1586" r:id="rId134"/>
    <p:sldId id="1446" r:id="rId135"/>
    <p:sldId id="1447" r:id="rId136"/>
    <p:sldId id="1448" r:id="rId137"/>
    <p:sldId id="1449" r:id="rId138"/>
    <p:sldId id="1450" r:id="rId139"/>
    <p:sldId id="1547" r:id="rId140"/>
    <p:sldId id="1293" r:id="rId141"/>
    <p:sldId id="262" r:id="rId142"/>
    <p:sldId id="257" r:id="rId143"/>
    <p:sldId id="697" r:id="rId144"/>
    <p:sldId id="1568" r:id="rId145"/>
    <p:sldId id="1429" r:id="rId146"/>
    <p:sldId id="1430" r:id="rId147"/>
    <p:sldId id="1427" r:id="rId148"/>
    <p:sldId id="328" r:id="rId149"/>
    <p:sldId id="1436" r:id="rId150"/>
    <p:sldId id="279" r:id="rId151"/>
    <p:sldId id="280" r:id="rId152"/>
    <p:sldId id="258" r:id="rId153"/>
    <p:sldId id="261" r:id="rId154"/>
    <p:sldId id="1431" r:id="rId155"/>
    <p:sldId id="263" r:id="rId156"/>
    <p:sldId id="1432" r:id="rId157"/>
    <p:sldId id="273" r:id="rId158"/>
    <p:sldId id="278" r:id="rId159"/>
    <p:sldId id="329" r:id="rId160"/>
    <p:sldId id="330" r:id="rId161"/>
    <p:sldId id="331" r:id="rId162"/>
    <p:sldId id="332" r:id="rId163"/>
    <p:sldId id="281" r:id="rId164"/>
    <p:sldId id="283" r:id="rId165"/>
    <p:sldId id="284" r:id="rId166"/>
    <p:sldId id="285" r:id="rId167"/>
    <p:sldId id="282" r:id="rId168"/>
    <p:sldId id="286" r:id="rId169"/>
    <p:sldId id="287" r:id="rId170"/>
    <p:sldId id="1433" r:id="rId171"/>
    <p:sldId id="288" r:id="rId172"/>
    <p:sldId id="289" r:id="rId173"/>
    <p:sldId id="291" r:id="rId174"/>
    <p:sldId id="292" r:id="rId175"/>
    <p:sldId id="272" r:id="rId176"/>
    <p:sldId id="1084" r:id="rId177"/>
    <p:sldId id="1083" r:id="rId178"/>
    <p:sldId id="1082" r:id="rId179"/>
    <p:sldId id="1457" r:id="rId180"/>
    <p:sldId id="1458" r:id="rId181"/>
    <p:sldId id="1459" r:id="rId182"/>
    <p:sldId id="1460" r:id="rId183"/>
    <p:sldId id="1461" r:id="rId184"/>
    <p:sldId id="1462" r:id="rId185"/>
    <p:sldId id="1463" r:id="rId186"/>
    <p:sldId id="1464" r:id="rId187"/>
    <p:sldId id="1465" r:id="rId188"/>
    <p:sldId id="1466" r:id="rId189"/>
    <p:sldId id="1467" r:id="rId190"/>
    <p:sldId id="1468" r:id="rId191"/>
    <p:sldId id="1469" r:id="rId192"/>
    <p:sldId id="1470" r:id="rId193"/>
    <p:sldId id="1471" r:id="rId194"/>
    <p:sldId id="1472" r:id="rId195"/>
    <p:sldId id="1473" r:id="rId196"/>
    <p:sldId id="1474" r:id="rId197"/>
    <p:sldId id="1475" r:id="rId198"/>
    <p:sldId id="1476" r:id="rId199"/>
    <p:sldId id="1477" r:id="rId200"/>
    <p:sldId id="1478" r:id="rId201"/>
    <p:sldId id="1479" r:id="rId202"/>
    <p:sldId id="1480" r:id="rId203"/>
    <p:sldId id="1481" r:id="rId204"/>
    <p:sldId id="1482" r:id="rId205"/>
    <p:sldId id="1483" r:id="rId206"/>
    <p:sldId id="1484" r:id="rId207"/>
    <p:sldId id="1485" r:id="rId208"/>
    <p:sldId id="1486" r:id="rId209"/>
    <p:sldId id="1487" r:id="rId210"/>
    <p:sldId id="1488" r:id="rId211"/>
    <p:sldId id="1489" r:id="rId212"/>
    <p:sldId id="1494" r:id="rId213"/>
    <p:sldId id="1531" r:id="rId214"/>
    <p:sldId id="1441" r:id="rId215"/>
    <p:sldId id="1582" r:id="rId216"/>
    <p:sldId id="1442" r:id="rId217"/>
    <p:sldId id="1495" r:id="rId218"/>
    <p:sldId id="1496" r:id="rId219"/>
    <p:sldId id="1497" r:id="rId220"/>
    <p:sldId id="1498" r:id="rId221"/>
    <p:sldId id="1499" r:id="rId222"/>
    <p:sldId id="1500" r:id="rId223"/>
    <p:sldId id="1501" r:id="rId224"/>
    <p:sldId id="1502" r:id="rId225"/>
    <p:sldId id="1503" r:id="rId226"/>
    <p:sldId id="1504" r:id="rId227"/>
    <p:sldId id="1505" r:id="rId228"/>
    <p:sldId id="1506" r:id="rId229"/>
    <p:sldId id="1511" r:id="rId230"/>
    <p:sldId id="1512" r:id="rId231"/>
    <p:sldId id="1513" r:id="rId232"/>
    <p:sldId id="1514" r:id="rId233"/>
    <p:sldId id="1636" r:id="rId234"/>
    <p:sldId id="1519" r:id="rId235"/>
    <p:sldId id="1515" r:id="rId236"/>
    <p:sldId id="1516" r:id="rId237"/>
    <p:sldId id="1517" r:id="rId238"/>
    <p:sldId id="1518" r:id="rId239"/>
    <p:sldId id="1521" r:id="rId240"/>
    <p:sldId id="1522" r:id="rId241"/>
    <p:sldId id="1525" r:id="rId242"/>
    <p:sldId id="1524" r:id="rId243"/>
    <p:sldId id="1526" r:id="rId244"/>
    <p:sldId id="1520" r:id="rId245"/>
    <p:sldId id="1527" r:id="rId246"/>
    <p:sldId id="1635" r:id="rId247"/>
    <p:sldId id="1529" r:id="rId248"/>
    <p:sldId id="1528" r:id="rId249"/>
    <p:sldId id="1530" r:id="rId250"/>
    <p:sldId id="1634" r:id="rId251"/>
    <p:sldId id="1567" r:id="rId252"/>
    <p:sldId id="295" r:id="rId253"/>
    <p:sldId id="293" r:id="rId254"/>
    <p:sldId id="294" r:id="rId255"/>
    <p:sldId id="296" r:id="rId256"/>
    <p:sldId id="1434" r:id="rId257"/>
    <p:sldId id="298" r:id="rId258"/>
    <p:sldId id="299" r:id="rId259"/>
    <p:sldId id="300" r:id="rId260"/>
    <p:sldId id="301" r:id="rId261"/>
    <p:sldId id="302" r:id="rId262"/>
    <p:sldId id="303" r:id="rId263"/>
    <p:sldId id="304" r:id="rId264"/>
    <p:sldId id="305" r:id="rId265"/>
    <p:sldId id="306" r:id="rId266"/>
    <p:sldId id="307" r:id="rId267"/>
    <p:sldId id="308" r:id="rId268"/>
    <p:sldId id="309" r:id="rId269"/>
    <p:sldId id="310" r:id="rId270"/>
    <p:sldId id="1435" r:id="rId271"/>
    <p:sldId id="312" r:id="rId272"/>
    <p:sldId id="313" r:id="rId273"/>
    <p:sldId id="314" r:id="rId274"/>
    <p:sldId id="315" r:id="rId275"/>
    <p:sldId id="316" r:id="rId276"/>
    <p:sldId id="317" r:id="rId277"/>
    <p:sldId id="318" r:id="rId278"/>
    <p:sldId id="319" r:id="rId279"/>
    <p:sldId id="320" r:id="rId280"/>
    <p:sldId id="321" r:id="rId281"/>
    <p:sldId id="322" r:id="rId282"/>
    <p:sldId id="323" r:id="rId283"/>
    <p:sldId id="324" r:id="rId284"/>
    <p:sldId id="325" r:id="rId285"/>
    <p:sldId id="326" r:id="rId286"/>
    <p:sldId id="327" r:id="rId287"/>
    <p:sldId id="333" r:id="rId288"/>
    <p:sldId id="334" r:id="rId289"/>
    <p:sldId id="335" r:id="rId290"/>
    <p:sldId id="297" r:id="rId291"/>
    <p:sldId id="1510" r:id="rId2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279543-55D0-0982-874F-C3EE281CA3FA}" name="Sulaiman Janjua" initials="SJ" userId="Sulaiman Janjua" providerId="None"/>
  <p188:author id="{8460267B-2309-0213-288B-986F47AD3B10}" name="Sulaiman Janjua" initials="SJ" userId="S::janjus@gloscol.ac.uk::66b971f6-af07-45ac-89ef-0fb24ce361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E0647E-1763-4032-BE06-2065D4E428C2}" v="261" dt="2022-09-16T09:00:06.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312"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99" Type="http://schemas.microsoft.com/office/2015/10/relationships/revisionInfo" Target="revisionInfo.xml"/><Relationship Id="rId21" Type="http://schemas.openxmlformats.org/officeDocument/2006/relationships/slide" Target="slides/slide15.xml"/><Relationship Id="rId63" Type="http://schemas.openxmlformats.org/officeDocument/2006/relationships/slide" Target="slides/slide57.xml"/><Relationship Id="rId159" Type="http://schemas.openxmlformats.org/officeDocument/2006/relationships/slide" Target="slides/slide153.xml"/><Relationship Id="rId170" Type="http://schemas.openxmlformats.org/officeDocument/2006/relationships/slide" Target="slides/slide164.xml"/><Relationship Id="rId226" Type="http://schemas.openxmlformats.org/officeDocument/2006/relationships/slide" Target="slides/slide220.xml"/><Relationship Id="rId268" Type="http://schemas.openxmlformats.org/officeDocument/2006/relationships/slide" Target="slides/slide262.xml"/><Relationship Id="rId32" Type="http://schemas.openxmlformats.org/officeDocument/2006/relationships/slide" Target="slides/slide26.xml"/><Relationship Id="rId74" Type="http://schemas.openxmlformats.org/officeDocument/2006/relationships/slide" Target="slides/slide68.xml"/><Relationship Id="rId128" Type="http://schemas.openxmlformats.org/officeDocument/2006/relationships/slide" Target="slides/slide122.xml"/><Relationship Id="rId5" Type="http://schemas.openxmlformats.org/officeDocument/2006/relationships/slideMaster" Target="slideMasters/slideMaster2.xml"/><Relationship Id="rId181" Type="http://schemas.openxmlformats.org/officeDocument/2006/relationships/slide" Target="slides/slide175.xml"/><Relationship Id="rId237" Type="http://schemas.openxmlformats.org/officeDocument/2006/relationships/slide" Target="slides/slide231.xml"/><Relationship Id="rId279" Type="http://schemas.openxmlformats.org/officeDocument/2006/relationships/slide" Target="slides/slide273.xml"/><Relationship Id="rId43" Type="http://schemas.openxmlformats.org/officeDocument/2006/relationships/slide" Target="slides/slide37.xml"/><Relationship Id="rId139" Type="http://schemas.openxmlformats.org/officeDocument/2006/relationships/slide" Target="slides/slide133.xml"/><Relationship Id="rId290" Type="http://schemas.openxmlformats.org/officeDocument/2006/relationships/slide" Target="slides/slide284.xml"/><Relationship Id="rId85" Type="http://schemas.openxmlformats.org/officeDocument/2006/relationships/slide" Target="slides/slide79.xml"/><Relationship Id="rId150" Type="http://schemas.openxmlformats.org/officeDocument/2006/relationships/slide" Target="slides/slide144.xml"/><Relationship Id="rId192" Type="http://schemas.openxmlformats.org/officeDocument/2006/relationships/slide" Target="slides/slide186.xml"/><Relationship Id="rId206" Type="http://schemas.openxmlformats.org/officeDocument/2006/relationships/slide" Target="slides/slide200.xml"/><Relationship Id="rId248" Type="http://schemas.openxmlformats.org/officeDocument/2006/relationships/slide" Target="slides/slide242.xml"/><Relationship Id="rId12" Type="http://schemas.openxmlformats.org/officeDocument/2006/relationships/slide" Target="slides/slide6.xml"/><Relationship Id="rId108" Type="http://schemas.openxmlformats.org/officeDocument/2006/relationships/slide" Target="slides/slide102.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slide" Target="slides/slide176.xml"/><Relationship Id="rId217" Type="http://schemas.openxmlformats.org/officeDocument/2006/relationships/slide" Target="slides/slide211.xml"/><Relationship Id="rId6" Type="http://schemas.openxmlformats.org/officeDocument/2006/relationships/slideMaster" Target="slideMasters/slideMaster3.xml"/><Relationship Id="rId238" Type="http://schemas.openxmlformats.org/officeDocument/2006/relationships/slide" Target="slides/slide232.xml"/><Relationship Id="rId259" Type="http://schemas.openxmlformats.org/officeDocument/2006/relationships/slide" Target="slides/slide253.xml"/><Relationship Id="rId23" Type="http://schemas.openxmlformats.org/officeDocument/2006/relationships/slide" Target="slides/slide17.xml"/><Relationship Id="rId119" Type="http://schemas.openxmlformats.org/officeDocument/2006/relationships/slide" Target="slides/slide113.xml"/><Relationship Id="rId270" Type="http://schemas.openxmlformats.org/officeDocument/2006/relationships/slide" Target="slides/slide264.xml"/><Relationship Id="rId291" Type="http://schemas.openxmlformats.org/officeDocument/2006/relationships/slide" Target="slides/slide285.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slide" Target="slides/slide166.xml"/><Relationship Id="rId193" Type="http://schemas.openxmlformats.org/officeDocument/2006/relationships/slide" Target="slides/slide187.xml"/><Relationship Id="rId207" Type="http://schemas.openxmlformats.org/officeDocument/2006/relationships/slide" Target="slides/slide201.xml"/><Relationship Id="rId228" Type="http://schemas.openxmlformats.org/officeDocument/2006/relationships/slide" Target="slides/slide222.xml"/><Relationship Id="rId249" Type="http://schemas.openxmlformats.org/officeDocument/2006/relationships/slide" Target="slides/slide243.xml"/><Relationship Id="rId13" Type="http://schemas.openxmlformats.org/officeDocument/2006/relationships/slide" Target="slides/slide7.xml"/><Relationship Id="rId109" Type="http://schemas.openxmlformats.org/officeDocument/2006/relationships/slide" Target="slides/slide103.xml"/><Relationship Id="rId260" Type="http://schemas.openxmlformats.org/officeDocument/2006/relationships/slide" Target="slides/slide254.xml"/><Relationship Id="rId281" Type="http://schemas.openxmlformats.org/officeDocument/2006/relationships/slide" Target="slides/slide275.xml"/><Relationship Id="rId34" Type="http://schemas.openxmlformats.org/officeDocument/2006/relationships/slide" Target="slides/slide28.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20" Type="http://schemas.openxmlformats.org/officeDocument/2006/relationships/slide" Target="slides/slide114.xml"/><Relationship Id="rId141" Type="http://schemas.openxmlformats.org/officeDocument/2006/relationships/slide" Target="slides/slide135.xml"/><Relationship Id="rId7" Type="http://schemas.openxmlformats.org/officeDocument/2006/relationships/slide" Target="slides/slide1.xml"/><Relationship Id="rId162" Type="http://schemas.openxmlformats.org/officeDocument/2006/relationships/slide" Target="slides/slide156.xml"/><Relationship Id="rId183" Type="http://schemas.openxmlformats.org/officeDocument/2006/relationships/slide" Target="slides/slide177.xml"/><Relationship Id="rId218" Type="http://schemas.openxmlformats.org/officeDocument/2006/relationships/slide" Target="slides/slide212.xml"/><Relationship Id="rId239" Type="http://schemas.openxmlformats.org/officeDocument/2006/relationships/slide" Target="slides/slide233.xml"/><Relationship Id="rId250" Type="http://schemas.openxmlformats.org/officeDocument/2006/relationships/slide" Target="slides/slide244.xml"/><Relationship Id="rId271" Type="http://schemas.openxmlformats.org/officeDocument/2006/relationships/slide" Target="slides/slide265.xml"/><Relationship Id="rId292" Type="http://schemas.openxmlformats.org/officeDocument/2006/relationships/slide" Target="slides/slide286.xml"/><Relationship Id="rId24" Type="http://schemas.openxmlformats.org/officeDocument/2006/relationships/slide" Target="slides/slide18.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31" Type="http://schemas.openxmlformats.org/officeDocument/2006/relationships/slide" Target="slides/slide125.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slide" Target="slides/slide188.xml"/><Relationship Id="rId208" Type="http://schemas.openxmlformats.org/officeDocument/2006/relationships/slide" Target="slides/slide202.xml"/><Relationship Id="rId229" Type="http://schemas.openxmlformats.org/officeDocument/2006/relationships/slide" Target="slides/slide223.xml"/><Relationship Id="rId240" Type="http://schemas.openxmlformats.org/officeDocument/2006/relationships/slide" Target="slides/slide234.xml"/><Relationship Id="rId261" Type="http://schemas.openxmlformats.org/officeDocument/2006/relationships/slide" Target="slides/slide255.xml"/><Relationship Id="rId14" Type="http://schemas.openxmlformats.org/officeDocument/2006/relationships/slide" Target="slides/slide8.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282" Type="http://schemas.openxmlformats.org/officeDocument/2006/relationships/slide" Target="slides/slide276.xml"/><Relationship Id="rId8" Type="http://schemas.openxmlformats.org/officeDocument/2006/relationships/slide" Target="slides/slide2.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219" Type="http://schemas.openxmlformats.org/officeDocument/2006/relationships/slide" Target="slides/slide213.xml"/><Relationship Id="rId230" Type="http://schemas.openxmlformats.org/officeDocument/2006/relationships/slide" Target="slides/slide224.xml"/><Relationship Id="rId251" Type="http://schemas.openxmlformats.org/officeDocument/2006/relationships/slide" Target="slides/slide245.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72" Type="http://schemas.openxmlformats.org/officeDocument/2006/relationships/slide" Target="slides/slide266.xml"/><Relationship Id="rId293" Type="http://schemas.openxmlformats.org/officeDocument/2006/relationships/notesMaster" Target="notesMasters/notesMaster1.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95" Type="http://schemas.openxmlformats.org/officeDocument/2006/relationships/slide" Target="slides/slide189.xml"/><Relationship Id="rId209" Type="http://schemas.openxmlformats.org/officeDocument/2006/relationships/slide" Target="slides/slide203.xml"/><Relationship Id="rId220" Type="http://schemas.openxmlformats.org/officeDocument/2006/relationships/slide" Target="slides/slide214.xml"/><Relationship Id="rId241" Type="http://schemas.openxmlformats.org/officeDocument/2006/relationships/slide" Target="slides/slide23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262" Type="http://schemas.openxmlformats.org/officeDocument/2006/relationships/slide" Target="slides/slide256.xml"/><Relationship Id="rId283" Type="http://schemas.openxmlformats.org/officeDocument/2006/relationships/slide" Target="slides/slide277.xml"/><Relationship Id="rId78" Type="http://schemas.openxmlformats.org/officeDocument/2006/relationships/slide" Target="slides/slide72.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64" Type="http://schemas.openxmlformats.org/officeDocument/2006/relationships/slide" Target="slides/slide158.xml"/><Relationship Id="rId185" Type="http://schemas.openxmlformats.org/officeDocument/2006/relationships/slide" Target="slides/slide179.xml"/><Relationship Id="rId9" Type="http://schemas.openxmlformats.org/officeDocument/2006/relationships/slide" Target="slides/slide3.xml"/><Relationship Id="rId210" Type="http://schemas.openxmlformats.org/officeDocument/2006/relationships/slide" Target="slides/slide204.xml"/><Relationship Id="rId26" Type="http://schemas.openxmlformats.org/officeDocument/2006/relationships/slide" Target="slides/slide20.xml"/><Relationship Id="rId231" Type="http://schemas.openxmlformats.org/officeDocument/2006/relationships/slide" Target="slides/slide225.xml"/><Relationship Id="rId252" Type="http://schemas.openxmlformats.org/officeDocument/2006/relationships/slide" Target="slides/slide246.xml"/><Relationship Id="rId273" Type="http://schemas.openxmlformats.org/officeDocument/2006/relationships/slide" Target="slides/slide267.xml"/><Relationship Id="rId294" Type="http://schemas.openxmlformats.org/officeDocument/2006/relationships/presProps" Target="presProps.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96" Type="http://schemas.openxmlformats.org/officeDocument/2006/relationships/slide" Target="slides/slide190.xml"/><Relationship Id="rId200" Type="http://schemas.openxmlformats.org/officeDocument/2006/relationships/slide" Target="slides/slide194.xml"/><Relationship Id="rId16" Type="http://schemas.openxmlformats.org/officeDocument/2006/relationships/slide" Target="slides/slide10.xml"/><Relationship Id="rId221" Type="http://schemas.openxmlformats.org/officeDocument/2006/relationships/slide" Target="slides/slide215.xml"/><Relationship Id="rId242" Type="http://schemas.openxmlformats.org/officeDocument/2006/relationships/slide" Target="slides/slide236.xml"/><Relationship Id="rId263" Type="http://schemas.openxmlformats.org/officeDocument/2006/relationships/slide" Target="slides/slide257.xml"/><Relationship Id="rId284" Type="http://schemas.openxmlformats.org/officeDocument/2006/relationships/slide" Target="slides/slide278.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211" Type="http://schemas.openxmlformats.org/officeDocument/2006/relationships/slide" Target="slides/slide205.xml"/><Relationship Id="rId232" Type="http://schemas.openxmlformats.org/officeDocument/2006/relationships/slide" Target="slides/slide226.xml"/><Relationship Id="rId253" Type="http://schemas.openxmlformats.org/officeDocument/2006/relationships/slide" Target="slides/slide247.xml"/><Relationship Id="rId274" Type="http://schemas.openxmlformats.org/officeDocument/2006/relationships/slide" Target="slides/slide268.xml"/><Relationship Id="rId295" Type="http://schemas.openxmlformats.org/officeDocument/2006/relationships/viewProps" Target="viewProps.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97" Type="http://schemas.openxmlformats.org/officeDocument/2006/relationships/slide" Target="slides/slide191.xml"/><Relationship Id="rId201" Type="http://schemas.openxmlformats.org/officeDocument/2006/relationships/slide" Target="slides/slide195.xml"/><Relationship Id="rId222" Type="http://schemas.openxmlformats.org/officeDocument/2006/relationships/slide" Target="slides/slide216.xml"/><Relationship Id="rId243" Type="http://schemas.openxmlformats.org/officeDocument/2006/relationships/slide" Target="slides/slide237.xml"/><Relationship Id="rId264" Type="http://schemas.openxmlformats.org/officeDocument/2006/relationships/slide" Target="slides/slide258.xml"/><Relationship Id="rId285" Type="http://schemas.openxmlformats.org/officeDocument/2006/relationships/slide" Target="slides/slide279.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1" Type="http://schemas.openxmlformats.org/officeDocument/2006/relationships/customXml" Target="../customXml/item1.xml"/><Relationship Id="rId212" Type="http://schemas.openxmlformats.org/officeDocument/2006/relationships/slide" Target="slides/slide206.xml"/><Relationship Id="rId233" Type="http://schemas.openxmlformats.org/officeDocument/2006/relationships/slide" Target="slides/slide227.xml"/><Relationship Id="rId254" Type="http://schemas.openxmlformats.org/officeDocument/2006/relationships/slide" Target="slides/slide248.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275" Type="http://schemas.openxmlformats.org/officeDocument/2006/relationships/slide" Target="slides/slide269.xml"/><Relationship Id="rId296" Type="http://schemas.openxmlformats.org/officeDocument/2006/relationships/theme" Target="theme/theme1.xml"/><Relationship Id="rId300" Type="http://schemas.microsoft.com/office/2018/10/relationships/authors" Target="authors.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slide" Target="slides/slide192.xml"/><Relationship Id="rId202" Type="http://schemas.openxmlformats.org/officeDocument/2006/relationships/slide" Target="slides/slide196.xml"/><Relationship Id="rId223" Type="http://schemas.openxmlformats.org/officeDocument/2006/relationships/slide" Target="slides/slide217.xml"/><Relationship Id="rId244" Type="http://schemas.openxmlformats.org/officeDocument/2006/relationships/slide" Target="slides/slide238.xml"/><Relationship Id="rId18" Type="http://schemas.openxmlformats.org/officeDocument/2006/relationships/slide" Target="slides/slide12.xml"/><Relationship Id="rId39" Type="http://schemas.openxmlformats.org/officeDocument/2006/relationships/slide" Target="slides/slide33.xml"/><Relationship Id="rId265" Type="http://schemas.openxmlformats.org/officeDocument/2006/relationships/slide" Target="slides/slide259.xml"/><Relationship Id="rId286" Type="http://schemas.openxmlformats.org/officeDocument/2006/relationships/slide" Target="slides/slide280.xml"/><Relationship Id="rId50" Type="http://schemas.openxmlformats.org/officeDocument/2006/relationships/slide" Target="slides/slide44.xml"/><Relationship Id="rId104" Type="http://schemas.openxmlformats.org/officeDocument/2006/relationships/slide" Target="slides/slide98.xml"/><Relationship Id="rId125" Type="http://schemas.openxmlformats.org/officeDocument/2006/relationships/slide" Target="slides/slide119.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1" Type="http://schemas.openxmlformats.org/officeDocument/2006/relationships/slide" Target="slides/slide65.xml"/><Relationship Id="rId92" Type="http://schemas.openxmlformats.org/officeDocument/2006/relationships/slide" Target="slides/slide86.xml"/><Relationship Id="rId213" Type="http://schemas.openxmlformats.org/officeDocument/2006/relationships/slide" Target="slides/slide207.xml"/><Relationship Id="rId234" Type="http://schemas.openxmlformats.org/officeDocument/2006/relationships/slide" Target="slides/slide228.xml"/><Relationship Id="rId2" Type="http://schemas.openxmlformats.org/officeDocument/2006/relationships/customXml" Target="../customXml/item2.xml"/><Relationship Id="rId29" Type="http://schemas.openxmlformats.org/officeDocument/2006/relationships/slide" Target="slides/slide23.xml"/><Relationship Id="rId255" Type="http://schemas.openxmlformats.org/officeDocument/2006/relationships/slide" Target="slides/slide249.xml"/><Relationship Id="rId276" Type="http://schemas.openxmlformats.org/officeDocument/2006/relationships/slide" Target="slides/slide270.xml"/><Relationship Id="rId297" Type="http://schemas.openxmlformats.org/officeDocument/2006/relationships/tableStyles" Target="tableStyles.xml"/><Relationship Id="rId40" Type="http://schemas.openxmlformats.org/officeDocument/2006/relationships/slide" Target="slides/slide34.xml"/><Relationship Id="rId115" Type="http://schemas.openxmlformats.org/officeDocument/2006/relationships/slide" Target="slides/slide109.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99" Type="http://schemas.openxmlformats.org/officeDocument/2006/relationships/slide" Target="slides/slide193.xml"/><Relationship Id="rId203" Type="http://schemas.openxmlformats.org/officeDocument/2006/relationships/slide" Target="slides/slide197.xml"/><Relationship Id="rId19" Type="http://schemas.openxmlformats.org/officeDocument/2006/relationships/slide" Target="slides/slide13.xml"/><Relationship Id="rId224" Type="http://schemas.openxmlformats.org/officeDocument/2006/relationships/slide" Target="slides/slide218.xml"/><Relationship Id="rId245" Type="http://schemas.openxmlformats.org/officeDocument/2006/relationships/slide" Target="slides/slide239.xml"/><Relationship Id="rId266" Type="http://schemas.openxmlformats.org/officeDocument/2006/relationships/slide" Target="slides/slide260.xml"/><Relationship Id="rId287" Type="http://schemas.openxmlformats.org/officeDocument/2006/relationships/slide" Target="slides/slide281.xml"/><Relationship Id="rId30" Type="http://schemas.openxmlformats.org/officeDocument/2006/relationships/slide" Target="slides/slide2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189" Type="http://schemas.openxmlformats.org/officeDocument/2006/relationships/slide" Target="slides/slide183.xml"/><Relationship Id="rId3" Type="http://schemas.openxmlformats.org/officeDocument/2006/relationships/customXml" Target="../customXml/item3.xml"/><Relationship Id="rId214" Type="http://schemas.openxmlformats.org/officeDocument/2006/relationships/slide" Target="slides/slide208.xml"/><Relationship Id="rId235" Type="http://schemas.openxmlformats.org/officeDocument/2006/relationships/slide" Target="slides/slide229.xml"/><Relationship Id="rId256" Type="http://schemas.openxmlformats.org/officeDocument/2006/relationships/slide" Target="slides/slide250.xml"/><Relationship Id="rId277" Type="http://schemas.openxmlformats.org/officeDocument/2006/relationships/slide" Target="slides/slide271.xml"/><Relationship Id="rId298" Type="http://schemas.microsoft.com/office/2016/11/relationships/changesInfo" Target="changesInfos/changesInfo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179" Type="http://schemas.openxmlformats.org/officeDocument/2006/relationships/slide" Target="slides/slide173.xml"/><Relationship Id="rId190" Type="http://schemas.openxmlformats.org/officeDocument/2006/relationships/slide" Target="slides/slide184.xml"/><Relationship Id="rId204" Type="http://schemas.openxmlformats.org/officeDocument/2006/relationships/slide" Target="slides/slide198.xml"/><Relationship Id="rId225" Type="http://schemas.openxmlformats.org/officeDocument/2006/relationships/slide" Target="slides/slide219.xml"/><Relationship Id="rId246" Type="http://schemas.openxmlformats.org/officeDocument/2006/relationships/slide" Target="slides/slide240.xml"/><Relationship Id="rId267" Type="http://schemas.openxmlformats.org/officeDocument/2006/relationships/slide" Target="slides/slide261.xml"/><Relationship Id="rId288" Type="http://schemas.openxmlformats.org/officeDocument/2006/relationships/slide" Target="slides/slide282.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94" Type="http://schemas.openxmlformats.org/officeDocument/2006/relationships/slide" Target="slides/slide88.xml"/><Relationship Id="rId148" Type="http://schemas.openxmlformats.org/officeDocument/2006/relationships/slide" Target="slides/slide142.xml"/><Relationship Id="rId169" Type="http://schemas.openxmlformats.org/officeDocument/2006/relationships/slide" Target="slides/slide163.xml"/><Relationship Id="rId4" Type="http://schemas.openxmlformats.org/officeDocument/2006/relationships/slideMaster" Target="slideMasters/slideMaster1.xml"/><Relationship Id="rId180" Type="http://schemas.openxmlformats.org/officeDocument/2006/relationships/slide" Target="slides/slide174.xml"/><Relationship Id="rId215" Type="http://schemas.openxmlformats.org/officeDocument/2006/relationships/slide" Target="slides/slide209.xml"/><Relationship Id="rId236" Type="http://schemas.openxmlformats.org/officeDocument/2006/relationships/slide" Target="slides/slide230.xml"/><Relationship Id="rId257" Type="http://schemas.openxmlformats.org/officeDocument/2006/relationships/slide" Target="slides/slide251.xml"/><Relationship Id="rId278" Type="http://schemas.openxmlformats.org/officeDocument/2006/relationships/slide" Target="slides/slide272.xml"/><Relationship Id="rId42" Type="http://schemas.openxmlformats.org/officeDocument/2006/relationships/slide" Target="slides/slide36.xml"/><Relationship Id="rId84" Type="http://schemas.openxmlformats.org/officeDocument/2006/relationships/slide" Target="slides/slide78.xml"/><Relationship Id="rId138" Type="http://schemas.openxmlformats.org/officeDocument/2006/relationships/slide" Target="slides/slide132.xml"/><Relationship Id="rId191" Type="http://schemas.openxmlformats.org/officeDocument/2006/relationships/slide" Target="slides/slide185.xml"/><Relationship Id="rId205" Type="http://schemas.openxmlformats.org/officeDocument/2006/relationships/slide" Target="slides/slide199.xml"/><Relationship Id="rId247" Type="http://schemas.openxmlformats.org/officeDocument/2006/relationships/slide" Target="slides/slide241.xml"/><Relationship Id="rId107" Type="http://schemas.openxmlformats.org/officeDocument/2006/relationships/slide" Target="slides/slide101.xml"/><Relationship Id="rId289" Type="http://schemas.openxmlformats.org/officeDocument/2006/relationships/slide" Target="slides/slide283.xml"/><Relationship Id="rId11" Type="http://schemas.openxmlformats.org/officeDocument/2006/relationships/slide" Target="slides/slide5.xml"/><Relationship Id="rId53" Type="http://schemas.openxmlformats.org/officeDocument/2006/relationships/slide" Target="slides/slide47.xml"/><Relationship Id="rId149" Type="http://schemas.openxmlformats.org/officeDocument/2006/relationships/slide" Target="slides/slide143.xml"/><Relationship Id="rId95" Type="http://schemas.openxmlformats.org/officeDocument/2006/relationships/slide" Target="slides/slide89.xml"/><Relationship Id="rId160" Type="http://schemas.openxmlformats.org/officeDocument/2006/relationships/slide" Target="slides/slide154.xml"/><Relationship Id="rId216" Type="http://schemas.openxmlformats.org/officeDocument/2006/relationships/slide" Target="slides/slide210.xml"/><Relationship Id="rId258" Type="http://schemas.openxmlformats.org/officeDocument/2006/relationships/slide" Target="slides/slide252.xml"/><Relationship Id="rId22" Type="http://schemas.openxmlformats.org/officeDocument/2006/relationships/slide" Target="slides/slide16.xml"/><Relationship Id="rId64" Type="http://schemas.openxmlformats.org/officeDocument/2006/relationships/slide" Target="slides/slide58.xml"/><Relationship Id="rId118" Type="http://schemas.openxmlformats.org/officeDocument/2006/relationships/slide" Target="slides/slide112.xml"/><Relationship Id="rId171" Type="http://schemas.openxmlformats.org/officeDocument/2006/relationships/slide" Target="slides/slide165.xml"/><Relationship Id="rId227" Type="http://schemas.openxmlformats.org/officeDocument/2006/relationships/slide" Target="slides/slide221.xml"/><Relationship Id="rId269" Type="http://schemas.openxmlformats.org/officeDocument/2006/relationships/slide" Target="slides/slide263.xml"/><Relationship Id="rId33" Type="http://schemas.openxmlformats.org/officeDocument/2006/relationships/slide" Target="slides/slide27.xml"/><Relationship Id="rId129" Type="http://schemas.openxmlformats.org/officeDocument/2006/relationships/slide" Target="slides/slide123.xml"/><Relationship Id="rId280" Type="http://schemas.openxmlformats.org/officeDocument/2006/relationships/slide" Target="slides/slide27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Peters" userId="S::peterc@gloscol.ac.uk::c5adbb36-fac2-4d3f-b286-caf1b4e5ffe0" providerId="AD" clId="Web-{E1C60277-E4F8-49C9-B58E-216ECC1E6703}"/>
    <pc:docChg chg="delSld modSld">
      <pc:chgData name="Colin Peters" userId="S::peterc@gloscol.ac.uk::c5adbb36-fac2-4d3f-b286-caf1b4e5ffe0" providerId="AD" clId="Web-{E1C60277-E4F8-49C9-B58E-216ECC1E6703}" dt="2022-09-14T07:58:46.179" v="42"/>
      <pc:docMkLst>
        <pc:docMk/>
      </pc:docMkLst>
      <pc:sldChg chg="modSp">
        <pc:chgData name="Colin Peters" userId="S::peterc@gloscol.ac.uk::c5adbb36-fac2-4d3f-b286-caf1b4e5ffe0" providerId="AD" clId="Web-{E1C60277-E4F8-49C9-B58E-216ECC1E6703}" dt="2022-09-14T07:43:45.226" v="2" actId="20577"/>
        <pc:sldMkLst>
          <pc:docMk/>
          <pc:sldMk cId="4089285121" sldId="1584"/>
        </pc:sldMkLst>
        <pc:spChg chg="mod">
          <ac:chgData name="Colin Peters" userId="S::peterc@gloscol.ac.uk::c5adbb36-fac2-4d3f-b286-caf1b4e5ffe0" providerId="AD" clId="Web-{E1C60277-E4F8-49C9-B58E-216ECC1E6703}" dt="2022-09-14T07:43:45.226" v="2" actId="20577"/>
          <ac:spMkLst>
            <pc:docMk/>
            <pc:sldMk cId="4089285121" sldId="1584"/>
            <ac:spMk id="3" creationId="{6690600C-84DD-13FB-0DFC-3A8C51FA4708}"/>
          </ac:spMkLst>
        </pc:spChg>
      </pc:sldChg>
      <pc:sldChg chg="modSp">
        <pc:chgData name="Colin Peters" userId="S::peterc@gloscol.ac.uk::c5adbb36-fac2-4d3f-b286-caf1b4e5ffe0" providerId="AD" clId="Web-{E1C60277-E4F8-49C9-B58E-216ECC1E6703}" dt="2022-09-14T07:45:25.933" v="4" actId="20577"/>
        <pc:sldMkLst>
          <pc:docMk/>
          <pc:sldMk cId="2955192508" sldId="1589"/>
        </pc:sldMkLst>
        <pc:spChg chg="mod">
          <ac:chgData name="Colin Peters" userId="S::peterc@gloscol.ac.uk::c5adbb36-fac2-4d3f-b286-caf1b4e5ffe0" providerId="AD" clId="Web-{E1C60277-E4F8-49C9-B58E-216ECC1E6703}" dt="2022-09-14T07:45:25.933" v="4" actId="20577"/>
          <ac:spMkLst>
            <pc:docMk/>
            <pc:sldMk cId="2955192508" sldId="1589"/>
            <ac:spMk id="2" creationId="{CEF04C27-E28A-0DEE-EA31-549E46E22E6D}"/>
          </ac:spMkLst>
        </pc:spChg>
      </pc:sldChg>
      <pc:sldChg chg="modSp">
        <pc:chgData name="Colin Peters" userId="S::peterc@gloscol.ac.uk::c5adbb36-fac2-4d3f-b286-caf1b4e5ffe0" providerId="AD" clId="Web-{E1C60277-E4F8-49C9-B58E-216ECC1E6703}" dt="2022-09-14T07:49:27.175" v="31" actId="20577"/>
        <pc:sldMkLst>
          <pc:docMk/>
          <pc:sldMk cId="409748863" sldId="1590"/>
        </pc:sldMkLst>
        <pc:spChg chg="mod">
          <ac:chgData name="Colin Peters" userId="S::peterc@gloscol.ac.uk::c5adbb36-fac2-4d3f-b286-caf1b4e5ffe0" providerId="AD" clId="Web-{E1C60277-E4F8-49C9-B58E-216ECC1E6703}" dt="2022-09-14T07:45:34.996" v="6" actId="20577"/>
          <ac:spMkLst>
            <pc:docMk/>
            <pc:sldMk cId="409748863" sldId="1590"/>
            <ac:spMk id="2" creationId="{4C5BC903-1DAE-79DB-A49B-8DCC3C3DAC14}"/>
          </ac:spMkLst>
        </pc:spChg>
        <pc:spChg chg="mod">
          <ac:chgData name="Colin Peters" userId="S::peterc@gloscol.ac.uk::c5adbb36-fac2-4d3f-b286-caf1b4e5ffe0" providerId="AD" clId="Web-{E1C60277-E4F8-49C9-B58E-216ECC1E6703}" dt="2022-09-14T07:49:27.175" v="31" actId="20577"/>
          <ac:spMkLst>
            <pc:docMk/>
            <pc:sldMk cId="409748863" sldId="1590"/>
            <ac:spMk id="3" creationId="{8D062079-0AD2-C9F1-7624-A20045FC47EE}"/>
          </ac:spMkLst>
        </pc:spChg>
      </pc:sldChg>
      <pc:sldChg chg="modSp">
        <pc:chgData name="Colin Peters" userId="S::peterc@gloscol.ac.uk::c5adbb36-fac2-4d3f-b286-caf1b4e5ffe0" providerId="AD" clId="Web-{E1C60277-E4F8-49C9-B58E-216ECC1E6703}" dt="2022-09-14T07:45:48.777" v="8" actId="20577"/>
        <pc:sldMkLst>
          <pc:docMk/>
          <pc:sldMk cId="199080156" sldId="1591"/>
        </pc:sldMkLst>
        <pc:spChg chg="mod">
          <ac:chgData name="Colin Peters" userId="S::peterc@gloscol.ac.uk::c5adbb36-fac2-4d3f-b286-caf1b4e5ffe0" providerId="AD" clId="Web-{E1C60277-E4F8-49C9-B58E-216ECC1E6703}" dt="2022-09-14T07:45:48.777" v="8" actId="20577"/>
          <ac:spMkLst>
            <pc:docMk/>
            <pc:sldMk cId="199080156" sldId="1591"/>
            <ac:spMk id="2" creationId="{2F1279EF-3C07-BE6B-561F-68B272CB3FDF}"/>
          </ac:spMkLst>
        </pc:spChg>
      </pc:sldChg>
      <pc:sldChg chg="modSp">
        <pc:chgData name="Colin Peters" userId="S::peterc@gloscol.ac.uk::c5adbb36-fac2-4d3f-b286-caf1b4e5ffe0" providerId="AD" clId="Web-{E1C60277-E4F8-49C9-B58E-216ECC1E6703}" dt="2022-09-14T07:45:58.996" v="10" actId="20577"/>
        <pc:sldMkLst>
          <pc:docMk/>
          <pc:sldMk cId="305207874" sldId="1592"/>
        </pc:sldMkLst>
        <pc:spChg chg="mod">
          <ac:chgData name="Colin Peters" userId="S::peterc@gloscol.ac.uk::c5adbb36-fac2-4d3f-b286-caf1b4e5ffe0" providerId="AD" clId="Web-{E1C60277-E4F8-49C9-B58E-216ECC1E6703}" dt="2022-09-14T07:45:58.996" v="10" actId="20577"/>
          <ac:spMkLst>
            <pc:docMk/>
            <pc:sldMk cId="305207874" sldId="1592"/>
            <ac:spMk id="2" creationId="{4479DE37-8ABA-823C-A7F7-F9F2F07C1143}"/>
          </ac:spMkLst>
        </pc:spChg>
      </pc:sldChg>
      <pc:sldChg chg="modSp">
        <pc:chgData name="Colin Peters" userId="S::peterc@gloscol.ac.uk::c5adbb36-fac2-4d3f-b286-caf1b4e5ffe0" providerId="AD" clId="Web-{E1C60277-E4F8-49C9-B58E-216ECC1E6703}" dt="2022-09-14T07:46:08.512" v="12" actId="20577"/>
        <pc:sldMkLst>
          <pc:docMk/>
          <pc:sldMk cId="2539359207" sldId="1594"/>
        </pc:sldMkLst>
        <pc:spChg chg="mod">
          <ac:chgData name="Colin Peters" userId="S::peterc@gloscol.ac.uk::c5adbb36-fac2-4d3f-b286-caf1b4e5ffe0" providerId="AD" clId="Web-{E1C60277-E4F8-49C9-B58E-216ECC1E6703}" dt="2022-09-14T07:46:08.512" v="12" actId="20577"/>
          <ac:spMkLst>
            <pc:docMk/>
            <pc:sldMk cId="2539359207" sldId="1594"/>
            <ac:spMk id="2" creationId="{016692DD-D0DC-665A-7779-C30CE332B919}"/>
          </ac:spMkLst>
        </pc:spChg>
      </pc:sldChg>
      <pc:sldChg chg="modSp">
        <pc:chgData name="Colin Peters" userId="S::peterc@gloscol.ac.uk::c5adbb36-fac2-4d3f-b286-caf1b4e5ffe0" providerId="AD" clId="Web-{E1C60277-E4F8-49C9-B58E-216ECC1E6703}" dt="2022-09-14T07:46:18.716" v="14" actId="20577"/>
        <pc:sldMkLst>
          <pc:docMk/>
          <pc:sldMk cId="3510636304" sldId="1595"/>
        </pc:sldMkLst>
        <pc:spChg chg="mod">
          <ac:chgData name="Colin Peters" userId="S::peterc@gloscol.ac.uk::c5adbb36-fac2-4d3f-b286-caf1b4e5ffe0" providerId="AD" clId="Web-{E1C60277-E4F8-49C9-B58E-216ECC1E6703}" dt="2022-09-14T07:46:18.716" v="14" actId="20577"/>
          <ac:spMkLst>
            <pc:docMk/>
            <pc:sldMk cId="3510636304" sldId="1595"/>
            <ac:spMk id="2" creationId="{1A4E66CF-E853-A095-4541-7FAE11D5E914}"/>
          </ac:spMkLst>
        </pc:spChg>
      </pc:sldChg>
      <pc:sldChg chg="modSp">
        <pc:chgData name="Colin Peters" userId="S::peterc@gloscol.ac.uk::c5adbb36-fac2-4d3f-b286-caf1b4e5ffe0" providerId="AD" clId="Web-{E1C60277-E4F8-49C9-B58E-216ECC1E6703}" dt="2022-09-14T07:46:26.435" v="16" actId="20577"/>
        <pc:sldMkLst>
          <pc:docMk/>
          <pc:sldMk cId="1423644782" sldId="1596"/>
        </pc:sldMkLst>
        <pc:spChg chg="mod">
          <ac:chgData name="Colin Peters" userId="S::peterc@gloscol.ac.uk::c5adbb36-fac2-4d3f-b286-caf1b4e5ffe0" providerId="AD" clId="Web-{E1C60277-E4F8-49C9-B58E-216ECC1E6703}" dt="2022-09-14T07:46:26.435" v="16" actId="20577"/>
          <ac:spMkLst>
            <pc:docMk/>
            <pc:sldMk cId="1423644782" sldId="1596"/>
            <ac:spMk id="2" creationId="{5190B1F2-BB2F-D655-0486-46117018760E}"/>
          </ac:spMkLst>
        </pc:spChg>
      </pc:sldChg>
      <pc:sldChg chg="modSp">
        <pc:chgData name="Colin Peters" userId="S::peterc@gloscol.ac.uk::c5adbb36-fac2-4d3f-b286-caf1b4e5ffe0" providerId="AD" clId="Web-{E1C60277-E4F8-49C9-B58E-216ECC1E6703}" dt="2022-09-14T07:51:17.882" v="33" actId="20577"/>
        <pc:sldMkLst>
          <pc:docMk/>
          <pc:sldMk cId="2041947828" sldId="1597"/>
        </pc:sldMkLst>
        <pc:spChg chg="mod">
          <ac:chgData name="Colin Peters" userId="S::peterc@gloscol.ac.uk::c5adbb36-fac2-4d3f-b286-caf1b4e5ffe0" providerId="AD" clId="Web-{E1C60277-E4F8-49C9-B58E-216ECC1E6703}" dt="2022-09-14T07:46:33.326" v="18" actId="20577"/>
          <ac:spMkLst>
            <pc:docMk/>
            <pc:sldMk cId="2041947828" sldId="1597"/>
            <ac:spMk id="2" creationId="{34AE8ADE-CF0E-995B-215A-03756A322669}"/>
          </ac:spMkLst>
        </pc:spChg>
        <pc:spChg chg="mod">
          <ac:chgData name="Colin Peters" userId="S::peterc@gloscol.ac.uk::c5adbb36-fac2-4d3f-b286-caf1b4e5ffe0" providerId="AD" clId="Web-{E1C60277-E4F8-49C9-B58E-216ECC1E6703}" dt="2022-09-14T07:51:17.882" v="33" actId="20577"/>
          <ac:spMkLst>
            <pc:docMk/>
            <pc:sldMk cId="2041947828" sldId="1597"/>
            <ac:spMk id="3" creationId="{9A4B7398-CA1B-A31F-4047-76557AD860E6}"/>
          </ac:spMkLst>
        </pc:spChg>
      </pc:sldChg>
      <pc:sldChg chg="modSp">
        <pc:chgData name="Colin Peters" userId="S::peterc@gloscol.ac.uk::c5adbb36-fac2-4d3f-b286-caf1b4e5ffe0" providerId="AD" clId="Web-{E1C60277-E4F8-49C9-B58E-216ECC1E6703}" dt="2022-09-14T07:46:41.748" v="20" actId="20577"/>
        <pc:sldMkLst>
          <pc:docMk/>
          <pc:sldMk cId="658507472" sldId="1598"/>
        </pc:sldMkLst>
        <pc:spChg chg="mod">
          <ac:chgData name="Colin Peters" userId="S::peterc@gloscol.ac.uk::c5adbb36-fac2-4d3f-b286-caf1b4e5ffe0" providerId="AD" clId="Web-{E1C60277-E4F8-49C9-B58E-216ECC1E6703}" dt="2022-09-14T07:46:41.748" v="20" actId="20577"/>
          <ac:spMkLst>
            <pc:docMk/>
            <pc:sldMk cId="658507472" sldId="1598"/>
            <ac:spMk id="2" creationId="{FCDA0255-8316-032E-9BF5-440873DE0EB5}"/>
          </ac:spMkLst>
        </pc:spChg>
      </pc:sldChg>
      <pc:sldChg chg="modSp">
        <pc:chgData name="Colin Peters" userId="S::peterc@gloscol.ac.uk::c5adbb36-fac2-4d3f-b286-caf1b4e5ffe0" providerId="AD" clId="Web-{E1C60277-E4F8-49C9-B58E-216ECC1E6703}" dt="2022-09-14T07:46:50.482" v="22" actId="20577"/>
        <pc:sldMkLst>
          <pc:docMk/>
          <pc:sldMk cId="2212705779" sldId="1599"/>
        </pc:sldMkLst>
        <pc:spChg chg="mod">
          <ac:chgData name="Colin Peters" userId="S::peterc@gloscol.ac.uk::c5adbb36-fac2-4d3f-b286-caf1b4e5ffe0" providerId="AD" clId="Web-{E1C60277-E4F8-49C9-B58E-216ECC1E6703}" dt="2022-09-14T07:46:50.482" v="22" actId="20577"/>
          <ac:spMkLst>
            <pc:docMk/>
            <pc:sldMk cId="2212705779" sldId="1599"/>
            <ac:spMk id="2" creationId="{226E0D53-5488-2BCB-3A65-1763CE116B30}"/>
          </ac:spMkLst>
        </pc:spChg>
      </pc:sldChg>
      <pc:sldChg chg="modSp">
        <pc:chgData name="Colin Peters" userId="S::peterc@gloscol.ac.uk::c5adbb36-fac2-4d3f-b286-caf1b4e5ffe0" providerId="AD" clId="Web-{E1C60277-E4F8-49C9-B58E-216ECC1E6703}" dt="2022-09-14T07:52:38.338" v="36" actId="20577"/>
        <pc:sldMkLst>
          <pc:docMk/>
          <pc:sldMk cId="2394760599" sldId="1600"/>
        </pc:sldMkLst>
        <pc:spChg chg="mod">
          <ac:chgData name="Colin Peters" userId="S::peterc@gloscol.ac.uk::c5adbb36-fac2-4d3f-b286-caf1b4e5ffe0" providerId="AD" clId="Web-{E1C60277-E4F8-49C9-B58E-216ECC1E6703}" dt="2022-09-14T07:47:01.264" v="24" actId="20577"/>
          <ac:spMkLst>
            <pc:docMk/>
            <pc:sldMk cId="2394760599" sldId="1600"/>
            <ac:spMk id="2" creationId="{BA442EFB-1A35-74CA-2707-7E2D363AD243}"/>
          </ac:spMkLst>
        </pc:spChg>
        <pc:spChg chg="mod">
          <ac:chgData name="Colin Peters" userId="S::peterc@gloscol.ac.uk::c5adbb36-fac2-4d3f-b286-caf1b4e5ffe0" providerId="AD" clId="Web-{E1C60277-E4F8-49C9-B58E-216ECC1E6703}" dt="2022-09-14T07:52:38.338" v="36" actId="20577"/>
          <ac:spMkLst>
            <pc:docMk/>
            <pc:sldMk cId="2394760599" sldId="1600"/>
            <ac:spMk id="3" creationId="{D2492CDA-676C-E874-0D26-3B8BA618CA4A}"/>
          </ac:spMkLst>
        </pc:spChg>
      </pc:sldChg>
      <pc:sldChg chg="modSp">
        <pc:chgData name="Colin Peters" userId="S::peterc@gloscol.ac.uk::c5adbb36-fac2-4d3f-b286-caf1b4e5ffe0" providerId="AD" clId="Web-{E1C60277-E4F8-49C9-B58E-216ECC1E6703}" dt="2022-09-14T07:53:36.590" v="39" actId="20577"/>
        <pc:sldMkLst>
          <pc:docMk/>
          <pc:sldMk cId="2413568775" sldId="1601"/>
        </pc:sldMkLst>
        <pc:spChg chg="mod">
          <ac:chgData name="Colin Peters" userId="S::peterc@gloscol.ac.uk::c5adbb36-fac2-4d3f-b286-caf1b4e5ffe0" providerId="AD" clId="Web-{E1C60277-E4F8-49C9-B58E-216ECC1E6703}" dt="2022-09-14T07:47:21.312" v="28" actId="20577"/>
          <ac:spMkLst>
            <pc:docMk/>
            <pc:sldMk cId="2413568775" sldId="1601"/>
            <ac:spMk id="2" creationId="{9199B637-7DF9-C937-9CE3-C57B43992045}"/>
          </ac:spMkLst>
        </pc:spChg>
        <pc:spChg chg="mod">
          <ac:chgData name="Colin Peters" userId="S::peterc@gloscol.ac.uk::c5adbb36-fac2-4d3f-b286-caf1b4e5ffe0" providerId="AD" clId="Web-{E1C60277-E4F8-49C9-B58E-216ECC1E6703}" dt="2022-09-14T07:53:36.590" v="39" actId="20577"/>
          <ac:spMkLst>
            <pc:docMk/>
            <pc:sldMk cId="2413568775" sldId="1601"/>
            <ac:spMk id="3" creationId="{8B4061DF-8E6F-8485-51F9-11733355AC88}"/>
          </ac:spMkLst>
        </pc:spChg>
      </pc:sldChg>
      <pc:sldChg chg="modSp">
        <pc:chgData name="Colin Peters" userId="S::peterc@gloscol.ac.uk::c5adbb36-fac2-4d3f-b286-caf1b4e5ffe0" providerId="AD" clId="Web-{E1C60277-E4F8-49C9-B58E-216ECC1E6703}" dt="2022-09-14T07:47:34.640" v="30" actId="20577"/>
        <pc:sldMkLst>
          <pc:docMk/>
          <pc:sldMk cId="3954624543" sldId="1603"/>
        </pc:sldMkLst>
        <pc:spChg chg="mod">
          <ac:chgData name="Colin Peters" userId="S::peterc@gloscol.ac.uk::c5adbb36-fac2-4d3f-b286-caf1b4e5ffe0" providerId="AD" clId="Web-{E1C60277-E4F8-49C9-B58E-216ECC1E6703}" dt="2022-09-14T07:47:34.640" v="30" actId="20577"/>
          <ac:spMkLst>
            <pc:docMk/>
            <pc:sldMk cId="3954624543" sldId="1603"/>
            <ac:spMk id="2" creationId="{4469F752-738F-47AF-E829-36CCF0FE636E}"/>
          </ac:spMkLst>
        </pc:spChg>
      </pc:sldChg>
      <pc:sldChg chg="modSp">
        <pc:chgData name="Colin Peters" userId="S::peterc@gloscol.ac.uk::c5adbb36-fac2-4d3f-b286-caf1b4e5ffe0" providerId="AD" clId="Web-{E1C60277-E4F8-49C9-B58E-216ECC1E6703}" dt="2022-09-14T07:47:06.952" v="26" actId="20577"/>
        <pc:sldMkLst>
          <pc:docMk/>
          <pc:sldMk cId="1117330238" sldId="1604"/>
        </pc:sldMkLst>
        <pc:spChg chg="mod">
          <ac:chgData name="Colin Peters" userId="S::peterc@gloscol.ac.uk::c5adbb36-fac2-4d3f-b286-caf1b4e5ffe0" providerId="AD" clId="Web-{E1C60277-E4F8-49C9-B58E-216ECC1E6703}" dt="2022-09-14T07:47:06.952" v="26" actId="20577"/>
          <ac:spMkLst>
            <pc:docMk/>
            <pc:sldMk cId="1117330238" sldId="1604"/>
            <ac:spMk id="2" creationId="{767AD527-B00C-AAA3-EF25-AF3D7BD4E604}"/>
          </ac:spMkLst>
        </pc:spChg>
      </pc:sldChg>
      <pc:sldChg chg="modSp">
        <pc:chgData name="Colin Peters" userId="S::peterc@gloscol.ac.uk::c5adbb36-fac2-4d3f-b286-caf1b4e5ffe0" providerId="AD" clId="Web-{E1C60277-E4F8-49C9-B58E-216ECC1E6703}" dt="2022-09-14T07:55:06.202" v="40" actId="20577"/>
        <pc:sldMkLst>
          <pc:docMk/>
          <pc:sldMk cId="2243796746" sldId="1624"/>
        </pc:sldMkLst>
        <pc:spChg chg="mod">
          <ac:chgData name="Colin Peters" userId="S::peterc@gloscol.ac.uk::c5adbb36-fac2-4d3f-b286-caf1b4e5ffe0" providerId="AD" clId="Web-{E1C60277-E4F8-49C9-B58E-216ECC1E6703}" dt="2022-09-14T07:55:06.202" v="40" actId="20577"/>
          <ac:spMkLst>
            <pc:docMk/>
            <pc:sldMk cId="2243796746" sldId="1624"/>
            <ac:spMk id="3" creationId="{F835FA06-DEC6-6285-1474-A325A470AA4F}"/>
          </ac:spMkLst>
        </pc:spChg>
      </pc:sldChg>
      <pc:sldChg chg="del">
        <pc:chgData name="Colin Peters" userId="S::peterc@gloscol.ac.uk::c5adbb36-fac2-4d3f-b286-caf1b4e5ffe0" providerId="AD" clId="Web-{E1C60277-E4F8-49C9-B58E-216ECC1E6703}" dt="2022-09-14T07:58:46.179" v="42"/>
        <pc:sldMkLst>
          <pc:docMk/>
          <pc:sldMk cId="3656244020" sldId="1626"/>
        </pc:sldMkLst>
      </pc:sldChg>
      <pc:sldChg chg="del">
        <pc:chgData name="Colin Peters" userId="S::peterc@gloscol.ac.uk::c5adbb36-fac2-4d3f-b286-caf1b4e5ffe0" providerId="AD" clId="Web-{E1C60277-E4F8-49C9-B58E-216ECC1E6703}" dt="2022-09-14T07:58:42.553" v="41"/>
        <pc:sldMkLst>
          <pc:docMk/>
          <pc:sldMk cId="568327168" sldId="1629"/>
        </pc:sldMkLst>
      </pc:sldChg>
    </pc:docChg>
  </pc:docChgLst>
  <pc:docChgLst>
    <pc:chgData name="Colin Peters" userId="c5adbb36-fac2-4d3f-b286-caf1b4e5ffe0" providerId="ADAL" clId="{CCE0647E-1763-4032-BE06-2065D4E428C2}"/>
    <pc:docChg chg="undo custSel addSld delSld modSld sldOrd">
      <pc:chgData name="Colin Peters" userId="c5adbb36-fac2-4d3f-b286-caf1b4e5ffe0" providerId="ADAL" clId="{CCE0647E-1763-4032-BE06-2065D4E428C2}" dt="2022-09-16T09:06:15.194" v="8411" actId="27636"/>
      <pc:docMkLst>
        <pc:docMk/>
      </pc:docMkLst>
      <pc:sldChg chg="ord">
        <pc:chgData name="Colin Peters" userId="c5adbb36-fac2-4d3f-b286-caf1b4e5ffe0" providerId="ADAL" clId="{CCE0647E-1763-4032-BE06-2065D4E428C2}" dt="2022-09-11T21:00:36.244" v="5925"/>
        <pc:sldMkLst>
          <pc:docMk/>
          <pc:sldMk cId="0" sldId="264"/>
        </pc:sldMkLst>
      </pc:sldChg>
      <pc:sldChg chg="ord">
        <pc:chgData name="Colin Peters" userId="c5adbb36-fac2-4d3f-b286-caf1b4e5ffe0" providerId="ADAL" clId="{CCE0647E-1763-4032-BE06-2065D4E428C2}" dt="2022-09-11T21:00:36.244" v="5925"/>
        <pc:sldMkLst>
          <pc:docMk/>
          <pc:sldMk cId="0" sldId="265"/>
        </pc:sldMkLst>
      </pc:sldChg>
      <pc:sldChg chg="ord">
        <pc:chgData name="Colin Peters" userId="c5adbb36-fac2-4d3f-b286-caf1b4e5ffe0" providerId="ADAL" clId="{CCE0647E-1763-4032-BE06-2065D4E428C2}" dt="2022-09-11T21:00:36.244" v="5925"/>
        <pc:sldMkLst>
          <pc:docMk/>
          <pc:sldMk cId="0" sldId="266"/>
        </pc:sldMkLst>
      </pc:sldChg>
      <pc:sldChg chg="ord">
        <pc:chgData name="Colin Peters" userId="c5adbb36-fac2-4d3f-b286-caf1b4e5ffe0" providerId="ADAL" clId="{CCE0647E-1763-4032-BE06-2065D4E428C2}" dt="2022-09-11T21:00:36.244" v="5925"/>
        <pc:sldMkLst>
          <pc:docMk/>
          <pc:sldMk cId="0" sldId="267"/>
        </pc:sldMkLst>
      </pc:sldChg>
      <pc:sldChg chg="ord">
        <pc:chgData name="Colin Peters" userId="c5adbb36-fac2-4d3f-b286-caf1b4e5ffe0" providerId="ADAL" clId="{CCE0647E-1763-4032-BE06-2065D4E428C2}" dt="2022-09-11T21:00:36.244" v="5925"/>
        <pc:sldMkLst>
          <pc:docMk/>
          <pc:sldMk cId="0" sldId="268"/>
        </pc:sldMkLst>
      </pc:sldChg>
      <pc:sldChg chg="ord">
        <pc:chgData name="Colin Peters" userId="c5adbb36-fac2-4d3f-b286-caf1b4e5ffe0" providerId="ADAL" clId="{CCE0647E-1763-4032-BE06-2065D4E428C2}" dt="2022-09-11T21:00:36.244" v="5925"/>
        <pc:sldMkLst>
          <pc:docMk/>
          <pc:sldMk cId="0" sldId="269"/>
        </pc:sldMkLst>
      </pc:sldChg>
      <pc:sldChg chg="ord">
        <pc:chgData name="Colin Peters" userId="c5adbb36-fac2-4d3f-b286-caf1b4e5ffe0" providerId="ADAL" clId="{CCE0647E-1763-4032-BE06-2065D4E428C2}" dt="2022-09-11T19:28:34.958" v="5641"/>
        <pc:sldMkLst>
          <pc:docMk/>
          <pc:sldMk cId="0" sldId="293"/>
        </pc:sldMkLst>
      </pc:sldChg>
      <pc:sldChg chg="ord">
        <pc:chgData name="Colin Peters" userId="c5adbb36-fac2-4d3f-b286-caf1b4e5ffe0" providerId="ADAL" clId="{CCE0647E-1763-4032-BE06-2065D4E428C2}" dt="2022-09-11T19:28:34.958" v="5641"/>
        <pc:sldMkLst>
          <pc:docMk/>
          <pc:sldMk cId="0" sldId="294"/>
        </pc:sldMkLst>
      </pc:sldChg>
      <pc:sldChg chg="ord">
        <pc:chgData name="Colin Peters" userId="c5adbb36-fac2-4d3f-b286-caf1b4e5ffe0" providerId="ADAL" clId="{CCE0647E-1763-4032-BE06-2065D4E428C2}" dt="2022-09-13T15:46:14.438" v="6689"/>
        <pc:sldMkLst>
          <pc:docMk/>
          <pc:sldMk cId="2664682376" sldId="295"/>
        </pc:sldMkLst>
      </pc:sldChg>
      <pc:sldChg chg="ord">
        <pc:chgData name="Colin Peters" userId="c5adbb36-fac2-4d3f-b286-caf1b4e5ffe0" providerId="ADAL" clId="{CCE0647E-1763-4032-BE06-2065D4E428C2}" dt="2022-09-11T19:28:34.958" v="5641"/>
        <pc:sldMkLst>
          <pc:docMk/>
          <pc:sldMk cId="0" sldId="296"/>
        </pc:sldMkLst>
      </pc:sldChg>
      <pc:sldChg chg="ord">
        <pc:chgData name="Colin Peters" userId="c5adbb36-fac2-4d3f-b286-caf1b4e5ffe0" providerId="ADAL" clId="{CCE0647E-1763-4032-BE06-2065D4E428C2}" dt="2022-09-11T19:31:50.589" v="5643"/>
        <pc:sldMkLst>
          <pc:docMk/>
          <pc:sldMk cId="461352748" sldId="297"/>
        </pc:sldMkLst>
      </pc:sldChg>
      <pc:sldChg chg="ord">
        <pc:chgData name="Colin Peters" userId="c5adbb36-fac2-4d3f-b286-caf1b4e5ffe0" providerId="ADAL" clId="{CCE0647E-1763-4032-BE06-2065D4E428C2}" dt="2022-09-11T19:28:34.958" v="5641"/>
        <pc:sldMkLst>
          <pc:docMk/>
          <pc:sldMk cId="0" sldId="298"/>
        </pc:sldMkLst>
      </pc:sldChg>
      <pc:sldChg chg="ord">
        <pc:chgData name="Colin Peters" userId="c5adbb36-fac2-4d3f-b286-caf1b4e5ffe0" providerId="ADAL" clId="{CCE0647E-1763-4032-BE06-2065D4E428C2}" dt="2022-09-11T19:28:34.958" v="5641"/>
        <pc:sldMkLst>
          <pc:docMk/>
          <pc:sldMk cId="0" sldId="299"/>
        </pc:sldMkLst>
      </pc:sldChg>
      <pc:sldChg chg="ord">
        <pc:chgData name="Colin Peters" userId="c5adbb36-fac2-4d3f-b286-caf1b4e5ffe0" providerId="ADAL" clId="{CCE0647E-1763-4032-BE06-2065D4E428C2}" dt="2022-09-11T19:28:34.958" v="5641"/>
        <pc:sldMkLst>
          <pc:docMk/>
          <pc:sldMk cId="0" sldId="300"/>
        </pc:sldMkLst>
      </pc:sldChg>
      <pc:sldChg chg="ord">
        <pc:chgData name="Colin Peters" userId="c5adbb36-fac2-4d3f-b286-caf1b4e5ffe0" providerId="ADAL" clId="{CCE0647E-1763-4032-BE06-2065D4E428C2}" dt="2022-09-11T19:28:34.958" v="5641"/>
        <pc:sldMkLst>
          <pc:docMk/>
          <pc:sldMk cId="0" sldId="301"/>
        </pc:sldMkLst>
      </pc:sldChg>
      <pc:sldChg chg="ord">
        <pc:chgData name="Colin Peters" userId="c5adbb36-fac2-4d3f-b286-caf1b4e5ffe0" providerId="ADAL" clId="{CCE0647E-1763-4032-BE06-2065D4E428C2}" dt="2022-09-11T19:28:34.958" v="5641"/>
        <pc:sldMkLst>
          <pc:docMk/>
          <pc:sldMk cId="0" sldId="302"/>
        </pc:sldMkLst>
      </pc:sldChg>
      <pc:sldChg chg="ord">
        <pc:chgData name="Colin Peters" userId="c5adbb36-fac2-4d3f-b286-caf1b4e5ffe0" providerId="ADAL" clId="{CCE0647E-1763-4032-BE06-2065D4E428C2}" dt="2022-09-11T19:28:34.958" v="5641"/>
        <pc:sldMkLst>
          <pc:docMk/>
          <pc:sldMk cId="0" sldId="303"/>
        </pc:sldMkLst>
      </pc:sldChg>
      <pc:sldChg chg="ord">
        <pc:chgData name="Colin Peters" userId="c5adbb36-fac2-4d3f-b286-caf1b4e5ffe0" providerId="ADAL" clId="{CCE0647E-1763-4032-BE06-2065D4E428C2}" dt="2022-09-11T19:28:34.958" v="5641"/>
        <pc:sldMkLst>
          <pc:docMk/>
          <pc:sldMk cId="0" sldId="304"/>
        </pc:sldMkLst>
      </pc:sldChg>
      <pc:sldChg chg="ord">
        <pc:chgData name="Colin Peters" userId="c5adbb36-fac2-4d3f-b286-caf1b4e5ffe0" providerId="ADAL" clId="{CCE0647E-1763-4032-BE06-2065D4E428C2}" dt="2022-09-11T19:28:34.958" v="5641"/>
        <pc:sldMkLst>
          <pc:docMk/>
          <pc:sldMk cId="0" sldId="305"/>
        </pc:sldMkLst>
      </pc:sldChg>
      <pc:sldChg chg="ord">
        <pc:chgData name="Colin Peters" userId="c5adbb36-fac2-4d3f-b286-caf1b4e5ffe0" providerId="ADAL" clId="{CCE0647E-1763-4032-BE06-2065D4E428C2}" dt="2022-09-11T19:28:34.958" v="5641"/>
        <pc:sldMkLst>
          <pc:docMk/>
          <pc:sldMk cId="0" sldId="306"/>
        </pc:sldMkLst>
      </pc:sldChg>
      <pc:sldChg chg="ord">
        <pc:chgData name="Colin Peters" userId="c5adbb36-fac2-4d3f-b286-caf1b4e5ffe0" providerId="ADAL" clId="{CCE0647E-1763-4032-BE06-2065D4E428C2}" dt="2022-09-11T19:28:34.958" v="5641"/>
        <pc:sldMkLst>
          <pc:docMk/>
          <pc:sldMk cId="0" sldId="307"/>
        </pc:sldMkLst>
      </pc:sldChg>
      <pc:sldChg chg="ord">
        <pc:chgData name="Colin Peters" userId="c5adbb36-fac2-4d3f-b286-caf1b4e5ffe0" providerId="ADAL" clId="{CCE0647E-1763-4032-BE06-2065D4E428C2}" dt="2022-09-11T19:28:34.958" v="5641"/>
        <pc:sldMkLst>
          <pc:docMk/>
          <pc:sldMk cId="0" sldId="308"/>
        </pc:sldMkLst>
      </pc:sldChg>
      <pc:sldChg chg="ord">
        <pc:chgData name="Colin Peters" userId="c5adbb36-fac2-4d3f-b286-caf1b4e5ffe0" providerId="ADAL" clId="{CCE0647E-1763-4032-BE06-2065D4E428C2}" dt="2022-09-11T19:28:34.958" v="5641"/>
        <pc:sldMkLst>
          <pc:docMk/>
          <pc:sldMk cId="0" sldId="309"/>
        </pc:sldMkLst>
      </pc:sldChg>
      <pc:sldChg chg="ord">
        <pc:chgData name="Colin Peters" userId="c5adbb36-fac2-4d3f-b286-caf1b4e5ffe0" providerId="ADAL" clId="{CCE0647E-1763-4032-BE06-2065D4E428C2}" dt="2022-09-11T19:28:34.958" v="5641"/>
        <pc:sldMkLst>
          <pc:docMk/>
          <pc:sldMk cId="0" sldId="310"/>
        </pc:sldMkLst>
      </pc:sldChg>
      <pc:sldChg chg="ord">
        <pc:chgData name="Colin Peters" userId="c5adbb36-fac2-4d3f-b286-caf1b4e5ffe0" providerId="ADAL" clId="{CCE0647E-1763-4032-BE06-2065D4E428C2}" dt="2022-09-11T19:31:50.589" v="5643"/>
        <pc:sldMkLst>
          <pc:docMk/>
          <pc:sldMk cId="0" sldId="312"/>
        </pc:sldMkLst>
      </pc:sldChg>
      <pc:sldChg chg="ord">
        <pc:chgData name="Colin Peters" userId="c5adbb36-fac2-4d3f-b286-caf1b4e5ffe0" providerId="ADAL" clId="{CCE0647E-1763-4032-BE06-2065D4E428C2}" dt="2022-09-11T19:31:50.589" v="5643"/>
        <pc:sldMkLst>
          <pc:docMk/>
          <pc:sldMk cId="0" sldId="313"/>
        </pc:sldMkLst>
      </pc:sldChg>
      <pc:sldChg chg="ord">
        <pc:chgData name="Colin Peters" userId="c5adbb36-fac2-4d3f-b286-caf1b4e5ffe0" providerId="ADAL" clId="{CCE0647E-1763-4032-BE06-2065D4E428C2}" dt="2022-09-11T19:31:50.589" v="5643"/>
        <pc:sldMkLst>
          <pc:docMk/>
          <pc:sldMk cId="0" sldId="314"/>
        </pc:sldMkLst>
      </pc:sldChg>
      <pc:sldChg chg="ord">
        <pc:chgData name="Colin Peters" userId="c5adbb36-fac2-4d3f-b286-caf1b4e5ffe0" providerId="ADAL" clId="{CCE0647E-1763-4032-BE06-2065D4E428C2}" dt="2022-09-11T19:31:50.589" v="5643"/>
        <pc:sldMkLst>
          <pc:docMk/>
          <pc:sldMk cId="0" sldId="315"/>
        </pc:sldMkLst>
      </pc:sldChg>
      <pc:sldChg chg="ord">
        <pc:chgData name="Colin Peters" userId="c5adbb36-fac2-4d3f-b286-caf1b4e5ffe0" providerId="ADAL" clId="{CCE0647E-1763-4032-BE06-2065D4E428C2}" dt="2022-09-11T19:31:50.589" v="5643"/>
        <pc:sldMkLst>
          <pc:docMk/>
          <pc:sldMk cId="0" sldId="316"/>
        </pc:sldMkLst>
      </pc:sldChg>
      <pc:sldChg chg="ord">
        <pc:chgData name="Colin Peters" userId="c5adbb36-fac2-4d3f-b286-caf1b4e5ffe0" providerId="ADAL" clId="{CCE0647E-1763-4032-BE06-2065D4E428C2}" dt="2022-09-11T19:31:50.589" v="5643"/>
        <pc:sldMkLst>
          <pc:docMk/>
          <pc:sldMk cId="0" sldId="317"/>
        </pc:sldMkLst>
      </pc:sldChg>
      <pc:sldChg chg="ord">
        <pc:chgData name="Colin Peters" userId="c5adbb36-fac2-4d3f-b286-caf1b4e5ffe0" providerId="ADAL" clId="{CCE0647E-1763-4032-BE06-2065D4E428C2}" dt="2022-09-11T19:31:50.589" v="5643"/>
        <pc:sldMkLst>
          <pc:docMk/>
          <pc:sldMk cId="0" sldId="318"/>
        </pc:sldMkLst>
      </pc:sldChg>
      <pc:sldChg chg="ord">
        <pc:chgData name="Colin Peters" userId="c5adbb36-fac2-4d3f-b286-caf1b4e5ffe0" providerId="ADAL" clId="{CCE0647E-1763-4032-BE06-2065D4E428C2}" dt="2022-09-11T19:31:50.589" v="5643"/>
        <pc:sldMkLst>
          <pc:docMk/>
          <pc:sldMk cId="0" sldId="319"/>
        </pc:sldMkLst>
      </pc:sldChg>
      <pc:sldChg chg="ord">
        <pc:chgData name="Colin Peters" userId="c5adbb36-fac2-4d3f-b286-caf1b4e5ffe0" providerId="ADAL" clId="{CCE0647E-1763-4032-BE06-2065D4E428C2}" dt="2022-09-11T19:31:50.589" v="5643"/>
        <pc:sldMkLst>
          <pc:docMk/>
          <pc:sldMk cId="0" sldId="320"/>
        </pc:sldMkLst>
      </pc:sldChg>
      <pc:sldChg chg="ord">
        <pc:chgData name="Colin Peters" userId="c5adbb36-fac2-4d3f-b286-caf1b4e5ffe0" providerId="ADAL" clId="{CCE0647E-1763-4032-BE06-2065D4E428C2}" dt="2022-09-11T19:31:50.589" v="5643"/>
        <pc:sldMkLst>
          <pc:docMk/>
          <pc:sldMk cId="0" sldId="321"/>
        </pc:sldMkLst>
      </pc:sldChg>
      <pc:sldChg chg="ord">
        <pc:chgData name="Colin Peters" userId="c5adbb36-fac2-4d3f-b286-caf1b4e5ffe0" providerId="ADAL" clId="{CCE0647E-1763-4032-BE06-2065D4E428C2}" dt="2022-09-11T19:31:50.589" v="5643"/>
        <pc:sldMkLst>
          <pc:docMk/>
          <pc:sldMk cId="0" sldId="322"/>
        </pc:sldMkLst>
      </pc:sldChg>
      <pc:sldChg chg="ord">
        <pc:chgData name="Colin Peters" userId="c5adbb36-fac2-4d3f-b286-caf1b4e5ffe0" providerId="ADAL" clId="{CCE0647E-1763-4032-BE06-2065D4E428C2}" dt="2022-09-11T19:31:50.589" v="5643"/>
        <pc:sldMkLst>
          <pc:docMk/>
          <pc:sldMk cId="0" sldId="323"/>
        </pc:sldMkLst>
      </pc:sldChg>
      <pc:sldChg chg="ord">
        <pc:chgData name="Colin Peters" userId="c5adbb36-fac2-4d3f-b286-caf1b4e5ffe0" providerId="ADAL" clId="{CCE0647E-1763-4032-BE06-2065D4E428C2}" dt="2022-09-11T19:31:50.589" v="5643"/>
        <pc:sldMkLst>
          <pc:docMk/>
          <pc:sldMk cId="0" sldId="324"/>
        </pc:sldMkLst>
      </pc:sldChg>
      <pc:sldChg chg="ord">
        <pc:chgData name="Colin Peters" userId="c5adbb36-fac2-4d3f-b286-caf1b4e5ffe0" providerId="ADAL" clId="{CCE0647E-1763-4032-BE06-2065D4E428C2}" dt="2022-09-11T19:31:50.589" v="5643"/>
        <pc:sldMkLst>
          <pc:docMk/>
          <pc:sldMk cId="0" sldId="325"/>
        </pc:sldMkLst>
      </pc:sldChg>
      <pc:sldChg chg="ord">
        <pc:chgData name="Colin Peters" userId="c5adbb36-fac2-4d3f-b286-caf1b4e5ffe0" providerId="ADAL" clId="{CCE0647E-1763-4032-BE06-2065D4E428C2}" dt="2022-09-11T19:31:50.589" v="5643"/>
        <pc:sldMkLst>
          <pc:docMk/>
          <pc:sldMk cId="0" sldId="326"/>
        </pc:sldMkLst>
      </pc:sldChg>
      <pc:sldChg chg="ord">
        <pc:chgData name="Colin Peters" userId="c5adbb36-fac2-4d3f-b286-caf1b4e5ffe0" providerId="ADAL" clId="{CCE0647E-1763-4032-BE06-2065D4E428C2}" dt="2022-09-11T19:31:50.589" v="5643"/>
        <pc:sldMkLst>
          <pc:docMk/>
          <pc:sldMk cId="0" sldId="327"/>
        </pc:sldMkLst>
      </pc:sldChg>
      <pc:sldChg chg="ord">
        <pc:chgData name="Colin Peters" userId="c5adbb36-fac2-4d3f-b286-caf1b4e5ffe0" providerId="ADAL" clId="{CCE0647E-1763-4032-BE06-2065D4E428C2}" dt="2022-09-11T19:31:50.589" v="5643"/>
        <pc:sldMkLst>
          <pc:docMk/>
          <pc:sldMk cId="0" sldId="333"/>
        </pc:sldMkLst>
      </pc:sldChg>
      <pc:sldChg chg="ord">
        <pc:chgData name="Colin Peters" userId="c5adbb36-fac2-4d3f-b286-caf1b4e5ffe0" providerId="ADAL" clId="{CCE0647E-1763-4032-BE06-2065D4E428C2}" dt="2022-09-11T19:31:50.589" v="5643"/>
        <pc:sldMkLst>
          <pc:docMk/>
          <pc:sldMk cId="0" sldId="334"/>
        </pc:sldMkLst>
      </pc:sldChg>
      <pc:sldChg chg="ord">
        <pc:chgData name="Colin Peters" userId="c5adbb36-fac2-4d3f-b286-caf1b4e5ffe0" providerId="ADAL" clId="{CCE0647E-1763-4032-BE06-2065D4E428C2}" dt="2022-09-11T19:31:50.589" v="5643"/>
        <pc:sldMkLst>
          <pc:docMk/>
          <pc:sldMk cId="0" sldId="335"/>
        </pc:sldMkLst>
      </pc:sldChg>
      <pc:sldChg chg="ord">
        <pc:chgData name="Colin Peters" userId="c5adbb36-fac2-4d3f-b286-caf1b4e5ffe0" providerId="ADAL" clId="{CCE0647E-1763-4032-BE06-2065D4E428C2}" dt="2022-09-11T20:14:43.619" v="5923"/>
        <pc:sldMkLst>
          <pc:docMk/>
          <pc:sldMk cId="1903086155" sldId="1320"/>
        </pc:sldMkLst>
      </pc:sldChg>
      <pc:sldChg chg="ord">
        <pc:chgData name="Colin Peters" userId="c5adbb36-fac2-4d3f-b286-caf1b4e5ffe0" providerId="ADAL" clId="{CCE0647E-1763-4032-BE06-2065D4E428C2}" dt="2022-09-11T20:14:43.619" v="5923"/>
        <pc:sldMkLst>
          <pc:docMk/>
          <pc:sldMk cId="1194133271" sldId="1321"/>
        </pc:sldMkLst>
      </pc:sldChg>
      <pc:sldChg chg="ord">
        <pc:chgData name="Colin Peters" userId="c5adbb36-fac2-4d3f-b286-caf1b4e5ffe0" providerId="ADAL" clId="{CCE0647E-1763-4032-BE06-2065D4E428C2}" dt="2022-09-11T20:14:43.619" v="5923"/>
        <pc:sldMkLst>
          <pc:docMk/>
          <pc:sldMk cId="2751962560" sldId="1322"/>
        </pc:sldMkLst>
      </pc:sldChg>
      <pc:sldChg chg="modSp mod ord">
        <pc:chgData name="Colin Peters" userId="c5adbb36-fac2-4d3f-b286-caf1b4e5ffe0" providerId="ADAL" clId="{CCE0647E-1763-4032-BE06-2065D4E428C2}" dt="2022-09-12T08:17:44.074" v="6320" actId="20577"/>
        <pc:sldMkLst>
          <pc:docMk/>
          <pc:sldMk cId="2850187912" sldId="1323"/>
        </pc:sldMkLst>
        <pc:spChg chg="mod">
          <ac:chgData name="Colin Peters" userId="c5adbb36-fac2-4d3f-b286-caf1b4e5ffe0" providerId="ADAL" clId="{CCE0647E-1763-4032-BE06-2065D4E428C2}" dt="2022-09-12T08:17:44.074" v="6320" actId="20577"/>
          <ac:spMkLst>
            <pc:docMk/>
            <pc:sldMk cId="2850187912" sldId="1323"/>
            <ac:spMk id="4" creationId="{F7A5BD4F-F210-406F-BDA3-5D496D0DBA1D}"/>
          </ac:spMkLst>
        </pc:spChg>
      </pc:sldChg>
      <pc:sldChg chg="modSp mod ord">
        <pc:chgData name="Colin Peters" userId="c5adbb36-fac2-4d3f-b286-caf1b4e5ffe0" providerId="ADAL" clId="{CCE0647E-1763-4032-BE06-2065D4E428C2}" dt="2022-09-11T19:55:47.348" v="5919"/>
        <pc:sldMkLst>
          <pc:docMk/>
          <pc:sldMk cId="942131070" sldId="1389"/>
        </pc:sldMkLst>
        <pc:spChg chg="mod">
          <ac:chgData name="Colin Peters" userId="c5adbb36-fac2-4d3f-b286-caf1b4e5ffe0" providerId="ADAL" clId="{CCE0647E-1763-4032-BE06-2065D4E428C2}" dt="2022-09-11T19:51:16.057" v="5791" actId="20577"/>
          <ac:spMkLst>
            <pc:docMk/>
            <pc:sldMk cId="942131070" sldId="1389"/>
            <ac:spMk id="57" creationId="{C511BFB5-EEAD-4CA1-979C-CC71A3834622}"/>
          </ac:spMkLst>
        </pc:spChg>
      </pc:sldChg>
      <pc:sldChg chg="modSp mod ord">
        <pc:chgData name="Colin Peters" userId="c5adbb36-fac2-4d3f-b286-caf1b4e5ffe0" providerId="ADAL" clId="{CCE0647E-1763-4032-BE06-2065D4E428C2}" dt="2022-09-11T21:37:21.969" v="5932"/>
        <pc:sldMkLst>
          <pc:docMk/>
          <pc:sldMk cId="3799275679" sldId="1391"/>
        </pc:sldMkLst>
        <pc:spChg chg="mod">
          <ac:chgData name="Colin Peters" userId="c5adbb36-fac2-4d3f-b286-caf1b4e5ffe0" providerId="ADAL" clId="{CCE0647E-1763-4032-BE06-2065D4E428C2}" dt="2022-09-11T19:51:58.660" v="5821" actId="20577"/>
          <ac:spMkLst>
            <pc:docMk/>
            <pc:sldMk cId="3799275679" sldId="1391"/>
            <ac:spMk id="57" creationId="{C511BFB5-EEAD-4CA1-979C-CC71A3834622}"/>
          </ac:spMkLst>
        </pc:spChg>
      </pc:sldChg>
      <pc:sldChg chg="ord">
        <pc:chgData name="Colin Peters" userId="c5adbb36-fac2-4d3f-b286-caf1b4e5ffe0" providerId="ADAL" clId="{CCE0647E-1763-4032-BE06-2065D4E428C2}" dt="2022-09-11T19:28:34.958" v="5641"/>
        <pc:sldMkLst>
          <pc:docMk/>
          <pc:sldMk cId="0" sldId="1434"/>
        </pc:sldMkLst>
      </pc:sldChg>
      <pc:sldChg chg="ord">
        <pc:chgData name="Colin Peters" userId="c5adbb36-fac2-4d3f-b286-caf1b4e5ffe0" providerId="ADAL" clId="{CCE0647E-1763-4032-BE06-2065D4E428C2}" dt="2022-09-11T19:31:50.589" v="5643"/>
        <pc:sldMkLst>
          <pc:docMk/>
          <pc:sldMk cId="0" sldId="1435"/>
        </pc:sldMkLst>
      </pc:sldChg>
      <pc:sldChg chg="modSp mod ord">
        <pc:chgData name="Colin Peters" userId="c5adbb36-fac2-4d3f-b286-caf1b4e5ffe0" providerId="ADAL" clId="{CCE0647E-1763-4032-BE06-2065D4E428C2}" dt="2022-09-12T13:20:57.252" v="6553"/>
        <pc:sldMkLst>
          <pc:docMk/>
          <pc:sldMk cId="21417515" sldId="1437"/>
        </pc:sldMkLst>
        <pc:spChg chg="mod">
          <ac:chgData name="Colin Peters" userId="c5adbb36-fac2-4d3f-b286-caf1b4e5ffe0" providerId="ADAL" clId="{CCE0647E-1763-4032-BE06-2065D4E428C2}" dt="2022-09-11T22:00:56.594" v="6155" actId="20577"/>
          <ac:spMkLst>
            <pc:docMk/>
            <pc:sldMk cId="21417515" sldId="1437"/>
            <ac:spMk id="2" creationId="{17092B0F-221B-4509-BDA1-E703AEB526D2}"/>
          </ac:spMkLst>
        </pc:spChg>
        <pc:spChg chg="mod">
          <ac:chgData name="Colin Peters" userId="c5adbb36-fac2-4d3f-b286-caf1b4e5ffe0" providerId="ADAL" clId="{CCE0647E-1763-4032-BE06-2065D4E428C2}" dt="2022-09-11T22:00:36.952" v="6140" actId="20577"/>
          <ac:spMkLst>
            <pc:docMk/>
            <pc:sldMk cId="21417515" sldId="1437"/>
            <ac:spMk id="6" creationId="{FD17F2FB-5972-4546-B191-D3E418F11379}"/>
          </ac:spMkLst>
        </pc:spChg>
      </pc:sldChg>
      <pc:sldChg chg="modSp mod ord">
        <pc:chgData name="Colin Peters" userId="c5adbb36-fac2-4d3f-b286-caf1b4e5ffe0" providerId="ADAL" clId="{CCE0647E-1763-4032-BE06-2065D4E428C2}" dt="2022-09-11T21:50:00.926" v="5936"/>
        <pc:sldMkLst>
          <pc:docMk/>
          <pc:sldMk cId="2038661313" sldId="1440"/>
        </pc:sldMkLst>
        <pc:spChg chg="mod">
          <ac:chgData name="Colin Peters" userId="c5adbb36-fac2-4d3f-b286-caf1b4e5ffe0" providerId="ADAL" clId="{CCE0647E-1763-4032-BE06-2065D4E428C2}" dt="2022-09-11T19:52:24.707" v="5853" actId="20577"/>
          <ac:spMkLst>
            <pc:docMk/>
            <pc:sldMk cId="2038661313" sldId="1440"/>
            <ac:spMk id="57" creationId="{C511BFB5-EEAD-4CA1-979C-CC71A3834622}"/>
          </ac:spMkLst>
        </pc:spChg>
      </pc:sldChg>
      <pc:sldChg chg="modSp mod ord">
        <pc:chgData name="Colin Peters" userId="c5adbb36-fac2-4d3f-b286-caf1b4e5ffe0" providerId="ADAL" clId="{CCE0647E-1763-4032-BE06-2065D4E428C2}" dt="2022-09-13T15:50:23.536" v="6695"/>
        <pc:sldMkLst>
          <pc:docMk/>
          <pc:sldMk cId="3846806104" sldId="1441"/>
        </pc:sldMkLst>
        <pc:spChg chg="mod">
          <ac:chgData name="Colin Peters" userId="c5adbb36-fac2-4d3f-b286-caf1b4e5ffe0" providerId="ADAL" clId="{CCE0647E-1763-4032-BE06-2065D4E428C2}" dt="2022-09-11T19:52:43.264" v="5883" actId="20577"/>
          <ac:spMkLst>
            <pc:docMk/>
            <pc:sldMk cId="3846806104" sldId="1441"/>
            <ac:spMk id="57" creationId="{C511BFB5-EEAD-4CA1-979C-CC71A3834622}"/>
          </ac:spMkLst>
        </pc:spChg>
      </pc:sldChg>
      <pc:sldChg chg="modSp mod ord">
        <pc:chgData name="Colin Peters" userId="c5adbb36-fac2-4d3f-b286-caf1b4e5ffe0" providerId="ADAL" clId="{CCE0647E-1763-4032-BE06-2065D4E428C2}" dt="2022-09-13T15:47:53.412" v="6691"/>
        <pc:sldMkLst>
          <pc:docMk/>
          <pc:sldMk cId="3977165759" sldId="1442"/>
        </pc:sldMkLst>
        <pc:spChg chg="mod">
          <ac:chgData name="Colin Peters" userId="c5adbb36-fac2-4d3f-b286-caf1b4e5ffe0" providerId="ADAL" clId="{CCE0647E-1763-4032-BE06-2065D4E428C2}" dt="2022-09-11T19:53:00.844" v="5913" actId="20577"/>
          <ac:spMkLst>
            <pc:docMk/>
            <pc:sldMk cId="3977165759" sldId="1442"/>
            <ac:spMk id="57" creationId="{C511BFB5-EEAD-4CA1-979C-CC71A3834622}"/>
          </ac:spMkLst>
        </pc:spChg>
      </pc:sldChg>
      <pc:sldChg chg="modSp mod">
        <pc:chgData name="Colin Peters" userId="c5adbb36-fac2-4d3f-b286-caf1b4e5ffe0" providerId="ADAL" clId="{CCE0647E-1763-4032-BE06-2065D4E428C2}" dt="2022-09-15T23:24:31.053" v="8377" actId="20577"/>
        <pc:sldMkLst>
          <pc:docMk/>
          <pc:sldMk cId="4155089280" sldId="1443"/>
        </pc:sldMkLst>
        <pc:spChg chg="mod">
          <ac:chgData name="Colin Peters" userId="c5adbb36-fac2-4d3f-b286-caf1b4e5ffe0" providerId="ADAL" clId="{CCE0647E-1763-4032-BE06-2065D4E428C2}" dt="2022-09-11T19:36:34.647" v="5652" actId="20577"/>
          <ac:spMkLst>
            <pc:docMk/>
            <pc:sldMk cId="4155089280" sldId="1443"/>
            <ac:spMk id="2" creationId="{6F72D086-A43B-4CDC-A095-32ECF695D0EB}"/>
          </ac:spMkLst>
        </pc:spChg>
        <pc:spChg chg="mod">
          <ac:chgData name="Colin Peters" userId="c5adbb36-fac2-4d3f-b286-caf1b4e5ffe0" providerId="ADAL" clId="{CCE0647E-1763-4032-BE06-2065D4E428C2}" dt="2022-09-15T23:24:31.053" v="8377" actId="20577"/>
          <ac:spMkLst>
            <pc:docMk/>
            <pc:sldMk cId="4155089280" sldId="1443"/>
            <ac:spMk id="3" creationId="{93E1A0CE-437E-4089-AE73-03BEE8D4C05A}"/>
          </ac:spMkLst>
        </pc:spChg>
      </pc:sldChg>
      <pc:sldChg chg="ord">
        <pc:chgData name="Colin Peters" userId="c5adbb36-fac2-4d3f-b286-caf1b4e5ffe0" providerId="ADAL" clId="{CCE0647E-1763-4032-BE06-2065D4E428C2}" dt="2022-09-11T21:31:22.104" v="5928"/>
        <pc:sldMkLst>
          <pc:docMk/>
          <pc:sldMk cId="1792702766" sldId="1444"/>
        </pc:sldMkLst>
      </pc:sldChg>
      <pc:sldChg chg="ord">
        <pc:chgData name="Colin Peters" userId="c5adbb36-fac2-4d3f-b286-caf1b4e5ffe0" providerId="ADAL" clId="{CCE0647E-1763-4032-BE06-2065D4E428C2}" dt="2022-09-11T21:31:22.104" v="5928"/>
        <pc:sldMkLst>
          <pc:docMk/>
          <pc:sldMk cId="889367944" sldId="1445"/>
        </pc:sldMkLst>
      </pc:sldChg>
      <pc:sldChg chg="modSp mod">
        <pc:chgData name="Colin Peters" userId="c5adbb36-fac2-4d3f-b286-caf1b4e5ffe0" providerId="ADAL" clId="{CCE0647E-1763-4032-BE06-2065D4E428C2}" dt="2022-09-09T15:16:01.733" v="218" actId="20577"/>
        <pc:sldMkLst>
          <pc:docMk/>
          <pc:sldMk cId="3328152492" sldId="1447"/>
        </pc:sldMkLst>
        <pc:spChg chg="mod">
          <ac:chgData name="Colin Peters" userId="c5adbb36-fac2-4d3f-b286-caf1b4e5ffe0" providerId="ADAL" clId="{CCE0647E-1763-4032-BE06-2065D4E428C2}" dt="2022-09-09T15:16:01.733" v="218" actId="20577"/>
          <ac:spMkLst>
            <pc:docMk/>
            <pc:sldMk cId="3328152492" sldId="1447"/>
            <ac:spMk id="3" creationId="{75406A1C-1362-BBB2-86E4-2BA8422BA13F}"/>
          </ac:spMkLst>
        </pc:spChg>
      </pc:sldChg>
      <pc:sldChg chg="ord">
        <pc:chgData name="Colin Peters" userId="c5adbb36-fac2-4d3f-b286-caf1b4e5ffe0" providerId="ADAL" clId="{CCE0647E-1763-4032-BE06-2065D4E428C2}" dt="2022-09-11T21:31:22.104" v="5928"/>
        <pc:sldMkLst>
          <pc:docMk/>
          <pc:sldMk cId="3362810559" sldId="1451"/>
        </pc:sldMkLst>
      </pc:sldChg>
      <pc:sldChg chg="ord">
        <pc:chgData name="Colin Peters" userId="c5adbb36-fac2-4d3f-b286-caf1b4e5ffe0" providerId="ADAL" clId="{CCE0647E-1763-4032-BE06-2065D4E428C2}" dt="2022-09-11T21:31:22.104" v="5928"/>
        <pc:sldMkLst>
          <pc:docMk/>
          <pc:sldMk cId="3249310305" sldId="1452"/>
        </pc:sldMkLst>
      </pc:sldChg>
      <pc:sldChg chg="modSp mod ord">
        <pc:chgData name="Colin Peters" userId="c5adbb36-fac2-4d3f-b286-caf1b4e5ffe0" providerId="ADAL" clId="{CCE0647E-1763-4032-BE06-2065D4E428C2}" dt="2022-09-13T12:26:22.785" v="6687" actId="20577"/>
        <pc:sldMkLst>
          <pc:docMk/>
          <pc:sldMk cId="2564591088" sldId="1453"/>
        </pc:sldMkLst>
        <pc:spChg chg="mod">
          <ac:chgData name="Colin Peters" userId="c5adbb36-fac2-4d3f-b286-caf1b4e5ffe0" providerId="ADAL" clId="{CCE0647E-1763-4032-BE06-2065D4E428C2}" dt="2022-09-13T12:26:22.785" v="6687" actId="20577"/>
          <ac:spMkLst>
            <pc:docMk/>
            <pc:sldMk cId="2564591088" sldId="1453"/>
            <ac:spMk id="3" creationId="{C03C12FB-9E2A-9E07-E19B-E9DF9472F023}"/>
          </ac:spMkLst>
        </pc:spChg>
      </pc:sldChg>
      <pc:sldChg chg="modSp mod ord">
        <pc:chgData name="Colin Peters" userId="c5adbb36-fac2-4d3f-b286-caf1b4e5ffe0" providerId="ADAL" clId="{CCE0647E-1763-4032-BE06-2065D4E428C2}" dt="2022-09-13T07:40:13.675" v="6560" actId="20577"/>
        <pc:sldMkLst>
          <pc:docMk/>
          <pc:sldMk cId="2940377002" sldId="1454"/>
        </pc:sldMkLst>
        <pc:spChg chg="mod">
          <ac:chgData name="Colin Peters" userId="c5adbb36-fac2-4d3f-b286-caf1b4e5ffe0" providerId="ADAL" clId="{CCE0647E-1763-4032-BE06-2065D4E428C2}" dt="2022-09-13T07:40:13.675" v="6560" actId="20577"/>
          <ac:spMkLst>
            <pc:docMk/>
            <pc:sldMk cId="2940377002" sldId="1454"/>
            <ac:spMk id="3" creationId="{E60C09EE-49BF-875B-AEB8-D4F4EFD9D001}"/>
          </ac:spMkLst>
        </pc:spChg>
      </pc:sldChg>
      <pc:sldChg chg="modSp mod ord">
        <pc:chgData name="Colin Peters" userId="c5adbb36-fac2-4d3f-b286-caf1b4e5ffe0" providerId="ADAL" clId="{CCE0647E-1763-4032-BE06-2065D4E428C2}" dt="2022-09-11T21:31:22.104" v="5928"/>
        <pc:sldMkLst>
          <pc:docMk/>
          <pc:sldMk cId="486335508" sldId="1455"/>
        </pc:sldMkLst>
        <pc:spChg chg="mod">
          <ac:chgData name="Colin Peters" userId="c5adbb36-fac2-4d3f-b286-caf1b4e5ffe0" providerId="ADAL" clId="{CCE0647E-1763-4032-BE06-2065D4E428C2}" dt="2022-09-09T15:58:50.874" v="416" actId="5793"/>
          <ac:spMkLst>
            <pc:docMk/>
            <pc:sldMk cId="486335508" sldId="1455"/>
            <ac:spMk id="3" creationId="{83084158-A350-B4D6-65DF-8BD4D3EFAB9F}"/>
          </ac:spMkLst>
        </pc:spChg>
      </pc:sldChg>
      <pc:sldChg chg="ord">
        <pc:chgData name="Colin Peters" userId="c5adbb36-fac2-4d3f-b286-caf1b4e5ffe0" providerId="ADAL" clId="{CCE0647E-1763-4032-BE06-2065D4E428C2}" dt="2022-09-11T21:31:22.104" v="5928"/>
        <pc:sldMkLst>
          <pc:docMk/>
          <pc:sldMk cId="1443578345" sldId="1456"/>
        </pc:sldMkLst>
      </pc:sldChg>
      <pc:sldChg chg="ord">
        <pc:chgData name="Colin Peters" userId="c5adbb36-fac2-4d3f-b286-caf1b4e5ffe0" providerId="ADAL" clId="{CCE0647E-1763-4032-BE06-2065D4E428C2}" dt="2022-09-11T21:31:22.104" v="5928"/>
        <pc:sldMkLst>
          <pc:docMk/>
          <pc:sldMk cId="3114498173" sldId="1490"/>
        </pc:sldMkLst>
      </pc:sldChg>
      <pc:sldChg chg="ord">
        <pc:chgData name="Colin Peters" userId="c5adbb36-fac2-4d3f-b286-caf1b4e5ffe0" providerId="ADAL" clId="{CCE0647E-1763-4032-BE06-2065D4E428C2}" dt="2022-09-11T21:31:22.104" v="5928"/>
        <pc:sldMkLst>
          <pc:docMk/>
          <pc:sldMk cId="2138978873" sldId="1491"/>
        </pc:sldMkLst>
      </pc:sldChg>
      <pc:sldChg chg="ord">
        <pc:chgData name="Colin Peters" userId="c5adbb36-fac2-4d3f-b286-caf1b4e5ffe0" providerId="ADAL" clId="{CCE0647E-1763-4032-BE06-2065D4E428C2}" dt="2022-09-11T21:31:22.104" v="5928"/>
        <pc:sldMkLst>
          <pc:docMk/>
          <pc:sldMk cId="3816226349" sldId="1492"/>
        </pc:sldMkLst>
      </pc:sldChg>
      <pc:sldChg chg="modSp mod ord">
        <pc:chgData name="Colin Peters" userId="c5adbb36-fac2-4d3f-b286-caf1b4e5ffe0" providerId="ADAL" clId="{CCE0647E-1763-4032-BE06-2065D4E428C2}" dt="2022-09-13T09:55:49.099" v="6650" actId="20577"/>
        <pc:sldMkLst>
          <pc:docMk/>
          <pc:sldMk cId="2671727521" sldId="1493"/>
        </pc:sldMkLst>
        <pc:spChg chg="mod">
          <ac:chgData name="Colin Peters" userId="c5adbb36-fac2-4d3f-b286-caf1b4e5ffe0" providerId="ADAL" clId="{CCE0647E-1763-4032-BE06-2065D4E428C2}" dt="2022-09-13T09:55:49.099" v="6650" actId="20577"/>
          <ac:spMkLst>
            <pc:docMk/>
            <pc:sldMk cId="2671727521" sldId="1493"/>
            <ac:spMk id="3" creationId="{820197ED-8D32-CA9C-D169-62D021C90C07}"/>
          </ac:spMkLst>
        </pc:spChg>
      </pc:sldChg>
      <pc:sldChg chg="modSp mod">
        <pc:chgData name="Colin Peters" userId="c5adbb36-fac2-4d3f-b286-caf1b4e5ffe0" providerId="ADAL" clId="{CCE0647E-1763-4032-BE06-2065D4E428C2}" dt="2022-09-16T09:03:08.019" v="8395" actId="20577"/>
        <pc:sldMkLst>
          <pc:docMk/>
          <pc:sldMk cId="2231948851" sldId="1495"/>
        </pc:sldMkLst>
        <pc:spChg chg="mod">
          <ac:chgData name="Colin Peters" userId="c5adbb36-fac2-4d3f-b286-caf1b4e5ffe0" providerId="ADAL" clId="{CCE0647E-1763-4032-BE06-2065D4E428C2}" dt="2022-09-16T09:03:08.019" v="8395" actId="20577"/>
          <ac:spMkLst>
            <pc:docMk/>
            <pc:sldMk cId="2231948851" sldId="1495"/>
            <ac:spMk id="3" creationId="{107CFE43-038B-D198-243D-01B48B012D37}"/>
          </ac:spMkLst>
        </pc:spChg>
      </pc:sldChg>
      <pc:sldChg chg="modSp mod">
        <pc:chgData name="Colin Peters" userId="c5adbb36-fac2-4d3f-b286-caf1b4e5ffe0" providerId="ADAL" clId="{CCE0647E-1763-4032-BE06-2065D4E428C2}" dt="2022-09-16T09:03:51.235" v="8397" actId="20577"/>
        <pc:sldMkLst>
          <pc:docMk/>
          <pc:sldMk cId="2690950060" sldId="1497"/>
        </pc:sldMkLst>
        <pc:spChg chg="mod">
          <ac:chgData name="Colin Peters" userId="c5adbb36-fac2-4d3f-b286-caf1b4e5ffe0" providerId="ADAL" clId="{CCE0647E-1763-4032-BE06-2065D4E428C2}" dt="2022-09-16T09:03:51.235" v="8397" actId="20577"/>
          <ac:spMkLst>
            <pc:docMk/>
            <pc:sldMk cId="2690950060" sldId="1497"/>
            <ac:spMk id="3" creationId="{BFD10DB8-F9AE-CEBA-79DB-DBDA6C04F18C}"/>
          </ac:spMkLst>
        </pc:spChg>
      </pc:sldChg>
      <pc:sldChg chg="modSp mod">
        <pc:chgData name="Colin Peters" userId="c5adbb36-fac2-4d3f-b286-caf1b4e5ffe0" providerId="ADAL" clId="{CCE0647E-1763-4032-BE06-2065D4E428C2}" dt="2022-09-11T13:14:24.562" v="5494" actId="27636"/>
        <pc:sldMkLst>
          <pc:docMk/>
          <pc:sldMk cId="4138380848" sldId="1499"/>
        </pc:sldMkLst>
        <pc:spChg chg="mod">
          <ac:chgData name="Colin Peters" userId="c5adbb36-fac2-4d3f-b286-caf1b4e5ffe0" providerId="ADAL" clId="{CCE0647E-1763-4032-BE06-2065D4E428C2}" dt="2022-09-11T13:14:24.562" v="5494" actId="27636"/>
          <ac:spMkLst>
            <pc:docMk/>
            <pc:sldMk cId="4138380848" sldId="1499"/>
            <ac:spMk id="3" creationId="{D3B66501-DF97-670F-595C-4AF52FDCFAD6}"/>
          </ac:spMkLst>
        </pc:spChg>
      </pc:sldChg>
      <pc:sldChg chg="modSp mod">
        <pc:chgData name="Colin Peters" userId="c5adbb36-fac2-4d3f-b286-caf1b4e5ffe0" providerId="ADAL" clId="{CCE0647E-1763-4032-BE06-2065D4E428C2}" dt="2022-09-11T13:16:28.328" v="5522" actId="20577"/>
        <pc:sldMkLst>
          <pc:docMk/>
          <pc:sldMk cId="3765862588" sldId="1500"/>
        </pc:sldMkLst>
        <pc:spChg chg="mod">
          <ac:chgData name="Colin Peters" userId="c5adbb36-fac2-4d3f-b286-caf1b4e5ffe0" providerId="ADAL" clId="{CCE0647E-1763-4032-BE06-2065D4E428C2}" dt="2022-09-11T13:16:28.328" v="5522" actId="20577"/>
          <ac:spMkLst>
            <pc:docMk/>
            <pc:sldMk cId="3765862588" sldId="1500"/>
            <ac:spMk id="3" creationId="{D3B66501-DF97-670F-595C-4AF52FDCFAD6}"/>
          </ac:spMkLst>
        </pc:spChg>
      </pc:sldChg>
      <pc:sldChg chg="modSp mod">
        <pc:chgData name="Colin Peters" userId="c5adbb36-fac2-4d3f-b286-caf1b4e5ffe0" providerId="ADAL" clId="{CCE0647E-1763-4032-BE06-2065D4E428C2}" dt="2022-09-16T09:04:32.632" v="8401" actId="20577"/>
        <pc:sldMkLst>
          <pc:docMk/>
          <pc:sldMk cId="2737166556" sldId="1501"/>
        </pc:sldMkLst>
        <pc:spChg chg="mod">
          <ac:chgData name="Colin Peters" userId="c5adbb36-fac2-4d3f-b286-caf1b4e5ffe0" providerId="ADAL" clId="{CCE0647E-1763-4032-BE06-2065D4E428C2}" dt="2022-09-16T09:04:32.632" v="8401" actId="20577"/>
          <ac:spMkLst>
            <pc:docMk/>
            <pc:sldMk cId="2737166556" sldId="1501"/>
            <ac:spMk id="3" creationId="{D3B66501-DF97-670F-595C-4AF52FDCFAD6}"/>
          </ac:spMkLst>
        </pc:spChg>
      </pc:sldChg>
      <pc:sldChg chg="modSp mod">
        <pc:chgData name="Colin Peters" userId="c5adbb36-fac2-4d3f-b286-caf1b4e5ffe0" providerId="ADAL" clId="{CCE0647E-1763-4032-BE06-2065D4E428C2}" dt="2022-09-11T13:20:20.902" v="5547" actId="20577"/>
        <pc:sldMkLst>
          <pc:docMk/>
          <pc:sldMk cId="1629123227" sldId="1502"/>
        </pc:sldMkLst>
        <pc:spChg chg="mod">
          <ac:chgData name="Colin Peters" userId="c5adbb36-fac2-4d3f-b286-caf1b4e5ffe0" providerId="ADAL" clId="{CCE0647E-1763-4032-BE06-2065D4E428C2}" dt="2022-09-11T13:20:20.902" v="5547" actId="20577"/>
          <ac:spMkLst>
            <pc:docMk/>
            <pc:sldMk cId="1629123227" sldId="1502"/>
            <ac:spMk id="3" creationId="{D3B66501-DF97-670F-595C-4AF52FDCFAD6}"/>
          </ac:spMkLst>
        </pc:spChg>
      </pc:sldChg>
      <pc:sldChg chg="modSp mod">
        <pc:chgData name="Colin Peters" userId="c5adbb36-fac2-4d3f-b286-caf1b4e5ffe0" providerId="ADAL" clId="{CCE0647E-1763-4032-BE06-2065D4E428C2}" dt="2022-09-16T09:04:56.454" v="8406" actId="20577"/>
        <pc:sldMkLst>
          <pc:docMk/>
          <pc:sldMk cId="3015107496" sldId="1503"/>
        </pc:sldMkLst>
        <pc:spChg chg="mod">
          <ac:chgData name="Colin Peters" userId="c5adbb36-fac2-4d3f-b286-caf1b4e5ffe0" providerId="ADAL" clId="{CCE0647E-1763-4032-BE06-2065D4E428C2}" dt="2022-09-16T09:04:56.454" v="8406" actId="20577"/>
          <ac:spMkLst>
            <pc:docMk/>
            <pc:sldMk cId="3015107496" sldId="1503"/>
            <ac:spMk id="3" creationId="{D3B66501-DF97-670F-595C-4AF52FDCFAD6}"/>
          </ac:spMkLst>
        </pc:spChg>
      </pc:sldChg>
      <pc:sldChg chg="modSp mod">
        <pc:chgData name="Colin Peters" userId="c5adbb36-fac2-4d3f-b286-caf1b4e5ffe0" providerId="ADAL" clId="{CCE0647E-1763-4032-BE06-2065D4E428C2}" dt="2022-09-11T13:26:24.303" v="5595" actId="20577"/>
        <pc:sldMkLst>
          <pc:docMk/>
          <pc:sldMk cId="1008301944" sldId="1504"/>
        </pc:sldMkLst>
        <pc:spChg chg="mod">
          <ac:chgData name="Colin Peters" userId="c5adbb36-fac2-4d3f-b286-caf1b4e5ffe0" providerId="ADAL" clId="{CCE0647E-1763-4032-BE06-2065D4E428C2}" dt="2022-09-11T13:26:24.303" v="5595" actId="20577"/>
          <ac:spMkLst>
            <pc:docMk/>
            <pc:sldMk cId="1008301944" sldId="1504"/>
            <ac:spMk id="3" creationId="{D3B66501-DF97-670F-595C-4AF52FDCFAD6}"/>
          </ac:spMkLst>
        </pc:spChg>
      </pc:sldChg>
      <pc:sldChg chg="modSp mod">
        <pc:chgData name="Colin Peters" userId="c5adbb36-fac2-4d3f-b286-caf1b4e5ffe0" providerId="ADAL" clId="{CCE0647E-1763-4032-BE06-2065D4E428C2}" dt="2022-09-11T13:27:52.033" v="5598" actId="27636"/>
        <pc:sldMkLst>
          <pc:docMk/>
          <pc:sldMk cId="4132084431" sldId="1505"/>
        </pc:sldMkLst>
        <pc:spChg chg="mod">
          <ac:chgData name="Colin Peters" userId="c5adbb36-fac2-4d3f-b286-caf1b4e5ffe0" providerId="ADAL" clId="{CCE0647E-1763-4032-BE06-2065D4E428C2}" dt="2022-09-11T13:27:52.033" v="5598" actId="27636"/>
          <ac:spMkLst>
            <pc:docMk/>
            <pc:sldMk cId="4132084431" sldId="1505"/>
            <ac:spMk id="3" creationId="{D3B66501-DF97-670F-595C-4AF52FDCFAD6}"/>
          </ac:spMkLst>
        </pc:spChg>
      </pc:sldChg>
      <pc:sldChg chg="modSp mod modNotesTx">
        <pc:chgData name="Colin Peters" userId="c5adbb36-fac2-4d3f-b286-caf1b4e5ffe0" providerId="ADAL" clId="{CCE0647E-1763-4032-BE06-2065D4E428C2}" dt="2022-09-16T09:00:06.068" v="8391" actId="27636"/>
        <pc:sldMkLst>
          <pc:docMk/>
          <pc:sldMk cId="3513823151" sldId="1506"/>
        </pc:sldMkLst>
        <pc:spChg chg="mod">
          <ac:chgData name="Colin Peters" userId="c5adbb36-fac2-4d3f-b286-caf1b4e5ffe0" providerId="ADAL" clId="{CCE0647E-1763-4032-BE06-2065D4E428C2}" dt="2022-09-16T09:00:06.068" v="8391" actId="27636"/>
          <ac:spMkLst>
            <pc:docMk/>
            <pc:sldMk cId="3513823151" sldId="1506"/>
            <ac:spMk id="3" creationId="{D3B66501-DF97-670F-595C-4AF52FDCFAD6}"/>
          </ac:spMkLst>
        </pc:spChg>
      </pc:sldChg>
      <pc:sldChg chg="ord">
        <pc:chgData name="Colin Peters" userId="c5adbb36-fac2-4d3f-b286-caf1b4e5ffe0" providerId="ADAL" clId="{CCE0647E-1763-4032-BE06-2065D4E428C2}" dt="2022-09-11T20:14:43.619" v="5923"/>
        <pc:sldMkLst>
          <pc:docMk/>
          <pc:sldMk cId="2819535902" sldId="1507"/>
        </pc:sldMkLst>
      </pc:sldChg>
      <pc:sldChg chg="modSp new mod">
        <pc:chgData name="Colin Peters" userId="c5adbb36-fac2-4d3f-b286-caf1b4e5ffe0" providerId="ADAL" clId="{CCE0647E-1763-4032-BE06-2065D4E428C2}" dt="2022-09-12T07:27:37.429" v="6257" actId="20577"/>
        <pc:sldMkLst>
          <pc:docMk/>
          <pc:sldMk cId="2155808518" sldId="1508"/>
        </pc:sldMkLst>
        <pc:spChg chg="mod">
          <ac:chgData name="Colin Peters" userId="c5adbb36-fac2-4d3f-b286-caf1b4e5ffe0" providerId="ADAL" clId="{CCE0647E-1763-4032-BE06-2065D4E428C2}" dt="2022-09-09T15:09:51.441" v="55" actId="20577"/>
          <ac:spMkLst>
            <pc:docMk/>
            <pc:sldMk cId="2155808518" sldId="1508"/>
            <ac:spMk id="2" creationId="{A897D53C-D395-B558-3667-0BC7C237C1C5}"/>
          </ac:spMkLst>
        </pc:spChg>
        <pc:spChg chg="mod">
          <ac:chgData name="Colin Peters" userId="c5adbb36-fac2-4d3f-b286-caf1b4e5ffe0" providerId="ADAL" clId="{CCE0647E-1763-4032-BE06-2065D4E428C2}" dt="2022-09-12T07:27:37.429" v="6257" actId="20577"/>
          <ac:spMkLst>
            <pc:docMk/>
            <pc:sldMk cId="2155808518" sldId="1508"/>
            <ac:spMk id="3" creationId="{350C3F76-1953-114C-73AD-4EA71530B4F4}"/>
          </ac:spMkLst>
        </pc:spChg>
      </pc:sldChg>
      <pc:sldChg chg="modSp new mod modNotesTx">
        <pc:chgData name="Colin Peters" userId="c5adbb36-fac2-4d3f-b286-caf1b4e5ffe0" providerId="ADAL" clId="{CCE0647E-1763-4032-BE06-2065D4E428C2}" dt="2022-09-12T07:40:39.082" v="6269"/>
        <pc:sldMkLst>
          <pc:docMk/>
          <pc:sldMk cId="3268608464" sldId="1509"/>
        </pc:sldMkLst>
        <pc:spChg chg="mod">
          <ac:chgData name="Colin Peters" userId="c5adbb36-fac2-4d3f-b286-caf1b4e5ffe0" providerId="ADAL" clId="{CCE0647E-1763-4032-BE06-2065D4E428C2}" dt="2022-09-09T15:11:24.296" v="105" actId="20577"/>
          <ac:spMkLst>
            <pc:docMk/>
            <pc:sldMk cId="3268608464" sldId="1509"/>
            <ac:spMk id="2" creationId="{66D893E7-6BEC-576A-747F-1DB283DA1B5B}"/>
          </ac:spMkLst>
        </pc:spChg>
        <pc:spChg chg="mod">
          <ac:chgData name="Colin Peters" userId="c5adbb36-fac2-4d3f-b286-caf1b4e5ffe0" providerId="ADAL" clId="{CCE0647E-1763-4032-BE06-2065D4E428C2}" dt="2022-09-12T07:40:17.263" v="6262"/>
          <ac:spMkLst>
            <pc:docMk/>
            <pc:sldMk cId="3268608464" sldId="1509"/>
            <ac:spMk id="3" creationId="{EE723789-E71C-BEA3-60A6-B300D9ADC228}"/>
          </ac:spMkLst>
        </pc:spChg>
      </pc:sldChg>
      <pc:sldChg chg="modSp new mod ord">
        <pc:chgData name="Colin Peters" userId="c5adbb36-fac2-4d3f-b286-caf1b4e5ffe0" providerId="ADAL" clId="{CCE0647E-1763-4032-BE06-2065D4E428C2}" dt="2022-09-16T09:01:58.501" v="8393"/>
        <pc:sldMkLst>
          <pc:docMk/>
          <pc:sldMk cId="2775991251" sldId="1510"/>
        </pc:sldMkLst>
        <pc:spChg chg="mod">
          <ac:chgData name="Colin Peters" userId="c5adbb36-fac2-4d3f-b286-caf1b4e5ffe0" providerId="ADAL" clId="{CCE0647E-1763-4032-BE06-2065D4E428C2}" dt="2022-09-10T12:36:29.486" v="442" actId="13926"/>
          <ac:spMkLst>
            <pc:docMk/>
            <pc:sldMk cId="2775991251" sldId="1510"/>
            <ac:spMk id="2" creationId="{BD6896D9-F66D-3E27-195B-C45E0BB3CBD1}"/>
          </ac:spMkLst>
        </pc:spChg>
        <pc:spChg chg="mod">
          <ac:chgData name="Colin Peters" userId="c5adbb36-fac2-4d3f-b286-caf1b4e5ffe0" providerId="ADAL" clId="{CCE0647E-1763-4032-BE06-2065D4E428C2}" dt="2022-09-10T12:36:41.584" v="446" actId="13926"/>
          <ac:spMkLst>
            <pc:docMk/>
            <pc:sldMk cId="2775991251" sldId="1510"/>
            <ac:spMk id="3" creationId="{7ED3458F-0B83-421F-9108-553E2CDAD84A}"/>
          </ac:spMkLst>
        </pc:spChg>
      </pc:sldChg>
      <pc:sldChg chg="modSp new mod">
        <pc:chgData name="Colin Peters" userId="c5adbb36-fac2-4d3f-b286-caf1b4e5ffe0" providerId="ADAL" clId="{CCE0647E-1763-4032-BE06-2065D4E428C2}" dt="2022-09-10T12:46:25.201" v="848" actId="20577"/>
        <pc:sldMkLst>
          <pc:docMk/>
          <pc:sldMk cId="2814012687" sldId="1511"/>
        </pc:sldMkLst>
        <pc:spChg chg="mod">
          <ac:chgData name="Colin Peters" userId="c5adbb36-fac2-4d3f-b286-caf1b4e5ffe0" providerId="ADAL" clId="{CCE0647E-1763-4032-BE06-2065D4E428C2}" dt="2022-09-10T12:37:35.869" v="537" actId="20577"/>
          <ac:spMkLst>
            <pc:docMk/>
            <pc:sldMk cId="2814012687" sldId="1511"/>
            <ac:spMk id="2" creationId="{27969654-1D5C-E626-F4EF-97F69DB1ED64}"/>
          </ac:spMkLst>
        </pc:spChg>
        <pc:spChg chg="mod">
          <ac:chgData name="Colin Peters" userId="c5adbb36-fac2-4d3f-b286-caf1b4e5ffe0" providerId="ADAL" clId="{CCE0647E-1763-4032-BE06-2065D4E428C2}" dt="2022-09-10T12:46:25.201" v="848" actId="20577"/>
          <ac:spMkLst>
            <pc:docMk/>
            <pc:sldMk cId="2814012687" sldId="1511"/>
            <ac:spMk id="3" creationId="{9B32F3A9-D0C2-63EB-30B9-8DA2A5982559}"/>
          </ac:spMkLst>
        </pc:spChg>
      </pc:sldChg>
      <pc:sldChg chg="modSp new mod modNotesTx">
        <pc:chgData name="Colin Peters" userId="c5adbb36-fac2-4d3f-b286-caf1b4e5ffe0" providerId="ADAL" clId="{CCE0647E-1763-4032-BE06-2065D4E428C2}" dt="2022-09-10T14:15:36.390" v="908" actId="27636"/>
        <pc:sldMkLst>
          <pc:docMk/>
          <pc:sldMk cId="2810530347" sldId="1512"/>
        </pc:sldMkLst>
        <pc:spChg chg="mod">
          <ac:chgData name="Colin Peters" userId="c5adbb36-fac2-4d3f-b286-caf1b4e5ffe0" providerId="ADAL" clId="{CCE0647E-1763-4032-BE06-2065D4E428C2}" dt="2022-09-10T12:47:46.202" v="879" actId="20577"/>
          <ac:spMkLst>
            <pc:docMk/>
            <pc:sldMk cId="2810530347" sldId="1512"/>
            <ac:spMk id="2" creationId="{93C23FE1-219A-3B6D-1D79-79DC122FF17B}"/>
          </ac:spMkLst>
        </pc:spChg>
        <pc:spChg chg="mod">
          <ac:chgData name="Colin Peters" userId="c5adbb36-fac2-4d3f-b286-caf1b4e5ffe0" providerId="ADAL" clId="{CCE0647E-1763-4032-BE06-2065D4E428C2}" dt="2022-09-10T14:15:36.390" v="908" actId="27636"/>
          <ac:spMkLst>
            <pc:docMk/>
            <pc:sldMk cId="2810530347" sldId="1512"/>
            <ac:spMk id="3" creationId="{482CEAAD-90A6-09ED-D032-68BF58D669AC}"/>
          </ac:spMkLst>
        </pc:spChg>
      </pc:sldChg>
      <pc:sldChg chg="modSp new mod modNotesTx">
        <pc:chgData name="Colin Peters" userId="c5adbb36-fac2-4d3f-b286-caf1b4e5ffe0" providerId="ADAL" clId="{CCE0647E-1763-4032-BE06-2065D4E428C2}" dt="2022-09-10T14:22:23.758" v="1053"/>
        <pc:sldMkLst>
          <pc:docMk/>
          <pc:sldMk cId="2038735151" sldId="1513"/>
        </pc:sldMkLst>
        <pc:spChg chg="mod">
          <ac:chgData name="Colin Peters" userId="c5adbb36-fac2-4d3f-b286-caf1b4e5ffe0" providerId="ADAL" clId="{CCE0647E-1763-4032-BE06-2065D4E428C2}" dt="2022-09-10T14:15:56.951" v="918" actId="20577"/>
          <ac:spMkLst>
            <pc:docMk/>
            <pc:sldMk cId="2038735151" sldId="1513"/>
            <ac:spMk id="2" creationId="{93ECA1EA-9578-81F4-BBF9-46BA5B8FC6B2}"/>
          </ac:spMkLst>
        </pc:spChg>
        <pc:spChg chg="mod">
          <ac:chgData name="Colin Peters" userId="c5adbb36-fac2-4d3f-b286-caf1b4e5ffe0" providerId="ADAL" clId="{CCE0647E-1763-4032-BE06-2065D4E428C2}" dt="2022-09-10T14:21:13.093" v="1046" actId="20577"/>
          <ac:spMkLst>
            <pc:docMk/>
            <pc:sldMk cId="2038735151" sldId="1513"/>
            <ac:spMk id="3" creationId="{58417248-7C23-31EB-8AFB-F3CCE739D418}"/>
          </ac:spMkLst>
        </pc:spChg>
      </pc:sldChg>
      <pc:sldChg chg="modSp new mod">
        <pc:chgData name="Colin Peters" userId="c5adbb36-fac2-4d3f-b286-caf1b4e5ffe0" providerId="ADAL" clId="{CCE0647E-1763-4032-BE06-2065D4E428C2}" dt="2022-09-16T09:06:15.194" v="8411" actId="27636"/>
        <pc:sldMkLst>
          <pc:docMk/>
          <pc:sldMk cId="2611163434" sldId="1514"/>
        </pc:sldMkLst>
        <pc:spChg chg="mod">
          <ac:chgData name="Colin Peters" userId="c5adbb36-fac2-4d3f-b286-caf1b4e5ffe0" providerId="ADAL" clId="{CCE0647E-1763-4032-BE06-2065D4E428C2}" dt="2022-09-10T14:22:38.907" v="1063" actId="20577"/>
          <ac:spMkLst>
            <pc:docMk/>
            <pc:sldMk cId="2611163434" sldId="1514"/>
            <ac:spMk id="2" creationId="{03FF6723-E82C-9DEA-3F64-C26B0BEC5EFF}"/>
          </ac:spMkLst>
        </pc:spChg>
        <pc:spChg chg="mod">
          <ac:chgData name="Colin Peters" userId="c5adbb36-fac2-4d3f-b286-caf1b4e5ffe0" providerId="ADAL" clId="{CCE0647E-1763-4032-BE06-2065D4E428C2}" dt="2022-09-16T09:06:15.194" v="8411" actId="27636"/>
          <ac:spMkLst>
            <pc:docMk/>
            <pc:sldMk cId="2611163434" sldId="1514"/>
            <ac:spMk id="3" creationId="{8BDF40CF-7CBF-C573-99EC-E76328577ED4}"/>
          </ac:spMkLst>
        </pc:spChg>
      </pc:sldChg>
      <pc:sldChg chg="modSp new mod">
        <pc:chgData name="Colin Peters" userId="c5adbb36-fac2-4d3f-b286-caf1b4e5ffe0" providerId="ADAL" clId="{CCE0647E-1763-4032-BE06-2065D4E428C2}" dt="2022-09-10T14:37:47.917" v="1405" actId="20577"/>
        <pc:sldMkLst>
          <pc:docMk/>
          <pc:sldMk cId="3016002307" sldId="1515"/>
        </pc:sldMkLst>
        <pc:spChg chg="mod">
          <ac:chgData name="Colin Peters" userId="c5adbb36-fac2-4d3f-b286-caf1b4e5ffe0" providerId="ADAL" clId="{CCE0647E-1763-4032-BE06-2065D4E428C2}" dt="2022-09-10T14:32:54.688" v="1147" actId="20577"/>
          <ac:spMkLst>
            <pc:docMk/>
            <pc:sldMk cId="3016002307" sldId="1515"/>
            <ac:spMk id="2" creationId="{9F46155C-DB5F-9583-9031-F43B09B57297}"/>
          </ac:spMkLst>
        </pc:spChg>
        <pc:spChg chg="mod">
          <ac:chgData name="Colin Peters" userId="c5adbb36-fac2-4d3f-b286-caf1b4e5ffe0" providerId="ADAL" clId="{CCE0647E-1763-4032-BE06-2065D4E428C2}" dt="2022-09-10T14:37:47.917" v="1405" actId="20577"/>
          <ac:spMkLst>
            <pc:docMk/>
            <pc:sldMk cId="3016002307" sldId="1515"/>
            <ac:spMk id="3" creationId="{3D0C329F-6587-09AD-81C5-FFE15F900077}"/>
          </ac:spMkLst>
        </pc:spChg>
      </pc:sldChg>
      <pc:sldChg chg="modSp new mod">
        <pc:chgData name="Colin Peters" userId="c5adbb36-fac2-4d3f-b286-caf1b4e5ffe0" providerId="ADAL" clId="{CCE0647E-1763-4032-BE06-2065D4E428C2}" dt="2022-09-10T14:45:12.826" v="1682" actId="27636"/>
        <pc:sldMkLst>
          <pc:docMk/>
          <pc:sldMk cId="1141059382" sldId="1516"/>
        </pc:sldMkLst>
        <pc:spChg chg="mod">
          <ac:chgData name="Colin Peters" userId="c5adbb36-fac2-4d3f-b286-caf1b4e5ffe0" providerId="ADAL" clId="{CCE0647E-1763-4032-BE06-2065D4E428C2}" dt="2022-09-10T14:38:41.044" v="1416" actId="20577"/>
          <ac:spMkLst>
            <pc:docMk/>
            <pc:sldMk cId="1141059382" sldId="1516"/>
            <ac:spMk id="2" creationId="{E0F73F1C-67B1-4FCE-BC52-C76315FB779B}"/>
          </ac:spMkLst>
        </pc:spChg>
        <pc:spChg chg="mod">
          <ac:chgData name="Colin Peters" userId="c5adbb36-fac2-4d3f-b286-caf1b4e5ffe0" providerId="ADAL" clId="{CCE0647E-1763-4032-BE06-2065D4E428C2}" dt="2022-09-10T14:45:12.826" v="1682" actId="27636"/>
          <ac:spMkLst>
            <pc:docMk/>
            <pc:sldMk cId="1141059382" sldId="1516"/>
            <ac:spMk id="3" creationId="{6D867B38-B13A-0A95-0B21-F7CB283F0EFC}"/>
          </ac:spMkLst>
        </pc:spChg>
      </pc:sldChg>
      <pc:sldChg chg="modSp new mod">
        <pc:chgData name="Colin Peters" userId="c5adbb36-fac2-4d3f-b286-caf1b4e5ffe0" providerId="ADAL" clId="{CCE0647E-1763-4032-BE06-2065D4E428C2}" dt="2022-09-10T14:51:26.802" v="1698" actId="20577"/>
        <pc:sldMkLst>
          <pc:docMk/>
          <pc:sldMk cId="3075204987" sldId="1517"/>
        </pc:sldMkLst>
        <pc:spChg chg="mod">
          <ac:chgData name="Colin Peters" userId="c5adbb36-fac2-4d3f-b286-caf1b4e5ffe0" providerId="ADAL" clId="{CCE0647E-1763-4032-BE06-2065D4E428C2}" dt="2022-09-10T14:45:24.578" v="1691" actId="20577"/>
          <ac:spMkLst>
            <pc:docMk/>
            <pc:sldMk cId="3075204987" sldId="1517"/>
            <ac:spMk id="2" creationId="{D587EDB9-FD32-33F6-784D-0EA46E81E533}"/>
          </ac:spMkLst>
        </pc:spChg>
        <pc:spChg chg="mod">
          <ac:chgData name="Colin Peters" userId="c5adbb36-fac2-4d3f-b286-caf1b4e5ffe0" providerId="ADAL" clId="{CCE0647E-1763-4032-BE06-2065D4E428C2}" dt="2022-09-10T14:51:26.802" v="1698" actId="20577"/>
          <ac:spMkLst>
            <pc:docMk/>
            <pc:sldMk cId="3075204987" sldId="1517"/>
            <ac:spMk id="3" creationId="{914C7488-138E-C09D-F1B9-EEB5C4CD7194}"/>
          </ac:spMkLst>
        </pc:spChg>
      </pc:sldChg>
      <pc:sldChg chg="modSp add mod">
        <pc:chgData name="Colin Peters" userId="c5adbb36-fac2-4d3f-b286-caf1b4e5ffe0" providerId="ADAL" clId="{CCE0647E-1763-4032-BE06-2065D4E428C2}" dt="2022-09-10T14:55:56.647" v="1703" actId="20577"/>
        <pc:sldMkLst>
          <pc:docMk/>
          <pc:sldMk cId="1114856084" sldId="1518"/>
        </pc:sldMkLst>
        <pc:spChg chg="mod">
          <ac:chgData name="Colin Peters" userId="c5adbb36-fac2-4d3f-b286-caf1b4e5ffe0" providerId="ADAL" clId="{CCE0647E-1763-4032-BE06-2065D4E428C2}" dt="2022-09-10T14:55:56.647" v="1703" actId="20577"/>
          <ac:spMkLst>
            <pc:docMk/>
            <pc:sldMk cId="1114856084" sldId="1518"/>
            <ac:spMk id="3" creationId="{914C7488-138E-C09D-F1B9-EEB5C4CD7194}"/>
          </ac:spMkLst>
        </pc:spChg>
      </pc:sldChg>
      <pc:sldChg chg="addSp delSp modSp new mod ord modNotesTx">
        <pc:chgData name="Colin Peters" userId="c5adbb36-fac2-4d3f-b286-caf1b4e5ffe0" providerId="ADAL" clId="{CCE0647E-1763-4032-BE06-2065D4E428C2}" dt="2022-09-10T15:02:41.281" v="1726"/>
        <pc:sldMkLst>
          <pc:docMk/>
          <pc:sldMk cId="970365728" sldId="1519"/>
        </pc:sldMkLst>
        <pc:spChg chg="mod">
          <ac:chgData name="Colin Peters" userId="c5adbb36-fac2-4d3f-b286-caf1b4e5ffe0" providerId="ADAL" clId="{CCE0647E-1763-4032-BE06-2065D4E428C2}" dt="2022-09-10T15:00:12.918" v="1722" actId="20577"/>
          <ac:spMkLst>
            <pc:docMk/>
            <pc:sldMk cId="970365728" sldId="1519"/>
            <ac:spMk id="2" creationId="{1E5B88EB-63E1-DEFE-17BE-4637A00AE056}"/>
          </ac:spMkLst>
        </pc:spChg>
        <pc:spChg chg="del">
          <ac:chgData name="Colin Peters" userId="c5adbb36-fac2-4d3f-b286-caf1b4e5ffe0" providerId="ADAL" clId="{CCE0647E-1763-4032-BE06-2065D4E428C2}" dt="2022-09-10T14:58:22.885" v="1705"/>
          <ac:spMkLst>
            <pc:docMk/>
            <pc:sldMk cId="970365728" sldId="1519"/>
            <ac:spMk id="3" creationId="{7A04F13E-7DC2-BD79-77B1-80E3ED70C229}"/>
          </ac:spMkLst>
        </pc:spChg>
        <pc:picChg chg="add mod">
          <ac:chgData name="Colin Peters" userId="c5adbb36-fac2-4d3f-b286-caf1b4e5ffe0" providerId="ADAL" clId="{CCE0647E-1763-4032-BE06-2065D4E428C2}" dt="2022-09-10T14:58:28.869" v="1706" actId="14100"/>
          <ac:picMkLst>
            <pc:docMk/>
            <pc:sldMk cId="970365728" sldId="1519"/>
            <ac:picMk id="1026" creationId="{5B811E05-8CCF-E17B-0CDA-9A3AC1CC5199}"/>
          </ac:picMkLst>
        </pc:picChg>
      </pc:sldChg>
      <pc:sldChg chg="addSp delSp modSp new mod ord modNotesTx">
        <pc:chgData name="Colin Peters" userId="c5adbb36-fac2-4d3f-b286-caf1b4e5ffe0" providerId="ADAL" clId="{CCE0647E-1763-4032-BE06-2065D4E428C2}" dt="2022-09-10T15:44:40.730" v="1948" actId="20577"/>
        <pc:sldMkLst>
          <pc:docMk/>
          <pc:sldMk cId="3570658156" sldId="1520"/>
        </pc:sldMkLst>
        <pc:spChg chg="mod">
          <ac:chgData name="Colin Peters" userId="c5adbb36-fac2-4d3f-b286-caf1b4e5ffe0" providerId="ADAL" clId="{CCE0647E-1763-4032-BE06-2065D4E428C2}" dt="2022-09-10T15:44:40.730" v="1948" actId="20577"/>
          <ac:spMkLst>
            <pc:docMk/>
            <pc:sldMk cId="3570658156" sldId="1520"/>
            <ac:spMk id="2" creationId="{6D9451D7-7658-F0E3-CA8A-1E4E7EFA4B85}"/>
          </ac:spMkLst>
        </pc:spChg>
        <pc:spChg chg="del">
          <ac:chgData name="Colin Peters" userId="c5adbb36-fac2-4d3f-b286-caf1b4e5ffe0" providerId="ADAL" clId="{CCE0647E-1763-4032-BE06-2065D4E428C2}" dt="2022-09-10T15:18:34.978" v="1742"/>
          <ac:spMkLst>
            <pc:docMk/>
            <pc:sldMk cId="3570658156" sldId="1520"/>
            <ac:spMk id="3" creationId="{EC77A599-B48F-3DC4-ECA1-8E8F26C92D49}"/>
          </ac:spMkLst>
        </pc:spChg>
        <pc:picChg chg="add mod">
          <ac:chgData name="Colin Peters" userId="c5adbb36-fac2-4d3f-b286-caf1b4e5ffe0" providerId="ADAL" clId="{CCE0647E-1763-4032-BE06-2065D4E428C2}" dt="2022-09-10T15:18:47.949" v="1744" actId="14100"/>
          <ac:picMkLst>
            <pc:docMk/>
            <pc:sldMk cId="3570658156" sldId="1520"/>
            <ac:picMk id="2050" creationId="{3B51AED9-6324-9EAB-1F65-979521E17B54}"/>
          </ac:picMkLst>
        </pc:picChg>
      </pc:sldChg>
      <pc:sldChg chg="modSp new mod">
        <pc:chgData name="Colin Peters" userId="c5adbb36-fac2-4d3f-b286-caf1b4e5ffe0" providerId="ADAL" clId="{CCE0647E-1763-4032-BE06-2065D4E428C2}" dt="2022-09-10T15:22:06.341" v="1847" actId="20577"/>
        <pc:sldMkLst>
          <pc:docMk/>
          <pc:sldMk cId="2308395966" sldId="1521"/>
        </pc:sldMkLst>
        <pc:spChg chg="mod">
          <ac:chgData name="Colin Peters" userId="c5adbb36-fac2-4d3f-b286-caf1b4e5ffe0" providerId="ADAL" clId="{CCE0647E-1763-4032-BE06-2065D4E428C2}" dt="2022-09-10T15:20:18.367" v="1785" actId="20577"/>
          <ac:spMkLst>
            <pc:docMk/>
            <pc:sldMk cId="2308395966" sldId="1521"/>
            <ac:spMk id="2" creationId="{84D15611-B520-D8EF-BDE2-C0C8B699D3E6}"/>
          </ac:spMkLst>
        </pc:spChg>
        <pc:spChg chg="mod">
          <ac:chgData name="Colin Peters" userId="c5adbb36-fac2-4d3f-b286-caf1b4e5ffe0" providerId="ADAL" clId="{CCE0647E-1763-4032-BE06-2065D4E428C2}" dt="2022-09-10T15:22:06.341" v="1847" actId="20577"/>
          <ac:spMkLst>
            <pc:docMk/>
            <pc:sldMk cId="2308395966" sldId="1521"/>
            <ac:spMk id="3" creationId="{2FE4AE25-3269-1959-9AEF-CE4A6FD30DAC}"/>
          </ac:spMkLst>
        </pc:spChg>
      </pc:sldChg>
      <pc:sldChg chg="modSp new mod modNotesTx">
        <pc:chgData name="Colin Peters" userId="c5adbb36-fac2-4d3f-b286-caf1b4e5ffe0" providerId="ADAL" clId="{CCE0647E-1763-4032-BE06-2065D4E428C2}" dt="2022-09-10T15:30:45.007" v="1868"/>
        <pc:sldMkLst>
          <pc:docMk/>
          <pc:sldMk cId="1100895119" sldId="1522"/>
        </pc:sldMkLst>
        <pc:spChg chg="mod">
          <ac:chgData name="Colin Peters" userId="c5adbb36-fac2-4d3f-b286-caf1b4e5ffe0" providerId="ADAL" clId="{CCE0647E-1763-4032-BE06-2065D4E428C2}" dt="2022-09-10T15:26:18.457" v="1855"/>
          <ac:spMkLst>
            <pc:docMk/>
            <pc:sldMk cId="1100895119" sldId="1522"/>
            <ac:spMk id="2" creationId="{F58FB5B6-85EE-88F7-40B7-C08C250EDA8C}"/>
          </ac:spMkLst>
        </pc:spChg>
        <pc:spChg chg="mod">
          <ac:chgData name="Colin Peters" userId="c5adbb36-fac2-4d3f-b286-caf1b4e5ffe0" providerId="ADAL" clId="{CCE0647E-1763-4032-BE06-2065D4E428C2}" dt="2022-09-10T15:27:02.370" v="1857" actId="20577"/>
          <ac:spMkLst>
            <pc:docMk/>
            <pc:sldMk cId="1100895119" sldId="1522"/>
            <ac:spMk id="3" creationId="{A0665D84-E641-008B-BE72-21923D4A3B03}"/>
          </ac:spMkLst>
        </pc:spChg>
      </pc:sldChg>
      <pc:sldChg chg="addSp delSp modSp new del mod">
        <pc:chgData name="Colin Peters" userId="c5adbb36-fac2-4d3f-b286-caf1b4e5ffe0" providerId="ADAL" clId="{CCE0647E-1763-4032-BE06-2065D4E428C2}" dt="2022-09-10T15:35:43.923" v="1872" actId="2696"/>
        <pc:sldMkLst>
          <pc:docMk/>
          <pc:sldMk cId="501702392" sldId="1523"/>
        </pc:sldMkLst>
        <pc:spChg chg="mod">
          <ac:chgData name="Colin Peters" userId="c5adbb36-fac2-4d3f-b286-caf1b4e5ffe0" providerId="ADAL" clId="{CCE0647E-1763-4032-BE06-2065D4E428C2}" dt="2022-09-10T15:28:54.257" v="1860"/>
          <ac:spMkLst>
            <pc:docMk/>
            <pc:sldMk cId="501702392" sldId="1523"/>
            <ac:spMk id="2" creationId="{75643C2E-DF92-616A-1161-52270F3F2FAB}"/>
          </ac:spMkLst>
        </pc:spChg>
        <pc:spChg chg="del">
          <ac:chgData name="Colin Peters" userId="c5adbb36-fac2-4d3f-b286-caf1b4e5ffe0" providerId="ADAL" clId="{CCE0647E-1763-4032-BE06-2065D4E428C2}" dt="2022-09-10T15:29:59.584" v="1861"/>
          <ac:spMkLst>
            <pc:docMk/>
            <pc:sldMk cId="501702392" sldId="1523"/>
            <ac:spMk id="3" creationId="{FD2D353F-B797-DEE6-D581-A23DBAFA9F04}"/>
          </ac:spMkLst>
        </pc:spChg>
        <pc:picChg chg="add mod">
          <ac:chgData name="Colin Peters" userId="c5adbb36-fac2-4d3f-b286-caf1b4e5ffe0" providerId="ADAL" clId="{CCE0647E-1763-4032-BE06-2065D4E428C2}" dt="2022-09-10T15:29:59.584" v="1861"/>
          <ac:picMkLst>
            <pc:docMk/>
            <pc:sldMk cId="501702392" sldId="1523"/>
            <ac:picMk id="4" creationId="{77933553-FF82-EF1E-DB76-F81D077B0687}"/>
          </ac:picMkLst>
        </pc:picChg>
      </pc:sldChg>
      <pc:sldChg chg="modSp new mod">
        <pc:chgData name="Colin Peters" userId="c5adbb36-fac2-4d3f-b286-caf1b4e5ffe0" providerId="ADAL" clId="{CCE0647E-1763-4032-BE06-2065D4E428C2}" dt="2022-09-10T15:40:22.490" v="1885" actId="20577"/>
        <pc:sldMkLst>
          <pc:docMk/>
          <pc:sldMk cId="3648646578" sldId="1524"/>
        </pc:sldMkLst>
        <pc:spChg chg="mod">
          <ac:chgData name="Colin Peters" userId="c5adbb36-fac2-4d3f-b286-caf1b4e5ffe0" providerId="ADAL" clId="{CCE0647E-1763-4032-BE06-2065D4E428C2}" dt="2022-09-10T15:38:52.873" v="1878"/>
          <ac:spMkLst>
            <pc:docMk/>
            <pc:sldMk cId="3648646578" sldId="1524"/>
            <ac:spMk id="2" creationId="{84106B9E-C9CF-7D85-2460-AFC5F70A009C}"/>
          </ac:spMkLst>
        </pc:spChg>
        <pc:spChg chg="mod">
          <ac:chgData name="Colin Peters" userId="c5adbb36-fac2-4d3f-b286-caf1b4e5ffe0" providerId="ADAL" clId="{CCE0647E-1763-4032-BE06-2065D4E428C2}" dt="2022-09-10T15:40:22.490" v="1885" actId="20577"/>
          <ac:spMkLst>
            <pc:docMk/>
            <pc:sldMk cId="3648646578" sldId="1524"/>
            <ac:spMk id="3" creationId="{2988A9BF-9F3A-54AB-720D-EDBCBE484DB2}"/>
          </ac:spMkLst>
        </pc:spChg>
      </pc:sldChg>
      <pc:sldChg chg="addSp modSp add mod modClrScheme chgLayout">
        <pc:chgData name="Colin Peters" userId="c5adbb36-fac2-4d3f-b286-caf1b4e5ffe0" providerId="ADAL" clId="{CCE0647E-1763-4032-BE06-2065D4E428C2}" dt="2022-09-10T15:37:15.793" v="1876" actId="20577"/>
        <pc:sldMkLst>
          <pc:docMk/>
          <pc:sldMk cId="2014010985" sldId="1525"/>
        </pc:sldMkLst>
        <pc:spChg chg="mod ord">
          <ac:chgData name="Colin Peters" userId="c5adbb36-fac2-4d3f-b286-caf1b4e5ffe0" providerId="ADAL" clId="{CCE0647E-1763-4032-BE06-2065D4E428C2}" dt="2022-09-10T15:35:26.992" v="1870" actId="700"/>
          <ac:spMkLst>
            <pc:docMk/>
            <pc:sldMk cId="2014010985" sldId="1525"/>
            <ac:spMk id="2" creationId="{75643C2E-DF92-616A-1161-52270F3F2FAB}"/>
          </ac:spMkLst>
        </pc:spChg>
        <pc:spChg chg="add mod ord">
          <ac:chgData name="Colin Peters" userId="c5adbb36-fac2-4d3f-b286-caf1b4e5ffe0" providerId="ADAL" clId="{CCE0647E-1763-4032-BE06-2065D4E428C2}" dt="2022-09-10T15:37:15.793" v="1876" actId="20577"/>
          <ac:spMkLst>
            <pc:docMk/>
            <pc:sldMk cId="2014010985" sldId="1525"/>
            <ac:spMk id="3" creationId="{34675028-3165-F2CD-4CA4-1396AFCF60E0}"/>
          </ac:spMkLst>
        </pc:spChg>
        <pc:picChg chg="mod ord modCrop">
          <ac:chgData name="Colin Peters" userId="c5adbb36-fac2-4d3f-b286-caf1b4e5ffe0" providerId="ADAL" clId="{CCE0647E-1763-4032-BE06-2065D4E428C2}" dt="2022-09-10T15:35:26.992" v="1870" actId="700"/>
          <ac:picMkLst>
            <pc:docMk/>
            <pc:sldMk cId="2014010985" sldId="1525"/>
            <ac:picMk id="4" creationId="{77933553-FF82-EF1E-DB76-F81D077B0687}"/>
          </ac:picMkLst>
        </pc:picChg>
      </pc:sldChg>
      <pc:sldChg chg="modSp new mod ord">
        <pc:chgData name="Colin Peters" userId="c5adbb36-fac2-4d3f-b286-caf1b4e5ffe0" providerId="ADAL" clId="{CCE0647E-1763-4032-BE06-2065D4E428C2}" dt="2022-09-10T15:44:48.163" v="1950"/>
        <pc:sldMkLst>
          <pc:docMk/>
          <pc:sldMk cId="3507073803" sldId="1526"/>
        </pc:sldMkLst>
        <pc:spChg chg="mod">
          <ac:chgData name="Colin Peters" userId="c5adbb36-fac2-4d3f-b286-caf1b4e5ffe0" providerId="ADAL" clId="{CCE0647E-1763-4032-BE06-2065D4E428C2}" dt="2022-09-10T15:42:47.591" v="1930" actId="20577"/>
          <ac:spMkLst>
            <pc:docMk/>
            <pc:sldMk cId="3507073803" sldId="1526"/>
            <ac:spMk id="2" creationId="{0D01EF68-67BE-A0F9-FBE8-DC01B1FDE7A2}"/>
          </ac:spMkLst>
        </pc:spChg>
        <pc:spChg chg="mod">
          <ac:chgData name="Colin Peters" userId="c5adbb36-fac2-4d3f-b286-caf1b4e5ffe0" providerId="ADAL" clId="{CCE0647E-1763-4032-BE06-2065D4E428C2}" dt="2022-09-10T15:44:14.025" v="1935" actId="27636"/>
          <ac:spMkLst>
            <pc:docMk/>
            <pc:sldMk cId="3507073803" sldId="1526"/>
            <ac:spMk id="3" creationId="{14284ED7-79A0-A595-286A-19FDB68A4A0C}"/>
          </ac:spMkLst>
        </pc:spChg>
      </pc:sldChg>
      <pc:sldChg chg="modSp new mod">
        <pc:chgData name="Colin Peters" userId="c5adbb36-fac2-4d3f-b286-caf1b4e5ffe0" providerId="ADAL" clId="{CCE0647E-1763-4032-BE06-2065D4E428C2}" dt="2022-09-16T08:58:21.060" v="8387" actId="20577"/>
        <pc:sldMkLst>
          <pc:docMk/>
          <pc:sldMk cId="3659766258" sldId="1527"/>
        </pc:sldMkLst>
        <pc:spChg chg="mod">
          <ac:chgData name="Colin Peters" userId="c5adbb36-fac2-4d3f-b286-caf1b4e5ffe0" providerId="ADAL" clId="{CCE0647E-1763-4032-BE06-2065D4E428C2}" dt="2022-09-10T15:54:07.386" v="1952"/>
          <ac:spMkLst>
            <pc:docMk/>
            <pc:sldMk cId="3659766258" sldId="1527"/>
            <ac:spMk id="2" creationId="{587E00A2-2886-1CF8-A1E8-680CFCBA2FDE}"/>
          </ac:spMkLst>
        </pc:spChg>
        <pc:spChg chg="mod">
          <ac:chgData name="Colin Peters" userId="c5adbb36-fac2-4d3f-b286-caf1b4e5ffe0" providerId="ADAL" clId="{CCE0647E-1763-4032-BE06-2065D4E428C2}" dt="2022-09-16T08:58:21.060" v="8387" actId="20577"/>
          <ac:spMkLst>
            <pc:docMk/>
            <pc:sldMk cId="3659766258" sldId="1527"/>
            <ac:spMk id="3" creationId="{E0AF8E10-57DA-FCE4-6F2F-A86B552A467B}"/>
          </ac:spMkLst>
        </pc:spChg>
      </pc:sldChg>
      <pc:sldChg chg="modSp new mod">
        <pc:chgData name="Colin Peters" userId="c5adbb36-fac2-4d3f-b286-caf1b4e5ffe0" providerId="ADAL" clId="{CCE0647E-1763-4032-BE06-2065D4E428C2}" dt="2022-09-10T16:32:55.219" v="2123" actId="20577"/>
        <pc:sldMkLst>
          <pc:docMk/>
          <pc:sldMk cId="42559308" sldId="1528"/>
        </pc:sldMkLst>
        <pc:spChg chg="mod">
          <ac:chgData name="Colin Peters" userId="c5adbb36-fac2-4d3f-b286-caf1b4e5ffe0" providerId="ADAL" clId="{CCE0647E-1763-4032-BE06-2065D4E428C2}" dt="2022-09-10T16:09:10.179" v="2030" actId="20577"/>
          <ac:spMkLst>
            <pc:docMk/>
            <pc:sldMk cId="42559308" sldId="1528"/>
            <ac:spMk id="2" creationId="{D62F220B-0078-4727-6991-50CD8EAB994C}"/>
          </ac:spMkLst>
        </pc:spChg>
        <pc:spChg chg="mod">
          <ac:chgData name="Colin Peters" userId="c5adbb36-fac2-4d3f-b286-caf1b4e5ffe0" providerId="ADAL" clId="{CCE0647E-1763-4032-BE06-2065D4E428C2}" dt="2022-09-10T16:32:55.219" v="2123" actId="20577"/>
          <ac:spMkLst>
            <pc:docMk/>
            <pc:sldMk cId="42559308" sldId="1528"/>
            <ac:spMk id="3" creationId="{67E08BBC-8742-1DBA-3500-49C0112D21D9}"/>
          </ac:spMkLst>
        </pc:spChg>
      </pc:sldChg>
      <pc:sldChg chg="addSp modSp new mod ord modNotesTx">
        <pc:chgData name="Colin Peters" userId="c5adbb36-fac2-4d3f-b286-caf1b4e5ffe0" providerId="ADAL" clId="{CCE0647E-1763-4032-BE06-2065D4E428C2}" dt="2022-09-10T16:06:18.724" v="2005" actId="20577"/>
        <pc:sldMkLst>
          <pc:docMk/>
          <pc:sldMk cId="2026943819" sldId="1529"/>
        </pc:sldMkLst>
        <pc:spChg chg="mod">
          <ac:chgData name="Colin Peters" userId="c5adbb36-fac2-4d3f-b286-caf1b4e5ffe0" providerId="ADAL" clId="{CCE0647E-1763-4032-BE06-2065D4E428C2}" dt="2022-09-10T16:06:18.724" v="2005" actId="20577"/>
          <ac:spMkLst>
            <pc:docMk/>
            <pc:sldMk cId="2026943819" sldId="1529"/>
            <ac:spMk id="2" creationId="{FF869949-F98B-9F3E-7250-62A5134E967D}"/>
          </ac:spMkLst>
        </pc:spChg>
        <pc:picChg chg="add mod">
          <ac:chgData name="Colin Peters" userId="c5adbb36-fac2-4d3f-b286-caf1b4e5ffe0" providerId="ADAL" clId="{CCE0647E-1763-4032-BE06-2065D4E428C2}" dt="2022-09-10T16:03:28.512" v="1964" actId="1076"/>
          <ac:picMkLst>
            <pc:docMk/>
            <pc:sldMk cId="2026943819" sldId="1529"/>
            <ac:picMk id="4" creationId="{F1413F6D-4851-37D0-40D6-4E5E98D2C457}"/>
          </ac:picMkLst>
        </pc:picChg>
      </pc:sldChg>
      <pc:sldChg chg="modSp new mod">
        <pc:chgData name="Colin Peters" userId="c5adbb36-fac2-4d3f-b286-caf1b4e5ffe0" providerId="ADAL" clId="{CCE0647E-1763-4032-BE06-2065D4E428C2}" dt="2022-09-10T16:50:38.044" v="2495" actId="20577"/>
        <pc:sldMkLst>
          <pc:docMk/>
          <pc:sldMk cId="3875914492" sldId="1530"/>
        </pc:sldMkLst>
        <pc:spChg chg="mod">
          <ac:chgData name="Colin Peters" userId="c5adbb36-fac2-4d3f-b286-caf1b4e5ffe0" providerId="ADAL" clId="{CCE0647E-1763-4032-BE06-2065D4E428C2}" dt="2022-09-10T16:45:15.344" v="2142" actId="20577"/>
          <ac:spMkLst>
            <pc:docMk/>
            <pc:sldMk cId="3875914492" sldId="1530"/>
            <ac:spMk id="2" creationId="{8D152965-886A-ED1F-106C-30636859D823}"/>
          </ac:spMkLst>
        </pc:spChg>
        <pc:spChg chg="mod">
          <ac:chgData name="Colin Peters" userId="c5adbb36-fac2-4d3f-b286-caf1b4e5ffe0" providerId="ADAL" clId="{CCE0647E-1763-4032-BE06-2065D4E428C2}" dt="2022-09-10T16:50:38.044" v="2495" actId="20577"/>
          <ac:spMkLst>
            <pc:docMk/>
            <pc:sldMk cId="3875914492" sldId="1530"/>
            <ac:spMk id="3" creationId="{FC4BAC58-D8CB-1248-C371-4CC87CF22FCD}"/>
          </ac:spMkLst>
        </pc:spChg>
      </pc:sldChg>
      <pc:sldChg chg="addSp delSp modSp new mod ord modNotesTx">
        <pc:chgData name="Colin Peters" userId="c5adbb36-fac2-4d3f-b286-caf1b4e5ffe0" providerId="ADAL" clId="{CCE0647E-1763-4032-BE06-2065D4E428C2}" dt="2022-09-13T15:48:40.148" v="6693"/>
        <pc:sldMkLst>
          <pc:docMk/>
          <pc:sldMk cId="2351478377" sldId="1531"/>
        </pc:sldMkLst>
        <pc:spChg chg="mod">
          <ac:chgData name="Colin Peters" userId="c5adbb36-fac2-4d3f-b286-caf1b4e5ffe0" providerId="ADAL" clId="{CCE0647E-1763-4032-BE06-2065D4E428C2}" dt="2022-09-10T22:39:26.776" v="4334" actId="20577"/>
          <ac:spMkLst>
            <pc:docMk/>
            <pc:sldMk cId="2351478377" sldId="1531"/>
            <ac:spMk id="2" creationId="{E81671B9-07DF-9110-9B72-AF42A8C720B9}"/>
          </ac:spMkLst>
        </pc:spChg>
        <pc:spChg chg="del">
          <ac:chgData name="Colin Peters" userId="c5adbb36-fac2-4d3f-b286-caf1b4e5ffe0" providerId="ADAL" clId="{CCE0647E-1763-4032-BE06-2065D4E428C2}" dt="2022-09-10T22:32:39.727" v="4252" actId="22"/>
          <ac:spMkLst>
            <pc:docMk/>
            <pc:sldMk cId="2351478377" sldId="1531"/>
            <ac:spMk id="3" creationId="{454ACD49-C3A1-6EE1-FE98-F126BF5C478D}"/>
          </ac:spMkLst>
        </pc:spChg>
        <pc:picChg chg="add mod ord">
          <ac:chgData name="Colin Peters" userId="c5adbb36-fac2-4d3f-b286-caf1b4e5ffe0" providerId="ADAL" clId="{CCE0647E-1763-4032-BE06-2065D4E428C2}" dt="2022-09-10T22:34:46.203" v="4257" actId="1076"/>
          <ac:picMkLst>
            <pc:docMk/>
            <pc:sldMk cId="2351478377" sldId="1531"/>
            <ac:picMk id="5" creationId="{64430439-D520-642C-FAAD-1ADBE0F47979}"/>
          </ac:picMkLst>
        </pc:picChg>
        <pc:picChg chg="add mod">
          <ac:chgData name="Colin Peters" userId="c5adbb36-fac2-4d3f-b286-caf1b4e5ffe0" providerId="ADAL" clId="{CCE0647E-1763-4032-BE06-2065D4E428C2}" dt="2022-09-10T22:42:23.379" v="4353" actId="1076"/>
          <ac:picMkLst>
            <pc:docMk/>
            <pc:sldMk cId="2351478377" sldId="1531"/>
            <ac:picMk id="7" creationId="{00B582FF-BA72-0C9C-7B39-5F4E75D3BEC9}"/>
          </ac:picMkLst>
        </pc:picChg>
        <pc:picChg chg="add mod">
          <ac:chgData name="Colin Peters" userId="c5adbb36-fac2-4d3f-b286-caf1b4e5ffe0" providerId="ADAL" clId="{CCE0647E-1763-4032-BE06-2065D4E428C2}" dt="2022-09-10T22:41:20.851" v="4346" actId="1076"/>
          <ac:picMkLst>
            <pc:docMk/>
            <pc:sldMk cId="2351478377" sldId="1531"/>
            <ac:picMk id="9" creationId="{A3952F86-D9F0-A50A-B34C-824D84F69E0E}"/>
          </ac:picMkLst>
        </pc:picChg>
      </pc:sldChg>
      <pc:sldChg chg="addSp delSp modSp new mod ord modNotesTx">
        <pc:chgData name="Colin Peters" userId="c5adbb36-fac2-4d3f-b286-caf1b4e5ffe0" providerId="ADAL" clId="{CCE0647E-1763-4032-BE06-2065D4E428C2}" dt="2022-09-11T21:31:22.104" v="5928"/>
        <pc:sldMkLst>
          <pc:docMk/>
          <pc:sldMk cId="3554953154" sldId="1532"/>
        </pc:sldMkLst>
        <pc:spChg chg="mod">
          <ac:chgData name="Colin Peters" userId="c5adbb36-fac2-4d3f-b286-caf1b4e5ffe0" providerId="ADAL" clId="{CCE0647E-1763-4032-BE06-2065D4E428C2}" dt="2022-09-10T17:42:32.570" v="2510" actId="20577"/>
          <ac:spMkLst>
            <pc:docMk/>
            <pc:sldMk cId="3554953154" sldId="1532"/>
            <ac:spMk id="2" creationId="{9F4ABA83-8E7E-9E12-3DCD-CB8A7133CB0E}"/>
          </ac:spMkLst>
        </pc:spChg>
        <pc:spChg chg="del">
          <ac:chgData name="Colin Peters" userId="c5adbb36-fac2-4d3f-b286-caf1b4e5ffe0" providerId="ADAL" clId="{CCE0647E-1763-4032-BE06-2065D4E428C2}" dt="2022-09-10T18:12:47.362" v="2654"/>
          <ac:spMkLst>
            <pc:docMk/>
            <pc:sldMk cId="3554953154" sldId="1532"/>
            <ac:spMk id="3" creationId="{6C7D5F5E-3E2D-71A1-26DF-2E185BB8CD87}"/>
          </ac:spMkLst>
        </pc:spChg>
        <pc:spChg chg="add del mod">
          <ac:chgData name="Colin Peters" userId="c5adbb36-fac2-4d3f-b286-caf1b4e5ffe0" providerId="ADAL" clId="{CCE0647E-1763-4032-BE06-2065D4E428C2}" dt="2022-09-10T21:04:50.570" v="3976" actId="22"/>
          <ac:spMkLst>
            <pc:docMk/>
            <pc:sldMk cId="3554953154" sldId="1532"/>
            <ac:spMk id="6" creationId="{577A1E5D-8E3B-4B23-19C2-0E4B1EADA0A1}"/>
          </ac:spMkLst>
        </pc:spChg>
        <pc:picChg chg="add del mod">
          <ac:chgData name="Colin Peters" userId="c5adbb36-fac2-4d3f-b286-caf1b4e5ffe0" providerId="ADAL" clId="{CCE0647E-1763-4032-BE06-2065D4E428C2}" dt="2022-09-10T21:04:47.434" v="3975" actId="478"/>
          <ac:picMkLst>
            <pc:docMk/>
            <pc:sldMk cId="3554953154" sldId="1532"/>
            <ac:picMk id="4" creationId="{31ABCF02-FB03-0083-566F-C4C8BAE546F1}"/>
          </ac:picMkLst>
        </pc:picChg>
        <pc:picChg chg="add mod ord">
          <ac:chgData name="Colin Peters" userId="c5adbb36-fac2-4d3f-b286-caf1b4e5ffe0" providerId="ADAL" clId="{CCE0647E-1763-4032-BE06-2065D4E428C2}" dt="2022-09-10T21:04:57.600" v="3977" actId="14100"/>
          <ac:picMkLst>
            <pc:docMk/>
            <pc:sldMk cId="3554953154" sldId="1532"/>
            <ac:picMk id="8" creationId="{B42E8975-FC64-3B11-B568-B2BF884B3C32}"/>
          </ac:picMkLst>
        </pc:picChg>
      </pc:sldChg>
      <pc:sldChg chg="modSp new mod ord modNotesTx">
        <pc:chgData name="Colin Peters" userId="c5adbb36-fac2-4d3f-b286-caf1b4e5ffe0" providerId="ADAL" clId="{CCE0647E-1763-4032-BE06-2065D4E428C2}" dt="2022-09-11T21:31:22.104" v="5928"/>
        <pc:sldMkLst>
          <pc:docMk/>
          <pc:sldMk cId="915623373" sldId="1533"/>
        </pc:sldMkLst>
        <pc:spChg chg="mod">
          <ac:chgData name="Colin Peters" userId="c5adbb36-fac2-4d3f-b286-caf1b4e5ffe0" providerId="ADAL" clId="{CCE0647E-1763-4032-BE06-2065D4E428C2}" dt="2022-09-10T17:42:50.353" v="2524" actId="20577"/>
          <ac:spMkLst>
            <pc:docMk/>
            <pc:sldMk cId="915623373" sldId="1533"/>
            <ac:spMk id="2" creationId="{6826BD56-FC36-0B0E-869D-A1D77E1C6166}"/>
          </ac:spMkLst>
        </pc:spChg>
        <pc:spChg chg="mod">
          <ac:chgData name="Colin Peters" userId="c5adbb36-fac2-4d3f-b286-caf1b4e5ffe0" providerId="ADAL" clId="{CCE0647E-1763-4032-BE06-2065D4E428C2}" dt="2022-09-10T18:04:35.953" v="2653"/>
          <ac:spMkLst>
            <pc:docMk/>
            <pc:sldMk cId="915623373" sldId="1533"/>
            <ac:spMk id="3" creationId="{AA34E505-3A8E-C870-7FEB-E48C1D7C4BAE}"/>
          </ac:spMkLst>
        </pc:spChg>
      </pc:sldChg>
      <pc:sldChg chg="modSp new mod ord modNotesTx">
        <pc:chgData name="Colin Peters" userId="c5adbb36-fac2-4d3f-b286-caf1b4e5ffe0" providerId="ADAL" clId="{CCE0647E-1763-4032-BE06-2065D4E428C2}" dt="2022-09-11T21:31:22.104" v="5928"/>
        <pc:sldMkLst>
          <pc:docMk/>
          <pc:sldMk cId="4118082480" sldId="1534"/>
        </pc:sldMkLst>
        <pc:spChg chg="mod">
          <ac:chgData name="Colin Peters" userId="c5adbb36-fac2-4d3f-b286-caf1b4e5ffe0" providerId="ADAL" clId="{CCE0647E-1763-4032-BE06-2065D4E428C2}" dt="2022-09-10T17:43:07.354" v="2551" actId="20577"/>
          <ac:spMkLst>
            <pc:docMk/>
            <pc:sldMk cId="4118082480" sldId="1534"/>
            <ac:spMk id="2" creationId="{1817C2D3-AFE6-FB59-5F99-984FCA71B5B7}"/>
          </ac:spMkLst>
        </pc:spChg>
        <pc:spChg chg="mod">
          <ac:chgData name="Colin Peters" userId="c5adbb36-fac2-4d3f-b286-caf1b4e5ffe0" providerId="ADAL" clId="{CCE0647E-1763-4032-BE06-2065D4E428C2}" dt="2022-09-10T17:55:37.863" v="2641" actId="20577"/>
          <ac:spMkLst>
            <pc:docMk/>
            <pc:sldMk cId="4118082480" sldId="1534"/>
            <ac:spMk id="3" creationId="{D79DB171-E525-DB7F-30A6-E118BB50F59C}"/>
          </ac:spMkLst>
        </pc:spChg>
      </pc:sldChg>
      <pc:sldChg chg="modSp new mod ord modNotesTx">
        <pc:chgData name="Colin Peters" userId="c5adbb36-fac2-4d3f-b286-caf1b4e5ffe0" providerId="ADAL" clId="{CCE0647E-1763-4032-BE06-2065D4E428C2}" dt="2022-09-11T21:31:22.104" v="5928"/>
        <pc:sldMkLst>
          <pc:docMk/>
          <pc:sldMk cId="2808944080" sldId="1535"/>
        </pc:sldMkLst>
        <pc:spChg chg="mod">
          <ac:chgData name="Colin Peters" userId="c5adbb36-fac2-4d3f-b286-caf1b4e5ffe0" providerId="ADAL" clId="{CCE0647E-1763-4032-BE06-2065D4E428C2}" dt="2022-09-10T18:14:06.732" v="2663"/>
          <ac:spMkLst>
            <pc:docMk/>
            <pc:sldMk cId="2808944080" sldId="1535"/>
            <ac:spMk id="2" creationId="{894E2283-C587-BA82-3822-7C95FB421AB6}"/>
          </ac:spMkLst>
        </pc:spChg>
        <pc:spChg chg="mod">
          <ac:chgData name="Colin Peters" userId="c5adbb36-fac2-4d3f-b286-caf1b4e5ffe0" providerId="ADAL" clId="{CCE0647E-1763-4032-BE06-2065D4E428C2}" dt="2022-09-10T18:22:37.996" v="2670" actId="20577"/>
          <ac:spMkLst>
            <pc:docMk/>
            <pc:sldMk cId="2808944080" sldId="1535"/>
            <ac:spMk id="3" creationId="{622AC6F3-FB46-B38D-52C6-0DE0EBEC7752}"/>
          </ac:spMkLst>
        </pc:spChg>
      </pc:sldChg>
      <pc:sldChg chg="modSp new mod ord modNotesTx">
        <pc:chgData name="Colin Peters" userId="c5adbb36-fac2-4d3f-b286-caf1b4e5ffe0" providerId="ADAL" clId="{CCE0647E-1763-4032-BE06-2065D4E428C2}" dt="2022-09-11T21:31:22.104" v="5928"/>
        <pc:sldMkLst>
          <pc:docMk/>
          <pc:sldMk cId="913210816" sldId="1536"/>
        </pc:sldMkLst>
        <pc:spChg chg="mod">
          <ac:chgData name="Colin Peters" userId="c5adbb36-fac2-4d3f-b286-caf1b4e5ffe0" providerId="ADAL" clId="{CCE0647E-1763-4032-BE06-2065D4E428C2}" dt="2022-09-10T18:23:38.011" v="2673"/>
          <ac:spMkLst>
            <pc:docMk/>
            <pc:sldMk cId="913210816" sldId="1536"/>
            <ac:spMk id="2" creationId="{6C4BAFFA-2C24-EC5C-13E1-B236132ECF6D}"/>
          </ac:spMkLst>
        </pc:spChg>
        <pc:spChg chg="mod">
          <ac:chgData name="Colin Peters" userId="c5adbb36-fac2-4d3f-b286-caf1b4e5ffe0" providerId="ADAL" clId="{CCE0647E-1763-4032-BE06-2065D4E428C2}" dt="2022-09-10T18:26:50.090" v="2692" actId="20577"/>
          <ac:spMkLst>
            <pc:docMk/>
            <pc:sldMk cId="913210816" sldId="1536"/>
            <ac:spMk id="3" creationId="{E5380E9A-3E4A-31AC-2139-EB8AFD69D83E}"/>
          </ac:spMkLst>
        </pc:spChg>
      </pc:sldChg>
      <pc:sldChg chg="modSp add mod ord">
        <pc:chgData name="Colin Peters" userId="c5adbb36-fac2-4d3f-b286-caf1b4e5ffe0" providerId="ADAL" clId="{CCE0647E-1763-4032-BE06-2065D4E428C2}" dt="2022-09-11T21:31:22.104" v="5928"/>
        <pc:sldMkLst>
          <pc:docMk/>
          <pc:sldMk cId="132896808" sldId="1537"/>
        </pc:sldMkLst>
        <pc:spChg chg="mod">
          <ac:chgData name="Colin Peters" userId="c5adbb36-fac2-4d3f-b286-caf1b4e5ffe0" providerId="ADAL" clId="{CCE0647E-1763-4032-BE06-2065D4E428C2}" dt="2022-09-10T18:29:49.106" v="2732" actId="20577"/>
          <ac:spMkLst>
            <pc:docMk/>
            <pc:sldMk cId="132896808" sldId="1537"/>
            <ac:spMk id="2" creationId="{6C4BAFFA-2C24-EC5C-13E1-B236132ECF6D}"/>
          </ac:spMkLst>
        </pc:spChg>
        <pc:spChg chg="mod">
          <ac:chgData name="Colin Peters" userId="c5adbb36-fac2-4d3f-b286-caf1b4e5ffe0" providerId="ADAL" clId="{CCE0647E-1763-4032-BE06-2065D4E428C2}" dt="2022-09-10T18:31:26.073" v="2739" actId="20577"/>
          <ac:spMkLst>
            <pc:docMk/>
            <pc:sldMk cId="132896808" sldId="1537"/>
            <ac:spMk id="3" creationId="{E5380E9A-3E4A-31AC-2139-EB8AFD69D83E}"/>
          </ac:spMkLst>
        </pc:spChg>
      </pc:sldChg>
      <pc:sldChg chg="modSp new mod ord modNotesTx">
        <pc:chgData name="Colin Peters" userId="c5adbb36-fac2-4d3f-b286-caf1b4e5ffe0" providerId="ADAL" clId="{CCE0647E-1763-4032-BE06-2065D4E428C2}" dt="2022-09-11T21:31:22.104" v="5928"/>
        <pc:sldMkLst>
          <pc:docMk/>
          <pc:sldMk cId="1953307386" sldId="1538"/>
        </pc:sldMkLst>
        <pc:spChg chg="mod">
          <ac:chgData name="Colin Peters" userId="c5adbb36-fac2-4d3f-b286-caf1b4e5ffe0" providerId="ADAL" clId="{CCE0647E-1763-4032-BE06-2065D4E428C2}" dt="2022-09-10T18:34:36.963" v="2794" actId="20577"/>
          <ac:spMkLst>
            <pc:docMk/>
            <pc:sldMk cId="1953307386" sldId="1538"/>
            <ac:spMk id="2" creationId="{6434148B-7220-ABDA-F2FF-47153AE0F3C8}"/>
          </ac:spMkLst>
        </pc:spChg>
        <pc:spChg chg="mod">
          <ac:chgData name="Colin Peters" userId="c5adbb36-fac2-4d3f-b286-caf1b4e5ffe0" providerId="ADAL" clId="{CCE0647E-1763-4032-BE06-2065D4E428C2}" dt="2022-09-10T18:34:11.047" v="2756" actId="5793"/>
          <ac:spMkLst>
            <pc:docMk/>
            <pc:sldMk cId="1953307386" sldId="1538"/>
            <ac:spMk id="3" creationId="{DF4EC0A9-8F24-710B-0FBB-7AD6FB997DD4}"/>
          </ac:spMkLst>
        </pc:spChg>
      </pc:sldChg>
      <pc:sldChg chg="addSp delSp modSp add mod ord">
        <pc:chgData name="Colin Peters" userId="c5adbb36-fac2-4d3f-b286-caf1b4e5ffe0" providerId="ADAL" clId="{CCE0647E-1763-4032-BE06-2065D4E428C2}" dt="2022-09-11T21:31:22.104" v="5928"/>
        <pc:sldMkLst>
          <pc:docMk/>
          <pc:sldMk cId="2108886932" sldId="1539"/>
        </pc:sldMkLst>
        <pc:spChg chg="mod">
          <ac:chgData name="Colin Peters" userId="c5adbb36-fac2-4d3f-b286-caf1b4e5ffe0" providerId="ADAL" clId="{CCE0647E-1763-4032-BE06-2065D4E428C2}" dt="2022-09-10T18:37:05.077" v="2797"/>
          <ac:spMkLst>
            <pc:docMk/>
            <pc:sldMk cId="2108886932" sldId="1539"/>
            <ac:spMk id="2" creationId="{6434148B-7220-ABDA-F2FF-47153AE0F3C8}"/>
          </ac:spMkLst>
        </pc:spChg>
        <pc:spChg chg="del">
          <ac:chgData name="Colin Peters" userId="c5adbb36-fac2-4d3f-b286-caf1b4e5ffe0" providerId="ADAL" clId="{CCE0647E-1763-4032-BE06-2065D4E428C2}" dt="2022-09-10T18:36:43.102" v="2795" actId="22"/>
          <ac:spMkLst>
            <pc:docMk/>
            <pc:sldMk cId="2108886932" sldId="1539"/>
            <ac:spMk id="3" creationId="{DF4EC0A9-8F24-710B-0FBB-7AD6FB997DD4}"/>
          </ac:spMkLst>
        </pc:spChg>
        <pc:picChg chg="add mod ord">
          <ac:chgData name="Colin Peters" userId="c5adbb36-fac2-4d3f-b286-caf1b4e5ffe0" providerId="ADAL" clId="{CCE0647E-1763-4032-BE06-2065D4E428C2}" dt="2022-09-10T18:36:48.404" v="2796" actId="14100"/>
          <ac:picMkLst>
            <pc:docMk/>
            <pc:sldMk cId="2108886932" sldId="1539"/>
            <ac:picMk id="5" creationId="{C2C1FC08-BD45-FC5C-E42E-BC4CA59C03EF}"/>
          </ac:picMkLst>
        </pc:picChg>
      </pc:sldChg>
      <pc:sldChg chg="modSp new mod ord">
        <pc:chgData name="Colin Peters" userId="c5adbb36-fac2-4d3f-b286-caf1b4e5ffe0" providerId="ADAL" clId="{CCE0647E-1763-4032-BE06-2065D4E428C2}" dt="2022-09-11T21:31:22.104" v="5928"/>
        <pc:sldMkLst>
          <pc:docMk/>
          <pc:sldMk cId="1220853993" sldId="1540"/>
        </pc:sldMkLst>
        <pc:spChg chg="mod">
          <ac:chgData name="Colin Peters" userId="c5adbb36-fac2-4d3f-b286-caf1b4e5ffe0" providerId="ADAL" clId="{CCE0647E-1763-4032-BE06-2065D4E428C2}" dt="2022-09-10T18:37:38.405" v="2799"/>
          <ac:spMkLst>
            <pc:docMk/>
            <pc:sldMk cId="1220853993" sldId="1540"/>
            <ac:spMk id="2" creationId="{6AFC15BC-8091-5DD0-1E44-26B72A65E0AA}"/>
          </ac:spMkLst>
        </pc:spChg>
        <pc:spChg chg="mod">
          <ac:chgData name="Colin Peters" userId="c5adbb36-fac2-4d3f-b286-caf1b4e5ffe0" providerId="ADAL" clId="{CCE0647E-1763-4032-BE06-2065D4E428C2}" dt="2022-09-10T18:41:25.043" v="2807" actId="20577"/>
          <ac:spMkLst>
            <pc:docMk/>
            <pc:sldMk cId="1220853993" sldId="1540"/>
            <ac:spMk id="3" creationId="{C23932DF-38DA-97DC-85F7-14C68B05C8C4}"/>
          </ac:spMkLst>
        </pc:spChg>
      </pc:sldChg>
      <pc:sldChg chg="modSp add mod ord">
        <pc:chgData name="Colin Peters" userId="c5adbb36-fac2-4d3f-b286-caf1b4e5ffe0" providerId="ADAL" clId="{CCE0647E-1763-4032-BE06-2065D4E428C2}" dt="2022-09-11T21:31:22.104" v="5928"/>
        <pc:sldMkLst>
          <pc:docMk/>
          <pc:sldMk cId="2915921147" sldId="1541"/>
        </pc:sldMkLst>
        <pc:spChg chg="mod">
          <ac:chgData name="Colin Peters" userId="c5adbb36-fac2-4d3f-b286-caf1b4e5ffe0" providerId="ADAL" clId="{CCE0647E-1763-4032-BE06-2065D4E428C2}" dt="2022-09-10T20:36:03.944" v="3648" actId="20577"/>
          <ac:spMkLst>
            <pc:docMk/>
            <pc:sldMk cId="2915921147" sldId="1541"/>
            <ac:spMk id="3" creationId="{C23932DF-38DA-97DC-85F7-14C68B05C8C4}"/>
          </ac:spMkLst>
        </pc:spChg>
      </pc:sldChg>
      <pc:sldChg chg="modSp add mod ord">
        <pc:chgData name="Colin Peters" userId="c5adbb36-fac2-4d3f-b286-caf1b4e5ffe0" providerId="ADAL" clId="{CCE0647E-1763-4032-BE06-2065D4E428C2}" dt="2022-09-11T21:31:22.104" v="5928"/>
        <pc:sldMkLst>
          <pc:docMk/>
          <pc:sldMk cId="185181638" sldId="1542"/>
        </pc:sldMkLst>
        <pc:spChg chg="mod">
          <ac:chgData name="Colin Peters" userId="c5adbb36-fac2-4d3f-b286-caf1b4e5ffe0" providerId="ADAL" clId="{CCE0647E-1763-4032-BE06-2065D4E428C2}" dt="2022-09-10T18:46:25.558" v="2849" actId="20577"/>
          <ac:spMkLst>
            <pc:docMk/>
            <pc:sldMk cId="185181638" sldId="1542"/>
            <ac:spMk id="3" creationId="{C23932DF-38DA-97DC-85F7-14C68B05C8C4}"/>
          </ac:spMkLst>
        </pc:spChg>
      </pc:sldChg>
      <pc:sldChg chg="modSp add mod ord">
        <pc:chgData name="Colin Peters" userId="c5adbb36-fac2-4d3f-b286-caf1b4e5ffe0" providerId="ADAL" clId="{CCE0647E-1763-4032-BE06-2065D4E428C2}" dt="2022-09-11T21:31:22.104" v="5928"/>
        <pc:sldMkLst>
          <pc:docMk/>
          <pc:sldMk cId="1351732017" sldId="1543"/>
        </pc:sldMkLst>
        <pc:spChg chg="mod">
          <ac:chgData name="Colin Peters" userId="c5adbb36-fac2-4d3f-b286-caf1b4e5ffe0" providerId="ADAL" clId="{CCE0647E-1763-4032-BE06-2065D4E428C2}" dt="2022-09-10T18:48:01.260" v="2855" actId="20577"/>
          <ac:spMkLst>
            <pc:docMk/>
            <pc:sldMk cId="1351732017" sldId="1543"/>
            <ac:spMk id="3" creationId="{C23932DF-38DA-97DC-85F7-14C68B05C8C4}"/>
          </ac:spMkLst>
        </pc:spChg>
      </pc:sldChg>
      <pc:sldChg chg="modSp add mod ord">
        <pc:chgData name="Colin Peters" userId="c5adbb36-fac2-4d3f-b286-caf1b4e5ffe0" providerId="ADAL" clId="{CCE0647E-1763-4032-BE06-2065D4E428C2}" dt="2022-09-11T21:31:22.104" v="5928"/>
        <pc:sldMkLst>
          <pc:docMk/>
          <pc:sldMk cId="3901804126" sldId="1544"/>
        </pc:sldMkLst>
        <pc:spChg chg="mod">
          <ac:chgData name="Colin Peters" userId="c5adbb36-fac2-4d3f-b286-caf1b4e5ffe0" providerId="ADAL" clId="{CCE0647E-1763-4032-BE06-2065D4E428C2}" dt="2022-09-10T18:51:55.448" v="2859" actId="20577"/>
          <ac:spMkLst>
            <pc:docMk/>
            <pc:sldMk cId="3901804126" sldId="1544"/>
            <ac:spMk id="3" creationId="{C23932DF-38DA-97DC-85F7-14C68B05C8C4}"/>
          </ac:spMkLst>
        </pc:spChg>
      </pc:sldChg>
      <pc:sldChg chg="modSp new mod ord">
        <pc:chgData name="Colin Peters" userId="c5adbb36-fac2-4d3f-b286-caf1b4e5ffe0" providerId="ADAL" clId="{CCE0647E-1763-4032-BE06-2065D4E428C2}" dt="2022-09-11T21:31:22.104" v="5928"/>
        <pc:sldMkLst>
          <pc:docMk/>
          <pc:sldMk cId="520378291" sldId="1545"/>
        </pc:sldMkLst>
        <pc:spChg chg="mod">
          <ac:chgData name="Colin Peters" userId="c5adbb36-fac2-4d3f-b286-caf1b4e5ffe0" providerId="ADAL" clId="{CCE0647E-1763-4032-BE06-2065D4E428C2}" dt="2022-09-10T20:06:45.495" v="2870" actId="20577"/>
          <ac:spMkLst>
            <pc:docMk/>
            <pc:sldMk cId="520378291" sldId="1545"/>
            <ac:spMk id="2" creationId="{AE3EB9C5-0F18-7F21-3A41-27633E49DB15}"/>
          </ac:spMkLst>
        </pc:spChg>
        <pc:spChg chg="mod">
          <ac:chgData name="Colin Peters" userId="c5adbb36-fac2-4d3f-b286-caf1b4e5ffe0" providerId="ADAL" clId="{CCE0647E-1763-4032-BE06-2065D4E428C2}" dt="2022-09-10T20:25:59.056" v="3646" actId="20577"/>
          <ac:spMkLst>
            <pc:docMk/>
            <pc:sldMk cId="520378291" sldId="1545"/>
            <ac:spMk id="3" creationId="{E49EE351-D2FC-8520-300C-88F64CC6270F}"/>
          </ac:spMkLst>
        </pc:spChg>
      </pc:sldChg>
      <pc:sldChg chg="modSp new mod ord">
        <pc:chgData name="Colin Peters" userId="c5adbb36-fac2-4d3f-b286-caf1b4e5ffe0" providerId="ADAL" clId="{CCE0647E-1763-4032-BE06-2065D4E428C2}" dt="2022-09-11T21:31:22.104" v="5928"/>
        <pc:sldMkLst>
          <pc:docMk/>
          <pc:sldMk cId="2165528660" sldId="1546"/>
        </pc:sldMkLst>
        <pc:spChg chg="mod">
          <ac:chgData name="Colin Peters" userId="c5adbb36-fac2-4d3f-b286-caf1b4e5ffe0" providerId="ADAL" clId="{CCE0647E-1763-4032-BE06-2065D4E428C2}" dt="2022-09-10T20:45:07.056" v="3650"/>
          <ac:spMkLst>
            <pc:docMk/>
            <pc:sldMk cId="2165528660" sldId="1546"/>
            <ac:spMk id="2" creationId="{8617A50B-7775-7350-01A4-88E7EFE5D806}"/>
          </ac:spMkLst>
        </pc:spChg>
        <pc:spChg chg="mod">
          <ac:chgData name="Colin Peters" userId="c5adbb36-fac2-4d3f-b286-caf1b4e5ffe0" providerId="ADAL" clId="{CCE0647E-1763-4032-BE06-2065D4E428C2}" dt="2022-09-10T20:56:34.860" v="3956" actId="20577"/>
          <ac:spMkLst>
            <pc:docMk/>
            <pc:sldMk cId="2165528660" sldId="1546"/>
            <ac:spMk id="3" creationId="{E518AD65-7C43-0AF8-C7E3-79A070E9AD4E}"/>
          </ac:spMkLst>
        </pc:spChg>
      </pc:sldChg>
      <pc:sldChg chg="new ord">
        <pc:chgData name="Colin Peters" userId="c5adbb36-fac2-4d3f-b286-caf1b4e5ffe0" providerId="ADAL" clId="{CCE0647E-1763-4032-BE06-2065D4E428C2}" dt="2022-09-11T21:31:41.309" v="5930"/>
        <pc:sldMkLst>
          <pc:docMk/>
          <pc:sldMk cId="887250935" sldId="1547"/>
        </pc:sldMkLst>
      </pc:sldChg>
      <pc:sldChg chg="modSp new mod ord">
        <pc:chgData name="Colin Peters" userId="c5adbb36-fac2-4d3f-b286-caf1b4e5ffe0" providerId="ADAL" clId="{CCE0647E-1763-4032-BE06-2065D4E428C2}" dt="2022-09-11T19:50:03.186" v="5763"/>
        <pc:sldMkLst>
          <pc:docMk/>
          <pc:sldMk cId="2521703423" sldId="1548"/>
        </pc:sldMkLst>
        <pc:spChg chg="mod">
          <ac:chgData name="Colin Peters" userId="c5adbb36-fac2-4d3f-b286-caf1b4e5ffe0" providerId="ADAL" clId="{CCE0647E-1763-4032-BE06-2065D4E428C2}" dt="2022-09-10T21:11:34.191" v="4100" actId="20577"/>
          <ac:spMkLst>
            <pc:docMk/>
            <pc:sldMk cId="2521703423" sldId="1548"/>
            <ac:spMk id="2" creationId="{F15D220E-2511-6F20-B6A6-74813B0E3A2E}"/>
          </ac:spMkLst>
        </pc:spChg>
        <pc:spChg chg="mod">
          <ac:chgData name="Colin Peters" userId="c5adbb36-fac2-4d3f-b286-caf1b4e5ffe0" providerId="ADAL" clId="{CCE0647E-1763-4032-BE06-2065D4E428C2}" dt="2022-09-10T21:23:23.409" v="4251" actId="27636"/>
          <ac:spMkLst>
            <pc:docMk/>
            <pc:sldMk cId="2521703423" sldId="1548"/>
            <ac:spMk id="3" creationId="{7A55CD55-DE2E-D8A2-A968-BB864C6366DB}"/>
          </ac:spMkLst>
        </pc:spChg>
      </pc:sldChg>
      <pc:sldChg chg="modSp add mod ord">
        <pc:chgData name="Colin Peters" userId="c5adbb36-fac2-4d3f-b286-caf1b4e5ffe0" providerId="ADAL" clId="{CCE0647E-1763-4032-BE06-2065D4E428C2}" dt="2022-09-12T08:50:28.384" v="6519" actId="27636"/>
        <pc:sldMkLst>
          <pc:docMk/>
          <pc:sldMk cId="4056027393" sldId="1549"/>
        </pc:sldMkLst>
        <pc:spChg chg="mod">
          <ac:chgData name="Colin Peters" userId="c5adbb36-fac2-4d3f-b286-caf1b4e5ffe0" providerId="ADAL" clId="{CCE0647E-1763-4032-BE06-2065D4E428C2}" dt="2022-09-11T19:54:58.731" v="5917" actId="20577"/>
          <ac:spMkLst>
            <pc:docMk/>
            <pc:sldMk cId="4056027393" sldId="1549"/>
            <ac:spMk id="2" creationId="{6A03BF51-DBAA-473B-A7D5-1A5809E9C0A7}"/>
          </ac:spMkLst>
        </pc:spChg>
        <pc:spChg chg="mod">
          <ac:chgData name="Colin Peters" userId="c5adbb36-fac2-4d3f-b286-caf1b4e5ffe0" providerId="ADAL" clId="{CCE0647E-1763-4032-BE06-2065D4E428C2}" dt="2022-09-12T08:50:28.384" v="6519" actId="27636"/>
          <ac:spMkLst>
            <pc:docMk/>
            <pc:sldMk cId="4056027393" sldId="1549"/>
            <ac:spMk id="3" creationId="{70415948-1479-4E63-B0EB-3A611DC5A740}"/>
          </ac:spMkLst>
        </pc:spChg>
      </pc:sldChg>
      <pc:sldChg chg="modSp mod ord modNotesTx">
        <pc:chgData name="Colin Peters" userId="c5adbb36-fac2-4d3f-b286-caf1b4e5ffe0" providerId="ADAL" clId="{CCE0647E-1763-4032-BE06-2065D4E428C2}" dt="2022-09-13T07:40:29.883" v="6562" actId="27636"/>
        <pc:sldMkLst>
          <pc:docMk/>
          <pc:sldMk cId="3859005824" sldId="1550"/>
        </pc:sldMkLst>
        <pc:spChg chg="mod">
          <ac:chgData name="Colin Peters" userId="c5adbb36-fac2-4d3f-b286-caf1b4e5ffe0" providerId="ADAL" clId="{CCE0647E-1763-4032-BE06-2065D4E428C2}" dt="2022-09-13T07:40:29.883" v="6562" actId="27636"/>
          <ac:spMkLst>
            <pc:docMk/>
            <pc:sldMk cId="3859005824" sldId="1550"/>
            <ac:spMk id="3" creationId="{E878D446-28D9-F114-18FB-6EBE210575AF}"/>
          </ac:spMkLst>
        </pc:spChg>
      </pc:sldChg>
      <pc:sldChg chg="modSp add mod ord">
        <pc:chgData name="Colin Peters" userId="c5adbb36-fac2-4d3f-b286-caf1b4e5ffe0" providerId="ADAL" clId="{CCE0647E-1763-4032-BE06-2065D4E428C2}" dt="2022-09-11T21:31:22.104" v="5928"/>
        <pc:sldMkLst>
          <pc:docMk/>
          <pc:sldMk cId="2323599487" sldId="1551"/>
        </pc:sldMkLst>
        <pc:spChg chg="mod">
          <ac:chgData name="Colin Peters" userId="c5adbb36-fac2-4d3f-b286-caf1b4e5ffe0" providerId="ADAL" clId="{CCE0647E-1763-4032-BE06-2065D4E428C2}" dt="2022-09-11T09:45:07.947" v="4430" actId="20577"/>
          <ac:spMkLst>
            <pc:docMk/>
            <pc:sldMk cId="2323599487" sldId="1551"/>
            <ac:spMk id="3" creationId="{E878D446-28D9-F114-18FB-6EBE210575AF}"/>
          </ac:spMkLst>
        </pc:spChg>
      </pc:sldChg>
      <pc:sldChg chg="modSp add mod ord">
        <pc:chgData name="Colin Peters" userId="c5adbb36-fac2-4d3f-b286-caf1b4e5ffe0" providerId="ADAL" clId="{CCE0647E-1763-4032-BE06-2065D4E428C2}" dt="2022-09-13T07:41:01.787" v="6567" actId="20577"/>
        <pc:sldMkLst>
          <pc:docMk/>
          <pc:sldMk cId="102497887" sldId="1552"/>
        </pc:sldMkLst>
        <pc:spChg chg="mod">
          <ac:chgData name="Colin Peters" userId="c5adbb36-fac2-4d3f-b286-caf1b4e5ffe0" providerId="ADAL" clId="{CCE0647E-1763-4032-BE06-2065D4E428C2}" dt="2022-09-13T07:41:01.787" v="6567" actId="20577"/>
          <ac:spMkLst>
            <pc:docMk/>
            <pc:sldMk cId="102497887" sldId="1552"/>
            <ac:spMk id="3" creationId="{E878D446-28D9-F114-18FB-6EBE210575AF}"/>
          </ac:spMkLst>
        </pc:spChg>
      </pc:sldChg>
      <pc:sldChg chg="modSp add mod ord">
        <pc:chgData name="Colin Peters" userId="c5adbb36-fac2-4d3f-b286-caf1b4e5ffe0" providerId="ADAL" clId="{CCE0647E-1763-4032-BE06-2065D4E428C2}" dt="2022-09-11T21:31:22.104" v="5928"/>
        <pc:sldMkLst>
          <pc:docMk/>
          <pc:sldMk cId="2857166863" sldId="1553"/>
        </pc:sldMkLst>
        <pc:spChg chg="mod">
          <ac:chgData name="Colin Peters" userId="c5adbb36-fac2-4d3f-b286-caf1b4e5ffe0" providerId="ADAL" clId="{CCE0647E-1763-4032-BE06-2065D4E428C2}" dt="2022-09-11T09:51:43.113" v="4473" actId="20577"/>
          <ac:spMkLst>
            <pc:docMk/>
            <pc:sldMk cId="2857166863" sldId="1553"/>
            <ac:spMk id="3" creationId="{E878D446-28D9-F114-18FB-6EBE210575AF}"/>
          </ac:spMkLst>
        </pc:spChg>
      </pc:sldChg>
      <pc:sldChg chg="modSp add mod ord modNotesTx">
        <pc:chgData name="Colin Peters" userId="c5adbb36-fac2-4d3f-b286-caf1b4e5ffe0" providerId="ADAL" clId="{CCE0647E-1763-4032-BE06-2065D4E428C2}" dt="2022-09-13T07:44:03.140" v="6583" actId="27636"/>
        <pc:sldMkLst>
          <pc:docMk/>
          <pc:sldMk cId="3739764187" sldId="1554"/>
        </pc:sldMkLst>
        <pc:spChg chg="mod">
          <ac:chgData name="Colin Peters" userId="c5adbb36-fac2-4d3f-b286-caf1b4e5ffe0" providerId="ADAL" clId="{CCE0647E-1763-4032-BE06-2065D4E428C2}" dt="2022-09-13T07:44:03.140" v="6583" actId="27636"/>
          <ac:spMkLst>
            <pc:docMk/>
            <pc:sldMk cId="3739764187" sldId="1554"/>
            <ac:spMk id="3" creationId="{E878D446-28D9-F114-18FB-6EBE210575AF}"/>
          </ac:spMkLst>
        </pc:spChg>
      </pc:sldChg>
      <pc:sldChg chg="modSp add mod ord">
        <pc:chgData name="Colin Peters" userId="c5adbb36-fac2-4d3f-b286-caf1b4e5ffe0" providerId="ADAL" clId="{CCE0647E-1763-4032-BE06-2065D4E428C2}" dt="2022-09-13T07:45:52.462" v="6589" actId="21"/>
        <pc:sldMkLst>
          <pc:docMk/>
          <pc:sldMk cId="4173996555" sldId="1555"/>
        </pc:sldMkLst>
        <pc:spChg chg="mod">
          <ac:chgData name="Colin Peters" userId="c5adbb36-fac2-4d3f-b286-caf1b4e5ffe0" providerId="ADAL" clId="{CCE0647E-1763-4032-BE06-2065D4E428C2}" dt="2022-09-13T07:45:52.462" v="6589" actId="21"/>
          <ac:spMkLst>
            <pc:docMk/>
            <pc:sldMk cId="4173996555" sldId="1555"/>
            <ac:spMk id="3" creationId="{E878D446-28D9-F114-18FB-6EBE210575AF}"/>
          </ac:spMkLst>
        </pc:spChg>
      </pc:sldChg>
      <pc:sldChg chg="modSp new mod ord">
        <pc:chgData name="Colin Peters" userId="c5adbb36-fac2-4d3f-b286-caf1b4e5ffe0" providerId="ADAL" clId="{CCE0647E-1763-4032-BE06-2065D4E428C2}" dt="2022-09-13T07:49:17.103" v="6610" actId="20577"/>
        <pc:sldMkLst>
          <pc:docMk/>
          <pc:sldMk cId="2771459340" sldId="1556"/>
        </pc:sldMkLst>
        <pc:spChg chg="mod">
          <ac:chgData name="Colin Peters" userId="c5adbb36-fac2-4d3f-b286-caf1b4e5ffe0" providerId="ADAL" clId="{CCE0647E-1763-4032-BE06-2065D4E428C2}" dt="2022-09-11T10:58:43.786" v="4538" actId="20577"/>
          <ac:spMkLst>
            <pc:docMk/>
            <pc:sldMk cId="2771459340" sldId="1556"/>
            <ac:spMk id="2" creationId="{B8E7F53B-5BBC-7EBD-D7C9-2248537B429A}"/>
          </ac:spMkLst>
        </pc:spChg>
        <pc:spChg chg="mod">
          <ac:chgData name="Colin Peters" userId="c5adbb36-fac2-4d3f-b286-caf1b4e5ffe0" providerId="ADAL" clId="{CCE0647E-1763-4032-BE06-2065D4E428C2}" dt="2022-09-13T07:49:17.103" v="6610" actId="20577"/>
          <ac:spMkLst>
            <pc:docMk/>
            <pc:sldMk cId="2771459340" sldId="1556"/>
            <ac:spMk id="3" creationId="{4FBA7275-1153-F4DF-FDBC-CF7BE6886DC3}"/>
          </ac:spMkLst>
        </pc:spChg>
      </pc:sldChg>
      <pc:sldChg chg="modSp new mod ord modNotesTx">
        <pc:chgData name="Colin Peters" userId="c5adbb36-fac2-4d3f-b286-caf1b4e5ffe0" providerId="ADAL" clId="{CCE0647E-1763-4032-BE06-2065D4E428C2}" dt="2022-09-13T07:50:33.468" v="6624" actId="20577"/>
        <pc:sldMkLst>
          <pc:docMk/>
          <pc:sldMk cId="3627919721" sldId="1557"/>
        </pc:sldMkLst>
        <pc:spChg chg="mod">
          <ac:chgData name="Colin Peters" userId="c5adbb36-fac2-4d3f-b286-caf1b4e5ffe0" providerId="ADAL" clId="{CCE0647E-1763-4032-BE06-2065D4E428C2}" dt="2022-09-11T11:13:49" v="4624" actId="20577"/>
          <ac:spMkLst>
            <pc:docMk/>
            <pc:sldMk cId="3627919721" sldId="1557"/>
            <ac:spMk id="2" creationId="{FD96668C-D5F2-5CE7-DF5C-CE0FA506412F}"/>
          </ac:spMkLst>
        </pc:spChg>
        <pc:spChg chg="mod">
          <ac:chgData name="Colin Peters" userId="c5adbb36-fac2-4d3f-b286-caf1b4e5ffe0" providerId="ADAL" clId="{CCE0647E-1763-4032-BE06-2065D4E428C2}" dt="2022-09-13T07:50:33.468" v="6624" actId="20577"/>
          <ac:spMkLst>
            <pc:docMk/>
            <pc:sldMk cId="3627919721" sldId="1557"/>
            <ac:spMk id="3" creationId="{BDEC05AE-9CB9-AAB4-780D-B58FF5F22DA1}"/>
          </ac:spMkLst>
        </pc:spChg>
      </pc:sldChg>
      <pc:sldChg chg="modSp new mod ord">
        <pc:chgData name="Colin Peters" userId="c5adbb36-fac2-4d3f-b286-caf1b4e5ffe0" providerId="ADAL" clId="{CCE0647E-1763-4032-BE06-2065D4E428C2}" dt="2022-09-13T07:51:46.771" v="6634" actId="20577"/>
        <pc:sldMkLst>
          <pc:docMk/>
          <pc:sldMk cId="3419836178" sldId="1558"/>
        </pc:sldMkLst>
        <pc:spChg chg="mod">
          <ac:chgData name="Colin Peters" userId="c5adbb36-fac2-4d3f-b286-caf1b4e5ffe0" providerId="ADAL" clId="{CCE0647E-1763-4032-BE06-2065D4E428C2}" dt="2022-09-11T21:14:37.077" v="5926" actId="20577"/>
          <ac:spMkLst>
            <pc:docMk/>
            <pc:sldMk cId="3419836178" sldId="1558"/>
            <ac:spMk id="2" creationId="{2E772D10-9E8A-638F-8730-0F202BC91B97}"/>
          </ac:spMkLst>
        </pc:spChg>
        <pc:spChg chg="mod">
          <ac:chgData name="Colin Peters" userId="c5adbb36-fac2-4d3f-b286-caf1b4e5ffe0" providerId="ADAL" clId="{CCE0647E-1763-4032-BE06-2065D4E428C2}" dt="2022-09-13T07:51:46.771" v="6634" actId="20577"/>
          <ac:spMkLst>
            <pc:docMk/>
            <pc:sldMk cId="3419836178" sldId="1558"/>
            <ac:spMk id="3" creationId="{E46528C0-D429-9363-525E-FFF572012310}"/>
          </ac:spMkLst>
        </pc:spChg>
      </pc:sldChg>
      <pc:sldChg chg="modSp new mod ord">
        <pc:chgData name="Colin Peters" userId="c5adbb36-fac2-4d3f-b286-caf1b4e5ffe0" providerId="ADAL" clId="{CCE0647E-1763-4032-BE06-2065D4E428C2}" dt="2022-09-11T20:12:43.764" v="5921"/>
        <pc:sldMkLst>
          <pc:docMk/>
          <pc:sldMk cId="42370588" sldId="1559"/>
        </pc:sldMkLst>
        <pc:spChg chg="mod">
          <ac:chgData name="Colin Peters" userId="c5adbb36-fac2-4d3f-b286-caf1b4e5ffe0" providerId="ADAL" clId="{CCE0647E-1763-4032-BE06-2065D4E428C2}" dt="2022-09-11T12:19:03.160" v="5225" actId="20577"/>
          <ac:spMkLst>
            <pc:docMk/>
            <pc:sldMk cId="42370588" sldId="1559"/>
            <ac:spMk id="2" creationId="{578E79BC-8625-43FE-AFEE-417970F0205B}"/>
          </ac:spMkLst>
        </pc:spChg>
        <pc:spChg chg="mod">
          <ac:chgData name="Colin Peters" userId="c5adbb36-fac2-4d3f-b286-caf1b4e5ffe0" providerId="ADAL" clId="{CCE0647E-1763-4032-BE06-2065D4E428C2}" dt="2022-09-11T12:27:13.636" v="5315" actId="20577"/>
          <ac:spMkLst>
            <pc:docMk/>
            <pc:sldMk cId="42370588" sldId="1559"/>
            <ac:spMk id="3" creationId="{7BFC32A5-4E39-605F-FD02-854A702E0455}"/>
          </ac:spMkLst>
        </pc:spChg>
      </pc:sldChg>
      <pc:sldChg chg="addSp delSp modSp new mod ord modNotesTx">
        <pc:chgData name="Colin Peters" userId="c5adbb36-fac2-4d3f-b286-caf1b4e5ffe0" providerId="ADAL" clId="{CCE0647E-1763-4032-BE06-2065D4E428C2}" dt="2022-09-11T20:12:43.764" v="5921"/>
        <pc:sldMkLst>
          <pc:docMk/>
          <pc:sldMk cId="2640928507" sldId="1560"/>
        </pc:sldMkLst>
        <pc:spChg chg="mod">
          <ac:chgData name="Colin Peters" userId="c5adbb36-fac2-4d3f-b286-caf1b4e5ffe0" providerId="ADAL" clId="{CCE0647E-1763-4032-BE06-2065D4E428C2}" dt="2022-09-11T12:27:45.076" v="5317"/>
          <ac:spMkLst>
            <pc:docMk/>
            <pc:sldMk cId="2640928507" sldId="1560"/>
            <ac:spMk id="2" creationId="{8E170222-CB88-FD41-AFCA-80AEB42B4105}"/>
          </ac:spMkLst>
        </pc:spChg>
        <pc:spChg chg="del">
          <ac:chgData name="Colin Peters" userId="c5adbb36-fac2-4d3f-b286-caf1b4e5ffe0" providerId="ADAL" clId="{CCE0647E-1763-4032-BE06-2065D4E428C2}" dt="2022-09-11T12:28:26.726" v="5318"/>
          <ac:spMkLst>
            <pc:docMk/>
            <pc:sldMk cId="2640928507" sldId="1560"/>
            <ac:spMk id="3" creationId="{E9D8EAD6-E74C-A782-BEF6-DA3A82FAA068}"/>
          </ac:spMkLst>
        </pc:spChg>
        <pc:picChg chg="add mod">
          <ac:chgData name="Colin Peters" userId="c5adbb36-fac2-4d3f-b286-caf1b4e5ffe0" providerId="ADAL" clId="{CCE0647E-1763-4032-BE06-2065D4E428C2}" dt="2022-09-11T12:28:47.947" v="5320" actId="1076"/>
          <ac:picMkLst>
            <pc:docMk/>
            <pc:sldMk cId="2640928507" sldId="1560"/>
            <ac:picMk id="4" creationId="{A7752B27-462F-8A33-F800-EFC849DEC499}"/>
          </ac:picMkLst>
        </pc:picChg>
      </pc:sldChg>
      <pc:sldChg chg="modSp new mod ord modNotesTx">
        <pc:chgData name="Colin Peters" userId="c5adbb36-fac2-4d3f-b286-caf1b4e5ffe0" providerId="ADAL" clId="{CCE0647E-1763-4032-BE06-2065D4E428C2}" dt="2022-09-11T20:12:43.764" v="5921"/>
        <pc:sldMkLst>
          <pc:docMk/>
          <pc:sldMk cId="2823817845" sldId="1561"/>
        </pc:sldMkLst>
        <pc:spChg chg="mod">
          <ac:chgData name="Colin Peters" userId="c5adbb36-fac2-4d3f-b286-caf1b4e5ffe0" providerId="ADAL" clId="{CCE0647E-1763-4032-BE06-2065D4E428C2}" dt="2022-09-11T12:33:14.795" v="5345" actId="20577"/>
          <ac:spMkLst>
            <pc:docMk/>
            <pc:sldMk cId="2823817845" sldId="1561"/>
            <ac:spMk id="2" creationId="{A6514687-D0CB-ED0E-1C63-F2D346743281}"/>
          </ac:spMkLst>
        </pc:spChg>
        <pc:spChg chg="mod">
          <ac:chgData name="Colin Peters" userId="c5adbb36-fac2-4d3f-b286-caf1b4e5ffe0" providerId="ADAL" clId="{CCE0647E-1763-4032-BE06-2065D4E428C2}" dt="2022-09-11T12:42:24.235" v="5371" actId="20577"/>
          <ac:spMkLst>
            <pc:docMk/>
            <pc:sldMk cId="2823817845" sldId="1561"/>
            <ac:spMk id="3" creationId="{7B236131-9F8A-CE06-847F-62E97A78E238}"/>
          </ac:spMkLst>
        </pc:spChg>
      </pc:sldChg>
      <pc:sldChg chg="modSp new mod ord">
        <pc:chgData name="Colin Peters" userId="c5adbb36-fac2-4d3f-b286-caf1b4e5ffe0" providerId="ADAL" clId="{CCE0647E-1763-4032-BE06-2065D4E428C2}" dt="2022-09-11T20:12:43.764" v="5921"/>
        <pc:sldMkLst>
          <pc:docMk/>
          <pc:sldMk cId="2438210862" sldId="1562"/>
        </pc:sldMkLst>
        <pc:spChg chg="mod">
          <ac:chgData name="Colin Peters" userId="c5adbb36-fac2-4d3f-b286-caf1b4e5ffe0" providerId="ADAL" clId="{CCE0647E-1763-4032-BE06-2065D4E428C2}" dt="2022-09-11T12:43:52.905" v="5384"/>
          <ac:spMkLst>
            <pc:docMk/>
            <pc:sldMk cId="2438210862" sldId="1562"/>
            <ac:spMk id="2" creationId="{5EE044FF-A50E-7E45-641F-E5F358FC6E9B}"/>
          </ac:spMkLst>
        </pc:spChg>
        <pc:spChg chg="mod">
          <ac:chgData name="Colin Peters" userId="c5adbb36-fac2-4d3f-b286-caf1b4e5ffe0" providerId="ADAL" clId="{CCE0647E-1763-4032-BE06-2065D4E428C2}" dt="2022-09-11T12:45:44.564" v="5397" actId="20577"/>
          <ac:spMkLst>
            <pc:docMk/>
            <pc:sldMk cId="2438210862" sldId="1562"/>
            <ac:spMk id="3" creationId="{35AF26F7-7F58-AF66-DF81-940DA74AE472}"/>
          </ac:spMkLst>
        </pc:spChg>
      </pc:sldChg>
      <pc:sldChg chg="modSp new mod ord">
        <pc:chgData name="Colin Peters" userId="c5adbb36-fac2-4d3f-b286-caf1b4e5ffe0" providerId="ADAL" clId="{CCE0647E-1763-4032-BE06-2065D4E428C2}" dt="2022-09-11T20:12:43.764" v="5921"/>
        <pc:sldMkLst>
          <pc:docMk/>
          <pc:sldMk cId="710960838" sldId="1563"/>
        </pc:sldMkLst>
        <pc:spChg chg="mod">
          <ac:chgData name="Colin Peters" userId="c5adbb36-fac2-4d3f-b286-caf1b4e5ffe0" providerId="ADAL" clId="{CCE0647E-1763-4032-BE06-2065D4E428C2}" dt="2022-09-11T12:43:57.028" v="5385"/>
          <ac:spMkLst>
            <pc:docMk/>
            <pc:sldMk cId="710960838" sldId="1563"/>
            <ac:spMk id="2" creationId="{CAEEDB22-4BF0-1253-3EFE-B53E4826DBFB}"/>
          </ac:spMkLst>
        </pc:spChg>
        <pc:spChg chg="mod">
          <ac:chgData name="Colin Peters" userId="c5adbb36-fac2-4d3f-b286-caf1b4e5ffe0" providerId="ADAL" clId="{CCE0647E-1763-4032-BE06-2065D4E428C2}" dt="2022-09-11T12:48:07.215" v="5409" actId="20577"/>
          <ac:spMkLst>
            <pc:docMk/>
            <pc:sldMk cId="710960838" sldId="1563"/>
            <ac:spMk id="3" creationId="{2DBCF96F-B453-DA0F-7112-AD518D023DC0}"/>
          </ac:spMkLst>
        </pc:spChg>
      </pc:sldChg>
      <pc:sldChg chg="modSp new mod ord">
        <pc:chgData name="Colin Peters" userId="c5adbb36-fac2-4d3f-b286-caf1b4e5ffe0" providerId="ADAL" clId="{CCE0647E-1763-4032-BE06-2065D4E428C2}" dt="2022-09-11T20:12:43.764" v="5921"/>
        <pc:sldMkLst>
          <pc:docMk/>
          <pc:sldMk cId="899459229" sldId="1564"/>
        </pc:sldMkLst>
        <pc:spChg chg="mod">
          <ac:chgData name="Colin Peters" userId="c5adbb36-fac2-4d3f-b286-caf1b4e5ffe0" providerId="ADAL" clId="{CCE0647E-1763-4032-BE06-2065D4E428C2}" dt="2022-09-11T12:44:02.106" v="5386"/>
          <ac:spMkLst>
            <pc:docMk/>
            <pc:sldMk cId="899459229" sldId="1564"/>
            <ac:spMk id="2" creationId="{52365CB5-E421-8BE8-7BAB-84DB7176819D}"/>
          </ac:spMkLst>
        </pc:spChg>
        <pc:spChg chg="mod">
          <ac:chgData name="Colin Peters" userId="c5adbb36-fac2-4d3f-b286-caf1b4e5ffe0" providerId="ADAL" clId="{CCE0647E-1763-4032-BE06-2065D4E428C2}" dt="2022-09-11T12:50:54.428" v="5431" actId="20577"/>
          <ac:spMkLst>
            <pc:docMk/>
            <pc:sldMk cId="899459229" sldId="1564"/>
            <ac:spMk id="3" creationId="{B3D9B10F-077D-86A0-42FE-9C96429E05C0}"/>
          </ac:spMkLst>
        </pc:spChg>
      </pc:sldChg>
      <pc:sldChg chg="modSp new mod ord">
        <pc:chgData name="Colin Peters" userId="c5adbb36-fac2-4d3f-b286-caf1b4e5ffe0" providerId="ADAL" clId="{CCE0647E-1763-4032-BE06-2065D4E428C2}" dt="2022-09-11T20:12:43.764" v="5921"/>
        <pc:sldMkLst>
          <pc:docMk/>
          <pc:sldMk cId="2519194366" sldId="1565"/>
        </pc:sldMkLst>
        <pc:spChg chg="mod">
          <ac:chgData name="Colin Peters" userId="c5adbb36-fac2-4d3f-b286-caf1b4e5ffe0" providerId="ADAL" clId="{CCE0647E-1763-4032-BE06-2065D4E428C2}" dt="2022-09-11T12:44:05.606" v="5387"/>
          <ac:spMkLst>
            <pc:docMk/>
            <pc:sldMk cId="2519194366" sldId="1565"/>
            <ac:spMk id="2" creationId="{40D2DA41-311C-D3C5-8DFC-25F1BE8C5BCC}"/>
          </ac:spMkLst>
        </pc:spChg>
        <pc:spChg chg="mod">
          <ac:chgData name="Colin Peters" userId="c5adbb36-fac2-4d3f-b286-caf1b4e5ffe0" providerId="ADAL" clId="{CCE0647E-1763-4032-BE06-2065D4E428C2}" dt="2022-09-11T12:53:23.425" v="5453" actId="20577"/>
          <ac:spMkLst>
            <pc:docMk/>
            <pc:sldMk cId="2519194366" sldId="1565"/>
            <ac:spMk id="3" creationId="{AF207AD0-5D07-C76D-EB9B-752F47411D16}"/>
          </ac:spMkLst>
        </pc:spChg>
      </pc:sldChg>
      <pc:sldChg chg="modSp new mod ord modNotesTx">
        <pc:chgData name="Colin Peters" userId="c5adbb36-fac2-4d3f-b286-caf1b4e5ffe0" providerId="ADAL" clId="{CCE0647E-1763-4032-BE06-2065D4E428C2}" dt="2022-09-11T20:12:43.764" v="5921"/>
        <pc:sldMkLst>
          <pc:docMk/>
          <pc:sldMk cId="2612469382" sldId="1566"/>
        </pc:sldMkLst>
        <pc:spChg chg="mod">
          <ac:chgData name="Colin Peters" userId="c5adbb36-fac2-4d3f-b286-caf1b4e5ffe0" providerId="ADAL" clId="{CCE0647E-1763-4032-BE06-2065D4E428C2}" dt="2022-09-11T12:56:10.329" v="5472" actId="20577"/>
          <ac:spMkLst>
            <pc:docMk/>
            <pc:sldMk cId="2612469382" sldId="1566"/>
            <ac:spMk id="3" creationId="{8BD8F170-BC29-1189-1741-8AB15258A22A}"/>
          </ac:spMkLst>
        </pc:spChg>
      </pc:sldChg>
      <pc:sldChg chg="modSp new mod modShow">
        <pc:chgData name="Colin Peters" userId="c5adbb36-fac2-4d3f-b286-caf1b4e5ffe0" providerId="ADAL" clId="{CCE0647E-1763-4032-BE06-2065D4E428C2}" dt="2022-09-16T08:57:06.938" v="8378" actId="729"/>
        <pc:sldMkLst>
          <pc:docMk/>
          <pc:sldMk cId="2818988274" sldId="1567"/>
        </pc:sldMkLst>
        <pc:spChg chg="mod">
          <ac:chgData name="Colin Peters" userId="c5adbb36-fac2-4d3f-b286-caf1b4e5ffe0" providerId="ADAL" clId="{CCE0647E-1763-4032-BE06-2065D4E428C2}" dt="2022-09-11T19:24:45.911" v="5637" actId="13926"/>
          <ac:spMkLst>
            <pc:docMk/>
            <pc:sldMk cId="2818988274" sldId="1567"/>
            <ac:spMk id="2" creationId="{B65D712C-10E0-9562-0A8D-05BD5BF2F6D6}"/>
          </ac:spMkLst>
        </pc:spChg>
        <pc:spChg chg="mod">
          <ac:chgData name="Colin Peters" userId="c5adbb36-fac2-4d3f-b286-caf1b4e5ffe0" providerId="ADAL" clId="{CCE0647E-1763-4032-BE06-2065D4E428C2}" dt="2022-09-11T19:24:17.115" v="5621" actId="21"/>
          <ac:spMkLst>
            <pc:docMk/>
            <pc:sldMk cId="2818988274" sldId="1567"/>
            <ac:spMk id="3" creationId="{F4FB8DCC-6F31-AAC8-2E5B-292885EAE0EB}"/>
          </ac:spMkLst>
        </pc:spChg>
      </pc:sldChg>
      <pc:sldChg chg="add">
        <pc:chgData name="Colin Peters" userId="c5adbb36-fac2-4d3f-b286-caf1b4e5ffe0" providerId="ADAL" clId="{CCE0647E-1763-4032-BE06-2065D4E428C2}" dt="2022-09-11T21:51:55.231" v="5937" actId="2890"/>
        <pc:sldMkLst>
          <pc:docMk/>
          <pc:sldMk cId="4190412968" sldId="1568"/>
        </pc:sldMkLst>
      </pc:sldChg>
      <pc:sldChg chg="new del">
        <pc:chgData name="Colin Peters" userId="c5adbb36-fac2-4d3f-b286-caf1b4e5ffe0" providerId="ADAL" clId="{CCE0647E-1763-4032-BE06-2065D4E428C2}" dt="2022-09-12T07:27:56.791" v="6258" actId="2696"/>
        <pc:sldMkLst>
          <pc:docMk/>
          <pc:sldMk cId="667961923" sldId="1569"/>
        </pc:sldMkLst>
      </pc:sldChg>
      <pc:sldChg chg="modSp new mod">
        <pc:chgData name="Colin Peters" userId="c5adbb36-fac2-4d3f-b286-caf1b4e5ffe0" providerId="ADAL" clId="{CCE0647E-1763-4032-BE06-2065D4E428C2}" dt="2022-09-12T08:19:05.642" v="6367" actId="20577"/>
        <pc:sldMkLst>
          <pc:docMk/>
          <pc:sldMk cId="3596337150" sldId="1569"/>
        </pc:sldMkLst>
        <pc:spChg chg="mod">
          <ac:chgData name="Colin Peters" userId="c5adbb36-fac2-4d3f-b286-caf1b4e5ffe0" providerId="ADAL" clId="{CCE0647E-1763-4032-BE06-2065D4E428C2}" dt="2022-09-12T08:18:41.705" v="6346" actId="20577"/>
          <ac:spMkLst>
            <pc:docMk/>
            <pc:sldMk cId="3596337150" sldId="1569"/>
            <ac:spMk id="2" creationId="{CBDFA99B-1BD6-0890-8F16-7A1590EE046C}"/>
          </ac:spMkLst>
        </pc:spChg>
        <pc:spChg chg="mod">
          <ac:chgData name="Colin Peters" userId="c5adbb36-fac2-4d3f-b286-caf1b4e5ffe0" providerId="ADAL" clId="{CCE0647E-1763-4032-BE06-2065D4E428C2}" dt="2022-09-12T08:19:05.642" v="6367" actId="20577"/>
          <ac:spMkLst>
            <pc:docMk/>
            <pc:sldMk cId="3596337150" sldId="1569"/>
            <ac:spMk id="3" creationId="{9A2C396E-D44D-E58B-5BB6-85846F050E86}"/>
          </ac:spMkLst>
        </pc:spChg>
      </pc:sldChg>
      <pc:sldChg chg="modSp new mod">
        <pc:chgData name="Colin Peters" userId="c5adbb36-fac2-4d3f-b286-caf1b4e5ffe0" providerId="ADAL" clId="{CCE0647E-1763-4032-BE06-2065D4E428C2}" dt="2022-09-12T08:20:42.445" v="6460" actId="20577"/>
        <pc:sldMkLst>
          <pc:docMk/>
          <pc:sldMk cId="2915709486" sldId="1570"/>
        </pc:sldMkLst>
        <pc:spChg chg="mod">
          <ac:chgData name="Colin Peters" userId="c5adbb36-fac2-4d3f-b286-caf1b4e5ffe0" providerId="ADAL" clId="{CCE0647E-1763-4032-BE06-2065D4E428C2}" dt="2022-09-12T08:19:57.601" v="6381" actId="20577"/>
          <ac:spMkLst>
            <pc:docMk/>
            <pc:sldMk cId="2915709486" sldId="1570"/>
            <ac:spMk id="2" creationId="{F2833095-9550-C877-115C-71A860B6C987}"/>
          </ac:spMkLst>
        </pc:spChg>
        <pc:spChg chg="mod">
          <ac:chgData name="Colin Peters" userId="c5adbb36-fac2-4d3f-b286-caf1b4e5ffe0" providerId="ADAL" clId="{CCE0647E-1763-4032-BE06-2065D4E428C2}" dt="2022-09-12T08:20:42.445" v="6460" actId="20577"/>
          <ac:spMkLst>
            <pc:docMk/>
            <pc:sldMk cId="2915709486" sldId="1570"/>
            <ac:spMk id="3" creationId="{E9EB00D1-C810-6865-F118-5C3D82DF37A4}"/>
          </ac:spMkLst>
        </pc:spChg>
      </pc:sldChg>
      <pc:sldChg chg="modSp new mod">
        <pc:chgData name="Colin Peters" userId="c5adbb36-fac2-4d3f-b286-caf1b4e5ffe0" providerId="ADAL" clId="{CCE0647E-1763-4032-BE06-2065D4E428C2}" dt="2022-09-12T08:52:34.392" v="6537"/>
        <pc:sldMkLst>
          <pc:docMk/>
          <pc:sldMk cId="2217517450" sldId="1571"/>
        </pc:sldMkLst>
        <pc:spChg chg="mod">
          <ac:chgData name="Colin Peters" userId="c5adbb36-fac2-4d3f-b286-caf1b4e5ffe0" providerId="ADAL" clId="{CCE0647E-1763-4032-BE06-2065D4E428C2}" dt="2022-09-12T08:51:37.848" v="6533" actId="20577"/>
          <ac:spMkLst>
            <pc:docMk/>
            <pc:sldMk cId="2217517450" sldId="1571"/>
            <ac:spMk id="2" creationId="{A2D2EDAE-16C0-7F42-C385-D608396D476D}"/>
          </ac:spMkLst>
        </pc:spChg>
        <pc:spChg chg="mod">
          <ac:chgData name="Colin Peters" userId="c5adbb36-fac2-4d3f-b286-caf1b4e5ffe0" providerId="ADAL" clId="{CCE0647E-1763-4032-BE06-2065D4E428C2}" dt="2022-09-12T08:52:34.392" v="6537"/>
          <ac:spMkLst>
            <pc:docMk/>
            <pc:sldMk cId="2217517450" sldId="1571"/>
            <ac:spMk id="3" creationId="{472197D4-ED89-DE66-EA4E-7DC11FA17F38}"/>
          </ac:spMkLst>
        </pc:spChg>
      </pc:sldChg>
      <pc:sldChg chg="modSp new del mod">
        <pc:chgData name="Colin Peters" userId="c5adbb36-fac2-4d3f-b286-caf1b4e5ffe0" providerId="ADAL" clId="{CCE0647E-1763-4032-BE06-2065D4E428C2}" dt="2022-09-12T13:21:04.568" v="6554" actId="2696"/>
        <pc:sldMkLst>
          <pc:docMk/>
          <pc:sldMk cId="3574130884" sldId="1572"/>
        </pc:sldMkLst>
        <pc:spChg chg="mod">
          <ac:chgData name="Colin Peters" userId="c5adbb36-fac2-4d3f-b286-caf1b4e5ffe0" providerId="ADAL" clId="{CCE0647E-1763-4032-BE06-2065D4E428C2}" dt="2022-09-12T13:20:18.732" v="6551" actId="20577"/>
          <ac:spMkLst>
            <pc:docMk/>
            <pc:sldMk cId="3574130884" sldId="1572"/>
            <ac:spMk id="2" creationId="{4DB17368-A03C-A22B-025B-477409B64714}"/>
          </ac:spMkLst>
        </pc:spChg>
      </pc:sldChg>
      <pc:sldChg chg="modSp mod">
        <pc:chgData name="Colin Peters" userId="c5adbb36-fac2-4d3f-b286-caf1b4e5ffe0" providerId="ADAL" clId="{CCE0647E-1763-4032-BE06-2065D4E428C2}" dt="2022-09-13T07:43:22.582" v="6581" actId="27636"/>
        <pc:sldMkLst>
          <pc:docMk/>
          <pc:sldMk cId="632680547" sldId="1573"/>
        </pc:sldMkLst>
        <pc:spChg chg="mod">
          <ac:chgData name="Colin Peters" userId="c5adbb36-fac2-4d3f-b286-caf1b4e5ffe0" providerId="ADAL" clId="{CCE0647E-1763-4032-BE06-2065D4E428C2}" dt="2022-09-13T07:43:22.582" v="6581" actId="27636"/>
          <ac:spMkLst>
            <pc:docMk/>
            <pc:sldMk cId="632680547" sldId="1573"/>
            <ac:spMk id="3" creationId="{E878D446-28D9-F114-18FB-6EBE210575AF}"/>
          </ac:spMkLst>
        </pc:spChg>
      </pc:sldChg>
      <pc:sldChg chg="modSp add mod">
        <pc:chgData name="Colin Peters" userId="c5adbb36-fac2-4d3f-b286-caf1b4e5ffe0" providerId="ADAL" clId="{CCE0647E-1763-4032-BE06-2065D4E428C2}" dt="2022-09-13T07:40:02.405" v="6557" actId="27636"/>
        <pc:sldMkLst>
          <pc:docMk/>
          <pc:sldMk cId="1334147149" sldId="1575"/>
        </pc:sldMkLst>
        <pc:spChg chg="mod">
          <ac:chgData name="Colin Peters" userId="c5adbb36-fac2-4d3f-b286-caf1b4e5ffe0" providerId="ADAL" clId="{CCE0647E-1763-4032-BE06-2065D4E428C2}" dt="2022-09-13T07:40:02.405" v="6557" actId="27636"/>
          <ac:spMkLst>
            <pc:docMk/>
            <pc:sldMk cId="1334147149" sldId="1575"/>
            <ac:spMk id="3" creationId="{E60C09EE-49BF-875B-AEB8-D4F4EFD9D001}"/>
          </ac:spMkLst>
        </pc:spChg>
      </pc:sldChg>
      <pc:sldChg chg="modSp add mod">
        <pc:chgData name="Colin Peters" userId="c5adbb36-fac2-4d3f-b286-caf1b4e5ffe0" providerId="ADAL" clId="{CCE0647E-1763-4032-BE06-2065D4E428C2}" dt="2022-09-13T07:43:04.992" v="6579" actId="27636"/>
        <pc:sldMkLst>
          <pc:docMk/>
          <pc:sldMk cId="1111523881" sldId="1576"/>
        </pc:sldMkLst>
        <pc:spChg chg="mod">
          <ac:chgData name="Colin Peters" userId="c5adbb36-fac2-4d3f-b286-caf1b4e5ffe0" providerId="ADAL" clId="{CCE0647E-1763-4032-BE06-2065D4E428C2}" dt="2022-09-13T07:43:04.992" v="6579" actId="27636"/>
          <ac:spMkLst>
            <pc:docMk/>
            <pc:sldMk cId="1111523881" sldId="1576"/>
            <ac:spMk id="3" creationId="{E878D446-28D9-F114-18FB-6EBE210575AF}"/>
          </ac:spMkLst>
        </pc:spChg>
      </pc:sldChg>
      <pc:sldChg chg="modSp add mod">
        <pc:chgData name="Colin Peters" userId="c5adbb36-fac2-4d3f-b286-caf1b4e5ffe0" providerId="ADAL" clId="{CCE0647E-1763-4032-BE06-2065D4E428C2}" dt="2022-09-13T07:47:06.255" v="6603" actId="20577"/>
        <pc:sldMkLst>
          <pc:docMk/>
          <pc:sldMk cId="3908260942" sldId="1577"/>
        </pc:sldMkLst>
        <pc:spChg chg="mod">
          <ac:chgData name="Colin Peters" userId="c5adbb36-fac2-4d3f-b286-caf1b4e5ffe0" providerId="ADAL" clId="{CCE0647E-1763-4032-BE06-2065D4E428C2}" dt="2022-09-13T07:47:06.255" v="6603" actId="20577"/>
          <ac:spMkLst>
            <pc:docMk/>
            <pc:sldMk cId="3908260942" sldId="1577"/>
            <ac:spMk id="3" creationId="{E878D446-28D9-F114-18FB-6EBE210575AF}"/>
          </ac:spMkLst>
        </pc:spChg>
      </pc:sldChg>
      <pc:sldChg chg="modSp add mod">
        <pc:chgData name="Colin Peters" userId="c5adbb36-fac2-4d3f-b286-caf1b4e5ffe0" providerId="ADAL" clId="{CCE0647E-1763-4032-BE06-2065D4E428C2}" dt="2022-09-13T07:47:27.275" v="6605" actId="20577"/>
        <pc:sldMkLst>
          <pc:docMk/>
          <pc:sldMk cId="1371427658" sldId="1578"/>
        </pc:sldMkLst>
        <pc:spChg chg="mod">
          <ac:chgData name="Colin Peters" userId="c5adbb36-fac2-4d3f-b286-caf1b4e5ffe0" providerId="ADAL" clId="{CCE0647E-1763-4032-BE06-2065D4E428C2}" dt="2022-09-13T07:47:27.275" v="6605" actId="20577"/>
          <ac:spMkLst>
            <pc:docMk/>
            <pc:sldMk cId="1371427658" sldId="1578"/>
            <ac:spMk id="3" creationId="{E878D446-28D9-F114-18FB-6EBE210575AF}"/>
          </ac:spMkLst>
        </pc:spChg>
      </pc:sldChg>
      <pc:sldChg chg="modSp add mod">
        <pc:chgData name="Colin Peters" userId="c5adbb36-fac2-4d3f-b286-caf1b4e5ffe0" providerId="ADAL" clId="{CCE0647E-1763-4032-BE06-2065D4E428C2}" dt="2022-09-13T07:49:43.356" v="6618" actId="20577"/>
        <pc:sldMkLst>
          <pc:docMk/>
          <pc:sldMk cId="1621902775" sldId="1579"/>
        </pc:sldMkLst>
        <pc:spChg chg="mod">
          <ac:chgData name="Colin Peters" userId="c5adbb36-fac2-4d3f-b286-caf1b4e5ffe0" providerId="ADAL" clId="{CCE0647E-1763-4032-BE06-2065D4E428C2}" dt="2022-09-13T07:49:43.356" v="6618" actId="20577"/>
          <ac:spMkLst>
            <pc:docMk/>
            <pc:sldMk cId="1621902775" sldId="1579"/>
            <ac:spMk id="3" creationId="{4FBA7275-1153-F4DF-FDBC-CF7BE6886DC3}"/>
          </ac:spMkLst>
        </pc:spChg>
      </pc:sldChg>
      <pc:sldChg chg="modSp add mod">
        <pc:chgData name="Colin Peters" userId="c5adbb36-fac2-4d3f-b286-caf1b4e5ffe0" providerId="ADAL" clId="{CCE0647E-1763-4032-BE06-2065D4E428C2}" dt="2022-09-13T07:51:22.106" v="6628" actId="20577"/>
        <pc:sldMkLst>
          <pc:docMk/>
          <pc:sldMk cId="1015935717" sldId="1580"/>
        </pc:sldMkLst>
        <pc:spChg chg="mod">
          <ac:chgData name="Colin Peters" userId="c5adbb36-fac2-4d3f-b286-caf1b4e5ffe0" providerId="ADAL" clId="{CCE0647E-1763-4032-BE06-2065D4E428C2}" dt="2022-09-13T07:51:22.106" v="6628" actId="20577"/>
          <ac:spMkLst>
            <pc:docMk/>
            <pc:sldMk cId="1015935717" sldId="1580"/>
            <ac:spMk id="3" creationId="{BDEC05AE-9CB9-AAB4-780D-B58FF5F22DA1}"/>
          </ac:spMkLst>
        </pc:spChg>
      </pc:sldChg>
      <pc:sldChg chg="modSp add mod">
        <pc:chgData name="Colin Peters" userId="c5adbb36-fac2-4d3f-b286-caf1b4e5ffe0" providerId="ADAL" clId="{CCE0647E-1763-4032-BE06-2065D4E428C2}" dt="2022-09-13T09:55:42.607" v="6649" actId="5793"/>
        <pc:sldMkLst>
          <pc:docMk/>
          <pc:sldMk cId="1207511218" sldId="1581"/>
        </pc:sldMkLst>
        <pc:spChg chg="mod">
          <ac:chgData name="Colin Peters" userId="c5adbb36-fac2-4d3f-b286-caf1b4e5ffe0" providerId="ADAL" clId="{CCE0647E-1763-4032-BE06-2065D4E428C2}" dt="2022-09-13T09:55:42.607" v="6649" actId="5793"/>
          <ac:spMkLst>
            <pc:docMk/>
            <pc:sldMk cId="1207511218" sldId="1581"/>
            <ac:spMk id="3" creationId="{820197ED-8D32-CA9C-D169-62D021C90C07}"/>
          </ac:spMkLst>
        </pc:spChg>
      </pc:sldChg>
      <pc:sldChg chg="new del">
        <pc:chgData name="Colin Peters" userId="c5adbb36-fac2-4d3f-b286-caf1b4e5ffe0" providerId="ADAL" clId="{CCE0647E-1763-4032-BE06-2065D4E428C2}" dt="2022-09-13T15:51:13.113" v="6697" actId="2696"/>
        <pc:sldMkLst>
          <pc:docMk/>
          <pc:sldMk cId="2245066808" sldId="1582"/>
        </pc:sldMkLst>
      </pc:sldChg>
      <pc:sldChg chg="modSp new mod ord">
        <pc:chgData name="Colin Peters" userId="c5adbb36-fac2-4d3f-b286-caf1b4e5ffe0" providerId="ADAL" clId="{CCE0647E-1763-4032-BE06-2065D4E428C2}" dt="2022-09-13T15:51:44.424" v="6742" actId="20577"/>
        <pc:sldMkLst>
          <pc:docMk/>
          <pc:sldMk cId="3544715961" sldId="1582"/>
        </pc:sldMkLst>
        <pc:spChg chg="mod">
          <ac:chgData name="Colin Peters" userId="c5adbb36-fac2-4d3f-b286-caf1b4e5ffe0" providerId="ADAL" clId="{CCE0647E-1763-4032-BE06-2065D4E428C2}" dt="2022-09-13T15:51:44.424" v="6742" actId="20577"/>
          <ac:spMkLst>
            <pc:docMk/>
            <pc:sldMk cId="3544715961" sldId="1582"/>
            <ac:spMk id="3" creationId="{2D3DE0EB-1030-F81A-9DCC-E4F3C39DE3B3}"/>
          </ac:spMkLst>
        </pc:spChg>
      </pc:sldChg>
      <pc:sldChg chg="modSp new del mod ord">
        <pc:chgData name="Colin Peters" userId="c5adbb36-fac2-4d3f-b286-caf1b4e5ffe0" providerId="ADAL" clId="{CCE0647E-1763-4032-BE06-2065D4E428C2}" dt="2022-09-13T20:35:27.054" v="6824" actId="2696"/>
        <pc:sldMkLst>
          <pc:docMk/>
          <pc:sldMk cId="2009457010" sldId="1583"/>
        </pc:sldMkLst>
        <pc:spChg chg="mod">
          <ac:chgData name="Colin Peters" userId="c5adbb36-fac2-4d3f-b286-caf1b4e5ffe0" providerId="ADAL" clId="{CCE0647E-1763-4032-BE06-2065D4E428C2}" dt="2022-09-13T20:31:48.071" v="6803" actId="20577"/>
          <ac:spMkLst>
            <pc:docMk/>
            <pc:sldMk cId="2009457010" sldId="1583"/>
            <ac:spMk id="2" creationId="{7BBFC549-7A0F-5DCB-593D-677BA82BD88B}"/>
          </ac:spMkLst>
        </pc:spChg>
        <pc:spChg chg="mod">
          <ac:chgData name="Colin Peters" userId="c5adbb36-fac2-4d3f-b286-caf1b4e5ffe0" providerId="ADAL" clId="{CCE0647E-1763-4032-BE06-2065D4E428C2}" dt="2022-09-13T20:33:58.663" v="6822" actId="27636"/>
          <ac:spMkLst>
            <pc:docMk/>
            <pc:sldMk cId="2009457010" sldId="1583"/>
            <ac:spMk id="3" creationId="{67490067-858F-8C40-9195-53D3E1EEA1D6}"/>
          </ac:spMkLst>
        </pc:spChg>
      </pc:sldChg>
      <pc:sldChg chg="new del">
        <pc:chgData name="Colin Peters" userId="c5adbb36-fac2-4d3f-b286-caf1b4e5ffe0" providerId="ADAL" clId="{CCE0647E-1763-4032-BE06-2065D4E428C2}" dt="2022-09-13T20:29:30.595" v="6753" actId="2696"/>
        <pc:sldMkLst>
          <pc:docMk/>
          <pc:sldMk cId="2357661769" sldId="1583"/>
        </pc:sldMkLst>
      </pc:sldChg>
      <pc:sldChg chg="new del">
        <pc:chgData name="Colin Peters" userId="c5adbb36-fac2-4d3f-b286-caf1b4e5ffe0" providerId="ADAL" clId="{CCE0647E-1763-4032-BE06-2065D4E428C2}" dt="2022-09-13T20:29:36.934" v="6754" actId="2696"/>
        <pc:sldMkLst>
          <pc:docMk/>
          <pc:sldMk cId="390117309" sldId="1584"/>
        </pc:sldMkLst>
      </pc:sldChg>
      <pc:sldChg chg="modSp new mod modNotesTx">
        <pc:chgData name="Colin Peters" userId="c5adbb36-fac2-4d3f-b286-caf1b4e5ffe0" providerId="ADAL" clId="{CCE0647E-1763-4032-BE06-2065D4E428C2}" dt="2022-09-13T23:05:16.968" v="7321" actId="20577"/>
        <pc:sldMkLst>
          <pc:docMk/>
          <pc:sldMk cId="4089285121" sldId="1584"/>
        </pc:sldMkLst>
        <pc:spChg chg="mod">
          <ac:chgData name="Colin Peters" userId="c5adbb36-fac2-4d3f-b286-caf1b4e5ffe0" providerId="ADAL" clId="{CCE0647E-1763-4032-BE06-2065D4E428C2}" dt="2022-09-13T20:46:59.102" v="6896" actId="20577"/>
          <ac:spMkLst>
            <pc:docMk/>
            <pc:sldMk cId="4089285121" sldId="1584"/>
            <ac:spMk id="2" creationId="{88F2D5A0-D977-CA8D-9CFA-5A7B16E3333C}"/>
          </ac:spMkLst>
        </pc:spChg>
        <pc:spChg chg="mod">
          <ac:chgData name="Colin Peters" userId="c5adbb36-fac2-4d3f-b286-caf1b4e5ffe0" providerId="ADAL" clId="{CCE0647E-1763-4032-BE06-2065D4E428C2}" dt="2022-09-13T21:15:44.509" v="6961" actId="20577"/>
          <ac:spMkLst>
            <pc:docMk/>
            <pc:sldMk cId="4089285121" sldId="1584"/>
            <ac:spMk id="3" creationId="{6690600C-84DD-13FB-0DFC-3A8C51FA4708}"/>
          </ac:spMkLst>
        </pc:spChg>
      </pc:sldChg>
      <pc:sldChg chg="new del">
        <pc:chgData name="Colin Peters" userId="c5adbb36-fac2-4d3f-b286-caf1b4e5ffe0" providerId="ADAL" clId="{CCE0647E-1763-4032-BE06-2065D4E428C2}" dt="2022-09-13T20:29:43" v="6755" actId="2696"/>
        <pc:sldMkLst>
          <pc:docMk/>
          <pc:sldMk cId="1101068108" sldId="1585"/>
        </pc:sldMkLst>
      </pc:sldChg>
      <pc:sldChg chg="modSp new mod">
        <pc:chgData name="Colin Peters" userId="c5adbb36-fac2-4d3f-b286-caf1b4e5ffe0" providerId="ADAL" clId="{CCE0647E-1763-4032-BE06-2065D4E428C2}" dt="2022-09-13T21:09:20.861" v="6950" actId="27636"/>
        <pc:sldMkLst>
          <pc:docMk/>
          <pc:sldMk cId="2654040834" sldId="1585"/>
        </pc:sldMkLst>
        <pc:spChg chg="mod">
          <ac:chgData name="Colin Peters" userId="c5adbb36-fac2-4d3f-b286-caf1b4e5ffe0" providerId="ADAL" clId="{CCE0647E-1763-4032-BE06-2065D4E428C2}" dt="2022-09-13T20:53:23.838" v="6913" actId="1076"/>
          <ac:spMkLst>
            <pc:docMk/>
            <pc:sldMk cId="2654040834" sldId="1585"/>
            <ac:spMk id="2" creationId="{1E9DEADD-C753-8992-A4E1-89509BA7BA3F}"/>
          </ac:spMkLst>
        </pc:spChg>
        <pc:spChg chg="mod">
          <ac:chgData name="Colin Peters" userId="c5adbb36-fac2-4d3f-b286-caf1b4e5ffe0" providerId="ADAL" clId="{CCE0647E-1763-4032-BE06-2065D4E428C2}" dt="2022-09-13T21:09:20.861" v="6950" actId="27636"/>
          <ac:spMkLst>
            <pc:docMk/>
            <pc:sldMk cId="2654040834" sldId="1585"/>
            <ac:spMk id="3" creationId="{5FAE5FB6-821F-558B-4417-75687415457D}"/>
          </ac:spMkLst>
        </pc:spChg>
      </pc:sldChg>
      <pc:sldChg chg="new del">
        <pc:chgData name="Colin Peters" userId="c5adbb36-fac2-4d3f-b286-caf1b4e5ffe0" providerId="ADAL" clId="{CCE0647E-1763-4032-BE06-2065D4E428C2}" dt="2022-09-13T20:29:48.398" v="6756" actId="2696"/>
        <pc:sldMkLst>
          <pc:docMk/>
          <pc:sldMk cId="933016839" sldId="1586"/>
        </pc:sldMkLst>
      </pc:sldChg>
      <pc:sldChg chg="addSp delSp modSp new mod ord">
        <pc:chgData name="Colin Peters" userId="c5adbb36-fac2-4d3f-b286-caf1b4e5ffe0" providerId="ADAL" clId="{CCE0647E-1763-4032-BE06-2065D4E428C2}" dt="2022-09-13T20:54:13.930" v="6923"/>
        <pc:sldMkLst>
          <pc:docMk/>
          <pc:sldMk cId="2395245022" sldId="1586"/>
        </pc:sldMkLst>
        <pc:spChg chg="mod">
          <ac:chgData name="Colin Peters" userId="c5adbb36-fac2-4d3f-b286-caf1b4e5ffe0" providerId="ADAL" clId="{CCE0647E-1763-4032-BE06-2065D4E428C2}" dt="2022-09-13T20:53:47.127" v="6915"/>
          <ac:spMkLst>
            <pc:docMk/>
            <pc:sldMk cId="2395245022" sldId="1586"/>
            <ac:spMk id="2" creationId="{D4A2C711-C9C5-8B1D-D633-5AD87C01CCAE}"/>
          </ac:spMkLst>
        </pc:spChg>
        <pc:spChg chg="del">
          <ac:chgData name="Colin Peters" userId="c5adbb36-fac2-4d3f-b286-caf1b4e5ffe0" providerId="ADAL" clId="{CCE0647E-1763-4032-BE06-2065D4E428C2}" dt="2022-09-13T20:53:00.815" v="6910"/>
          <ac:spMkLst>
            <pc:docMk/>
            <pc:sldMk cId="2395245022" sldId="1586"/>
            <ac:spMk id="3" creationId="{3CB90F88-8AD2-171F-B6F0-EEF1EF81B8A8}"/>
          </ac:spMkLst>
        </pc:spChg>
        <pc:picChg chg="add mod">
          <ac:chgData name="Colin Peters" userId="c5adbb36-fac2-4d3f-b286-caf1b4e5ffe0" providerId="ADAL" clId="{CCE0647E-1763-4032-BE06-2065D4E428C2}" dt="2022-09-13T20:53:24.461" v="6914" actId="14100"/>
          <ac:picMkLst>
            <pc:docMk/>
            <pc:sldMk cId="2395245022" sldId="1586"/>
            <ac:picMk id="4" creationId="{2163FCED-B1DE-DA76-49A3-C24CF720A6D8}"/>
          </ac:picMkLst>
        </pc:picChg>
      </pc:sldChg>
      <pc:sldChg chg="new del">
        <pc:chgData name="Colin Peters" userId="c5adbb36-fac2-4d3f-b286-caf1b4e5ffe0" providerId="ADAL" clId="{CCE0647E-1763-4032-BE06-2065D4E428C2}" dt="2022-09-13T20:29:52.887" v="6757" actId="2696"/>
        <pc:sldMkLst>
          <pc:docMk/>
          <pc:sldMk cId="736102566" sldId="1587"/>
        </pc:sldMkLst>
      </pc:sldChg>
      <pc:sldChg chg="modSp new mod">
        <pc:chgData name="Colin Peters" userId="c5adbb36-fac2-4d3f-b286-caf1b4e5ffe0" providerId="ADAL" clId="{CCE0647E-1763-4032-BE06-2065D4E428C2}" dt="2022-09-13T21:09:47.760" v="6958" actId="27636"/>
        <pc:sldMkLst>
          <pc:docMk/>
          <pc:sldMk cId="2269445742" sldId="1587"/>
        </pc:sldMkLst>
        <pc:spChg chg="mod">
          <ac:chgData name="Colin Peters" userId="c5adbb36-fac2-4d3f-b286-caf1b4e5ffe0" providerId="ADAL" clId="{CCE0647E-1763-4032-BE06-2065D4E428C2}" dt="2022-09-13T20:56:21.046" v="6931"/>
          <ac:spMkLst>
            <pc:docMk/>
            <pc:sldMk cId="2269445742" sldId="1587"/>
            <ac:spMk id="2" creationId="{FAA6E53A-A10B-1CBF-61E5-EFD5775F6A9A}"/>
          </ac:spMkLst>
        </pc:spChg>
        <pc:spChg chg="mod">
          <ac:chgData name="Colin Peters" userId="c5adbb36-fac2-4d3f-b286-caf1b4e5ffe0" providerId="ADAL" clId="{CCE0647E-1763-4032-BE06-2065D4E428C2}" dt="2022-09-13T21:09:47.760" v="6958" actId="27636"/>
          <ac:spMkLst>
            <pc:docMk/>
            <pc:sldMk cId="2269445742" sldId="1587"/>
            <ac:spMk id="3" creationId="{5AE7E490-4324-0D2B-CB83-9D3D70612EA2}"/>
          </ac:spMkLst>
        </pc:spChg>
      </pc:sldChg>
      <pc:sldChg chg="modSp new mod">
        <pc:chgData name="Colin Peters" userId="c5adbb36-fac2-4d3f-b286-caf1b4e5ffe0" providerId="ADAL" clId="{CCE0647E-1763-4032-BE06-2065D4E428C2}" dt="2022-09-13T20:58:20.610" v="6942" actId="20577"/>
        <pc:sldMkLst>
          <pc:docMk/>
          <pc:sldMk cId="3412779023" sldId="1588"/>
        </pc:sldMkLst>
        <pc:spChg chg="mod">
          <ac:chgData name="Colin Peters" userId="c5adbb36-fac2-4d3f-b286-caf1b4e5ffe0" providerId="ADAL" clId="{CCE0647E-1763-4032-BE06-2065D4E428C2}" dt="2022-09-13T20:58:12.220" v="6941"/>
          <ac:spMkLst>
            <pc:docMk/>
            <pc:sldMk cId="3412779023" sldId="1588"/>
            <ac:spMk id="2" creationId="{7E51FDA8-8FB8-4809-F49B-C135EF83B115}"/>
          </ac:spMkLst>
        </pc:spChg>
        <pc:spChg chg="mod">
          <ac:chgData name="Colin Peters" userId="c5adbb36-fac2-4d3f-b286-caf1b4e5ffe0" providerId="ADAL" clId="{CCE0647E-1763-4032-BE06-2065D4E428C2}" dt="2022-09-13T20:58:20.610" v="6942" actId="20577"/>
          <ac:spMkLst>
            <pc:docMk/>
            <pc:sldMk cId="3412779023" sldId="1588"/>
            <ac:spMk id="3" creationId="{4DB51E0D-C5AC-9F5D-A2DF-492B981CC04C}"/>
          </ac:spMkLst>
        </pc:spChg>
      </pc:sldChg>
      <pc:sldChg chg="new del">
        <pc:chgData name="Colin Peters" userId="c5adbb36-fac2-4d3f-b286-caf1b4e5ffe0" providerId="ADAL" clId="{CCE0647E-1763-4032-BE06-2065D4E428C2}" dt="2022-09-13T20:29:58.198" v="6758" actId="2696"/>
        <pc:sldMkLst>
          <pc:docMk/>
          <pc:sldMk cId="3928416640" sldId="1588"/>
        </pc:sldMkLst>
      </pc:sldChg>
      <pc:sldChg chg="modSp new mod">
        <pc:chgData name="Colin Peters" userId="c5adbb36-fac2-4d3f-b286-caf1b4e5ffe0" providerId="ADAL" clId="{CCE0647E-1763-4032-BE06-2065D4E428C2}" dt="2022-09-13T22:16:49.158" v="7040" actId="20577"/>
        <pc:sldMkLst>
          <pc:docMk/>
          <pc:sldMk cId="2955192508" sldId="1589"/>
        </pc:sldMkLst>
        <pc:spChg chg="mod">
          <ac:chgData name="Colin Peters" userId="c5adbb36-fac2-4d3f-b286-caf1b4e5ffe0" providerId="ADAL" clId="{CCE0647E-1763-4032-BE06-2065D4E428C2}" dt="2022-09-13T22:16:49.158" v="7040" actId="20577"/>
          <ac:spMkLst>
            <pc:docMk/>
            <pc:sldMk cId="2955192508" sldId="1589"/>
            <ac:spMk id="3" creationId="{DA4E8145-34CF-FE69-4636-E6120D01155A}"/>
          </ac:spMkLst>
        </pc:spChg>
      </pc:sldChg>
      <pc:sldChg chg="new del">
        <pc:chgData name="Colin Peters" userId="c5adbb36-fac2-4d3f-b286-caf1b4e5ffe0" providerId="ADAL" clId="{CCE0647E-1763-4032-BE06-2065D4E428C2}" dt="2022-09-13T20:30:03.076" v="6759" actId="2696"/>
        <pc:sldMkLst>
          <pc:docMk/>
          <pc:sldMk cId="4076675203" sldId="1589"/>
        </pc:sldMkLst>
      </pc:sldChg>
      <pc:sldChg chg="modSp new mod">
        <pc:chgData name="Colin Peters" userId="c5adbb36-fac2-4d3f-b286-caf1b4e5ffe0" providerId="ADAL" clId="{CCE0647E-1763-4032-BE06-2065D4E428C2}" dt="2022-09-13T22:17:59.712" v="7050" actId="20577"/>
        <pc:sldMkLst>
          <pc:docMk/>
          <pc:sldMk cId="409748863" sldId="1590"/>
        </pc:sldMkLst>
        <pc:spChg chg="mod">
          <ac:chgData name="Colin Peters" userId="c5adbb36-fac2-4d3f-b286-caf1b4e5ffe0" providerId="ADAL" clId="{CCE0647E-1763-4032-BE06-2065D4E428C2}" dt="2022-09-13T22:17:59.712" v="7050" actId="20577"/>
          <ac:spMkLst>
            <pc:docMk/>
            <pc:sldMk cId="409748863" sldId="1590"/>
            <ac:spMk id="3" creationId="{8D062079-0AD2-C9F1-7624-A20045FC47EE}"/>
          </ac:spMkLst>
        </pc:spChg>
      </pc:sldChg>
      <pc:sldChg chg="new del">
        <pc:chgData name="Colin Peters" userId="c5adbb36-fac2-4d3f-b286-caf1b4e5ffe0" providerId="ADAL" clId="{CCE0647E-1763-4032-BE06-2065D4E428C2}" dt="2022-09-13T20:30:07.958" v="6760" actId="2696"/>
        <pc:sldMkLst>
          <pc:docMk/>
          <pc:sldMk cId="1102093201" sldId="1590"/>
        </pc:sldMkLst>
      </pc:sldChg>
      <pc:sldChg chg="modSp new mod">
        <pc:chgData name="Colin Peters" userId="c5adbb36-fac2-4d3f-b286-caf1b4e5ffe0" providerId="ADAL" clId="{CCE0647E-1763-4032-BE06-2065D4E428C2}" dt="2022-09-13T22:26:57.985" v="7091" actId="20577"/>
        <pc:sldMkLst>
          <pc:docMk/>
          <pc:sldMk cId="199080156" sldId="1591"/>
        </pc:sldMkLst>
        <pc:spChg chg="mod">
          <ac:chgData name="Colin Peters" userId="c5adbb36-fac2-4d3f-b286-caf1b4e5ffe0" providerId="ADAL" clId="{CCE0647E-1763-4032-BE06-2065D4E428C2}" dt="2022-09-13T22:26:57.985" v="7091" actId="20577"/>
          <ac:spMkLst>
            <pc:docMk/>
            <pc:sldMk cId="199080156" sldId="1591"/>
            <ac:spMk id="3" creationId="{B63DE707-7924-C099-F178-E80AD988D15A}"/>
          </ac:spMkLst>
        </pc:spChg>
      </pc:sldChg>
      <pc:sldChg chg="new del">
        <pc:chgData name="Colin Peters" userId="c5adbb36-fac2-4d3f-b286-caf1b4e5ffe0" providerId="ADAL" clId="{CCE0647E-1763-4032-BE06-2065D4E428C2}" dt="2022-09-13T20:30:12.526" v="6761" actId="2696"/>
        <pc:sldMkLst>
          <pc:docMk/>
          <pc:sldMk cId="2862102228" sldId="1591"/>
        </pc:sldMkLst>
      </pc:sldChg>
      <pc:sldChg chg="addSp modSp new mod">
        <pc:chgData name="Colin Peters" userId="c5adbb36-fac2-4d3f-b286-caf1b4e5ffe0" providerId="ADAL" clId="{CCE0647E-1763-4032-BE06-2065D4E428C2}" dt="2022-09-13T22:56:05.947" v="7273" actId="20577"/>
        <pc:sldMkLst>
          <pc:docMk/>
          <pc:sldMk cId="305207874" sldId="1592"/>
        </pc:sldMkLst>
        <pc:spChg chg="mod">
          <ac:chgData name="Colin Peters" userId="c5adbb36-fac2-4d3f-b286-caf1b4e5ffe0" providerId="ADAL" clId="{CCE0647E-1763-4032-BE06-2065D4E428C2}" dt="2022-09-13T22:56:05.947" v="7273" actId="20577"/>
          <ac:spMkLst>
            <pc:docMk/>
            <pc:sldMk cId="305207874" sldId="1592"/>
            <ac:spMk id="3" creationId="{9C16F50C-FA86-BE80-589F-DE0F9EE3D960}"/>
          </ac:spMkLst>
        </pc:spChg>
        <pc:picChg chg="add mod">
          <ac:chgData name="Colin Peters" userId="c5adbb36-fac2-4d3f-b286-caf1b4e5ffe0" providerId="ADAL" clId="{CCE0647E-1763-4032-BE06-2065D4E428C2}" dt="2022-09-13T22:26:32.355" v="7085" actId="1076"/>
          <ac:picMkLst>
            <pc:docMk/>
            <pc:sldMk cId="305207874" sldId="1592"/>
            <ac:picMk id="5" creationId="{BD737040-534E-A6C3-7E8A-137779DB2743}"/>
          </ac:picMkLst>
        </pc:picChg>
      </pc:sldChg>
      <pc:sldChg chg="new del">
        <pc:chgData name="Colin Peters" userId="c5adbb36-fac2-4d3f-b286-caf1b4e5ffe0" providerId="ADAL" clId="{CCE0647E-1763-4032-BE06-2065D4E428C2}" dt="2022-09-13T20:30:16.729" v="6762" actId="2696"/>
        <pc:sldMkLst>
          <pc:docMk/>
          <pc:sldMk cId="1062009387" sldId="1592"/>
        </pc:sldMkLst>
      </pc:sldChg>
      <pc:sldChg chg="modSp new mod">
        <pc:chgData name="Colin Peters" userId="c5adbb36-fac2-4d3f-b286-caf1b4e5ffe0" providerId="ADAL" clId="{CCE0647E-1763-4032-BE06-2065D4E428C2}" dt="2022-09-13T21:16:31.641" v="6967" actId="20577"/>
        <pc:sldMkLst>
          <pc:docMk/>
          <pc:sldMk cId="798455187" sldId="1593"/>
        </pc:sldMkLst>
        <pc:spChg chg="mod">
          <ac:chgData name="Colin Peters" userId="c5adbb36-fac2-4d3f-b286-caf1b4e5ffe0" providerId="ADAL" clId="{CCE0647E-1763-4032-BE06-2065D4E428C2}" dt="2022-09-13T20:47:12.794" v="6897"/>
          <ac:spMkLst>
            <pc:docMk/>
            <pc:sldMk cId="798455187" sldId="1593"/>
            <ac:spMk id="2" creationId="{8A3C7C53-3E61-A4B7-A463-DCFA10088BE8}"/>
          </ac:spMkLst>
        </pc:spChg>
        <pc:spChg chg="mod">
          <ac:chgData name="Colin Peters" userId="c5adbb36-fac2-4d3f-b286-caf1b4e5ffe0" providerId="ADAL" clId="{CCE0647E-1763-4032-BE06-2065D4E428C2}" dt="2022-09-13T21:16:31.641" v="6967" actId="20577"/>
          <ac:spMkLst>
            <pc:docMk/>
            <pc:sldMk cId="798455187" sldId="1593"/>
            <ac:spMk id="3" creationId="{8B8B716C-40BA-3ABC-AECF-68FF6FA6E1B6}"/>
          </ac:spMkLst>
        </pc:spChg>
      </pc:sldChg>
      <pc:sldChg chg="modSp add del mod">
        <pc:chgData name="Colin Peters" userId="c5adbb36-fac2-4d3f-b286-caf1b4e5ffe0" providerId="ADAL" clId="{CCE0647E-1763-4032-BE06-2065D4E428C2}" dt="2022-09-13T20:34:21.912" v="6823" actId="2696"/>
        <pc:sldMkLst>
          <pc:docMk/>
          <pc:sldMk cId="2327834043" sldId="1593"/>
        </pc:sldMkLst>
        <pc:spChg chg="mod">
          <ac:chgData name="Colin Peters" userId="c5adbb36-fac2-4d3f-b286-caf1b4e5ffe0" providerId="ADAL" clId="{CCE0647E-1763-4032-BE06-2065D4E428C2}" dt="2022-09-13T20:33:36.327" v="6819" actId="20577"/>
          <ac:spMkLst>
            <pc:docMk/>
            <pc:sldMk cId="2327834043" sldId="1593"/>
            <ac:spMk id="3" creationId="{67490067-858F-8C40-9195-53D3E1EEA1D6}"/>
          </ac:spMkLst>
        </pc:spChg>
      </pc:sldChg>
      <pc:sldChg chg="modSp new mod">
        <pc:chgData name="Colin Peters" userId="c5adbb36-fac2-4d3f-b286-caf1b4e5ffe0" providerId="ADAL" clId="{CCE0647E-1763-4032-BE06-2065D4E428C2}" dt="2022-09-13T22:31:13.660" v="7101" actId="255"/>
        <pc:sldMkLst>
          <pc:docMk/>
          <pc:sldMk cId="2539359207" sldId="1594"/>
        </pc:sldMkLst>
        <pc:spChg chg="mod">
          <ac:chgData name="Colin Peters" userId="c5adbb36-fac2-4d3f-b286-caf1b4e5ffe0" providerId="ADAL" clId="{CCE0647E-1763-4032-BE06-2065D4E428C2}" dt="2022-09-13T22:31:13.660" v="7101" actId="255"/>
          <ac:spMkLst>
            <pc:docMk/>
            <pc:sldMk cId="2539359207" sldId="1594"/>
            <ac:spMk id="3" creationId="{B8C91627-AA8C-455D-CA62-4781CD923AFC}"/>
          </ac:spMkLst>
        </pc:spChg>
      </pc:sldChg>
      <pc:sldChg chg="modSp new mod">
        <pc:chgData name="Colin Peters" userId="c5adbb36-fac2-4d3f-b286-caf1b4e5ffe0" providerId="ADAL" clId="{CCE0647E-1763-4032-BE06-2065D4E428C2}" dt="2022-09-13T22:32:13.450" v="7104"/>
        <pc:sldMkLst>
          <pc:docMk/>
          <pc:sldMk cId="3510636304" sldId="1595"/>
        </pc:sldMkLst>
        <pc:spChg chg="mod">
          <ac:chgData name="Colin Peters" userId="c5adbb36-fac2-4d3f-b286-caf1b4e5ffe0" providerId="ADAL" clId="{CCE0647E-1763-4032-BE06-2065D4E428C2}" dt="2022-09-13T22:32:13.450" v="7104"/>
          <ac:spMkLst>
            <pc:docMk/>
            <pc:sldMk cId="3510636304" sldId="1595"/>
            <ac:spMk id="3" creationId="{F66661BB-3DA7-70B7-10BE-C4DC82243848}"/>
          </ac:spMkLst>
        </pc:spChg>
      </pc:sldChg>
      <pc:sldChg chg="addSp modSp new mod">
        <pc:chgData name="Colin Peters" userId="c5adbb36-fac2-4d3f-b286-caf1b4e5ffe0" providerId="ADAL" clId="{CCE0647E-1763-4032-BE06-2065D4E428C2}" dt="2022-09-13T22:56:53.789" v="7278" actId="20577"/>
        <pc:sldMkLst>
          <pc:docMk/>
          <pc:sldMk cId="1423644782" sldId="1596"/>
        </pc:sldMkLst>
        <pc:spChg chg="mod">
          <ac:chgData name="Colin Peters" userId="c5adbb36-fac2-4d3f-b286-caf1b4e5ffe0" providerId="ADAL" clId="{CCE0647E-1763-4032-BE06-2065D4E428C2}" dt="2022-09-13T22:56:53.789" v="7278" actId="20577"/>
          <ac:spMkLst>
            <pc:docMk/>
            <pc:sldMk cId="1423644782" sldId="1596"/>
            <ac:spMk id="3" creationId="{B19BA9AC-47FB-B1E4-2476-F4309ABCBB29}"/>
          </ac:spMkLst>
        </pc:spChg>
        <pc:picChg chg="add mod">
          <ac:chgData name="Colin Peters" userId="c5adbb36-fac2-4d3f-b286-caf1b4e5ffe0" providerId="ADAL" clId="{CCE0647E-1763-4032-BE06-2065D4E428C2}" dt="2022-09-13T22:35:41.673" v="7111" actId="1076"/>
          <ac:picMkLst>
            <pc:docMk/>
            <pc:sldMk cId="1423644782" sldId="1596"/>
            <ac:picMk id="5" creationId="{4CF15DEA-640D-8576-EE2B-343389A6969F}"/>
          </ac:picMkLst>
        </pc:picChg>
      </pc:sldChg>
      <pc:sldChg chg="modSp new mod">
        <pc:chgData name="Colin Peters" userId="c5adbb36-fac2-4d3f-b286-caf1b4e5ffe0" providerId="ADAL" clId="{CCE0647E-1763-4032-BE06-2065D4E428C2}" dt="2022-09-13T22:52:12.870" v="7187" actId="20577"/>
        <pc:sldMkLst>
          <pc:docMk/>
          <pc:sldMk cId="2041947828" sldId="1597"/>
        </pc:sldMkLst>
        <pc:spChg chg="mod">
          <ac:chgData name="Colin Peters" userId="c5adbb36-fac2-4d3f-b286-caf1b4e5ffe0" providerId="ADAL" clId="{CCE0647E-1763-4032-BE06-2065D4E428C2}" dt="2022-09-13T22:52:12.870" v="7187" actId="20577"/>
          <ac:spMkLst>
            <pc:docMk/>
            <pc:sldMk cId="2041947828" sldId="1597"/>
            <ac:spMk id="3" creationId="{9A4B7398-CA1B-A31F-4047-76557AD860E6}"/>
          </ac:spMkLst>
        </pc:spChg>
      </pc:sldChg>
      <pc:sldChg chg="addSp modSp new mod">
        <pc:chgData name="Colin Peters" userId="c5adbb36-fac2-4d3f-b286-caf1b4e5ffe0" providerId="ADAL" clId="{CCE0647E-1763-4032-BE06-2065D4E428C2}" dt="2022-09-13T22:58:02.338" v="7282" actId="1076"/>
        <pc:sldMkLst>
          <pc:docMk/>
          <pc:sldMk cId="658507472" sldId="1598"/>
        </pc:sldMkLst>
        <pc:spChg chg="mod">
          <ac:chgData name="Colin Peters" userId="c5adbb36-fac2-4d3f-b286-caf1b4e5ffe0" providerId="ADAL" clId="{CCE0647E-1763-4032-BE06-2065D4E428C2}" dt="2022-09-13T22:57:36.024" v="7279"/>
          <ac:spMkLst>
            <pc:docMk/>
            <pc:sldMk cId="658507472" sldId="1598"/>
            <ac:spMk id="3" creationId="{8B6091CC-A160-DA94-6FC5-3A3D7227CCB9}"/>
          </ac:spMkLst>
        </pc:spChg>
        <pc:picChg chg="add mod">
          <ac:chgData name="Colin Peters" userId="c5adbb36-fac2-4d3f-b286-caf1b4e5ffe0" providerId="ADAL" clId="{CCE0647E-1763-4032-BE06-2065D4E428C2}" dt="2022-09-13T22:58:02.338" v="7282" actId="1076"/>
          <ac:picMkLst>
            <pc:docMk/>
            <pc:sldMk cId="658507472" sldId="1598"/>
            <ac:picMk id="5" creationId="{AACB70D5-D215-73F8-B4D4-51EBE5F935B9}"/>
          </ac:picMkLst>
        </pc:picChg>
      </pc:sldChg>
      <pc:sldChg chg="modSp new mod">
        <pc:chgData name="Colin Peters" userId="c5adbb36-fac2-4d3f-b286-caf1b4e5ffe0" providerId="ADAL" clId="{CCE0647E-1763-4032-BE06-2065D4E428C2}" dt="2022-09-13T22:52:55.057" v="7200" actId="20577"/>
        <pc:sldMkLst>
          <pc:docMk/>
          <pc:sldMk cId="2212705779" sldId="1599"/>
        </pc:sldMkLst>
        <pc:spChg chg="mod">
          <ac:chgData name="Colin Peters" userId="c5adbb36-fac2-4d3f-b286-caf1b4e5ffe0" providerId="ADAL" clId="{CCE0647E-1763-4032-BE06-2065D4E428C2}" dt="2022-09-13T22:52:55.057" v="7200" actId="20577"/>
          <ac:spMkLst>
            <pc:docMk/>
            <pc:sldMk cId="2212705779" sldId="1599"/>
            <ac:spMk id="3" creationId="{6966E78E-4639-ACFE-0F5A-6DD00564CEEE}"/>
          </ac:spMkLst>
        </pc:spChg>
      </pc:sldChg>
      <pc:sldChg chg="modSp new mod">
        <pc:chgData name="Colin Peters" userId="c5adbb36-fac2-4d3f-b286-caf1b4e5ffe0" providerId="ADAL" clId="{CCE0647E-1763-4032-BE06-2065D4E428C2}" dt="2022-09-13T22:53:16.039" v="7208" actId="20577"/>
        <pc:sldMkLst>
          <pc:docMk/>
          <pc:sldMk cId="2394760599" sldId="1600"/>
        </pc:sldMkLst>
        <pc:spChg chg="mod">
          <ac:chgData name="Colin Peters" userId="c5adbb36-fac2-4d3f-b286-caf1b4e5ffe0" providerId="ADAL" clId="{CCE0647E-1763-4032-BE06-2065D4E428C2}" dt="2022-09-13T22:53:16.039" v="7208" actId="20577"/>
          <ac:spMkLst>
            <pc:docMk/>
            <pc:sldMk cId="2394760599" sldId="1600"/>
            <ac:spMk id="3" creationId="{D2492CDA-676C-E874-0D26-3B8BA618CA4A}"/>
          </ac:spMkLst>
        </pc:spChg>
      </pc:sldChg>
      <pc:sldChg chg="addSp delSp modSp new mod">
        <pc:chgData name="Colin Peters" userId="c5adbb36-fac2-4d3f-b286-caf1b4e5ffe0" providerId="ADAL" clId="{CCE0647E-1763-4032-BE06-2065D4E428C2}" dt="2022-09-13T22:53:50.379" v="7222" actId="20577"/>
        <pc:sldMkLst>
          <pc:docMk/>
          <pc:sldMk cId="2413568775" sldId="1601"/>
        </pc:sldMkLst>
        <pc:spChg chg="mod">
          <ac:chgData name="Colin Peters" userId="c5adbb36-fac2-4d3f-b286-caf1b4e5ffe0" providerId="ADAL" clId="{CCE0647E-1763-4032-BE06-2065D4E428C2}" dt="2022-09-13T22:53:50.379" v="7222" actId="20577"/>
          <ac:spMkLst>
            <pc:docMk/>
            <pc:sldMk cId="2413568775" sldId="1601"/>
            <ac:spMk id="3" creationId="{8B4061DF-8E6F-8485-51F9-11733355AC88}"/>
          </ac:spMkLst>
        </pc:spChg>
        <pc:picChg chg="add del mod">
          <ac:chgData name="Colin Peters" userId="c5adbb36-fac2-4d3f-b286-caf1b4e5ffe0" providerId="ADAL" clId="{CCE0647E-1763-4032-BE06-2065D4E428C2}" dt="2022-09-13T22:44:48.781" v="7162" actId="21"/>
          <ac:picMkLst>
            <pc:docMk/>
            <pc:sldMk cId="2413568775" sldId="1601"/>
            <ac:picMk id="5" creationId="{CD673638-10A8-5DE6-62E1-B3C3A8DFAF31}"/>
          </ac:picMkLst>
        </pc:picChg>
      </pc:sldChg>
      <pc:sldChg chg="modSp new mod modNotesTx">
        <pc:chgData name="Colin Peters" userId="c5adbb36-fac2-4d3f-b286-caf1b4e5ffe0" providerId="ADAL" clId="{CCE0647E-1763-4032-BE06-2065D4E428C2}" dt="2022-09-13T23:07:49.961" v="7455" actId="5793"/>
        <pc:sldMkLst>
          <pc:docMk/>
          <pc:sldMk cId="2501998885" sldId="1602"/>
        </pc:sldMkLst>
        <pc:spChg chg="mod">
          <ac:chgData name="Colin Peters" userId="c5adbb36-fac2-4d3f-b286-caf1b4e5ffe0" providerId="ADAL" clId="{CCE0647E-1763-4032-BE06-2065D4E428C2}" dt="2022-09-13T23:04:20.044" v="7307"/>
          <ac:spMkLst>
            <pc:docMk/>
            <pc:sldMk cId="2501998885" sldId="1602"/>
            <ac:spMk id="2" creationId="{C9F3D108-2464-BDD6-5377-8AF5EEB07CE8}"/>
          </ac:spMkLst>
        </pc:spChg>
        <pc:spChg chg="mod">
          <ac:chgData name="Colin Peters" userId="c5adbb36-fac2-4d3f-b286-caf1b4e5ffe0" providerId="ADAL" clId="{CCE0647E-1763-4032-BE06-2065D4E428C2}" dt="2022-09-13T23:07:49.961" v="7455" actId="5793"/>
          <ac:spMkLst>
            <pc:docMk/>
            <pc:sldMk cId="2501998885" sldId="1602"/>
            <ac:spMk id="3" creationId="{4D69502B-E5CF-B8A9-F38E-9BD4773A376D}"/>
          </ac:spMkLst>
        </pc:spChg>
      </pc:sldChg>
      <pc:sldChg chg="addSp modSp new mod modNotesTx">
        <pc:chgData name="Colin Peters" userId="c5adbb36-fac2-4d3f-b286-caf1b4e5ffe0" providerId="ADAL" clId="{CCE0647E-1763-4032-BE06-2065D4E428C2}" dt="2022-09-13T23:04:57.541" v="7314"/>
        <pc:sldMkLst>
          <pc:docMk/>
          <pc:sldMk cId="3954624543" sldId="1603"/>
        </pc:sldMkLst>
        <pc:spChg chg="mod">
          <ac:chgData name="Colin Peters" userId="c5adbb36-fac2-4d3f-b286-caf1b4e5ffe0" providerId="ADAL" clId="{CCE0647E-1763-4032-BE06-2065D4E428C2}" dt="2022-09-13T22:59:11.353" v="7297" actId="20577"/>
          <ac:spMkLst>
            <pc:docMk/>
            <pc:sldMk cId="3954624543" sldId="1603"/>
            <ac:spMk id="3" creationId="{C6A30C70-D0CF-A6AF-6DB8-E39CBCCDA752}"/>
          </ac:spMkLst>
        </pc:spChg>
        <pc:picChg chg="add mod">
          <ac:chgData name="Colin Peters" userId="c5adbb36-fac2-4d3f-b286-caf1b4e5ffe0" providerId="ADAL" clId="{CCE0647E-1763-4032-BE06-2065D4E428C2}" dt="2022-09-13T22:47:55.922" v="7179" actId="14100"/>
          <ac:picMkLst>
            <pc:docMk/>
            <pc:sldMk cId="3954624543" sldId="1603"/>
            <ac:picMk id="5" creationId="{D042E5CF-A515-F0EF-B455-71CFEF3F28A1}"/>
          </ac:picMkLst>
        </pc:picChg>
      </pc:sldChg>
      <pc:sldChg chg="addSp modSp new mod ord">
        <pc:chgData name="Colin Peters" userId="c5adbb36-fac2-4d3f-b286-caf1b4e5ffe0" providerId="ADAL" clId="{CCE0647E-1763-4032-BE06-2065D4E428C2}" dt="2022-09-13T22:58:34.490" v="7283"/>
        <pc:sldMkLst>
          <pc:docMk/>
          <pc:sldMk cId="1117330238" sldId="1604"/>
        </pc:sldMkLst>
        <pc:spChg chg="mod">
          <ac:chgData name="Colin Peters" userId="c5adbb36-fac2-4d3f-b286-caf1b4e5ffe0" providerId="ADAL" clId="{CCE0647E-1763-4032-BE06-2065D4E428C2}" dt="2022-09-13T22:58:34.490" v="7283"/>
          <ac:spMkLst>
            <pc:docMk/>
            <pc:sldMk cId="1117330238" sldId="1604"/>
            <ac:spMk id="3" creationId="{47F17CE8-870D-771D-8FA6-9B510990AF31}"/>
          </ac:spMkLst>
        </pc:spChg>
        <pc:picChg chg="add mod">
          <ac:chgData name="Colin Peters" userId="c5adbb36-fac2-4d3f-b286-caf1b4e5ffe0" providerId="ADAL" clId="{CCE0647E-1763-4032-BE06-2065D4E428C2}" dt="2022-09-13T22:45:12.435" v="7167" actId="1076"/>
          <ac:picMkLst>
            <pc:docMk/>
            <pc:sldMk cId="1117330238" sldId="1604"/>
            <ac:picMk id="5" creationId="{8B97224C-C094-35BF-D15B-0CC488A52C59}"/>
          </ac:picMkLst>
        </pc:picChg>
      </pc:sldChg>
      <pc:sldChg chg="modSp new mod">
        <pc:chgData name="Colin Peters" userId="c5adbb36-fac2-4d3f-b286-caf1b4e5ffe0" providerId="ADAL" clId="{CCE0647E-1763-4032-BE06-2065D4E428C2}" dt="2022-09-13T23:21:39.197" v="7572" actId="27636"/>
        <pc:sldMkLst>
          <pc:docMk/>
          <pc:sldMk cId="3910113805" sldId="1605"/>
        </pc:sldMkLst>
        <pc:spChg chg="mod">
          <ac:chgData name="Colin Peters" userId="c5adbb36-fac2-4d3f-b286-caf1b4e5ffe0" providerId="ADAL" clId="{CCE0647E-1763-4032-BE06-2065D4E428C2}" dt="2022-09-13T23:18:29.677" v="7560"/>
          <ac:spMkLst>
            <pc:docMk/>
            <pc:sldMk cId="3910113805" sldId="1605"/>
            <ac:spMk id="2" creationId="{2B3A73AA-C206-4CC1-B13F-264B84211395}"/>
          </ac:spMkLst>
        </pc:spChg>
        <pc:spChg chg="mod">
          <ac:chgData name="Colin Peters" userId="c5adbb36-fac2-4d3f-b286-caf1b4e5ffe0" providerId="ADAL" clId="{CCE0647E-1763-4032-BE06-2065D4E428C2}" dt="2022-09-13T23:21:39.197" v="7572" actId="27636"/>
          <ac:spMkLst>
            <pc:docMk/>
            <pc:sldMk cId="3910113805" sldId="1605"/>
            <ac:spMk id="3" creationId="{9D59864D-E5AE-69B2-BD50-861CE2B228D9}"/>
          </ac:spMkLst>
        </pc:spChg>
      </pc:sldChg>
      <pc:sldChg chg="modSp new mod modNotesTx">
        <pc:chgData name="Colin Peters" userId="c5adbb36-fac2-4d3f-b286-caf1b4e5ffe0" providerId="ADAL" clId="{CCE0647E-1763-4032-BE06-2065D4E428C2}" dt="2022-09-13T23:24:49.841" v="7656"/>
        <pc:sldMkLst>
          <pc:docMk/>
          <pc:sldMk cId="165114189" sldId="1606"/>
        </pc:sldMkLst>
        <pc:spChg chg="mod">
          <ac:chgData name="Colin Peters" userId="c5adbb36-fac2-4d3f-b286-caf1b4e5ffe0" providerId="ADAL" clId="{CCE0647E-1763-4032-BE06-2065D4E428C2}" dt="2022-09-13T23:23:30.624" v="7597"/>
          <ac:spMkLst>
            <pc:docMk/>
            <pc:sldMk cId="165114189" sldId="1606"/>
            <ac:spMk id="2" creationId="{51D0E735-282B-8E87-89EB-B612D9DAD476}"/>
          </ac:spMkLst>
        </pc:spChg>
        <pc:spChg chg="mod">
          <ac:chgData name="Colin Peters" userId="c5adbb36-fac2-4d3f-b286-caf1b4e5ffe0" providerId="ADAL" clId="{CCE0647E-1763-4032-BE06-2065D4E428C2}" dt="2022-09-13T23:24:04.935" v="7649" actId="20577"/>
          <ac:spMkLst>
            <pc:docMk/>
            <pc:sldMk cId="165114189" sldId="1606"/>
            <ac:spMk id="3" creationId="{6532A8EC-B0CA-A6E6-76CE-4EA23DE2390B}"/>
          </ac:spMkLst>
        </pc:spChg>
      </pc:sldChg>
      <pc:sldChg chg="modSp new mod">
        <pc:chgData name="Colin Peters" userId="c5adbb36-fac2-4d3f-b286-caf1b4e5ffe0" providerId="ADAL" clId="{CCE0647E-1763-4032-BE06-2065D4E428C2}" dt="2022-09-13T23:17:10.116" v="7558" actId="20577"/>
        <pc:sldMkLst>
          <pc:docMk/>
          <pc:sldMk cId="1103694410" sldId="1607"/>
        </pc:sldMkLst>
        <pc:spChg chg="mod">
          <ac:chgData name="Colin Peters" userId="c5adbb36-fac2-4d3f-b286-caf1b4e5ffe0" providerId="ADAL" clId="{CCE0647E-1763-4032-BE06-2065D4E428C2}" dt="2022-09-13T23:14:13.099" v="7487"/>
          <ac:spMkLst>
            <pc:docMk/>
            <pc:sldMk cId="1103694410" sldId="1607"/>
            <ac:spMk id="2" creationId="{FA58A67F-E734-F51A-EE66-1613DDF2BFDD}"/>
          </ac:spMkLst>
        </pc:spChg>
        <pc:spChg chg="mod">
          <ac:chgData name="Colin Peters" userId="c5adbb36-fac2-4d3f-b286-caf1b4e5ffe0" providerId="ADAL" clId="{CCE0647E-1763-4032-BE06-2065D4E428C2}" dt="2022-09-13T23:17:10.116" v="7558" actId="20577"/>
          <ac:spMkLst>
            <pc:docMk/>
            <pc:sldMk cId="1103694410" sldId="1607"/>
            <ac:spMk id="3" creationId="{3392903A-72AD-8597-0EE4-B8181D97E03F}"/>
          </ac:spMkLst>
        </pc:spChg>
      </pc:sldChg>
      <pc:sldChg chg="modSp new mod">
        <pc:chgData name="Colin Peters" userId="c5adbb36-fac2-4d3f-b286-caf1b4e5ffe0" providerId="ADAL" clId="{CCE0647E-1763-4032-BE06-2065D4E428C2}" dt="2022-09-13T23:13:52.200" v="7486" actId="27636"/>
        <pc:sldMkLst>
          <pc:docMk/>
          <pc:sldMk cId="1509267761" sldId="1608"/>
        </pc:sldMkLst>
        <pc:spChg chg="mod">
          <ac:chgData name="Colin Peters" userId="c5adbb36-fac2-4d3f-b286-caf1b4e5ffe0" providerId="ADAL" clId="{CCE0647E-1763-4032-BE06-2065D4E428C2}" dt="2022-09-13T23:13:13.832" v="7480"/>
          <ac:spMkLst>
            <pc:docMk/>
            <pc:sldMk cId="1509267761" sldId="1608"/>
            <ac:spMk id="2" creationId="{6E3916FC-3AFF-9E4F-464D-F082B014034E}"/>
          </ac:spMkLst>
        </pc:spChg>
        <pc:spChg chg="mod">
          <ac:chgData name="Colin Peters" userId="c5adbb36-fac2-4d3f-b286-caf1b4e5ffe0" providerId="ADAL" clId="{CCE0647E-1763-4032-BE06-2065D4E428C2}" dt="2022-09-13T23:13:52.200" v="7486" actId="27636"/>
          <ac:spMkLst>
            <pc:docMk/>
            <pc:sldMk cId="1509267761" sldId="1608"/>
            <ac:spMk id="3" creationId="{3FEA3FA5-894D-36C0-3A12-CAD73E52A1C6}"/>
          </ac:spMkLst>
        </pc:spChg>
      </pc:sldChg>
      <pc:sldChg chg="addSp modSp new mod">
        <pc:chgData name="Colin Peters" userId="c5adbb36-fac2-4d3f-b286-caf1b4e5ffe0" providerId="ADAL" clId="{CCE0647E-1763-4032-BE06-2065D4E428C2}" dt="2022-09-13T23:12:34.721" v="7479" actId="14100"/>
        <pc:sldMkLst>
          <pc:docMk/>
          <pc:sldMk cId="577129105" sldId="1609"/>
        </pc:sldMkLst>
        <pc:spChg chg="mod">
          <ac:chgData name="Colin Peters" userId="c5adbb36-fac2-4d3f-b286-caf1b4e5ffe0" providerId="ADAL" clId="{CCE0647E-1763-4032-BE06-2065D4E428C2}" dt="2022-09-13T23:10:35.415" v="7467"/>
          <ac:spMkLst>
            <pc:docMk/>
            <pc:sldMk cId="577129105" sldId="1609"/>
            <ac:spMk id="2" creationId="{62B29A71-5F5C-E37A-B6B6-CAB9F6A08F27}"/>
          </ac:spMkLst>
        </pc:spChg>
        <pc:spChg chg="mod">
          <ac:chgData name="Colin Peters" userId="c5adbb36-fac2-4d3f-b286-caf1b4e5ffe0" providerId="ADAL" clId="{CCE0647E-1763-4032-BE06-2065D4E428C2}" dt="2022-09-13T23:11:15.105" v="7472" actId="20577"/>
          <ac:spMkLst>
            <pc:docMk/>
            <pc:sldMk cId="577129105" sldId="1609"/>
            <ac:spMk id="3" creationId="{ABE23855-A9B5-0611-31FF-0355DF4E02BC}"/>
          </ac:spMkLst>
        </pc:spChg>
        <pc:picChg chg="add mod">
          <ac:chgData name="Colin Peters" userId="c5adbb36-fac2-4d3f-b286-caf1b4e5ffe0" providerId="ADAL" clId="{CCE0647E-1763-4032-BE06-2065D4E428C2}" dt="2022-09-13T23:12:34.721" v="7479" actId="14100"/>
          <ac:picMkLst>
            <pc:docMk/>
            <pc:sldMk cId="577129105" sldId="1609"/>
            <ac:picMk id="5" creationId="{19DF82AD-4553-092C-3C3A-05333A9166D6}"/>
          </ac:picMkLst>
        </pc:picChg>
      </pc:sldChg>
      <pc:sldChg chg="modSp new mod modNotesTx">
        <pc:chgData name="Colin Peters" userId="c5adbb36-fac2-4d3f-b286-caf1b4e5ffe0" providerId="ADAL" clId="{CCE0647E-1763-4032-BE06-2065D4E428C2}" dt="2022-09-13T23:09:37.175" v="7466"/>
        <pc:sldMkLst>
          <pc:docMk/>
          <pc:sldMk cId="2775691795" sldId="1610"/>
        </pc:sldMkLst>
        <pc:spChg chg="mod">
          <ac:chgData name="Colin Peters" userId="c5adbb36-fac2-4d3f-b286-caf1b4e5ffe0" providerId="ADAL" clId="{CCE0647E-1763-4032-BE06-2065D4E428C2}" dt="2022-09-13T23:08:26.642" v="7456"/>
          <ac:spMkLst>
            <pc:docMk/>
            <pc:sldMk cId="2775691795" sldId="1610"/>
            <ac:spMk id="2" creationId="{E04EE431-6207-E1D4-C839-DB2D01D55E99}"/>
          </ac:spMkLst>
        </pc:spChg>
        <pc:spChg chg="mod">
          <ac:chgData name="Colin Peters" userId="c5adbb36-fac2-4d3f-b286-caf1b4e5ffe0" providerId="ADAL" clId="{CCE0647E-1763-4032-BE06-2065D4E428C2}" dt="2022-09-13T23:09:12.587" v="7465"/>
          <ac:spMkLst>
            <pc:docMk/>
            <pc:sldMk cId="2775691795" sldId="1610"/>
            <ac:spMk id="3" creationId="{1BE8BC71-B8A6-E6FD-508B-242A1D8D0AA7}"/>
          </ac:spMkLst>
        </pc:spChg>
      </pc:sldChg>
      <pc:sldChg chg="modSp new mod">
        <pc:chgData name="Colin Peters" userId="c5adbb36-fac2-4d3f-b286-caf1b4e5ffe0" providerId="ADAL" clId="{CCE0647E-1763-4032-BE06-2065D4E428C2}" dt="2022-09-13T23:22:26.332" v="7594" actId="20577"/>
        <pc:sldMkLst>
          <pc:docMk/>
          <pc:sldMk cId="1431276911" sldId="1611"/>
        </pc:sldMkLst>
        <pc:spChg chg="mod">
          <ac:chgData name="Colin Peters" userId="c5adbb36-fac2-4d3f-b286-caf1b4e5ffe0" providerId="ADAL" clId="{CCE0647E-1763-4032-BE06-2065D4E428C2}" dt="2022-09-13T23:20:24.135" v="7566"/>
          <ac:spMkLst>
            <pc:docMk/>
            <pc:sldMk cId="1431276911" sldId="1611"/>
            <ac:spMk id="2" creationId="{A7F8DEB2-2E57-9BD1-4626-D78EA7BF5944}"/>
          </ac:spMkLst>
        </pc:spChg>
        <pc:spChg chg="mod">
          <ac:chgData name="Colin Peters" userId="c5adbb36-fac2-4d3f-b286-caf1b4e5ffe0" providerId="ADAL" clId="{CCE0647E-1763-4032-BE06-2065D4E428C2}" dt="2022-09-13T23:22:26.332" v="7594" actId="20577"/>
          <ac:spMkLst>
            <pc:docMk/>
            <pc:sldMk cId="1431276911" sldId="1611"/>
            <ac:spMk id="3" creationId="{AEC7BF78-B619-88C7-163F-2F0586E2406E}"/>
          </ac:spMkLst>
        </pc:spChg>
      </pc:sldChg>
      <pc:sldChg chg="modSp new mod">
        <pc:chgData name="Colin Peters" userId="c5adbb36-fac2-4d3f-b286-caf1b4e5ffe0" providerId="ADAL" clId="{CCE0647E-1763-4032-BE06-2065D4E428C2}" dt="2022-09-13T23:28:46.600" v="7665"/>
        <pc:sldMkLst>
          <pc:docMk/>
          <pc:sldMk cId="2723907831" sldId="1612"/>
        </pc:sldMkLst>
        <pc:spChg chg="mod">
          <ac:chgData name="Colin Peters" userId="c5adbb36-fac2-4d3f-b286-caf1b4e5ffe0" providerId="ADAL" clId="{CCE0647E-1763-4032-BE06-2065D4E428C2}" dt="2022-09-13T23:28:12.456" v="7664"/>
          <ac:spMkLst>
            <pc:docMk/>
            <pc:sldMk cId="2723907831" sldId="1612"/>
            <ac:spMk id="2" creationId="{395D7521-3F7D-14CB-0EDF-198A277C7603}"/>
          </ac:spMkLst>
        </pc:spChg>
        <pc:spChg chg="mod">
          <ac:chgData name="Colin Peters" userId="c5adbb36-fac2-4d3f-b286-caf1b4e5ffe0" providerId="ADAL" clId="{CCE0647E-1763-4032-BE06-2065D4E428C2}" dt="2022-09-13T23:28:46.600" v="7665"/>
          <ac:spMkLst>
            <pc:docMk/>
            <pc:sldMk cId="2723907831" sldId="1612"/>
            <ac:spMk id="3" creationId="{A3987BD5-C7F2-ED21-C19C-8D8A2E457ABF}"/>
          </ac:spMkLst>
        </pc:spChg>
      </pc:sldChg>
      <pc:sldChg chg="modSp new mod">
        <pc:chgData name="Colin Peters" userId="c5adbb36-fac2-4d3f-b286-caf1b4e5ffe0" providerId="ADAL" clId="{CCE0647E-1763-4032-BE06-2065D4E428C2}" dt="2022-09-13T23:28:00.542" v="7663" actId="1076"/>
        <pc:sldMkLst>
          <pc:docMk/>
          <pc:sldMk cId="3674895604" sldId="1613"/>
        </pc:sldMkLst>
        <pc:spChg chg="mod">
          <ac:chgData name="Colin Peters" userId="c5adbb36-fac2-4d3f-b286-caf1b4e5ffe0" providerId="ADAL" clId="{CCE0647E-1763-4032-BE06-2065D4E428C2}" dt="2022-09-13T23:28:00.542" v="7663" actId="1076"/>
          <ac:spMkLst>
            <pc:docMk/>
            <pc:sldMk cId="3674895604" sldId="1613"/>
            <ac:spMk id="2" creationId="{59E62148-93B0-D4BB-62D3-73792D7A820E}"/>
          </ac:spMkLst>
        </pc:spChg>
        <pc:spChg chg="mod">
          <ac:chgData name="Colin Peters" userId="c5adbb36-fac2-4d3f-b286-caf1b4e5ffe0" providerId="ADAL" clId="{CCE0647E-1763-4032-BE06-2065D4E428C2}" dt="2022-09-13T23:27:41.562" v="7662" actId="27636"/>
          <ac:spMkLst>
            <pc:docMk/>
            <pc:sldMk cId="3674895604" sldId="1613"/>
            <ac:spMk id="3" creationId="{4F9EC7E7-D312-DB6F-ED2D-5425A7830328}"/>
          </ac:spMkLst>
        </pc:spChg>
      </pc:sldChg>
      <pc:sldChg chg="new">
        <pc:chgData name="Colin Peters" userId="c5adbb36-fac2-4d3f-b286-caf1b4e5ffe0" providerId="ADAL" clId="{CCE0647E-1763-4032-BE06-2065D4E428C2}" dt="2022-09-13T23:27:10.907" v="7658" actId="680"/>
        <pc:sldMkLst>
          <pc:docMk/>
          <pc:sldMk cId="1115678646" sldId="1614"/>
        </pc:sldMkLst>
      </pc:sldChg>
      <pc:sldChg chg="modSp new mod">
        <pc:chgData name="Colin Peters" userId="c5adbb36-fac2-4d3f-b286-caf1b4e5ffe0" providerId="ADAL" clId="{CCE0647E-1763-4032-BE06-2065D4E428C2}" dt="2022-09-14T13:06:12.329" v="8233" actId="20577"/>
        <pc:sldMkLst>
          <pc:docMk/>
          <pc:sldMk cId="1866437220" sldId="1615"/>
        </pc:sldMkLst>
        <pc:spChg chg="mod">
          <ac:chgData name="Colin Peters" userId="c5adbb36-fac2-4d3f-b286-caf1b4e5ffe0" providerId="ADAL" clId="{CCE0647E-1763-4032-BE06-2065D4E428C2}" dt="2022-09-14T12:22:26.218" v="7954" actId="20577"/>
          <ac:spMkLst>
            <pc:docMk/>
            <pc:sldMk cId="1866437220" sldId="1615"/>
            <ac:spMk id="2" creationId="{E70BB2B0-94DF-92EB-FC5D-E24936F15695}"/>
          </ac:spMkLst>
        </pc:spChg>
        <pc:spChg chg="mod">
          <ac:chgData name="Colin Peters" userId="c5adbb36-fac2-4d3f-b286-caf1b4e5ffe0" providerId="ADAL" clId="{CCE0647E-1763-4032-BE06-2065D4E428C2}" dt="2022-09-14T13:06:12.329" v="8233" actId="20577"/>
          <ac:spMkLst>
            <pc:docMk/>
            <pc:sldMk cId="1866437220" sldId="1615"/>
            <ac:spMk id="3" creationId="{017C6BE3-B7B5-E999-BEC5-60084C07D67E}"/>
          </ac:spMkLst>
        </pc:spChg>
      </pc:sldChg>
      <pc:sldChg chg="modSp new mod">
        <pc:chgData name="Colin Peters" userId="c5adbb36-fac2-4d3f-b286-caf1b4e5ffe0" providerId="ADAL" clId="{CCE0647E-1763-4032-BE06-2065D4E428C2}" dt="2022-09-13T23:32:22.886" v="7702" actId="20577"/>
        <pc:sldMkLst>
          <pc:docMk/>
          <pc:sldMk cId="1354985080" sldId="1616"/>
        </pc:sldMkLst>
        <pc:spChg chg="mod">
          <ac:chgData name="Colin Peters" userId="c5adbb36-fac2-4d3f-b286-caf1b4e5ffe0" providerId="ADAL" clId="{CCE0647E-1763-4032-BE06-2065D4E428C2}" dt="2022-09-13T23:32:22.886" v="7702" actId="20577"/>
          <ac:spMkLst>
            <pc:docMk/>
            <pc:sldMk cId="1354985080" sldId="1616"/>
            <ac:spMk id="2" creationId="{AC3627D6-DE71-9D25-9AFF-B23A69C4DBE7}"/>
          </ac:spMkLst>
        </pc:spChg>
        <pc:spChg chg="mod">
          <ac:chgData name="Colin Peters" userId="c5adbb36-fac2-4d3f-b286-caf1b4e5ffe0" providerId="ADAL" clId="{CCE0647E-1763-4032-BE06-2065D4E428C2}" dt="2022-09-13T23:31:50.475" v="7699"/>
          <ac:spMkLst>
            <pc:docMk/>
            <pc:sldMk cId="1354985080" sldId="1616"/>
            <ac:spMk id="3" creationId="{28DA65BF-D178-927A-E65B-27AF3C399E27}"/>
          </ac:spMkLst>
        </pc:spChg>
      </pc:sldChg>
      <pc:sldChg chg="modSp new mod">
        <pc:chgData name="Colin Peters" userId="c5adbb36-fac2-4d3f-b286-caf1b4e5ffe0" providerId="ADAL" clId="{CCE0647E-1763-4032-BE06-2065D4E428C2}" dt="2022-09-14T12:19:36.642" v="7920" actId="20577"/>
        <pc:sldMkLst>
          <pc:docMk/>
          <pc:sldMk cId="2335709664" sldId="1617"/>
        </pc:sldMkLst>
        <pc:spChg chg="mod">
          <ac:chgData name="Colin Peters" userId="c5adbb36-fac2-4d3f-b286-caf1b4e5ffe0" providerId="ADAL" clId="{CCE0647E-1763-4032-BE06-2065D4E428C2}" dt="2022-09-14T12:19:16.039" v="7918"/>
          <ac:spMkLst>
            <pc:docMk/>
            <pc:sldMk cId="2335709664" sldId="1617"/>
            <ac:spMk id="2" creationId="{BB29876C-7AEF-E684-466F-8B4AB10285D7}"/>
          </ac:spMkLst>
        </pc:spChg>
        <pc:spChg chg="mod">
          <ac:chgData name="Colin Peters" userId="c5adbb36-fac2-4d3f-b286-caf1b4e5ffe0" providerId="ADAL" clId="{CCE0647E-1763-4032-BE06-2065D4E428C2}" dt="2022-09-14T12:19:36.642" v="7920" actId="20577"/>
          <ac:spMkLst>
            <pc:docMk/>
            <pc:sldMk cId="2335709664" sldId="1617"/>
            <ac:spMk id="3" creationId="{3A1CF684-6488-3B47-450D-4F09830AC57F}"/>
          </ac:spMkLst>
        </pc:spChg>
      </pc:sldChg>
      <pc:sldChg chg="modSp new mod">
        <pc:chgData name="Colin Peters" userId="c5adbb36-fac2-4d3f-b286-caf1b4e5ffe0" providerId="ADAL" clId="{CCE0647E-1763-4032-BE06-2065D4E428C2}" dt="2022-09-14T12:21:24.247" v="7928" actId="27636"/>
        <pc:sldMkLst>
          <pc:docMk/>
          <pc:sldMk cId="1461552276" sldId="1618"/>
        </pc:sldMkLst>
        <pc:spChg chg="mod">
          <ac:chgData name="Colin Peters" userId="c5adbb36-fac2-4d3f-b286-caf1b4e5ffe0" providerId="ADAL" clId="{CCE0647E-1763-4032-BE06-2065D4E428C2}" dt="2022-09-14T12:20:17.466" v="7923" actId="1076"/>
          <ac:spMkLst>
            <pc:docMk/>
            <pc:sldMk cId="1461552276" sldId="1618"/>
            <ac:spMk id="2" creationId="{422F82D2-6170-922A-A030-02D86B647309}"/>
          </ac:spMkLst>
        </pc:spChg>
        <pc:spChg chg="mod">
          <ac:chgData name="Colin Peters" userId="c5adbb36-fac2-4d3f-b286-caf1b4e5ffe0" providerId="ADAL" clId="{CCE0647E-1763-4032-BE06-2065D4E428C2}" dt="2022-09-14T12:21:24.247" v="7928" actId="27636"/>
          <ac:spMkLst>
            <pc:docMk/>
            <pc:sldMk cId="1461552276" sldId="1618"/>
            <ac:spMk id="3" creationId="{88E968D2-1ABE-8C0D-581F-75DB454CE46B}"/>
          </ac:spMkLst>
        </pc:spChg>
      </pc:sldChg>
      <pc:sldChg chg="modSp new mod modNotesTx">
        <pc:chgData name="Colin Peters" userId="c5adbb36-fac2-4d3f-b286-caf1b4e5ffe0" providerId="ADAL" clId="{CCE0647E-1763-4032-BE06-2065D4E428C2}" dt="2022-09-14T12:18:16.819" v="7917" actId="20577"/>
        <pc:sldMkLst>
          <pc:docMk/>
          <pc:sldMk cId="862232070" sldId="1619"/>
        </pc:sldMkLst>
        <pc:spChg chg="mod">
          <ac:chgData name="Colin Peters" userId="c5adbb36-fac2-4d3f-b286-caf1b4e5ffe0" providerId="ADAL" clId="{CCE0647E-1763-4032-BE06-2065D4E428C2}" dt="2022-09-14T12:17:05.181" v="7905" actId="20577"/>
          <ac:spMkLst>
            <pc:docMk/>
            <pc:sldMk cId="862232070" sldId="1619"/>
            <ac:spMk id="2" creationId="{7A8CC9C8-F28E-BFBF-FFA8-5E09FF7ED17C}"/>
          </ac:spMkLst>
        </pc:spChg>
        <pc:spChg chg="mod">
          <ac:chgData name="Colin Peters" userId="c5adbb36-fac2-4d3f-b286-caf1b4e5ffe0" providerId="ADAL" clId="{CCE0647E-1763-4032-BE06-2065D4E428C2}" dt="2022-09-14T12:18:16.819" v="7917" actId="20577"/>
          <ac:spMkLst>
            <pc:docMk/>
            <pc:sldMk cId="862232070" sldId="1619"/>
            <ac:spMk id="3" creationId="{A9E78B86-C77D-EA2F-9063-44D93D6FD996}"/>
          </ac:spMkLst>
        </pc:spChg>
      </pc:sldChg>
      <pc:sldChg chg="modSp add mod">
        <pc:chgData name="Colin Peters" userId="c5adbb36-fac2-4d3f-b286-caf1b4e5ffe0" providerId="ADAL" clId="{CCE0647E-1763-4032-BE06-2065D4E428C2}" dt="2022-09-13T23:33:19.196" v="7712" actId="27636"/>
        <pc:sldMkLst>
          <pc:docMk/>
          <pc:sldMk cId="2986170687" sldId="1620"/>
        </pc:sldMkLst>
        <pc:spChg chg="mod">
          <ac:chgData name="Colin Peters" userId="c5adbb36-fac2-4d3f-b286-caf1b4e5ffe0" providerId="ADAL" clId="{CCE0647E-1763-4032-BE06-2065D4E428C2}" dt="2022-09-13T23:32:15.174" v="7700" actId="20577"/>
          <ac:spMkLst>
            <pc:docMk/>
            <pc:sldMk cId="2986170687" sldId="1620"/>
            <ac:spMk id="2" creationId="{AC3627D6-DE71-9D25-9AFF-B23A69C4DBE7}"/>
          </ac:spMkLst>
        </pc:spChg>
        <pc:spChg chg="mod">
          <ac:chgData name="Colin Peters" userId="c5adbb36-fac2-4d3f-b286-caf1b4e5ffe0" providerId="ADAL" clId="{CCE0647E-1763-4032-BE06-2065D4E428C2}" dt="2022-09-13T23:33:19.196" v="7712" actId="27636"/>
          <ac:spMkLst>
            <pc:docMk/>
            <pc:sldMk cId="2986170687" sldId="1620"/>
            <ac:spMk id="3" creationId="{28DA65BF-D178-927A-E65B-27AF3C399E27}"/>
          </ac:spMkLst>
        </pc:spChg>
      </pc:sldChg>
      <pc:sldChg chg="modSp add mod">
        <pc:chgData name="Colin Peters" userId="c5adbb36-fac2-4d3f-b286-caf1b4e5ffe0" providerId="ADAL" clId="{CCE0647E-1763-4032-BE06-2065D4E428C2}" dt="2022-09-13T23:34:18.035" v="7717" actId="20577"/>
        <pc:sldMkLst>
          <pc:docMk/>
          <pc:sldMk cId="2992190734" sldId="1621"/>
        </pc:sldMkLst>
        <pc:spChg chg="mod">
          <ac:chgData name="Colin Peters" userId="c5adbb36-fac2-4d3f-b286-caf1b4e5ffe0" providerId="ADAL" clId="{CCE0647E-1763-4032-BE06-2065D4E428C2}" dt="2022-09-13T23:34:18.035" v="7717" actId="20577"/>
          <ac:spMkLst>
            <pc:docMk/>
            <pc:sldMk cId="2992190734" sldId="1621"/>
            <ac:spMk id="3" creationId="{28DA65BF-D178-927A-E65B-27AF3C399E27}"/>
          </ac:spMkLst>
        </pc:spChg>
      </pc:sldChg>
      <pc:sldChg chg="modSp add mod">
        <pc:chgData name="Colin Peters" userId="c5adbb36-fac2-4d3f-b286-caf1b4e5ffe0" providerId="ADAL" clId="{CCE0647E-1763-4032-BE06-2065D4E428C2}" dt="2022-09-13T23:35:49.470" v="7740" actId="20577"/>
        <pc:sldMkLst>
          <pc:docMk/>
          <pc:sldMk cId="3884685584" sldId="1622"/>
        </pc:sldMkLst>
        <pc:spChg chg="mod">
          <ac:chgData name="Colin Peters" userId="c5adbb36-fac2-4d3f-b286-caf1b4e5ffe0" providerId="ADAL" clId="{CCE0647E-1763-4032-BE06-2065D4E428C2}" dt="2022-09-13T23:35:49.470" v="7740" actId="20577"/>
          <ac:spMkLst>
            <pc:docMk/>
            <pc:sldMk cId="3884685584" sldId="1622"/>
            <ac:spMk id="3" creationId="{28DA65BF-D178-927A-E65B-27AF3C399E27}"/>
          </ac:spMkLst>
        </pc:spChg>
      </pc:sldChg>
      <pc:sldChg chg="modSp add mod">
        <pc:chgData name="Colin Peters" userId="c5adbb36-fac2-4d3f-b286-caf1b4e5ffe0" providerId="ADAL" clId="{CCE0647E-1763-4032-BE06-2065D4E428C2}" dt="2022-09-13T23:38:03.281" v="7749" actId="20577"/>
        <pc:sldMkLst>
          <pc:docMk/>
          <pc:sldMk cId="1236760824" sldId="1623"/>
        </pc:sldMkLst>
        <pc:spChg chg="mod">
          <ac:chgData name="Colin Peters" userId="c5adbb36-fac2-4d3f-b286-caf1b4e5ffe0" providerId="ADAL" clId="{CCE0647E-1763-4032-BE06-2065D4E428C2}" dt="2022-09-13T23:37:26.175" v="7746"/>
          <ac:spMkLst>
            <pc:docMk/>
            <pc:sldMk cId="1236760824" sldId="1623"/>
            <ac:spMk id="2" creationId="{AC3627D6-DE71-9D25-9AFF-B23A69C4DBE7}"/>
          </ac:spMkLst>
        </pc:spChg>
        <pc:spChg chg="mod">
          <ac:chgData name="Colin Peters" userId="c5adbb36-fac2-4d3f-b286-caf1b4e5ffe0" providerId="ADAL" clId="{CCE0647E-1763-4032-BE06-2065D4E428C2}" dt="2022-09-13T23:38:03.281" v="7749" actId="20577"/>
          <ac:spMkLst>
            <pc:docMk/>
            <pc:sldMk cId="1236760824" sldId="1623"/>
            <ac:spMk id="3" creationId="{28DA65BF-D178-927A-E65B-27AF3C399E27}"/>
          </ac:spMkLst>
        </pc:spChg>
      </pc:sldChg>
      <pc:sldChg chg="modSp new mod modNotesTx">
        <pc:chgData name="Colin Peters" userId="c5adbb36-fac2-4d3f-b286-caf1b4e5ffe0" providerId="ADAL" clId="{CCE0647E-1763-4032-BE06-2065D4E428C2}" dt="2022-09-13T23:53:56.920" v="7873"/>
        <pc:sldMkLst>
          <pc:docMk/>
          <pc:sldMk cId="2243796746" sldId="1624"/>
        </pc:sldMkLst>
        <pc:spChg chg="mod">
          <ac:chgData name="Colin Peters" userId="c5adbb36-fac2-4d3f-b286-caf1b4e5ffe0" providerId="ADAL" clId="{CCE0647E-1763-4032-BE06-2065D4E428C2}" dt="2022-09-13T23:39:56.456" v="7753" actId="1076"/>
          <ac:spMkLst>
            <pc:docMk/>
            <pc:sldMk cId="2243796746" sldId="1624"/>
            <ac:spMk id="2" creationId="{7CA211F4-B11F-1280-66D4-0F015D2201B5}"/>
          </ac:spMkLst>
        </pc:spChg>
        <pc:spChg chg="mod">
          <ac:chgData name="Colin Peters" userId="c5adbb36-fac2-4d3f-b286-caf1b4e5ffe0" providerId="ADAL" clId="{CCE0647E-1763-4032-BE06-2065D4E428C2}" dt="2022-09-13T23:46:47.815" v="7811" actId="21"/>
          <ac:spMkLst>
            <pc:docMk/>
            <pc:sldMk cId="2243796746" sldId="1624"/>
            <ac:spMk id="3" creationId="{F835FA06-DEC6-6285-1474-A325A470AA4F}"/>
          </ac:spMkLst>
        </pc:spChg>
      </pc:sldChg>
      <pc:sldChg chg="modSp new mod">
        <pc:chgData name="Colin Peters" userId="c5adbb36-fac2-4d3f-b286-caf1b4e5ffe0" providerId="ADAL" clId="{CCE0647E-1763-4032-BE06-2065D4E428C2}" dt="2022-09-13T23:46:12.582" v="7809" actId="20577"/>
        <pc:sldMkLst>
          <pc:docMk/>
          <pc:sldMk cId="1070026472" sldId="1625"/>
        </pc:sldMkLst>
        <pc:spChg chg="mod">
          <ac:chgData name="Colin Peters" userId="c5adbb36-fac2-4d3f-b286-caf1b4e5ffe0" providerId="ADAL" clId="{CCE0647E-1763-4032-BE06-2065D4E428C2}" dt="2022-09-13T23:44:24.096" v="7798" actId="1076"/>
          <ac:spMkLst>
            <pc:docMk/>
            <pc:sldMk cId="1070026472" sldId="1625"/>
            <ac:spMk id="2" creationId="{E24DDE22-5B43-A086-C768-D94011E3FE7C}"/>
          </ac:spMkLst>
        </pc:spChg>
        <pc:spChg chg="mod">
          <ac:chgData name="Colin Peters" userId="c5adbb36-fac2-4d3f-b286-caf1b4e5ffe0" providerId="ADAL" clId="{CCE0647E-1763-4032-BE06-2065D4E428C2}" dt="2022-09-13T23:46:12.582" v="7809" actId="20577"/>
          <ac:spMkLst>
            <pc:docMk/>
            <pc:sldMk cId="1070026472" sldId="1625"/>
            <ac:spMk id="3" creationId="{576BD764-2E3C-E367-E814-3B416A8456CB}"/>
          </ac:spMkLst>
        </pc:spChg>
      </pc:sldChg>
      <pc:sldChg chg="new">
        <pc:chgData name="Colin Peters" userId="c5adbb36-fac2-4d3f-b286-caf1b4e5ffe0" providerId="ADAL" clId="{CCE0647E-1763-4032-BE06-2065D4E428C2}" dt="2022-09-13T23:41:24.160" v="7769" actId="680"/>
        <pc:sldMkLst>
          <pc:docMk/>
          <pc:sldMk cId="3656244020" sldId="1626"/>
        </pc:sldMkLst>
      </pc:sldChg>
      <pc:sldChg chg="modSp new mod">
        <pc:chgData name="Colin Peters" userId="c5adbb36-fac2-4d3f-b286-caf1b4e5ffe0" providerId="ADAL" clId="{CCE0647E-1763-4032-BE06-2065D4E428C2}" dt="2022-09-13T23:47:04.508" v="7815" actId="20577"/>
        <pc:sldMkLst>
          <pc:docMk/>
          <pc:sldMk cId="1565553352" sldId="1627"/>
        </pc:sldMkLst>
        <pc:spChg chg="mod">
          <ac:chgData name="Colin Peters" userId="c5adbb36-fac2-4d3f-b286-caf1b4e5ffe0" providerId="ADAL" clId="{CCE0647E-1763-4032-BE06-2065D4E428C2}" dt="2022-09-13T23:45:34.048" v="7804" actId="1076"/>
          <ac:spMkLst>
            <pc:docMk/>
            <pc:sldMk cId="1565553352" sldId="1627"/>
            <ac:spMk id="2" creationId="{3E449BA0-1E14-7F81-9ED4-1159D6FFBB48}"/>
          </ac:spMkLst>
        </pc:spChg>
        <pc:spChg chg="mod">
          <ac:chgData name="Colin Peters" userId="c5adbb36-fac2-4d3f-b286-caf1b4e5ffe0" providerId="ADAL" clId="{CCE0647E-1763-4032-BE06-2065D4E428C2}" dt="2022-09-13T23:47:04.508" v="7815" actId="20577"/>
          <ac:spMkLst>
            <pc:docMk/>
            <pc:sldMk cId="1565553352" sldId="1627"/>
            <ac:spMk id="3" creationId="{4ABE1FE3-8D38-66FD-91DA-3AA6F3C3AB74}"/>
          </ac:spMkLst>
        </pc:spChg>
      </pc:sldChg>
      <pc:sldChg chg="addSp delSp modSp new mod modNotesTx">
        <pc:chgData name="Colin Peters" userId="c5adbb36-fac2-4d3f-b286-caf1b4e5ffe0" providerId="ADAL" clId="{CCE0647E-1763-4032-BE06-2065D4E428C2}" dt="2022-09-13T23:53:35.026" v="7872"/>
        <pc:sldMkLst>
          <pc:docMk/>
          <pc:sldMk cId="2939167276" sldId="1628"/>
        </pc:sldMkLst>
        <pc:spChg chg="mod">
          <ac:chgData name="Colin Peters" userId="c5adbb36-fac2-4d3f-b286-caf1b4e5ffe0" providerId="ADAL" clId="{CCE0647E-1763-4032-BE06-2065D4E428C2}" dt="2022-09-13T23:51:42.736" v="7854" actId="1076"/>
          <ac:spMkLst>
            <pc:docMk/>
            <pc:sldMk cId="2939167276" sldId="1628"/>
            <ac:spMk id="2" creationId="{03D700B1-DAB4-C14F-B65B-38B3D3116696}"/>
          </ac:spMkLst>
        </pc:spChg>
        <pc:spChg chg="del">
          <ac:chgData name="Colin Peters" userId="c5adbb36-fac2-4d3f-b286-caf1b4e5ffe0" providerId="ADAL" clId="{CCE0647E-1763-4032-BE06-2065D4E428C2}" dt="2022-09-13T23:51:07.169" v="7852" actId="22"/>
          <ac:spMkLst>
            <pc:docMk/>
            <pc:sldMk cId="2939167276" sldId="1628"/>
            <ac:spMk id="3" creationId="{B878FAA5-18FD-FBCF-3D48-76A163F7FBDC}"/>
          </ac:spMkLst>
        </pc:spChg>
        <pc:picChg chg="add mod ord">
          <ac:chgData name="Colin Peters" userId="c5adbb36-fac2-4d3f-b286-caf1b4e5ffe0" providerId="ADAL" clId="{CCE0647E-1763-4032-BE06-2065D4E428C2}" dt="2022-09-13T23:51:50.839" v="7857" actId="1076"/>
          <ac:picMkLst>
            <pc:docMk/>
            <pc:sldMk cId="2939167276" sldId="1628"/>
            <ac:picMk id="5" creationId="{972D3F85-6432-41FD-3E15-28274B4B0E93}"/>
          </ac:picMkLst>
        </pc:picChg>
      </pc:sldChg>
      <pc:sldChg chg="new">
        <pc:chgData name="Colin Peters" userId="c5adbb36-fac2-4d3f-b286-caf1b4e5ffe0" providerId="ADAL" clId="{CCE0647E-1763-4032-BE06-2065D4E428C2}" dt="2022-09-13T23:44:56.890" v="7801" actId="680"/>
        <pc:sldMkLst>
          <pc:docMk/>
          <pc:sldMk cId="568327168" sldId="1629"/>
        </pc:sldMkLst>
      </pc:sldChg>
      <pc:sldChg chg="modSp add mod">
        <pc:chgData name="Colin Peters" userId="c5adbb36-fac2-4d3f-b286-caf1b4e5ffe0" providerId="ADAL" clId="{CCE0647E-1763-4032-BE06-2065D4E428C2}" dt="2022-09-13T23:47:46.098" v="7822" actId="20577"/>
        <pc:sldMkLst>
          <pc:docMk/>
          <pc:sldMk cId="1203253327" sldId="1630"/>
        </pc:sldMkLst>
        <pc:spChg chg="mod">
          <ac:chgData name="Colin Peters" userId="c5adbb36-fac2-4d3f-b286-caf1b4e5ffe0" providerId="ADAL" clId="{CCE0647E-1763-4032-BE06-2065D4E428C2}" dt="2022-09-13T23:47:46.098" v="7822" actId="20577"/>
          <ac:spMkLst>
            <pc:docMk/>
            <pc:sldMk cId="1203253327" sldId="1630"/>
            <ac:spMk id="3" creationId="{4ABE1FE3-8D38-66FD-91DA-3AA6F3C3AB74}"/>
          </ac:spMkLst>
        </pc:spChg>
      </pc:sldChg>
      <pc:sldChg chg="modSp add mod">
        <pc:chgData name="Colin Peters" userId="c5adbb36-fac2-4d3f-b286-caf1b4e5ffe0" providerId="ADAL" clId="{CCE0647E-1763-4032-BE06-2065D4E428C2}" dt="2022-09-13T23:50:02.755" v="7849" actId="20577"/>
        <pc:sldMkLst>
          <pc:docMk/>
          <pc:sldMk cId="3455032312" sldId="1631"/>
        </pc:sldMkLst>
        <pc:spChg chg="mod">
          <ac:chgData name="Colin Peters" userId="c5adbb36-fac2-4d3f-b286-caf1b4e5ffe0" providerId="ADAL" clId="{CCE0647E-1763-4032-BE06-2065D4E428C2}" dt="2022-09-13T23:50:02.755" v="7849" actId="20577"/>
          <ac:spMkLst>
            <pc:docMk/>
            <pc:sldMk cId="3455032312" sldId="1631"/>
            <ac:spMk id="3" creationId="{4ABE1FE3-8D38-66FD-91DA-3AA6F3C3AB74}"/>
          </ac:spMkLst>
        </pc:spChg>
      </pc:sldChg>
      <pc:sldChg chg="modSp add mod">
        <pc:chgData name="Colin Peters" userId="c5adbb36-fac2-4d3f-b286-caf1b4e5ffe0" providerId="ADAL" clId="{CCE0647E-1763-4032-BE06-2065D4E428C2}" dt="2022-09-13T23:53:10.728" v="7865" actId="27636"/>
        <pc:sldMkLst>
          <pc:docMk/>
          <pc:sldMk cId="748034254" sldId="1632"/>
        </pc:sldMkLst>
        <pc:spChg chg="mod">
          <ac:chgData name="Colin Peters" userId="c5adbb36-fac2-4d3f-b286-caf1b4e5ffe0" providerId="ADAL" clId="{CCE0647E-1763-4032-BE06-2065D4E428C2}" dt="2022-09-13T23:53:10.728" v="7865" actId="27636"/>
          <ac:spMkLst>
            <pc:docMk/>
            <pc:sldMk cId="748034254" sldId="1632"/>
            <ac:spMk id="3" creationId="{4ABE1FE3-8D38-66FD-91DA-3AA6F3C3AB74}"/>
          </ac:spMkLst>
        </pc:spChg>
      </pc:sldChg>
      <pc:sldChg chg="modSp add mod">
        <pc:chgData name="Colin Peters" userId="c5adbb36-fac2-4d3f-b286-caf1b4e5ffe0" providerId="ADAL" clId="{CCE0647E-1763-4032-BE06-2065D4E428C2}" dt="2022-09-14T12:21:37.323" v="7930" actId="27636"/>
        <pc:sldMkLst>
          <pc:docMk/>
          <pc:sldMk cId="1582868961" sldId="1633"/>
        </pc:sldMkLst>
        <pc:spChg chg="mod">
          <ac:chgData name="Colin Peters" userId="c5adbb36-fac2-4d3f-b286-caf1b4e5ffe0" providerId="ADAL" clId="{CCE0647E-1763-4032-BE06-2065D4E428C2}" dt="2022-09-14T12:21:37.323" v="7930" actId="27636"/>
          <ac:spMkLst>
            <pc:docMk/>
            <pc:sldMk cId="1582868961" sldId="1633"/>
            <ac:spMk id="3" creationId="{88E968D2-1ABE-8C0D-581F-75DB454CE46B}"/>
          </ac:spMkLst>
        </pc:spChg>
      </pc:sldChg>
      <pc:sldChg chg="new">
        <pc:chgData name="Colin Peters" userId="c5adbb36-fac2-4d3f-b286-caf1b4e5ffe0" providerId="ADAL" clId="{CCE0647E-1763-4032-BE06-2065D4E428C2}" dt="2022-09-15T21:39:11.815" v="8234" actId="680"/>
        <pc:sldMkLst>
          <pc:docMk/>
          <pc:sldMk cId="292868124" sldId="1634"/>
        </pc:sldMkLst>
      </pc:sldChg>
      <pc:sldChg chg="modSp add mod">
        <pc:chgData name="Colin Peters" userId="c5adbb36-fac2-4d3f-b286-caf1b4e5ffe0" providerId="ADAL" clId="{CCE0647E-1763-4032-BE06-2065D4E428C2}" dt="2022-09-16T08:57:56.970" v="8381" actId="27636"/>
        <pc:sldMkLst>
          <pc:docMk/>
          <pc:sldMk cId="3816775389" sldId="1635"/>
        </pc:sldMkLst>
        <pc:spChg chg="mod">
          <ac:chgData name="Colin Peters" userId="c5adbb36-fac2-4d3f-b286-caf1b4e5ffe0" providerId="ADAL" clId="{CCE0647E-1763-4032-BE06-2065D4E428C2}" dt="2022-09-16T08:57:56.970" v="8381" actId="27636"/>
          <ac:spMkLst>
            <pc:docMk/>
            <pc:sldMk cId="3816775389" sldId="1635"/>
            <ac:spMk id="3" creationId="{E0AF8E10-57DA-FCE4-6F2F-A86B552A467B}"/>
          </ac:spMkLst>
        </pc:spChg>
      </pc:sldChg>
      <pc:sldChg chg="modSp add mod">
        <pc:chgData name="Colin Peters" userId="c5adbb36-fac2-4d3f-b286-caf1b4e5ffe0" providerId="ADAL" clId="{CCE0647E-1763-4032-BE06-2065D4E428C2}" dt="2022-09-16T09:05:43.409" v="8409" actId="27636"/>
        <pc:sldMkLst>
          <pc:docMk/>
          <pc:sldMk cId="746138809" sldId="1636"/>
        </pc:sldMkLst>
        <pc:spChg chg="mod">
          <ac:chgData name="Colin Peters" userId="c5adbb36-fac2-4d3f-b286-caf1b4e5ffe0" providerId="ADAL" clId="{CCE0647E-1763-4032-BE06-2065D4E428C2}" dt="2022-09-16T09:05:43.409" v="8409" actId="27636"/>
          <ac:spMkLst>
            <pc:docMk/>
            <pc:sldMk cId="746138809" sldId="1636"/>
            <ac:spMk id="3" creationId="{8BDF40CF-7CBF-C573-99EC-E76328577ED4}"/>
          </ac:spMkLst>
        </pc:spChg>
      </pc:sldChg>
    </pc:docChg>
  </pc:docChgLst>
  <pc:docChgLst>
    <pc:chgData name="Colin Peters" userId="S::peterc@gloscol.ac.uk::c5adbb36-fac2-4d3f-b286-caf1b4e5ffe0" providerId="AD" clId="Web-{B4FF9755-7756-4697-81E3-8DB458134B1B}"/>
    <pc:docChg chg="addSld modSld">
      <pc:chgData name="Colin Peters" userId="S::peterc@gloscol.ac.uk::c5adbb36-fac2-4d3f-b286-caf1b4e5ffe0" providerId="AD" clId="Web-{B4FF9755-7756-4697-81E3-8DB458134B1B}" dt="2022-09-11T09:38:24.267" v="19" actId="20577"/>
      <pc:docMkLst>
        <pc:docMk/>
      </pc:docMkLst>
      <pc:sldChg chg="modSp">
        <pc:chgData name="Colin Peters" userId="S::peterc@gloscol.ac.uk::c5adbb36-fac2-4d3f-b286-caf1b4e5ffe0" providerId="AD" clId="Web-{B4FF9755-7756-4697-81E3-8DB458134B1B}" dt="2022-09-11T09:26:36.462" v="1" actId="20577"/>
        <pc:sldMkLst>
          <pc:docMk/>
          <pc:sldMk cId="3025380207" sldId="1449"/>
        </pc:sldMkLst>
        <pc:spChg chg="mod">
          <ac:chgData name="Colin Peters" userId="S::peterc@gloscol.ac.uk::c5adbb36-fac2-4d3f-b286-caf1b4e5ffe0" providerId="AD" clId="Web-{B4FF9755-7756-4697-81E3-8DB458134B1B}" dt="2022-09-11T09:26:36.462" v="1" actId="20577"/>
          <ac:spMkLst>
            <pc:docMk/>
            <pc:sldMk cId="3025380207" sldId="1449"/>
            <ac:spMk id="3" creationId="{AD6BCBFA-827C-98FF-6849-A1E6930D48DA}"/>
          </ac:spMkLst>
        </pc:spChg>
      </pc:sldChg>
      <pc:sldChg chg="modSp">
        <pc:chgData name="Colin Peters" userId="S::peterc@gloscol.ac.uk::c5adbb36-fac2-4d3f-b286-caf1b4e5ffe0" providerId="AD" clId="Web-{B4FF9755-7756-4697-81E3-8DB458134B1B}" dt="2022-09-11T09:37:39.609" v="16" actId="20577"/>
        <pc:sldMkLst>
          <pc:docMk/>
          <pc:sldMk cId="486335508" sldId="1455"/>
        </pc:sldMkLst>
        <pc:spChg chg="mod">
          <ac:chgData name="Colin Peters" userId="S::peterc@gloscol.ac.uk::c5adbb36-fac2-4d3f-b286-caf1b4e5ffe0" providerId="AD" clId="Web-{B4FF9755-7756-4697-81E3-8DB458134B1B}" dt="2022-09-11T09:37:39.609" v="16" actId="20577"/>
          <ac:spMkLst>
            <pc:docMk/>
            <pc:sldMk cId="486335508" sldId="1455"/>
            <ac:spMk id="3" creationId="{83084158-A350-B4D6-65DF-8BD4D3EFAB9F}"/>
          </ac:spMkLst>
        </pc:spChg>
      </pc:sldChg>
      <pc:sldChg chg="modSp">
        <pc:chgData name="Colin Peters" userId="S::peterc@gloscol.ac.uk::c5adbb36-fac2-4d3f-b286-caf1b4e5ffe0" providerId="AD" clId="Web-{B4FF9755-7756-4697-81E3-8DB458134B1B}" dt="2022-09-11T09:28:31.950" v="8" actId="20577"/>
        <pc:sldMkLst>
          <pc:docMk/>
          <pc:sldMk cId="132896808" sldId="1537"/>
        </pc:sldMkLst>
        <pc:spChg chg="mod">
          <ac:chgData name="Colin Peters" userId="S::peterc@gloscol.ac.uk::c5adbb36-fac2-4d3f-b286-caf1b4e5ffe0" providerId="AD" clId="Web-{B4FF9755-7756-4697-81E3-8DB458134B1B}" dt="2022-09-11T09:28:31.950" v="8" actId="20577"/>
          <ac:spMkLst>
            <pc:docMk/>
            <pc:sldMk cId="132896808" sldId="1537"/>
            <ac:spMk id="3" creationId="{E5380E9A-3E4A-31AC-2139-EB8AFD69D83E}"/>
          </ac:spMkLst>
        </pc:spChg>
      </pc:sldChg>
      <pc:sldChg chg="modSp">
        <pc:chgData name="Colin Peters" userId="S::peterc@gloscol.ac.uk::c5adbb36-fac2-4d3f-b286-caf1b4e5ffe0" providerId="AD" clId="Web-{B4FF9755-7756-4697-81E3-8DB458134B1B}" dt="2022-09-11T09:28:03.074" v="5" actId="20577"/>
        <pc:sldMkLst>
          <pc:docMk/>
          <pc:sldMk cId="2521703423" sldId="1548"/>
        </pc:sldMkLst>
        <pc:spChg chg="mod">
          <ac:chgData name="Colin Peters" userId="S::peterc@gloscol.ac.uk::c5adbb36-fac2-4d3f-b286-caf1b4e5ffe0" providerId="AD" clId="Web-{B4FF9755-7756-4697-81E3-8DB458134B1B}" dt="2022-09-11T09:28:03.074" v="5" actId="20577"/>
          <ac:spMkLst>
            <pc:docMk/>
            <pc:sldMk cId="2521703423" sldId="1548"/>
            <ac:spMk id="3" creationId="{7A55CD55-DE2E-D8A2-A968-BB864C6366DB}"/>
          </ac:spMkLst>
        </pc:spChg>
      </pc:sldChg>
      <pc:sldChg chg="modSp new">
        <pc:chgData name="Colin Peters" userId="S::peterc@gloscol.ac.uk::c5adbb36-fac2-4d3f-b286-caf1b4e5ffe0" providerId="AD" clId="Web-{B4FF9755-7756-4697-81E3-8DB458134B1B}" dt="2022-09-11T09:38:24.267" v="19" actId="20577"/>
        <pc:sldMkLst>
          <pc:docMk/>
          <pc:sldMk cId="3859005824" sldId="1550"/>
        </pc:sldMkLst>
        <pc:spChg chg="mod">
          <ac:chgData name="Colin Peters" userId="S::peterc@gloscol.ac.uk::c5adbb36-fac2-4d3f-b286-caf1b4e5ffe0" providerId="AD" clId="Web-{B4FF9755-7756-4697-81E3-8DB458134B1B}" dt="2022-09-11T09:38:24.267" v="19" actId="20577"/>
          <ac:spMkLst>
            <pc:docMk/>
            <pc:sldMk cId="3859005824" sldId="1550"/>
            <ac:spMk id="2" creationId="{AFCC20C9-DFBB-2819-5B75-79F7B058B1C7}"/>
          </ac:spMkLst>
        </pc:spChg>
      </pc:sldChg>
    </pc:docChg>
  </pc:docChgLst>
  <pc:docChgLst>
    <pc:chgData name="Colin Peters" userId="S::peterc@gloscol.ac.uk::c5adbb36-fac2-4d3f-b286-caf1b4e5ffe0" providerId="AD" clId="Web-{F11E81E1-EFD7-4839-BD72-4307D05C8587}"/>
    <pc:docChg chg="addSld modSld">
      <pc:chgData name="Colin Peters" userId="S::peterc@gloscol.ac.uk::c5adbb36-fac2-4d3f-b286-caf1b4e5ffe0" providerId="AD" clId="Web-{F11E81E1-EFD7-4839-BD72-4307D05C8587}" dt="2022-09-13T07:38:32.677" v="30" actId="20577"/>
      <pc:docMkLst>
        <pc:docMk/>
      </pc:docMkLst>
      <pc:sldChg chg="modSp">
        <pc:chgData name="Colin Peters" userId="S::peterc@gloscol.ac.uk::c5adbb36-fac2-4d3f-b286-caf1b4e5ffe0" providerId="AD" clId="Web-{F11E81E1-EFD7-4839-BD72-4307D05C8587}" dt="2022-09-13T07:33:28.906" v="4" actId="20577"/>
        <pc:sldMkLst>
          <pc:docMk/>
          <pc:sldMk cId="3859005824" sldId="1550"/>
        </pc:sldMkLst>
        <pc:spChg chg="mod">
          <ac:chgData name="Colin Peters" userId="S::peterc@gloscol.ac.uk::c5adbb36-fac2-4d3f-b286-caf1b4e5ffe0" providerId="AD" clId="Web-{F11E81E1-EFD7-4839-BD72-4307D05C8587}" dt="2022-09-13T07:33:28.906" v="4" actId="20577"/>
          <ac:spMkLst>
            <pc:docMk/>
            <pc:sldMk cId="3859005824" sldId="1550"/>
            <ac:spMk id="3" creationId="{E878D446-28D9-F114-18FB-6EBE210575AF}"/>
          </ac:spMkLst>
        </pc:spChg>
      </pc:sldChg>
      <pc:sldChg chg="modSp">
        <pc:chgData name="Colin Peters" userId="S::peterc@gloscol.ac.uk::c5adbb36-fac2-4d3f-b286-caf1b4e5ffe0" providerId="AD" clId="Web-{F11E81E1-EFD7-4839-BD72-4307D05C8587}" dt="2022-09-13T07:36:04.104" v="19" actId="20577"/>
        <pc:sldMkLst>
          <pc:docMk/>
          <pc:sldMk cId="102497887" sldId="1552"/>
        </pc:sldMkLst>
        <pc:spChg chg="mod">
          <ac:chgData name="Colin Peters" userId="S::peterc@gloscol.ac.uk::c5adbb36-fac2-4d3f-b286-caf1b4e5ffe0" providerId="AD" clId="Web-{F11E81E1-EFD7-4839-BD72-4307D05C8587}" dt="2022-09-13T07:36:04.104" v="19" actId="20577"/>
          <ac:spMkLst>
            <pc:docMk/>
            <pc:sldMk cId="102497887" sldId="1552"/>
            <ac:spMk id="3" creationId="{E878D446-28D9-F114-18FB-6EBE210575AF}"/>
          </ac:spMkLst>
        </pc:spChg>
      </pc:sldChg>
      <pc:sldChg chg="modSp">
        <pc:chgData name="Colin Peters" userId="S::peterc@gloscol.ac.uk::c5adbb36-fac2-4d3f-b286-caf1b4e5ffe0" providerId="AD" clId="Web-{F11E81E1-EFD7-4839-BD72-4307D05C8587}" dt="2022-09-13T07:37:13.500" v="22" actId="20577"/>
        <pc:sldMkLst>
          <pc:docMk/>
          <pc:sldMk cId="2857166863" sldId="1553"/>
        </pc:sldMkLst>
        <pc:spChg chg="mod">
          <ac:chgData name="Colin Peters" userId="S::peterc@gloscol.ac.uk::c5adbb36-fac2-4d3f-b286-caf1b4e5ffe0" providerId="AD" clId="Web-{F11E81E1-EFD7-4839-BD72-4307D05C8587}" dt="2022-09-13T07:37:13.500" v="22" actId="20577"/>
          <ac:spMkLst>
            <pc:docMk/>
            <pc:sldMk cId="2857166863" sldId="1553"/>
            <ac:spMk id="3" creationId="{E878D446-28D9-F114-18FB-6EBE210575AF}"/>
          </ac:spMkLst>
        </pc:spChg>
      </pc:sldChg>
      <pc:sldChg chg="modSp">
        <pc:chgData name="Colin Peters" userId="S::peterc@gloscol.ac.uk::c5adbb36-fac2-4d3f-b286-caf1b4e5ffe0" providerId="AD" clId="Web-{F11E81E1-EFD7-4839-BD72-4307D05C8587}" dt="2022-09-13T07:38:32.677" v="30" actId="20577"/>
        <pc:sldMkLst>
          <pc:docMk/>
          <pc:sldMk cId="3739764187" sldId="1554"/>
        </pc:sldMkLst>
        <pc:spChg chg="mod">
          <ac:chgData name="Colin Peters" userId="S::peterc@gloscol.ac.uk::c5adbb36-fac2-4d3f-b286-caf1b4e5ffe0" providerId="AD" clId="Web-{F11E81E1-EFD7-4839-BD72-4307D05C8587}" dt="2022-09-13T07:38:32.677" v="30" actId="20577"/>
          <ac:spMkLst>
            <pc:docMk/>
            <pc:sldMk cId="3739764187" sldId="1554"/>
            <ac:spMk id="3" creationId="{E878D446-28D9-F114-18FB-6EBE210575AF}"/>
          </ac:spMkLst>
        </pc:spChg>
      </pc:sldChg>
      <pc:sldChg chg="modSp new">
        <pc:chgData name="Colin Peters" userId="S::peterc@gloscol.ac.uk::c5adbb36-fac2-4d3f-b286-caf1b4e5ffe0" providerId="AD" clId="Web-{F11E81E1-EFD7-4839-BD72-4307D05C8587}" dt="2022-09-13T07:34:02.408" v="12" actId="20577"/>
        <pc:sldMkLst>
          <pc:docMk/>
          <pc:sldMk cId="2667283564" sldId="1572"/>
        </pc:sldMkLst>
        <pc:spChg chg="mod">
          <ac:chgData name="Colin Peters" userId="S::peterc@gloscol.ac.uk::c5adbb36-fac2-4d3f-b286-caf1b4e5ffe0" providerId="AD" clId="Web-{F11E81E1-EFD7-4839-BD72-4307D05C8587}" dt="2022-09-13T07:33:07.388" v="2" actId="20577"/>
          <ac:spMkLst>
            <pc:docMk/>
            <pc:sldMk cId="2667283564" sldId="1572"/>
            <ac:spMk id="2" creationId="{6C5F2CE9-3A3A-FD7F-93EA-6FA515603C9C}"/>
          </ac:spMkLst>
        </pc:spChg>
        <pc:spChg chg="mod">
          <ac:chgData name="Colin Peters" userId="S::peterc@gloscol.ac.uk::c5adbb36-fac2-4d3f-b286-caf1b4e5ffe0" providerId="AD" clId="Web-{F11E81E1-EFD7-4839-BD72-4307D05C8587}" dt="2022-09-13T07:34:02.408" v="12" actId="20577"/>
          <ac:spMkLst>
            <pc:docMk/>
            <pc:sldMk cId="2667283564" sldId="1572"/>
            <ac:spMk id="3" creationId="{7190150B-3076-B57E-D505-FA991156CA22}"/>
          </ac:spMkLst>
        </pc:spChg>
      </pc:sldChg>
      <pc:sldChg chg="modSp add replId">
        <pc:chgData name="Colin Peters" userId="S::peterc@gloscol.ac.uk::c5adbb36-fac2-4d3f-b286-caf1b4e5ffe0" providerId="AD" clId="Web-{F11E81E1-EFD7-4839-BD72-4307D05C8587}" dt="2022-09-13T07:35:57.432" v="18" actId="20577"/>
        <pc:sldMkLst>
          <pc:docMk/>
          <pc:sldMk cId="632680547" sldId="1573"/>
        </pc:sldMkLst>
        <pc:spChg chg="mod">
          <ac:chgData name="Colin Peters" userId="S::peterc@gloscol.ac.uk::c5adbb36-fac2-4d3f-b286-caf1b4e5ffe0" providerId="AD" clId="Web-{F11E81E1-EFD7-4839-BD72-4307D05C8587}" dt="2022-09-13T07:35:57.432" v="18" actId="20577"/>
          <ac:spMkLst>
            <pc:docMk/>
            <pc:sldMk cId="632680547" sldId="1573"/>
            <ac:spMk id="3" creationId="{E878D446-28D9-F114-18FB-6EBE210575AF}"/>
          </ac:spMkLst>
        </pc:spChg>
      </pc:sldChg>
      <pc:sldChg chg="modSp add replId">
        <pc:chgData name="Colin Peters" userId="S::peterc@gloscol.ac.uk::c5adbb36-fac2-4d3f-b286-caf1b4e5ffe0" providerId="AD" clId="Web-{F11E81E1-EFD7-4839-BD72-4307D05C8587}" dt="2022-09-13T07:37:34.986" v="26" actId="20577"/>
        <pc:sldMkLst>
          <pc:docMk/>
          <pc:sldMk cId="3635617818" sldId="1574"/>
        </pc:sldMkLst>
        <pc:spChg chg="mod">
          <ac:chgData name="Colin Peters" userId="S::peterc@gloscol.ac.uk::c5adbb36-fac2-4d3f-b286-caf1b4e5ffe0" providerId="AD" clId="Web-{F11E81E1-EFD7-4839-BD72-4307D05C8587}" dt="2022-09-13T07:37:34.986" v="26" actId="20577"/>
          <ac:spMkLst>
            <pc:docMk/>
            <pc:sldMk cId="3635617818" sldId="1574"/>
            <ac:spMk id="3" creationId="{E878D446-28D9-F114-18FB-6EBE210575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FF583322-4BB0-4536-9371-72C671568FA5}" type="datetimeFigureOut">
              <a:rPr lang="en-GB" smtClean="0"/>
              <a:t>16/09/2022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EDEE5-1CBC-43D9-B651-7798A41B076A}" type="slidenum">
              <a:rPr lang="en-GB" smtClean="0"/>
              <a:t>‹#›</a:t>
            </a:fld>
            <a:endParaRPr lang="en-GB"/>
          </a:p>
        </p:txBody>
      </p:sp>
    </p:spTree>
    <p:extLst>
      <p:ext uri="{BB962C8B-B14F-4D97-AF65-F5344CB8AC3E}">
        <p14:creationId xmlns:p14="http://schemas.microsoft.com/office/powerpoint/2010/main" val="324516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a:t>
            </a:fld>
            <a:endParaRPr lang="en-GB"/>
          </a:p>
        </p:txBody>
      </p:sp>
    </p:spTree>
    <p:extLst>
      <p:ext uri="{BB962C8B-B14F-4D97-AF65-F5344CB8AC3E}">
        <p14:creationId xmlns:p14="http://schemas.microsoft.com/office/powerpoint/2010/main" val="3757630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https://ifflab.org/6-types-of-hackers/</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21</a:t>
            </a:fld>
            <a:endParaRPr lang="en-GB"/>
          </a:p>
        </p:txBody>
      </p:sp>
    </p:spTree>
    <p:extLst>
      <p:ext uri="{BB962C8B-B14F-4D97-AF65-F5344CB8AC3E}">
        <p14:creationId xmlns:p14="http://schemas.microsoft.com/office/powerpoint/2010/main" val="426639206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71C07435-7A38-0F2A-C376-5BD2DA45485E}"/>
              </a:ext>
            </a:extLst>
          </p:cNvPr>
          <p:cNvSpPr>
            <a:spLocks noGrp="1" noChangeArrowheads="1"/>
          </p:cNvSpPr>
          <p:nvPr>
            <p:ph type="sldNum" sz="quarter" idx="5"/>
          </p:nvPr>
        </p:nvSpPr>
        <p:spPr>
          <a:ln/>
        </p:spPr>
        <p:txBody>
          <a:bodyPr/>
          <a:lstStyle/>
          <a:p>
            <a:fld id="{F0B8C91C-A650-4F57-BA96-2ED12E5A49A2}" type="slidenum">
              <a:rPr lang="en-US" altLang="en-US"/>
              <a:pPr/>
              <a:t>248</a:t>
            </a:fld>
            <a:endParaRPr lang="en-US" altLang="en-US"/>
          </a:p>
        </p:txBody>
      </p:sp>
      <p:sp>
        <p:nvSpPr>
          <p:cNvPr id="103426" name="Rectangle 2">
            <a:extLst>
              <a:ext uri="{FF2B5EF4-FFF2-40B4-BE49-F238E27FC236}">
                <a16:creationId xmlns:a16="http://schemas.microsoft.com/office/drawing/2014/main" id="{E30BABEC-BDA3-E3CD-8A6F-D482A0027BE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03427" name="Rectangle 3">
            <a:extLst>
              <a:ext uri="{FF2B5EF4-FFF2-40B4-BE49-F238E27FC236}">
                <a16:creationId xmlns:a16="http://schemas.microsoft.com/office/drawing/2014/main" id="{F8B002D0-AA5C-0E09-42D7-4E977805709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344EC3BE-8F7C-84B7-4021-3DB8881F1AEF}"/>
              </a:ext>
            </a:extLst>
          </p:cNvPr>
          <p:cNvSpPr>
            <a:spLocks noGrp="1" noChangeArrowheads="1"/>
          </p:cNvSpPr>
          <p:nvPr>
            <p:ph type="sldNum" sz="quarter" idx="5"/>
          </p:nvPr>
        </p:nvSpPr>
        <p:spPr>
          <a:ln/>
        </p:spPr>
        <p:txBody>
          <a:bodyPr/>
          <a:lstStyle/>
          <a:p>
            <a:fld id="{DC565FA0-C530-4909-978F-4594AB504654}" type="slidenum">
              <a:rPr lang="en-US" altLang="en-US"/>
              <a:pPr/>
              <a:t>249</a:t>
            </a:fld>
            <a:endParaRPr lang="en-US" altLang="en-US"/>
          </a:p>
        </p:txBody>
      </p:sp>
      <p:sp>
        <p:nvSpPr>
          <p:cNvPr id="105474" name="Rectangle 2">
            <a:extLst>
              <a:ext uri="{FF2B5EF4-FFF2-40B4-BE49-F238E27FC236}">
                <a16:creationId xmlns:a16="http://schemas.microsoft.com/office/drawing/2014/main" id="{4C366774-71A8-2553-C3B1-A09119A8E876}"/>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05475" name="Rectangle 3">
            <a:extLst>
              <a:ext uri="{FF2B5EF4-FFF2-40B4-BE49-F238E27FC236}">
                <a16:creationId xmlns:a16="http://schemas.microsoft.com/office/drawing/2014/main" id="{0AD9561F-11BD-F06F-72F0-6336BE0709E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04EBF236-EEC8-CFCA-325A-74870ADA7110}"/>
              </a:ext>
            </a:extLst>
          </p:cNvPr>
          <p:cNvSpPr>
            <a:spLocks noGrp="1" noChangeArrowheads="1"/>
          </p:cNvSpPr>
          <p:nvPr>
            <p:ph type="sldNum" sz="quarter" idx="5"/>
          </p:nvPr>
        </p:nvSpPr>
        <p:spPr>
          <a:ln/>
        </p:spPr>
        <p:txBody>
          <a:bodyPr/>
          <a:lstStyle/>
          <a:p>
            <a:fld id="{CDCD1AA7-1A34-4A3F-89D1-2BB72AA1C345}" type="slidenum">
              <a:rPr lang="en-US" altLang="en-US"/>
              <a:pPr/>
              <a:t>250</a:t>
            </a:fld>
            <a:endParaRPr lang="en-US" altLang="en-US"/>
          </a:p>
        </p:txBody>
      </p:sp>
      <p:sp>
        <p:nvSpPr>
          <p:cNvPr id="109570" name="Rectangle 2">
            <a:extLst>
              <a:ext uri="{FF2B5EF4-FFF2-40B4-BE49-F238E27FC236}">
                <a16:creationId xmlns:a16="http://schemas.microsoft.com/office/drawing/2014/main" id="{9EBBE42B-44D7-0C44-6270-8C3FAC2A1E1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09571" name="Rectangle 3">
            <a:extLst>
              <a:ext uri="{FF2B5EF4-FFF2-40B4-BE49-F238E27FC236}">
                <a16:creationId xmlns:a16="http://schemas.microsoft.com/office/drawing/2014/main" id="{62D83622-98D2-C044-9813-C7685700BD2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2DA0F5D7-C883-FD88-C5A1-F04E85FEB5DA}"/>
              </a:ext>
            </a:extLst>
          </p:cNvPr>
          <p:cNvSpPr>
            <a:spLocks noGrp="1" noChangeArrowheads="1"/>
          </p:cNvSpPr>
          <p:nvPr>
            <p:ph type="sldNum" sz="quarter" idx="5"/>
          </p:nvPr>
        </p:nvSpPr>
        <p:spPr>
          <a:ln/>
        </p:spPr>
        <p:txBody>
          <a:bodyPr/>
          <a:lstStyle/>
          <a:p>
            <a:fld id="{AB714C28-AEC3-4871-8B21-6DD152711D48}" type="slidenum">
              <a:rPr lang="en-US" altLang="en-US"/>
              <a:pPr/>
              <a:t>251</a:t>
            </a:fld>
            <a:endParaRPr lang="en-US" altLang="en-US"/>
          </a:p>
        </p:txBody>
      </p:sp>
      <p:sp>
        <p:nvSpPr>
          <p:cNvPr id="111618" name="Rectangle 2">
            <a:extLst>
              <a:ext uri="{FF2B5EF4-FFF2-40B4-BE49-F238E27FC236}">
                <a16:creationId xmlns:a16="http://schemas.microsoft.com/office/drawing/2014/main" id="{A6557C9D-67BD-18FD-148D-C24C4E0078C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1619" name="Rectangle 3">
            <a:extLst>
              <a:ext uri="{FF2B5EF4-FFF2-40B4-BE49-F238E27FC236}">
                <a16:creationId xmlns:a16="http://schemas.microsoft.com/office/drawing/2014/main" id="{73A78F42-5E6E-45A5-9FA9-AACF79D348A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EA21FEA0-C04A-906C-D3E1-9F4B21996182}"/>
              </a:ext>
            </a:extLst>
          </p:cNvPr>
          <p:cNvSpPr>
            <a:spLocks noGrp="1" noChangeArrowheads="1"/>
          </p:cNvSpPr>
          <p:nvPr>
            <p:ph type="sldNum" sz="quarter" idx="5"/>
          </p:nvPr>
        </p:nvSpPr>
        <p:spPr>
          <a:ln/>
        </p:spPr>
        <p:txBody>
          <a:bodyPr/>
          <a:lstStyle/>
          <a:p>
            <a:fld id="{8C270631-F86C-4AFC-BCF5-CA37E7039DCE}" type="slidenum">
              <a:rPr lang="en-US" altLang="en-US"/>
              <a:pPr/>
              <a:t>252</a:t>
            </a:fld>
            <a:endParaRPr lang="en-US" altLang="en-US"/>
          </a:p>
        </p:txBody>
      </p:sp>
      <p:sp>
        <p:nvSpPr>
          <p:cNvPr id="113666" name="Rectangle 2">
            <a:extLst>
              <a:ext uri="{FF2B5EF4-FFF2-40B4-BE49-F238E27FC236}">
                <a16:creationId xmlns:a16="http://schemas.microsoft.com/office/drawing/2014/main" id="{1D6AB278-311E-A4AE-5E6F-08D86E5E5FD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3667" name="Rectangle 3">
            <a:extLst>
              <a:ext uri="{FF2B5EF4-FFF2-40B4-BE49-F238E27FC236}">
                <a16:creationId xmlns:a16="http://schemas.microsoft.com/office/drawing/2014/main" id="{73D87F9E-738B-0C25-0230-6190E108204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1609BED3-B844-65FB-7A50-FBD3CC15464A}"/>
              </a:ext>
            </a:extLst>
          </p:cNvPr>
          <p:cNvSpPr>
            <a:spLocks noGrp="1" noChangeArrowheads="1"/>
          </p:cNvSpPr>
          <p:nvPr>
            <p:ph type="sldNum" sz="quarter" idx="5"/>
          </p:nvPr>
        </p:nvSpPr>
        <p:spPr>
          <a:ln/>
        </p:spPr>
        <p:txBody>
          <a:bodyPr/>
          <a:lstStyle/>
          <a:p>
            <a:fld id="{156D907C-4B0F-49D6-BE17-56884E1C83D5}" type="slidenum">
              <a:rPr lang="en-US" altLang="en-US"/>
              <a:pPr/>
              <a:t>253</a:t>
            </a:fld>
            <a:endParaRPr lang="en-US" altLang="en-US"/>
          </a:p>
        </p:txBody>
      </p:sp>
      <p:sp>
        <p:nvSpPr>
          <p:cNvPr id="115714" name="Rectangle 2">
            <a:extLst>
              <a:ext uri="{FF2B5EF4-FFF2-40B4-BE49-F238E27FC236}">
                <a16:creationId xmlns:a16="http://schemas.microsoft.com/office/drawing/2014/main" id="{A2992B55-5A83-E7BB-2777-95F194D9B0C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5715" name="Rectangle 3">
            <a:extLst>
              <a:ext uri="{FF2B5EF4-FFF2-40B4-BE49-F238E27FC236}">
                <a16:creationId xmlns:a16="http://schemas.microsoft.com/office/drawing/2014/main" id="{C5C04047-02B7-8F24-4A91-5282536AC41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FC291910-5200-6110-41F4-F8C7C164E063}"/>
              </a:ext>
            </a:extLst>
          </p:cNvPr>
          <p:cNvSpPr>
            <a:spLocks noGrp="1" noChangeArrowheads="1"/>
          </p:cNvSpPr>
          <p:nvPr>
            <p:ph type="sldNum" sz="quarter" idx="5"/>
          </p:nvPr>
        </p:nvSpPr>
        <p:spPr>
          <a:ln/>
        </p:spPr>
        <p:txBody>
          <a:bodyPr/>
          <a:lstStyle/>
          <a:p>
            <a:fld id="{D443E86F-D698-464A-9E76-CB477D6C4C17}" type="slidenum">
              <a:rPr lang="en-US" altLang="en-US"/>
              <a:pPr/>
              <a:t>254</a:t>
            </a:fld>
            <a:endParaRPr lang="en-US" altLang="en-US"/>
          </a:p>
        </p:txBody>
      </p:sp>
      <p:sp>
        <p:nvSpPr>
          <p:cNvPr id="117762" name="Rectangle 2">
            <a:extLst>
              <a:ext uri="{FF2B5EF4-FFF2-40B4-BE49-F238E27FC236}">
                <a16:creationId xmlns:a16="http://schemas.microsoft.com/office/drawing/2014/main" id="{69F200E5-4585-8063-50BB-CAF7B0A2F68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7763" name="Rectangle 3">
            <a:extLst>
              <a:ext uri="{FF2B5EF4-FFF2-40B4-BE49-F238E27FC236}">
                <a16:creationId xmlns:a16="http://schemas.microsoft.com/office/drawing/2014/main" id="{A6CCD3E0-BF56-511C-F78E-68729B4BF7B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A </a:t>
            </a:r>
            <a:r>
              <a:rPr lang="en-US" b="1" dirty="0"/>
              <a:t>proof of concept</a:t>
            </a:r>
            <a:r>
              <a:rPr lang="en-US" dirty="0"/>
              <a:t> (PoC) exploit is a non-harmful attack against a computer or network. PoC exploits are not meant to cause harm, but to show security weaknesses within software.</a:t>
            </a:r>
            <a:endParaRPr lang="en-US" alt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0E7F9D99-8DC8-143D-49F8-59BB72578E42}"/>
              </a:ext>
            </a:extLst>
          </p:cNvPr>
          <p:cNvSpPr>
            <a:spLocks noGrp="1" noChangeArrowheads="1"/>
          </p:cNvSpPr>
          <p:nvPr>
            <p:ph type="sldNum" sz="quarter" idx="5"/>
          </p:nvPr>
        </p:nvSpPr>
        <p:spPr>
          <a:ln/>
        </p:spPr>
        <p:txBody>
          <a:bodyPr/>
          <a:lstStyle/>
          <a:p>
            <a:fld id="{274F1167-2B05-4516-BC19-B5A46FE45711}" type="slidenum">
              <a:rPr lang="en-US" altLang="en-US"/>
              <a:pPr/>
              <a:t>255</a:t>
            </a:fld>
            <a:endParaRPr lang="en-US" altLang="en-US"/>
          </a:p>
        </p:txBody>
      </p:sp>
      <p:sp>
        <p:nvSpPr>
          <p:cNvPr id="119810" name="Rectangle 2">
            <a:extLst>
              <a:ext uri="{FF2B5EF4-FFF2-40B4-BE49-F238E27FC236}">
                <a16:creationId xmlns:a16="http://schemas.microsoft.com/office/drawing/2014/main" id="{8413D2FE-3B05-741C-DD7C-00A2F97800C5}"/>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9811" name="Rectangle 3">
            <a:extLst>
              <a:ext uri="{FF2B5EF4-FFF2-40B4-BE49-F238E27FC236}">
                <a16:creationId xmlns:a16="http://schemas.microsoft.com/office/drawing/2014/main" id="{E91EEA5B-E6BE-764F-C77D-9CA3AB6EF31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05A42BA5-D460-67A5-9FF6-41F01CB86912}"/>
              </a:ext>
            </a:extLst>
          </p:cNvPr>
          <p:cNvSpPr>
            <a:spLocks noGrp="1" noChangeArrowheads="1"/>
          </p:cNvSpPr>
          <p:nvPr>
            <p:ph type="sldNum" sz="quarter" idx="5"/>
          </p:nvPr>
        </p:nvSpPr>
        <p:spPr>
          <a:ln/>
        </p:spPr>
        <p:txBody>
          <a:bodyPr/>
          <a:lstStyle/>
          <a:p>
            <a:fld id="{735EB508-5B8F-4B8F-A2DF-E59E23E1A98A}" type="slidenum">
              <a:rPr lang="en-US" altLang="en-US"/>
              <a:pPr/>
              <a:t>256</a:t>
            </a:fld>
            <a:endParaRPr lang="en-US" altLang="en-US"/>
          </a:p>
        </p:txBody>
      </p:sp>
      <p:sp>
        <p:nvSpPr>
          <p:cNvPr id="121858" name="Rectangle 2">
            <a:extLst>
              <a:ext uri="{FF2B5EF4-FFF2-40B4-BE49-F238E27FC236}">
                <a16:creationId xmlns:a16="http://schemas.microsoft.com/office/drawing/2014/main" id="{0454933E-BA7F-C821-5A59-A3D6944E168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1859" name="Rectangle 3">
            <a:extLst>
              <a:ext uri="{FF2B5EF4-FFF2-40B4-BE49-F238E27FC236}">
                <a16:creationId xmlns:a16="http://schemas.microsoft.com/office/drawing/2014/main" id="{4703E510-39F3-A894-8252-CC7E108691F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dirty="0"/>
              <a:t>SA – System Administrator</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B5DC9995-6460-F60B-552C-9578BF99EA0D}"/>
              </a:ext>
            </a:extLst>
          </p:cNvPr>
          <p:cNvSpPr>
            <a:spLocks noGrp="1" noChangeArrowheads="1"/>
          </p:cNvSpPr>
          <p:nvPr>
            <p:ph type="sldNum" sz="quarter" idx="5"/>
          </p:nvPr>
        </p:nvSpPr>
        <p:spPr>
          <a:ln/>
        </p:spPr>
        <p:txBody>
          <a:bodyPr/>
          <a:lstStyle/>
          <a:p>
            <a:fld id="{4ADBEDEA-D9C3-4DEE-B047-58267210E8A0}" type="slidenum">
              <a:rPr lang="en-US" altLang="en-US"/>
              <a:pPr/>
              <a:t>257</a:t>
            </a:fld>
            <a:endParaRPr lang="en-US" altLang="en-US"/>
          </a:p>
        </p:txBody>
      </p:sp>
      <p:sp>
        <p:nvSpPr>
          <p:cNvPr id="123906" name="Rectangle 2">
            <a:extLst>
              <a:ext uri="{FF2B5EF4-FFF2-40B4-BE49-F238E27FC236}">
                <a16:creationId xmlns:a16="http://schemas.microsoft.com/office/drawing/2014/main" id="{35875F27-F42A-B7A1-E996-095AF2780753}"/>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3907" name="Rectangle 3">
            <a:extLst>
              <a:ext uri="{FF2B5EF4-FFF2-40B4-BE49-F238E27FC236}">
                <a16:creationId xmlns:a16="http://schemas.microsoft.com/office/drawing/2014/main" id="{5CB5677D-7B69-FED0-B38A-15C88C7D9EF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1540D7AD-841B-F784-A018-1B2A75ADC176}"/>
              </a:ext>
            </a:extLst>
          </p:cNvPr>
          <p:cNvSpPr>
            <a:spLocks noGrp="1" noChangeArrowheads="1"/>
          </p:cNvSpPr>
          <p:nvPr>
            <p:ph type="sldNum" sz="quarter" idx="5"/>
          </p:nvPr>
        </p:nvSpPr>
        <p:spPr>
          <a:ln/>
        </p:spPr>
        <p:txBody>
          <a:bodyPr/>
          <a:lstStyle/>
          <a:p>
            <a:fld id="{9518567F-E11E-4C68-94B8-6279A06B92A6}" type="slidenum">
              <a:rPr lang="en-US" altLang="en-US"/>
              <a:pPr/>
              <a:t>23</a:t>
            </a:fld>
            <a:endParaRPr lang="en-US"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D508737D-88FB-F7B2-168C-2C08344A18BC}"/>
              </a:ext>
            </a:extLst>
          </p:cNvPr>
          <p:cNvSpPr>
            <a:spLocks noGrp="1" noChangeArrowheads="1"/>
          </p:cNvSpPr>
          <p:nvPr>
            <p:ph type="sldNum" sz="quarter" idx="5"/>
          </p:nvPr>
        </p:nvSpPr>
        <p:spPr>
          <a:ln/>
        </p:spPr>
        <p:txBody>
          <a:bodyPr/>
          <a:lstStyle/>
          <a:p>
            <a:fld id="{70C7F55E-7D65-49A5-8D54-970569ABD317}" type="slidenum">
              <a:rPr lang="en-US" altLang="en-US"/>
              <a:pPr/>
              <a:t>258</a:t>
            </a:fld>
            <a:endParaRPr lang="en-US" altLang="en-US"/>
          </a:p>
        </p:txBody>
      </p:sp>
      <p:sp>
        <p:nvSpPr>
          <p:cNvPr id="125954" name="Rectangle 2">
            <a:extLst>
              <a:ext uri="{FF2B5EF4-FFF2-40B4-BE49-F238E27FC236}">
                <a16:creationId xmlns:a16="http://schemas.microsoft.com/office/drawing/2014/main" id="{3999117D-768A-AC81-0A08-0DC8F9A6390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5955" name="Rectangle 3">
            <a:extLst>
              <a:ext uri="{FF2B5EF4-FFF2-40B4-BE49-F238E27FC236}">
                <a16:creationId xmlns:a16="http://schemas.microsoft.com/office/drawing/2014/main" id="{19FD4576-3FF0-DEA3-1C08-5BC0A5A77BF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DA75AE20-2914-A4B6-F4C3-E7E4DA563E4F}"/>
              </a:ext>
            </a:extLst>
          </p:cNvPr>
          <p:cNvSpPr>
            <a:spLocks noGrp="1" noChangeArrowheads="1"/>
          </p:cNvSpPr>
          <p:nvPr>
            <p:ph type="sldNum" sz="quarter" idx="5"/>
          </p:nvPr>
        </p:nvSpPr>
        <p:spPr>
          <a:ln/>
        </p:spPr>
        <p:txBody>
          <a:bodyPr/>
          <a:lstStyle/>
          <a:p>
            <a:fld id="{F74EB638-7486-4CBA-9D9C-52F24E5332B6}" type="slidenum">
              <a:rPr lang="en-US" altLang="en-US"/>
              <a:pPr/>
              <a:t>259</a:t>
            </a:fld>
            <a:endParaRPr lang="en-US" altLang="en-US"/>
          </a:p>
        </p:txBody>
      </p:sp>
      <p:sp>
        <p:nvSpPr>
          <p:cNvPr id="128002" name="Rectangle 2">
            <a:extLst>
              <a:ext uri="{FF2B5EF4-FFF2-40B4-BE49-F238E27FC236}">
                <a16:creationId xmlns:a16="http://schemas.microsoft.com/office/drawing/2014/main" id="{FA763358-16FA-13D0-EE59-CCE69F08E01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8003" name="Rectangle 3">
            <a:extLst>
              <a:ext uri="{FF2B5EF4-FFF2-40B4-BE49-F238E27FC236}">
                <a16:creationId xmlns:a16="http://schemas.microsoft.com/office/drawing/2014/main" id="{638CBB73-17AA-531A-09D7-B802FC2BD38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A9BB7032-03DC-6558-0000-8306A1536EAA}"/>
              </a:ext>
            </a:extLst>
          </p:cNvPr>
          <p:cNvSpPr>
            <a:spLocks noGrp="1" noChangeArrowheads="1"/>
          </p:cNvSpPr>
          <p:nvPr>
            <p:ph type="sldNum" sz="quarter" idx="5"/>
          </p:nvPr>
        </p:nvSpPr>
        <p:spPr>
          <a:ln/>
        </p:spPr>
        <p:txBody>
          <a:bodyPr/>
          <a:lstStyle/>
          <a:p>
            <a:fld id="{4D3C3930-7F90-4D33-A9D9-A61B999921EA}" type="slidenum">
              <a:rPr lang="en-US" altLang="en-US"/>
              <a:pPr/>
              <a:t>260</a:t>
            </a:fld>
            <a:endParaRPr lang="en-US" altLang="en-US"/>
          </a:p>
        </p:txBody>
      </p:sp>
      <p:sp>
        <p:nvSpPr>
          <p:cNvPr id="130050" name="Rectangle 2">
            <a:extLst>
              <a:ext uri="{FF2B5EF4-FFF2-40B4-BE49-F238E27FC236}">
                <a16:creationId xmlns:a16="http://schemas.microsoft.com/office/drawing/2014/main" id="{7428783D-4A14-CF5F-5615-D8C17799844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30051" name="Rectangle 3">
            <a:extLst>
              <a:ext uri="{FF2B5EF4-FFF2-40B4-BE49-F238E27FC236}">
                <a16:creationId xmlns:a16="http://schemas.microsoft.com/office/drawing/2014/main" id="{E72BA345-3B6A-1300-13DF-B36CBA72FEB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EA45ED35-338E-49B8-50AA-9F3C21FEB4C1}"/>
              </a:ext>
            </a:extLst>
          </p:cNvPr>
          <p:cNvSpPr>
            <a:spLocks noGrp="1" noChangeArrowheads="1"/>
          </p:cNvSpPr>
          <p:nvPr>
            <p:ph type="sldNum" sz="quarter" idx="5"/>
          </p:nvPr>
        </p:nvSpPr>
        <p:spPr>
          <a:ln/>
        </p:spPr>
        <p:txBody>
          <a:bodyPr/>
          <a:lstStyle/>
          <a:p>
            <a:fld id="{BE0D1C1C-E014-4673-A85A-D90711BA0C48}" type="slidenum">
              <a:rPr lang="en-US" altLang="en-US"/>
              <a:pPr/>
              <a:t>261</a:t>
            </a:fld>
            <a:endParaRPr lang="en-US" altLang="en-US"/>
          </a:p>
        </p:txBody>
      </p:sp>
      <p:sp>
        <p:nvSpPr>
          <p:cNvPr id="132098" name="Rectangle 2">
            <a:extLst>
              <a:ext uri="{FF2B5EF4-FFF2-40B4-BE49-F238E27FC236}">
                <a16:creationId xmlns:a16="http://schemas.microsoft.com/office/drawing/2014/main" id="{4156957B-D2A4-D0CF-3F28-52BEAEA013A6}"/>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32099" name="Rectangle 3">
            <a:extLst>
              <a:ext uri="{FF2B5EF4-FFF2-40B4-BE49-F238E27FC236}">
                <a16:creationId xmlns:a16="http://schemas.microsoft.com/office/drawing/2014/main" id="{B59A9E93-1B91-2D10-A500-97A8525E47E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dirty="0"/>
              <a:t>Security Manager</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AF7037DF-8BE6-CE9C-C35F-A08C4B2F9F91}"/>
              </a:ext>
            </a:extLst>
          </p:cNvPr>
          <p:cNvSpPr>
            <a:spLocks noGrp="1" noChangeArrowheads="1"/>
          </p:cNvSpPr>
          <p:nvPr>
            <p:ph type="sldNum" sz="quarter" idx="5"/>
          </p:nvPr>
        </p:nvSpPr>
        <p:spPr>
          <a:ln/>
        </p:spPr>
        <p:txBody>
          <a:bodyPr/>
          <a:lstStyle/>
          <a:p>
            <a:fld id="{8CCCFDF0-FDE5-43EE-AB09-40096D158DFB}" type="slidenum">
              <a:rPr lang="en-US" altLang="en-US"/>
              <a:pPr/>
              <a:t>262</a:t>
            </a:fld>
            <a:endParaRPr lang="en-US" altLang="en-US"/>
          </a:p>
        </p:txBody>
      </p:sp>
      <p:sp>
        <p:nvSpPr>
          <p:cNvPr id="134146" name="Rectangle 2">
            <a:extLst>
              <a:ext uri="{FF2B5EF4-FFF2-40B4-BE49-F238E27FC236}">
                <a16:creationId xmlns:a16="http://schemas.microsoft.com/office/drawing/2014/main" id="{6B92E464-E8DB-AD31-B7AC-ECEFA8EA4EAA}"/>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34147" name="Rectangle 3">
            <a:extLst>
              <a:ext uri="{FF2B5EF4-FFF2-40B4-BE49-F238E27FC236}">
                <a16:creationId xmlns:a16="http://schemas.microsoft.com/office/drawing/2014/main" id="{93007EB3-5A02-FEC7-7A03-B21F5781727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ED14053D-703D-7D06-0339-71C82411605E}"/>
              </a:ext>
            </a:extLst>
          </p:cNvPr>
          <p:cNvSpPr>
            <a:spLocks noGrp="1" noChangeArrowheads="1"/>
          </p:cNvSpPr>
          <p:nvPr>
            <p:ph type="sldNum" sz="quarter" idx="5"/>
          </p:nvPr>
        </p:nvSpPr>
        <p:spPr>
          <a:ln/>
        </p:spPr>
        <p:txBody>
          <a:bodyPr/>
          <a:lstStyle/>
          <a:p>
            <a:fld id="{E806BED3-6768-44A0-B0C0-F17727C8D9CD}" type="slidenum">
              <a:rPr lang="en-US" altLang="en-US"/>
              <a:pPr/>
              <a:t>263</a:t>
            </a:fld>
            <a:endParaRPr lang="en-US" altLang="en-US"/>
          </a:p>
        </p:txBody>
      </p:sp>
      <p:sp>
        <p:nvSpPr>
          <p:cNvPr id="136194" name="Rectangle 2">
            <a:extLst>
              <a:ext uri="{FF2B5EF4-FFF2-40B4-BE49-F238E27FC236}">
                <a16:creationId xmlns:a16="http://schemas.microsoft.com/office/drawing/2014/main" id="{71483B60-D5B2-31E9-15E0-F19E056A6AD3}"/>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36195" name="Rectangle 3">
            <a:extLst>
              <a:ext uri="{FF2B5EF4-FFF2-40B4-BE49-F238E27FC236}">
                <a16:creationId xmlns:a16="http://schemas.microsoft.com/office/drawing/2014/main" id="{82D2C702-4CF9-EA3A-A1E2-6101A9DEFDF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AE722DB4-5483-4B4D-3F7C-BD9614B778C4}"/>
              </a:ext>
            </a:extLst>
          </p:cNvPr>
          <p:cNvSpPr>
            <a:spLocks noGrp="1" noChangeArrowheads="1"/>
          </p:cNvSpPr>
          <p:nvPr>
            <p:ph type="sldNum" sz="quarter" idx="5"/>
          </p:nvPr>
        </p:nvSpPr>
        <p:spPr>
          <a:ln/>
        </p:spPr>
        <p:txBody>
          <a:bodyPr/>
          <a:lstStyle/>
          <a:p>
            <a:fld id="{5AB247C3-BC4D-4CD4-A1C1-EFD2790D371F}" type="slidenum">
              <a:rPr lang="en-US" altLang="en-US"/>
              <a:pPr/>
              <a:t>264</a:t>
            </a:fld>
            <a:endParaRPr lang="en-US" altLang="en-US"/>
          </a:p>
        </p:txBody>
      </p:sp>
      <p:sp>
        <p:nvSpPr>
          <p:cNvPr id="201730" name="Rectangle 2">
            <a:extLst>
              <a:ext uri="{FF2B5EF4-FFF2-40B4-BE49-F238E27FC236}">
                <a16:creationId xmlns:a16="http://schemas.microsoft.com/office/drawing/2014/main" id="{66170FBC-7ACA-2CF9-1057-9F1A2DB07063}"/>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01731" name="Rectangle 3">
            <a:extLst>
              <a:ext uri="{FF2B5EF4-FFF2-40B4-BE49-F238E27FC236}">
                <a16:creationId xmlns:a16="http://schemas.microsoft.com/office/drawing/2014/main" id="{F0BE2F8F-08FF-A640-5749-2F8EE0928BA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40073643-60BD-BFF4-C687-5A11B95F0527}"/>
              </a:ext>
            </a:extLst>
          </p:cNvPr>
          <p:cNvSpPr>
            <a:spLocks noGrp="1" noChangeArrowheads="1"/>
          </p:cNvSpPr>
          <p:nvPr>
            <p:ph type="sldNum" sz="quarter" idx="5"/>
          </p:nvPr>
        </p:nvSpPr>
        <p:spPr>
          <a:ln/>
        </p:spPr>
        <p:txBody>
          <a:bodyPr/>
          <a:lstStyle/>
          <a:p>
            <a:fld id="{93026494-F5BB-45FA-B777-0F2818B09D64}" type="slidenum">
              <a:rPr lang="en-US" altLang="en-US"/>
              <a:pPr/>
              <a:t>265</a:t>
            </a:fld>
            <a:endParaRPr lang="en-US" altLang="en-US"/>
          </a:p>
        </p:txBody>
      </p:sp>
      <p:sp>
        <p:nvSpPr>
          <p:cNvPr id="211970" name="Rectangle 2">
            <a:extLst>
              <a:ext uri="{FF2B5EF4-FFF2-40B4-BE49-F238E27FC236}">
                <a16:creationId xmlns:a16="http://schemas.microsoft.com/office/drawing/2014/main" id="{C8E619B7-006D-1811-F800-559E1A04AB3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11971" name="Rectangle 3">
            <a:extLst>
              <a:ext uri="{FF2B5EF4-FFF2-40B4-BE49-F238E27FC236}">
                <a16:creationId xmlns:a16="http://schemas.microsoft.com/office/drawing/2014/main" id="{1E2488F9-632F-4893-A608-BB8C50266EB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BE80540B-3F67-552B-08C3-5F8F38417CE9}"/>
              </a:ext>
            </a:extLst>
          </p:cNvPr>
          <p:cNvSpPr>
            <a:spLocks noGrp="1" noChangeArrowheads="1"/>
          </p:cNvSpPr>
          <p:nvPr>
            <p:ph type="sldNum" sz="quarter" idx="5"/>
          </p:nvPr>
        </p:nvSpPr>
        <p:spPr>
          <a:ln/>
        </p:spPr>
        <p:txBody>
          <a:bodyPr/>
          <a:lstStyle/>
          <a:p>
            <a:fld id="{25A641BC-689D-48FF-A72E-169F1B710C7B}" type="slidenum">
              <a:rPr lang="en-US" altLang="en-US"/>
              <a:pPr/>
              <a:t>266</a:t>
            </a:fld>
            <a:endParaRPr lang="en-US" altLang="en-US"/>
          </a:p>
        </p:txBody>
      </p:sp>
      <p:sp>
        <p:nvSpPr>
          <p:cNvPr id="214018" name="Rectangle 2">
            <a:extLst>
              <a:ext uri="{FF2B5EF4-FFF2-40B4-BE49-F238E27FC236}">
                <a16:creationId xmlns:a16="http://schemas.microsoft.com/office/drawing/2014/main" id="{E74A6410-ABFD-98B2-3FFB-DBA389E9CB4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14019" name="Rectangle 3">
            <a:extLst>
              <a:ext uri="{FF2B5EF4-FFF2-40B4-BE49-F238E27FC236}">
                <a16:creationId xmlns:a16="http://schemas.microsoft.com/office/drawing/2014/main" id="{1C917997-22A2-4857-CCAE-FDBE7BDC6B0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4DF53362-A446-CFEB-48B3-759FC7FBC0DB}"/>
              </a:ext>
            </a:extLst>
          </p:cNvPr>
          <p:cNvSpPr>
            <a:spLocks noGrp="1" noChangeArrowheads="1"/>
          </p:cNvSpPr>
          <p:nvPr>
            <p:ph type="sldNum" sz="quarter" idx="5"/>
          </p:nvPr>
        </p:nvSpPr>
        <p:spPr>
          <a:ln/>
        </p:spPr>
        <p:txBody>
          <a:bodyPr/>
          <a:lstStyle/>
          <a:p>
            <a:fld id="{06730637-7168-49CC-B6CE-4DE7B319CF9B}" type="slidenum">
              <a:rPr lang="en-US" altLang="en-US"/>
              <a:pPr/>
              <a:t>267</a:t>
            </a:fld>
            <a:endParaRPr lang="en-US" altLang="en-US"/>
          </a:p>
        </p:txBody>
      </p:sp>
      <p:sp>
        <p:nvSpPr>
          <p:cNvPr id="216066" name="Rectangle 2">
            <a:extLst>
              <a:ext uri="{FF2B5EF4-FFF2-40B4-BE49-F238E27FC236}">
                <a16:creationId xmlns:a16="http://schemas.microsoft.com/office/drawing/2014/main" id="{526D8649-2407-775B-0F87-3B71A64DFD5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16067" name="Rectangle 3">
            <a:extLst>
              <a:ext uri="{FF2B5EF4-FFF2-40B4-BE49-F238E27FC236}">
                <a16:creationId xmlns:a16="http://schemas.microsoft.com/office/drawing/2014/main" id="{BC5E0CD8-9FA0-94A0-1120-53B27A704AB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AD86C76E-D61A-F74C-DECA-3C828694E3C0}"/>
              </a:ext>
            </a:extLst>
          </p:cNvPr>
          <p:cNvSpPr>
            <a:spLocks noGrp="1" noChangeArrowheads="1"/>
          </p:cNvSpPr>
          <p:nvPr>
            <p:ph type="sldNum" sz="quarter" idx="5"/>
          </p:nvPr>
        </p:nvSpPr>
        <p:spPr>
          <a:ln/>
        </p:spPr>
        <p:txBody>
          <a:bodyPr/>
          <a:lstStyle/>
          <a:p>
            <a:fld id="{BEFB669D-C7E5-40F8-B763-982998713E4F}" type="slidenum">
              <a:rPr lang="en-US" altLang="en-US"/>
              <a:pPr/>
              <a:t>24</a:t>
            </a:fld>
            <a:endParaRPr lang="en-US"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48A16AE2-F6FC-B118-F66A-C315D45EECB6}"/>
              </a:ext>
            </a:extLst>
          </p:cNvPr>
          <p:cNvSpPr>
            <a:spLocks noGrp="1" noChangeArrowheads="1"/>
          </p:cNvSpPr>
          <p:nvPr>
            <p:ph type="sldNum" sz="quarter" idx="5"/>
          </p:nvPr>
        </p:nvSpPr>
        <p:spPr>
          <a:ln/>
        </p:spPr>
        <p:txBody>
          <a:bodyPr/>
          <a:lstStyle/>
          <a:p>
            <a:fld id="{79BBF969-19E7-4446-9BC4-C3E8C0082BB4}" type="slidenum">
              <a:rPr lang="en-US" altLang="en-US"/>
              <a:pPr/>
              <a:t>268</a:t>
            </a:fld>
            <a:endParaRPr lang="en-US" altLang="en-US"/>
          </a:p>
        </p:txBody>
      </p:sp>
      <p:sp>
        <p:nvSpPr>
          <p:cNvPr id="218114" name="Rectangle 2">
            <a:extLst>
              <a:ext uri="{FF2B5EF4-FFF2-40B4-BE49-F238E27FC236}">
                <a16:creationId xmlns:a16="http://schemas.microsoft.com/office/drawing/2014/main" id="{1B5F8CA5-B984-BF73-A1A9-E98EFBD2930C}"/>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18115" name="Rectangle 3">
            <a:extLst>
              <a:ext uri="{FF2B5EF4-FFF2-40B4-BE49-F238E27FC236}">
                <a16:creationId xmlns:a16="http://schemas.microsoft.com/office/drawing/2014/main" id="{D4043C05-68D9-8205-F6C3-41EF1452668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2BF73874-56BD-28F4-58A3-FA8492CB9F35}"/>
              </a:ext>
            </a:extLst>
          </p:cNvPr>
          <p:cNvSpPr>
            <a:spLocks noGrp="1" noChangeArrowheads="1"/>
          </p:cNvSpPr>
          <p:nvPr>
            <p:ph type="sldNum" sz="quarter" idx="5"/>
          </p:nvPr>
        </p:nvSpPr>
        <p:spPr>
          <a:ln/>
        </p:spPr>
        <p:txBody>
          <a:bodyPr/>
          <a:lstStyle/>
          <a:p>
            <a:fld id="{EAF3A9CD-8443-463A-9D6F-B34B64F6E189}" type="slidenum">
              <a:rPr lang="en-US" altLang="en-US"/>
              <a:pPr/>
              <a:t>269</a:t>
            </a:fld>
            <a:endParaRPr lang="en-US" altLang="en-US"/>
          </a:p>
        </p:txBody>
      </p:sp>
      <p:sp>
        <p:nvSpPr>
          <p:cNvPr id="220162" name="Rectangle 2">
            <a:extLst>
              <a:ext uri="{FF2B5EF4-FFF2-40B4-BE49-F238E27FC236}">
                <a16:creationId xmlns:a16="http://schemas.microsoft.com/office/drawing/2014/main" id="{5C5EEED9-8291-5AA7-0120-A6A1E4A84D9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0163" name="Rectangle 3">
            <a:extLst>
              <a:ext uri="{FF2B5EF4-FFF2-40B4-BE49-F238E27FC236}">
                <a16:creationId xmlns:a16="http://schemas.microsoft.com/office/drawing/2014/main" id="{409383A9-2EB0-9081-3CC7-016BF2ADC94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84539A4F-6114-990B-57ED-6D9321A0A0F5}"/>
              </a:ext>
            </a:extLst>
          </p:cNvPr>
          <p:cNvSpPr>
            <a:spLocks noGrp="1" noChangeArrowheads="1"/>
          </p:cNvSpPr>
          <p:nvPr>
            <p:ph type="sldNum" sz="quarter" idx="5"/>
          </p:nvPr>
        </p:nvSpPr>
        <p:spPr>
          <a:ln/>
        </p:spPr>
        <p:txBody>
          <a:bodyPr/>
          <a:lstStyle/>
          <a:p>
            <a:fld id="{FCEFB22B-E35F-4E08-BB20-FC8DFDAC70ED}" type="slidenum">
              <a:rPr lang="en-US" altLang="en-US"/>
              <a:pPr/>
              <a:t>270</a:t>
            </a:fld>
            <a:endParaRPr lang="en-US" altLang="en-US"/>
          </a:p>
        </p:txBody>
      </p:sp>
      <p:sp>
        <p:nvSpPr>
          <p:cNvPr id="222210" name="Rectangle 1026">
            <a:extLst>
              <a:ext uri="{FF2B5EF4-FFF2-40B4-BE49-F238E27FC236}">
                <a16:creationId xmlns:a16="http://schemas.microsoft.com/office/drawing/2014/main" id="{9D27FD51-15A1-7955-4BA5-2C5686F64745}"/>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2211" name="Rectangle 1027">
            <a:extLst>
              <a:ext uri="{FF2B5EF4-FFF2-40B4-BE49-F238E27FC236}">
                <a16:creationId xmlns:a16="http://schemas.microsoft.com/office/drawing/2014/main" id="{9A4C7CFF-1E94-3818-CD40-793EEF9F335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A6B66D9C-528D-30BF-5ECF-4A4975F28F62}"/>
              </a:ext>
            </a:extLst>
          </p:cNvPr>
          <p:cNvSpPr>
            <a:spLocks noGrp="1" noChangeArrowheads="1"/>
          </p:cNvSpPr>
          <p:nvPr>
            <p:ph type="sldNum" sz="quarter" idx="5"/>
          </p:nvPr>
        </p:nvSpPr>
        <p:spPr>
          <a:ln/>
        </p:spPr>
        <p:txBody>
          <a:bodyPr/>
          <a:lstStyle/>
          <a:p>
            <a:fld id="{252C605B-D503-40C8-A0F4-C4A7AF3CA46B}" type="slidenum">
              <a:rPr lang="en-US" altLang="en-US"/>
              <a:pPr/>
              <a:t>271</a:t>
            </a:fld>
            <a:endParaRPr lang="en-US" altLang="en-US"/>
          </a:p>
        </p:txBody>
      </p:sp>
      <p:sp>
        <p:nvSpPr>
          <p:cNvPr id="224258" name="Rectangle 2">
            <a:extLst>
              <a:ext uri="{FF2B5EF4-FFF2-40B4-BE49-F238E27FC236}">
                <a16:creationId xmlns:a16="http://schemas.microsoft.com/office/drawing/2014/main" id="{B9D12186-9D33-D224-1EC4-B0D2BC1763F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4259" name="Rectangle 3">
            <a:extLst>
              <a:ext uri="{FF2B5EF4-FFF2-40B4-BE49-F238E27FC236}">
                <a16:creationId xmlns:a16="http://schemas.microsoft.com/office/drawing/2014/main" id="{B9429E41-E011-D13B-9727-5A9B822A6C5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CBB5ADB1-3F4C-E8BE-4B25-6F5CD21B46D8}"/>
              </a:ext>
            </a:extLst>
          </p:cNvPr>
          <p:cNvSpPr>
            <a:spLocks noGrp="1" noChangeArrowheads="1"/>
          </p:cNvSpPr>
          <p:nvPr>
            <p:ph type="sldNum" sz="quarter" idx="5"/>
          </p:nvPr>
        </p:nvSpPr>
        <p:spPr>
          <a:ln/>
        </p:spPr>
        <p:txBody>
          <a:bodyPr/>
          <a:lstStyle/>
          <a:p>
            <a:fld id="{60FEE894-9C50-4BA7-B12A-2F8D99105D72}" type="slidenum">
              <a:rPr lang="en-US" altLang="en-US"/>
              <a:pPr/>
              <a:t>272</a:t>
            </a:fld>
            <a:endParaRPr lang="en-US" altLang="en-US"/>
          </a:p>
        </p:txBody>
      </p:sp>
      <p:sp>
        <p:nvSpPr>
          <p:cNvPr id="226306" name="Rectangle 1026">
            <a:extLst>
              <a:ext uri="{FF2B5EF4-FFF2-40B4-BE49-F238E27FC236}">
                <a16:creationId xmlns:a16="http://schemas.microsoft.com/office/drawing/2014/main" id="{D24C870E-6245-6D67-4CB2-E459DE958FBA}"/>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6307" name="Rectangle 1027">
            <a:extLst>
              <a:ext uri="{FF2B5EF4-FFF2-40B4-BE49-F238E27FC236}">
                <a16:creationId xmlns:a16="http://schemas.microsoft.com/office/drawing/2014/main" id="{64CD6D6F-38DB-1BD4-8182-D5CBF3D61DF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7718964F-B2CA-2ADA-F7BD-D1F885291E71}"/>
              </a:ext>
            </a:extLst>
          </p:cNvPr>
          <p:cNvSpPr>
            <a:spLocks noGrp="1" noChangeArrowheads="1"/>
          </p:cNvSpPr>
          <p:nvPr>
            <p:ph type="sldNum" sz="quarter" idx="5"/>
          </p:nvPr>
        </p:nvSpPr>
        <p:spPr>
          <a:ln/>
        </p:spPr>
        <p:txBody>
          <a:bodyPr/>
          <a:lstStyle/>
          <a:p>
            <a:fld id="{FD6845CF-8B7E-4956-AF67-44902A0B17E8}" type="slidenum">
              <a:rPr lang="en-US" altLang="en-US"/>
              <a:pPr/>
              <a:t>273</a:t>
            </a:fld>
            <a:endParaRPr lang="en-US" altLang="en-US"/>
          </a:p>
        </p:txBody>
      </p:sp>
      <p:sp>
        <p:nvSpPr>
          <p:cNvPr id="228354" name="Rectangle 2">
            <a:extLst>
              <a:ext uri="{FF2B5EF4-FFF2-40B4-BE49-F238E27FC236}">
                <a16:creationId xmlns:a16="http://schemas.microsoft.com/office/drawing/2014/main" id="{813063C4-6C45-2B55-3EEE-0B1E2216D74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8355" name="Rectangle 3">
            <a:extLst>
              <a:ext uri="{FF2B5EF4-FFF2-40B4-BE49-F238E27FC236}">
                <a16:creationId xmlns:a16="http://schemas.microsoft.com/office/drawing/2014/main" id="{AEEF6841-4CC3-E453-3262-B471B78067B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69FBF5FE-07E3-519A-1C99-C7EA82F11785}"/>
              </a:ext>
            </a:extLst>
          </p:cNvPr>
          <p:cNvSpPr>
            <a:spLocks noGrp="1" noChangeArrowheads="1"/>
          </p:cNvSpPr>
          <p:nvPr>
            <p:ph type="sldNum" sz="quarter" idx="5"/>
          </p:nvPr>
        </p:nvSpPr>
        <p:spPr>
          <a:ln/>
        </p:spPr>
        <p:txBody>
          <a:bodyPr/>
          <a:lstStyle/>
          <a:p>
            <a:fld id="{D5817BD9-0B94-4501-A0C1-565DAED1601C}" type="slidenum">
              <a:rPr lang="en-US" altLang="en-US"/>
              <a:pPr/>
              <a:t>274</a:t>
            </a:fld>
            <a:endParaRPr lang="en-US" altLang="en-US"/>
          </a:p>
        </p:txBody>
      </p:sp>
      <p:sp>
        <p:nvSpPr>
          <p:cNvPr id="230402" name="Rectangle 1026">
            <a:extLst>
              <a:ext uri="{FF2B5EF4-FFF2-40B4-BE49-F238E27FC236}">
                <a16:creationId xmlns:a16="http://schemas.microsoft.com/office/drawing/2014/main" id="{59692A47-379F-2D00-50B5-2DBEEE4D80C3}"/>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3" name="Rectangle 1027">
            <a:extLst>
              <a:ext uri="{FF2B5EF4-FFF2-40B4-BE49-F238E27FC236}">
                <a16:creationId xmlns:a16="http://schemas.microsoft.com/office/drawing/2014/main" id="{0083217A-1D72-8C41-9B36-0BF0F36CA6F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5B7BBFFA-C141-CA72-F0EF-15BA4D4E3855}"/>
              </a:ext>
            </a:extLst>
          </p:cNvPr>
          <p:cNvSpPr>
            <a:spLocks noGrp="1" noChangeArrowheads="1"/>
          </p:cNvSpPr>
          <p:nvPr>
            <p:ph type="sldNum" sz="quarter" idx="5"/>
          </p:nvPr>
        </p:nvSpPr>
        <p:spPr>
          <a:ln/>
        </p:spPr>
        <p:txBody>
          <a:bodyPr/>
          <a:lstStyle/>
          <a:p>
            <a:fld id="{A603EDD9-8B5E-4A59-865C-E7C87B18600B}" type="slidenum">
              <a:rPr lang="en-US" altLang="en-US"/>
              <a:pPr/>
              <a:t>275</a:t>
            </a:fld>
            <a:endParaRPr lang="en-US" altLang="en-US"/>
          </a:p>
        </p:txBody>
      </p:sp>
      <p:sp>
        <p:nvSpPr>
          <p:cNvPr id="232450" name="Rectangle 2">
            <a:extLst>
              <a:ext uri="{FF2B5EF4-FFF2-40B4-BE49-F238E27FC236}">
                <a16:creationId xmlns:a16="http://schemas.microsoft.com/office/drawing/2014/main" id="{3FD3A56D-7F10-3EDF-5778-A251BE9C13D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2451" name="Rectangle 3">
            <a:extLst>
              <a:ext uri="{FF2B5EF4-FFF2-40B4-BE49-F238E27FC236}">
                <a16:creationId xmlns:a16="http://schemas.microsoft.com/office/drawing/2014/main" id="{64C1EB22-D9E8-2377-23BC-0F9C582B889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0CD12970-672F-15BD-9A63-6463D384AFC3}"/>
              </a:ext>
            </a:extLst>
          </p:cNvPr>
          <p:cNvSpPr>
            <a:spLocks noGrp="1" noChangeArrowheads="1"/>
          </p:cNvSpPr>
          <p:nvPr>
            <p:ph type="sldNum" sz="quarter" idx="5"/>
          </p:nvPr>
        </p:nvSpPr>
        <p:spPr>
          <a:ln/>
        </p:spPr>
        <p:txBody>
          <a:bodyPr/>
          <a:lstStyle/>
          <a:p>
            <a:fld id="{29473BC6-8FFB-486B-BCC6-0825B238A286}" type="slidenum">
              <a:rPr lang="en-US" altLang="en-US"/>
              <a:pPr/>
              <a:t>276</a:t>
            </a:fld>
            <a:endParaRPr lang="en-US" altLang="en-US"/>
          </a:p>
        </p:txBody>
      </p:sp>
      <p:sp>
        <p:nvSpPr>
          <p:cNvPr id="234498" name="Rectangle 1026">
            <a:extLst>
              <a:ext uri="{FF2B5EF4-FFF2-40B4-BE49-F238E27FC236}">
                <a16:creationId xmlns:a16="http://schemas.microsoft.com/office/drawing/2014/main" id="{C74711CD-BE05-EFDD-806D-60D5DD24FE2F}"/>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4499" name="Rectangle 1027">
            <a:extLst>
              <a:ext uri="{FF2B5EF4-FFF2-40B4-BE49-F238E27FC236}">
                <a16:creationId xmlns:a16="http://schemas.microsoft.com/office/drawing/2014/main" id="{06C42712-194C-6945-EB07-083526FC99B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2A10F146-C89C-9C33-BF06-4B6B5772400B}"/>
              </a:ext>
            </a:extLst>
          </p:cNvPr>
          <p:cNvSpPr>
            <a:spLocks noGrp="1" noChangeArrowheads="1"/>
          </p:cNvSpPr>
          <p:nvPr>
            <p:ph type="sldNum" sz="quarter" idx="5"/>
          </p:nvPr>
        </p:nvSpPr>
        <p:spPr>
          <a:ln/>
        </p:spPr>
        <p:txBody>
          <a:bodyPr/>
          <a:lstStyle/>
          <a:p>
            <a:fld id="{1AE3AA06-EB11-47B8-A461-F75274987FDE}" type="slidenum">
              <a:rPr lang="en-US" altLang="en-US"/>
              <a:pPr/>
              <a:t>277</a:t>
            </a:fld>
            <a:endParaRPr lang="en-US" altLang="en-US"/>
          </a:p>
        </p:txBody>
      </p:sp>
      <p:sp>
        <p:nvSpPr>
          <p:cNvPr id="236546" name="Rectangle 2">
            <a:extLst>
              <a:ext uri="{FF2B5EF4-FFF2-40B4-BE49-F238E27FC236}">
                <a16:creationId xmlns:a16="http://schemas.microsoft.com/office/drawing/2014/main" id="{DF03A741-260A-0479-CCCC-E111361866D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6547" name="Rectangle 3">
            <a:extLst>
              <a:ext uri="{FF2B5EF4-FFF2-40B4-BE49-F238E27FC236}">
                <a16:creationId xmlns:a16="http://schemas.microsoft.com/office/drawing/2014/main" id="{F1907BA4-4A84-044B-B78C-A5D0F5281CA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BB0D024A-1AD9-5B23-9C40-8F503EF499F5}"/>
              </a:ext>
            </a:extLst>
          </p:cNvPr>
          <p:cNvSpPr>
            <a:spLocks noGrp="1" noChangeArrowheads="1"/>
          </p:cNvSpPr>
          <p:nvPr>
            <p:ph type="sldNum" sz="quarter" idx="5"/>
          </p:nvPr>
        </p:nvSpPr>
        <p:spPr>
          <a:ln/>
        </p:spPr>
        <p:txBody>
          <a:bodyPr/>
          <a:lstStyle/>
          <a:p>
            <a:fld id="{B918EA6C-864D-4F73-A597-52272DC59EB8}" type="slidenum">
              <a:rPr lang="en-US" altLang="en-US"/>
              <a:pPr/>
              <a:t>25</a:t>
            </a:fld>
            <a:endParaRPr lang="en-US"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09FC88BD-C817-247A-19EC-CD6079903280}"/>
              </a:ext>
            </a:extLst>
          </p:cNvPr>
          <p:cNvSpPr>
            <a:spLocks noGrp="1" noChangeArrowheads="1"/>
          </p:cNvSpPr>
          <p:nvPr>
            <p:ph type="sldNum" sz="quarter" idx="5"/>
          </p:nvPr>
        </p:nvSpPr>
        <p:spPr>
          <a:ln/>
        </p:spPr>
        <p:txBody>
          <a:bodyPr/>
          <a:lstStyle/>
          <a:p>
            <a:fld id="{2533980F-1E08-4080-A1B4-D5D5EE19A465}" type="slidenum">
              <a:rPr lang="en-US" altLang="en-US"/>
              <a:pPr/>
              <a:t>278</a:t>
            </a:fld>
            <a:endParaRPr lang="en-US" altLang="en-US"/>
          </a:p>
        </p:txBody>
      </p:sp>
      <p:sp>
        <p:nvSpPr>
          <p:cNvPr id="238594" name="Rectangle 2">
            <a:extLst>
              <a:ext uri="{FF2B5EF4-FFF2-40B4-BE49-F238E27FC236}">
                <a16:creationId xmlns:a16="http://schemas.microsoft.com/office/drawing/2014/main" id="{FBA919A4-41D3-F9DD-9583-719FFA22FB0F}"/>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8595" name="Rectangle 3">
            <a:extLst>
              <a:ext uri="{FF2B5EF4-FFF2-40B4-BE49-F238E27FC236}">
                <a16:creationId xmlns:a16="http://schemas.microsoft.com/office/drawing/2014/main" id="{CC25B563-3D1B-3F8D-D0EB-08CA2913E67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2B10321A-548E-41F7-A693-7FAEC28C23CD}"/>
              </a:ext>
            </a:extLst>
          </p:cNvPr>
          <p:cNvSpPr>
            <a:spLocks noGrp="1" noChangeArrowheads="1"/>
          </p:cNvSpPr>
          <p:nvPr>
            <p:ph type="sldNum" sz="quarter" idx="5"/>
          </p:nvPr>
        </p:nvSpPr>
        <p:spPr>
          <a:ln/>
        </p:spPr>
        <p:txBody>
          <a:bodyPr/>
          <a:lstStyle/>
          <a:p>
            <a:fld id="{9C8EC55A-F969-45B3-8C3E-D8EB8C244EB1}" type="slidenum">
              <a:rPr lang="en-US" altLang="en-US"/>
              <a:pPr/>
              <a:t>279</a:t>
            </a:fld>
            <a:endParaRPr lang="en-US" altLang="en-US"/>
          </a:p>
        </p:txBody>
      </p:sp>
      <p:sp>
        <p:nvSpPr>
          <p:cNvPr id="240642" name="Rectangle 2">
            <a:extLst>
              <a:ext uri="{FF2B5EF4-FFF2-40B4-BE49-F238E27FC236}">
                <a16:creationId xmlns:a16="http://schemas.microsoft.com/office/drawing/2014/main" id="{B3AE8CC7-E91A-BB85-48E4-409E280928B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40643" name="Rectangle 3">
            <a:extLst>
              <a:ext uri="{FF2B5EF4-FFF2-40B4-BE49-F238E27FC236}">
                <a16:creationId xmlns:a16="http://schemas.microsoft.com/office/drawing/2014/main" id="{2B3BC38C-FCF3-EC1B-3892-7DD870D092C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5853EC8E-8CD4-AEBE-7F6D-5417A7289F45}"/>
              </a:ext>
            </a:extLst>
          </p:cNvPr>
          <p:cNvSpPr>
            <a:spLocks noGrp="1" noChangeArrowheads="1"/>
          </p:cNvSpPr>
          <p:nvPr>
            <p:ph type="sldNum" sz="quarter" idx="5"/>
          </p:nvPr>
        </p:nvSpPr>
        <p:spPr>
          <a:ln/>
        </p:spPr>
        <p:txBody>
          <a:bodyPr/>
          <a:lstStyle/>
          <a:p>
            <a:fld id="{D6A5F934-4497-47B2-8B53-35B96D29F999}" type="slidenum">
              <a:rPr lang="en-US" altLang="en-US"/>
              <a:pPr/>
              <a:t>280</a:t>
            </a:fld>
            <a:endParaRPr lang="en-US" altLang="en-US"/>
          </a:p>
        </p:txBody>
      </p:sp>
      <p:sp>
        <p:nvSpPr>
          <p:cNvPr id="242690" name="Rectangle 2">
            <a:extLst>
              <a:ext uri="{FF2B5EF4-FFF2-40B4-BE49-F238E27FC236}">
                <a16:creationId xmlns:a16="http://schemas.microsoft.com/office/drawing/2014/main" id="{D7102706-6600-D1C0-1DE5-C504A1D79A5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42691" name="Rectangle 3">
            <a:extLst>
              <a:ext uri="{FF2B5EF4-FFF2-40B4-BE49-F238E27FC236}">
                <a16:creationId xmlns:a16="http://schemas.microsoft.com/office/drawing/2014/main" id="{75A1AC16-2660-4010-6C2E-D25CCA5482A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F78497E3-5F32-6E2F-2C55-D492057F27FE}"/>
              </a:ext>
            </a:extLst>
          </p:cNvPr>
          <p:cNvSpPr>
            <a:spLocks noGrp="1" noChangeArrowheads="1"/>
          </p:cNvSpPr>
          <p:nvPr>
            <p:ph type="sldNum" sz="quarter" idx="5"/>
          </p:nvPr>
        </p:nvSpPr>
        <p:spPr>
          <a:ln/>
        </p:spPr>
        <p:txBody>
          <a:bodyPr/>
          <a:lstStyle/>
          <a:p>
            <a:fld id="{AE7B33D2-F9D8-40DE-AE6C-BA77FC4B3A74}" type="slidenum">
              <a:rPr lang="en-US" altLang="en-US"/>
              <a:pPr/>
              <a:t>281</a:t>
            </a:fld>
            <a:endParaRPr lang="en-US" altLang="en-US"/>
          </a:p>
        </p:txBody>
      </p:sp>
      <p:sp>
        <p:nvSpPr>
          <p:cNvPr id="244738" name="Rectangle 2">
            <a:extLst>
              <a:ext uri="{FF2B5EF4-FFF2-40B4-BE49-F238E27FC236}">
                <a16:creationId xmlns:a16="http://schemas.microsoft.com/office/drawing/2014/main" id="{5C99DFE0-7A1A-EB2E-7E8C-8EBA83D2B67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44739" name="Rectangle 3">
            <a:extLst>
              <a:ext uri="{FF2B5EF4-FFF2-40B4-BE49-F238E27FC236}">
                <a16:creationId xmlns:a16="http://schemas.microsoft.com/office/drawing/2014/main" id="{1E928F49-B6D8-2E3A-5B90-38CB7C783D0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50EC711D-462D-2365-E5A0-0034FF9396EA}"/>
              </a:ext>
            </a:extLst>
          </p:cNvPr>
          <p:cNvSpPr>
            <a:spLocks noGrp="1" noChangeArrowheads="1"/>
          </p:cNvSpPr>
          <p:nvPr>
            <p:ph type="sldNum" sz="quarter" idx="5"/>
          </p:nvPr>
        </p:nvSpPr>
        <p:spPr>
          <a:ln/>
        </p:spPr>
        <p:txBody>
          <a:bodyPr/>
          <a:lstStyle/>
          <a:p>
            <a:fld id="{3CB2F89D-96F9-43DE-BA3F-0EF081A28369}" type="slidenum">
              <a:rPr lang="en-US" altLang="en-US"/>
              <a:pPr/>
              <a:t>282</a:t>
            </a:fld>
            <a:endParaRPr lang="en-US" altLang="en-US"/>
          </a:p>
        </p:txBody>
      </p:sp>
      <p:sp>
        <p:nvSpPr>
          <p:cNvPr id="257026" name="Rectangle 2">
            <a:extLst>
              <a:ext uri="{FF2B5EF4-FFF2-40B4-BE49-F238E27FC236}">
                <a16:creationId xmlns:a16="http://schemas.microsoft.com/office/drawing/2014/main" id="{FD500797-2265-14F5-1264-F845F5E3108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57027" name="Rectangle 3">
            <a:extLst>
              <a:ext uri="{FF2B5EF4-FFF2-40B4-BE49-F238E27FC236}">
                <a16:creationId xmlns:a16="http://schemas.microsoft.com/office/drawing/2014/main" id="{9DCD7CC7-037D-8DF0-7855-FDD6729BFEE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1A068E1F-0EB4-7885-53C4-7B9E354AA7D3}"/>
              </a:ext>
            </a:extLst>
          </p:cNvPr>
          <p:cNvSpPr>
            <a:spLocks noGrp="1" noChangeArrowheads="1"/>
          </p:cNvSpPr>
          <p:nvPr>
            <p:ph type="sldNum" sz="quarter" idx="5"/>
          </p:nvPr>
        </p:nvSpPr>
        <p:spPr>
          <a:ln/>
        </p:spPr>
        <p:txBody>
          <a:bodyPr/>
          <a:lstStyle/>
          <a:p>
            <a:fld id="{E8171582-6D42-426C-961E-E921D84476B0}" type="slidenum">
              <a:rPr lang="en-US" altLang="en-US"/>
              <a:pPr/>
              <a:t>283</a:t>
            </a:fld>
            <a:endParaRPr lang="en-US" altLang="en-US"/>
          </a:p>
        </p:txBody>
      </p:sp>
      <p:sp>
        <p:nvSpPr>
          <p:cNvPr id="261122" name="Rectangle 1026">
            <a:extLst>
              <a:ext uri="{FF2B5EF4-FFF2-40B4-BE49-F238E27FC236}">
                <a16:creationId xmlns:a16="http://schemas.microsoft.com/office/drawing/2014/main" id="{DFB5899C-54A4-89B3-9F39-9A375372748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61123" name="Rectangle 1027">
            <a:extLst>
              <a:ext uri="{FF2B5EF4-FFF2-40B4-BE49-F238E27FC236}">
                <a16:creationId xmlns:a16="http://schemas.microsoft.com/office/drawing/2014/main" id="{14D5C5A2-8B4E-89F6-9561-A08AAB31AB2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B9DBC910-8D3F-5140-19F2-170D8F37223A}"/>
              </a:ext>
            </a:extLst>
          </p:cNvPr>
          <p:cNvSpPr>
            <a:spLocks noGrp="1" noChangeArrowheads="1"/>
          </p:cNvSpPr>
          <p:nvPr>
            <p:ph type="sldNum" sz="quarter" idx="5"/>
          </p:nvPr>
        </p:nvSpPr>
        <p:spPr>
          <a:ln/>
        </p:spPr>
        <p:txBody>
          <a:bodyPr/>
          <a:lstStyle/>
          <a:p>
            <a:fld id="{97EE2C8C-23D5-4370-9074-B93D7B322D90}" type="slidenum">
              <a:rPr lang="en-US" altLang="en-US"/>
              <a:pPr/>
              <a:t>284</a:t>
            </a:fld>
            <a:endParaRPr lang="en-US" altLang="en-US"/>
          </a:p>
        </p:txBody>
      </p:sp>
      <p:sp>
        <p:nvSpPr>
          <p:cNvPr id="263170" name="Rectangle 1026">
            <a:extLst>
              <a:ext uri="{FF2B5EF4-FFF2-40B4-BE49-F238E27FC236}">
                <a16:creationId xmlns:a16="http://schemas.microsoft.com/office/drawing/2014/main" id="{0E4833A3-BD3C-E07F-2679-E18A456ECB0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63171" name="Rectangle 1027">
            <a:extLst>
              <a:ext uri="{FF2B5EF4-FFF2-40B4-BE49-F238E27FC236}">
                <a16:creationId xmlns:a16="http://schemas.microsoft.com/office/drawing/2014/main" id="{A3271D33-7D26-BC63-13CC-11B3F7246C6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843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F15B932E-0D47-FE93-DCE7-76EEF466E35B}"/>
              </a:ext>
            </a:extLst>
          </p:cNvPr>
          <p:cNvSpPr>
            <a:spLocks noGrp="1" noChangeArrowheads="1"/>
          </p:cNvSpPr>
          <p:nvPr>
            <p:ph type="sldNum" sz="quarter" idx="5"/>
          </p:nvPr>
        </p:nvSpPr>
        <p:spPr>
          <a:ln/>
        </p:spPr>
        <p:txBody>
          <a:bodyPr/>
          <a:lstStyle/>
          <a:p>
            <a:fld id="{92CC3C4D-CFE6-4607-8AF9-E6307CD481FA}" type="slidenum">
              <a:rPr lang="en-US" altLang="en-US"/>
              <a:pPr/>
              <a:t>26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E61AD265-CA7C-D093-EE8B-E4F9449BE43B}"/>
              </a:ext>
            </a:extLst>
          </p:cNvPr>
          <p:cNvSpPr>
            <a:spLocks noGrp="1" noChangeArrowheads="1"/>
          </p:cNvSpPr>
          <p:nvPr>
            <p:ph type="sldNum" sz="quarter" idx="5"/>
          </p:nvPr>
        </p:nvSpPr>
        <p:spPr>
          <a:ln/>
        </p:spPr>
        <p:txBody>
          <a:bodyPr/>
          <a:lstStyle/>
          <a:p>
            <a:fld id="{E39A3A23-BC42-41E4-9CF1-EDE8D158FFC9}" type="slidenum">
              <a:rPr lang="en-US" altLang="en-US"/>
              <a:pPr/>
              <a:t>27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ABB33B8B-2B79-7683-CD5D-6166D973D3A2}"/>
              </a:ext>
            </a:extLst>
          </p:cNvPr>
          <p:cNvSpPr>
            <a:spLocks noGrp="1" noChangeArrowheads="1"/>
          </p:cNvSpPr>
          <p:nvPr>
            <p:ph type="sldNum" sz="quarter" idx="5"/>
          </p:nvPr>
        </p:nvSpPr>
        <p:spPr>
          <a:ln/>
        </p:spPr>
        <p:txBody>
          <a:bodyPr/>
          <a:lstStyle/>
          <a:p>
            <a:fld id="{475BF120-E59C-4D61-A0A1-E8BF3D483BED}" type="slidenum">
              <a:rPr lang="en-US" altLang="en-US"/>
              <a:pPr/>
              <a:t>28</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https://www.aicd.com.au/board-of-directors/performance/succession-plan/its-not-if-but-when-a-cyber-security-attack-will-happen.html</a:t>
            </a:r>
          </a:p>
        </p:txBody>
      </p:sp>
      <p:sp>
        <p:nvSpPr>
          <p:cNvPr id="4" name="Slide Number Placeholder 3"/>
          <p:cNvSpPr>
            <a:spLocks noGrp="1"/>
          </p:cNvSpPr>
          <p:nvPr>
            <p:ph type="sldNum" sz="quarter" idx="5"/>
          </p:nvPr>
        </p:nvSpPr>
        <p:spPr/>
        <p:txBody>
          <a:bodyPr/>
          <a:lstStyle/>
          <a:p>
            <a:fld id="{2BFEDEE5-1CBC-43D9-B651-7798A41B076A}" type="slidenum">
              <a:rPr lang="en-GB" smtClean="0"/>
              <a:t>30</a:t>
            </a:fld>
            <a:endParaRPr lang="en-GB"/>
          </a:p>
        </p:txBody>
      </p:sp>
    </p:spTree>
    <p:extLst>
      <p:ext uri="{BB962C8B-B14F-4D97-AF65-F5344CB8AC3E}">
        <p14:creationId xmlns:p14="http://schemas.microsoft.com/office/powerpoint/2010/main" val="1228996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https://www.spiceworks.com/it-security/siem/articles/what-is-siem/</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32</a:t>
            </a:fld>
            <a:endParaRPr lang="en-GB"/>
          </a:p>
        </p:txBody>
      </p:sp>
    </p:spTree>
    <p:extLst>
      <p:ext uri="{BB962C8B-B14F-4D97-AF65-F5344CB8AC3E}">
        <p14:creationId xmlns:p14="http://schemas.microsoft.com/office/powerpoint/2010/main" val="288914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https://www.spiceworks.com/it-security/siem/articles/what-is-siem/</a:t>
            </a:r>
          </a:p>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33</a:t>
            </a:fld>
            <a:endParaRPr lang="en-GB"/>
          </a:p>
        </p:txBody>
      </p:sp>
    </p:spTree>
    <p:extLst>
      <p:ext uri="{BB962C8B-B14F-4D97-AF65-F5344CB8AC3E}">
        <p14:creationId xmlns:p14="http://schemas.microsoft.com/office/powerpoint/2010/main" val="393305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2</a:t>
            </a:fld>
            <a:endParaRPr lang="en-GB"/>
          </a:p>
        </p:txBody>
      </p:sp>
    </p:spTree>
    <p:extLst>
      <p:ext uri="{BB962C8B-B14F-4D97-AF65-F5344CB8AC3E}">
        <p14:creationId xmlns:p14="http://schemas.microsoft.com/office/powerpoint/2010/main" val="1613106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https://www.spiceworks.com/it-security/siem/articles/what-is-siem/</a:t>
            </a:r>
          </a:p>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34</a:t>
            </a:fld>
            <a:endParaRPr lang="en-GB"/>
          </a:p>
        </p:txBody>
      </p:sp>
    </p:spTree>
    <p:extLst>
      <p:ext uri="{BB962C8B-B14F-4D97-AF65-F5344CB8AC3E}">
        <p14:creationId xmlns:p14="http://schemas.microsoft.com/office/powerpoint/2010/main" val="161724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https://www.spiceworks.com/it-security/siem/articles/what-is-siem/</a:t>
            </a:r>
          </a:p>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35</a:t>
            </a:fld>
            <a:endParaRPr lang="en-GB"/>
          </a:p>
        </p:txBody>
      </p:sp>
    </p:spTree>
    <p:extLst>
      <p:ext uri="{BB962C8B-B14F-4D97-AF65-F5344CB8AC3E}">
        <p14:creationId xmlns:p14="http://schemas.microsoft.com/office/powerpoint/2010/main" val="2069800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https://www.spiceworks.com/it-security/siem/articles/what-is-siem/</a:t>
            </a:r>
          </a:p>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36</a:t>
            </a:fld>
            <a:endParaRPr lang="en-GB"/>
          </a:p>
        </p:txBody>
      </p:sp>
    </p:spTree>
    <p:extLst>
      <p:ext uri="{BB962C8B-B14F-4D97-AF65-F5344CB8AC3E}">
        <p14:creationId xmlns:p14="http://schemas.microsoft.com/office/powerpoint/2010/main" val="1488166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https://www.spiceworks.com/it-security/siem/articles/what-is-siem/</a:t>
            </a:r>
          </a:p>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37</a:t>
            </a:fld>
            <a:endParaRPr lang="en-GB"/>
          </a:p>
        </p:txBody>
      </p:sp>
    </p:spTree>
    <p:extLst>
      <p:ext uri="{BB962C8B-B14F-4D97-AF65-F5344CB8AC3E}">
        <p14:creationId xmlns:p14="http://schemas.microsoft.com/office/powerpoint/2010/main" val="2002420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https://www.cio.com/article/272361/infrastructure-it-infrastructure-library-itil-definition-and-solutions.html</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43</a:t>
            </a:fld>
            <a:endParaRPr lang="en-GB"/>
          </a:p>
        </p:txBody>
      </p:sp>
    </p:spTree>
    <p:extLst>
      <p:ext uri="{BB962C8B-B14F-4D97-AF65-F5344CB8AC3E}">
        <p14:creationId xmlns:p14="http://schemas.microsoft.com/office/powerpoint/2010/main" val="3246923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https://cdn-cybersecurity.att.com/blog-content/2011/11/SIEM-for-ITIL-Incident-Response-Part-1.pdf</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44</a:t>
            </a:fld>
            <a:endParaRPr lang="en-GB"/>
          </a:p>
        </p:txBody>
      </p:sp>
    </p:spTree>
    <p:extLst>
      <p:ext uri="{BB962C8B-B14F-4D97-AF65-F5344CB8AC3E}">
        <p14:creationId xmlns:p14="http://schemas.microsoft.com/office/powerpoint/2010/main" val="2084813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 &amp; Information:</a:t>
            </a:r>
          </a:p>
          <a:p>
            <a:endParaRPr lang="en-GB"/>
          </a:p>
          <a:p>
            <a:r>
              <a:rPr lang="en-GB"/>
              <a:t>This group activity will enable us to understand the knowledge at the start of the course.</a:t>
            </a:r>
          </a:p>
        </p:txBody>
      </p:sp>
      <p:sp>
        <p:nvSpPr>
          <p:cNvPr id="4" name="Slide Number Placeholder 3"/>
          <p:cNvSpPr>
            <a:spLocks noGrp="1"/>
          </p:cNvSpPr>
          <p:nvPr>
            <p:ph type="sldNum" sz="quarter" idx="5"/>
          </p:nvPr>
        </p:nvSpPr>
        <p:spPr/>
        <p:txBody>
          <a:bodyPr/>
          <a:lstStyle/>
          <a:p>
            <a:fld id="{2BFEDEE5-1CBC-43D9-B651-7798A41B076A}" type="slidenum">
              <a:rPr lang="en-GB" smtClean="0"/>
              <a:t>47</a:t>
            </a:fld>
            <a:endParaRPr lang="en-GB"/>
          </a:p>
        </p:txBody>
      </p:sp>
    </p:spTree>
    <p:extLst>
      <p:ext uri="{BB962C8B-B14F-4D97-AF65-F5344CB8AC3E}">
        <p14:creationId xmlns:p14="http://schemas.microsoft.com/office/powerpoint/2010/main" val="1411717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823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https://www.manageengine.com/products/service-desk/itil-incident-management/major-incident-management.html</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50</a:t>
            </a:fld>
            <a:endParaRPr lang="en-GB"/>
          </a:p>
        </p:txBody>
      </p:sp>
    </p:spTree>
    <p:extLst>
      <p:ext uri="{BB962C8B-B14F-4D97-AF65-F5344CB8AC3E}">
        <p14:creationId xmlns:p14="http://schemas.microsoft.com/office/powerpoint/2010/main" val="426515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https://www.manageengine.com/products/service-desk/itil-incident-management/major-incident-management.html#:~:text=The%204%20stages%20of%20a%20major%20incident&amp;text=main%20stages%2C%20namely%3A-,Identification,Maintenance</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51</a:t>
            </a:fld>
            <a:endParaRPr lang="en-GB"/>
          </a:p>
        </p:txBody>
      </p:sp>
    </p:spTree>
    <p:extLst>
      <p:ext uri="{BB962C8B-B14F-4D97-AF65-F5344CB8AC3E}">
        <p14:creationId xmlns:p14="http://schemas.microsoft.com/office/powerpoint/2010/main" val="380442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3</a:t>
            </a:fld>
            <a:endParaRPr lang="en-GB" dirty="0"/>
          </a:p>
        </p:txBody>
      </p:sp>
    </p:spTree>
    <p:extLst>
      <p:ext uri="{BB962C8B-B14F-4D97-AF65-F5344CB8AC3E}">
        <p14:creationId xmlns:p14="http://schemas.microsoft.com/office/powerpoint/2010/main" val="3856380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https://www.manageengine.com/products/service-desk/itil-incident-management/major-incident-management.html#:~:text=The%204%20stages%20of%20a%20major%20incident&amp;text=main%20stages%2C%20namely%3A-,Identification,Maintenance</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52</a:t>
            </a:fld>
            <a:endParaRPr lang="en-GB"/>
          </a:p>
        </p:txBody>
      </p:sp>
    </p:spTree>
    <p:extLst>
      <p:ext uri="{BB962C8B-B14F-4D97-AF65-F5344CB8AC3E}">
        <p14:creationId xmlns:p14="http://schemas.microsoft.com/office/powerpoint/2010/main" val="4271648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https://www.manageengine.com/products/service-desk/itil-incident-management/major-incident-management.html#:~:text=The%204%20stages%20of%20a%20major%20incident&amp;text=main%20stages%2C%20namely%3A-,Identification,Maintenance</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53</a:t>
            </a:fld>
            <a:endParaRPr lang="en-GB"/>
          </a:p>
        </p:txBody>
      </p:sp>
    </p:spTree>
    <p:extLst>
      <p:ext uri="{BB962C8B-B14F-4D97-AF65-F5344CB8AC3E}">
        <p14:creationId xmlns:p14="http://schemas.microsoft.com/office/powerpoint/2010/main" val="2495292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https://www.manageengine.com/products/service-desk/itil-incident-management/major-incident-management.html#:~:text=The%204%20stages%20of%20a%20major%20incident&amp;text=main%20stages%2C%20namely%3A-,Identification,Maintenance</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54</a:t>
            </a:fld>
            <a:endParaRPr lang="en-GB"/>
          </a:p>
        </p:txBody>
      </p:sp>
    </p:spTree>
    <p:extLst>
      <p:ext uri="{BB962C8B-B14F-4D97-AF65-F5344CB8AC3E}">
        <p14:creationId xmlns:p14="http://schemas.microsoft.com/office/powerpoint/2010/main" val="3660894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https://www.manageengine.com/products/service-desk/itil-incident-management/major-incident-management.html#:~:text=The%204%20stages%20of%20a%20major%20incident&amp;text=main%20stages%2C%20namely%3A-,Identification,Maintenance</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55</a:t>
            </a:fld>
            <a:endParaRPr lang="en-GB"/>
          </a:p>
        </p:txBody>
      </p:sp>
    </p:spTree>
    <p:extLst>
      <p:ext uri="{BB962C8B-B14F-4D97-AF65-F5344CB8AC3E}">
        <p14:creationId xmlns:p14="http://schemas.microsoft.com/office/powerpoint/2010/main" val="1617018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https://red-goat.com/gold-silver-bronze/</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62</a:t>
            </a:fld>
            <a:endParaRPr lang="en-GB"/>
          </a:p>
        </p:txBody>
      </p:sp>
    </p:spTree>
    <p:extLst>
      <p:ext uri="{BB962C8B-B14F-4D97-AF65-F5344CB8AC3E}">
        <p14:creationId xmlns:p14="http://schemas.microsoft.com/office/powerpoint/2010/main" val="1215685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https://red-goat.com/gold-silver-bronze/</a:t>
            </a:r>
            <a:endParaRPr lang="en-GB" dirty="0"/>
          </a:p>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70</a:t>
            </a:fld>
            <a:endParaRPr lang="en-GB"/>
          </a:p>
        </p:txBody>
      </p:sp>
    </p:spTree>
    <p:extLst>
      <p:ext uri="{BB962C8B-B14F-4D97-AF65-F5344CB8AC3E}">
        <p14:creationId xmlns:p14="http://schemas.microsoft.com/office/powerpoint/2010/main" val="3946533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74</a:t>
            </a:fld>
            <a:endParaRPr lang="en-GB"/>
          </a:p>
        </p:txBody>
      </p:sp>
    </p:spTree>
    <p:extLst>
      <p:ext uri="{BB962C8B-B14F-4D97-AF65-F5344CB8AC3E}">
        <p14:creationId xmlns:p14="http://schemas.microsoft.com/office/powerpoint/2010/main" val="2643701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75</a:t>
            </a:fld>
            <a:endParaRPr lang="en-GB"/>
          </a:p>
        </p:txBody>
      </p:sp>
    </p:spTree>
    <p:extLst>
      <p:ext uri="{BB962C8B-B14F-4D97-AF65-F5344CB8AC3E}">
        <p14:creationId xmlns:p14="http://schemas.microsoft.com/office/powerpoint/2010/main" val="660965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https://www.instituteforgovernment.org.uk/explainers/cobr-cobra </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76</a:t>
            </a:fld>
            <a:endParaRPr lang="en-GB"/>
          </a:p>
        </p:txBody>
      </p:sp>
    </p:spTree>
    <p:extLst>
      <p:ext uri="{BB962C8B-B14F-4D97-AF65-F5344CB8AC3E}">
        <p14:creationId xmlns:p14="http://schemas.microsoft.com/office/powerpoint/2010/main" val="3231529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https://www.instituteforgovernment.org.uk/explainers/cobr-cobra </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77</a:t>
            </a:fld>
            <a:endParaRPr lang="en-GB"/>
          </a:p>
        </p:txBody>
      </p:sp>
    </p:spTree>
    <p:extLst>
      <p:ext uri="{BB962C8B-B14F-4D97-AF65-F5344CB8AC3E}">
        <p14:creationId xmlns:p14="http://schemas.microsoft.com/office/powerpoint/2010/main" val="220201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059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807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https://en.m.wikipedia.org/wiki/ITIL_security_management</a:t>
            </a:r>
          </a:p>
        </p:txBody>
      </p:sp>
      <p:sp>
        <p:nvSpPr>
          <p:cNvPr id="4" name="Slide Number Placeholder 3"/>
          <p:cNvSpPr>
            <a:spLocks noGrp="1"/>
          </p:cNvSpPr>
          <p:nvPr>
            <p:ph type="sldNum" sz="quarter" idx="5"/>
          </p:nvPr>
        </p:nvSpPr>
        <p:spPr/>
        <p:txBody>
          <a:bodyPr/>
          <a:lstStyle/>
          <a:p>
            <a:fld id="{2BFEDEE5-1CBC-43D9-B651-7798A41B076A}" type="slidenum">
              <a:rPr lang="en-GB" smtClean="0"/>
              <a:t>81</a:t>
            </a:fld>
            <a:endParaRPr lang="en-GB"/>
          </a:p>
        </p:txBody>
      </p:sp>
    </p:spTree>
    <p:extLst>
      <p:ext uri="{BB962C8B-B14F-4D97-AF65-F5344CB8AC3E}">
        <p14:creationId xmlns:p14="http://schemas.microsoft.com/office/powerpoint/2010/main" val="989772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https://en.m.wikipedia.org/wiki/ITIL_security_management</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99</a:t>
            </a:fld>
            <a:endParaRPr lang="en-GB"/>
          </a:p>
        </p:txBody>
      </p:sp>
    </p:spTree>
    <p:extLst>
      <p:ext uri="{BB962C8B-B14F-4D97-AF65-F5344CB8AC3E}">
        <p14:creationId xmlns:p14="http://schemas.microsoft.com/office/powerpoint/2010/main" val="34688565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https://www.ncsc.gov.uk/collection/incident-management/incident-response</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100</a:t>
            </a:fld>
            <a:endParaRPr lang="en-GB"/>
          </a:p>
        </p:txBody>
      </p:sp>
    </p:spTree>
    <p:extLst>
      <p:ext uri="{BB962C8B-B14F-4D97-AF65-F5344CB8AC3E}">
        <p14:creationId xmlns:p14="http://schemas.microsoft.com/office/powerpoint/2010/main" val="21232247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https://www.ncsc.gov.uk/collection/incident-management/incident-response</a:t>
            </a:r>
          </a:p>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101</a:t>
            </a:fld>
            <a:endParaRPr lang="en-GB"/>
          </a:p>
        </p:txBody>
      </p:sp>
    </p:spTree>
    <p:extLst>
      <p:ext uri="{BB962C8B-B14F-4D97-AF65-F5344CB8AC3E}">
        <p14:creationId xmlns:p14="http://schemas.microsoft.com/office/powerpoint/2010/main" val="18944507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https://advisera.com/27001academy/blog/2015/10/26/how-to-handle-incidents-according-to-iso-27001-a-16/</a:t>
            </a:r>
          </a:p>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103</a:t>
            </a:fld>
            <a:endParaRPr lang="en-GB"/>
          </a:p>
        </p:txBody>
      </p:sp>
    </p:spTree>
    <p:extLst>
      <p:ext uri="{BB962C8B-B14F-4D97-AF65-F5344CB8AC3E}">
        <p14:creationId xmlns:p14="http://schemas.microsoft.com/office/powerpoint/2010/main" val="16716235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https://advisera.com/27001academy/blog/2015/10/26/how-to-handle-incidents-according-to-iso-27001-a-16/</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109</a:t>
            </a:fld>
            <a:endParaRPr lang="en-GB"/>
          </a:p>
        </p:txBody>
      </p:sp>
    </p:spTree>
    <p:extLst>
      <p:ext uri="{BB962C8B-B14F-4D97-AF65-F5344CB8AC3E}">
        <p14:creationId xmlns:p14="http://schemas.microsoft.com/office/powerpoint/2010/main" val="1728136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https://www.ncsc.gov.uk/collection/incident-management/incident-response</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114</a:t>
            </a:fld>
            <a:endParaRPr lang="en-GB"/>
          </a:p>
        </p:txBody>
      </p:sp>
    </p:spTree>
    <p:extLst>
      <p:ext uri="{BB962C8B-B14F-4D97-AF65-F5344CB8AC3E}">
        <p14:creationId xmlns:p14="http://schemas.microsoft.com/office/powerpoint/2010/main" val="3107110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https://www.cynet.com/incident-response/nist-incident-response/#:~:text=The%20NIST%20incident%20response%20process%20is%20a%20cyclical%20activity%20featuring,containment%2Feradication%2C%20and%20recovery.</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122</a:t>
            </a:fld>
            <a:endParaRPr lang="en-GB"/>
          </a:p>
        </p:txBody>
      </p:sp>
    </p:spTree>
    <p:extLst>
      <p:ext uri="{BB962C8B-B14F-4D97-AF65-F5344CB8AC3E}">
        <p14:creationId xmlns:p14="http://schemas.microsoft.com/office/powerpoint/2010/main" val="3560306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https://www.cm-alliance.com/cybersecurity-blog/nist-incident-response-plan-steps-template</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129</a:t>
            </a:fld>
            <a:endParaRPr lang="en-GB"/>
          </a:p>
        </p:txBody>
      </p:sp>
    </p:spTree>
    <p:extLst>
      <p:ext uri="{BB962C8B-B14F-4D97-AF65-F5344CB8AC3E}">
        <p14:creationId xmlns:p14="http://schemas.microsoft.com/office/powerpoint/2010/main" val="226692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970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https://www.cm-alliance.com/cybersecurity-blog/nist-incident-response-plan-steps-template</a:t>
            </a:r>
          </a:p>
        </p:txBody>
      </p:sp>
      <p:sp>
        <p:nvSpPr>
          <p:cNvPr id="4" name="Slide Number Placeholder 3"/>
          <p:cNvSpPr>
            <a:spLocks noGrp="1"/>
          </p:cNvSpPr>
          <p:nvPr>
            <p:ph type="sldNum" sz="quarter" idx="5"/>
          </p:nvPr>
        </p:nvSpPr>
        <p:spPr/>
        <p:txBody>
          <a:bodyPr/>
          <a:lstStyle/>
          <a:p>
            <a:fld id="{2BFEDEE5-1CBC-43D9-B651-7798A41B076A}" type="slidenum">
              <a:rPr lang="en-GB" smtClean="0"/>
              <a:t>130</a:t>
            </a:fld>
            <a:endParaRPr lang="en-GB"/>
          </a:p>
        </p:txBody>
      </p:sp>
    </p:spTree>
    <p:extLst>
      <p:ext uri="{BB962C8B-B14F-4D97-AF65-F5344CB8AC3E}">
        <p14:creationId xmlns:p14="http://schemas.microsoft.com/office/powerpoint/2010/main" val="2942325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https://www.cm-alliance.com/cybersecurity-blog/nist-incident-response-plan-steps-template</a:t>
            </a:r>
          </a:p>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131</a:t>
            </a:fld>
            <a:endParaRPr lang="en-GB"/>
          </a:p>
        </p:txBody>
      </p:sp>
    </p:spTree>
    <p:extLst>
      <p:ext uri="{BB962C8B-B14F-4D97-AF65-F5344CB8AC3E}">
        <p14:creationId xmlns:p14="http://schemas.microsoft.com/office/powerpoint/2010/main" val="1687440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https://www.cm-alliance.com/cybersecurity-blog/nist-incident-response-plan-steps-template</a:t>
            </a:r>
          </a:p>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132</a:t>
            </a:fld>
            <a:endParaRPr lang="en-GB"/>
          </a:p>
        </p:txBody>
      </p:sp>
    </p:spTree>
    <p:extLst>
      <p:ext uri="{BB962C8B-B14F-4D97-AF65-F5344CB8AC3E}">
        <p14:creationId xmlns:p14="http://schemas.microsoft.com/office/powerpoint/2010/main" val="32018582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https://www.cm-alliance.com/cybersecurity-blog/nist-incident-response-plan-steps-template</a:t>
            </a:r>
          </a:p>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133</a:t>
            </a:fld>
            <a:endParaRPr lang="en-GB"/>
          </a:p>
        </p:txBody>
      </p:sp>
    </p:spTree>
    <p:extLst>
      <p:ext uri="{BB962C8B-B14F-4D97-AF65-F5344CB8AC3E}">
        <p14:creationId xmlns:p14="http://schemas.microsoft.com/office/powerpoint/2010/main" val="21687762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9480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136</a:t>
            </a:fld>
            <a:endParaRPr lang="en-GB"/>
          </a:p>
        </p:txBody>
      </p:sp>
    </p:spTree>
    <p:extLst>
      <p:ext uri="{BB962C8B-B14F-4D97-AF65-F5344CB8AC3E}">
        <p14:creationId xmlns:p14="http://schemas.microsoft.com/office/powerpoint/2010/main" val="9169706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137</a:t>
            </a:fld>
            <a:endParaRPr lang="en-GB"/>
          </a:p>
        </p:txBody>
      </p:sp>
    </p:spTree>
    <p:extLst>
      <p:ext uri="{BB962C8B-B14F-4D97-AF65-F5344CB8AC3E}">
        <p14:creationId xmlns:p14="http://schemas.microsoft.com/office/powerpoint/2010/main" val="42844786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 &amp; Information:</a:t>
            </a:r>
          </a:p>
          <a:p>
            <a:endParaRPr lang="en-GB"/>
          </a:p>
          <a:p>
            <a:r>
              <a:rPr lang="en-GB"/>
              <a:t>This group activity will enable us to understand the knowledge at the start of the course.</a:t>
            </a:r>
          </a:p>
        </p:txBody>
      </p:sp>
      <p:sp>
        <p:nvSpPr>
          <p:cNvPr id="4" name="Slide Number Placeholder 3"/>
          <p:cNvSpPr>
            <a:spLocks noGrp="1"/>
          </p:cNvSpPr>
          <p:nvPr>
            <p:ph type="sldNum" sz="quarter" idx="5"/>
          </p:nvPr>
        </p:nvSpPr>
        <p:spPr/>
        <p:txBody>
          <a:bodyPr/>
          <a:lstStyle/>
          <a:p>
            <a:fld id="{2BFEDEE5-1CBC-43D9-B651-7798A41B076A}" type="slidenum">
              <a:rPr lang="en-GB" smtClean="0"/>
              <a:t>138</a:t>
            </a:fld>
            <a:endParaRPr lang="en-GB"/>
          </a:p>
        </p:txBody>
      </p:sp>
    </p:spTree>
    <p:extLst>
      <p:ext uri="{BB962C8B-B14F-4D97-AF65-F5344CB8AC3E}">
        <p14:creationId xmlns:p14="http://schemas.microsoft.com/office/powerpoint/2010/main" val="11476705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 &amp; Information:</a:t>
            </a:r>
          </a:p>
          <a:p>
            <a:endParaRPr lang="en-GB"/>
          </a:p>
          <a:p>
            <a:r>
              <a:rPr lang="en-GB"/>
              <a:t>This group activity will enable us to understand the knowledge at the start of the course.</a:t>
            </a:r>
          </a:p>
        </p:txBody>
      </p:sp>
      <p:sp>
        <p:nvSpPr>
          <p:cNvPr id="4" name="Slide Number Placeholder 3"/>
          <p:cNvSpPr>
            <a:spLocks noGrp="1"/>
          </p:cNvSpPr>
          <p:nvPr>
            <p:ph type="sldNum" sz="quarter" idx="5"/>
          </p:nvPr>
        </p:nvSpPr>
        <p:spPr/>
        <p:txBody>
          <a:bodyPr/>
          <a:lstStyle/>
          <a:p>
            <a:fld id="{2BFEDEE5-1CBC-43D9-B651-7798A41B076A}" type="slidenum">
              <a:rPr lang="en-GB" smtClean="0"/>
              <a:t>139</a:t>
            </a:fld>
            <a:endParaRPr lang="en-GB"/>
          </a:p>
        </p:txBody>
      </p:sp>
    </p:spTree>
    <p:extLst>
      <p:ext uri="{BB962C8B-B14F-4D97-AF65-F5344CB8AC3E}">
        <p14:creationId xmlns:p14="http://schemas.microsoft.com/office/powerpoint/2010/main" val="20123146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140</a:t>
            </a:fld>
            <a:endParaRPr lang="en-GB"/>
          </a:p>
        </p:txBody>
      </p:sp>
    </p:spTree>
    <p:extLst>
      <p:ext uri="{BB962C8B-B14F-4D97-AF65-F5344CB8AC3E}">
        <p14:creationId xmlns:p14="http://schemas.microsoft.com/office/powerpoint/2010/main" val="124383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8</a:t>
            </a:fld>
            <a:endParaRPr lang="en-GB" dirty="0"/>
          </a:p>
        </p:txBody>
      </p:sp>
    </p:spTree>
    <p:extLst>
      <p:ext uri="{BB962C8B-B14F-4D97-AF65-F5344CB8AC3E}">
        <p14:creationId xmlns:p14="http://schemas.microsoft.com/office/powerpoint/2010/main" val="42844786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8E3B9E6B-293F-B4FD-189B-D6076B7901EA}"/>
              </a:ext>
            </a:extLst>
          </p:cNvPr>
          <p:cNvSpPr>
            <a:spLocks noGrp="1" noChangeArrowheads="1"/>
          </p:cNvSpPr>
          <p:nvPr>
            <p:ph type="sldNum" sz="quarter" idx="5"/>
          </p:nvPr>
        </p:nvSpPr>
        <p:spPr>
          <a:ln/>
        </p:spPr>
        <p:txBody>
          <a:bodyPr/>
          <a:lstStyle/>
          <a:p>
            <a:fld id="{E9F708E7-211E-419A-A170-E8AC54BB04CD}" type="slidenum">
              <a:rPr lang="en-US" altLang="en-US"/>
              <a:pPr/>
              <a:t>143</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 &amp; Information:</a:t>
            </a:r>
          </a:p>
          <a:p>
            <a:endParaRPr lang="en-GB"/>
          </a:p>
          <a:p>
            <a:r>
              <a:rPr lang="en-GB"/>
              <a:t>This group activity will enable us to understand the knowledge at the start of the course.</a:t>
            </a:r>
          </a:p>
        </p:txBody>
      </p:sp>
      <p:sp>
        <p:nvSpPr>
          <p:cNvPr id="4" name="Slide Number Placeholder 3"/>
          <p:cNvSpPr>
            <a:spLocks noGrp="1"/>
          </p:cNvSpPr>
          <p:nvPr>
            <p:ph type="sldNum" sz="quarter" idx="5"/>
          </p:nvPr>
        </p:nvSpPr>
        <p:spPr/>
        <p:txBody>
          <a:bodyPr/>
          <a:lstStyle/>
          <a:p>
            <a:fld id="{2BFEDEE5-1CBC-43D9-B651-7798A41B076A}" type="slidenum">
              <a:rPr lang="en-GB" smtClean="0"/>
              <a:t>144</a:t>
            </a:fld>
            <a:endParaRPr lang="en-GB"/>
          </a:p>
        </p:txBody>
      </p:sp>
    </p:spTree>
    <p:extLst>
      <p:ext uri="{BB962C8B-B14F-4D97-AF65-F5344CB8AC3E}">
        <p14:creationId xmlns:p14="http://schemas.microsoft.com/office/powerpoint/2010/main" val="40628112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A0B25D3C-996C-CF18-1C01-32EC89B37B42}"/>
              </a:ext>
            </a:extLst>
          </p:cNvPr>
          <p:cNvSpPr>
            <a:spLocks noGrp="1" noChangeArrowheads="1"/>
          </p:cNvSpPr>
          <p:nvPr>
            <p:ph type="sldNum" sz="quarter" idx="5"/>
          </p:nvPr>
        </p:nvSpPr>
        <p:spPr>
          <a:ln/>
        </p:spPr>
        <p:txBody>
          <a:bodyPr/>
          <a:lstStyle/>
          <a:p>
            <a:fld id="{6C37A878-8620-4D39-A595-85CE35143951}" type="slidenum">
              <a:rPr lang="en-US" altLang="en-US"/>
              <a:pPr/>
              <a:t>145</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A5A43C9E-7916-901F-F71C-9F2535994954}"/>
              </a:ext>
            </a:extLst>
          </p:cNvPr>
          <p:cNvSpPr>
            <a:spLocks noGrp="1" noChangeArrowheads="1"/>
          </p:cNvSpPr>
          <p:nvPr>
            <p:ph type="sldNum" sz="quarter" idx="5"/>
          </p:nvPr>
        </p:nvSpPr>
        <p:spPr>
          <a:ln/>
        </p:spPr>
        <p:txBody>
          <a:bodyPr/>
          <a:lstStyle/>
          <a:p>
            <a:fld id="{2332BF16-2B51-4E9B-86D8-073BA2CFC530}" type="slidenum">
              <a:rPr lang="en-US" altLang="en-US"/>
              <a:pPr/>
              <a:t>146</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B4E8BF75-20C2-552C-58C0-E2B26EA0D1EB}"/>
              </a:ext>
            </a:extLst>
          </p:cNvPr>
          <p:cNvSpPr>
            <a:spLocks noGrp="1" noChangeArrowheads="1"/>
          </p:cNvSpPr>
          <p:nvPr>
            <p:ph type="sldNum" sz="quarter" idx="5"/>
          </p:nvPr>
        </p:nvSpPr>
        <p:spPr>
          <a:ln/>
        </p:spPr>
        <p:txBody>
          <a:bodyPr/>
          <a:lstStyle/>
          <a:p>
            <a:fld id="{A432A465-352B-448F-A3D8-841BD4EE6330}" type="slidenum">
              <a:rPr lang="en-US" altLang="en-US"/>
              <a:pPr/>
              <a:t>151</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2A0A90CB-3EF6-18FC-75FC-CAB1FCE92A94}"/>
              </a:ext>
            </a:extLst>
          </p:cNvPr>
          <p:cNvSpPr>
            <a:spLocks noGrp="1" noChangeArrowheads="1"/>
          </p:cNvSpPr>
          <p:nvPr>
            <p:ph type="sldNum" sz="quarter" idx="5"/>
          </p:nvPr>
        </p:nvSpPr>
        <p:spPr>
          <a:ln/>
        </p:spPr>
        <p:txBody>
          <a:bodyPr/>
          <a:lstStyle/>
          <a:p>
            <a:fld id="{9F6B44FC-EC41-4D43-AA3A-E5C6615E6757}" type="slidenum">
              <a:rPr lang="en-US" altLang="en-US"/>
              <a:pPr/>
              <a:t>152</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DB9CEFF3-DD76-D1D7-33D6-067CD8EE21CD}"/>
              </a:ext>
            </a:extLst>
          </p:cNvPr>
          <p:cNvSpPr>
            <a:spLocks noGrp="1" noChangeArrowheads="1"/>
          </p:cNvSpPr>
          <p:nvPr>
            <p:ph type="sldNum" sz="quarter" idx="5"/>
          </p:nvPr>
        </p:nvSpPr>
        <p:spPr>
          <a:ln/>
        </p:spPr>
        <p:txBody>
          <a:bodyPr/>
          <a:lstStyle/>
          <a:p>
            <a:fld id="{CA7C34CA-0126-4571-8563-3555D0C9B720}" type="slidenum">
              <a:rPr lang="en-US" altLang="en-US"/>
              <a:pPr/>
              <a:t>153</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B32AF3E6-774C-21FA-BC92-A881F07879D6}"/>
              </a:ext>
            </a:extLst>
          </p:cNvPr>
          <p:cNvSpPr>
            <a:spLocks noGrp="1" noChangeArrowheads="1"/>
          </p:cNvSpPr>
          <p:nvPr>
            <p:ph type="sldNum" sz="quarter" idx="5"/>
          </p:nvPr>
        </p:nvSpPr>
        <p:spPr>
          <a:ln/>
        </p:spPr>
        <p:txBody>
          <a:bodyPr/>
          <a:lstStyle/>
          <a:p>
            <a:fld id="{22F34140-9E78-4CE9-ADC5-7381D0690A24}" type="slidenum">
              <a:rPr lang="en-US" altLang="en-US"/>
              <a:pPr/>
              <a:t>154</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2015F876-9468-600C-0D36-44404DE039A3}"/>
              </a:ext>
            </a:extLst>
          </p:cNvPr>
          <p:cNvSpPr>
            <a:spLocks noGrp="1" noChangeArrowheads="1"/>
          </p:cNvSpPr>
          <p:nvPr>
            <p:ph type="sldNum" sz="quarter" idx="5"/>
          </p:nvPr>
        </p:nvSpPr>
        <p:spPr>
          <a:ln/>
        </p:spPr>
        <p:txBody>
          <a:bodyPr/>
          <a:lstStyle/>
          <a:p>
            <a:fld id="{CF6D533C-F61B-4E1B-BDAC-0AD72B09B2CA}" type="slidenum">
              <a:rPr lang="en-US" altLang="en-US"/>
              <a:pPr/>
              <a:t>155</a:t>
            </a:fld>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39BEDF02-CAE0-3AEE-6B38-9117A108D4C5}"/>
              </a:ext>
            </a:extLst>
          </p:cNvPr>
          <p:cNvSpPr>
            <a:spLocks noGrp="1" noChangeArrowheads="1"/>
          </p:cNvSpPr>
          <p:nvPr>
            <p:ph type="sldNum" sz="quarter" idx="5"/>
          </p:nvPr>
        </p:nvSpPr>
        <p:spPr>
          <a:ln/>
        </p:spPr>
        <p:txBody>
          <a:bodyPr/>
          <a:lstStyle/>
          <a:p>
            <a:fld id="{4FABF79C-B663-433F-9C6F-C4513F06C68E}" type="slidenum">
              <a:rPr lang="en-US" altLang="en-US"/>
              <a:pPr/>
              <a:t>156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9</a:t>
            </a:fld>
            <a:endParaRPr lang="en-GB"/>
          </a:p>
        </p:txBody>
      </p:sp>
    </p:spTree>
    <p:extLst>
      <p:ext uri="{BB962C8B-B14F-4D97-AF65-F5344CB8AC3E}">
        <p14:creationId xmlns:p14="http://schemas.microsoft.com/office/powerpoint/2010/main" val="23776943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8417798E-DDE6-8BC3-FF88-6EC6AC7C77C2}"/>
              </a:ext>
            </a:extLst>
          </p:cNvPr>
          <p:cNvSpPr>
            <a:spLocks noGrp="1" noChangeArrowheads="1"/>
          </p:cNvSpPr>
          <p:nvPr>
            <p:ph type="sldNum" sz="quarter" idx="5"/>
          </p:nvPr>
        </p:nvSpPr>
        <p:spPr>
          <a:ln/>
        </p:spPr>
        <p:txBody>
          <a:bodyPr/>
          <a:lstStyle/>
          <a:p>
            <a:fld id="{20A365FC-8A2D-42C1-890D-62F7B43C8D2F}" type="slidenum">
              <a:rPr lang="en-US" altLang="en-US"/>
              <a:pPr/>
              <a:t>157</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5A89B183-BA41-95E1-7027-A65A5E1A1360}"/>
              </a:ext>
            </a:extLst>
          </p:cNvPr>
          <p:cNvSpPr>
            <a:spLocks noGrp="1" noChangeArrowheads="1"/>
          </p:cNvSpPr>
          <p:nvPr>
            <p:ph type="sldNum" sz="quarter" idx="5"/>
          </p:nvPr>
        </p:nvSpPr>
        <p:spPr>
          <a:ln/>
        </p:spPr>
        <p:txBody>
          <a:bodyPr/>
          <a:lstStyle/>
          <a:p>
            <a:fld id="{8F1DE43C-B331-496B-8CB4-4FBAE66827DD}" type="slidenum">
              <a:rPr lang="en-US" altLang="en-US"/>
              <a:pPr/>
              <a:t>158</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3B595ED6-B3C5-AE7A-F97C-D2CF8B43E131}"/>
              </a:ext>
            </a:extLst>
          </p:cNvPr>
          <p:cNvSpPr>
            <a:spLocks noGrp="1" noChangeArrowheads="1"/>
          </p:cNvSpPr>
          <p:nvPr>
            <p:ph type="sldNum" sz="quarter" idx="5"/>
          </p:nvPr>
        </p:nvSpPr>
        <p:spPr>
          <a:ln/>
        </p:spPr>
        <p:txBody>
          <a:bodyPr/>
          <a:lstStyle/>
          <a:p>
            <a:fld id="{4E5AECAE-5B53-4D06-8EB4-8889598C0C68}" type="slidenum">
              <a:rPr lang="en-US" altLang="en-US"/>
              <a:pPr/>
              <a:t>159</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A3248AE2-6630-4E06-6C5D-0DABBCFB4931}"/>
              </a:ext>
            </a:extLst>
          </p:cNvPr>
          <p:cNvSpPr>
            <a:spLocks noGrp="1" noChangeArrowheads="1"/>
          </p:cNvSpPr>
          <p:nvPr>
            <p:ph type="sldNum" sz="quarter" idx="5"/>
          </p:nvPr>
        </p:nvSpPr>
        <p:spPr>
          <a:ln/>
        </p:spPr>
        <p:txBody>
          <a:bodyPr/>
          <a:lstStyle/>
          <a:p>
            <a:fld id="{9DCF5C77-2215-453D-8CBB-645024CF990D}" type="slidenum">
              <a:rPr lang="en-US" altLang="en-US"/>
              <a:pPr/>
              <a:t>160</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5BAD8F2D-8789-B566-AFC0-81E5617097FA}"/>
              </a:ext>
            </a:extLst>
          </p:cNvPr>
          <p:cNvSpPr>
            <a:spLocks noGrp="1" noChangeArrowheads="1"/>
          </p:cNvSpPr>
          <p:nvPr>
            <p:ph type="sldNum" sz="quarter" idx="5"/>
          </p:nvPr>
        </p:nvSpPr>
        <p:spPr>
          <a:ln/>
        </p:spPr>
        <p:txBody>
          <a:bodyPr/>
          <a:lstStyle/>
          <a:p>
            <a:fld id="{D02E9A8F-F220-4FBC-934E-78E6D97E96EA}" type="slidenum">
              <a:rPr lang="en-US" altLang="en-US"/>
              <a:pPr/>
              <a:t>161</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A7F25085-4935-074E-CDA6-0B6F08291D95}"/>
              </a:ext>
            </a:extLst>
          </p:cNvPr>
          <p:cNvSpPr>
            <a:spLocks noGrp="1" noChangeArrowheads="1"/>
          </p:cNvSpPr>
          <p:nvPr>
            <p:ph type="sldNum" sz="quarter" idx="5"/>
          </p:nvPr>
        </p:nvSpPr>
        <p:spPr>
          <a:ln/>
        </p:spPr>
        <p:txBody>
          <a:bodyPr/>
          <a:lstStyle/>
          <a:p>
            <a:fld id="{2750EEA6-D5CE-4169-9F5C-3AEC0F76E44F}" type="slidenum">
              <a:rPr lang="en-US" altLang="en-US"/>
              <a:pPr/>
              <a:t>162</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575AF831-E078-04EA-74CF-B378B3FDCE0D}"/>
              </a:ext>
            </a:extLst>
          </p:cNvPr>
          <p:cNvSpPr>
            <a:spLocks noGrp="1" noChangeArrowheads="1"/>
          </p:cNvSpPr>
          <p:nvPr>
            <p:ph type="sldNum" sz="quarter" idx="5"/>
          </p:nvPr>
        </p:nvSpPr>
        <p:spPr>
          <a:ln/>
        </p:spPr>
        <p:txBody>
          <a:bodyPr/>
          <a:lstStyle/>
          <a:p>
            <a:fld id="{B1010F46-81E5-4772-82B6-2EBBCE8A1E29}" type="slidenum">
              <a:rPr lang="en-US" altLang="en-US"/>
              <a:pPr/>
              <a:t>163</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461FF2FC-CDF2-1129-64FA-93A332726CC9}"/>
              </a:ext>
            </a:extLst>
          </p:cNvPr>
          <p:cNvSpPr>
            <a:spLocks noGrp="1" noChangeArrowheads="1"/>
          </p:cNvSpPr>
          <p:nvPr>
            <p:ph type="sldNum" sz="quarter" idx="5"/>
          </p:nvPr>
        </p:nvSpPr>
        <p:spPr>
          <a:ln/>
        </p:spPr>
        <p:txBody>
          <a:bodyPr/>
          <a:lstStyle/>
          <a:p>
            <a:fld id="{F892D8B4-F5C9-4E66-BFAA-27AAD180768B}" type="slidenum">
              <a:rPr lang="en-US" altLang="en-US"/>
              <a:pPr/>
              <a:t>164</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A26371D3-E87D-3E30-4FEE-CB90810C0BC4}"/>
              </a:ext>
            </a:extLst>
          </p:cNvPr>
          <p:cNvSpPr>
            <a:spLocks noGrp="1" noChangeArrowheads="1"/>
          </p:cNvSpPr>
          <p:nvPr>
            <p:ph type="sldNum" sz="quarter" idx="5"/>
          </p:nvPr>
        </p:nvSpPr>
        <p:spPr>
          <a:ln/>
        </p:spPr>
        <p:txBody>
          <a:bodyPr/>
          <a:lstStyle/>
          <a:p>
            <a:fld id="{E6D8E2CF-5234-4DE5-AEF0-4191480181CD}" type="slidenum">
              <a:rPr lang="en-US" altLang="en-US"/>
              <a:pPr/>
              <a:t>165</a:t>
            </a:fld>
            <a:endParaRPr lang="en-US" altLang="en-US"/>
          </a:p>
        </p:txBody>
      </p:sp>
      <p:sp>
        <p:nvSpPr>
          <p:cNvPr id="107522" name="Rectangle 2">
            <a:extLst>
              <a:ext uri="{FF2B5EF4-FFF2-40B4-BE49-F238E27FC236}">
                <a16:creationId xmlns:a16="http://schemas.microsoft.com/office/drawing/2014/main" id="{5C9B05ED-387E-5BEE-A296-F5DEADB4723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07523" name="Rectangle 3">
            <a:extLst>
              <a:ext uri="{FF2B5EF4-FFF2-40B4-BE49-F238E27FC236}">
                <a16:creationId xmlns:a16="http://schemas.microsoft.com/office/drawing/2014/main" id="{1B5564C6-817D-2524-D3C2-9AE86793679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Incident Response.  What is it?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C9DB4F76-B487-8CAC-B633-E39732E1051D}"/>
              </a:ext>
            </a:extLst>
          </p:cNvPr>
          <p:cNvSpPr>
            <a:spLocks noGrp="1" noChangeArrowheads="1"/>
          </p:cNvSpPr>
          <p:nvPr>
            <p:ph type="sldNum" sz="quarter" idx="5"/>
          </p:nvPr>
        </p:nvSpPr>
        <p:spPr>
          <a:ln/>
        </p:spPr>
        <p:txBody>
          <a:bodyPr/>
          <a:lstStyle/>
          <a:p>
            <a:fld id="{209C0380-13D3-462E-AC50-D951F2F7B672}" type="slidenum">
              <a:rPr lang="en-US" altLang="en-US"/>
              <a:pPr/>
              <a:t>166</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https://ifflab.org/6-types-of-hackers/</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15</a:t>
            </a:fld>
            <a:endParaRPr lang="en-GB"/>
          </a:p>
        </p:txBody>
      </p:sp>
    </p:spTree>
    <p:extLst>
      <p:ext uri="{BB962C8B-B14F-4D97-AF65-F5344CB8AC3E}">
        <p14:creationId xmlns:p14="http://schemas.microsoft.com/office/powerpoint/2010/main" val="23995576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1089CAEC-6980-6F5E-7D22-A53E59B93D92}"/>
              </a:ext>
            </a:extLst>
          </p:cNvPr>
          <p:cNvSpPr>
            <a:spLocks noGrp="1" noChangeArrowheads="1"/>
          </p:cNvSpPr>
          <p:nvPr>
            <p:ph type="sldNum" sz="quarter" idx="5"/>
          </p:nvPr>
        </p:nvSpPr>
        <p:spPr>
          <a:ln/>
        </p:spPr>
        <p:txBody>
          <a:bodyPr/>
          <a:lstStyle/>
          <a:p>
            <a:fld id="{A209B1B2-32D2-453D-8B56-99444AAB5652}" type="slidenum">
              <a:rPr lang="en-US" altLang="en-US"/>
              <a:pPr/>
              <a:t>167</a:t>
            </a:fld>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ABBE5715-E52C-F6CC-BF80-C4136E0957B6}"/>
              </a:ext>
            </a:extLst>
          </p:cNvPr>
          <p:cNvSpPr>
            <a:spLocks noGrp="1" noChangeArrowheads="1"/>
          </p:cNvSpPr>
          <p:nvPr>
            <p:ph type="sldNum" sz="quarter" idx="5"/>
          </p:nvPr>
        </p:nvSpPr>
        <p:spPr>
          <a:ln/>
        </p:spPr>
        <p:txBody>
          <a:bodyPr/>
          <a:lstStyle/>
          <a:p>
            <a:fld id="{36132C93-20C3-44DC-8CB3-A366CAC614D9}" type="slidenum">
              <a:rPr lang="en-US" altLang="en-US"/>
              <a:pPr/>
              <a:t>168</a:t>
            </a:fld>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07A9DFAD-9024-FE63-6A97-4F8A1696D512}"/>
              </a:ext>
            </a:extLst>
          </p:cNvPr>
          <p:cNvSpPr>
            <a:spLocks noGrp="1" noChangeArrowheads="1"/>
          </p:cNvSpPr>
          <p:nvPr>
            <p:ph type="sldNum" sz="quarter" idx="5"/>
          </p:nvPr>
        </p:nvSpPr>
        <p:spPr>
          <a:ln/>
        </p:spPr>
        <p:txBody>
          <a:bodyPr/>
          <a:lstStyle/>
          <a:p>
            <a:fld id="{7AEFC8DD-6AAD-4C31-B1E0-991F104EDC98}" type="slidenum">
              <a:rPr lang="en-US" altLang="en-US"/>
              <a:pPr/>
              <a:t>169</a:t>
            </a:fld>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9508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7303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2747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4509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https://media.techtarget.com/digitalguide/images/Misc/EA-Marketing/Eguides/Ultimate_Guide_to_Cybersecurity_Incident_Response_UpdatedApril2021.pdf</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174</a:t>
            </a:fld>
            <a:endParaRPr lang="en-GB"/>
          </a:p>
        </p:txBody>
      </p:sp>
    </p:spTree>
    <p:extLst>
      <p:ext uri="{BB962C8B-B14F-4D97-AF65-F5344CB8AC3E}">
        <p14:creationId xmlns:p14="http://schemas.microsoft.com/office/powerpoint/2010/main" val="22321186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https://www.cm-alliance.com/cyber-incident-response-plan-template#DownloadYourMindMap (Copyright Cyber </a:t>
            </a:r>
            <a:r>
              <a:rPr lang="en-US"/>
              <a:t>Management Alliance Ltd 2020)</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208</a:t>
            </a:fld>
            <a:endParaRPr lang="en-GB"/>
          </a:p>
        </p:txBody>
      </p:sp>
    </p:spTree>
    <p:extLst>
      <p:ext uri="{BB962C8B-B14F-4D97-AF65-F5344CB8AC3E}">
        <p14:creationId xmlns:p14="http://schemas.microsoft.com/office/powerpoint/2010/main" val="15876724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36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https://ifflab.org/6-types-of-hackers/</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16</a:t>
            </a:fld>
            <a:endParaRPr lang="en-GB"/>
          </a:p>
        </p:txBody>
      </p:sp>
    </p:spTree>
    <p:extLst>
      <p:ext uri="{BB962C8B-B14F-4D97-AF65-F5344CB8AC3E}">
        <p14:creationId xmlns:p14="http://schemas.microsoft.com/office/powerpoint/2010/main" val="11550659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9818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https://www.techtarget.com/searchsecurity/feature/10-types-of-security-incidents-and-how-to-handle-them</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214</a:t>
            </a:fld>
            <a:endParaRPr lang="en-GB"/>
          </a:p>
        </p:txBody>
      </p:sp>
    </p:spTree>
    <p:extLst>
      <p:ext uri="{BB962C8B-B14F-4D97-AF65-F5344CB8AC3E}">
        <p14:creationId xmlns:p14="http://schemas.microsoft.com/office/powerpoint/2010/main" val="37658774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https://www.techtarget.com/searchsecurity/feature/10-types-of-security-incidents-and-how-to-handle-them</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223</a:t>
            </a:fld>
            <a:endParaRPr lang="en-GB"/>
          </a:p>
        </p:txBody>
      </p:sp>
    </p:spTree>
    <p:extLst>
      <p:ext uri="{BB962C8B-B14F-4D97-AF65-F5344CB8AC3E}">
        <p14:creationId xmlns:p14="http://schemas.microsoft.com/office/powerpoint/2010/main" val="122610717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https://en.wikipedia.org/wiki/Patch_(computing)</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225</a:t>
            </a:fld>
            <a:endParaRPr lang="en-GB"/>
          </a:p>
        </p:txBody>
      </p:sp>
    </p:spTree>
    <p:extLst>
      <p:ext uri="{BB962C8B-B14F-4D97-AF65-F5344CB8AC3E}">
        <p14:creationId xmlns:p14="http://schemas.microsoft.com/office/powerpoint/2010/main" val="37720177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https://www.cisco.com/c/en/us/solutions/small-business/resource-center/security/how-to-setup-a-firewall.html</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226</a:t>
            </a:fld>
            <a:endParaRPr lang="en-GB"/>
          </a:p>
        </p:txBody>
      </p:sp>
    </p:spTree>
    <p:extLst>
      <p:ext uri="{BB962C8B-B14F-4D97-AF65-F5344CB8AC3E}">
        <p14:creationId xmlns:p14="http://schemas.microsoft.com/office/powerpoint/2010/main" val="8444563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https://www.google.com/</a:t>
            </a:r>
            <a:r>
              <a:rPr lang="en-US" dirty="0" err="1"/>
              <a:t>search?q</a:t>
            </a:r>
            <a:r>
              <a:rPr lang="en-US" dirty="0"/>
              <a:t>=</a:t>
            </a:r>
            <a:r>
              <a:rPr lang="en-US" dirty="0" err="1"/>
              <a:t>firewall+dmz+diagram&amp;rlz</a:t>
            </a:r>
            <a:r>
              <a:rPr lang="en-US" dirty="0"/>
              <a:t>=1C1YTUH_en-GBGB1011GB1011&amp;oq=</a:t>
            </a:r>
            <a:r>
              <a:rPr lang="en-US" dirty="0" err="1"/>
              <a:t>firewall+dmz+diagram&amp;aqs</a:t>
            </a:r>
            <a:r>
              <a:rPr lang="en-US" dirty="0"/>
              <a:t>=chrome..69i57j0i390l4.8655j1j7&amp;sourceid=</a:t>
            </a:r>
            <a:r>
              <a:rPr lang="en-US" dirty="0" err="1"/>
              <a:t>chrome&amp;ie</a:t>
            </a:r>
            <a:r>
              <a:rPr lang="en-US" dirty="0"/>
              <a:t>=UTF-8#imgrc=UKV16m_1MRB6qM</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229</a:t>
            </a:fld>
            <a:endParaRPr lang="en-GB"/>
          </a:p>
        </p:txBody>
      </p:sp>
    </p:spTree>
    <p:extLst>
      <p:ext uri="{BB962C8B-B14F-4D97-AF65-F5344CB8AC3E}">
        <p14:creationId xmlns:p14="http://schemas.microsoft.com/office/powerpoint/2010/main" val="38390838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https://westoahu.hawaii.edu/cyber/best-practices/best-practices-weekly-summaries/access-control/</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235</a:t>
            </a:fld>
            <a:endParaRPr lang="en-GB"/>
          </a:p>
        </p:txBody>
      </p:sp>
    </p:spTree>
    <p:extLst>
      <p:ext uri="{BB962C8B-B14F-4D97-AF65-F5344CB8AC3E}">
        <p14:creationId xmlns:p14="http://schemas.microsoft.com/office/powerpoint/2010/main" val="27207809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https://westoahu.hawaii.edu/cyber/best-practices/best-practices-weekly-summaries/access-control/</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239</a:t>
            </a:fld>
            <a:endParaRPr lang="en-GB"/>
          </a:p>
        </p:txBody>
      </p:sp>
    </p:spTree>
    <p:extLst>
      <p:ext uri="{BB962C8B-B14F-4D97-AF65-F5344CB8AC3E}">
        <p14:creationId xmlns:p14="http://schemas.microsoft.com/office/powerpoint/2010/main" val="37685248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google.com/search?q=mandatory+access+control&amp;rlz=1C1YTUH_en-GBGB1011GB1011&amp;tbm=isch&amp;source=iu&amp;ictx=1&amp;vet=1&amp;fir=N5-Vd5UgooSUTM%252CDIfn-JV9RqI5oM%252C_%253BRvrr48OcMkJdxM%252CBEdLycdQ_T504M%252C_%253Bt_YyAHqCRiO4VM%252C0dQGSclwqbu2VM%252C_%253BKcH-9TpYKEDELM%252CPfA8VaIZX_P9TM%252C_%253BLZIHN1rwesQLkM%252C7XHbMrSo3jJd2M%252C_%253BsLTif7XNHLn6vM%252CQ-V2Scz-pRpdSM%252C_&amp;usg=AI4_-kShGgUoPpYXm_FWjKDxPy7Sdl3aSA&amp;sa=X&amp;ved=2ahUKEwiQvoy8zIr6AhVREsAKHQL0B6cQ_h16BAhiEAE#imgrc=t_YyAHqCRiO4VM</a:t>
            </a:r>
            <a:endParaRPr lang="en-GB" dirty="0"/>
          </a:p>
        </p:txBody>
      </p:sp>
      <p:sp>
        <p:nvSpPr>
          <p:cNvPr id="4" name="Slide Number Placeholder 3"/>
          <p:cNvSpPr>
            <a:spLocks noGrp="1"/>
          </p:cNvSpPr>
          <p:nvPr>
            <p:ph type="sldNum" sz="quarter" idx="5"/>
          </p:nvPr>
        </p:nvSpPr>
        <p:spPr/>
        <p:txBody>
          <a:bodyPr/>
          <a:lstStyle/>
          <a:p>
            <a:fld id="{2BFEDEE5-1CBC-43D9-B651-7798A41B076A}" type="slidenum">
              <a:rPr lang="en-GB" smtClean="0"/>
              <a:t>242</a:t>
            </a:fld>
            <a:endParaRPr lang="en-GB"/>
          </a:p>
        </p:txBody>
      </p:sp>
    </p:spTree>
    <p:extLst>
      <p:ext uri="{BB962C8B-B14F-4D97-AF65-F5344CB8AC3E}">
        <p14:creationId xmlns:p14="http://schemas.microsoft.com/office/powerpoint/2010/main" val="2856177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16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8397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2544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746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55217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580905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9934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5314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211734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865708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088278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41910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678850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6171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989778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57041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585858"/>
                </a:solidFill>
                <a:latin typeface="Arial"/>
                <a:cs typeface="Arial"/>
              </a:defRPr>
            </a:lvl1pPr>
          </a:lstStyle>
          <a:p>
            <a:endParaRPr/>
          </a:p>
        </p:txBody>
      </p:sp>
      <p:sp>
        <p:nvSpPr>
          <p:cNvPr id="3" name="Holder 3"/>
          <p:cNvSpPr>
            <a:spLocks noGrp="1"/>
          </p:cNvSpPr>
          <p:nvPr>
            <p:ph sz="half" idx="2"/>
          </p:nvPr>
        </p:nvSpPr>
        <p:spPr>
          <a:xfrm>
            <a:off x="436880" y="1380490"/>
            <a:ext cx="3502025" cy="441579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sz="half" idx="3"/>
          </p:nvPr>
        </p:nvSpPr>
        <p:spPr>
          <a:xfrm>
            <a:off x="8500871" y="1946909"/>
            <a:ext cx="3507104" cy="383476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8071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9/16/2022</a:t>
            </a:fld>
            <a:endParaRPr lang="en-US" dirty="0"/>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355332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9/16/2022</a:t>
            </a:fld>
            <a:endParaRPr lang="en-US" dirty="0"/>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4069490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9/16/2022</a:t>
            </a:fld>
            <a:endParaRPr lang="en-US" dirty="0"/>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8744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9/16/2022</a:t>
            </a:fld>
            <a:endParaRPr lang="en-US" dirty="0"/>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2265322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9/16/2022</a:t>
            </a:fld>
            <a:endParaRPr lang="en-US" dirty="0"/>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2797551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9/16/2022</a:t>
            </a:fld>
            <a:endParaRPr lang="en-US" dirty="0"/>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337622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321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9/16/2022</a:t>
            </a:fld>
            <a:endParaRPr lang="en-US" dirty="0"/>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2559488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9/16/2022</a:t>
            </a:fld>
            <a:endParaRPr lang="en-US" dirty="0"/>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219318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9/16/2022</a:t>
            </a:fld>
            <a:endParaRPr lang="en-US" dirty="0"/>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3885092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9/16/2022</a:t>
            </a:fld>
            <a:endParaRPr lang="en-US" dirty="0"/>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1009185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9/16/2022</a:t>
            </a:fld>
            <a:endParaRPr lang="en-US" dirty="0"/>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539428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011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85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5616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8716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9879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9/16/2022</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9998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9/16/2022</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1848087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9/16/2022</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2500" y="-22917"/>
            <a:ext cx="834793" cy="697668"/>
          </a:xfrm>
          <a:prstGeom prst="rect">
            <a:avLst/>
          </a:prstGeom>
        </p:spPr>
      </p:pic>
    </p:spTree>
    <p:extLst>
      <p:ext uri="{BB962C8B-B14F-4D97-AF65-F5344CB8AC3E}">
        <p14:creationId xmlns:p14="http://schemas.microsoft.com/office/powerpoint/2010/main" val="1489523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9/16/2022</a:t>
            </a:fld>
            <a:endParaRPr lang="en-US" dirty="0"/>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dirty="0"/>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31296429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s://www.cm-alliance.com/training/cipr-cyber-incident-planning-respons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hyperlink" Target="https://www.youtube.com/watch?v=2BOOl8_nwjQ" TargetMode="Externa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0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89.xml"/><Relationship Id="rId1" Type="http://schemas.openxmlformats.org/officeDocument/2006/relationships/slideLayout" Target="../slideLayouts/slideLayout30.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90.xml"/><Relationship Id="rId1" Type="http://schemas.openxmlformats.org/officeDocument/2006/relationships/slideLayout" Target="../slideLayouts/slideLayout30.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99.xml"/><Relationship Id="rId1" Type="http://schemas.openxmlformats.org/officeDocument/2006/relationships/slideLayout" Target="../slideLayouts/slideLayout18.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7.xml"/><Relationship Id="rId1" Type="http://schemas.openxmlformats.org/officeDocument/2006/relationships/slideLayout" Target="../slideLayouts/slideLayout30.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40.xml"/><Relationship Id="rId1" Type="http://schemas.openxmlformats.org/officeDocument/2006/relationships/slideLayout" Target="../slideLayouts/slideLayout30.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26F4-FE67-43D6-9908-A68FB728C051}"/>
              </a:ext>
            </a:extLst>
          </p:cNvPr>
          <p:cNvSpPr>
            <a:spLocks noGrp="1"/>
          </p:cNvSpPr>
          <p:nvPr>
            <p:ph type="title"/>
          </p:nvPr>
        </p:nvSpPr>
        <p:spPr>
          <a:xfrm>
            <a:off x="838200" y="1144216"/>
            <a:ext cx="10515600" cy="1325563"/>
          </a:xfrm>
        </p:spPr>
        <p:txBody>
          <a:bodyPr>
            <a:normAutofit/>
          </a:bodyPr>
          <a:lstStyle/>
          <a:p>
            <a:pPr algn="ctr"/>
            <a:r>
              <a:rPr lang="en-US" sz="6000" b="1" dirty="0">
                <a:solidFill>
                  <a:srgbClr val="223346"/>
                </a:solidFill>
                <a:latin typeface="Arial"/>
                <a:cs typeface="Arial"/>
              </a:rPr>
              <a:t>Cyber Technician</a:t>
            </a:r>
            <a:endParaRPr lang="en-GB" sz="6000" dirty="0">
              <a:latin typeface="Arial"/>
              <a:cs typeface="Arial"/>
            </a:endParaRPr>
          </a:p>
        </p:txBody>
      </p:sp>
      <p:sp>
        <p:nvSpPr>
          <p:cNvPr id="3" name="Content Placeholder 2">
            <a:extLst>
              <a:ext uri="{FF2B5EF4-FFF2-40B4-BE49-F238E27FC236}">
                <a16:creationId xmlns:a16="http://schemas.microsoft.com/office/drawing/2014/main" id="{78941B76-ADFF-4B8C-BB38-21ADF089D1A0}"/>
              </a:ext>
            </a:extLst>
          </p:cNvPr>
          <p:cNvSpPr>
            <a:spLocks noGrp="1"/>
          </p:cNvSpPr>
          <p:nvPr>
            <p:ph idx="1"/>
          </p:nvPr>
        </p:nvSpPr>
        <p:spPr>
          <a:xfrm>
            <a:off x="838200" y="2841171"/>
            <a:ext cx="10515600" cy="3335792"/>
          </a:xfrm>
        </p:spPr>
        <p:txBody>
          <a:bodyPr vert="horz" lIns="91440" tIns="45720" rIns="91440" bIns="45720" rtlCol="0" anchor="t">
            <a:normAutofit/>
          </a:bodyPr>
          <a:lstStyle/>
          <a:p>
            <a:pPr marL="0" indent="0" algn="ctr">
              <a:buNone/>
            </a:pPr>
            <a:r>
              <a:rPr lang="en-GB" b="1" dirty="0">
                <a:solidFill>
                  <a:srgbClr val="000000"/>
                </a:solidFill>
                <a:latin typeface="Arial"/>
                <a:cs typeface="Arial"/>
              </a:rPr>
              <a:t>Level 3</a:t>
            </a:r>
          </a:p>
          <a:p>
            <a:pPr marL="0" indent="0" algn="ctr">
              <a:buNone/>
            </a:pPr>
            <a:endParaRPr lang="en-GB" b="1" dirty="0">
              <a:solidFill>
                <a:srgbClr val="000000"/>
              </a:solidFill>
              <a:latin typeface="Arial"/>
              <a:cs typeface="Arial"/>
            </a:endParaRPr>
          </a:p>
          <a:p>
            <a:pPr marL="0" indent="0" algn="ctr">
              <a:buNone/>
            </a:pPr>
            <a:r>
              <a:rPr lang="en-US" b="1" dirty="0">
                <a:solidFill>
                  <a:srgbClr val="000000"/>
                </a:solidFill>
                <a:latin typeface="Arial"/>
                <a:cs typeface="Arial"/>
              </a:rPr>
              <a:t>Incident Response</a:t>
            </a:r>
            <a:endParaRPr lang="en-GB" dirty="0">
              <a:solidFill>
                <a:srgbClr val="000000"/>
              </a:solidFill>
              <a:latin typeface="Arial" panose="020B0604020202020204" pitchFamily="34" charset="0"/>
              <a:cs typeface="Arial"/>
            </a:endParaRPr>
          </a:p>
          <a:p>
            <a:pPr marL="0" indent="0" algn="ctr">
              <a:buNone/>
            </a:pPr>
            <a:endParaRPr lang="en-GB" dirty="0">
              <a:latin typeface="Arial"/>
              <a:ea typeface="+mn-lt"/>
              <a:cs typeface="Arial"/>
            </a:endParaRPr>
          </a:p>
          <a:p>
            <a:pPr marL="0" indent="0" algn="ctr">
              <a:buNone/>
            </a:pPr>
            <a:endParaRPr lang="en-GB" sz="4000" b="1" dirty="0">
              <a:latin typeface="Arial"/>
            </a:endParaRPr>
          </a:p>
        </p:txBody>
      </p:sp>
    </p:spTree>
    <p:extLst>
      <p:ext uri="{BB962C8B-B14F-4D97-AF65-F5344CB8AC3E}">
        <p14:creationId xmlns:p14="http://schemas.microsoft.com/office/powerpoint/2010/main" val="71364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6B5-9502-4620-8D40-72A244E299D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B90B347-5E31-4E00-8245-6C5EBE42BF5D}"/>
              </a:ext>
            </a:extLst>
          </p:cNvPr>
          <p:cNvSpPr>
            <a:spLocks noGrp="1"/>
          </p:cNvSpPr>
          <p:nvPr>
            <p:ph idx="1"/>
          </p:nvPr>
        </p:nvSpPr>
        <p:spPr/>
        <p:txBody>
          <a:bodyPr/>
          <a:lstStyle/>
          <a:p>
            <a:pPr algn="ctr"/>
            <a:r>
              <a:rPr lang="en-US" b="1" dirty="0"/>
              <a:t>K8</a:t>
            </a:r>
            <a:r>
              <a:rPr lang="en-US" dirty="0"/>
              <a:t>: Common security administrative operational tasks e.g. patching, software updates, access control, configuring a range of firewalls, security incident and event management tools (SIEM) and protection tools (Anti-virus, Anti-malware, Anti-spam) </a:t>
            </a:r>
            <a:endParaRPr lang="en-GB" dirty="0"/>
          </a:p>
        </p:txBody>
      </p:sp>
    </p:spTree>
    <p:extLst>
      <p:ext uri="{BB962C8B-B14F-4D97-AF65-F5344CB8AC3E}">
        <p14:creationId xmlns:p14="http://schemas.microsoft.com/office/powerpoint/2010/main" val="19030861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D108-2464-BDD6-5377-8AF5EEB07CE8}"/>
              </a:ext>
            </a:extLst>
          </p:cNvPr>
          <p:cNvSpPr>
            <a:spLocks noGrp="1"/>
          </p:cNvSpPr>
          <p:nvPr>
            <p:ph type="title"/>
          </p:nvPr>
        </p:nvSpPr>
        <p:spPr/>
        <p:txBody>
          <a:bodyPr/>
          <a:lstStyle/>
          <a:p>
            <a:r>
              <a:rPr lang="en-GB" dirty="0"/>
              <a:t>Incident Response overview</a:t>
            </a:r>
          </a:p>
        </p:txBody>
      </p:sp>
      <p:sp>
        <p:nvSpPr>
          <p:cNvPr id="3" name="Content Placeholder 2">
            <a:extLst>
              <a:ext uri="{FF2B5EF4-FFF2-40B4-BE49-F238E27FC236}">
                <a16:creationId xmlns:a16="http://schemas.microsoft.com/office/drawing/2014/main" id="{4D69502B-E5CF-B8A9-F38E-9BD4773A376D}"/>
              </a:ext>
            </a:extLst>
          </p:cNvPr>
          <p:cNvSpPr>
            <a:spLocks noGrp="1"/>
          </p:cNvSpPr>
          <p:nvPr>
            <p:ph idx="1"/>
          </p:nvPr>
        </p:nvSpPr>
        <p:spPr/>
        <p:txBody>
          <a:bodyPr>
            <a:normAutofit fontScale="92500" lnSpcReduction="20000"/>
          </a:bodyPr>
          <a:lstStyle/>
          <a:p>
            <a:pPr marL="0" indent="0">
              <a:buNone/>
            </a:pPr>
            <a:endParaRPr lang="en-US" dirty="0"/>
          </a:p>
          <a:p>
            <a:r>
              <a:rPr lang="en-US" dirty="0"/>
              <a:t>Cyber incident response (IR) is complicated by two factors. Firstly, no two incidents are ever the same. Secondly, all responses require people, process and technical elements to work together in order to be successful.</a:t>
            </a:r>
          </a:p>
          <a:p>
            <a:endParaRPr lang="en-US" dirty="0"/>
          </a:p>
          <a:p>
            <a:r>
              <a:rPr lang="en-US" dirty="0"/>
              <a:t>Planning your incident response ahead of time is essential. This will be a major determining factor in the final outcome of any real world incident.</a:t>
            </a:r>
          </a:p>
          <a:p>
            <a:endParaRPr lang="en-US" dirty="0"/>
          </a:p>
          <a:p>
            <a:r>
              <a:rPr lang="en-US" dirty="0"/>
              <a:t>You should produce IR plans and guidance, exercise your response and review your capabilities (including those of any 3rd party service providers). This will give you the best chance of </a:t>
            </a:r>
            <a:r>
              <a:rPr lang="en-US" dirty="0" err="1"/>
              <a:t>minimising</a:t>
            </a:r>
            <a:r>
              <a:rPr lang="en-US" dirty="0"/>
              <a:t> the impact of any attack and recovering quickly.</a:t>
            </a:r>
            <a:endParaRPr lang="en-GB" dirty="0"/>
          </a:p>
        </p:txBody>
      </p:sp>
    </p:spTree>
    <p:extLst>
      <p:ext uri="{BB962C8B-B14F-4D97-AF65-F5344CB8AC3E}">
        <p14:creationId xmlns:p14="http://schemas.microsoft.com/office/powerpoint/2010/main" val="25019988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EE431-6207-E1D4-C839-DB2D01D55E99}"/>
              </a:ext>
            </a:extLst>
          </p:cNvPr>
          <p:cNvSpPr>
            <a:spLocks noGrp="1"/>
          </p:cNvSpPr>
          <p:nvPr>
            <p:ph type="title"/>
          </p:nvPr>
        </p:nvSpPr>
        <p:spPr/>
        <p:txBody>
          <a:bodyPr/>
          <a:lstStyle/>
          <a:p>
            <a:r>
              <a:rPr lang="en-GB" dirty="0"/>
              <a:t>Incident Response overview</a:t>
            </a:r>
          </a:p>
        </p:txBody>
      </p:sp>
      <p:sp>
        <p:nvSpPr>
          <p:cNvPr id="3" name="Content Placeholder 2">
            <a:extLst>
              <a:ext uri="{FF2B5EF4-FFF2-40B4-BE49-F238E27FC236}">
                <a16:creationId xmlns:a16="http://schemas.microsoft.com/office/drawing/2014/main" id="{1BE8BC71-B8A6-E6FD-508B-242A1D8D0AA7}"/>
              </a:ext>
            </a:extLst>
          </p:cNvPr>
          <p:cNvSpPr>
            <a:spLocks noGrp="1"/>
          </p:cNvSpPr>
          <p:nvPr>
            <p:ph idx="1"/>
          </p:nvPr>
        </p:nvSpPr>
        <p:spPr/>
        <p:txBody>
          <a:bodyPr/>
          <a:lstStyle/>
          <a:p>
            <a:r>
              <a:rPr lang="en-US" dirty="0"/>
              <a:t>GDPR: </a:t>
            </a:r>
          </a:p>
          <a:p>
            <a:endParaRPr lang="en-US" dirty="0"/>
          </a:p>
          <a:p>
            <a:r>
              <a:rPr lang="en-US" dirty="0"/>
              <a:t>It's worth noting that preparation and mitigation for data breaches are both explicitly required by the ICO, as part of your GDPR-related measures.</a:t>
            </a:r>
          </a:p>
          <a:p>
            <a:endParaRPr lang="en-US" dirty="0"/>
          </a:p>
          <a:p>
            <a:r>
              <a:rPr lang="en-US" dirty="0"/>
              <a:t>They state that you should, "Have well-defined and tested incident management processes in place in case of personal data breaches."</a:t>
            </a:r>
            <a:endParaRPr lang="en-GB" dirty="0"/>
          </a:p>
        </p:txBody>
      </p:sp>
    </p:spTree>
    <p:extLst>
      <p:ext uri="{BB962C8B-B14F-4D97-AF65-F5344CB8AC3E}">
        <p14:creationId xmlns:p14="http://schemas.microsoft.com/office/powerpoint/2010/main" val="27756917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29A71-5F5C-E37A-B6B6-CAB9F6A08F27}"/>
              </a:ext>
            </a:extLst>
          </p:cNvPr>
          <p:cNvSpPr>
            <a:spLocks noGrp="1"/>
          </p:cNvSpPr>
          <p:nvPr>
            <p:ph type="title"/>
          </p:nvPr>
        </p:nvSpPr>
        <p:spPr/>
        <p:txBody>
          <a:bodyPr/>
          <a:lstStyle/>
          <a:p>
            <a:r>
              <a:rPr lang="en-US" dirty="0"/>
              <a:t>Structure of the incident response process</a:t>
            </a:r>
            <a:endParaRPr lang="en-GB" dirty="0"/>
          </a:p>
        </p:txBody>
      </p:sp>
      <p:sp>
        <p:nvSpPr>
          <p:cNvPr id="3" name="Content Placeholder 2">
            <a:extLst>
              <a:ext uri="{FF2B5EF4-FFF2-40B4-BE49-F238E27FC236}">
                <a16:creationId xmlns:a16="http://schemas.microsoft.com/office/drawing/2014/main" id="{ABE23855-A9B5-0611-31FF-0355DF4E02BC}"/>
              </a:ext>
            </a:extLst>
          </p:cNvPr>
          <p:cNvSpPr>
            <a:spLocks noGrp="1"/>
          </p:cNvSpPr>
          <p:nvPr>
            <p:ph idx="1"/>
          </p:nvPr>
        </p:nvSpPr>
        <p:spPr/>
        <p:txBody>
          <a:bodyPr/>
          <a:lstStyle/>
          <a:p>
            <a:r>
              <a:rPr lang="en-US" dirty="0"/>
              <a:t>Although the details of any given incident will vary, the primary stages of response to a cyber incident can be described in broad terms</a:t>
            </a:r>
          </a:p>
          <a:p>
            <a:endParaRPr lang="en-US" dirty="0"/>
          </a:p>
          <a:p>
            <a:endParaRPr lang="en-GB" dirty="0"/>
          </a:p>
        </p:txBody>
      </p:sp>
      <p:pic>
        <p:nvPicPr>
          <p:cNvPr id="5" name="Picture 4">
            <a:extLst>
              <a:ext uri="{FF2B5EF4-FFF2-40B4-BE49-F238E27FC236}">
                <a16:creationId xmlns:a16="http://schemas.microsoft.com/office/drawing/2014/main" id="{19DF82AD-4553-092C-3C3A-05333A9166D6}"/>
              </a:ext>
            </a:extLst>
          </p:cNvPr>
          <p:cNvPicPr>
            <a:picLocks noChangeAspect="1"/>
          </p:cNvPicPr>
          <p:nvPr/>
        </p:nvPicPr>
        <p:blipFill>
          <a:blip r:embed="rId2"/>
          <a:stretch>
            <a:fillRect/>
          </a:stretch>
        </p:blipFill>
        <p:spPr>
          <a:xfrm>
            <a:off x="838200" y="3075709"/>
            <a:ext cx="11006631" cy="3101254"/>
          </a:xfrm>
          <a:prstGeom prst="rect">
            <a:avLst/>
          </a:prstGeom>
        </p:spPr>
      </p:pic>
    </p:spTree>
    <p:extLst>
      <p:ext uri="{BB962C8B-B14F-4D97-AF65-F5344CB8AC3E}">
        <p14:creationId xmlns:p14="http://schemas.microsoft.com/office/powerpoint/2010/main" val="5771291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11F4-B11F-1280-66D4-0F015D2201B5}"/>
              </a:ext>
            </a:extLst>
          </p:cNvPr>
          <p:cNvSpPr>
            <a:spLocks noGrp="1"/>
          </p:cNvSpPr>
          <p:nvPr>
            <p:ph type="title"/>
          </p:nvPr>
        </p:nvSpPr>
        <p:spPr>
          <a:xfrm>
            <a:off x="904702" y="681009"/>
            <a:ext cx="10515600" cy="1325563"/>
          </a:xfrm>
        </p:spPr>
        <p:txBody>
          <a:bodyPr/>
          <a:lstStyle/>
          <a:p>
            <a:r>
              <a:rPr lang="en-US" dirty="0"/>
              <a:t>How to handle incidents according to ISO 27001</a:t>
            </a:r>
            <a:endParaRPr lang="en-GB" dirty="0"/>
          </a:p>
        </p:txBody>
      </p:sp>
      <p:sp>
        <p:nvSpPr>
          <p:cNvPr id="3" name="Content Placeholder 2">
            <a:extLst>
              <a:ext uri="{FF2B5EF4-FFF2-40B4-BE49-F238E27FC236}">
                <a16:creationId xmlns:a16="http://schemas.microsoft.com/office/drawing/2014/main" id="{F835FA06-DEC6-6285-1474-A325A470AA4F}"/>
              </a:ext>
            </a:extLst>
          </p:cNvPr>
          <p:cNvSpPr>
            <a:spLocks noGrp="1"/>
          </p:cNvSpPr>
          <p:nvPr>
            <p:ph idx="1"/>
          </p:nvPr>
        </p:nvSpPr>
        <p:spPr>
          <a:xfrm>
            <a:off x="875607" y="2270356"/>
            <a:ext cx="10515600" cy="4351338"/>
          </a:xfrm>
        </p:spPr>
        <p:txBody>
          <a:bodyPr vert="horz" lIns="91440" tIns="45720" rIns="91440" bIns="45720" rtlCol="0" anchor="t">
            <a:normAutofit/>
          </a:bodyPr>
          <a:lstStyle/>
          <a:p>
            <a:r>
              <a:rPr lang="en-GB" dirty="0"/>
              <a:t>Treatment in five steps:</a:t>
            </a:r>
          </a:p>
          <a:p>
            <a:endParaRPr lang="en-GB" dirty="0"/>
          </a:p>
          <a:p>
            <a:r>
              <a:rPr lang="en-US" dirty="0"/>
              <a:t>1. Notification of the incident: </a:t>
            </a:r>
          </a:p>
          <a:p>
            <a:r>
              <a:rPr lang="en-US" dirty="0"/>
              <a:t>A person detects an event that may cause harm to the functioning of the organization, so he needs to communicate the incident according to the communication procedures of the organization (usually an email, a phone call, a software tool, etc.).</a:t>
            </a:r>
          </a:p>
        </p:txBody>
      </p:sp>
    </p:spTree>
    <p:extLst>
      <p:ext uri="{BB962C8B-B14F-4D97-AF65-F5344CB8AC3E}">
        <p14:creationId xmlns:p14="http://schemas.microsoft.com/office/powerpoint/2010/main" val="22437967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DE22-5B43-A086-C768-D94011E3FE7C}"/>
              </a:ext>
            </a:extLst>
          </p:cNvPr>
          <p:cNvSpPr>
            <a:spLocks noGrp="1"/>
          </p:cNvSpPr>
          <p:nvPr>
            <p:ph type="title"/>
          </p:nvPr>
        </p:nvSpPr>
        <p:spPr>
          <a:xfrm>
            <a:off x="888076" y="702426"/>
            <a:ext cx="10515600" cy="1457931"/>
          </a:xfrm>
        </p:spPr>
        <p:txBody>
          <a:bodyPr/>
          <a:lstStyle/>
          <a:p>
            <a:r>
              <a:rPr lang="en-US" dirty="0"/>
              <a:t>How to handle incidents according to ISO 27001</a:t>
            </a:r>
            <a:endParaRPr lang="en-GB" dirty="0"/>
          </a:p>
        </p:txBody>
      </p:sp>
      <p:sp>
        <p:nvSpPr>
          <p:cNvPr id="3" name="Content Placeholder 2">
            <a:extLst>
              <a:ext uri="{FF2B5EF4-FFF2-40B4-BE49-F238E27FC236}">
                <a16:creationId xmlns:a16="http://schemas.microsoft.com/office/drawing/2014/main" id="{576BD764-2E3C-E367-E814-3B416A8456CB}"/>
              </a:ext>
            </a:extLst>
          </p:cNvPr>
          <p:cNvSpPr>
            <a:spLocks noGrp="1"/>
          </p:cNvSpPr>
          <p:nvPr>
            <p:ph idx="1"/>
          </p:nvPr>
        </p:nvSpPr>
        <p:spPr>
          <a:xfrm>
            <a:off x="838200" y="2257887"/>
            <a:ext cx="10515600" cy="4351338"/>
          </a:xfrm>
        </p:spPr>
        <p:txBody>
          <a:bodyPr/>
          <a:lstStyle/>
          <a:p>
            <a:r>
              <a:rPr lang="en-GB" dirty="0"/>
              <a:t>Treatment in five steps (continued):</a:t>
            </a:r>
          </a:p>
          <a:p>
            <a:endParaRPr lang="en-GB" dirty="0"/>
          </a:p>
          <a:p>
            <a:r>
              <a:rPr lang="en-US" dirty="0"/>
              <a:t>2. Classification of the incident: </a:t>
            </a:r>
          </a:p>
          <a:p>
            <a:endParaRPr lang="en-US" dirty="0"/>
          </a:p>
          <a:p>
            <a:r>
              <a:rPr lang="en-US" dirty="0"/>
              <a:t>A person receives the incident notification and, depending on various parameters, it is classified </a:t>
            </a:r>
          </a:p>
          <a:p>
            <a:endParaRPr lang="en-US" dirty="0"/>
          </a:p>
          <a:p>
            <a:r>
              <a:rPr lang="en-US" dirty="0"/>
              <a:t>The person who detects the incident can also make a classification, but is a technical expert who classifies it in the appropriate way</a:t>
            </a:r>
          </a:p>
          <a:p>
            <a:endParaRPr lang="en-GB" dirty="0"/>
          </a:p>
        </p:txBody>
      </p:sp>
    </p:spTree>
    <p:extLst>
      <p:ext uri="{BB962C8B-B14F-4D97-AF65-F5344CB8AC3E}">
        <p14:creationId xmlns:p14="http://schemas.microsoft.com/office/powerpoint/2010/main" val="10700264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9BA0-1E14-7F81-9ED4-1159D6FFBB48}"/>
              </a:ext>
            </a:extLst>
          </p:cNvPr>
          <p:cNvSpPr>
            <a:spLocks noGrp="1"/>
          </p:cNvSpPr>
          <p:nvPr>
            <p:ph type="title"/>
          </p:nvPr>
        </p:nvSpPr>
        <p:spPr>
          <a:xfrm>
            <a:off x="838200" y="693478"/>
            <a:ext cx="10515600" cy="1325563"/>
          </a:xfrm>
        </p:spPr>
        <p:txBody>
          <a:bodyPr/>
          <a:lstStyle/>
          <a:p>
            <a:r>
              <a:rPr lang="en-US" dirty="0"/>
              <a:t>How to handle incidents according to ISO 27001</a:t>
            </a:r>
            <a:endParaRPr lang="en-GB" dirty="0"/>
          </a:p>
        </p:txBody>
      </p:sp>
      <p:sp>
        <p:nvSpPr>
          <p:cNvPr id="3" name="Content Placeholder 2">
            <a:extLst>
              <a:ext uri="{FF2B5EF4-FFF2-40B4-BE49-F238E27FC236}">
                <a16:creationId xmlns:a16="http://schemas.microsoft.com/office/drawing/2014/main" id="{4ABE1FE3-8D38-66FD-91DA-3AA6F3C3AB74}"/>
              </a:ext>
            </a:extLst>
          </p:cNvPr>
          <p:cNvSpPr>
            <a:spLocks noGrp="1"/>
          </p:cNvSpPr>
          <p:nvPr>
            <p:ph idx="1"/>
          </p:nvPr>
        </p:nvSpPr>
        <p:spPr>
          <a:xfrm>
            <a:off x="838200" y="2311920"/>
            <a:ext cx="10515600" cy="4351338"/>
          </a:xfrm>
        </p:spPr>
        <p:txBody>
          <a:bodyPr/>
          <a:lstStyle/>
          <a:p>
            <a:r>
              <a:rPr lang="en-US" dirty="0"/>
              <a:t>3. Treatment of the incident: </a:t>
            </a:r>
          </a:p>
          <a:p>
            <a:endParaRPr lang="en-US" dirty="0"/>
          </a:p>
          <a:p>
            <a:r>
              <a:rPr lang="en-US" dirty="0"/>
              <a:t>Once the incident is classified, and the severity and time agreed for its resolution are known, a technical expert needs to decide on the necessary measures to resolve it</a:t>
            </a:r>
          </a:p>
          <a:p>
            <a:endParaRPr lang="en-GB" dirty="0"/>
          </a:p>
        </p:txBody>
      </p:sp>
    </p:spTree>
    <p:extLst>
      <p:ext uri="{BB962C8B-B14F-4D97-AF65-F5344CB8AC3E}">
        <p14:creationId xmlns:p14="http://schemas.microsoft.com/office/powerpoint/2010/main" val="15655533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9BA0-1E14-7F81-9ED4-1159D6FFBB48}"/>
              </a:ext>
            </a:extLst>
          </p:cNvPr>
          <p:cNvSpPr>
            <a:spLocks noGrp="1"/>
          </p:cNvSpPr>
          <p:nvPr>
            <p:ph type="title"/>
          </p:nvPr>
        </p:nvSpPr>
        <p:spPr>
          <a:xfrm>
            <a:off x="838200" y="693478"/>
            <a:ext cx="10515600" cy="1325563"/>
          </a:xfrm>
        </p:spPr>
        <p:txBody>
          <a:bodyPr/>
          <a:lstStyle/>
          <a:p>
            <a:r>
              <a:rPr lang="en-US" dirty="0"/>
              <a:t>How to handle incidents according to ISO 27001</a:t>
            </a:r>
            <a:endParaRPr lang="en-GB" dirty="0"/>
          </a:p>
        </p:txBody>
      </p:sp>
      <p:sp>
        <p:nvSpPr>
          <p:cNvPr id="3" name="Content Placeholder 2">
            <a:extLst>
              <a:ext uri="{FF2B5EF4-FFF2-40B4-BE49-F238E27FC236}">
                <a16:creationId xmlns:a16="http://schemas.microsoft.com/office/drawing/2014/main" id="{4ABE1FE3-8D38-66FD-91DA-3AA6F3C3AB74}"/>
              </a:ext>
            </a:extLst>
          </p:cNvPr>
          <p:cNvSpPr>
            <a:spLocks noGrp="1"/>
          </p:cNvSpPr>
          <p:nvPr>
            <p:ph idx="1"/>
          </p:nvPr>
        </p:nvSpPr>
        <p:spPr>
          <a:xfrm>
            <a:off x="838200" y="2311920"/>
            <a:ext cx="10515600" cy="4351338"/>
          </a:xfrm>
        </p:spPr>
        <p:txBody>
          <a:bodyPr/>
          <a:lstStyle/>
          <a:p>
            <a:r>
              <a:rPr lang="en-US" dirty="0"/>
              <a:t>4. Close the incident: </a:t>
            </a:r>
          </a:p>
          <a:p>
            <a:endParaRPr lang="en-US" dirty="0"/>
          </a:p>
          <a:p>
            <a:r>
              <a:rPr lang="en-US" dirty="0"/>
              <a:t>Once the incident is solved, all the information generated during the treatment is recorded, and finally, the person who first sent notification of the incident is notified that it was closed</a:t>
            </a:r>
            <a:endParaRPr lang="en-GB" dirty="0"/>
          </a:p>
        </p:txBody>
      </p:sp>
    </p:spTree>
    <p:extLst>
      <p:ext uri="{BB962C8B-B14F-4D97-AF65-F5344CB8AC3E}">
        <p14:creationId xmlns:p14="http://schemas.microsoft.com/office/powerpoint/2010/main" val="12032533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9BA0-1E14-7F81-9ED4-1159D6FFBB48}"/>
              </a:ext>
            </a:extLst>
          </p:cNvPr>
          <p:cNvSpPr>
            <a:spLocks noGrp="1"/>
          </p:cNvSpPr>
          <p:nvPr>
            <p:ph type="title"/>
          </p:nvPr>
        </p:nvSpPr>
        <p:spPr>
          <a:xfrm>
            <a:off x="838200" y="693478"/>
            <a:ext cx="10515600" cy="1325563"/>
          </a:xfrm>
        </p:spPr>
        <p:txBody>
          <a:bodyPr/>
          <a:lstStyle/>
          <a:p>
            <a:r>
              <a:rPr lang="en-US" dirty="0"/>
              <a:t>How to handle incidents according to ISO 27001</a:t>
            </a:r>
            <a:endParaRPr lang="en-GB" dirty="0"/>
          </a:p>
        </p:txBody>
      </p:sp>
      <p:sp>
        <p:nvSpPr>
          <p:cNvPr id="3" name="Content Placeholder 2">
            <a:extLst>
              <a:ext uri="{FF2B5EF4-FFF2-40B4-BE49-F238E27FC236}">
                <a16:creationId xmlns:a16="http://schemas.microsoft.com/office/drawing/2014/main" id="{4ABE1FE3-8D38-66FD-91DA-3AA6F3C3AB74}"/>
              </a:ext>
            </a:extLst>
          </p:cNvPr>
          <p:cNvSpPr>
            <a:spLocks noGrp="1"/>
          </p:cNvSpPr>
          <p:nvPr>
            <p:ph idx="1"/>
          </p:nvPr>
        </p:nvSpPr>
        <p:spPr>
          <a:xfrm>
            <a:off x="838200" y="2311920"/>
            <a:ext cx="10515600" cy="4351338"/>
          </a:xfrm>
        </p:spPr>
        <p:txBody>
          <a:bodyPr/>
          <a:lstStyle/>
          <a:p>
            <a:r>
              <a:rPr lang="en-US" dirty="0"/>
              <a:t>5. Knowledge base: </a:t>
            </a:r>
          </a:p>
          <a:p>
            <a:endParaRPr lang="en-US" dirty="0"/>
          </a:p>
          <a:p>
            <a:r>
              <a:rPr lang="en-US" dirty="0"/>
              <a:t>All the information generated during the treatment of the incident is critical for possible similar incidents in the future, as well as to collect evidence. Imagine that a user updates a system and after this – the system is (unintentionally) shut down </a:t>
            </a:r>
          </a:p>
        </p:txBody>
      </p:sp>
    </p:spTree>
    <p:extLst>
      <p:ext uri="{BB962C8B-B14F-4D97-AF65-F5344CB8AC3E}">
        <p14:creationId xmlns:p14="http://schemas.microsoft.com/office/powerpoint/2010/main" val="34550323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9BA0-1E14-7F81-9ED4-1159D6FFBB48}"/>
              </a:ext>
            </a:extLst>
          </p:cNvPr>
          <p:cNvSpPr>
            <a:spLocks noGrp="1"/>
          </p:cNvSpPr>
          <p:nvPr>
            <p:ph type="title"/>
          </p:nvPr>
        </p:nvSpPr>
        <p:spPr>
          <a:xfrm>
            <a:off x="838200" y="693478"/>
            <a:ext cx="10515600" cy="1325563"/>
          </a:xfrm>
        </p:spPr>
        <p:txBody>
          <a:bodyPr/>
          <a:lstStyle/>
          <a:p>
            <a:r>
              <a:rPr lang="en-US" dirty="0"/>
              <a:t>How to handle incidents according to ISO 27001</a:t>
            </a:r>
            <a:endParaRPr lang="en-GB" dirty="0"/>
          </a:p>
        </p:txBody>
      </p:sp>
      <p:sp>
        <p:nvSpPr>
          <p:cNvPr id="3" name="Content Placeholder 2">
            <a:extLst>
              <a:ext uri="{FF2B5EF4-FFF2-40B4-BE49-F238E27FC236}">
                <a16:creationId xmlns:a16="http://schemas.microsoft.com/office/drawing/2014/main" id="{4ABE1FE3-8D38-66FD-91DA-3AA6F3C3AB74}"/>
              </a:ext>
            </a:extLst>
          </p:cNvPr>
          <p:cNvSpPr>
            <a:spLocks noGrp="1"/>
          </p:cNvSpPr>
          <p:nvPr>
            <p:ph idx="1"/>
          </p:nvPr>
        </p:nvSpPr>
        <p:spPr>
          <a:xfrm>
            <a:off x="838200" y="2311920"/>
            <a:ext cx="10515600" cy="4351338"/>
          </a:xfrm>
        </p:spPr>
        <p:txBody>
          <a:bodyPr>
            <a:normAutofit fontScale="92500"/>
          </a:bodyPr>
          <a:lstStyle/>
          <a:p>
            <a:r>
              <a:rPr lang="en-GB" dirty="0"/>
              <a:t>5. Knowledge base (continued): </a:t>
            </a:r>
          </a:p>
          <a:p>
            <a:endParaRPr lang="en-GB" dirty="0"/>
          </a:p>
          <a:p>
            <a:r>
              <a:rPr lang="en-US" dirty="0"/>
              <a:t>Then the user opens an incident, and incident is resolved and closed. The information generated to resolve the incident is recorded, so if the problem happens again in the future, they can simply refer to the knowledge base; they will have the perfect solution without having to waste time</a:t>
            </a:r>
          </a:p>
          <a:p>
            <a:endParaRPr lang="en-US" dirty="0"/>
          </a:p>
          <a:p>
            <a:r>
              <a:rPr lang="en-US" dirty="0"/>
              <a:t>Therefore, we can see that these could be different states that an incident could have, and it is also important to inform the user about any changes in the state of the incident.</a:t>
            </a:r>
          </a:p>
          <a:p>
            <a:endParaRPr lang="en-GB" dirty="0"/>
          </a:p>
          <a:p>
            <a:endParaRPr lang="en-GB" dirty="0"/>
          </a:p>
        </p:txBody>
      </p:sp>
    </p:spTree>
    <p:extLst>
      <p:ext uri="{BB962C8B-B14F-4D97-AF65-F5344CB8AC3E}">
        <p14:creationId xmlns:p14="http://schemas.microsoft.com/office/powerpoint/2010/main" val="7480342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700B1-DAB4-C14F-B65B-38B3D3116696}"/>
              </a:ext>
            </a:extLst>
          </p:cNvPr>
          <p:cNvSpPr>
            <a:spLocks noGrp="1"/>
          </p:cNvSpPr>
          <p:nvPr>
            <p:ph type="title"/>
          </p:nvPr>
        </p:nvSpPr>
        <p:spPr>
          <a:xfrm>
            <a:off x="838200" y="784918"/>
            <a:ext cx="10515600" cy="1325563"/>
          </a:xfrm>
        </p:spPr>
        <p:txBody>
          <a:bodyPr/>
          <a:lstStyle/>
          <a:p>
            <a:r>
              <a:rPr lang="en-US" dirty="0"/>
              <a:t>How to handle incidents according to ISO 27001</a:t>
            </a:r>
            <a:endParaRPr lang="en-GB" dirty="0"/>
          </a:p>
        </p:txBody>
      </p:sp>
      <p:pic>
        <p:nvPicPr>
          <p:cNvPr id="5" name="Content Placeholder 4">
            <a:extLst>
              <a:ext uri="{FF2B5EF4-FFF2-40B4-BE49-F238E27FC236}">
                <a16:creationId xmlns:a16="http://schemas.microsoft.com/office/drawing/2014/main" id="{972D3F85-6432-41FD-3E15-28274B4B0E93}"/>
              </a:ext>
            </a:extLst>
          </p:cNvPr>
          <p:cNvPicPr>
            <a:picLocks noGrp="1" noChangeAspect="1"/>
          </p:cNvPicPr>
          <p:nvPr>
            <p:ph idx="1"/>
          </p:nvPr>
        </p:nvPicPr>
        <p:blipFill>
          <a:blip r:embed="rId3"/>
          <a:stretch>
            <a:fillRect/>
          </a:stretch>
        </p:blipFill>
        <p:spPr>
          <a:xfrm>
            <a:off x="418090" y="2757194"/>
            <a:ext cx="11242449" cy="2207501"/>
          </a:xfrm>
        </p:spPr>
      </p:pic>
    </p:spTree>
    <p:extLst>
      <p:ext uri="{BB962C8B-B14F-4D97-AF65-F5344CB8AC3E}">
        <p14:creationId xmlns:p14="http://schemas.microsoft.com/office/powerpoint/2010/main" val="293916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F979-698A-643E-CDA7-E7CEC7F469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81A2C-ACD7-0B0E-E7EE-F40BB48FD5A4}"/>
              </a:ext>
            </a:extLst>
          </p:cNvPr>
          <p:cNvSpPr>
            <a:spLocks noGrp="1"/>
          </p:cNvSpPr>
          <p:nvPr>
            <p:ph idx="1"/>
          </p:nvPr>
        </p:nvSpPr>
        <p:spPr/>
        <p:txBody>
          <a:bodyPr vert="horz" lIns="91440" tIns="45720" rIns="91440" bIns="45720" rtlCol="0" anchor="t">
            <a:normAutofit/>
          </a:bodyPr>
          <a:lstStyle/>
          <a:p>
            <a:r>
              <a:rPr lang="en-US" b="1" dirty="0">
                <a:ea typeface="+mn-lt"/>
                <a:cs typeface="+mn-lt"/>
              </a:rPr>
              <a:t>K10</a:t>
            </a:r>
            <a:r>
              <a:rPr lang="en-US" dirty="0">
                <a:cs typeface="Calibri"/>
              </a:rPr>
              <a:t>: Processes for detecting, reporting, assessing, responding to, dealing with and learning from information security events</a:t>
            </a:r>
            <a:endParaRPr lang="en-US" dirty="0"/>
          </a:p>
        </p:txBody>
      </p:sp>
    </p:spTree>
    <p:extLst>
      <p:ext uri="{BB962C8B-B14F-4D97-AF65-F5344CB8AC3E}">
        <p14:creationId xmlns:p14="http://schemas.microsoft.com/office/powerpoint/2010/main" val="28195359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16FC-3AFF-9E4F-464D-F082B014034E}"/>
              </a:ext>
            </a:extLst>
          </p:cNvPr>
          <p:cNvSpPr>
            <a:spLocks noGrp="1"/>
          </p:cNvSpPr>
          <p:nvPr>
            <p:ph type="title"/>
          </p:nvPr>
        </p:nvSpPr>
        <p:spPr/>
        <p:txBody>
          <a:bodyPr/>
          <a:lstStyle/>
          <a:p>
            <a:r>
              <a:rPr lang="en-US" dirty="0"/>
              <a:t>Structure of the incident response process</a:t>
            </a:r>
            <a:endParaRPr lang="en-GB" dirty="0"/>
          </a:p>
        </p:txBody>
      </p:sp>
      <p:sp>
        <p:nvSpPr>
          <p:cNvPr id="3" name="Content Placeholder 2">
            <a:extLst>
              <a:ext uri="{FF2B5EF4-FFF2-40B4-BE49-F238E27FC236}">
                <a16:creationId xmlns:a16="http://schemas.microsoft.com/office/drawing/2014/main" id="{3FEA3FA5-894D-36C0-3A12-CAD73E52A1C6}"/>
              </a:ext>
            </a:extLst>
          </p:cNvPr>
          <p:cNvSpPr>
            <a:spLocks noGrp="1"/>
          </p:cNvSpPr>
          <p:nvPr>
            <p:ph idx="1"/>
          </p:nvPr>
        </p:nvSpPr>
        <p:spPr/>
        <p:txBody>
          <a:bodyPr>
            <a:normAutofit fontScale="92500" lnSpcReduction="10000"/>
          </a:bodyPr>
          <a:lstStyle/>
          <a:p>
            <a:r>
              <a:rPr lang="en-US" dirty="0"/>
              <a:t>Contain, </a:t>
            </a:r>
            <a:r>
              <a:rPr lang="en-US" dirty="0" err="1"/>
              <a:t>Analyse</a:t>
            </a:r>
            <a:r>
              <a:rPr lang="en-US" dirty="0"/>
              <a:t> (and often Remediate) frequently form a cycle, which can repeat several times. As more is uncovered about the nature of the attack or incident, it is possible to determine more actions that can be taken to contain it</a:t>
            </a:r>
          </a:p>
          <a:p>
            <a:endParaRPr lang="en-US" dirty="0"/>
          </a:p>
          <a:p>
            <a:r>
              <a:rPr lang="en-US" dirty="0"/>
              <a:t>In many cases, you may need to perform further analysis before containment actions can be taken</a:t>
            </a:r>
          </a:p>
          <a:p>
            <a:r>
              <a:rPr lang="en-US" dirty="0"/>
              <a:t> </a:t>
            </a:r>
          </a:p>
          <a:p>
            <a:r>
              <a:rPr lang="en-US" dirty="0"/>
              <a:t>However, you should look to Contain (or mitigate) as an early step, since this may be critical when faced with a live incident where damage or loss is occurring</a:t>
            </a:r>
            <a:endParaRPr lang="en-GB" dirty="0"/>
          </a:p>
        </p:txBody>
      </p:sp>
    </p:spTree>
    <p:extLst>
      <p:ext uri="{BB962C8B-B14F-4D97-AF65-F5344CB8AC3E}">
        <p14:creationId xmlns:p14="http://schemas.microsoft.com/office/powerpoint/2010/main" val="15092677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8A67F-E734-F51A-EE66-1613DDF2BFDD}"/>
              </a:ext>
            </a:extLst>
          </p:cNvPr>
          <p:cNvSpPr>
            <a:spLocks noGrp="1"/>
          </p:cNvSpPr>
          <p:nvPr>
            <p:ph type="title"/>
          </p:nvPr>
        </p:nvSpPr>
        <p:spPr/>
        <p:txBody>
          <a:bodyPr/>
          <a:lstStyle/>
          <a:p>
            <a:r>
              <a:rPr lang="en-US" dirty="0"/>
              <a:t>Structure of the incident response process</a:t>
            </a:r>
            <a:endParaRPr lang="en-GB" dirty="0"/>
          </a:p>
        </p:txBody>
      </p:sp>
      <p:sp>
        <p:nvSpPr>
          <p:cNvPr id="3" name="Content Placeholder 2">
            <a:extLst>
              <a:ext uri="{FF2B5EF4-FFF2-40B4-BE49-F238E27FC236}">
                <a16:creationId xmlns:a16="http://schemas.microsoft.com/office/drawing/2014/main" id="{3392903A-72AD-8597-0EE4-B8181D97E03F}"/>
              </a:ext>
            </a:extLst>
          </p:cNvPr>
          <p:cNvSpPr>
            <a:spLocks noGrp="1"/>
          </p:cNvSpPr>
          <p:nvPr>
            <p:ph idx="1"/>
          </p:nvPr>
        </p:nvSpPr>
        <p:spPr/>
        <p:txBody>
          <a:bodyPr>
            <a:normAutofit fontScale="85000" lnSpcReduction="20000"/>
          </a:bodyPr>
          <a:lstStyle/>
          <a:p>
            <a:r>
              <a:rPr lang="en-US" sz="3300" dirty="0"/>
              <a:t>Incident Response vs Incident Management:</a:t>
            </a:r>
          </a:p>
          <a:p>
            <a:pPr marL="0" indent="0">
              <a:buNone/>
            </a:pPr>
            <a:endParaRPr lang="en-US" dirty="0"/>
          </a:p>
          <a:p>
            <a:r>
              <a:rPr lang="en-US" dirty="0"/>
              <a:t>The two terms are very often used interchangeably. However, there are some differences:</a:t>
            </a:r>
          </a:p>
          <a:p>
            <a:endParaRPr lang="en-US" dirty="0"/>
          </a:p>
          <a:p>
            <a:r>
              <a:rPr lang="en-US" dirty="0"/>
              <a:t>Incident Management (IM) sits within and across any response process, ensuring all stages are handled. IM deals with any communications, media handling, escalations and any reporting issues, pulling the whole response together, coherently and holistically (BLUE channel in diagram)</a:t>
            </a:r>
          </a:p>
          <a:p>
            <a:endParaRPr lang="en-US" dirty="0"/>
          </a:p>
          <a:p>
            <a:r>
              <a:rPr lang="en-US" dirty="0"/>
              <a:t>Incident Response (IR) This includes triage, in-depth analysis, technical recovery actions and more (GREEN channel in diagram)</a:t>
            </a:r>
            <a:endParaRPr lang="en-GB" dirty="0"/>
          </a:p>
        </p:txBody>
      </p:sp>
    </p:spTree>
    <p:extLst>
      <p:ext uri="{BB962C8B-B14F-4D97-AF65-F5344CB8AC3E}">
        <p14:creationId xmlns:p14="http://schemas.microsoft.com/office/powerpoint/2010/main" val="11036944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73AA-C206-4CC1-B13F-264B84211395}"/>
              </a:ext>
            </a:extLst>
          </p:cNvPr>
          <p:cNvSpPr>
            <a:spLocks noGrp="1"/>
          </p:cNvSpPr>
          <p:nvPr>
            <p:ph type="title"/>
          </p:nvPr>
        </p:nvSpPr>
        <p:spPr/>
        <p:txBody>
          <a:bodyPr/>
          <a:lstStyle/>
          <a:p>
            <a:r>
              <a:rPr lang="en-GB" dirty="0"/>
              <a:t>Incident detection and notification</a:t>
            </a:r>
          </a:p>
        </p:txBody>
      </p:sp>
      <p:sp>
        <p:nvSpPr>
          <p:cNvPr id="3" name="Content Placeholder 2">
            <a:extLst>
              <a:ext uri="{FF2B5EF4-FFF2-40B4-BE49-F238E27FC236}">
                <a16:creationId xmlns:a16="http://schemas.microsoft.com/office/drawing/2014/main" id="{9D59864D-E5AE-69B2-BD50-861CE2B228D9}"/>
              </a:ext>
            </a:extLst>
          </p:cNvPr>
          <p:cNvSpPr>
            <a:spLocks noGrp="1"/>
          </p:cNvSpPr>
          <p:nvPr>
            <p:ph idx="1"/>
          </p:nvPr>
        </p:nvSpPr>
        <p:spPr/>
        <p:txBody>
          <a:bodyPr>
            <a:normAutofit fontScale="92500" lnSpcReduction="20000"/>
          </a:bodyPr>
          <a:lstStyle/>
          <a:p>
            <a:r>
              <a:rPr lang="en-US" dirty="0"/>
              <a:t>Incidents can be detected and reported through a wide variety of routes</a:t>
            </a:r>
          </a:p>
          <a:p>
            <a:endParaRPr lang="en-US" dirty="0"/>
          </a:p>
          <a:p>
            <a:r>
              <a:rPr lang="en-US" dirty="0"/>
              <a:t> Typical detection and notification or reporting routes include:</a:t>
            </a:r>
          </a:p>
          <a:p>
            <a:endParaRPr lang="en-US" dirty="0"/>
          </a:p>
          <a:p>
            <a:r>
              <a:rPr lang="en-US" dirty="0"/>
              <a:t>Technical: Alerts from various monitoring tools such as SIEM solutions, SOC teams, AV / IDS alerts. Ideally, alerts from different sources will be correlated and presented in the same </a:t>
            </a:r>
            <a:r>
              <a:rPr lang="en-US" dirty="0" err="1"/>
              <a:t>timezone</a:t>
            </a:r>
            <a:r>
              <a:rPr lang="en-US" dirty="0"/>
              <a:t>.</a:t>
            </a:r>
          </a:p>
          <a:p>
            <a:r>
              <a:rPr lang="en-US" dirty="0"/>
              <a:t>Staff: Users may report incidents and can be a great strength if they are trained and encouraged to report suspicious activity - whether it be an unusual email or a colleague acting strangely. Customer services and PR teams may also report unusual calls or evidence of a successful compromise found online, such as stolen customer details.</a:t>
            </a:r>
          </a:p>
        </p:txBody>
      </p:sp>
    </p:spTree>
    <p:extLst>
      <p:ext uri="{BB962C8B-B14F-4D97-AF65-F5344CB8AC3E}">
        <p14:creationId xmlns:p14="http://schemas.microsoft.com/office/powerpoint/2010/main" val="39101138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DEB2-2E57-9BD1-4626-D78EA7BF5944}"/>
              </a:ext>
            </a:extLst>
          </p:cNvPr>
          <p:cNvSpPr>
            <a:spLocks noGrp="1"/>
          </p:cNvSpPr>
          <p:nvPr>
            <p:ph type="title"/>
          </p:nvPr>
        </p:nvSpPr>
        <p:spPr/>
        <p:txBody>
          <a:bodyPr/>
          <a:lstStyle/>
          <a:p>
            <a:r>
              <a:rPr lang="en-GB" dirty="0"/>
              <a:t>Incident detection and notification</a:t>
            </a:r>
          </a:p>
        </p:txBody>
      </p:sp>
      <p:sp>
        <p:nvSpPr>
          <p:cNvPr id="3" name="Content Placeholder 2">
            <a:extLst>
              <a:ext uri="{FF2B5EF4-FFF2-40B4-BE49-F238E27FC236}">
                <a16:creationId xmlns:a16="http://schemas.microsoft.com/office/drawing/2014/main" id="{AEC7BF78-B619-88C7-163F-2F0586E2406E}"/>
              </a:ext>
            </a:extLst>
          </p:cNvPr>
          <p:cNvSpPr>
            <a:spLocks noGrp="1"/>
          </p:cNvSpPr>
          <p:nvPr>
            <p:ph idx="1"/>
          </p:nvPr>
        </p:nvSpPr>
        <p:spPr/>
        <p:txBody>
          <a:bodyPr/>
          <a:lstStyle/>
          <a:p>
            <a:pPr marL="0" indent="0">
              <a:buNone/>
            </a:pPr>
            <a:r>
              <a:rPr lang="en-US" dirty="0"/>
              <a:t>Typical detection and notification or reporting routes include (continued):</a:t>
            </a:r>
          </a:p>
          <a:p>
            <a:pPr marL="0" indent="0">
              <a:buNone/>
            </a:pPr>
            <a:endParaRPr lang="en-US" dirty="0"/>
          </a:p>
          <a:p>
            <a:r>
              <a:rPr lang="en-US" dirty="0"/>
              <a:t>Third parties: Reports may come from companies which perform incident investigations and threat research. It could also come from partners, suppliers or the public. In some cases it may come from government</a:t>
            </a:r>
          </a:p>
          <a:p>
            <a:endParaRPr lang="en-GB" dirty="0"/>
          </a:p>
        </p:txBody>
      </p:sp>
    </p:spTree>
    <p:extLst>
      <p:ext uri="{BB962C8B-B14F-4D97-AF65-F5344CB8AC3E}">
        <p14:creationId xmlns:p14="http://schemas.microsoft.com/office/powerpoint/2010/main" val="14312769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0E735-282B-8E87-89EB-B612D9DAD476}"/>
              </a:ext>
            </a:extLst>
          </p:cNvPr>
          <p:cNvSpPr>
            <a:spLocks noGrp="1"/>
          </p:cNvSpPr>
          <p:nvPr>
            <p:ph type="title"/>
          </p:nvPr>
        </p:nvSpPr>
        <p:spPr/>
        <p:txBody>
          <a:bodyPr/>
          <a:lstStyle/>
          <a:p>
            <a:r>
              <a:rPr lang="en-GB" dirty="0"/>
              <a:t>Incident detection and notification</a:t>
            </a:r>
          </a:p>
        </p:txBody>
      </p:sp>
      <p:sp>
        <p:nvSpPr>
          <p:cNvPr id="3" name="Content Placeholder 2">
            <a:extLst>
              <a:ext uri="{FF2B5EF4-FFF2-40B4-BE49-F238E27FC236}">
                <a16:creationId xmlns:a16="http://schemas.microsoft.com/office/drawing/2014/main" id="{6532A8EC-B0CA-A6E6-76CE-4EA23DE2390B}"/>
              </a:ext>
            </a:extLst>
          </p:cNvPr>
          <p:cNvSpPr>
            <a:spLocks noGrp="1"/>
          </p:cNvSpPr>
          <p:nvPr>
            <p:ph idx="1"/>
          </p:nvPr>
        </p:nvSpPr>
        <p:spPr/>
        <p:txBody>
          <a:bodyPr>
            <a:normAutofit fontScale="92500" lnSpcReduction="10000"/>
          </a:bodyPr>
          <a:lstStyle/>
          <a:p>
            <a:r>
              <a:rPr lang="en-US" dirty="0"/>
              <a:t>You should provide appropriate staff training to ensure that your monitoring is efficient and effective.</a:t>
            </a:r>
          </a:p>
          <a:p>
            <a:endParaRPr lang="en-US" dirty="0"/>
          </a:p>
          <a:p>
            <a:r>
              <a:rPr lang="en-US" dirty="0"/>
              <a:t>An incident may be reported in different ways and to different teams - IT security, helpdesk, legal, PR. Each of these teams should have guidance on how to identify something they should report and who they should report it to.</a:t>
            </a:r>
          </a:p>
          <a:p>
            <a:endParaRPr lang="en-US" dirty="0"/>
          </a:p>
          <a:p>
            <a:r>
              <a:rPr lang="en-US" dirty="0"/>
              <a:t>Ultimately, all alerts of possible incidents should come through to the team responsible for managing them. They can then assess and triage the incident, but also correlate with other alerts.</a:t>
            </a:r>
            <a:endParaRPr lang="en-GB" dirty="0"/>
          </a:p>
        </p:txBody>
      </p:sp>
    </p:spTree>
    <p:extLst>
      <p:ext uri="{BB962C8B-B14F-4D97-AF65-F5344CB8AC3E}">
        <p14:creationId xmlns:p14="http://schemas.microsoft.com/office/powerpoint/2010/main" val="1651141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62148-93B0-D4BB-62D3-73792D7A820E}"/>
              </a:ext>
            </a:extLst>
          </p:cNvPr>
          <p:cNvSpPr>
            <a:spLocks noGrp="1"/>
          </p:cNvSpPr>
          <p:nvPr>
            <p:ph type="title"/>
          </p:nvPr>
        </p:nvSpPr>
        <p:spPr>
          <a:xfrm>
            <a:off x="867295" y="369282"/>
            <a:ext cx="10515600" cy="1325563"/>
          </a:xfrm>
        </p:spPr>
        <p:txBody>
          <a:bodyPr/>
          <a:lstStyle/>
          <a:p>
            <a:r>
              <a:rPr lang="en-GB" dirty="0"/>
              <a:t>ISO 27001 Incident Response Plan Template</a:t>
            </a:r>
          </a:p>
        </p:txBody>
      </p:sp>
      <p:sp>
        <p:nvSpPr>
          <p:cNvPr id="3" name="Content Placeholder 2">
            <a:extLst>
              <a:ext uri="{FF2B5EF4-FFF2-40B4-BE49-F238E27FC236}">
                <a16:creationId xmlns:a16="http://schemas.microsoft.com/office/drawing/2014/main" id="{4F9EC7E7-D312-DB6F-ED2D-5425A7830328}"/>
              </a:ext>
            </a:extLst>
          </p:cNvPr>
          <p:cNvSpPr>
            <a:spLocks noGrp="1"/>
          </p:cNvSpPr>
          <p:nvPr>
            <p:ph idx="1"/>
          </p:nvPr>
        </p:nvSpPr>
        <p:spPr/>
        <p:txBody>
          <a:bodyPr>
            <a:normAutofit fontScale="77500" lnSpcReduction="20000"/>
          </a:bodyPr>
          <a:lstStyle/>
          <a:p>
            <a:r>
              <a:rPr lang="en-US" dirty="0"/>
              <a:t>ISO 27001 is an international information security standard that defines the requirements for an information security management system. To implement this standard, the organization must prepare a formal incident response plan.</a:t>
            </a:r>
          </a:p>
          <a:p>
            <a:endParaRPr lang="en-US" dirty="0"/>
          </a:p>
          <a:p>
            <a:r>
              <a:rPr lang="en-US" dirty="0"/>
              <a:t>The ISO 27001 incident response plan template includes:</a:t>
            </a:r>
          </a:p>
          <a:p>
            <a:r>
              <a:rPr lang="en-US" dirty="0"/>
              <a:t>Securing the confidentiality, integrity, and availability of the organization’s information assets.</a:t>
            </a:r>
          </a:p>
          <a:p>
            <a:endParaRPr lang="en-US" dirty="0"/>
          </a:p>
          <a:p>
            <a:r>
              <a:rPr lang="en-US" dirty="0"/>
              <a:t>The response plan will provide guidelines for responding to security breaches and preventing future incidents, as well as methods for dealing with those who threaten information security. For instance, malicious hackers and disgruntled employees. </a:t>
            </a:r>
          </a:p>
          <a:p>
            <a:endParaRPr lang="en-US" dirty="0"/>
          </a:p>
          <a:p>
            <a:r>
              <a:rPr lang="en-US" dirty="0"/>
              <a:t>Besides, without a response plan in place, an organization’s ability to cope with an incident can be severely hampered.</a:t>
            </a:r>
            <a:endParaRPr lang="en-GB" dirty="0"/>
          </a:p>
        </p:txBody>
      </p:sp>
    </p:spTree>
    <p:extLst>
      <p:ext uri="{BB962C8B-B14F-4D97-AF65-F5344CB8AC3E}">
        <p14:creationId xmlns:p14="http://schemas.microsoft.com/office/powerpoint/2010/main" val="36748956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D7521-3F7D-14CB-0EDF-198A277C7603}"/>
              </a:ext>
            </a:extLst>
          </p:cNvPr>
          <p:cNvSpPr>
            <a:spLocks noGrp="1"/>
          </p:cNvSpPr>
          <p:nvPr>
            <p:ph type="title"/>
          </p:nvPr>
        </p:nvSpPr>
        <p:spPr/>
        <p:txBody>
          <a:bodyPr/>
          <a:lstStyle/>
          <a:p>
            <a:r>
              <a:rPr lang="en-GB" dirty="0"/>
              <a:t>ISO 27001 Incident Response Plan Template</a:t>
            </a:r>
          </a:p>
        </p:txBody>
      </p:sp>
      <p:sp>
        <p:nvSpPr>
          <p:cNvPr id="3" name="Content Placeholder 2">
            <a:extLst>
              <a:ext uri="{FF2B5EF4-FFF2-40B4-BE49-F238E27FC236}">
                <a16:creationId xmlns:a16="http://schemas.microsoft.com/office/drawing/2014/main" id="{A3987BD5-C7F2-ED21-C19C-8D8A2E457ABF}"/>
              </a:ext>
            </a:extLst>
          </p:cNvPr>
          <p:cNvSpPr>
            <a:spLocks noGrp="1"/>
          </p:cNvSpPr>
          <p:nvPr>
            <p:ph idx="1"/>
          </p:nvPr>
        </p:nvSpPr>
        <p:spPr/>
        <p:txBody>
          <a:bodyPr/>
          <a:lstStyle/>
          <a:p>
            <a:r>
              <a:rPr lang="en-US" dirty="0"/>
              <a:t>The purpose of this ISO 27001 incident response plan template is to provide clear guidelines on how to react to a breach or misbehavior. It should also guide how to prevent such incidents from happening in the first place.</a:t>
            </a:r>
          </a:p>
          <a:p>
            <a:endParaRPr lang="en-US" dirty="0"/>
          </a:p>
          <a:p>
            <a:r>
              <a:rPr lang="en-US" dirty="0"/>
              <a:t>Some different rules and regulations apply to different sectors of society. In addition, organizations must use a high-quality incident response plan template. But of course, according to their needs.</a:t>
            </a:r>
            <a:endParaRPr lang="en-GB" dirty="0"/>
          </a:p>
        </p:txBody>
      </p:sp>
    </p:spTree>
    <p:extLst>
      <p:ext uri="{BB962C8B-B14F-4D97-AF65-F5344CB8AC3E}">
        <p14:creationId xmlns:p14="http://schemas.microsoft.com/office/powerpoint/2010/main" val="27239078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27D6-DE71-9D25-9AFF-B23A69C4DBE7}"/>
              </a:ext>
            </a:extLst>
          </p:cNvPr>
          <p:cNvSpPr>
            <a:spLocks noGrp="1"/>
          </p:cNvSpPr>
          <p:nvPr>
            <p:ph type="title"/>
          </p:nvPr>
        </p:nvSpPr>
        <p:spPr>
          <a:xfrm>
            <a:off x="838200" y="751666"/>
            <a:ext cx="10515600" cy="1325563"/>
          </a:xfrm>
        </p:spPr>
        <p:txBody>
          <a:bodyPr/>
          <a:lstStyle/>
          <a:p>
            <a:r>
              <a:rPr lang="en-US" dirty="0"/>
              <a:t>The Incident Response Plan Template Must Include</a:t>
            </a:r>
            <a:endParaRPr lang="en-GB" dirty="0"/>
          </a:p>
        </p:txBody>
      </p:sp>
      <p:sp>
        <p:nvSpPr>
          <p:cNvPr id="3" name="Content Placeholder 2">
            <a:extLst>
              <a:ext uri="{FF2B5EF4-FFF2-40B4-BE49-F238E27FC236}">
                <a16:creationId xmlns:a16="http://schemas.microsoft.com/office/drawing/2014/main" id="{28DA65BF-D178-927A-E65B-27AF3C399E27}"/>
              </a:ext>
            </a:extLst>
          </p:cNvPr>
          <p:cNvSpPr>
            <a:spLocks noGrp="1"/>
          </p:cNvSpPr>
          <p:nvPr>
            <p:ph idx="1"/>
          </p:nvPr>
        </p:nvSpPr>
        <p:spPr>
          <a:xfrm>
            <a:off x="792480" y="2286981"/>
            <a:ext cx="10515600" cy="4351338"/>
          </a:xfrm>
        </p:spPr>
        <p:txBody>
          <a:bodyPr/>
          <a:lstStyle/>
          <a:p>
            <a:r>
              <a:rPr lang="en-US" dirty="0"/>
              <a:t>Description of responsibilities and authorities: </a:t>
            </a:r>
          </a:p>
          <a:p>
            <a:endParaRPr lang="en-US" dirty="0"/>
          </a:p>
          <a:p>
            <a:r>
              <a:rPr lang="en-US" dirty="0"/>
              <a:t>This will identify who will be responsible for what actions. And who will need to be consulted before certain decisions are made. It will also give details about what authorization is needed from higher authorities before certain actions can take place</a:t>
            </a:r>
            <a:endParaRPr lang="en-GB" dirty="0"/>
          </a:p>
        </p:txBody>
      </p:sp>
    </p:spTree>
    <p:extLst>
      <p:ext uri="{BB962C8B-B14F-4D97-AF65-F5344CB8AC3E}">
        <p14:creationId xmlns:p14="http://schemas.microsoft.com/office/powerpoint/2010/main" val="13549850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27D6-DE71-9D25-9AFF-B23A69C4DBE7}"/>
              </a:ext>
            </a:extLst>
          </p:cNvPr>
          <p:cNvSpPr>
            <a:spLocks noGrp="1"/>
          </p:cNvSpPr>
          <p:nvPr>
            <p:ph type="title"/>
          </p:nvPr>
        </p:nvSpPr>
        <p:spPr>
          <a:xfrm>
            <a:off x="838200" y="751666"/>
            <a:ext cx="10515600" cy="1325563"/>
          </a:xfrm>
        </p:spPr>
        <p:txBody>
          <a:bodyPr/>
          <a:lstStyle/>
          <a:p>
            <a:r>
              <a:rPr lang="en-US" dirty="0"/>
              <a:t>The Incident Response Plan Template Must Include</a:t>
            </a:r>
            <a:endParaRPr lang="en-GB" dirty="0"/>
          </a:p>
        </p:txBody>
      </p:sp>
      <p:sp>
        <p:nvSpPr>
          <p:cNvPr id="3" name="Content Placeholder 2">
            <a:extLst>
              <a:ext uri="{FF2B5EF4-FFF2-40B4-BE49-F238E27FC236}">
                <a16:creationId xmlns:a16="http://schemas.microsoft.com/office/drawing/2014/main" id="{28DA65BF-D178-927A-E65B-27AF3C399E27}"/>
              </a:ext>
            </a:extLst>
          </p:cNvPr>
          <p:cNvSpPr>
            <a:spLocks noGrp="1"/>
          </p:cNvSpPr>
          <p:nvPr>
            <p:ph idx="1"/>
          </p:nvPr>
        </p:nvSpPr>
        <p:spPr>
          <a:xfrm>
            <a:off x="792480" y="2286981"/>
            <a:ext cx="10515600" cy="4351338"/>
          </a:xfrm>
        </p:spPr>
        <p:txBody>
          <a:bodyPr>
            <a:normAutofit lnSpcReduction="10000"/>
          </a:bodyPr>
          <a:lstStyle/>
          <a:p>
            <a:r>
              <a:rPr lang="en-GB" dirty="0"/>
              <a:t>Recovery objectives:</a:t>
            </a:r>
          </a:p>
          <a:p>
            <a:endParaRPr lang="en-GB" dirty="0"/>
          </a:p>
          <a:p>
            <a:r>
              <a:rPr lang="en-US" dirty="0"/>
              <a:t>This section should define the goals that the organization will achieve as part of its recovery process</a:t>
            </a:r>
          </a:p>
          <a:p>
            <a:r>
              <a:rPr lang="en-US" dirty="0"/>
              <a:t> </a:t>
            </a:r>
          </a:p>
          <a:p>
            <a:r>
              <a:rPr lang="en-US" dirty="0"/>
              <a:t>These goals can include restoring access, preventing further damage from occurring, and recovering from any financial losses</a:t>
            </a:r>
          </a:p>
          <a:p>
            <a:r>
              <a:rPr lang="en-US" dirty="0"/>
              <a:t> </a:t>
            </a:r>
          </a:p>
          <a:p>
            <a:r>
              <a:rPr lang="en-US" dirty="0"/>
              <a:t>The objectives must be realistic and achievable. Otherwise, they will have little value when unmet, for instance</a:t>
            </a:r>
            <a:endParaRPr lang="en-GB" dirty="0"/>
          </a:p>
        </p:txBody>
      </p:sp>
    </p:spTree>
    <p:extLst>
      <p:ext uri="{BB962C8B-B14F-4D97-AF65-F5344CB8AC3E}">
        <p14:creationId xmlns:p14="http://schemas.microsoft.com/office/powerpoint/2010/main" val="29861706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27D6-DE71-9D25-9AFF-B23A69C4DBE7}"/>
              </a:ext>
            </a:extLst>
          </p:cNvPr>
          <p:cNvSpPr>
            <a:spLocks noGrp="1"/>
          </p:cNvSpPr>
          <p:nvPr>
            <p:ph type="title"/>
          </p:nvPr>
        </p:nvSpPr>
        <p:spPr>
          <a:xfrm>
            <a:off x="838200" y="751666"/>
            <a:ext cx="10515600" cy="1325563"/>
          </a:xfrm>
        </p:spPr>
        <p:txBody>
          <a:bodyPr/>
          <a:lstStyle/>
          <a:p>
            <a:r>
              <a:rPr lang="en-US" dirty="0"/>
              <a:t>The Incident Response Plan Template Must Include:</a:t>
            </a:r>
            <a:endParaRPr lang="en-GB" dirty="0"/>
          </a:p>
        </p:txBody>
      </p:sp>
      <p:sp>
        <p:nvSpPr>
          <p:cNvPr id="3" name="Content Placeholder 2">
            <a:extLst>
              <a:ext uri="{FF2B5EF4-FFF2-40B4-BE49-F238E27FC236}">
                <a16:creationId xmlns:a16="http://schemas.microsoft.com/office/drawing/2014/main" id="{28DA65BF-D178-927A-E65B-27AF3C399E27}"/>
              </a:ext>
            </a:extLst>
          </p:cNvPr>
          <p:cNvSpPr>
            <a:spLocks noGrp="1"/>
          </p:cNvSpPr>
          <p:nvPr>
            <p:ph idx="1"/>
          </p:nvPr>
        </p:nvSpPr>
        <p:spPr>
          <a:xfrm>
            <a:off x="792480" y="2286981"/>
            <a:ext cx="10515600" cy="4351338"/>
          </a:xfrm>
        </p:spPr>
        <p:txBody>
          <a:bodyPr/>
          <a:lstStyle/>
          <a:p>
            <a:r>
              <a:rPr lang="en-GB" dirty="0"/>
              <a:t>Planning process: </a:t>
            </a:r>
          </a:p>
          <a:p>
            <a:r>
              <a:rPr lang="en-US" dirty="0"/>
              <a:t>This section should lay out a structured process for dealing with incidents. The process should include procedures for identifying threats, assessing risks, implementing countermeasures, and reviewing responses after an incident has occurred</a:t>
            </a:r>
          </a:p>
          <a:p>
            <a:endParaRPr lang="en-US" dirty="0"/>
          </a:p>
          <a:p>
            <a:r>
              <a:rPr lang="en-US" dirty="0"/>
              <a:t> There may be a need for different plans based on the size of the organization– large organizations may have complex networks that require detailed plans with multiple layers of defense that can eliminate or reduce risks very quickly after an incident occurs</a:t>
            </a:r>
            <a:endParaRPr lang="en-GB" dirty="0"/>
          </a:p>
        </p:txBody>
      </p:sp>
    </p:spTree>
    <p:extLst>
      <p:ext uri="{BB962C8B-B14F-4D97-AF65-F5344CB8AC3E}">
        <p14:creationId xmlns:p14="http://schemas.microsoft.com/office/powerpoint/2010/main" val="299219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667A-A46F-4F0A-907C-316685FACEA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0BCB289-4679-45C0-8C65-D1474C42BE82}"/>
              </a:ext>
            </a:extLst>
          </p:cNvPr>
          <p:cNvSpPr>
            <a:spLocks noGrp="1"/>
          </p:cNvSpPr>
          <p:nvPr>
            <p:ph idx="1"/>
          </p:nvPr>
        </p:nvSpPr>
        <p:spPr/>
        <p:txBody>
          <a:bodyPr/>
          <a:lstStyle/>
          <a:p>
            <a:r>
              <a:rPr lang="en-US" b="1" dirty="0"/>
              <a:t>K19</a:t>
            </a:r>
            <a:r>
              <a:rPr lang="en-US" dirty="0"/>
              <a:t>: Standard information security event incident, exception and management reporting requirements and how to document incident and event information as part of a chain or evidence </a:t>
            </a:r>
            <a:endParaRPr lang="en-GB" dirty="0"/>
          </a:p>
        </p:txBody>
      </p:sp>
    </p:spTree>
    <p:extLst>
      <p:ext uri="{BB962C8B-B14F-4D97-AF65-F5344CB8AC3E}">
        <p14:creationId xmlns:p14="http://schemas.microsoft.com/office/powerpoint/2010/main" val="11941332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27D6-DE71-9D25-9AFF-B23A69C4DBE7}"/>
              </a:ext>
            </a:extLst>
          </p:cNvPr>
          <p:cNvSpPr>
            <a:spLocks noGrp="1"/>
          </p:cNvSpPr>
          <p:nvPr>
            <p:ph type="title"/>
          </p:nvPr>
        </p:nvSpPr>
        <p:spPr>
          <a:xfrm>
            <a:off x="838200" y="751666"/>
            <a:ext cx="10515600" cy="1325563"/>
          </a:xfrm>
        </p:spPr>
        <p:txBody>
          <a:bodyPr/>
          <a:lstStyle/>
          <a:p>
            <a:r>
              <a:rPr lang="en-US" dirty="0"/>
              <a:t>The Incident Response Plan Template Must Include:</a:t>
            </a:r>
            <a:endParaRPr lang="en-GB" dirty="0"/>
          </a:p>
        </p:txBody>
      </p:sp>
      <p:sp>
        <p:nvSpPr>
          <p:cNvPr id="3" name="Content Placeholder 2">
            <a:extLst>
              <a:ext uri="{FF2B5EF4-FFF2-40B4-BE49-F238E27FC236}">
                <a16:creationId xmlns:a16="http://schemas.microsoft.com/office/drawing/2014/main" id="{28DA65BF-D178-927A-E65B-27AF3C399E27}"/>
              </a:ext>
            </a:extLst>
          </p:cNvPr>
          <p:cNvSpPr>
            <a:spLocks noGrp="1"/>
          </p:cNvSpPr>
          <p:nvPr>
            <p:ph idx="1"/>
          </p:nvPr>
        </p:nvSpPr>
        <p:spPr>
          <a:xfrm>
            <a:off x="792480" y="2286981"/>
            <a:ext cx="10515600" cy="4351338"/>
          </a:xfrm>
        </p:spPr>
        <p:txBody>
          <a:bodyPr/>
          <a:lstStyle/>
          <a:p>
            <a:r>
              <a:rPr lang="en-GB" dirty="0"/>
              <a:t>Planning process (continued):</a:t>
            </a:r>
          </a:p>
          <a:p>
            <a:endParaRPr lang="en-GB" dirty="0"/>
          </a:p>
          <a:p>
            <a:r>
              <a:rPr lang="en-GB" dirty="0"/>
              <a:t> </a:t>
            </a:r>
            <a:r>
              <a:rPr lang="en-US" dirty="0"/>
              <a:t>Smaller </a:t>
            </a:r>
            <a:r>
              <a:rPr lang="en-US" dirty="0" err="1"/>
              <a:t>organisations</a:t>
            </a:r>
            <a:r>
              <a:rPr lang="en-US" dirty="0"/>
              <a:t> may only need a basic plan that outlines steps for recovering from most incidents within a few hours or days</a:t>
            </a:r>
          </a:p>
          <a:p>
            <a:endParaRPr lang="en-US" dirty="0"/>
          </a:p>
          <a:p>
            <a:r>
              <a:rPr lang="en-US" dirty="0"/>
              <a:t> However, even smaller </a:t>
            </a:r>
            <a:r>
              <a:rPr lang="en-US" dirty="0" err="1"/>
              <a:t>organisations</a:t>
            </a:r>
            <a:r>
              <a:rPr lang="en-US" dirty="0"/>
              <a:t> need sufficient plans in place so that they can respond effectively if a serious breach occurs—even if the breach is not within their network</a:t>
            </a:r>
            <a:endParaRPr lang="en-GB" dirty="0"/>
          </a:p>
          <a:p>
            <a:endParaRPr lang="en-GB" dirty="0"/>
          </a:p>
        </p:txBody>
      </p:sp>
    </p:spTree>
    <p:extLst>
      <p:ext uri="{BB962C8B-B14F-4D97-AF65-F5344CB8AC3E}">
        <p14:creationId xmlns:p14="http://schemas.microsoft.com/office/powerpoint/2010/main" val="38846855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27D6-DE71-9D25-9AFF-B23A69C4DBE7}"/>
              </a:ext>
            </a:extLst>
          </p:cNvPr>
          <p:cNvSpPr>
            <a:spLocks noGrp="1"/>
          </p:cNvSpPr>
          <p:nvPr>
            <p:ph type="title"/>
          </p:nvPr>
        </p:nvSpPr>
        <p:spPr>
          <a:xfrm>
            <a:off x="838200" y="751666"/>
            <a:ext cx="10515600" cy="1325563"/>
          </a:xfrm>
        </p:spPr>
        <p:txBody>
          <a:bodyPr/>
          <a:lstStyle/>
          <a:p>
            <a:r>
              <a:rPr lang="en-US" dirty="0"/>
              <a:t>Conclusion: ISO 27001 Incident Response Plan</a:t>
            </a:r>
            <a:endParaRPr lang="en-GB" dirty="0"/>
          </a:p>
        </p:txBody>
      </p:sp>
      <p:sp>
        <p:nvSpPr>
          <p:cNvPr id="3" name="Content Placeholder 2">
            <a:extLst>
              <a:ext uri="{FF2B5EF4-FFF2-40B4-BE49-F238E27FC236}">
                <a16:creationId xmlns:a16="http://schemas.microsoft.com/office/drawing/2014/main" id="{28DA65BF-D178-927A-E65B-27AF3C399E27}"/>
              </a:ext>
            </a:extLst>
          </p:cNvPr>
          <p:cNvSpPr>
            <a:spLocks noGrp="1"/>
          </p:cNvSpPr>
          <p:nvPr>
            <p:ph idx="1"/>
          </p:nvPr>
        </p:nvSpPr>
        <p:spPr>
          <a:xfrm>
            <a:off x="792480" y="2286981"/>
            <a:ext cx="10515600" cy="4351338"/>
          </a:xfrm>
        </p:spPr>
        <p:txBody>
          <a:bodyPr/>
          <a:lstStyle/>
          <a:p>
            <a:r>
              <a:rPr lang="en-US" dirty="0"/>
              <a:t> The ISO 27001 incident response plan template is an important component of any information security management system. Also, it helps to ensure that an organization can recover from a breach effectively and without any loss of data. Thus, completing a holistic cybersecurity structure</a:t>
            </a:r>
            <a:endParaRPr lang="en-GB" dirty="0"/>
          </a:p>
        </p:txBody>
      </p:sp>
    </p:spTree>
    <p:extLst>
      <p:ext uri="{BB962C8B-B14F-4D97-AF65-F5344CB8AC3E}">
        <p14:creationId xmlns:p14="http://schemas.microsoft.com/office/powerpoint/2010/main" val="12367608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C9C8-F28E-BFBF-FFA8-5E09FF7ED17C}"/>
              </a:ext>
            </a:extLst>
          </p:cNvPr>
          <p:cNvSpPr>
            <a:spLocks noGrp="1"/>
          </p:cNvSpPr>
          <p:nvPr>
            <p:ph type="title"/>
          </p:nvPr>
        </p:nvSpPr>
        <p:spPr/>
        <p:txBody>
          <a:bodyPr/>
          <a:lstStyle/>
          <a:p>
            <a:r>
              <a:rPr lang="en-US" dirty="0"/>
              <a:t>NIST Incident Response Framework</a:t>
            </a:r>
            <a:endParaRPr lang="en-GB" dirty="0"/>
          </a:p>
        </p:txBody>
      </p:sp>
      <p:sp>
        <p:nvSpPr>
          <p:cNvPr id="3" name="Content Placeholder 2">
            <a:extLst>
              <a:ext uri="{FF2B5EF4-FFF2-40B4-BE49-F238E27FC236}">
                <a16:creationId xmlns:a16="http://schemas.microsoft.com/office/drawing/2014/main" id="{A9E78B86-C77D-EA2F-9063-44D93D6FD996}"/>
              </a:ext>
            </a:extLst>
          </p:cNvPr>
          <p:cNvSpPr>
            <a:spLocks noGrp="1"/>
          </p:cNvSpPr>
          <p:nvPr>
            <p:ph idx="1"/>
          </p:nvPr>
        </p:nvSpPr>
        <p:spPr/>
        <p:txBody>
          <a:bodyPr>
            <a:normAutofit fontScale="85000" lnSpcReduction="20000"/>
          </a:bodyPr>
          <a:lstStyle/>
          <a:p>
            <a:r>
              <a:rPr lang="en-US" dirty="0"/>
              <a:t>The National Institute of Standards and Technology (NIST) is an agency operated by the United States’ Department of Commerce which provides standards and recommendations for many technology sectors</a:t>
            </a:r>
          </a:p>
          <a:p>
            <a:endParaRPr lang="en-US" dirty="0"/>
          </a:p>
          <a:p>
            <a:r>
              <a:rPr lang="en-US" dirty="0"/>
              <a:t>Within NIST, the Information Technology Laboratory (ITL) is responsible for developing standards and measurement methods for IT, including information security. ITL developed an influential model for incident response (IR), the Computer Security Incident Handling Guide (Special Publication 800-61)</a:t>
            </a:r>
          </a:p>
          <a:p>
            <a:endParaRPr lang="en-US" dirty="0"/>
          </a:p>
          <a:p>
            <a:r>
              <a:rPr lang="en-US" dirty="0"/>
              <a:t>The NIST incident response process is a cyclical activity featuring ongoing learning and advancements to discover how to best protect the organization. It includes four main stages: preparation, detection/analysis, containment/eradication, and recovery</a:t>
            </a:r>
            <a:endParaRPr lang="en-GB" dirty="0"/>
          </a:p>
        </p:txBody>
      </p:sp>
    </p:spTree>
    <p:extLst>
      <p:ext uri="{BB962C8B-B14F-4D97-AF65-F5344CB8AC3E}">
        <p14:creationId xmlns:p14="http://schemas.microsoft.com/office/powerpoint/2010/main" val="8622320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876C-7AEF-E684-466F-8B4AB10285D7}"/>
              </a:ext>
            </a:extLst>
          </p:cNvPr>
          <p:cNvSpPr>
            <a:spLocks noGrp="1"/>
          </p:cNvSpPr>
          <p:nvPr>
            <p:ph type="title"/>
          </p:nvPr>
        </p:nvSpPr>
        <p:spPr/>
        <p:txBody>
          <a:bodyPr/>
          <a:lstStyle/>
          <a:p>
            <a:r>
              <a:rPr lang="en-US" dirty="0"/>
              <a:t>What is an Incident Response Plan?</a:t>
            </a:r>
            <a:endParaRPr lang="en-GB" dirty="0"/>
          </a:p>
        </p:txBody>
      </p:sp>
      <p:sp>
        <p:nvSpPr>
          <p:cNvPr id="3" name="Content Placeholder 2">
            <a:extLst>
              <a:ext uri="{FF2B5EF4-FFF2-40B4-BE49-F238E27FC236}">
                <a16:creationId xmlns:a16="http://schemas.microsoft.com/office/drawing/2014/main" id="{3A1CF684-6488-3B47-450D-4F09830AC57F}"/>
              </a:ext>
            </a:extLst>
          </p:cNvPr>
          <p:cNvSpPr>
            <a:spLocks noGrp="1"/>
          </p:cNvSpPr>
          <p:nvPr>
            <p:ph idx="1"/>
          </p:nvPr>
        </p:nvSpPr>
        <p:spPr/>
        <p:txBody>
          <a:bodyPr/>
          <a:lstStyle/>
          <a:p>
            <a:r>
              <a:rPr lang="en-US" dirty="0"/>
              <a:t>Incident response is an organizational process that enables timely, effective response to cyberattacks. The incident response process includes identifying an attack, understanding its severity and prioritizing it, investigating and mitigating the attack, restoring operations, and taking action to ensure it won’t recur</a:t>
            </a:r>
          </a:p>
          <a:p>
            <a:endParaRPr lang="en-US" dirty="0"/>
          </a:p>
          <a:p>
            <a:r>
              <a:rPr lang="en-US" dirty="0"/>
              <a:t>An incident response plan (IRP) is a set of documented procedures detailing the steps that should be taken in each phase of incident response. It should include guidelines for roles and responsibilities, communication plans, and standardized response protocols</a:t>
            </a:r>
            <a:endParaRPr lang="en-GB" dirty="0"/>
          </a:p>
        </p:txBody>
      </p:sp>
    </p:spTree>
    <p:extLst>
      <p:ext uri="{BB962C8B-B14F-4D97-AF65-F5344CB8AC3E}">
        <p14:creationId xmlns:p14="http://schemas.microsoft.com/office/powerpoint/2010/main" val="23357096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82D2-6170-922A-A030-02D86B647309}"/>
              </a:ext>
            </a:extLst>
          </p:cNvPr>
          <p:cNvSpPr>
            <a:spLocks noGrp="1"/>
          </p:cNvSpPr>
          <p:nvPr>
            <p:ph type="title"/>
          </p:nvPr>
        </p:nvSpPr>
        <p:spPr>
          <a:xfrm>
            <a:off x="882535" y="718416"/>
            <a:ext cx="10515600" cy="1325563"/>
          </a:xfrm>
        </p:spPr>
        <p:txBody>
          <a:bodyPr/>
          <a:lstStyle/>
          <a:p>
            <a:r>
              <a:rPr lang="en-US" dirty="0"/>
              <a:t>7 Reasons You Need an Incident Response Plan</a:t>
            </a:r>
            <a:endParaRPr lang="en-GB" dirty="0"/>
          </a:p>
        </p:txBody>
      </p:sp>
      <p:sp>
        <p:nvSpPr>
          <p:cNvPr id="3" name="Content Placeholder 2">
            <a:extLst>
              <a:ext uri="{FF2B5EF4-FFF2-40B4-BE49-F238E27FC236}">
                <a16:creationId xmlns:a16="http://schemas.microsoft.com/office/drawing/2014/main" id="{88E968D2-1ABE-8C0D-581F-75DB454CE46B}"/>
              </a:ext>
            </a:extLst>
          </p:cNvPr>
          <p:cNvSpPr>
            <a:spLocks noGrp="1"/>
          </p:cNvSpPr>
          <p:nvPr>
            <p:ph idx="1"/>
          </p:nvPr>
        </p:nvSpPr>
        <p:spPr>
          <a:xfrm>
            <a:off x="904702" y="2220479"/>
            <a:ext cx="10515600" cy="4351338"/>
          </a:xfrm>
        </p:spPr>
        <p:txBody>
          <a:bodyPr>
            <a:normAutofit fontScale="85000" lnSpcReduction="20000"/>
          </a:bodyPr>
          <a:lstStyle/>
          <a:p>
            <a:r>
              <a:rPr lang="en-US" dirty="0"/>
              <a:t>A strong incident response process can dramatically reduce the damage caused to an organization when disaster strikes. An incident response plan helps codify and distribute the incident response plan across the organization.</a:t>
            </a:r>
          </a:p>
          <a:p>
            <a:endParaRPr lang="en-US" dirty="0"/>
          </a:p>
          <a:p>
            <a:r>
              <a:rPr lang="en-US" dirty="0"/>
              <a:t>Here are the main reasons you must have a strong incident response plan in place:</a:t>
            </a:r>
          </a:p>
          <a:p>
            <a:endParaRPr lang="en-US" dirty="0"/>
          </a:p>
          <a:p>
            <a:r>
              <a:rPr lang="en-US" dirty="0"/>
              <a:t>Prepares you for emergency—security incidents happen without warning, so it’s essential to prepare a process ahead of time</a:t>
            </a:r>
          </a:p>
          <a:p>
            <a:r>
              <a:rPr lang="en-US" dirty="0"/>
              <a:t>Repeatable process—without an incident response plan, teams cannot respond in a repeatable manner or prioritize their time</a:t>
            </a:r>
          </a:p>
          <a:p>
            <a:r>
              <a:rPr lang="en-US" dirty="0"/>
              <a:t>Coordination—in large organizations, it can be hard to keep everyone in the loop during a crisis. An incident response process can help achieve this</a:t>
            </a:r>
          </a:p>
        </p:txBody>
      </p:sp>
    </p:spTree>
    <p:extLst>
      <p:ext uri="{BB962C8B-B14F-4D97-AF65-F5344CB8AC3E}">
        <p14:creationId xmlns:p14="http://schemas.microsoft.com/office/powerpoint/2010/main" val="14615522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82D2-6170-922A-A030-02D86B647309}"/>
              </a:ext>
            </a:extLst>
          </p:cNvPr>
          <p:cNvSpPr>
            <a:spLocks noGrp="1"/>
          </p:cNvSpPr>
          <p:nvPr>
            <p:ph type="title"/>
          </p:nvPr>
        </p:nvSpPr>
        <p:spPr>
          <a:xfrm>
            <a:off x="882535" y="718416"/>
            <a:ext cx="10515600" cy="1325563"/>
          </a:xfrm>
        </p:spPr>
        <p:txBody>
          <a:bodyPr/>
          <a:lstStyle/>
          <a:p>
            <a:r>
              <a:rPr lang="en-US" dirty="0"/>
              <a:t>7 Reasons You Need an Incident Response Plan</a:t>
            </a:r>
            <a:endParaRPr lang="en-GB" dirty="0"/>
          </a:p>
        </p:txBody>
      </p:sp>
      <p:sp>
        <p:nvSpPr>
          <p:cNvPr id="3" name="Content Placeholder 2">
            <a:extLst>
              <a:ext uri="{FF2B5EF4-FFF2-40B4-BE49-F238E27FC236}">
                <a16:creationId xmlns:a16="http://schemas.microsoft.com/office/drawing/2014/main" id="{88E968D2-1ABE-8C0D-581F-75DB454CE46B}"/>
              </a:ext>
            </a:extLst>
          </p:cNvPr>
          <p:cNvSpPr>
            <a:spLocks noGrp="1"/>
          </p:cNvSpPr>
          <p:nvPr>
            <p:ph idx="1"/>
          </p:nvPr>
        </p:nvSpPr>
        <p:spPr>
          <a:xfrm>
            <a:off x="904702" y="2220479"/>
            <a:ext cx="10515600" cy="4351338"/>
          </a:xfrm>
        </p:spPr>
        <p:txBody>
          <a:bodyPr>
            <a:normAutofit fontScale="92500" lnSpcReduction="20000"/>
          </a:bodyPr>
          <a:lstStyle/>
          <a:p>
            <a:r>
              <a:rPr lang="en-US" dirty="0"/>
              <a:t>Exposes gaps—in mid-sized organizations with limited staff or limited technical maturity, an incident response plan exposes obvious gaps in the security process or tooling which can be addressed before a crisis occurs</a:t>
            </a:r>
          </a:p>
          <a:p>
            <a:r>
              <a:rPr lang="en-US" dirty="0"/>
              <a:t>Preserves critical knowledge—an incident response plan ensures critical knowledge and best practices for dealing with a crisis are not forgotten over time and lessons learned are incrementally added</a:t>
            </a:r>
          </a:p>
          <a:p>
            <a:r>
              <a:rPr lang="en-US" dirty="0"/>
              <a:t>Practice makes perfect—an incident response plan creates a clear, repeatable process that is followed in every incident, improving coordination and effectiveness of response over time</a:t>
            </a:r>
          </a:p>
          <a:p>
            <a:r>
              <a:rPr lang="en-US" dirty="0"/>
              <a:t>Documentation and accountability—an incident response plan with clear documentation reduces an organization’s liability—it allows you to demonstrate to compliance auditors or authorities what was done to prevent the breach</a:t>
            </a:r>
            <a:endParaRPr lang="en-GB" dirty="0"/>
          </a:p>
        </p:txBody>
      </p:sp>
    </p:spTree>
    <p:extLst>
      <p:ext uri="{BB962C8B-B14F-4D97-AF65-F5344CB8AC3E}">
        <p14:creationId xmlns:p14="http://schemas.microsoft.com/office/powerpoint/2010/main" val="15828689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BB2B0-94DF-92EB-FC5D-E24936F15695}"/>
              </a:ext>
            </a:extLst>
          </p:cNvPr>
          <p:cNvSpPr>
            <a:spLocks noGrp="1"/>
          </p:cNvSpPr>
          <p:nvPr>
            <p:ph type="title"/>
          </p:nvPr>
        </p:nvSpPr>
        <p:spPr/>
        <p:txBody>
          <a:bodyPr/>
          <a:lstStyle/>
          <a:p>
            <a:r>
              <a:rPr lang="en-US" dirty="0"/>
              <a:t>Task</a:t>
            </a:r>
            <a:endParaRPr lang="en-GB" dirty="0"/>
          </a:p>
        </p:txBody>
      </p:sp>
      <p:sp>
        <p:nvSpPr>
          <p:cNvPr id="3" name="Content Placeholder 2">
            <a:extLst>
              <a:ext uri="{FF2B5EF4-FFF2-40B4-BE49-F238E27FC236}">
                <a16:creationId xmlns:a16="http://schemas.microsoft.com/office/drawing/2014/main" id="{017C6BE3-B7B5-E999-BEC5-60084C07D67E}"/>
              </a:ext>
            </a:extLst>
          </p:cNvPr>
          <p:cNvSpPr>
            <a:spLocks noGrp="1"/>
          </p:cNvSpPr>
          <p:nvPr>
            <p:ph idx="1"/>
          </p:nvPr>
        </p:nvSpPr>
        <p:spPr/>
        <p:txBody>
          <a:bodyPr>
            <a:normAutofit lnSpcReduction="10000"/>
          </a:bodyPr>
          <a:lstStyle/>
          <a:p>
            <a:r>
              <a:rPr lang="en-US" dirty="0"/>
              <a:t>Develop a Cyber Incident Response Plane for your industry</a:t>
            </a:r>
          </a:p>
          <a:p>
            <a:endParaRPr lang="en-US" dirty="0"/>
          </a:p>
          <a:p>
            <a:r>
              <a:rPr lang="en-US" dirty="0"/>
              <a:t>Include;</a:t>
            </a:r>
            <a:endParaRPr lang="en-GB" dirty="0"/>
          </a:p>
          <a:p>
            <a:r>
              <a:rPr lang="en-GB" dirty="0"/>
              <a:t>People required</a:t>
            </a:r>
          </a:p>
          <a:p>
            <a:r>
              <a:rPr lang="en-GB" dirty="0"/>
              <a:t>RACI Matrix</a:t>
            </a:r>
          </a:p>
          <a:p>
            <a:r>
              <a:rPr lang="en-GB" dirty="0"/>
              <a:t>The steps in escalation, containment, resolution and maintenance</a:t>
            </a:r>
          </a:p>
          <a:p>
            <a:endParaRPr lang="en-GB" dirty="0"/>
          </a:p>
          <a:p>
            <a:pPr marL="0" indent="0">
              <a:buNone/>
            </a:pPr>
            <a:r>
              <a:rPr lang="en-GB" dirty="0"/>
              <a:t>This video may help you with aspects of </a:t>
            </a:r>
            <a:r>
              <a:rPr lang="en-GB"/>
              <a:t>investigating incidents in-depth</a:t>
            </a:r>
            <a:endParaRPr lang="en-GB" dirty="0"/>
          </a:p>
          <a:p>
            <a:pPr marL="0" indent="0">
              <a:buNone/>
            </a:pPr>
            <a:r>
              <a:rPr lang="en-GB" dirty="0"/>
              <a:t>https://www.youtube.com/watch?v=2BOOl8_nwjQ</a:t>
            </a:r>
          </a:p>
        </p:txBody>
      </p:sp>
    </p:spTree>
    <p:extLst>
      <p:ext uri="{BB962C8B-B14F-4D97-AF65-F5344CB8AC3E}">
        <p14:creationId xmlns:p14="http://schemas.microsoft.com/office/powerpoint/2010/main" val="18664372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1769-FBA8-7316-94CD-3A5797DC258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830EBC-D9C9-C7BA-D301-C8B73B1A33D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1156786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2C711-C9C5-8B1D-D633-5AD87C01CCAE}"/>
              </a:ext>
            </a:extLst>
          </p:cNvPr>
          <p:cNvSpPr>
            <a:spLocks noGrp="1"/>
          </p:cNvSpPr>
          <p:nvPr>
            <p:ph type="title"/>
          </p:nvPr>
        </p:nvSpPr>
        <p:spPr/>
        <p:txBody>
          <a:bodyPr/>
          <a:lstStyle/>
          <a:p>
            <a:r>
              <a:rPr lang="en-GB" dirty="0"/>
              <a:t>ITIL Security Management/Incident Response</a:t>
            </a:r>
          </a:p>
        </p:txBody>
      </p:sp>
      <p:pic>
        <p:nvPicPr>
          <p:cNvPr id="4" name="Content Placeholder 3">
            <a:extLst>
              <a:ext uri="{FF2B5EF4-FFF2-40B4-BE49-F238E27FC236}">
                <a16:creationId xmlns:a16="http://schemas.microsoft.com/office/drawing/2014/main" id="{2163FCED-B1DE-DA76-49A3-C24CF720A6D8}"/>
              </a:ext>
            </a:extLst>
          </p:cNvPr>
          <p:cNvPicPr>
            <a:picLocks noGrp="1" noChangeAspect="1"/>
          </p:cNvPicPr>
          <p:nvPr>
            <p:ph idx="1"/>
          </p:nvPr>
        </p:nvPicPr>
        <p:blipFill>
          <a:blip r:embed="rId2"/>
          <a:stretch>
            <a:fillRect/>
          </a:stretch>
        </p:blipFill>
        <p:spPr>
          <a:xfrm>
            <a:off x="4733090" y="1825625"/>
            <a:ext cx="2725819" cy="4351338"/>
          </a:xfrm>
          <a:prstGeom prst="rect">
            <a:avLst/>
          </a:prstGeom>
        </p:spPr>
      </p:pic>
    </p:spTree>
    <p:extLst>
      <p:ext uri="{BB962C8B-B14F-4D97-AF65-F5344CB8AC3E}">
        <p14:creationId xmlns:p14="http://schemas.microsoft.com/office/powerpoint/2010/main" val="23952450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7DAB-B906-2BA7-A782-88162632FA52}"/>
              </a:ext>
            </a:extLst>
          </p:cNvPr>
          <p:cNvSpPr>
            <a:spLocks noGrp="1"/>
          </p:cNvSpPr>
          <p:nvPr>
            <p:ph type="title"/>
          </p:nvPr>
        </p:nvSpPr>
        <p:spPr>
          <a:xfrm>
            <a:off x="879763" y="855576"/>
            <a:ext cx="10515600" cy="1325563"/>
          </a:xfrm>
        </p:spPr>
        <p:txBody>
          <a:bodyPr>
            <a:normAutofit fontScale="90000"/>
          </a:bodyPr>
          <a:lstStyle/>
          <a:p>
            <a:r>
              <a:rPr lang="en-US" b="0" i="0" dirty="0">
                <a:solidFill>
                  <a:srgbClr val="333333"/>
                </a:solidFill>
                <a:effectLst/>
                <a:latin typeface="Lato" panose="020F0502020204030203" pitchFamily="34" charset="0"/>
              </a:rPr>
              <a:t>NIST Cybersecurity Incident Response Plan Steps </a:t>
            </a:r>
            <a:br>
              <a:rPr lang="en-US" b="0" i="0" dirty="0">
                <a:solidFill>
                  <a:srgbClr val="333333"/>
                </a:solidFill>
                <a:effectLst/>
                <a:latin typeface="Lato" panose="020F0502020204030203" pitchFamily="34" charset="0"/>
              </a:rPr>
            </a:br>
            <a:endParaRPr lang="en-GB" dirty="0"/>
          </a:p>
        </p:txBody>
      </p:sp>
      <p:sp>
        <p:nvSpPr>
          <p:cNvPr id="3" name="Content Placeholder 2">
            <a:extLst>
              <a:ext uri="{FF2B5EF4-FFF2-40B4-BE49-F238E27FC236}">
                <a16:creationId xmlns:a16="http://schemas.microsoft.com/office/drawing/2014/main" id="{6856E031-CF44-7074-37D2-3B6619C219DD}"/>
              </a:ext>
            </a:extLst>
          </p:cNvPr>
          <p:cNvSpPr>
            <a:spLocks noGrp="1"/>
          </p:cNvSpPr>
          <p:nvPr>
            <p:ph idx="1"/>
          </p:nvPr>
        </p:nvSpPr>
        <p:spPr>
          <a:xfrm>
            <a:off x="838200" y="2049087"/>
            <a:ext cx="10515600" cy="4803444"/>
          </a:xfrm>
        </p:spPr>
        <p:txBody>
          <a:bodyPr/>
          <a:lstStyle/>
          <a:p>
            <a:pPr algn="l">
              <a:buFont typeface="Arial" panose="020B0604020202020204" pitchFamily="34" charset="0"/>
              <a:buChar char="•"/>
            </a:pPr>
            <a:r>
              <a:rPr lang="en-US" b="0" i="0" dirty="0">
                <a:solidFill>
                  <a:srgbClr val="333333"/>
                </a:solidFill>
                <a:effectLst/>
                <a:latin typeface="Lato" panose="020F0502020204030203" pitchFamily="34" charset="0"/>
              </a:rPr>
              <a:t>Preparation</a:t>
            </a:r>
          </a:p>
          <a:p>
            <a:pPr algn="l">
              <a:buFont typeface="Arial" panose="020B0604020202020204" pitchFamily="34" charset="0"/>
              <a:buChar char="•"/>
            </a:pPr>
            <a:endParaRPr lang="en-US" b="0" i="0" dirty="0">
              <a:solidFill>
                <a:srgbClr val="333333"/>
              </a:solidFill>
              <a:effectLst/>
              <a:latin typeface="Lato" panose="020F0502020204030203" pitchFamily="34" charset="0"/>
            </a:endParaRPr>
          </a:p>
          <a:p>
            <a:pPr algn="l">
              <a:buFont typeface="Arial" panose="020B0604020202020204" pitchFamily="34" charset="0"/>
              <a:buChar char="•"/>
            </a:pPr>
            <a:r>
              <a:rPr lang="en-US" b="0" i="0" dirty="0">
                <a:solidFill>
                  <a:srgbClr val="333333"/>
                </a:solidFill>
                <a:effectLst/>
                <a:latin typeface="Lato" panose="020F0502020204030203" pitchFamily="34" charset="0"/>
              </a:rPr>
              <a:t>Detection &amp; Analysis </a:t>
            </a:r>
          </a:p>
          <a:p>
            <a:pPr algn="l">
              <a:buFont typeface="Arial" panose="020B0604020202020204" pitchFamily="34" charset="0"/>
              <a:buChar char="•"/>
            </a:pPr>
            <a:endParaRPr lang="en-US" b="0" i="0" dirty="0">
              <a:solidFill>
                <a:srgbClr val="333333"/>
              </a:solidFill>
              <a:effectLst/>
              <a:latin typeface="Lato" panose="020F0502020204030203" pitchFamily="34" charset="0"/>
            </a:endParaRPr>
          </a:p>
          <a:p>
            <a:pPr algn="l">
              <a:buFont typeface="Arial" panose="020B0604020202020204" pitchFamily="34" charset="0"/>
              <a:buChar char="•"/>
            </a:pPr>
            <a:r>
              <a:rPr lang="en-US" b="0" i="0" dirty="0">
                <a:solidFill>
                  <a:srgbClr val="333333"/>
                </a:solidFill>
                <a:effectLst/>
                <a:latin typeface="Lato" panose="020F0502020204030203" pitchFamily="34" charset="0"/>
              </a:rPr>
              <a:t>Containment, Eradication &amp; Recovery </a:t>
            </a:r>
          </a:p>
          <a:p>
            <a:pPr algn="l">
              <a:buFont typeface="Arial" panose="020B0604020202020204" pitchFamily="34" charset="0"/>
              <a:buChar char="•"/>
            </a:pPr>
            <a:endParaRPr lang="en-US" b="0" i="0" dirty="0">
              <a:solidFill>
                <a:srgbClr val="333333"/>
              </a:solidFill>
              <a:effectLst/>
              <a:latin typeface="Lato" panose="020F0502020204030203" pitchFamily="34" charset="0"/>
            </a:endParaRPr>
          </a:p>
          <a:p>
            <a:pPr algn="l">
              <a:buFont typeface="Arial" panose="020B0604020202020204" pitchFamily="34" charset="0"/>
              <a:buChar char="•"/>
            </a:pPr>
            <a:r>
              <a:rPr lang="en-US" b="0" i="0" dirty="0">
                <a:solidFill>
                  <a:srgbClr val="333333"/>
                </a:solidFill>
                <a:effectLst/>
                <a:latin typeface="Lato" panose="020F0502020204030203" pitchFamily="34" charset="0"/>
              </a:rPr>
              <a:t>Post-Incident Activity </a:t>
            </a:r>
          </a:p>
          <a:p>
            <a:endParaRPr lang="en-GB" dirty="0"/>
          </a:p>
        </p:txBody>
      </p:sp>
    </p:spTree>
    <p:extLst>
      <p:ext uri="{BB962C8B-B14F-4D97-AF65-F5344CB8AC3E}">
        <p14:creationId xmlns:p14="http://schemas.microsoft.com/office/powerpoint/2010/main" val="4045557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EC0E-922B-4769-82D6-4E86916A24D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F00A655-E91A-4EC0-A554-1EC177E83B75}"/>
              </a:ext>
            </a:extLst>
          </p:cNvPr>
          <p:cNvSpPr>
            <a:spLocks noGrp="1"/>
          </p:cNvSpPr>
          <p:nvPr>
            <p:ph idx="1"/>
          </p:nvPr>
        </p:nvSpPr>
        <p:spPr/>
        <p:txBody>
          <a:bodyPr/>
          <a:lstStyle/>
          <a:p>
            <a:r>
              <a:rPr lang="en-US" b="1" dirty="0"/>
              <a:t>K26</a:t>
            </a:r>
            <a:r>
              <a:rPr lang="en-US" dirty="0"/>
              <a:t>: Concepts of service desk delivery and how to respond to requests for assistance received by a service desk and be able to describe different methods of escalation, when to escalate to a higher level where necessary and the need to communicate accurately and appropriately during an escalation </a:t>
            </a:r>
            <a:endParaRPr lang="en-GB" dirty="0"/>
          </a:p>
        </p:txBody>
      </p:sp>
    </p:spTree>
    <p:extLst>
      <p:ext uri="{BB962C8B-B14F-4D97-AF65-F5344CB8AC3E}">
        <p14:creationId xmlns:p14="http://schemas.microsoft.com/office/powerpoint/2010/main" val="27519625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1A7F-6B96-2A92-7422-18B7D68B2AE9}"/>
              </a:ext>
            </a:extLst>
          </p:cNvPr>
          <p:cNvSpPr>
            <a:spLocks noGrp="1"/>
          </p:cNvSpPr>
          <p:nvPr>
            <p:ph type="title"/>
          </p:nvPr>
        </p:nvSpPr>
        <p:spPr/>
        <p:txBody>
          <a:bodyPr/>
          <a:lstStyle/>
          <a:p>
            <a:r>
              <a:rPr lang="en-US" dirty="0"/>
              <a:t>Preparation</a:t>
            </a:r>
            <a:endParaRPr lang="en-GB" dirty="0"/>
          </a:p>
        </p:txBody>
      </p:sp>
      <p:sp>
        <p:nvSpPr>
          <p:cNvPr id="3" name="Content Placeholder 2">
            <a:extLst>
              <a:ext uri="{FF2B5EF4-FFF2-40B4-BE49-F238E27FC236}">
                <a16:creationId xmlns:a16="http://schemas.microsoft.com/office/drawing/2014/main" id="{75406A1C-1362-BBB2-86E4-2BA8422BA13F}"/>
              </a:ext>
            </a:extLst>
          </p:cNvPr>
          <p:cNvSpPr>
            <a:spLocks noGrp="1"/>
          </p:cNvSpPr>
          <p:nvPr>
            <p:ph idx="1"/>
          </p:nvPr>
        </p:nvSpPr>
        <p:spPr/>
        <p:txBody>
          <a:bodyPr/>
          <a:lstStyle/>
          <a:p>
            <a:pPr marL="0" indent="0">
              <a:buNone/>
            </a:pPr>
            <a:endParaRPr lang="en-US" dirty="0"/>
          </a:p>
          <a:p>
            <a:r>
              <a:rPr lang="en-US" dirty="0"/>
              <a:t>Getting ready for a Cyber Attack</a:t>
            </a:r>
          </a:p>
          <a:p>
            <a:endParaRPr lang="en-US" dirty="0"/>
          </a:p>
          <a:p>
            <a:r>
              <a:rPr lang="en-US" dirty="0"/>
              <a:t>Training a security incident response team</a:t>
            </a:r>
          </a:p>
          <a:p>
            <a:endParaRPr lang="en-US" dirty="0"/>
          </a:p>
          <a:p>
            <a:r>
              <a:rPr lang="en-US" dirty="0"/>
              <a:t>Use of tools and resources to help reduce likelihood and/or impact of security incidents</a:t>
            </a:r>
            <a:endParaRPr lang="en-GB" dirty="0"/>
          </a:p>
        </p:txBody>
      </p:sp>
    </p:spTree>
    <p:extLst>
      <p:ext uri="{BB962C8B-B14F-4D97-AF65-F5344CB8AC3E}">
        <p14:creationId xmlns:p14="http://schemas.microsoft.com/office/powerpoint/2010/main" val="33281524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CEFFD-6E70-C5E2-CD5D-11E9623BBA72}"/>
              </a:ext>
            </a:extLst>
          </p:cNvPr>
          <p:cNvSpPr>
            <a:spLocks noGrp="1"/>
          </p:cNvSpPr>
          <p:nvPr>
            <p:ph type="title"/>
          </p:nvPr>
        </p:nvSpPr>
        <p:spPr/>
        <p:txBody>
          <a:bodyPr/>
          <a:lstStyle/>
          <a:p>
            <a:r>
              <a:rPr lang="en-US" dirty="0"/>
              <a:t>Detection &amp; Analysis</a:t>
            </a:r>
            <a:endParaRPr lang="en-GB" dirty="0"/>
          </a:p>
        </p:txBody>
      </p:sp>
      <p:sp>
        <p:nvSpPr>
          <p:cNvPr id="3" name="Content Placeholder 2">
            <a:extLst>
              <a:ext uri="{FF2B5EF4-FFF2-40B4-BE49-F238E27FC236}">
                <a16:creationId xmlns:a16="http://schemas.microsoft.com/office/drawing/2014/main" id="{C0B151F1-DC67-938C-7F9B-F4252D7B67E7}"/>
              </a:ext>
            </a:extLst>
          </p:cNvPr>
          <p:cNvSpPr>
            <a:spLocks noGrp="1"/>
          </p:cNvSpPr>
          <p:nvPr>
            <p:ph idx="1"/>
          </p:nvPr>
        </p:nvSpPr>
        <p:spPr/>
        <p:txBody>
          <a:bodyPr vert="horz" lIns="91440" tIns="45720" rIns="91440" bIns="45720" rtlCol="0" anchor="t">
            <a:normAutofit fontScale="70000" lnSpcReduction="20000"/>
          </a:bodyPr>
          <a:lstStyle/>
          <a:p>
            <a:r>
              <a:rPr lang="en-US" dirty="0"/>
              <a:t>Impossible to prepare for every possible attack</a:t>
            </a:r>
          </a:p>
          <a:p>
            <a:endParaRPr lang="en-US" dirty="0"/>
          </a:p>
          <a:p>
            <a:r>
              <a:rPr lang="en-US" dirty="0"/>
              <a:t>Need to plan for the most common attack vectors</a:t>
            </a:r>
          </a:p>
          <a:p>
            <a:endParaRPr lang="en-US" dirty="0"/>
          </a:p>
          <a:p>
            <a:r>
              <a:rPr lang="en-US" dirty="0"/>
              <a:t>Often, businesses are not able to know whether they have been attacked or not</a:t>
            </a:r>
          </a:p>
          <a:p>
            <a:endParaRPr lang="en-US" dirty="0"/>
          </a:p>
          <a:p>
            <a:r>
              <a:rPr lang="en-US" b="0" i="0" dirty="0">
                <a:solidFill>
                  <a:srgbClr val="333333"/>
                </a:solidFill>
                <a:effectLst/>
                <a:latin typeface="Lato" panose="020F0502020204030203" pitchFamily="34" charset="0"/>
              </a:rPr>
              <a:t>Timely detection is key so the security incident response team should be able to quickly validate an incident and then </a:t>
            </a:r>
            <a:r>
              <a:rPr lang="en-US" b="0" i="0" dirty="0" err="1">
                <a:solidFill>
                  <a:srgbClr val="333333"/>
                </a:solidFill>
                <a:effectLst/>
                <a:latin typeface="Lato" panose="020F0502020204030203" pitchFamily="34" charset="0"/>
              </a:rPr>
              <a:t>analyse</a:t>
            </a:r>
            <a:r>
              <a:rPr lang="en-US" b="0" i="0" dirty="0">
                <a:solidFill>
                  <a:srgbClr val="333333"/>
                </a:solidFill>
                <a:effectLst/>
                <a:latin typeface="Lato" panose="020F0502020204030203" pitchFamily="34" charset="0"/>
              </a:rPr>
              <a:t> its scope - what was the attack methodology and </a:t>
            </a:r>
            <a:r>
              <a:rPr lang="en-US" dirty="0">
                <a:solidFill>
                  <a:srgbClr val="333333"/>
                </a:solidFill>
                <a:latin typeface="Lato" panose="020F0502020204030203" pitchFamily="34" charset="0"/>
              </a:rPr>
              <a:t>the </a:t>
            </a:r>
            <a:r>
              <a:rPr lang="en-US" b="0" i="0" dirty="0">
                <a:solidFill>
                  <a:srgbClr val="333333"/>
                </a:solidFill>
                <a:effectLst/>
                <a:latin typeface="Lato" panose="020F0502020204030203" pitchFamily="34" charset="0"/>
              </a:rPr>
              <a:t>assets that have been impacted</a:t>
            </a:r>
          </a:p>
          <a:p>
            <a:endParaRPr lang="en-US" b="0" i="0" dirty="0">
              <a:solidFill>
                <a:srgbClr val="333333"/>
              </a:solidFill>
              <a:effectLst/>
              <a:latin typeface="Lato" panose="020F0502020204030203" pitchFamily="34" charset="0"/>
            </a:endParaRPr>
          </a:p>
          <a:p>
            <a:r>
              <a:rPr lang="en-US" dirty="0">
                <a:solidFill>
                  <a:srgbClr val="333333"/>
                </a:solidFill>
                <a:latin typeface="Lato"/>
                <a:ea typeface="Lato"/>
                <a:cs typeface="Lato"/>
              </a:rPr>
              <a:t>Accurately c</a:t>
            </a:r>
            <a:r>
              <a:rPr lang="en-US" b="0" i="0" dirty="0">
                <a:solidFill>
                  <a:srgbClr val="333333"/>
                </a:solidFill>
                <a:effectLst/>
                <a:latin typeface="Lato"/>
                <a:ea typeface="Lato"/>
                <a:cs typeface="Lato"/>
              </a:rPr>
              <a:t>ommunicating the fact that the </a:t>
            </a:r>
            <a:r>
              <a:rPr lang="en-US" b="0" i="0" dirty="0" err="1">
                <a:solidFill>
                  <a:srgbClr val="333333"/>
                </a:solidFill>
                <a:effectLst/>
                <a:latin typeface="Lato"/>
                <a:ea typeface="Lato"/>
                <a:cs typeface="Lato"/>
              </a:rPr>
              <a:t>organisation</a:t>
            </a:r>
            <a:r>
              <a:rPr lang="en-US" b="0" i="0" dirty="0">
                <a:solidFill>
                  <a:srgbClr val="333333"/>
                </a:solidFill>
                <a:effectLst/>
                <a:latin typeface="Lato"/>
                <a:ea typeface="Lato"/>
                <a:cs typeface="Lato"/>
              </a:rPr>
              <a:t> has been attacked to the right stakeholders is also a crucial part of this phase of the Incident Response Lifecycle</a:t>
            </a:r>
            <a:br>
              <a:rPr lang="en-US" dirty="0"/>
            </a:br>
            <a:endParaRPr lang="en-US" dirty="0"/>
          </a:p>
          <a:p>
            <a:endParaRPr lang="en-US" dirty="0"/>
          </a:p>
        </p:txBody>
      </p:sp>
    </p:spTree>
    <p:extLst>
      <p:ext uri="{BB962C8B-B14F-4D97-AF65-F5344CB8AC3E}">
        <p14:creationId xmlns:p14="http://schemas.microsoft.com/office/powerpoint/2010/main" val="40695653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863A-CF10-BD6E-EFBE-B7DE1A381E12}"/>
              </a:ext>
            </a:extLst>
          </p:cNvPr>
          <p:cNvSpPr>
            <a:spLocks noGrp="1"/>
          </p:cNvSpPr>
          <p:nvPr>
            <p:ph type="title"/>
          </p:nvPr>
        </p:nvSpPr>
        <p:spPr/>
        <p:txBody>
          <a:bodyPr/>
          <a:lstStyle/>
          <a:p>
            <a:r>
              <a:rPr lang="en-GB" dirty="0"/>
              <a:t>Containment, Eradication &amp; Recovery</a:t>
            </a:r>
          </a:p>
        </p:txBody>
      </p:sp>
      <p:sp>
        <p:nvSpPr>
          <p:cNvPr id="3" name="Content Placeholder 2">
            <a:extLst>
              <a:ext uri="{FF2B5EF4-FFF2-40B4-BE49-F238E27FC236}">
                <a16:creationId xmlns:a16="http://schemas.microsoft.com/office/drawing/2014/main" id="{AD6BCBFA-827C-98FF-6849-A1E6930D48DA}"/>
              </a:ext>
            </a:extLst>
          </p:cNvPr>
          <p:cNvSpPr>
            <a:spLocks noGrp="1"/>
          </p:cNvSpPr>
          <p:nvPr>
            <p:ph idx="1"/>
          </p:nvPr>
        </p:nvSpPr>
        <p:spPr/>
        <p:txBody>
          <a:bodyPr vert="horz" lIns="91440" tIns="45720" rIns="91440" bIns="45720" rtlCol="0" anchor="t">
            <a:normAutofit fontScale="70000" lnSpcReduction="20000"/>
          </a:bodyPr>
          <a:lstStyle/>
          <a:p>
            <a:r>
              <a:rPr lang="en-US" b="0" i="0" dirty="0">
                <a:solidFill>
                  <a:srgbClr val="333333"/>
                </a:solidFill>
                <a:effectLst/>
                <a:latin typeface="Lato" panose="020F0502020204030203" pitchFamily="34" charset="0"/>
              </a:rPr>
              <a:t>Imperative to contain an incident before it causes widespread damage and exhausts resources</a:t>
            </a: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NIST </a:t>
            </a:r>
            <a:r>
              <a:rPr lang="en-US" dirty="0">
                <a:solidFill>
                  <a:srgbClr val="333333"/>
                </a:solidFill>
                <a:latin typeface="Lato" panose="020F0502020204030203" pitchFamily="34" charset="0"/>
              </a:rPr>
              <a:t>states </a:t>
            </a:r>
            <a:r>
              <a:rPr lang="en-US" b="0" i="0" dirty="0">
                <a:solidFill>
                  <a:srgbClr val="333333"/>
                </a:solidFill>
                <a:effectLst/>
                <a:latin typeface="Lato" panose="020F0502020204030203" pitchFamily="34" charset="0"/>
              </a:rPr>
              <a:t>that good decision-making is a big part of Containment</a:t>
            </a:r>
          </a:p>
          <a:p>
            <a:endParaRPr lang="en-US" b="0" i="0" dirty="0">
              <a:solidFill>
                <a:srgbClr val="333333"/>
              </a:solidFill>
              <a:effectLst/>
              <a:latin typeface="Lato" panose="020F0502020204030203" pitchFamily="34" charset="0"/>
            </a:endParaRPr>
          </a:p>
          <a:p>
            <a:r>
              <a:rPr lang="en-US" dirty="0">
                <a:solidFill>
                  <a:srgbClr val="333333"/>
                </a:solidFill>
                <a:latin typeface="Lato"/>
                <a:ea typeface="Lato"/>
                <a:cs typeface="Lato"/>
              </a:rPr>
              <a:t>C</a:t>
            </a:r>
            <a:r>
              <a:rPr lang="en-US" b="0" i="0" dirty="0">
                <a:solidFill>
                  <a:srgbClr val="333333"/>
                </a:solidFill>
                <a:effectLst/>
                <a:latin typeface="Lato"/>
                <a:ea typeface="Lato"/>
                <a:cs typeface="Lato"/>
              </a:rPr>
              <a:t>ontainment becomes easier and more effective if predetermined strategies are in place to handle and contain the incident correctly – </a:t>
            </a:r>
            <a:r>
              <a:rPr lang="en-US" dirty="0" err="1">
                <a:solidFill>
                  <a:srgbClr val="333333"/>
                </a:solidFill>
                <a:latin typeface="Lato"/>
                <a:ea typeface="Lato"/>
                <a:cs typeface="Lato"/>
              </a:rPr>
              <a:t>emphasises</a:t>
            </a:r>
            <a:r>
              <a:rPr lang="en-US" b="0" i="0" dirty="0">
                <a:solidFill>
                  <a:srgbClr val="333333"/>
                </a:solidFill>
                <a:effectLst/>
                <a:latin typeface="Lato"/>
                <a:ea typeface="Lato"/>
                <a:cs typeface="Lato"/>
              </a:rPr>
              <a:t> how good cybersecurity practices and </a:t>
            </a:r>
            <a:r>
              <a:rPr lang="en-US" b="0" i="0" u="none" strike="noStrike" dirty="0">
                <a:solidFill>
                  <a:srgbClr val="00208F"/>
                </a:solidFill>
                <a:effectLst/>
                <a:latin typeface="Lato"/>
                <a:ea typeface="Lato"/>
                <a:cs typeface="Lato"/>
                <a:hlinkClick r:id="rId3"/>
              </a:rPr>
              <a:t>incident response training in the UK </a:t>
            </a:r>
            <a:r>
              <a:rPr lang="en-US" b="0" i="0" dirty="0">
                <a:solidFill>
                  <a:srgbClr val="333333"/>
                </a:solidFill>
                <a:effectLst/>
                <a:latin typeface="Lato"/>
                <a:ea typeface="Lato"/>
                <a:cs typeface="Lato"/>
              </a:rPr>
              <a:t>and globally are</a:t>
            </a:r>
          </a:p>
          <a:p>
            <a:endParaRPr lang="en-US" b="0" i="0" dirty="0">
              <a:solidFill>
                <a:srgbClr val="333333"/>
              </a:solidFill>
              <a:effectLst/>
              <a:latin typeface="Lato" panose="020F0502020204030203" pitchFamily="34" charset="0"/>
            </a:endParaRPr>
          </a:p>
          <a:p>
            <a:r>
              <a:rPr lang="en-US" dirty="0">
                <a:solidFill>
                  <a:srgbClr val="333333"/>
                </a:solidFill>
                <a:latin typeface="Lato"/>
                <a:ea typeface="Lato"/>
                <a:cs typeface="Lato"/>
              </a:rPr>
              <a:t>E</a:t>
            </a:r>
            <a:r>
              <a:rPr lang="en-US" b="0" i="0" dirty="0">
                <a:solidFill>
                  <a:srgbClr val="333333"/>
                </a:solidFill>
                <a:effectLst/>
                <a:latin typeface="Lato"/>
                <a:ea typeface="Lato"/>
                <a:cs typeface="Lato"/>
              </a:rPr>
              <a:t>radication may be necessary to remediate all affected hosts – (e.g. steps such as eliminating the malware or deleting breached accounts)</a:t>
            </a: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Recovery involves restoring affected systems, changing passwords, </a:t>
            </a:r>
            <a:r>
              <a:rPr lang="en-US" dirty="0">
                <a:solidFill>
                  <a:srgbClr val="333333"/>
                </a:solidFill>
                <a:latin typeface="Lato" panose="020F0502020204030203" pitchFamily="34" charset="0"/>
              </a:rPr>
              <a:t>hard</a:t>
            </a:r>
            <a:r>
              <a:rPr lang="en-US" b="0" i="0" dirty="0">
                <a:solidFill>
                  <a:srgbClr val="333333"/>
                </a:solidFill>
                <a:effectLst/>
                <a:latin typeface="Lato" panose="020F0502020204030203" pitchFamily="34" charset="0"/>
              </a:rPr>
              <a:t>ening the network, replacing compromised systems and files</a:t>
            </a:r>
            <a:endParaRPr lang="en-GB" dirty="0"/>
          </a:p>
        </p:txBody>
      </p:sp>
    </p:spTree>
    <p:extLst>
      <p:ext uri="{BB962C8B-B14F-4D97-AF65-F5344CB8AC3E}">
        <p14:creationId xmlns:p14="http://schemas.microsoft.com/office/powerpoint/2010/main" val="30253802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3F1A-5190-758E-AD0D-0EE4FFFDBB26}"/>
              </a:ext>
            </a:extLst>
          </p:cNvPr>
          <p:cNvSpPr>
            <a:spLocks noGrp="1"/>
          </p:cNvSpPr>
          <p:nvPr>
            <p:ph type="title"/>
          </p:nvPr>
        </p:nvSpPr>
        <p:spPr/>
        <p:txBody>
          <a:bodyPr/>
          <a:lstStyle/>
          <a:p>
            <a:r>
              <a:rPr lang="en-GB" dirty="0"/>
              <a:t>Post-Incident Activity</a:t>
            </a:r>
          </a:p>
        </p:txBody>
      </p:sp>
      <p:sp>
        <p:nvSpPr>
          <p:cNvPr id="3" name="Content Placeholder 2">
            <a:extLst>
              <a:ext uri="{FF2B5EF4-FFF2-40B4-BE49-F238E27FC236}">
                <a16:creationId xmlns:a16="http://schemas.microsoft.com/office/drawing/2014/main" id="{35074556-0D39-A190-5595-16193163B854}"/>
              </a:ext>
            </a:extLst>
          </p:cNvPr>
          <p:cNvSpPr>
            <a:spLocks noGrp="1"/>
          </p:cNvSpPr>
          <p:nvPr>
            <p:ph idx="1"/>
          </p:nvPr>
        </p:nvSpPr>
        <p:spPr/>
        <p:txBody>
          <a:bodyPr/>
          <a:lstStyle/>
          <a:p>
            <a:r>
              <a:rPr lang="en-US" b="0" i="0" dirty="0">
                <a:solidFill>
                  <a:srgbClr val="333333"/>
                </a:solidFill>
                <a:effectLst/>
                <a:latin typeface="Lato" panose="020F0502020204030203" pitchFamily="34" charset="0"/>
              </a:rPr>
              <a:t>NIST recommends a ‘lessons learned’ meeting with key stakeholders after a major incident so the </a:t>
            </a:r>
            <a:r>
              <a:rPr lang="en-US" b="0" i="0" dirty="0" err="1">
                <a:solidFill>
                  <a:srgbClr val="333333"/>
                </a:solidFill>
                <a:effectLst/>
                <a:latin typeface="Lato" panose="020F0502020204030203" pitchFamily="34" charset="0"/>
              </a:rPr>
              <a:t>organisation</a:t>
            </a:r>
            <a:r>
              <a:rPr lang="en-US" b="0" i="0" dirty="0">
                <a:solidFill>
                  <a:srgbClr val="333333"/>
                </a:solidFill>
                <a:effectLst/>
                <a:latin typeface="Lato" panose="020F0502020204030203" pitchFamily="34" charset="0"/>
              </a:rPr>
              <a:t> can collectively evolve better handling of similar future incidents</a:t>
            </a:r>
            <a:endParaRPr lang="en-GB" dirty="0"/>
          </a:p>
        </p:txBody>
      </p:sp>
    </p:spTree>
    <p:extLst>
      <p:ext uri="{BB962C8B-B14F-4D97-AF65-F5344CB8AC3E}">
        <p14:creationId xmlns:p14="http://schemas.microsoft.com/office/powerpoint/2010/main" val="34879437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F4B5-B732-8932-EA64-FD878A8B9CE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55252B6-95E3-D2BA-94FE-4EA347A0C42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8872509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a:xfrm>
            <a:off x="838200" y="322262"/>
            <a:ext cx="10515600" cy="1325563"/>
          </a:xfrm>
        </p:spPr>
        <p:txBody>
          <a:bodyPr/>
          <a:lstStyle/>
          <a:p>
            <a:r>
              <a:rPr lang="en-GB" dirty="0"/>
              <a:t>Week 3 - Recap Session (5 Mins)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vert="horz" lIns="91440" tIns="45720" rIns="91440" bIns="45720" rtlCol="0" anchor="t">
            <a:normAutofit fontScale="92500" lnSpcReduction="10000"/>
          </a:bodyPr>
          <a:lstStyle/>
          <a:p>
            <a:r>
              <a:rPr lang="en-GB" sz="2400" dirty="0"/>
              <a:t>xxx?</a:t>
            </a:r>
          </a:p>
          <a:p>
            <a:endParaRPr lang="en-GB" sz="2400" dirty="0"/>
          </a:p>
          <a:p>
            <a:r>
              <a:rPr lang="en-GB" sz="2400" dirty="0"/>
              <a:t>xxx?</a:t>
            </a:r>
            <a:endParaRPr lang="en-GB" sz="2400" dirty="0">
              <a:cs typeface="Calibri"/>
            </a:endParaRPr>
          </a:p>
          <a:p>
            <a:endParaRPr lang="en-GB" sz="2400" dirty="0"/>
          </a:p>
          <a:p>
            <a:r>
              <a:rPr lang="en-GB" sz="2400" dirty="0"/>
              <a:t>xxx?</a:t>
            </a:r>
            <a:endParaRPr lang="en-GB" sz="2400" dirty="0">
              <a:cs typeface="Calibri"/>
            </a:endParaRPr>
          </a:p>
          <a:p>
            <a:endParaRPr lang="en-GB" sz="2400" dirty="0"/>
          </a:p>
          <a:p>
            <a:r>
              <a:rPr lang="en-GB" sz="2400" dirty="0"/>
              <a:t>xxx?</a:t>
            </a:r>
            <a:endParaRPr lang="en-GB" sz="2400" dirty="0">
              <a:cs typeface="Calibri"/>
            </a:endParaRPr>
          </a:p>
          <a:p>
            <a:endParaRPr lang="en-GB" sz="2400" dirty="0">
              <a:cs typeface="Calibri"/>
            </a:endParaRPr>
          </a:p>
          <a:p>
            <a:r>
              <a:rPr lang="en-GB" sz="2400" dirty="0">
                <a:cs typeface="Calibri"/>
              </a:rPr>
              <a:t>xxx?</a:t>
            </a:r>
          </a:p>
          <a:p>
            <a:endParaRPr lang="en-GB" sz="2400" dirty="0"/>
          </a:p>
          <a:p>
            <a:r>
              <a:rPr lang="en-GB" sz="2400" dirty="0"/>
              <a:t>xxx?</a:t>
            </a:r>
            <a:endParaRPr lang="en-GB" sz="2400" dirty="0">
              <a:cs typeface="Calibri"/>
            </a:endParaRPr>
          </a:p>
          <a:p>
            <a:endParaRPr lang="en-GB" dirty="0"/>
          </a:p>
          <a:p>
            <a:pPr marL="0" indent="0" algn="ctr">
              <a:buNone/>
            </a:pPr>
            <a:endParaRPr lang="en-GB" sz="8800" dirty="0"/>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3082" y="1436157"/>
            <a:ext cx="4705623" cy="4692062"/>
          </a:xfrm>
          <a:prstGeom prst="rect">
            <a:avLst/>
          </a:prstGeom>
        </p:spPr>
      </p:pic>
    </p:spTree>
    <p:extLst>
      <p:ext uri="{BB962C8B-B14F-4D97-AF65-F5344CB8AC3E}">
        <p14:creationId xmlns:p14="http://schemas.microsoft.com/office/powerpoint/2010/main" val="42783081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58596" y="575521"/>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40175" y="2515135"/>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938992"/>
          </a:xfrm>
          <a:prstGeom prst="rect">
            <a:avLst/>
          </a:prstGeom>
          <a:noFill/>
        </p:spPr>
        <p:txBody>
          <a:bodyPr wrap="square" rtlCol="0">
            <a:spAutoFit/>
          </a:bodyPr>
          <a:lstStyle/>
          <a:p>
            <a:pPr algn="ctr"/>
            <a:r>
              <a:rPr lang="en-GB" sz="4400" b="1" spc="300" dirty="0">
                <a:solidFill>
                  <a:schemeClr val="bg1"/>
                </a:solidFill>
                <a:latin typeface="EuroStyle" panose="02027200000000000000" pitchFamily="18" charset="0"/>
              </a:rPr>
              <a:t>Incident Response</a:t>
            </a:r>
          </a:p>
          <a:p>
            <a:pPr algn="ctr"/>
            <a:r>
              <a:rPr lang="en-GB" sz="3200" b="1" spc="300" dirty="0">
                <a:solidFill>
                  <a:schemeClr val="bg1"/>
                </a:solidFill>
                <a:latin typeface="EuroStyle" panose="02027200000000000000" pitchFamily="18" charset="0"/>
              </a:rPr>
              <a:t>Week 4</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algn="ctr"/>
            <a:r>
              <a:rPr lang="en-GB" sz="2400" b="1" spc="300">
                <a:solidFill>
                  <a:srgbClr val="00B050"/>
                </a:solidFill>
                <a:latin typeface="EuroStyle" panose="02027200000000000000" pitchFamily="18" charset="0"/>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r>
              <a:rPr lang="en-GB" sz="2400" b="1" spc="300">
                <a:solidFill>
                  <a:srgbClr val="FFC000"/>
                </a:solidFill>
                <a:latin typeface="EuroStyle" panose="02027200000000000000" pitchFamily="18" charset="0"/>
              </a:rPr>
              <a:t>Monday</a:t>
            </a:r>
            <a:endParaRPr lang="en-GB" b="1" spc="300">
              <a:solidFill>
                <a:srgbClr val="FFC000"/>
              </a:solidFill>
              <a:latin typeface="EuroStyle" panose="02027200000000000000" pitchFamily="18" charset="0"/>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346844" cy="461665"/>
          </a:xfrm>
          <a:prstGeom prst="rect">
            <a:avLst/>
          </a:prstGeom>
          <a:noFill/>
        </p:spPr>
        <p:txBody>
          <a:bodyPr wrap="none" rtlCol="0">
            <a:spAutoFit/>
          </a:bodyPr>
          <a:lstStyle/>
          <a:p>
            <a:r>
              <a:rPr lang="en-GB" sz="2400" spc="300">
                <a:solidFill>
                  <a:schemeClr val="bg1"/>
                </a:solidFill>
                <a:latin typeface="EuroStyle" panose="02027200000000000000" pitchFamily="18" charset="0"/>
              </a:rPr>
              <a:t>Tuesday</a:t>
            </a:r>
            <a:endParaRPr lang="en-GB" spc="300">
              <a:solidFill>
                <a:schemeClr val="bg1"/>
              </a:solidFill>
              <a:latin typeface="EuroStyle" panose="02027200000000000000" pitchFamily="18" charset="0"/>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813317" cy="461665"/>
          </a:xfrm>
          <a:prstGeom prst="rect">
            <a:avLst/>
          </a:prstGeom>
          <a:noFill/>
        </p:spPr>
        <p:txBody>
          <a:bodyPr wrap="none" rtlCol="0">
            <a:spAutoFit/>
          </a:bodyPr>
          <a:lstStyle/>
          <a:p>
            <a:r>
              <a:rPr lang="en-GB" sz="2400" spc="300">
                <a:solidFill>
                  <a:schemeClr val="bg1"/>
                </a:solidFill>
                <a:latin typeface="EuroStyle" panose="02027200000000000000" pitchFamily="18" charset="0"/>
              </a:rPr>
              <a:t>Wednesday</a:t>
            </a:r>
            <a:endParaRPr lang="en-GB" spc="300">
              <a:solidFill>
                <a:schemeClr val="bg1"/>
              </a:solidFill>
              <a:latin typeface="EuroStyle" panose="02027200000000000000" pitchFamily="18" charset="0"/>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r>
              <a:rPr lang="en-GB" sz="2400" spc="300">
                <a:solidFill>
                  <a:schemeClr val="bg1"/>
                </a:solidFill>
                <a:latin typeface="EuroStyle" panose="02027200000000000000" pitchFamily="18" charset="0"/>
              </a:rPr>
              <a:t>Thursday</a:t>
            </a:r>
            <a:endParaRPr lang="en-GB" spc="300">
              <a:solidFill>
                <a:schemeClr val="bg1"/>
              </a:solidFill>
              <a:latin typeface="EuroStyle" panose="02027200000000000000" pitchFamily="18" charset="0"/>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r>
              <a:rPr lang="en-GB" sz="2400" spc="300">
                <a:solidFill>
                  <a:schemeClr val="bg1"/>
                </a:solidFill>
                <a:latin typeface="EuroStyle" panose="02027200000000000000" pitchFamily="18" charset="0"/>
              </a:rPr>
              <a:t>Friday</a:t>
            </a:r>
            <a:endParaRPr lang="en-GB" spc="300">
              <a:solidFill>
                <a:schemeClr val="bg1"/>
              </a:solidFill>
              <a:latin typeface="EuroStyle" panose="02027200000000000000" pitchFamily="18" charset="0"/>
            </a:endParaRPr>
          </a:p>
        </p:txBody>
      </p:sp>
    </p:spTree>
    <p:extLst>
      <p:ext uri="{BB962C8B-B14F-4D97-AF65-F5344CB8AC3E}">
        <p14:creationId xmlns:p14="http://schemas.microsoft.com/office/powerpoint/2010/main" val="112031914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D086-A43B-4CDC-A095-32ECF695D0EB}"/>
              </a:ext>
            </a:extLst>
          </p:cNvPr>
          <p:cNvSpPr>
            <a:spLocks noGrp="1"/>
          </p:cNvSpPr>
          <p:nvPr>
            <p:ph type="title"/>
          </p:nvPr>
        </p:nvSpPr>
        <p:spPr/>
        <p:txBody>
          <a:bodyPr/>
          <a:lstStyle/>
          <a:p>
            <a:r>
              <a:rPr lang="en-GB" dirty="0"/>
              <a:t>Syllabus – Week 4</a:t>
            </a:r>
          </a:p>
        </p:txBody>
      </p:sp>
      <p:sp>
        <p:nvSpPr>
          <p:cNvPr id="3" name="Content Placeholder 2">
            <a:extLst>
              <a:ext uri="{FF2B5EF4-FFF2-40B4-BE49-F238E27FC236}">
                <a16:creationId xmlns:a16="http://schemas.microsoft.com/office/drawing/2014/main" id="{93E1A0CE-437E-4089-AE73-03BEE8D4C05A}"/>
              </a:ext>
            </a:extLst>
          </p:cNvPr>
          <p:cNvSpPr>
            <a:spLocks noGrp="1"/>
          </p:cNvSpPr>
          <p:nvPr>
            <p:ph idx="1"/>
          </p:nvPr>
        </p:nvSpPr>
        <p:spPr>
          <a:xfrm>
            <a:off x="838200" y="1420586"/>
            <a:ext cx="10515600" cy="4756377"/>
          </a:xfrm>
        </p:spPr>
        <p:txBody>
          <a:bodyPr>
            <a:normAutofit/>
          </a:bodyPr>
          <a:lstStyle/>
          <a:p>
            <a:r>
              <a:rPr lang="en-US" sz="1800" b="1" i="0" u="none" strike="noStrike" baseline="0">
                <a:solidFill>
                  <a:schemeClr val="accent2"/>
                </a:solidFill>
                <a:latin typeface="Arial" panose="020B0604020202020204" pitchFamily="34" charset="0"/>
              </a:rPr>
              <a:t>Monday</a:t>
            </a:r>
          </a:p>
          <a:p>
            <a:pPr lvl="1"/>
            <a:r>
              <a:rPr lang="en-US" sz="1400">
                <a:solidFill>
                  <a:schemeClr val="accent2"/>
                </a:solidFill>
                <a:latin typeface="Arial" panose="020B0604020202020204" pitchFamily="34" charset="0"/>
              </a:rPr>
              <a:t>xxx</a:t>
            </a:r>
            <a:endParaRPr lang="en-US" sz="1400" i="0" u="none" strike="noStrike" baseline="0">
              <a:solidFill>
                <a:schemeClr val="accent2"/>
              </a:solidFill>
              <a:latin typeface="Arial" panose="020B0604020202020204" pitchFamily="34" charset="0"/>
            </a:endParaRPr>
          </a:p>
          <a:p>
            <a:pPr lvl="1"/>
            <a:r>
              <a:rPr lang="en-US" sz="1400">
                <a:solidFill>
                  <a:schemeClr val="accent2"/>
                </a:solidFill>
                <a:latin typeface="Arial" panose="020B0604020202020204" pitchFamily="34" charset="0"/>
              </a:rPr>
              <a:t>xxx</a:t>
            </a:r>
          </a:p>
          <a:p>
            <a:r>
              <a:rPr lang="en-GB" sz="1800" b="1" i="0" u="none" strike="noStrike" baseline="0">
                <a:solidFill>
                  <a:srgbClr val="000000"/>
                </a:solidFill>
                <a:latin typeface="Arial" panose="020B0604020202020204" pitchFamily="34" charset="0"/>
              </a:rPr>
              <a:t>Tuesday</a:t>
            </a:r>
          </a:p>
          <a:p>
            <a:pPr lvl="1"/>
            <a:r>
              <a:rPr lang="en-US" sz="1400">
                <a:latin typeface="Arial" panose="020B0604020202020204" pitchFamily="34" charset="0"/>
              </a:rPr>
              <a:t>xxx</a:t>
            </a:r>
          </a:p>
          <a:p>
            <a:pPr lvl="1"/>
            <a:r>
              <a:rPr lang="en-US" sz="1400">
                <a:latin typeface="Arial" panose="020B0604020202020204" pitchFamily="34" charset="0"/>
              </a:rPr>
              <a:t>xxx</a:t>
            </a:r>
          </a:p>
          <a:p>
            <a:r>
              <a:rPr lang="en-GB" sz="1800" b="1" i="0" u="none" strike="noStrike" baseline="0">
                <a:solidFill>
                  <a:srgbClr val="000000"/>
                </a:solidFill>
                <a:latin typeface="Arial" panose="020B0604020202020204" pitchFamily="34" charset="0"/>
              </a:rPr>
              <a:t>Wednesday</a:t>
            </a:r>
          </a:p>
          <a:p>
            <a:pPr lvl="1"/>
            <a:r>
              <a:rPr lang="en-US" sz="1400">
                <a:latin typeface="Arial" panose="020B0604020202020204" pitchFamily="34" charset="0"/>
              </a:rPr>
              <a:t>xxx</a:t>
            </a:r>
          </a:p>
          <a:p>
            <a:pPr lvl="1"/>
            <a:r>
              <a:rPr lang="en-US" sz="1400">
                <a:latin typeface="Arial" panose="020B0604020202020204" pitchFamily="34" charset="0"/>
              </a:rPr>
              <a:t>xxx</a:t>
            </a:r>
          </a:p>
          <a:p>
            <a:r>
              <a:rPr lang="en-GB" sz="1800" b="1">
                <a:solidFill>
                  <a:srgbClr val="000000"/>
                </a:solidFill>
                <a:latin typeface="Arial" panose="020B0604020202020204" pitchFamily="34" charset="0"/>
              </a:rPr>
              <a:t>Thursday</a:t>
            </a:r>
          </a:p>
          <a:p>
            <a:pPr lvl="1"/>
            <a:r>
              <a:rPr lang="en-US" sz="1400">
                <a:latin typeface="Arial" panose="020B0604020202020204" pitchFamily="34" charset="0"/>
              </a:rPr>
              <a:t>xxx</a:t>
            </a:r>
          </a:p>
          <a:p>
            <a:r>
              <a:rPr lang="en-US" sz="1800" b="1">
                <a:solidFill>
                  <a:srgbClr val="000000"/>
                </a:solidFill>
                <a:latin typeface="Arial" panose="020B0604020202020204" pitchFamily="34" charset="0"/>
              </a:rPr>
              <a:t>Friday</a:t>
            </a:r>
          </a:p>
          <a:p>
            <a:pPr lvl="1"/>
            <a:r>
              <a:rPr lang="en-US" sz="1400">
                <a:latin typeface="Arial" panose="020B0604020202020204" pitchFamily="34" charset="0"/>
              </a:rPr>
              <a:t>xxx</a:t>
            </a:r>
          </a:p>
          <a:p>
            <a:pPr lvl="1"/>
            <a:r>
              <a:rPr lang="en-GB" sz="1400">
                <a:latin typeface="Arial" panose="020B0604020202020204" pitchFamily="34" charset="0"/>
              </a:rPr>
              <a:t>xxx</a:t>
            </a:r>
            <a:endParaRPr lang="en-GB" sz="1400" i="0" u="none" strike="noStrike" baseline="0">
              <a:solidFill>
                <a:srgbClr val="000000"/>
              </a:solidFill>
              <a:latin typeface="Arial" panose="020B0604020202020204" pitchFamily="34" charset="0"/>
            </a:endParaRPr>
          </a:p>
          <a:p>
            <a:pPr lvl="1"/>
            <a:r>
              <a:rPr lang="en-GB" sz="1400">
                <a:solidFill>
                  <a:srgbClr val="000000"/>
                </a:solidFill>
                <a:latin typeface="Arial" panose="020B0604020202020204" pitchFamily="34" charset="0"/>
              </a:rPr>
              <a:t>xxx</a:t>
            </a:r>
            <a:endParaRPr lang="en-GB" sz="1400" i="0" u="none" strike="noStrik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6534150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2B0F-221B-4509-BDA1-E703AEB526D2}"/>
              </a:ext>
            </a:extLst>
          </p:cNvPr>
          <p:cNvSpPr>
            <a:spLocks noGrp="1"/>
          </p:cNvSpPr>
          <p:nvPr>
            <p:ph type="title"/>
          </p:nvPr>
        </p:nvSpPr>
        <p:spPr/>
        <p:txBody>
          <a:bodyPr/>
          <a:lstStyle/>
          <a:p>
            <a:r>
              <a:rPr lang="en-GB"/>
              <a:t>xxx</a:t>
            </a:r>
          </a:p>
        </p:txBody>
      </p:sp>
      <p:sp>
        <p:nvSpPr>
          <p:cNvPr id="6" name="Content Placeholder 5">
            <a:extLst>
              <a:ext uri="{FF2B5EF4-FFF2-40B4-BE49-F238E27FC236}">
                <a16:creationId xmlns:a16="http://schemas.microsoft.com/office/drawing/2014/main" id="{FD17F2FB-5972-4546-B191-D3E418F11379}"/>
              </a:ext>
            </a:extLst>
          </p:cNvPr>
          <p:cNvSpPr>
            <a:spLocks noGrp="1"/>
          </p:cNvSpPr>
          <p:nvPr>
            <p:ph idx="1"/>
          </p:nvPr>
        </p:nvSpPr>
        <p:spPr>
          <a:xfrm>
            <a:off x="838200" y="1911531"/>
            <a:ext cx="6739393" cy="4032069"/>
          </a:xfrm>
        </p:spPr>
        <p:txBody>
          <a:bodyPr>
            <a:normAutofit/>
          </a:bodyPr>
          <a:lstStyle/>
          <a:p>
            <a:pPr marL="0" indent="0">
              <a:buNone/>
            </a:pPr>
            <a:r>
              <a:rPr lang="en-GB"/>
              <a:t>xxx?</a:t>
            </a:r>
          </a:p>
          <a:p>
            <a:endParaRPr lang="en-GB" i="1">
              <a:solidFill>
                <a:schemeClr val="bg1">
                  <a:lumMod val="50000"/>
                </a:schemeClr>
              </a:solidFill>
            </a:endParaRPr>
          </a:p>
          <a:p>
            <a:r>
              <a:rPr lang="en-GB" i="1">
                <a:solidFill>
                  <a:schemeClr val="bg1">
                    <a:lumMod val="50000"/>
                  </a:schemeClr>
                </a:solidFill>
              </a:rPr>
              <a:t>Take 5 minutes </a:t>
            </a:r>
          </a:p>
          <a:p>
            <a:endParaRPr lang="en-GB" i="1">
              <a:solidFill>
                <a:schemeClr val="bg1">
                  <a:lumMod val="50000"/>
                </a:schemeClr>
              </a:solidFill>
            </a:endParaRPr>
          </a:p>
          <a:p>
            <a:r>
              <a:rPr lang="en-GB" i="1">
                <a:solidFill>
                  <a:schemeClr val="bg1">
                    <a:lumMod val="50000"/>
                  </a:schemeClr>
                </a:solidFill>
              </a:rPr>
              <a:t>What is service management?</a:t>
            </a:r>
          </a:p>
          <a:p>
            <a:endParaRPr lang="en-GB" i="1">
              <a:solidFill>
                <a:schemeClr val="bg1">
                  <a:lumMod val="50000"/>
                </a:schemeClr>
              </a:solidFill>
            </a:endParaRPr>
          </a:p>
          <a:p>
            <a:r>
              <a:rPr lang="en-GB" i="1">
                <a:solidFill>
                  <a:schemeClr val="bg1">
                    <a:lumMod val="50000"/>
                  </a:schemeClr>
                </a:solidFill>
              </a:rPr>
              <a:t>Prepare for a  group discussion</a:t>
            </a:r>
          </a:p>
        </p:txBody>
      </p:sp>
      <p:pic>
        <p:nvPicPr>
          <p:cNvPr id="7" name="Picture 6">
            <a:extLst>
              <a:ext uri="{FF2B5EF4-FFF2-40B4-BE49-F238E27FC236}">
                <a16:creationId xmlns:a16="http://schemas.microsoft.com/office/drawing/2014/main" id="{7A2D5806-6240-4731-80DC-7BAAD66A7585}"/>
              </a:ext>
            </a:extLst>
          </p:cNvPr>
          <p:cNvPicPr>
            <a:picLocks noChangeAspect="1"/>
          </p:cNvPicPr>
          <p:nvPr/>
        </p:nvPicPr>
        <p:blipFill>
          <a:blip r:embed="rId3"/>
          <a:stretch>
            <a:fillRect/>
          </a:stretch>
        </p:blipFill>
        <p:spPr>
          <a:xfrm>
            <a:off x="7485480" y="1524988"/>
            <a:ext cx="4706520" cy="4706520"/>
          </a:xfrm>
          <a:prstGeom prst="rect">
            <a:avLst/>
          </a:prstGeom>
        </p:spPr>
      </p:pic>
    </p:spTree>
    <p:extLst>
      <p:ext uri="{BB962C8B-B14F-4D97-AF65-F5344CB8AC3E}">
        <p14:creationId xmlns:p14="http://schemas.microsoft.com/office/powerpoint/2010/main" val="9134698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2B0F-221B-4509-BDA1-E703AEB526D2}"/>
              </a:ext>
            </a:extLst>
          </p:cNvPr>
          <p:cNvSpPr>
            <a:spLocks noGrp="1"/>
          </p:cNvSpPr>
          <p:nvPr>
            <p:ph type="title"/>
          </p:nvPr>
        </p:nvSpPr>
        <p:spPr/>
        <p:txBody>
          <a:bodyPr/>
          <a:lstStyle/>
          <a:p>
            <a:r>
              <a:rPr lang="en-GB" dirty="0"/>
              <a:t>Operational Tasks</a:t>
            </a:r>
          </a:p>
        </p:txBody>
      </p:sp>
      <p:sp>
        <p:nvSpPr>
          <p:cNvPr id="6" name="Content Placeholder 5">
            <a:extLst>
              <a:ext uri="{FF2B5EF4-FFF2-40B4-BE49-F238E27FC236}">
                <a16:creationId xmlns:a16="http://schemas.microsoft.com/office/drawing/2014/main" id="{FD17F2FB-5972-4546-B191-D3E418F11379}"/>
              </a:ext>
            </a:extLst>
          </p:cNvPr>
          <p:cNvSpPr>
            <a:spLocks noGrp="1"/>
          </p:cNvSpPr>
          <p:nvPr>
            <p:ph idx="1"/>
          </p:nvPr>
        </p:nvSpPr>
        <p:spPr>
          <a:xfrm>
            <a:off x="838200" y="1911531"/>
            <a:ext cx="6739393" cy="4032069"/>
          </a:xfrm>
        </p:spPr>
        <p:txBody>
          <a:bodyPr>
            <a:normAutofit fontScale="92500" lnSpcReduction="10000"/>
          </a:bodyPr>
          <a:lstStyle/>
          <a:p>
            <a:pPr marL="0" indent="0">
              <a:buNone/>
            </a:pPr>
            <a:r>
              <a:rPr lang="en-GB" dirty="0"/>
              <a:t>Presentation Task</a:t>
            </a:r>
          </a:p>
          <a:p>
            <a:pPr marL="0" indent="0">
              <a:buNone/>
            </a:pPr>
            <a:endParaRPr lang="en-GB" i="1" dirty="0">
              <a:solidFill>
                <a:schemeClr val="bg1">
                  <a:lumMod val="50000"/>
                </a:schemeClr>
              </a:solidFill>
            </a:endParaRPr>
          </a:p>
          <a:p>
            <a:r>
              <a:rPr lang="en-GB" i="1" dirty="0">
                <a:solidFill>
                  <a:schemeClr val="bg1">
                    <a:lumMod val="50000"/>
                  </a:schemeClr>
                </a:solidFill>
              </a:rPr>
              <a:t>Create a presentation on Patching, Software updating, Access control, Firewall Configuration, SIEM tools &amp; Anti-malware tools</a:t>
            </a:r>
          </a:p>
          <a:p>
            <a:endParaRPr lang="en-GB" i="1" dirty="0">
              <a:solidFill>
                <a:schemeClr val="bg1">
                  <a:lumMod val="50000"/>
                </a:schemeClr>
              </a:solidFill>
            </a:endParaRPr>
          </a:p>
          <a:p>
            <a:r>
              <a:rPr lang="en-GB" i="1" dirty="0">
                <a:solidFill>
                  <a:schemeClr val="bg1">
                    <a:lumMod val="50000"/>
                  </a:schemeClr>
                </a:solidFill>
              </a:rPr>
              <a:t>Provide examples </a:t>
            </a:r>
            <a:r>
              <a:rPr lang="en-GB" i="1">
                <a:solidFill>
                  <a:schemeClr val="bg1">
                    <a:lumMod val="50000"/>
                  </a:schemeClr>
                </a:solidFill>
              </a:rPr>
              <a:t>of different methods</a:t>
            </a:r>
            <a:endParaRPr lang="en-GB" i="1" dirty="0">
              <a:solidFill>
                <a:schemeClr val="bg1">
                  <a:lumMod val="50000"/>
                </a:schemeClr>
              </a:solidFill>
            </a:endParaRPr>
          </a:p>
          <a:p>
            <a:endParaRPr lang="en-GB" i="1" dirty="0">
              <a:solidFill>
                <a:schemeClr val="bg1">
                  <a:lumMod val="50000"/>
                </a:schemeClr>
              </a:solidFill>
            </a:endParaRPr>
          </a:p>
          <a:p>
            <a:r>
              <a:rPr lang="en-GB" i="1" dirty="0">
                <a:solidFill>
                  <a:schemeClr val="bg1">
                    <a:lumMod val="50000"/>
                  </a:schemeClr>
                </a:solidFill>
              </a:rPr>
              <a:t>Prepare for a presentation</a:t>
            </a:r>
          </a:p>
        </p:txBody>
      </p:sp>
      <p:pic>
        <p:nvPicPr>
          <p:cNvPr id="7" name="Picture 6">
            <a:extLst>
              <a:ext uri="{FF2B5EF4-FFF2-40B4-BE49-F238E27FC236}">
                <a16:creationId xmlns:a16="http://schemas.microsoft.com/office/drawing/2014/main" id="{7A2D5806-6240-4731-80DC-7BAAD66A7585}"/>
              </a:ext>
            </a:extLst>
          </p:cNvPr>
          <p:cNvPicPr>
            <a:picLocks noChangeAspect="1"/>
          </p:cNvPicPr>
          <p:nvPr/>
        </p:nvPicPr>
        <p:blipFill>
          <a:blip r:embed="rId3"/>
          <a:stretch>
            <a:fillRect/>
          </a:stretch>
        </p:blipFill>
        <p:spPr>
          <a:xfrm>
            <a:off x="7485480" y="1524988"/>
            <a:ext cx="4706520" cy="4706520"/>
          </a:xfrm>
          <a:prstGeom prst="rect">
            <a:avLst/>
          </a:prstGeom>
        </p:spPr>
      </p:pic>
    </p:spTree>
    <p:extLst>
      <p:ext uri="{BB962C8B-B14F-4D97-AF65-F5344CB8AC3E}">
        <p14:creationId xmlns:p14="http://schemas.microsoft.com/office/powerpoint/2010/main" val="419041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79BC-8625-43FE-AFEE-417970F0205B}"/>
              </a:ext>
            </a:extLst>
          </p:cNvPr>
          <p:cNvSpPr>
            <a:spLocks noGrp="1"/>
          </p:cNvSpPr>
          <p:nvPr>
            <p:ph type="title"/>
          </p:nvPr>
        </p:nvSpPr>
        <p:spPr/>
        <p:txBody>
          <a:bodyPr/>
          <a:lstStyle/>
          <a:p>
            <a:r>
              <a:rPr lang="en-US" dirty="0"/>
              <a:t>Types of Hackers</a:t>
            </a:r>
            <a:endParaRPr lang="en-GB" dirty="0"/>
          </a:p>
        </p:txBody>
      </p:sp>
      <p:sp>
        <p:nvSpPr>
          <p:cNvPr id="3" name="Content Placeholder 2">
            <a:extLst>
              <a:ext uri="{FF2B5EF4-FFF2-40B4-BE49-F238E27FC236}">
                <a16:creationId xmlns:a16="http://schemas.microsoft.com/office/drawing/2014/main" id="{7BFC32A5-4E39-605F-FD02-854A702E0455}"/>
              </a:ext>
            </a:extLst>
          </p:cNvPr>
          <p:cNvSpPr>
            <a:spLocks noGrp="1"/>
          </p:cNvSpPr>
          <p:nvPr>
            <p:ph idx="1"/>
          </p:nvPr>
        </p:nvSpPr>
        <p:spPr/>
        <p:txBody>
          <a:bodyPr/>
          <a:lstStyle/>
          <a:p>
            <a:r>
              <a:rPr lang="en-US" dirty="0"/>
              <a:t>What are the different types of hackers?</a:t>
            </a:r>
          </a:p>
          <a:p>
            <a:endParaRPr lang="en-US" dirty="0"/>
          </a:p>
          <a:p>
            <a:r>
              <a:rPr lang="en-US" dirty="0"/>
              <a:t>How many types of hackers are there?</a:t>
            </a:r>
            <a:endParaRPr lang="en-GB" dirty="0"/>
          </a:p>
        </p:txBody>
      </p:sp>
    </p:spTree>
    <p:extLst>
      <p:ext uri="{BB962C8B-B14F-4D97-AF65-F5344CB8AC3E}">
        <p14:creationId xmlns:p14="http://schemas.microsoft.com/office/powerpoint/2010/main" val="423705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dirty="0"/>
          </a:p>
          <a:p>
            <a:pPr marL="0" indent="0" algn="ctr">
              <a:buNone/>
            </a:pPr>
            <a:endParaRPr lang="en-US" sz="4800" dirty="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indent="0" algn="ctr">
              <a:buNone/>
            </a:pPr>
            <a:r>
              <a:rPr lang="en-US" sz="4800" dirty="0"/>
              <a:t>Definitions</a:t>
            </a:r>
          </a:p>
        </p:txBody>
      </p:sp>
    </p:spTree>
    <p:extLst>
      <p:ext uri="{BB962C8B-B14F-4D97-AF65-F5344CB8AC3E}">
        <p14:creationId xmlns:p14="http://schemas.microsoft.com/office/powerpoint/2010/main" val="108948529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53C9-4BB8-80F9-6480-AA22C28B5144}"/>
              </a:ext>
            </a:extLst>
          </p:cNvPr>
          <p:cNvSpPr>
            <a:spLocks noGrp="1"/>
          </p:cNvSpPr>
          <p:nvPr>
            <p:ph type="title"/>
          </p:nvPr>
        </p:nvSpPr>
        <p:spPr/>
        <p:txBody>
          <a:bodyPr/>
          <a:lstStyle/>
          <a:p>
            <a:r>
              <a:rPr lang="en-GB" dirty="0"/>
              <a:t>Overview (Intro)</a:t>
            </a:r>
          </a:p>
        </p:txBody>
      </p:sp>
      <p:sp>
        <p:nvSpPr>
          <p:cNvPr id="3" name="Content Placeholder 2">
            <a:extLst>
              <a:ext uri="{FF2B5EF4-FFF2-40B4-BE49-F238E27FC236}">
                <a16:creationId xmlns:a16="http://schemas.microsoft.com/office/drawing/2014/main" id="{90B4FF5D-7699-5188-301B-0F7EE5EA5865}"/>
              </a:ext>
            </a:extLst>
          </p:cNvPr>
          <p:cNvSpPr>
            <a:spLocks noGrp="1"/>
          </p:cNvSpPr>
          <p:nvPr>
            <p:ph idx="1"/>
          </p:nvPr>
        </p:nvSpPr>
        <p:spPr/>
        <p:txBody>
          <a:bodyPr>
            <a:normAutofit fontScale="85000" lnSpcReduction="20000"/>
          </a:bodyPr>
          <a:lstStyle/>
          <a:p>
            <a:pPr marL="0" indent="0">
              <a:buNone/>
            </a:pPr>
            <a:r>
              <a:rPr lang="en-GB" dirty="0"/>
              <a:t>Incident Response</a:t>
            </a:r>
          </a:p>
          <a:p>
            <a:pPr marL="0" indent="0">
              <a:buNone/>
            </a:pPr>
            <a:r>
              <a:rPr lang="en-GB" dirty="0"/>
              <a:t>	What is it?</a:t>
            </a:r>
          </a:p>
          <a:p>
            <a:pPr marL="0" indent="0">
              <a:buNone/>
            </a:pPr>
            <a:r>
              <a:rPr lang="en-GB" dirty="0"/>
              <a:t>		Definition and examples</a:t>
            </a:r>
          </a:p>
          <a:p>
            <a:pPr marL="0" indent="0">
              <a:buNone/>
            </a:pPr>
            <a:r>
              <a:rPr lang="en-GB" dirty="0"/>
              <a:t>		Purpose of Incident Response</a:t>
            </a:r>
          </a:p>
          <a:p>
            <a:pPr marL="0" indent="0">
              <a:buNone/>
            </a:pPr>
            <a:r>
              <a:rPr lang="en-GB" dirty="0"/>
              <a:t>Recognising an Incident</a:t>
            </a:r>
          </a:p>
          <a:p>
            <a:pPr marL="0" indent="0">
              <a:buNone/>
            </a:pPr>
            <a:r>
              <a:rPr lang="en-GB" dirty="0"/>
              <a:t>Policy</a:t>
            </a:r>
          </a:p>
          <a:p>
            <a:pPr marL="0" indent="0">
              <a:buNone/>
            </a:pPr>
            <a:r>
              <a:rPr lang="en-GB" dirty="0"/>
              <a:t>Education</a:t>
            </a:r>
          </a:p>
          <a:p>
            <a:pPr marL="0" indent="0">
              <a:buNone/>
            </a:pPr>
            <a:r>
              <a:rPr lang="en-GB" dirty="0"/>
              <a:t>What to do in an incident</a:t>
            </a:r>
          </a:p>
          <a:p>
            <a:pPr marL="0" indent="0">
              <a:buNone/>
            </a:pPr>
            <a:r>
              <a:rPr lang="en-GB" dirty="0"/>
              <a:t>		Scenario One</a:t>
            </a:r>
          </a:p>
          <a:p>
            <a:pPr marL="0" indent="0">
              <a:buNone/>
            </a:pPr>
            <a:r>
              <a:rPr lang="en-GB" dirty="0"/>
              <a:t>		Scenario Two</a:t>
            </a:r>
          </a:p>
          <a:p>
            <a:pPr marL="0" indent="0">
              <a:buNone/>
            </a:pPr>
            <a:r>
              <a:rPr lang="en-GB" dirty="0"/>
              <a:t>		</a:t>
            </a:r>
          </a:p>
        </p:txBody>
      </p:sp>
    </p:spTree>
    <p:extLst>
      <p:ext uri="{BB962C8B-B14F-4D97-AF65-F5344CB8AC3E}">
        <p14:creationId xmlns:p14="http://schemas.microsoft.com/office/powerpoint/2010/main" val="1368797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F4F1-5D02-8BC2-2AF5-48F3136B6845}"/>
              </a:ext>
            </a:extLst>
          </p:cNvPr>
          <p:cNvSpPr>
            <a:spLocks noGrp="1"/>
          </p:cNvSpPr>
          <p:nvPr>
            <p:ph type="title"/>
          </p:nvPr>
        </p:nvSpPr>
        <p:spPr/>
        <p:txBody>
          <a:bodyPr/>
          <a:lstStyle/>
          <a:p>
            <a:r>
              <a:rPr lang="en-GB" dirty="0"/>
              <a:t>Incident Response -What is it?</a:t>
            </a:r>
          </a:p>
        </p:txBody>
      </p:sp>
      <p:sp>
        <p:nvSpPr>
          <p:cNvPr id="3" name="Content Placeholder 2">
            <a:extLst>
              <a:ext uri="{FF2B5EF4-FFF2-40B4-BE49-F238E27FC236}">
                <a16:creationId xmlns:a16="http://schemas.microsoft.com/office/drawing/2014/main" id="{929A6B05-D336-588B-5B5D-05461AC95A48}"/>
              </a:ext>
            </a:extLst>
          </p:cNvPr>
          <p:cNvSpPr>
            <a:spLocks noGrp="1"/>
          </p:cNvSpPr>
          <p:nvPr>
            <p:ph idx="1"/>
          </p:nvPr>
        </p:nvSpPr>
        <p:spPr/>
        <p:txBody>
          <a:bodyPr/>
          <a:lstStyle/>
          <a:p>
            <a:r>
              <a:rPr lang="en-GB" dirty="0"/>
              <a:t>Incident: </a:t>
            </a:r>
          </a:p>
          <a:p>
            <a:pPr marL="914400" lvl="2" indent="0">
              <a:buNone/>
            </a:pPr>
            <a:r>
              <a:rPr lang="en-GB" dirty="0"/>
              <a:t>	An action likely to lead to </a:t>
            </a:r>
            <a:r>
              <a:rPr lang="en-GB" b="1" dirty="0"/>
              <a:t>grave</a:t>
            </a:r>
            <a:r>
              <a:rPr lang="en-GB" dirty="0"/>
              <a:t> consequences</a:t>
            </a:r>
          </a:p>
        </p:txBody>
      </p:sp>
    </p:spTree>
    <p:extLst>
      <p:ext uri="{BB962C8B-B14F-4D97-AF65-F5344CB8AC3E}">
        <p14:creationId xmlns:p14="http://schemas.microsoft.com/office/powerpoint/2010/main" val="278679660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Text Box 3">
            <a:extLst>
              <a:ext uri="{FF2B5EF4-FFF2-40B4-BE49-F238E27FC236}">
                <a16:creationId xmlns:a16="http://schemas.microsoft.com/office/drawing/2014/main" id="{8A1BFA45-C428-8C2E-0437-B83C9002366C}"/>
              </a:ext>
            </a:extLst>
          </p:cNvPr>
          <p:cNvSpPr txBox="1">
            <a:spLocks noChangeArrowheads="1"/>
          </p:cNvSpPr>
          <p:nvPr/>
        </p:nvSpPr>
        <p:spPr bwMode="auto">
          <a:xfrm>
            <a:off x="275168" y="1291849"/>
            <a:ext cx="1131993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latin typeface="+mj-lt"/>
              </a:rPr>
              <a:t>Incident:  </a:t>
            </a:r>
          </a:p>
          <a:p>
            <a:r>
              <a:rPr lang="en-US" altLang="en-US" sz="2400" dirty="0">
                <a:latin typeface="+mj-lt"/>
              </a:rPr>
              <a:t>	An action likely to lead to grave </a:t>
            </a:r>
          </a:p>
          <a:p>
            <a:r>
              <a:rPr lang="en-US" altLang="en-US" sz="2400" dirty="0">
                <a:latin typeface="+mj-lt"/>
              </a:rPr>
              <a:t>	consequences especially in diplomatic </a:t>
            </a:r>
          </a:p>
          <a:p>
            <a:r>
              <a:rPr lang="en-US" altLang="en-US" sz="2400" dirty="0">
                <a:latin typeface="+mj-lt"/>
              </a:rPr>
              <a:t>	matters &lt;a serious border </a:t>
            </a:r>
            <a:r>
              <a:rPr lang="en-US" altLang="en-US" sz="2400" i="1" dirty="0">
                <a:latin typeface="+mj-lt"/>
              </a:rPr>
              <a:t>incident</a:t>
            </a:r>
            <a:r>
              <a:rPr lang="en-US" altLang="en-US" sz="2400" dirty="0">
                <a:latin typeface="+mj-lt"/>
              </a:rPr>
              <a:t>&gt; </a:t>
            </a:r>
          </a:p>
          <a:p>
            <a:endParaRPr lang="en-US" altLang="en-US" sz="2400" dirty="0">
              <a:latin typeface="+mj-lt"/>
            </a:endParaRPr>
          </a:p>
          <a:p>
            <a:r>
              <a:rPr lang="en-US" altLang="en-US" sz="2400" dirty="0">
                <a:latin typeface="+mj-lt"/>
              </a:rPr>
              <a:t>Grave consequences:</a:t>
            </a:r>
          </a:p>
          <a:p>
            <a:r>
              <a:rPr lang="en-US" altLang="en-US" sz="2400" dirty="0">
                <a:latin typeface="+mj-lt"/>
              </a:rPr>
              <a:t>	Sounds bad.  Really bad.  Probably does</a:t>
            </a:r>
          </a:p>
          <a:p>
            <a:r>
              <a:rPr lang="en-US" altLang="en-US" sz="2400" dirty="0">
                <a:latin typeface="+mj-lt"/>
              </a:rPr>
              <a:t>		not look good on the resume.</a:t>
            </a:r>
          </a:p>
          <a:p>
            <a:r>
              <a:rPr lang="en-US" altLang="en-US" sz="2400" dirty="0">
                <a:latin typeface="+mj-lt"/>
              </a:rPr>
              <a:t>	Could mean loss of revenue.</a:t>
            </a:r>
          </a:p>
          <a:p>
            <a:r>
              <a:rPr lang="en-US" altLang="en-US" sz="2400" dirty="0">
                <a:latin typeface="+mj-lt"/>
              </a:rPr>
              <a:t>		Company/Corporate level.</a:t>
            </a:r>
          </a:p>
          <a:p>
            <a:r>
              <a:rPr lang="en-US" altLang="en-US" sz="2400" dirty="0">
                <a:latin typeface="+mj-lt"/>
              </a:rPr>
              <a:t>		Security Manager </a:t>
            </a:r>
            <a:r>
              <a:rPr lang="en-US" altLang="en-US" sz="2400" i="1" u="sng" dirty="0">
                <a:latin typeface="+mj-lt"/>
              </a:rPr>
              <a:t>personal</a:t>
            </a:r>
            <a:r>
              <a:rPr lang="en-US" altLang="en-US" sz="2400" dirty="0">
                <a:latin typeface="+mj-lt"/>
              </a:rPr>
              <a:t> level.</a:t>
            </a:r>
          </a:p>
        </p:txBody>
      </p:sp>
      <p:sp>
        <p:nvSpPr>
          <p:cNvPr id="245764" name="Text Box 4">
            <a:extLst>
              <a:ext uri="{FF2B5EF4-FFF2-40B4-BE49-F238E27FC236}">
                <a16:creationId xmlns:a16="http://schemas.microsoft.com/office/drawing/2014/main" id="{EB1391CC-180B-8CD2-C3C1-9FFB70665BBA}"/>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9" name="Title 1">
            <a:extLst>
              <a:ext uri="{FF2B5EF4-FFF2-40B4-BE49-F238E27FC236}">
                <a16:creationId xmlns:a16="http://schemas.microsoft.com/office/drawing/2014/main" id="{C2B3FF93-C6ED-8E3B-3194-3AEA150CF54E}"/>
              </a:ext>
            </a:extLst>
          </p:cNvPr>
          <p:cNvSpPr txBox="1">
            <a:spLocks/>
          </p:cNvSpPr>
          <p:nvPr/>
        </p:nvSpPr>
        <p:spPr>
          <a:xfrm>
            <a:off x="656166" y="62906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Incident Response -What is it?</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2B0F-221B-4509-BDA1-E703AEB526D2}"/>
              </a:ext>
            </a:extLst>
          </p:cNvPr>
          <p:cNvSpPr>
            <a:spLocks noGrp="1"/>
          </p:cNvSpPr>
          <p:nvPr>
            <p:ph type="title"/>
          </p:nvPr>
        </p:nvSpPr>
        <p:spPr/>
        <p:txBody>
          <a:bodyPr/>
          <a:lstStyle/>
          <a:p>
            <a:r>
              <a:rPr lang="en-GB" dirty="0"/>
              <a:t>Incident Responder</a:t>
            </a:r>
          </a:p>
        </p:txBody>
      </p:sp>
      <p:sp>
        <p:nvSpPr>
          <p:cNvPr id="6" name="Content Placeholder 5">
            <a:extLst>
              <a:ext uri="{FF2B5EF4-FFF2-40B4-BE49-F238E27FC236}">
                <a16:creationId xmlns:a16="http://schemas.microsoft.com/office/drawing/2014/main" id="{FD17F2FB-5972-4546-B191-D3E418F11379}"/>
              </a:ext>
            </a:extLst>
          </p:cNvPr>
          <p:cNvSpPr>
            <a:spLocks noGrp="1"/>
          </p:cNvSpPr>
          <p:nvPr>
            <p:ph idx="1"/>
          </p:nvPr>
        </p:nvSpPr>
        <p:spPr>
          <a:xfrm>
            <a:off x="838200" y="1911531"/>
            <a:ext cx="6739393" cy="4032069"/>
          </a:xfrm>
        </p:spPr>
        <p:txBody>
          <a:bodyPr>
            <a:normAutofit/>
          </a:bodyPr>
          <a:lstStyle/>
          <a:p>
            <a:pPr marL="0" indent="0">
              <a:buNone/>
            </a:pPr>
            <a:r>
              <a:rPr lang="en-GB" dirty="0"/>
              <a:t>Research Task</a:t>
            </a:r>
          </a:p>
          <a:p>
            <a:endParaRPr lang="en-GB" i="1" dirty="0">
              <a:solidFill>
                <a:schemeClr val="bg1">
                  <a:lumMod val="50000"/>
                </a:schemeClr>
              </a:solidFill>
            </a:endParaRPr>
          </a:p>
          <a:p>
            <a:r>
              <a:rPr lang="en-GB" i="1" dirty="0">
                <a:solidFill>
                  <a:schemeClr val="bg1">
                    <a:lumMod val="50000"/>
                  </a:schemeClr>
                </a:solidFill>
              </a:rPr>
              <a:t>Take 5 minutes </a:t>
            </a:r>
          </a:p>
          <a:p>
            <a:endParaRPr lang="en-GB" i="1" dirty="0">
              <a:solidFill>
                <a:schemeClr val="bg1">
                  <a:lumMod val="50000"/>
                </a:schemeClr>
              </a:solidFill>
            </a:endParaRPr>
          </a:p>
          <a:p>
            <a:r>
              <a:rPr lang="en-GB" i="1" dirty="0">
                <a:solidFill>
                  <a:schemeClr val="bg1">
                    <a:lumMod val="50000"/>
                  </a:schemeClr>
                </a:solidFill>
              </a:rPr>
              <a:t>What is the role of an Incident Responder?</a:t>
            </a:r>
          </a:p>
          <a:p>
            <a:endParaRPr lang="en-GB" i="1" dirty="0">
              <a:solidFill>
                <a:schemeClr val="bg1">
                  <a:lumMod val="50000"/>
                </a:schemeClr>
              </a:solidFill>
            </a:endParaRPr>
          </a:p>
          <a:p>
            <a:r>
              <a:rPr lang="en-GB" i="1" dirty="0">
                <a:solidFill>
                  <a:schemeClr val="bg1">
                    <a:lumMod val="50000"/>
                  </a:schemeClr>
                </a:solidFill>
              </a:rPr>
              <a:t>Prepare for a  group discussion</a:t>
            </a:r>
          </a:p>
        </p:txBody>
      </p:sp>
      <p:pic>
        <p:nvPicPr>
          <p:cNvPr id="7" name="Picture 6">
            <a:extLst>
              <a:ext uri="{FF2B5EF4-FFF2-40B4-BE49-F238E27FC236}">
                <a16:creationId xmlns:a16="http://schemas.microsoft.com/office/drawing/2014/main" id="{7A2D5806-6240-4731-80DC-7BAAD66A7585}"/>
              </a:ext>
            </a:extLst>
          </p:cNvPr>
          <p:cNvPicPr>
            <a:picLocks noChangeAspect="1"/>
          </p:cNvPicPr>
          <p:nvPr/>
        </p:nvPicPr>
        <p:blipFill>
          <a:blip r:embed="rId3"/>
          <a:stretch>
            <a:fillRect/>
          </a:stretch>
        </p:blipFill>
        <p:spPr>
          <a:xfrm>
            <a:off x="7485480" y="1524988"/>
            <a:ext cx="4706520" cy="4706520"/>
          </a:xfrm>
          <a:prstGeom prst="rect">
            <a:avLst/>
          </a:prstGeom>
        </p:spPr>
      </p:pic>
    </p:spTree>
    <p:extLst>
      <p:ext uri="{BB962C8B-B14F-4D97-AF65-F5344CB8AC3E}">
        <p14:creationId xmlns:p14="http://schemas.microsoft.com/office/powerpoint/2010/main" val="29339694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a:extLst>
              <a:ext uri="{FF2B5EF4-FFF2-40B4-BE49-F238E27FC236}">
                <a16:creationId xmlns:a16="http://schemas.microsoft.com/office/drawing/2014/main" id="{14CF101A-7E11-74EF-B952-E4B37011B7D7}"/>
              </a:ext>
            </a:extLst>
          </p:cNvPr>
          <p:cNvSpPr txBox="1">
            <a:spLocks noChangeArrowheads="1"/>
          </p:cNvSpPr>
          <p:nvPr/>
        </p:nvSpPr>
        <p:spPr bwMode="auto">
          <a:xfrm>
            <a:off x="436034" y="1371600"/>
            <a:ext cx="8077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Response: </a:t>
            </a:r>
          </a:p>
          <a:p>
            <a:r>
              <a:rPr lang="en-US" altLang="en-US" sz="2400" dirty="0">
                <a:latin typeface="+mj-lt"/>
              </a:rPr>
              <a:t>	An act of responding.</a:t>
            </a:r>
            <a:br>
              <a:rPr lang="en-US" altLang="en-US" sz="2400" dirty="0">
                <a:latin typeface="+mj-lt"/>
              </a:rPr>
            </a:br>
            <a:r>
              <a:rPr lang="en-US" altLang="en-US" sz="2400" dirty="0">
                <a:latin typeface="+mj-lt"/>
              </a:rPr>
              <a:t>	Something constituting a reply or a reaction.</a:t>
            </a:r>
          </a:p>
          <a:p>
            <a:r>
              <a:rPr lang="en-US" altLang="en-US" sz="2400" dirty="0">
                <a:latin typeface="+mj-lt"/>
              </a:rPr>
              <a:t>	The activity or inhibition of previous activity</a:t>
            </a:r>
          </a:p>
          <a:p>
            <a:r>
              <a:rPr lang="en-US" altLang="en-US" sz="2400" dirty="0">
                <a:latin typeface="+mj-lt"/>
              </a:rPr>
              <a:t>		of an organism or any of its parts 			resulting from stimulation</a:t>
            </a:r>
          </a:p>
          <a:p>
            <a:r>
              <a:rPr lang="en-US" altLang="en-US" sz="2400" dirty="0">
                <a:latin typeface="+mj-lt"/>
              </a:rPr>
              <a:t>	The output of a transducer or detecting </a:t>
            </a:r>
          </a:p>
          <a:p>
            <a:r>
              <a:rPr lang="en-US" altLang="en-US" sz="2400" dirty="0">
                <a:latin typeface="+mj-lt"/>
              </a:rPr>
              <a:t>		device resulting from a given input. </a:t>
            </a:r>
          </a:p>
          <a:p>
            <a:endParaRPr lang="en-US" altLang="en-US" sz="2400" dirty="0">
              <a:latin typeface="+mj-lt"/>
            </a:endParaRPr>
          </a:p>
        </p:txBody>
      </p:sp>
      <p:sp>
        <p:nvSpPr>
          <p:cNvPr id="73732" name="Text Box 4">
            <a:extLst>
              <a:ext uri="{FF2B5EF4-FFF2-40B4-BE49-F238E27FC236}">
                <a16:creationId xmlns:a16="http://schemas.microsoft.com/office/drawing/2014/main" id="{B597C272-2229-C315-C85C-87A258D8A16A}"/>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73733" name="Rectangle 5">
            <a:extLst>
              <a:ext uri="{FF2B5EF4-FFF2-40B4-BE49-F238E27FC236}">
                <a16:creationId xmlns:a16="http://schemas.microsoft.com/office/drawing/2014/main" id="{E07A1168-BD8B-6A5B-58BA-36AD2A461F64}"/>
              </a:ext>
            </a:extLst>
          </p:cNvPr>
          <p:cNvSpPr>
            <a:spLocks noGrp="1" noChangeArrowheads="1"/>
          </p:cNvSpPr>
          <p:nvPr>
            <p:ph type="title" idx="4294967295"/>
          </p:nvPr>
        </p:nvSpPr>
        <p:spPr bwMode="auto">
          <a:xfrm>
            <a:off x="436034" y="702733"/>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sz="4800" dirty="0"/>
              <a:t>Incident Response.  What is it?</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1027">
            <a:extLst>
              <a:ext uri="{FF2B5EF4-FFF2-40B4-BE49-F238E27FC236}">
                <a16:creationId xmlns:a16="http://schemas.microsoft.com/office/drawing/2014/main" id="{EF0C5943-0236-13BF-60A3-3B4A474D81D1}"/>
              </a:ext>
            </a:extLst>
          </p:cNvPr>
          <p:cNvSpPr txBox="1">
            <a:spLocks noChangeArrowheads="1"/>
          </p:cNvSpPr>
          <p:nvPr/>
        </p:nvSpPr>
        <p:spPr bwMode="auto">
          <a:xfrm>
            <a:off x="609600" y="1367367"/>
            <a:ext cx="80645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Incident Response: </a:t>
            </a:r>
          </a:p>
          <a:p>
            <a:r>
              <a:rPr lang="en-US" altLang="en-US" sz="2400" dirty="0">
                <a:latin typeface="+mj-lt"/>
              </a:rPr>
              <a:t>	An act of responding to an action likely to </a:t>
            </a:r>
          </a:p>
          <a:p>
            <a:r>
              <a:rPr lang="en-US" altLang="en-US" sz="2400" dirty="0">
                <a:latin typeface="+mj-lt"/>
              </a:rPr>
              <a:t>	lead to grave consequences especially in</a:t>
            </a:r>
          </a:p>
          <a:p>
            <a:r>
              <a:rPr lang="en-US" altLang="en-US" sz="2400" dirty="0">
                <a:latin typeface="+mj-lt"/>
              </a:rPr>
              <a:t>	diplomatic matters.</a:t>
            </a:r>
          </a:p>
          <a:p>
            <a:r>
              <a:rPr lang="en-US" altLang="en-US" sz="2400" dirty="0">
                <a:latin typeface="+mj-lt"/>
              </a:rPr>
              <a:t>Sometimes referred to as a Knee Jerk reaction.</a:t>
            </a:r>
          </a:p>
          <a:p>
            <a:r>
              <a:rPr lang="en-US" altLang="en-US" sz="2400" dirty="0">
                <a:latin typeface="+mj-lt"/>
              </a:rPr>
              <a:t>	</a:t>
            </a:r>
          </a:p>
          <a:p>
            <a:r>
              <a:rPr lang="en-US" altLang="en-US" sz="2400" dirty="0">
                <a:latin typeface="+mj-lt"/>
              </a:rPr>
              <a:t>Ideally Incident Response would be a set of policies</a:t>
            </a:r>
          </a:p>
          <a:p>
            <a:r>
              <a:rPr lang="en-US" altLang="en-US" sz="2400" dirty="0">
                <a:latin typeface="+mj-lt"/>
              </a:rPr>
              <a:t>	that allow an individual or individuals to </a:t>
            </a:r>
          </a:p>
          <a:p>
            <a:r>
              <a:rPr lang="en-US" altLang="en-US" sz="2400" dirty="0">
                <a:latin typeface="+mj-lt"/>
              </a:rPr>
              <a:t>	react to an incident in an efficient and </a:t>
            </a:r>
            <a:br>
              <a:rPr lang="en-US" altLang="en-US" sz="2400" dirty="0">
                <a:latin typeface="+mj-lt"/>
              </a:rPr>
            </a:br>
            <a:r>
              <a:rPr lang="en-US" altLang="en-US" sz="2400" dirty="0">
                <a:latin typeface="+mj-lt"/>
              </a:rPr>
              <a:t>	professional manner thereby decreasing the likelihood of grave consequences.</a:t>
            </a:r>
          </a:p>
          <a:p>
            <a:r>
              <a:rPr lang="en-US" altLang="en-US" sz="2400" dirty="0">
                <a:latin typeface="+mj-lt"/>
              </a:rPr>
              <a:t>Pay check == Good, Pink slip == Bad.</a:t>
            </a:r>
          </a:p>
        </p:txBody>
      </p:sp>
      <p:sp>
        <p:nvSpPr>
          <p:cNvPr id="75780" name="Text Box 1028">
            <a:extLst>
              <a:ext uri="{FF2B5EF4-FFF2-40B4-BE49-F238E27FC236}">
                <a16:creationId xmlns:a16="http://schemas.microsoft.com/office/drawing/2014/main" id="{A90341D5-500C-6BE7-438B-1784E6A9F268}"/>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75781" name="Rectangle 1029">
            <a:extLst>
              <a:ext uri="{FF2B5EF4-FFF2-40B4-BE49-F238E27FC236}">
                <a16:creationId xmlns:a16="http://schemas.microsoft.com/office/drawing/2014/main" id="{C5C3714D-DD07-293C-992F-DB820D14C2F4}"/>
              </a:ext>
            </a:extLst>
          </p:cNvPr>
          <p:cNvSpPr>
            <a:spLocks noGrp="1" noChangeArrowheads="1"/>
          </p:cNvSpPr>
          <p:nvPr>
            <p:ph type="title" idx="4294967295"/>
          </p:nvPr>
        </p:nvSpPr>
        <p:spPr bwMode="auto">
          <a:xfrm>
            <a:off x="609600" y="698500"/>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Incident Response.  What is it?</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7A005F1C-99A3-3179-4A44-8D9D8A500B3A}"/>
              </a:ext>
            </a:extLst>
          </p:cNvPr>
          <p:cNvSpPr txBox="1">
            <a:spLocks noChangeArrowheads="1"/>
          </p:cNvSpPr>
          <p:nvPr/>
        </p:nvSpPr>
        <p:spPr bwMode="auto">
          <a:xfrm>
            <a:off x="342901" y="1481667"/>
            <a:ext cx="59436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dirty="0">
                <a:latin typeface="+mj-lt"/>
              </a:rPr>
              <a:t>Minimize overall impact</a:t>
            </a:r>
            <a:r>
              <a:rPr lang="en-US" altLang="en-US" sz="2400" dirty="0">
                <a:latin typeface="+mj-lt"/>
              </a:rPr>
              <a:t>.</a:t>
            </a:r>
          </a:p>
          <a:p>
            <a:pPr>
              <a:spcBef>
                <a:spcPct val="50000"/>
              </a:spcBef>
            </a:pPr>
            <a:r>
              <a:rPr lang="en-US" altLang="en-US" sz="2400" dirty="0">
                <a:latin typeface="+mj-lt"/>
              </a:rPr>
              <a:t>	Hide from public scrutiny.</a:t>
            </a:r>
          </a:p>
          <a:p>
            <a:pPr>
              <a:spcBef>
                <a:spcPct val="50000"/>
              </a:spcBef>
            </a:pPr>
            <a:r>
              <a:rPr lang="en-US" altLang="en-US" sz="2400" dirty="0">
                <a:latin typeface="+mj-lt"/>
              </a:rPr>
              <a:t>	Stop further progression.</a:t>
            </a:r>
          </a:p>
          <a:p>
            <a:pPr>
              <a:spcBef>
                <a:spcPct val="50000"/>
              </a:spcBef>
            </a:pPr>
            <a:r>
              <a:rPr lang="en-US" altLang="en-US" sz="2400" dirty="0">
                <a:latin typeface="+mj-lt"/>
              </a:rPr>
              <a:t>	Involve Key personnel.</a:t>
            </a:r>
          </a:p>
          <a:p>
            <a:pPr>
              <a:spcBef>
                <a:spcPct val="50000"/>
              </a:spcBef>
            </a:pPr>
            <a:r>
              <a:rPr lang="en-US" altLang="en-US" sz="2400" dirty="0">
                <a:latin typeface="+mj-lt"/>
              </a:rPr>
              <a:t>	Control situation.</a:t>
            </a:r>
          </a:p>
          <a:p>
            <a:pPr>
              <a:spcBef>
                <a:spcPct val="50000"/>
              </a:spcBef>
            </a:pPr>
            <a:endParaRPr lang="en-US" altLang="en-US" sz="2400" dirty="0">
              <a:latin typeface="+mj-lt"/>
            </a:endParaRPr>
          </a:p>
        </p:txBody>
      </p:sp>
      <p:sp>
        <p:nvSpPr>
          <p:cNvPr id="36867" name="Rectangle 3">
            <a:extLst>
              <a:ext uri="{FF2B5EF4-FFF2-40B4-BE49-F238E27FC236}">
                <a16:creationId xmlns:a16="http://schemas.microsoft.com/office/drawing/2014/main" id="{B5B80CE4-0263-6BA9-BF92-5E76A1F1E48F}"/>
              </a:ext>
            </a:extLst>
          </p:cNvPr>
          <p:cNvSpPr>
            <a:spLocks noGrp="1" noChangeArrowheads="1"/>
          </p:cNvSpPr>
          <p:nvPr>
            <p:ph type="title" idx="4294967295"/>
          </p:nvPr>
        </p:nvSpPr>
        <p:spPr bwMode="auto">
          <a:xfrm>
            <a:off x="414867" y="728133"/>
            <a:ext cx="7772400" cy="8170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Purpose:</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5EAD5A2E-5C43-44DA-6FFC-EB06632CB02A}"/>
              </a:ext>
            </a:extLst>
          </p:cNvPr>
          <p:cNvSpPr txBox="1">
            <a:spLocks noChangeArrowheads="1"/>
          </p:cNvSpPr>
          <p:nvPr/>
        </p:nvSpPr>
        <p:spPr bwMode="auto">
          <a:xfrm>
            <a:off x="393700" y="1435100"/>
            <a:ext cx="7924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dirty="0">
                <a:latin typeface="+mj-lt"/>
              </a:rPr>
              <a:t>Minimize overall impact</a:t>
            </a:r>
            <a:r>
              <a:rPr lang="en-US" altLang="en-US" sz="2400" dirty="0">
                <a:latin typeface="+mj-lt"/>
              </a:rPr>
              <a:t>.</a:t>
            </a:r>
          </a:p>
          <a:p>
            <a:pPr>
              <a:spcBef>
                <a:spcPct val="50000"/>
              </a:spcBef>
            </a:pPr>
            <a:r>
              <a:rPr lang="en-US" altLang="en-US" sz="2400" i="1" dirty="0">
                <a:latin typeface="+mj-lt"/>
              </a:rPr>
              <a:t>Recover Quickly &amp; Efficiently.</a:t>
            </a:r>
          </a:p>
          <a:p>
            <a:pPr>
              <a:spcBef>
                <a:spcPct val="50000"/>
              </a:spcBef>
            </a:pPr>
            <a:r>
              <a:rPr lang="en-US" altLang="en-US" sz="2400" dirty="0">
                <a:latin typeface="+mj-lt"/>
              </a:rPr>
              <a:t>	Respond as if going to prosecute.</a:t>
            </a:r>
          </a:p>
          <a:p>
            <a:pPr>
              <a:spcBef>
                <a:spcPct val="50000"/>
              </a:spcBef>
            </a:pPr>
            <a:r>
              <a:rPr lang="en-US" altLang="en-US" sz="2400" dirty="0">
                <a:latin typeface="+mj-lt"/>
              </a:rPr>
              <a:t>	If possible replace system with new one.</a:t>
            </a:r>
          </a:p>
          <a:p>
            <a:pPr>
              <a:spcBef>
                <a:spcPct val="50000"/>
              </a:spcBef>
            </a:pPr>
            <a:r>
              <a:rPr lang="en-US" altLang="en-US" sz="2400" dirty="0">
                <a:latin typeface="+mj-lt"/>
              </a:rPr>
              <a:t>	Priority one, business back to normal.</a:t>
            </a:r>
          </a:p>
          <a:p>
            <a:pPr>
              <a:spcBef>
                <a:spcPct val="50000"/>
              </a:spcBef>
            </a:pPr>
            <a:r>
              <a:rPr lang="en-US" altLang="en-US" sz="2400" dirty="0">
                <a:latin typeface="+mj-lt"/>
              </a:rPr>
              <a:t>	Ensure all participants are notified.</a:t>
            </a:r>
          </a:p>
          <a:p>
            <a:pPr>
              <a:spcBef>
                <a:spcPct val="50000"/>
              </a:spcBef>
            </a:pPr>
            <a:r>
              <a:rPr lang="en-US" altLang="en-US" sz="2400" dirty="0">
                <a:latin typeface="+mj-lt"/>
              </a:rPr>
              <a:t>	Record everything.</a:t>
            </a:r>
          </a:p>
        </p:txBody>
      </p:sp>
      <p:sp>
        <p:nvSpPr>
          <p:cNvPr id="41987" name="Rectangle 3">
            <a:extLst>
              <a:ext uri="{FF2B5EF4-FFF2-40B4-BE49-F238E27FC236}">
                <a16:creationId xmlns:a16="http://schemas.microsoft.com/office/drawing/2014/main" id="{E0C9945D-0D69-5561-6937-610E36DDBD23}"/>
              </a:ext>
            </a:extLst>
          </p:cNvPr>
          <p:cNvSpPr>
            <a:spLocks noGrp="1" noChangeArrowheads="1"/>
          </p:cNvSpPr>
          <p:nvPr>
            <p:ph type="title" idx="4294967295"/>
          </p:nvPr>
        </p:nvSpPr>
        <p:spPr bwMode="auto">
          <a:xfrm>
            <a:off x="393700" y="546100"/>
            <a:ext cx="7772400" cy="1143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Purpose:</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4A2100D8-4773-0EC2-FB95-604FC8A6FCD4}"/>
              </a:ext>
            </a:extLst>
          </p:cNvPr>
          <p:cNvSpPr txBox="1">
            <a:spLocks noChangeArrowheads="1"/>
          </p:cNvSpPr>
          <p:nvPr/>
        </p:nvSpPr>
        <p:spPr bwMode="auto">
          <a:xfrm>
            <a:off x="406400" y="1435831"/>
            <a:ext cx="7924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dirty="0">
                <a:latin typeface="+mj-lt"/>
              </a:rPr>
              <a:t>Minimize overall impact</a:t>
            </a:r>
            <a:r>
              <a:rPr lang="en-US" altLang="en-US" sz="2800" dirty="0">
                <a:latin typeface="+mj-lt"/>
              </a:rPr>
              <a:t>.</a:t>
            </a:r>
          </a:p>
          <a:p>
            <a:pPr>
              <a:spcBef>
                <a:spcPct val="50000"/>
              </a:spcBef>
            </a:pPr>
            <a:r>
              <a:rPr lang="en-US" altLang="en-US" sz="2800" i="1" dirty="0">
                <a:latin typeface="+mj-lt"/>
              </a:rPr>
              <a:t>Recover Quickly &amp; Efficiently.</a:t>
            </a:r>
          </a:p>
          <a:p>
            <a:pPr>
              <a:spcBef>
                <a:spcPct val="50000"/>
              </a:spcBef>
            </a:pPr>
            <a:r>
              <a:rPr lang="en-US" altLang="en-US" sz="2800" i="1" dirty="0">
                <a:latin typeface="+mj-lt"/>
              </a:rPr>
              <a:t>Secure System.</a:t>
            </a:r>
            <a:endParaRPr lang="en-US" altLang="en-US" sz="2800" dirty="0">
              <a:latin typeface="+mj-lt"/>
            </a:endParaRPr>
          </a:p>
          <a:p>
            <a:pPr>
              <a:spcBef>
                <a:spcPct val="50000"/>
              </a:spcBef>
            </a:pPr>
            <a:r>
              <a:rPr lang="en-US" altLang="en-US" sz="2800" dirty="0">
                <a:latin typeface="+mj-lt"/>
              </a:rPr>
              <a:t>	Lock down all known avenues of attack.</a:t>
            </a:r>
          </a:p>
          <a:p>
            <a:pPr>
              <a:spcBef>
                <a:spcPct val="50000"/>
              </a:spcBef>
            </a:pPr>
            <a:r>
              <a:rPr lang="en-US" altLang="en-US" sz="2800" dirty="0">
                <a:latin typeface="+mj-lt"/>
              </a:rPr>
              <a:t>	Assess system for unseen vulnerabilities.</a:t>
            </a:r>
          </a:p>
          <a:p>
            <a:pPr>
              <a:spcBef>
                <a:spcPct val="50000"/>
              </a:spcBef>
            </a:pPr>
            <a:r>
              <a:rPr lang="en-US" altLang="en-US" sz="2800" dirty="0">
                <a:latin typeface="+mj-lt"/>
              </a:rPr>
              <a:t>	Implement proper auditing.</a:t>
            </a:r>
          </a:p>
          <a:p>
            <a:pPr>
              <a:spcBef>
                <a:spcPct val="50000"/>
              </a:spcBef>
            </a:pPr>
            <a:r>
              <a:rPr lang="en-US" altLang="en-US" sz="2800" dirty="0">
                <a:latin typeface="+mj-lt"/>
              </a:rPr>
              <a:t>	Implement new security measures.	</a:t>
            </a:r>
          </a:p>
        </p:txBody>
      </p:sp>
      <p:sp>
        <p:nvSpPr>
          <p:cNvPr id="43011" name="Rectangle 3">
            <a:extLst>
              <a:ext uri="{FF2B5EF4-FFF2-40B4-BE49-F238E27FC236}">
                <a16:creationId xmlns:a16="http://schemas.microsoft.com/office/drawing/2014/main" id="{A5DFF1B9-26D1-AE31-EB2B-40D007FC6243}"/>
              </a:ext>
            </a:extLst>
          </p:cNvPr>
          <p:cNvSpPr>
            <a:spLocks noGrp="1" noChangeArrowheads="1"/>
          </p:cNvSpPr>
          <p:nvPr>
            <p:ph type="title" idx="4294967295"/>
          </p:nvPr>
        </p:nvSpPr>
        <p:spPr bwMode="auto">
          <a:xfrm>
            <a:off x="482600" y="461433"/>
            <a:ext cx="7772400" cy="1143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Purpose: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70222-CB88-FD41-AFCA-80AEB42B4105}"/>
              </a:ext>
            </a:extLst>
          </p:cNvPr>
          <p:cNvSpPr>
            <a:spLocks noGrp="1"/>
          </p:cNvSpPr>
          <p:nvPr>
            <p:ph type="title"/>
          </p:nvPr>
        </p:nvSpPr>
        <p:spPr/>
        <p:txBody>
          <a:bodyPr/>
          <a:lstStyle/>
          <a:p>
            <a:r>
              <a:rPr lang="en-GB" dirty="0"/>
              <a:t>Types of Hackers</a:t>
            </a:r>
          </a:p>
        </p:txBody>
      </p:sp>
      <p:pic>
        <p:nvPicPr>
          <p:cNvPr id="4" name="Content Placeholder 3">
            <a:extLst>
              <a:ext uri="{FF2B5EF4-FFF2-40B4-BE49-F238E27FC236}">
                <a16:creationId xmlns:a16="http://schemas.microsoft.com/office/drawing/2014/main" id="{A7752B27-462F-8A33-F800-EFC849DEC499}"/>
              </a:ext>
            </a:extLst>
          </p:cNvPr>
          <p:cNvPicPr>
            <a:picLocks noGrp="1" noChangeAspect="1"/>
          </p:cNvPicPr>
          <p:nvPr>
            <p:ph idx="1"/>
          </p:nvPr>
        </p:nvPicPr>
        <p:blipFill>
          <a:blip r:embed="rId3"/>
          <a:stretch>
            <a:fillRect/>
          </a:stretch>
        </p:blipFill>
        <p:spPr>
          <a:xfrm>
            <a:off x="3691555" y="1509475"/>
            <a:ext cx="4808890" cy="4808890"/>
          </a:xfrm>
          <a:prstGeom prst="rect">
            <a:avLst/>
          </a:prstGeom>
        </p:spPr>
      </p:pic>
    </p:spTree>
    <p:extLst>
      <p:ext uri="{BB962C8B-B14F-4D97-AF65-F5344CB8AC3E}">
        <p14:creationId xmlns:p14="http://schemas.microsoft.com/office/powerpoint/2010/main" val="26409285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F9522138-1FD3-9C52-1619-223B36002640}"/>
              </a:ext>
            </a:extLst>
          </p:cNvPr>
          <p:cNvSpPr txBox="1">
            <a:spLocks noChangeArrowheads="1"/>
          </p:cNvSpPr>
          <p:nvPr/>
        </p:nvSpPr>
        <p:spPr bwMode="auto">
          <a:xfrm>
            <a:off x="469900" y="1329266"/>
            <a:ext cx="7924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dirty="0">
                <a:latin typeface="+mj-lt"/>
              </a:rPr>
              <a:t>Minimize overall impact</a:t>
            </a:r>
            <a:r>
              <a:rPr lang="en-US" altLang="en-US" sz="2400" dirty="0">
                <a:latin typeface="+mj-lt"/>
              </a:rPr>
              <a:t>.</a:t>
            </a:r>
          </a:p>
          <a:p>
            <a:pPr>
              <a:spcBef>
                <a:spcPct val="50000"/>
              </a:spcBef>
            </a:pPr>
            <a:r>
              <a:rPr lang="en-US" altLang="en-US" sz="2400" i="1" dirty="0">
                <a:latin typeface="+mj-lt"/>
              </a:rPr>
              <a:t>Recover Quickly &amp; Efficiently.</a:t>
            </a:r>
          </a:p>
          <a:p>
            <a:pPr>
              <a:spcBef>
                <a:spcPct val="50000"/>
              </a:spcBef>
            </a:pPr>
            <a:r>
              <a:rPr lang="en-US" altLang="en-US" sz="2400" i="1" dirty="0">
                <a:latin typeface="+mj-lt"/>
              </a:rPr>
              <a:t>Secure System.</a:t>
            </a:r>
            <a:endParaRPr lang="en-US" altLang="en-US" sz="2400" dirty="0">
              <a:latin typeface="+mj-lt"/>
            </a:endParaRPr>
          </a:p>
          <a:p>
            <a:pPr>
              <a:spcBef>
                <a:spcPct val="50000"/>
              </a:spcBef>
            </a:pPr>
            <a:r>
              <a:rPr lang="en-US" altLang="en-US" sz="2400" i="1" dirty="0">
                <a:latin typeface="+mj-lt"/>
              </a:rPr>
              <a:t>Follow-up (It is never REALLY over).</a:t>
            </a:r>
            <a:endParaRPr lang="en-US" altLang="en-US" sz="2400" dirty="0">
              <a:latin typeface="+mj-lt"/>
            </a:endParaRPr>
          </a:p>
          <a:p>
            <a:pPr>
              <a:spcBef>
                <a:spcPct val="50000"/>
              </a:spcBef>
            </a:pPr>
            <a:r>
              <a:rPr lang="en-US" altLang="en-US" sz="2400" dirty="0">
                <a:latin typeface="+mj-lt"/>
              </a:rPr>
              <a:t>	Ensure that all systems are secure.</a:t>
            </a:r>
          </a:p>
          <a:p>
            <a:pPr>
              <a:spcBef>
                <a:spcPct val="50000"/>
              </a:spcBef>
            </a:pPr>
            <a:r>
              <a:rPr lang="en-US" altLang="en-US" sz="2400" dirty="0">
                <a:latin typeface="+mj-lt"/>
              </a:rPr>
              <a:t>	Continue prosecution.</a:t>
            </a:r>
          </a:p>
          <a:p>
            <a:pPr>
              <a:spcBef>
                <a:spcPct val="50000"/>
              </a:spcBef>
            </a:pPr>
            <a:r>
              <a:rPr lang="en-US" altLang="en-US" sz="2400" dirty="0">
                <a:latin typeface="+mj-lt"/>
              </a:rPr>
              <a:t>	Securely store all evidence and notes.</a:t>
            </a:r>
          </a:p>
          <a:p>
            <a:pPr>
              <a:spcBef>
                <a:spcPct val="50000"/>
              </a:spcBef>
            </a:pPr>
            <a:r>
              <a:rPr lang="en-US" altLang="en-US" sz="2400" dirty="0">
                <a:latin typeface="+mj-lt"/>
              </a:rPr>
              <a:t>	Distribute lessons learned.</a:t>
            </a:r>
            <a:endParaRPr lang="en-US" altLang="en-US" sz="2400" i="1" dirty="0">
              <a:latin typeface="+mj-lt"/>
            </a:endParaRPr>
          </a:p>
        </p:txBody>
      </p:sp>
      <p:sp>
        <p:nvSpPr>
          <p:cNvPr id="44035" name="Rectangle 3">
            <a:extLst>
              <a:ext uri="{FF2B5EF4-FFF2-40B4-BE49-F238E27FC236}">
                <a16:creationId xmlns:a16="http://schemas.microsoft.com/office/drawing/2014/main" id="{1964299C-E1F6-12AA-6DEB-A70C29A9E6EC}"/>
              </a:ext>
            </a:extLst>
          </p:cNvPr>
          <p:cNvSpPr>
            <a:spLocks noGrp="1" noChangeArrowheads="1"/>
          </p:cNvSpPr>
          <p:nvPr>
            <p:ph type="title" idx="4294967295"/>
          </p:nvPr>
        </p:nvSpPr>
        <p:spPr bwMode="auto">
          <a:xfrm>
            <a:off x="469900" y="461434"/>
            <a:ext cx="7772400" cy="1143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Purpose:</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3">
            <a:extLst>
              <a:ext uri="{FF2B5EF4-FFF2-40B4-BE49-F238E27FC236}">
                <a16:creationId xmlns:a16="http://schemas.microsoft.com/office/drawing/2014/main" id="{6F6CA7E2-B49E-82C3-AF70-C2217356D579}"/>
              </a:ext>
            </a:extLst>
          </p:cNvPr>
          <p:cNvSpPr txBox="1">
            <a:spLocks noChangeArrowheads="1"/>
          </p:cNvSpPr>
          <p:nvPr/>
        </p:nvSpPr>
        <p:spPr bwMode="auto">
          <a:xfrm>
            <a:off x="613834" y="1371600"/>
            <a:ext cx="781526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mj-lt"/>
              </a:rPr>
              <a:t>Obvious.</a:t>
            </a:r>
          </a:p>
          <a:p>
            <a:r>
              <a:rPr lang="en-US" altLang="en-US" sz="2400" i="1" dirty="0">
                <a:latin typeface="+mj-lt"/>
              </a:rPr>
              <a:t>	</a:t>
            </a:r>
            <a:r>
              <a:rPr lang="en-US" altLang="en-US" sz="2400" dirty="0">
                <a:latin typeface="+mj-lt"/>
              </a:rPr>
              <a:t>Web page defacement.</a:t>
            </a:r>
          </a:p>
          <a:p>
            <a:r>
              <a:rPr lang="en-US" altLang="en-US" sz="2400" dirty="0">
                <a:latin typeface="+mj-lt"/>
              </a:rPr>
              <a:t>	Contact from Personnel. (Email, phone, </a:t>
            </a:r>
            <a:r>
              <a:rPr lang="en-US" altLang="en-US" sz="2400" dirty="0" err="1">
                <a:latin typeface="+mj-lt"/>
              </a:rPr>
              <a:t>etc</a:t>
            </a:r>
            <a:r>
              <a:rPr lang="en-US" altLang="en-US" sz="2400" dirty="0">
                <a:latin typeface="+mj-lt"/>
              </a:rPr>
              <a:t>…)</a:t>
            </a:r>
          </a:p>
          <a:p>
            <a:r>
              <a:rPr lang="en-US" altLang="en-US" sz="2400" dirty="0">
                <a:latin typeface="+mj-lt"/>
              </a:rPr>
              <a:t>	System service denial.</a:t>
            </a:r>
          </a:p>
          <a:p>
            <a:r>
              <a:rPr lang="en-US" altLang="en-US" sz="2400" dirty="0">
                <a:latin typeface="+mj-lt"/>
              </a:rPr>
              <a:t>		Uh, George?  Did you change the</a:t>
            </a:r>
          </a:p>
          <a:p>
            <a:r>
              <a:rPr lang="en-US" altLang="en-US" sz="2400" dirty="0">
                <a:latin typeface="+mj-lt"/>
              </a:rPr>
              <a:t>		wallpaper on the servers?  Well</a:t>
            </a:r>
          </a:p>
          <a:p>
            <a:r>
              <a:rPr lang="en-US" altLang="en-US" sz="2400" dirty="0">
                <a:latin typeface="+mj-lt"/>
              </a:rPr>
              <a:t>		all the NT boxes in the server room</a:t>
            </a:r>
          </a:p>
          <a:p>
            <a:r>
              <a:rPr lang="en-US" altLang="en-US" sz="2400" dirty="0">
                <a:latin typeface="+mj-lt"/>
              </a:rPr>
              <a:t>		have this pretty blue screen on them</a:t>
            </a:r>
          </a:p>
          <a:p>
            <a:r>
              <a:rPr lang="en-US" altLang="en-US" sz="2400" dirty="0">
                <a:latin typeface="+mj-lt"/>
              </a:rPr>
              <a:t>		now…</a:t>
            </a:r>
            <a:endParaRPr lang="en-US" altLang="en-US" sz="2400" i="1" dirty="0">
              <a:latin typeface="+mj-lt"/>
            </a:endParaRPr>
          </a:p>
        </p:txBody>
      </p:sp>
      <p:sp>
        <p:nvSpPr>
          <p:cNvPr id="59396" name="Text Box 4">
            <a:extLst>
              <a:ext uri="{FF2B5EF4-FFF2-40B4-BE49-F238E27FC236}">
                <a16:creationId xmlns:a16="http://schemas.microsoft.com/office/drawing/2014/main" id="{818A4912-72AF-0239-6DE1-165F6A4BAD75}"/>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59397" name="Rectangle 5">
            <a:extLst>
              <a:ext uri="{FF2B5EF4-FFF2-40B4-BE49-F238E27FC236}">
                <a16:creationId xmlns:a16="http://schemas.microsoft.com/office/drawing/2014/main" id="{3D6BBFA4-515D-D119-4CFE-D1A81F60E422}"/>
              </a:ext>
            </a:extLst>
          </p:cNvPr>
          <p:cNvSpPr>
            <a:spLocks noGrp="1" noChangeArrowheads="1"/>
          </p:cNvSpPr>
          <p:nvPr>
            <p:ph type="title" idx="4294967295"/>
          </p:nvPr>
        </p:nvSpPr>
        <p:spPr bwMode="auto">
          <a:xfrm>
            <a:off x="613834" y="694266"/>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err="1"/>
              <a:t>Recognising</a:t>
            </a:r>
            <a:r>
              <a:rPr lang="en-US" altLang="en-US" dirty="0"/>
              <a:t> an Incident:</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
            <a:extLst>
              <a:ext uri="{FF2B5EF4-FFF2-40B4-BE49-F238E27FC236}">
                <a16:creationId xmlns:a16="http://schemas.microsoft.com/office/drawing/2014/main" id="{9E238BBC-F9FA-2814-5E46-7C006EF0BFF7}"/>
              </a:ext>
            </a:extLst>
          </p:cNvPr>
          <p:cNvSpPr txBox="1">
            <a:spLocks noChangeArrowheads="1"/>
          </p:cNvSpPr>
          <p:nvPr/>
        </p:nvSpPr>
        <p:spPr bwMode="auto">
          <a:xfrm>
            <a:off x="791634" y="1375833"/>
            <a:ext cx="7010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mj-lt"/>
              </a:rPr>
              <a:t>Obvious.</a:t>
            </a:r>
          </a:p>
          <a:p>
            <a:r>
              <a:rPr lang="en-US" altLang="en-US" sz="2400" i="1" dirty="0">
                <a:latin typeface="+mj-lt"/>
              </a:rPr>
              <a:t>Automated Response.</a:t>
            </a:r>
          </a:p>
          <a:p>
            <a:r>
              <a:rPr lang="en-US" altLang="en-US" sz="2400" dirty="0">
                <a:latin typeface="+mj-lt"/>
              </a:rPr>
              <a:t>	Intrusion Detection System(s)</a:t>
            </a:r>
          </a:p>
          <a:p>
            <a:r>
              <a:rPr lang="en-US" altLang="en-US" sz="2400" dirty="0">
                <a:latin typeface="+mj-lt"/>
              </a:rPr>
              <a:t>	Anti-malicious code software.</a:t>
            </a:r>
          </a:p>
          <a:p>
            <a:r>
              <a:rPr lang="en-US" altLang="en-US" sz="2400" dirty="0">
                <a:latin typeface="+mj-lt"/>
              </a:rPr>
              <a:t>	Firewall.</a:t>
            </a:r>
          </a:p>
          <a:p>
            <a:r>
              <a:rPr lang="en-US" altLang="en-US" sz="2400" dirty="0">
                <a:latin typeface="+mj-lt"/>
              </a:rPr>
              <a:t>	Other security systems.</a:t>
            </a:r>
            <a:endParaRPr lang="en-US" altLang="en-US" sz="3600" dirty="0">
              <a:latin typeface="+mj-lt"/>
            </a:endParaRPr>
          </a:p>
        </p:txBody>
      </p:sp>
      <p:sp>
        <p:nvSpPr>
          <p:cNvPr id="61444" name="Text Box 4">
            <a:extLst>
              <a:ext uri="{FF2B5EF4-FFF2-40B4-BE49-F238E27FC236}">
                <a16:creationId xmlns:a16="http://schemas.microsoft.com/office/drawing/2014/main" id="{2FF70B98-77ED-2EF5-C147-84E0EEE139A8}"/>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61445" name="Rectangle 5">
            <a:extLst>
              <a:ext uri="{FF2B5EF4-FFF2-40B4-BE49-F238E27FC236}">
                <a16:creationId xmlns:a16="http://schemas.microsoft.com/office/drawing/2014/main" id="{47778EFF-6EBD-4736-F229-8410DD067F7E}"/>
              </a:ext>
            </a:extLst>
          </p:cNvPr>
          <p:cNvSpPr>
            <a:spLocks noGrp="1" noChangeArrowheads="1"/>
          </p:cNvSpPr>
          <p:nvPr>
            <p:ph type="title" idx="4294967295"/>
          </p:nvPr>
        </p:nvSpPr>
        <p:spPr bwMode="auto">
          <a:xfrm>
            <a:off x="757767" y="656167"/>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err="1"/>
              <a:t>Recognising</a:t>
            </a:r>
            <a:r>
              <a:rPr lang="en-US" altLang="en-US" dirty="0"/>
              <a:t> an Incident:</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a:extLst>
              <a:ext uri="{FF2B5EF4-FFF2-40B4-BE49-F238E27FC236}">
                <a16:creationId xmlns:a16="http://schemas.microsoft.com/office/drawing/2014/main" id="{38D7EEAB-EED1-8335-D332-824451655184}"/>
              </a:ext>
            </a:extLst>
          </p:cNvPr>
          <p:cNvSpPr txBox="1">
            <a:spLocks noChangeArrowheads="1"/>
          </p:cNvSpPr>
          <p:nvPr/>
        </p:nvSpPr>
        <p:spPr bwMode="auto">
          <a:xfrm>
            <a:off x="414868" y="1265767"/>
            <a:ext cx="779462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mj-lt"/>
              </a:rPr>
              <a:t>Obvious.</a:t>
            </a:r>
          </a:p>
          <a:p>
            <a:r>
              <a:rPr lang="en-US" altLang="en-US" sz="2400" i="1" dirty="0">
                <a:latin typeface="+mj-lt"/>
              </a:rPr>
              <a:t>Automated Response.</a:t>
            </a:r>
          </a:p>
          <a:p>
            <a:r>
              <a:rPr lang="en-US" altLang="en-US" sz="2400" i="1" dirty="0">
                <a:latin typeface="+mj-lt"/>
              </a:rPr>
              <a:t>Outside Source.</a:t>
            </a:r>
          </a:p>
          <a:p>
            <a:r>
              <a:rPr lang="en-US" altLang="en-US" sz="2400" i="1" dirty="0">
                <a:latin typeface="+mj-lt"/>
              </a:rPr>
              <a:t>	</a:t>
            </a:r>
            <a:r>
              <a:rPr lang="en-US" altLang="en-US" sz="2400" dirty="0">
                <a:latin typeface="+mj-lt"/>
              </a:rPr>
              <a:t>Another company reporting possible links.</a:t>
            </a:r>
          </a:p>
          <a:p>
            <a:r>
              <a:rPr lang="en-US" altLang="en-US" sz="2400" dirty="0">
                <a:latin typeface="+mj-lt"/>
              </a:rPr>
              <a:t>		Password files, IP addresses, </a:t>
            </a:r>
            <a:r>
              <a:rPr lang="en-US" altLang="en-US" sz="2400" dirty="0" err="1">
                <a:latin typeface="+mj-lt"/>
              </a:rPr>
              <a:t>etc</a:t>
            </a:r>
            <a:r>
              <a:rPr lang="en-US" altLang="en-US" sz="2400" dirty="0">
                <a:latin typeface="+mj-lt"/>
              </a:rPr>
              <a:t>…</a:t>
            </a:r>
          </a:p>
          <a:p>
            <a:r>
              <a:rPr lang="en-US" altLang="en-US" sz="2400" dirty="0">
                <a:latin typeface="+mj-lt"/>
              </a:rPr>
              <a:t>	Contact by CERT.</a:t>
            </a:r>
          </a:p>
          <a:p>
            <a:r>
              <a:rPr lang="en-US" altLang="en-US" sz="2400" dirty="0">
                <a:latin typeface="+mj-lt"/>
              </a:rPr>
              <a:t>	Law enforcement.</a:t>
            </a:r>
          </a:p>
          <a:p>
            <a:r>
              <a:rPr lang="en-US" altLang="en-US" sz="2400" dirty="0">
                <a:latin typeface="+mj-lt"/>
              </a:rPr>
              <a:t>	Public announcement.</a:t>
            </a:r>
          </a:p>
          <a:p>
            <a:r>
              <a:rPr lang="en-US" altLang="en-US" sz="2400" dirty="0">
                <a:latin typeface="+mj-lt"/>
              </a:rPr>
              <a:t>		News, attrition.org, Hackernews.net.</a:t>
            </a:r>
          </a:p>
          <a:p>
            <a:r>
              <a:rPr lang="en-US" altLang="en-US" sz="2400" dirty="0">
                <a:latin typeface="+mj-lt"/>
              </a:rPr>
              <a:t>	</a:t>
            </a:r>
            <a:endParaRPr lang="en-US" altLang="en-US" sz="2400" i="1" dirty="0">
              <a:latin typeface="+mj-lt"/>
            </a:endParaRPr>
          </a:p>
        </p:txBody>
      </p:sp>
      <p:sp>
        <p:nvSpPr>
          <p:cNvPr id="71684" name="Text Box 4">
            <a:extLst>
              <a:ext uri="{FF2B5EF4-FFF2-40B4-BE49-F238E27FC236}">
                <a16:creationId xmlns:a16="http://schemas.microsoft.com/office/drawing/2014/main" id="{619A043D-3D0E-124F-3F65-A115BA1F1177}"/>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71685" name="Rectangle 5">
            <a:extLst>
              <a:ext uri="{FF2B5EF4-FFF2-40B4-BE49-F238E27FC236}">
                <a16:creationId xmlns:a16="http://schemas.microsoft.com/office/drawing/2014/main" id="{15278983-F1D6-7192-CCFC-B5B6ED9419E8}"/>
              </a:ext>
            </a:extLst>
          </p:cNvPr>
          <p:cNvSpPr>
            <a:spLocks noGrp="1" noChangeArrowheads="1"/>
          </p:cNvSpPr>
          <p:nvPr>
            <p:ph type="title" idx="4294967295"/>
          </p:nvPr>
        </p:nvSpPr>
        <p:spPr bwMode="auto">
          <a:xfrm>
            <a:off x="437093" y="684742"/>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err="1"/>
              <a:t>Recognising</a:t>
            </a:r>
            <a:r>
              <a:rPr lang="en-US" altLang="en-US" dirty="0"/>
              <a:t> an Incident:</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Text Box 1027">
            <a:extLst>
              <a:ext uri="{FF2B5EF4-FFF2-40B4-BE49-F238E27FC236}">
                <a16:creationId xmlns:a16="http://schemas.microsoft.com/office/drawing/2014/main" id="{99AA0630-2F2E-FA58-DA71-DBFC919615DF}"/>
              </a:ext>
            </a:extLst>
          </p:cNvPr>
          <p:cNvSpPr txBox="1">
            <a:spLocks noChangeArrowheads="1"/>
          </p:cNvSpPr>
          <p:nvPr/>
        </p:nvSpPr>
        <p:spPr bwMode="auto">
          <a:xfrm>
            <a:off x="622300" y="1371600"/>
            <a:ext cx="752633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mj-lt"/>
              </a:rPr>
              <a:t>Obvious.</a:t>
            </a:r>
          </a:p>
          <a:p>
            <a:r>
              <a:rPr lang="en-US" altLang="en-US" sz="2400" i="1" dirty="0">
                <a:latin typeface="+mj-lt"/>
              </a:rPr>
              <a:t>Automated Response.</a:t>
            </a:r>
          </a:p>
          <a:p>
            <a:r>
              <a:rPr lang="en-US" altLang="en-US" sz="2400" i="1" dirty="0">
                <a:latin typeface="+mj-lt"/>
              </a:rPr>
              <a:t>Outside Source.</a:t>
            </a:r>
          </a:p>
          <a:p>
            <a:r>
              <a:rPr lang="en-US" altLang="en-US" sz="2400" i="1" dirty="0">
                <a:latin typeface="+mj-lt"/>
              </a:rPr>
              <a:t>Physical Report.</a:t>
            </a:r>
          </a:p>
          <a:p>
            <a:r>
              <a:rPr lang="en-US" altLang="en-US" sz="2400" dirty="0">
                <a:latin typeface="+mj-lt"/>
              </a:rPr>
              <a:t>	Sensitive material found in public area.</a:t>
            </a:r>
          </a:p>
          <a:p>
            <a:r>
              <a:rPr lang="en-US" altLang="en-US" sz="2400" dirty="0">
                <a:latin typeface="+mj-lt"/>
              </a:rPr>
              <a:t>		Privacy act information, bids, </a:t>
            </a:r>
            <a:r>
              <a:rPr lang="en-US" altLang="en-US" sz="2400" dirty="0" err="1">
                <a:latin typeface="+mj-lt"/>
              </a:rPr>
              <a:t>etc</a:t>
            </a:r>
            <a:r>
              <a:rPr lang="en-US" altLang="en-US" sz="2400" dirty="0">
                <a:latin typeface="+mj-lt"/>
              </a:rPr>
              <a:t>…</a:t>
            </a:r>
          </a:p>
          <a:p>
            <a:r>
              <a:rPr lang="en-US" altLang="en-US" sz="2400" dirty="0">
                <a:latin typeface="+mj-lt"/>
              </a:rPr>
              <a:t>	Hardware reported missing.</a:t>
            </a:r>
          </a:p>
          <a:p>
            <a:r>
              <a:rPr lang="en-US" altLang="en-US" sz="2400" dirty="0">
                <a:latin typeface="+mj-lt"/>
              </a:rPr>
              <a:t>	Secure areas left unsecured.</a:t>
            </a:r>
          </a:p>
          <a:p>
            <a:r>
              <a:rPr lang="en-US" altLang="en-US" sz="2400" dirty="0">
                <a:latin typeface="+mj-lt"/>
              </a:rPr>
              <a:t>	Unescorted unknown personnel.</a:t>
            </a:r>
          </a:p>
          <a:p>
            <a:r>
              <a:rPr lang="en-US" altLang="en-US" sz="2400" dirty="0">
                <a:latin typeface="+mj-lt"/>
              </a:rPr>
              <a:t>	Controlled areas left unattended.</a:t>
            </a:r>
          </a:p>
        </p:txBody>
      </p:sp>
      <p:sp>
        <p:nvSpPr>
          <p:cNvPr id="247812" name="Text Box 1028">
            <a:extLst>
              <a:ext uri="{FF2B5EF4-FFF2-40B4-BE49-F238E27FC236}">
                <a16:creationId xmlns:a16="http://schemas.microsoft.com/office/drawing/2014/main" id="{68D808AD-0036-C288-0145-FDEBCC356A7C}"/>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47813" name="Rectangle 1029">
            <a:extLst>
              <a:ext uri="{FF2B5EF4-FFF2-40B4-BE49-F238E27FC236}">
                <a16:creationId xmlns:a16="http://schemas.microsoft.com/office/drawing/2014/main" id="{17EF87DF-8367-DA8F-CCA4-F92D756EE809}"/>
              </a:ext>
            </a:extLst>
          </p:cNvPr>
          <p:cNvSpPr>
            <a:spLocks noGrp="1" noChangeArrowheads="1"/>
          </p:cNvSpPr>
          <p:nvPr>
            <p:ph type="title" idx="4294967295"/>
          </p:nvPr>
        </p:nvSpPr>
        <p:spPr bwMode="auto">
          <a:xfrm>
            <a:off x="622300" y="706967"/>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err="1"/>
              <a:t>Recognising</a:t>
            </a:r>
            <a:r>
              <a:rPr lang="en-US" altLang="en-US" dirty="0"/>
              <a:t> an Incident:</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Text Box 3">
            <a:extLst>
              <a:ext uri="{FF2B5EF4-FFF2-40B4-BE49-F238E27FC236}">
                <a16:creationId xmlns:a16="http://schemas.microsoft.com/office/drawing/2014/main" id="{EBBDA702-DC88-498D-F965-CFBE546BE917}"/>
              </a:ext>
            </a:extLst>
          </p:cNvPr>
          <p:cNvSpPr txBox="1">
            <a:spLocks noChangeArrowheads="1"/>
          </p:cNvSpPr>
          <p:nvPr/>
        </p:nvSpPr>
        <p:spPr bwMode="auto">
          <a:xfrm>
            <a:off x="423334" y="1418167"/>
            <a:ext cx="777081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mj-lt"/>
              </a:rPr>
              <a:t>Obvious.</a:t>
            </a:r>
          </a:p>
          <a:p>
            <a:r>
              <a:rPr lang="en-US" altLang="en-US" sz="2400" i="1" dirty="0">
                <a:latin typeface="+mj-lt"/>
              </a:rPr>
              <a:t>Automated Response.</a:t>
            </a:r>
          </a:p>
          <a:p>
            <a:r>
              <a:rPr lang="en-US" altLang="en-US" sz="2400" i="1" dirty="0">
                <a:latin typeface="+mj-lt"/>
              </a:rPr>
              <a:t>Outside Source.</a:t>
            </a:r>
          </a:p>
          <a:p>
            <a:r>
              <a:rPr lang="en-US" altLang="en-US" sz="2400" i="1" dirty="0">
                <a:latin typeface="+mj-lt"/>
              </a:rPr>
              <a:t>Physical Report.</a:t>
            </a:r>
          </a:p>
          <a:p>
            <a:r>
              <a:rPr lang="en-US" altLang="en-US" sz="2400" i="1" dirty="0">
                <a:latin typeface="+mj-lt"/>
              </a:rPr>
              <a:t>System Administrator Report.</a:t>
            </a:r>
          </a:p>
          <a:p>
            <a:r>
              <a:rPr lang="en-US" altLang="en-US" sz="2400" i="1" dirty="0">
                <a:latin typeface="+mj-lt"/>
              </a:rPr>
              <a:t>	</a:t>
            </a:r>
            <a:r>
              <a:rPr lang="en-US" altLang="en-US" sz="2400" dirty="0">
                <a:latin typeface="+mj-lt"/>
              </a:rPr>
              <a:t>Unusual log activity.</a:t>
            </a:r>
          </a:p>
          <a:p>
            <a:r>
              <a:rPr lang="en-US" altLang="en-US" sz="2400" dirty="0">
                <a:latin typeface="+mj-lt"/>
              </a:rPr>
              <a:t>		Failed logins, unusual connect times.</a:t>
            </a:r>
          </a:p>
          <a:p>
            <a:r>
              <a:rPr lang="en-US" altLang="en-US" sz="2400" dirty="0">
                <a:latin typeface="+mj-lt"/>
              </a:rPr>
              <a:t>	New accounts.</a:t>
            </a:r>
          </a:p>
          <a:p>
            <a:r>
              <a:rPr lang="en-US" altLang="en-US" sz="2400" dirty="0">
                <a:latin typeface="+mj-lt"/>
              </a:rPr>
              <a:t>	New files.</a:t>
            </a:r>
          </a:p>
          <a:p>
            <a:r>
              <a:rPr lang="en-US" altLang="en-US" sz="2400" dirty="0">
                <a:latin typeface="+mj-lt"/>
              </a:rPr>
              <a:t>	Missing files.</a:t>
            </a:r>
            <a:endParaRPr lang="en-US" altLang="en-US" sz="2400" i="1" dirty="0">
              <a:latin typeface="+mj-lt"/>
            </a:endParaRPr>
          </a:p>
        </p:txBody>
      </p:sp>
      <p:sp>
        <p:nvSpPr>
          <p:cNvPr id="249860" name="Text Box 4">
            <a:extLst>
              <a:ext uri="{FF2B5EF4-FFF2-40B4-BE49-F238E27FC236}">
                <a16:creationId xmlns:a16="http://schemas.microsoft.com/office/drawing/2014/main" id="{2155234E-8EE6-E4A2-22DA-DAC1A63D4FD3}"/>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49861" name="Rectangle 5">
            <a:extLst>
              <a:ext uri="{FF2B5EF4-FFF2-40B4-BE49-F238E27FC236}">
                <a16:creationId xmlns:a16="http://schemas.microsoft.com/office/drawing/2014/main" id="{7DDB1735-6678-8815-9032-427875DA6B36}"/>
              </a:ext>
            </a:extLst>
          </p:cNvPr>
          <p:cNvSpPr>
            <a:spLocks noGrp="1" noChangeArrowheads="1"/>
          </p:cNvSpPr>
          <p:nvPr>
            <p:ph type="title" idx="4294967295"/>
          </p:nvPr>
        </p:nvSpPr>
        <p:spPr bwMode="auto">
          <a:xfrm>
            <a:off x="421747" y="656167"/>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err="1"/>
              <a:t>Recognising</a:t>
            </a:r>
            <a:r>
              <a:rPr lang="en-US" altLang="en-US" dirty="0"/>
              <a:t> an Incident:</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Text Box 3">
            <a:extLst>
              <a:ext uri="{FF2B5EF4-FFF2-40B4-BE49-F238E27FC236}">
                <a16:creationId xmlns:a16="http://schemas.microsoft.com/office/drawing/2014/main" id="{D2A8BBB0-EF58-D7D0-65D4-825B571D3DED}"/>
              </a:ext>
            </a:extLst>
          </p:cNvPr>
          <p:cNvSpPr txBox="1">
            <a:spLocks noChangeArrowheads="1"/>
          </p:cNvSpPr>
          <p:nvPr/>
        </p:nvSpPr>
        <p:spPr bwMode="auto">
          <a:xfrm>
            <a:off x="482600" y="1371600"/>
            <a:ext cx="730885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mj-lt"/>
              </a:rPr>
              <a:t>Obvious.</a:t>
            </a:r>
          </a:p>
          <a:p>
            <a:r>
              <a:rPr lang="en-US" altLang="en-US" sz="2400" i="1" dirty="0">
                <a:latin typeface="+mj-lt"/>
              </a:rPr>
              <a:t>Automated Response.</a:t>
            </a:r>
          </a:p>
          <a:p>
            <a:r>
              <a:rPr lang="en-US" altLang="en-US" sz="2400" i="1" dirty="0">
                <a:latin typeface="+mj-lt"/>
              </a:rPr>
              <a:t>Outside Source.</a:t>
            </a:r>
          </a:p>
          <a:p>
            <a:r>
              <a:rPr lang="en-US" altLang="en-US" sz="2400" i="1" dirty="0">
                <a:latin typeface="+mj-lt"/>
              </a:rPr>
              <a:t>Physical Report.</a:t>
            </a:r>
          </a:p>
          <a:p>
            <a:r>
              <a:rPr lang="en-US" altLang="en-US" sz="2400" i="1" dirty="0">
                <a:latin typeface="+mj-lt"/>
              </a:rPr>
              <a:t>System Administrator Report.</a:t>
            </a:r>
          </a:p>
          <a:p>
            <a:r>
              <a:rPr lang="en-US" altLang="en-US" sz="2400" i="1" dirty="0">
                <a:latin typeface="+mj-lt"/>
              </a:rPr>
              <a:t>Technician Report.</a:t>
            </a:r>
          </a:p>
          <a:p>
            <a:r>
              <a:rPr lang="en-US" altLang="en-US" sz="2400" dirty="0">
                <a:latin typeface="+mj-lt"/>
              </a:rPr>
              <a:t>	Malicious code found on WorkStation.</a:t>
            </a:r>
          </a:p>
          <a:p>
            <a:r>
              <a:rPr lang="en-US" altLang="en-US" sz="2400" dirty="0">
                <a:latin typeface="+mj-lt"/>
              </a:rPr>
              <a:t>	Policy violation found on WorkStation.</a:t>
            </a:r>
          </a:p>
          <a:p>
            <a:r>
              <a:rPr lang="en-US" altLang="en-US" sz="2400" dirty="0">
                <a:latin typeface="+mj-lt"/>
              </a:rPr>
              <a:t>		Games, personal software, </a:t>
            </a:r>
            <a:r>
              <a:rPr lang="en-US" altLang="en-US" sz="2400" dirty="0" err="1">
                <a:latin typeface="+mj-lt"/>
              </a:rPr>
              <a:t>etc</a:t>
            </a:r>
            <a:r>
              <a:rPr lang="en-US" altLang="en-US" sz="2400" dirty="0">
                <a:latin typeface="+mj-lt"/>
              </a:rPr>
              <a:t>…</a:t>
            </a:r>
          </a:p>
          <a:p>
            <a:r>
              <a:rPr lang="en-US" altLang="en-US" sz="2400" dirty="0">
                <a:latin typeface="+mj-lt"/>
              </a:rPr>
              <a:t>	Evidence of system modification.</a:t>
            </a:r>
          </a:p>
          <a:p>
            <a:r>
              <a:rPr lang="en-US" altLang="en-US" sz="2400" dirty="0">
                <a:latin typeface="+mj-lt"/>
              </a:rPr>
              <a:t>	This is the man in the field.  Very useful.</a:t>
            </a:r>
          </a:p>
        </p:txBody>
      </p:sp>
      <p:sp>
        <p:nvSpPr>
          <p:cNvPr id="251908" name="Text Box 4">
            <a:extLst>
              <a:ext uri="{FF2B5EF4-FFF2-40B4-BE49-F238E27FC236}">
                <a16:creationId xmlns:a16="http://schemas.microsoft.com/office/drawing/2014/main" id="{A7395268-D006-DA28-C5F0-CC1E217C51C7}"/>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51909" name="Rectangle 5">
            <a:extLst>
              <a:ext uri="{FF2B5EF4-FFF2-40B4-BE49-F238E27FC236}">
                <a16:creationId xmlns:a16="http://schemas.microsoft.com/office/drawing/2014/main" id="{8ADBE5B8-91F9-C960-5865-8504C6979D8C}"/>
              </a:ext>
            </a:extLst>
          </p:cNvPr>
          <p:cNvSpPr>
            <a:spLocks noGrp="1" noChangeArrowheads="1"/>
          </p:cNvSpPr>
          <p:nvPr>
            <p:ph type="title" idx="4294967295"/>
          </p:nvPr>
        </p:nvSpPr>
        <p:spPr bwMode="auto">
          <a:xfrm>
            <a:off x="524933" y="706967"/>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err="1"/>
              <a:t>Recognising</a:t>
            </a:r>
            <a:r>
              <a:rPr lang="en-US" altLang="en-US" dirty="0"/>
              <a:t> an Incident:</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a:extLst>
              <a:ext uri="{FF2B5EF4-FFF2-40B4-BE49-F238E27FC236}">
                <a16:creationId xmlns:a16="http://schemas.microsoft.com/office/drawing/2014/main" id="{75AAEC37-59A0-6C06-D187-6EFBCB8D0309}"/>
              </a:ext>
            </a:extLst>
          </p:cNvPr>
          <p:cNvSpPr txBox="1">
            <a:spLocks noChangeArrowheads="1"/>
          </p:cNvSpPr>
          <p:nvPr/>
        </p:nvSpPr>
        <p:spPr bwMode="auto">
          <a:xfrm>
            <a:off x="550333" y="1375833"/>
            <a:ext cx="817245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mj-lt"/>
              </a:rPr>
              <a:t>Obvious.</a:t>
            </a:r>
          </a:p>
          <a:p>
            <a:r>
              <a:rPr lang="en-US" altLang="en-US" sz="2400" i="1" dirty="0">
                <a:latin typeface="+mj-lt"/>
              </a:rPr>
              <a:t>Automated Response.</a:t>
            </a:r>
          </a:p>
          <a:p>
            <a:r>
              <a:rPr lang="en-US" altLang="en-US" sz="2400" i="1" dirty="0">
                <a:latin typeface="+mj-lt"/>
              </a:rPr>
              <a:t>Outside Source.</a:t>
            </a:r>
          </a:p>
          <a:p>
            <a:r>
              <a:rPr lang="en-US" altLang="en-US" sz="2400" i="1" dirty="0">
                <a:latin typeface="+mj-lt"/>
              </a:rPr>
              <a:t>Physical Report.</a:t>
            </a:r>
          </a:p>
          <a:p>
            <a:r>
              <a:rPr lang="en-US" altLang="en-US" sz="2400" i="1" dirty="0">
                <a:latin typeface="+mj-lt"/>
              </a:rPr>
              <a:t>System Administrator Report.</a:t>
            </a:r>
          </a:p>
          <a:p>
            <a:r>
              <a:rPr lang="en-US" altLang="en-US" sz="2400" i="1" dirty="0">
                <a:latin typeface="+mj-lt"/>
              </a:rPr>
              <a:t>Technician Report.</a:t>
            </a:r>
          </a:p>
          <a:p>
            <a:r>
              <a:rPr lang="en-US" altLang="en-US" sz="2400" i="1" dirty="0" err="1">
                <a:latin typeface="+mj-lt"/>
              </a:rPr>
              <a:t>Obsecure</a:t>
            </a:r>
            <a:r>
              <a:rPr lang="en-US" altLang="en-US" sz="2400" i="1" dirty="0">
                <a:latin typeface="+mj-lt"/>
              </a:rPr>
              <a:t>.</a:t>
            </a:r>
          </a:p>
          <a:p>
            <a:r>
              <a:rPr lang="en-US" altLang="en-US" sz="2400" i="1" dirty="0">
                <a:latin typeface="+mj-lt"/>
              </a:rPr>
              <a:t>	</a:t>
            </a:r>
            <a:r>
              <a:rPr lang="en-US" altLang="en-US" sz="2400" dirty="0">
                <a:latin typeface="+mj-lt"/>
              </a:rPr>
              <a:t>Without investigation by a subject matter</a:t>
            </a:r>
          </a:p>
          <a:p>
            <a:r>
              <a:rPr lang="en-US" altLang="en-US" sz="2400" dirty="0">
                <a:latin typeface="+mj-lt"/>
              </a:rPr>
              <a:t>	expert many incidents can be incorrectly </a:t>
            </a:r>
          </a:p>
          <a:p>
            <a:r>
              <a:rPr lang="en-US" altLang="en-US" sz="2400" dirty="0">
                <a:latin typeface="+mj-lt"/>
              </a:rPr>
              <a:t>	labeled as user error, equipment failure, </a:t>
            </a:r>
            <a:r>
              <a:rPr lang="en-US" altLang="en-US" sz="2400" dirty="0" err="1">
                <a:latin typeface="+mj-lt"/>
              </a:rPr>
              <a:t>etc</a:t>
            </a:r>
            <a:r>
              <a:rPr lang="en-US" altLang="en-US" sz="2400" dirty="0">
                <a:latin typeface="+mj-lt"/>
              </a:rPr>
              <a:t>…</a:t>
            </a:r>
          </a:p>
          <a:p>
            <a:r>
              <a:rPr lang="en-US" altLang="en-US" sz="2400" dirty="0">
                <a:latin typeface="+mj-lt"/>
              </a:rPr>
              <a:t>	Technicians and SA’s need to investigate</a:t>
            </a:r>
          </a:p>
          <a:p>
            <a:r>
              <a:rPr lang="en-US" altLang="en-US" sz="2400" dirty="0">
                <a:latin typeface="+mj-lt"/>
              </a:rPr>
              <a:t>	problems fully and pass on to Security.</a:t>
            </a:r>
            <a:endParaRPr lang="en-US" altLang="en-US" sz="2400" i="1" dirty="0">
              <a:latin typeface="+mj-lt"/>
            </a:endParaRPr>
          </a:p>
        </p:txBody>
      </p:sp>
      <p:sp>
        <p:nvSpPr>
          <p:cNvPr id="253956" name="Text Box 4">
            <a:extLst>
              <a:ext uri="{FF2B5EF4-FFF2-40B4-BE49-F238E27FC236}">
                <a16:creationId xmlns:a16="http://schemas.microsoft.com/office/drawing/2014/main" id="{8BA083A7-1A1E-6EB5-CAF1-A38EE84C86A8}"/>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53957" name="Rectangle 5">
            <a:extLst>
              <a:ext uri="{FF2B5EF4-FFF2-40B4-BE49-F238E27FC236}">
                <a16:creationId xmlns:a16="http://schemas.microsoft.com/office/drawing/2014/main" id="{8EFD30F7-217A-6A3F-D427-84403878E226}"/>
              </a:ext>
            </a:extLst>
          </p:cNvPr>
          <p:cNvSpPr>
            <a:spLocks noGrp="1" noChangeArrowheads="1"/>
          </p:cNvSpPr>
          <p:nvPr>
            <p:ph type="title" idx="4294967295"/>
          </p:nvPr>
        </p:nvSpPr>
        <p:spPr bwMode="auto">
          <a:xfrm>
            <a:off x="550333" y="694267"/>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err="1"/>
              <a:t>Recognising</a:t>
            </a:r>
            <a:r>
              <a:rPr lang="en-US" altLang="en-US" dirty="0"/>
              <a:t> an Incident:</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a:extLst>
              <a:ext uri="{FF2B5EF4-FFF2-40B4-BE49-F238E27FC236}">
                <a16:creationId xmlns:a16="http://schemas.microsoft.com/office/drawing/2014/main" id="{6CDE983B-2F72-A4FC-3C9C-E2D75C0D700D}"/>
              </a:ext>
            </a:extLst>
          </p:cNvPr>
          <p:cNvSpPr txBox="1">
            <a:spLocks noChangeArrowheads="1"/>
          </p:cNvSpPr>
          <p:nvPr/>
        </p:nvSpPr>
        <p:spPr bwMode="auto">
          <a:xfrm>
            <a:off x="558800" y="1495424"/>
            <a:ext cx="75136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Much of Incident Response will depend on your Security Policy.</a:t>
            </a:r>
          </a:p>
        </p:txBody>
      </p:sp>
      <p:sp>
        <p:nvSpPr>
          <p:cNvPr id="77828" name="Text Box 4">
            <a:extLst>
              <a:ext uri="{FF2B5EF4-FFF2-40B4-BE49-F238E27FC236}">
                <a16:creationId xmlns:a16="http://schemas.microsoft.com/office/drawing/2014/main" id="{73A62852-EE77-E23A-1211-87BC720BAC7A}"/>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77829" name="Rectangle 5">
            <a:extLst>
              <a:ext uri="{FF2B5EF4-FFF2-40B4-BE49-F238E27FC236}">
                <a16:creationId xmlns:a16="http://schemas.microsoft.com/office/drawing/2014/main" id="{F5C0CCFD-9B79-7073-80DE-99B14EF7670D}"/>
              </a:ext>
            </a:extLst>
          </p:cNvPr>
          <p:cNvSpPr>
            <a:spLocks noGrp="1" noChangeArrowheads="1"/>
          </p:cNvSpPr>
          <p:nvPr>
            <p:ph type="title" idx="4294967295"/>
          </p:nvPr>
        </p:nvSpPr>
        <p:spPr bwMode="auto">
          <a:xfrm>
            <a:off x="609600" y="651933"/>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Policy?</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3">
            <a:extLst>
              <a:ext uri="{FF2B5EF4-FFF2-40B4-BE49-F238E27FC236}">
                <a16:creationId xmlns:a16="http://schemas.microsoft.com/office/drawing/2014/main" id="{2078D783-B8F5-4277-2DBE-F8649CB79A85}"/>
              </a:ext>
            </a:extLst>
          </p:cNvPr>
          <p:cNvSpPr txBox="1">
            <a:spLocks noChangeArrowheads="1"/>
          </p:cNvSpPr>
          <p:nvPr/>
        </p:nvSpPr>
        <p:spPr bwMode="auto">
          <a:xfrm>
            <a:off x="359835" y="1371600"/>
            <a:ext cx="82454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chemeClr val="accent2"/>
                </a:solidFill>
                <a:latin typeface="+mj-lt"/>
              </a:rPr>
              <a:t>Much of Incident Response will depend on your Security Policy.</a:t>
            </a:r>
          </a:p>
          <a:p>
            <a:r>
              <a:rPr lang="en-US" altLang="en-US" sz="2400" dirty="0">
                <a:latin typeface="+mj-lt"/>
              </a:rPr>
              <a:t>Don’t have one?  Better get one.  CYA (Cover Your Access)</a:t>
            </a:r>
          </a:p>
          <a:p>
            <a:r>
              <a:rPr lang="en-US" altLang="en-US" sz="2400" dirty="0">
                <a:latin typeface="+mj-lt"/>
              </a:rPr>
              <a:t>	Hard for employee to deny wrong doing</a:t>
            </a:r>
          </a:p>
          <a:p>
            <a:r>
              <a:rPr lang="en-US" altLang="en-US" sz="2400" dirty="0">
                <a:latin typeface="+mj-lt"/>
              </a:rPr>
              <a:t>	when you have signed papers showing review</a:t>
            </a:r>
          </a:p>
          <a:p>
            <a:r>
              <a:rPr lang="en-US" altLang="en-US" sz="2400" dirty="0">
                <a:latin typeface="+mj-lt"/>
              </a:rPr>
              <a:t>	of existing policies to include Acceptable Use.</a:t>
            </a:r>
          </a:p>
        </p:txBody>
      </p:sp>
      <p:sp>
        <p:nvSpPr>
          <p:cNvPr id="81924" name="Text Box 4">
            <a:extLst>
              <a:ext uri="{FF2B5EF4-FFF2-40B4-BE49-F238E27FC236}">
                <a16:creationId xmlns:a16="http://schemas.microsoft.com/office/drawing/2014/main" id="{C316DA7B-902D-D900-8807-B944F6E9CEA2}"/>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81925" name="Rectangle 5">
            <a:extLst>
              <a:ext uri="{FF2B5EF4-FFF2-40B4-BE49-F238E27FC236}">
                <a16:creationId xmlns:a16="http://schemas.microsoft.com/office/drawing/2014/main" id="{25D157BE-80EE-F537-1F45-F64AF2F4650B}"/>
              </a:ext>
            </a:extLst>
          </p:cNvPr>
          <p:cNvSpPr>
            <a:spLocks noGrp="1" noChangeArrowheads="1"/>
          </p:cNvSpPr>
          <p:nvPr>
            <p:ph type="title" idx="4294967295"/>
          </p:nvPr>
        </p:nvSpPr>
        <p:spPr bwMode="auto">
          <a:xfrm>
            <a:off x="469900" y="639233"/>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Policy?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4687-D0CB-ED0E-1C63-F2D346743281}"/>
              </a:ext>
            </a:extLst>
          </p:cNvPr>
          <p:cNvSpPr>
            <a:spLocks noGrp="1"/>
          </p:cNvSpPr>
          <p:nvPr>
            <p:ph type="title"/>
          </p:nvPr>
        </p:nvSpPr>
        <p:spPr/>
        <p:txBody>
          <a:bodyPr/>
          <a:lstStyle/>
          <a:p>
            <a:r>
              <a:rPr lang="en-US" dirty="0"/>
              <a:t>Types of Hackers</a:t>
            </a:r>
            <a:endParaRPr lang="en-GB" dirty="0"/>
          </a:p>
        </p:txBody>
      </p:sp>
      <p:sp>
        <p:nvSpPr>
          <p:cNvPr id="3" name="Content Placeholder 2">
            <a:extLst>
              <a:ext uri="{FF2B5EF4-FFF2-40B4-BE49-F238E27FC236}">
                <a16:creationId xmlns:a16="http://schemas.microsoft.com/office/drawing/2014/main" id="{7B236131-9F8A-CE06-847F-62E97A78E238}"/>
              </a:ext>
            </a:extLst>
          </p:cNvPr>
          <p:cNvSpPr>
            <a:spLocks noGrp="1"/>
          </p:cNvSpPr>
          <p:nvPr>
            <p:ph idx="1"/>
          </p:nvPr>
        </p:nvSpPr>
        <p:spPr/>
        <p:txBody>
          <a:bodyPr>
            <a:normAutofit fontScale="92500" lnSpcReduction="10000"/>
          </a:bodyPr>
          <a:lstStyle/>
          <a:p>
            <a:r>
              <a:rPr lang="en-US" dirty="0"/>
              <a:t>1. White Hat Hacker</a:t>
            </a:r>
          </a:p>
          <a:p>
            <a:r>
              <a:rPr lang="en-US" dirty="0"/>
              <a:t>White hat hackers are the ethical hackers who use their skills to discover loopholes in existing cybersecurity measures to help fix them. </a:t>
            </a:r>
          </a:p>
          <a:p>
            <a:r>
              <a:rPr lang="en-US" dirty="0"/>
              <a:t>These individuals are in high demand from companies that routinely handle sensitive data, in addition to government agencies that are responsible for national security. In the current internet era, white hat hackers are in high demand since the number of cybercrimes has increased drastically.</a:t>
            </a:r>
          </a:p>
          <a:p>
            <a:r>
              <a:rPr lang="en-US" dirty="0"/>
              <a:t>Private corporations often recruit white hat hackers as a part of an in-house IT security team. White hat hackers may also work as freelance cybersecurity consultants and participate in bug bounty programs.</a:t>
            </a:r>
            <a:endParaRPr lang="en-GB" dirty="0"/>
          </a:p>
        </p:txBody>
      </p:sp>
    </p:spTree>
    <p:extLst>
      <p:ext uri="{BB962C8B-B14F-4D97-AF65-F5344CB8AC3E}">
        <p14:creationId xmlns:p14="http://schemas.microsoft.com/office/powerpoint/2010/main" val="28238178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1027">
            <a:extLst>
              <a:ext uri="{FF2B5EF4-FFF2-40B4-BE49-F238E27FC236}">
                <a16:creationId xmlns:a16="http://schemas.microsoft.com/office/drawing/2014/main" id="{873B55D0-771D-D78D-3882-DA6D630FF68F}"/>
              </a:ext>
            </a:extLst>
          </p:cNvPr>
          <p:cNvSpPr txBox="1">
            <a:spLocks noChangeArrowheads="1"/>
          </p:cNvSpPr>
          <p:nvPr/>
        </p:nvSpPr>
        <p:spPr bwMode="auto">
          <a:xfrm>
            <a:off x="440267" y="1527152"/>
            <a:ext cx="8229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chemeClr val="accent2"/>
                </a:solidFill>
                <a:latin typeface="+mj-lt"/>
              </a:rPr>
              <a:t>Much of Incident Response will depend on your Security Policy.</a:t>
            </a:r>
          </a:p>
          <a:p>
            <a:r>
              <a:rPr lang="en-US" altLang="en-US" sz="2400" dirty="0">
                <a:solidFill>
                  <a:schemeClr val="accent2"/>
                </a:solidFill>
                <a:latin typeface="+mj-lt"/>
              </a:rPr>
              <a:t>Don’t have one?  Better get one.  CYA (Cover Your Access)</a:t>
            </a:r>
          </a:p>
          <a:p>
            <a:r>
              <a:rPr lang="en-US" altLang="en-US" sz="2400" dirty="0">
                <a:latin typeface="+mj-lt"/>
              </a:rPr>
              <a:t>Acceptable Use.</a:t>
            </a:r>
          </a:p>
          <a:p>
            <a:r>
              <a:rPr lang="en-US" altLang="en-US" sz="2400" dirty="0">
                <a:latin typeface="+mj-lt"/>
              </a:rPr>
              <a:t>	Games.</a:t>
            </a:r>
          </a:p>
          <a:p>
            <a:r>
              <a:rPr lang="en-US" altLang="en-US" sz="2400" dirty="0">
                <a:latin typeface="+mj-lt"/>
              </a:rPr>
              <a:t>	Email.</a:t>
            </a:r>
          </a:p>
          <a:p>
            <a:r>
              <a:rPr lang="en-US" altLang="en-US" sz="2400" dirty="0">
                <a:latin typeface="+mj-lt"/>
              </a:rPr>
              <a:t>	Personal software.</a:t>
            </a:r>
          </a:p>
          <a:p>
            <a:r>
              <a:rPr lang="en-US" altLang="en-US" sz="2400" dirty="0">
                <a:latin typeface="+mj-lt"/>
              </a:rPr>
              <a:t>		Stock watchers.</a:t>
            </a:r>
          </a:p>
          <a:p>
            <a:r>
              <a:rPr lang="en-US" altLang="en-US" sz="2400" dirty="0">
                <a:latin typeface="+mj-lt"/>
              </a:rPr>
              <a:t>		ICQ, AIM, IRC, </a:t>
            </a:r>
            <a:r>
              <a:rPr lang="en-US" altLang="en-US" sz="2400" dirty="0" err="1">
                <a:latin typeface="+mj-lt"/>
              </a:rPr>
              <a:t>etc</a:t>
            </a:r>
            <a:r>
              <a:rPr lang="en-US" altLang="en-US" sz="2400" dirty="0">
                <a:latin typeface="+mj-lt"/>
              </a:rPr>
              <a:t>…</a:t>
            </a:r>
          </a:p>
        </p:txBody>
      </p:sp>
      <p:sp>
        <p:nvSpPr>
          <p:cNvPr id="83972" name="Text Box 1028">
            <a:extLst>
              <a:ext uri="{FF2B5EF4-FFF2-40B4-BE49-F238E27FC236}">
                <a16:creationId xmlns:a16="http://schemas.microsoft.com/office/drawing/2014/main" id="{EFB18A6F-104D-A8EC-46B1-A248E97E7E46}"/>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83973" name="Rectangle 1029">
            <a:extLst>
              <a:ext uri="{FF2B5EF4-FFF2-40B4-BE49-F238E27FC236}">
                <a16:creationId xmlns:a16="http://schemas.microsoft.com/office/drawing/2014/main" id="{85806983-F017-8345-C2C1-63C2B4036127}"/>
              </a:ext>
            </a:extLst>
          </p:cNvPr>
          <p:cNvSpPr>
            <a:spLocks noGrp="1" noChangeArrowheads="1"/>
          </p:cNvSpPr>
          <p:nvPr>
            <p:ph type="title" idx="4294967295"/>
          </p:nvPr>
        </p:nvSpPr>
        <p:spPr bwMode="auto">
          <a:xfrm>
            <a:off x="440267" y="668867"/>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Policy?</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a:extLst>
              <a:ext uri="{FF2B5EF4-FFF2-40B4-BE49-F238E27FC236}">
                <a16:creationId xmlns:a16="http://schemas.microsoft.com/office/drawing/2014/main" id="{1C387256-B9B6-776C-E435-5C61832FBBDD}"/>
              </a:ext>
            </a:extLst>
          </p:cNvPr>
          <p:cNvSpPr txBox="1">
            <a:spLocks noChangeArrowheads="1"/>
          </p:cNvSpPr>
          <p:nvPr/>
        </p:nvSpPr>
        <p:spPr bwMode="auto">
          <a:xfrm>
            <a:off x="478367" y="1481667"/>
            <a:ext cx="805656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chemeClr val="accent2"/>
                </a:solidFill>
                <a:latin typeface="+mj-lt"/>
              </a:rPr>
              <a:t>Much of Incident Response will depend on your Security Policy.</a:t>
            </a:r>
          </a:p>
          <a:p>
            <a:r>
              <a:rPr lang="en-US" altLang="en-US" sz="2400" dirty="0">
                <a:solidFill>
                  <a:schemeClr val="accent2"/>
                </a:solidFill>
                <a:latin typeface="+mj-lt"/>
              </a:rPr>
              <a:t>Don’t have one?  Better get one.  CYA (Cover Your Access)</a:t>
            </a:r>
          </a:p>
          <a:p>
            <a:r>
              <a:rPr lang="en-US" altLang="en-US" sz="2400" dirty="0">
                <a:solidFill>
                  <a:schemeClr val="accent2"/>
                </a:solidFill>
                <a:latin typeface="+mj-lt"/>
              </a:rPr>
              <a:t>Acceptable Use.</a:t>
            </a:r>
          </a:p>
          <a:p>
            <a:r>
              <a:rPr lang="en-US" altLang="en-US" sz="2400" dirty="0">
                <a:latin typeface="+mj-lt"/>
              </a:rPr>
              <a:t>Monitoring.</a:t>
            </a:r>
          </a:p>
          <a:p>
            <a:r>
              <a:rPr lang="en-US" altLang="en-US" sz="2400" dirty="0">
                <a:latin typeface="+mj-lt"/>
              </a:rPr>
              <a:t>	Specify daily monitoring for troubleshooting.</a:t>
            </a:r>
          </a:p>
          <a:p>
            <a:r>
              <a:rPr lang="en-US" altLang="en-US" sz="2400" dirty="0">
                <a:latin typeface="+mj-lt"/>
              </a:rPr>
              <a:t>	Specify ALL traffic WILL be monitored.</a:t>
            </a:r>
          </a:p>
          <a:p>
            <a:r>
              <a:rPr lang="en-US" altLang="en-US" sz="2400" dirty="0">
                <a:latin typeface="+mj-lt"/>
              </a:rPr>
              <a:t>	Do not allow legal opening for invasion of</a:t>
            </a:r>
          </a:p>
          <a:p>
            <a:r>
              <a:rPr lang="en-US" altLang="en-US" sz="2400" dirty="0">
                <a:latin typeface="+mj-lt"/>
              </a:rPr>
              <a:t>		privacy.  Workplace is for business</a:t>
            </a:r>
          </a:p>
          <a:p>
            <a:r>
              <a:rPr lang="en-US" altLang="en-US" sz="2400" dirty="0">
                <a:latin typeface="+mj-lt"/>
              </a:rPr>
              <a:t>		and all business efforts are subject to</a:t>
            </a:r>
          </a:p>
          <a:p>
            <a:r>
              <a:rPr lang="en-US" altLang="en-US" sz="2400" dirty="0">
                <a:latin typeface="+mj-lt"/>
              </a:rPr>
              <a:t>		security measures and perusal to</a:t>
            </a:r>
          </a:p>
          <a:p>
            <a:r>
              <a:rPr lang="en-US" altLang="en-US" sz="2400" dirty="0">
                <a:latin typeface="+mj-lt"/>
              </a:rPr>
              <a:t>		ensure best business practices.</a:t>
            </a:r>
          </a:p>
        </p:txBody>
      </p:sp>
      <p:sp>
        <p:nvSpPr>
          <p:cNvPr id="86020" name="Text Box 4">
            <a:extLst>
              <a:ext uri="{FF2B5EF4-FFF2-40B4-BE49-F238E27FC236}">
                <a16:creationId xmlns:a16="http://schemas.microsoft.com/office/drawing/2014/main" id="{DA66F7A3-F1A5-C261-2F02-1117AEEACAAF}"/>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86021" name="Rectangle 5">
            <a:extLst>
              <a:ext uri="{FF2B5EF4-FFF2-40B4-BE49-F238E27FC236}">
                <a16:creationId xmlns:a16="http://schemas.microsoft.com/office/drawing/2014/main" id="{5D154B32-DCDC-BADC-B4B5-CE99DBA9BA73}"/>
              </a:ext>
            </a:extLst>
          </p:cNvPr>
          <p:cNvSpPr>
            <a:spLocks noGrp="1" noChangeArrowheads="1"/>
          </p:cNvSpPr>
          <p:nvPr>
            <p:ph type="title" idx="4294967295"/>
          </p:nvPr>
        </p:nvSpPr>
        <p:spPr bwMode="auto">
          <a:xfrm>
            <a:off x="478367" y="719667"/>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Policy</a:t>
            </a:r>
            <a:r>
              <a:rPr lang="en-US" altLang="en-US" sz="2800" dirty="0">
                <a:latin typeface="Berlin Sans FB" panose="020E0602020502020306" pitchFamily="34" charset="0"/>
              </a:rPr>
              <a:t>?</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a:extLst>
              <a:ext uri="{FF2B5EF4-FFF2-40B4-BE49-F238E27FC236}">
                <a16:creationId xmlns:a16="http://schemas.microsoft.com/office/drawing/2014/main" id="{8E97764E-AECE-0B34-625B-F020BAD7FB41}"/>
              </a:ext>
            </a:extLst>
          </p:cNvPr>
          <p:cNvSpPr txBox="1">
            <a:spLocks noChangeArrowheads="1"/>
          </p:cNvSpPr>
          <p:nvPr/>
        </p:nvSpPr>
        <p:spPr bwMode="auto">
          <a:xfrm>
            <a:off x="397933" y="1371600"/>
            <a:ext cx="79009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Current Point Of Contact List.</a:t>
            </a:r>
          </a:p>
          <a:p>
            <a:r>
              <a:rPr lang="en-US" altLang="en-US" sz="2400" dirty="0">
                <a:latin typeface="+mj-lt"/>
              </a:rPr>
              <a:t>	Primary number for 24 hour emergency.</a:t>
            </a:r>
          </a:p>
          <a:p>
            <a:r>
              <a:rPr lang="en-US" altLang="en-US" sz="2400" dirty="0">
                <a:latin typeface="+mj-lt"/>
              </a:rPr>
              <a:t>	Email and desk numbers for Security staff.</a:t>
            </a:r>
          </a:p>
          <a:p>
            <a:r>
              <a:rPr lang="en-US" altLang="en-US" sz="2400" dirty="0">
                <a:latin typeface="+mj-lt"/>
              </a:rPr>
              <a:t>	Designed to give all personnel the minimal</a:t>
            </a:r>
          </a:p>
          <a:p>
            <a:r>
              <a:rPr lang="en-US" altLang="en-US" sz="2400" dirty="0">
                <a:latin typeface="+mj-lt"/>
              </a:rPr>
              <a:t>		needed information to respond to an</a:t>
            </a:r>
          </a:p>
          <a:p>
            <a:r>
              <a:rPr lang="en-US" altLang="en-US" sz="2400" dirty="0">
                <a:latin typeface="+mj-lt"/>
              </a:rPr>
              <a:t>		incident or to ask a question.</a:t>
            </a:r>
          </a:p>
          <a:p>
            <a:r>
              <a:rPr lang="en-US" altLang="en-US" sz="2400" dirty="0">
                <a:latin typeface="+mj-lt"/>
              </a:rPr>
              <a:t>	</a:t>
            </a:r>
          </a:p>
        </p:txBody>
      </p:sp>
      <p:sp>
        <p:nvSpPr>
          <p:cNvPr id="79876" name="Text Box 4">
            <a:extLst>
              <a:ext uri="{FF2B5EF4-FFF2-40B4-BE49-F238E27FC236}">
                <a16:creationId xmlns:a16="http://schemas.microsoft.com/office/drawing/2014/main" id="{694A2B44-8B0C-9E7B-066D-2C9A4CB6D19F}"/>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79877" name="Rectangle 5">
            <a:extLst>
              <a:ext uri="{FF2B5EF4-FFF2-40B4-BE49-F238E27FC236}">
                <a16:creationId xmlns:a16="http://schemas.microsoft.com/office/drawing/2014/main" id="{2435C9C9-33E6-E5B1-F064-054991372E17}"/>
              </a:ext>
            </a:extLst>
          </p:cNvPr>
          <p:cNvSpPr>
            <a:spLocks noGrp="1" noChangeArrowheads="1"/>
          </p:cNvSpPr>
          <p:nvPr>
            <p:ph type="title" idx="4294967295"/>
          </p:nvPr>
        </p:nvSpPr>
        <p:spPr bwMode="auto">
          <a:xfrm>
            <a:off x="526521" y="609600"/>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Policy?</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1027">
            <a:extLst>
              <a:ext uri="{FF2B5EF4-FFF2-40B4-BE49-F238E27FC236}">
                <a16:creationId xmlns:a16="http://schemas.microsoft.com/office/drawing/2014/main" id="{E0BF00B6-5887-3E01-7A8A-42A0BFC5D4DE}"/>
              </a:ext>
            </a:extLst>
          </p:cNvPr>
          <p:cNvSpPr txBox="1">
            <a:spLocks noChangeArrowheads="1"/>
          </p:cNvSpPr>
          <p:nvPr/>
        </p:nvSpPr>
        <p:spPr bwMode="auto">
          <a:xfrm>
            <a:off x="520700" y="1495424"/>
            <a:ext cx="97155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solidFill>
                  <a:schemeClr val="accent2"/>
                </a:solidFill>
                <a:latin typeface="+mj-lt"/>
              </a:rPr>
              <a:t>Current Point Of Contact List.</a:t>
            </a:r>
          </a:p>
          <a:p>
            <a:r>
              <a:rPr lang="en-US" altLang="en-US" sz="2400" dirty="0">
                <a:latin typeface="+mj-lt"/>
              </a:rPr>
              <a:t>User Responsibilities.</a:t>
            </a:r>
          </a:p>
          <a:p>
            <a:r>
              <a:rPr lang="en-US" altLang="en-US" sz="2400" dirty="0">
                <a:latin typeface="+mj-lt"/>
              </a:rPr>
              <a:t>	Acceptable use.</a:t>
            </a:r>
          </a:p>
          <a:p>
            <a:r>
              <a:rPr lang="en-US" altLang="en-US" sz="2400" dirty="0">
                <a:latin typeface="+mj-lt"/>
              </a:rPr>
              <a:t>	Software installation.</a:t>
            </a:r>
          </a:p>
          <a:p>
            <a:r>
              <a:rPr lang="en-US" altLang="en-US" sz="2400" dirty="0">
                <a:latin typeface="+mj-lt"/>
              </a:rPr>
              <a:t>	Security reporting.</a:t>
            </a:r>
          </a:p>
          <a:p>
            <a:r>
              <a:rPr lang="en-US" altLang="en-US" sz="2400" dirty="0">
                <a:latin typeface="+mj-lt"/>
              </a:rPr>
              <a:t>	Be aware (weakest link theory is in full effect for security).</a:t>
            </a:r>
          </a:p>
          <a:p>
            <a:r>
              <a:rPr lang="en-US" altLang="en-US" sz="2400" dirty="0">
                <a:solidFill>
                  <a:srgbClr val="CC0000"/>
                </a:solidFill>
                <a:latin typeface="+mj-lt"/>
              </a:rPr>
              <a:t>	</a:t>
            </a:r>
          </a:p>
        </p:txBody>
      </p:sp>
      <p:sp>
        <p:nvSpPr>
          <p:cNvPr id="88068" name="Text Box 1028">
            <a:extLst>
              <a:ext uri="{FF2B5EF4-FFF2-40B4-BE49-F238E27FC236}">
                <a16:creationId xmlns:a16="http://schemas.microsoft.com/office/drawing/2014/main" id="{1095A05B-593A-A411-5455-00415EBFF7E3}"/>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88069" name="Rectangle 1029">
            <a:extLst>
              <a:ext uri="{FF2B5EF4-FFF2-40B4-BE49-F238E27FC236}">
                <a16:creationId xmlns:a16="http://schemas.microsoft.com/office/drawing/2014/main" id="{16E70ACF-F57E-6FD5-ABD5-95FB5410C6B4}"/>
              </a:ext>
            </a:extLst>
          </p:cNvPr>
          <p:cNvSpPr>
            <a:spLocks noGrp="1" noChangeArrowheads="1"/>
          </p:cNvSpPr>
          <p:nvPr>
            <p:ph type="title" idx="4294967295"/>
          </p:nvPr>
        </p:nvSpPr>
        <p:spPr bwMode="auto">
          <a:xfrm>
            <a:off x="520700" y="733424"/>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Policy?</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3">
            <a:extLst>
              <a:ext uri="{FF2B5EF4-FFF2-40B4-BE49-F238E27FC236}">
                <a16:creationId xmlns:a16="http://schemas.microsoft.com/office/drawing/2014/main" id="{FFB5FA17-721E-9343-87B8-AF4FAE12ABD4}"/>
              </a:ext>
            </a:extLst>
          </p:cNvPr>
          <p:cNvSpPr txBox="1">
            <a:spLocks noChangeArrowheads="1"/>
          </p:cNvSpPr>
          <p:nvPr/>
        </p:nvSpPr>
        <p:spPr bwMode="auto">
          <a:xfrm>
            <a:off x="546101" y="1375833"/>
            <a:ext cx="913976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solidFill>
                  <a:schemeClr val="accent2"/>
                </a:solidFill>
                <a:latin typeface="+mj-lt"/>
              </a:rPr>
              <a:t>Current Point Of Contact List.</a:t>
            </a:r>
          </a:p>
          <a:p>
            <a:r>
              <a:rPr lang="en-US" altLang="en-US" sz="2400" dirty="0">
                <a:solidFill>
                  <a:schemeClr val="accent2"/>
                </a:solidFill>
                <a:latin typeface="+mj-lt"/>
              </a:rPr>
              <a:t>User Responsibilities.</a:t>
            </a:r>
          </a:p>
          <a:p>
            <a:r>
              <a:rPr lang="en-US" altLang="en-US" sz="2400" dirty="0">
                <a:latin typeface="+mj-lt"/>
              </a:rPr>
              <a:t>Technician/System Administrator Responsibilities.</a:t>
            </a:r>
          </a:p>
          <a:p>
            <a:r>
              <a:rPr lang="en-US" altLang="en-US" sz="2400" dirty="0">
                <a:latin typeface="+mj-lt"/>
              </a:rPr>
              <a:t>	Follow all user responsibilities.</a:t>
            </a:r>
          </a:p>
          <a:p>
            <a:r>
              <a:rPr lang="en-US" altLang="en-US" sz="2400" dirty="0">
                <a:latin typeface="+mj-lt"/>
              </a:rPr>
              <a:t>	Lead by example when ever possible.</a:t>
            </a:r>
          </a:p>
          <a:p>
            <a:r>
              <a:rPr lang="en-US" altLang="en-US" sz="2400" dirty="0">
                <a:latin typeface="+mj-lt"/>
              </a:rPr>
              <a:t>	Report any potential violations to Security.</a:t>
            </a:r>
          </a:p>
          <a:p>
            <a:r>
              <a:rPr lang="en-US" altLang="en-US" sz="2400" dirty="0">
                <a:latin typeface="+mj-lt"/>
              </a:rPr>
              <a:t>	Assist security in matters regarding their </a:t>
            </a:r>
            <a:br>
              <a:rPr lang="en-US" altLang="en-US" sz="2400" dirty="0">
                <a:latin typeface="+mj-lt"/>
              </a:rPr>
            </a:br>
            <a:r>
              <a:rPr lang="en-US" altLang="en-US" sz="2400" dirty="0">
                <a:latin typeface="+mj-lt"/>
              </a:rPr>
              <a:t>	area of expertise.</a:t>
            </a:r>
          </a:p>
          <a:p>
            <a:r>
              <a:rPr lang="en-US" altLang="en-US" sz="2400" dirty="0">
                <a:latin typeface="+mj-lt"/>
              </a:rPr>
              <a:t>	Keep investigations highly confidential.</a:t>
            </a:r>
          </a:p>
          <a:p>
            <a:r>
              <a:rPr lang="en-US" altLang="en-US" sz="2400" dirty="0">
                <a:latin typeface="+mj-lt"/>
              </a:rPr>
              <a:t>	Monitor and archive all logs.</a:t>
            </a:r>
          </a:p>
          <a:p>
            <a:r>
              <a:rPr lang="en-US" altLang="en-US" sz="2400" dirty="0">
                <a:latin typeface="+mj-lt"/>
              </a:rPr>
              <a:t>	Be aware (technical expertise is only of value if used).</a:t>
            </a:r>
          </a:p>
        </p:txBody>
      </p:sp>
      <p:sp>
        <p:nvSpPr>
          <p:cNvPr id="90116" name="Text Box 4">
            <a:extLst>
              <a:ext uri="{FF2B5EF4-FFF2-40B4-BE49-F238E27FC236}">
                <a16:creationId xmlns:a16="http://schemas.microsoft.com/office/drawing/2014/main" id="{3C77D6E6-F797-0069-F428-8AE219C1A137}"/>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90117" name="Rectangle 5">
            <a:extLst>
              <a:ext uri="{FF2B5EF4-FFF2-40B4-BE49-F238E27FC236}">
                <a16:creationId xmlns:a16="http://schemas.microsoft.com/office/drawing/2014/main" id="{B57D45E4-01E6-3E0D-FDDD-A0C851E968C7}"/>
              </a:ext>
            </a:extLst>
          </p:cNvPr>
          <p:cNvSpPr>
            <a:spLocks noGrp="1" noChangeArrowheads="1"/>
          </p:cNvSpPr>
          <p:nvPr>
            <p:ph type="title" idx="4294967295"/>
          </p:nvPr>
        </p:nvSpPr>
        <p:spPr bwMode="auto">
          <a:xfrm>
            <a:off x="546101" y="613833"/>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Policy?</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a:extLst>
              <a:ext uri="{FF2B5EF4-FFF2-40B4-BE49-F238E27FC236}">
                <a16:creationId xmlns:a16="http://schemas.microsoft.com/office/drawing/2014/main" id="{F012C324-6521-167F-FE56-5D89963481F0}"/>
              </a:ext>
            </a:extLst>
          </p:cNvPr>
          <p:cNvSpPr txBox="1">
            <a:spLocks noChangeArrowheads="1"/>
          </p:cNvSpPr>
          <p:nvPr/>
        </p:nvSpPr>
        <p:spPr bwMode="auto">
          <a:xfrm>
            <a:off x="546101" y="1371600"/>
            <a:ext cx="777081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chemeClr val="accent2"/>
                </a:solidFill>
                <a:latin typeface="+mj-lt"/>
              </a:rPr>
              <a:t>Current Point Of Contact List.</a:t>
            </a:r>
          </a:p>
          <a:p>
            <a:r>
              <a:rPr lang="en-US" altLang="en-US" sz="2400" dirty="0">
                <a:solidFill>
                  <a:schemeClr val="accent2"/>
                </a:solidFill>
                <a:latin typeface="+mj-lt"/>
              </a:rPr>
              <a:t>User Responsibilities.</a:t>
            </a:r>
          </a:p>
          <a:p>
            <a:r>
              <a:rPr lang="en-US" altLang="en-US" sz="2400" dirty="0">
                <a:latin typeface="+mj-lt"/>
              </a:rPr>
              <a:t>Technician/System Administrator Responsibilities.</a:t>
            </a:r>
          </a:p>
          <a:p>
            <a:r>
              <a:rPr lang="en-US" altLang="en-US" sz="2400" dirty="0">
                <a:latin typeface="+mj-lt"/>
              </a:rPr>
              <a:t>Security Officer(s)/Manager(s) Responsibilities.</a:t>
            </a:r>
          </a:p>
          <a:p>
            <a:r>
              <a:rPr lang="en-US" altLang="en-US" sz="2400" dirty="0">
                <a:latin typeface="+mj-lt"/>
              </a:rPr>
              <a:t>	Lead by example.</a:t>
            </a:r>
          </a:p>
          <a:p>
            <a:r>
              <a:rPr lang="en-US" altLang="en-US" sz="2400" dirty="0">
                <a:latin typeface="+mj-lt"/>
              </a:rPr>
              <a:t>	Monitor logs/reports.</a:t>
            </a:r>
          </a:p>
          <a:p>
            <a:r>
              <a:rPr lang="en-US" altLang="en-US" sz="2400" dirty="0">
                <a:latin typeface="+mj-lt"/>
              </a:rPr>
              <a:t>	Provide for on call duties.</a:t>
            </a:r>
          </a:p>
          <a:p>
            <a:r>
              <a:rPr lang="en-US" altLang="en-US" sz="2400" dirty="0">
                <a:latin typeface="+mj-lt"/>
              </a:rPr>
              <a:t>	Open door/email policy.</a:t>
            </a:r>
          </a:p>
          <a:p>
            <a:r>
              <a:rPr lang="en-US" altLang="en-US" sz="2400" dirty="0">
                <a:latin typeface="+mj-lt"/>
              </a:rPr>
              <a:t>	Communicate.</a:t>
            </a:r>
          </a:p>
          <a:p>
            <a:r>
              <a:rPr lang="en-US" altLang="en-US" sz="2400" dirty="0">
                <a:latin typeface="+mj-lt"/>
              </a:rPr>
              <a:t>	Educate the masses.</a:t>
            </a:r>
          </a:p>
          <a:p>
            <a:r>
              <a:rPr lang="en-US" altLang="en-US" sz="2400" dirty="0">
                <a:latin typeface="+mj-lt"/>
              </a:rPr>
              <a:t>	Educate self daily.</a:t>
            </a:r>
          </a:p>
          <a:p>
            <a:r>
              <a:rPr lang="en-US" altLang="en-US" sz="2400" dirty="0">
                <a:latin typeface="+mj-lt"/>
              </a:rPr>
              <a:t>	Be aware (or be compromised).</a:t>
            </a:r>
            <a:r>
              <a:rPr lang="en-US" altLang="en-US" sz="2400" dirty="0">
                <a:solidFill>
                  <a:srgbClr val="CC0000"/>
                </a:solidFill>
                <a:latin typeface="+mj-lt"/>
              </a:rPr>
              <a:t>	</a:t>
            </a:r>
          </a:p>
        </p:txBody>
      </p:sp>
      <p:sp>
        <p:nvSpPr>
          <p:cNvPr id="106500" name="Text Box 4">
            <a:extLst>
              <a:ext uri="{FF2B5EF4-FFF2-40B4-BE49-F238E27FC236}">
                <a16:creationId xmlns:a16="http://schemas.microsoft.com/office/drawing/2014/main" id="{3F0C0C03-CFCC-9D73-833C-28D02DFF8A4E}"/>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06501" name="Rectangle 5">
            <a:extLst>
              <a:ext uri="{FF2B5EF4-FFF2-40B4-BE49-F238E27FC236}">
                <a16:creationId xmlns:a16="http://schemas.microsoft.com/office/drawing/2014/main" id="{54F0E8E6-599C-16CB-07F0-6A3641AE0A69}"/>
              </a:ext>
            </a:extLst>
          </p:cNvPr>
          <p:cNvSpPr>
            <a:spLocks noGrp="1" noChangeArrowheads="1"/>
          </p:cNvSpPr>
          <p:nvPr>
            <p:ph type="title" idx="4294967295"/>
          </p:nvPr>
        </p:nvSpPr>
        <p:spPr bwMode="auto">
          <a:xfrm>
            <a:off x="546101" y="609600"/>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Policy?</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3">
            <a:extLst>
              <a:ext uri="{FF2B5EF4-FFF2-40B4-BE49-F238E27FC236}">
                <a16:creationId xmlns:a16="http://schemas.microsoft.com/office/drawing/2014/main" id="{93F5B238-C739-828A-75DD-05E052C8BDBA}"/>
              </a:ext>
            </a:extLst>
          </p:cNvPr>
          <p:cNvSpPr txBox="1">
            <a:spLocks noChangeArrowheads="1"/>
          </p:cNvSpPr>
          <p:nvPr/>
        </p:nvSpPr>
        <p:spPr bwMode="auto">
          <a:xfrm>
            <a:off x="440267" y="1402744"/>
            <a:ext cx="78946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Policy is worthless unless implemented.</a:t>
            </a:r>
          </a:p>
          <a:p>
            <a:r>
              <a:rPr lang="en-US" altLang="en-US" sz="2400" dirty="0">
                <a:latin typeface="+mj-lt"/>
              </a:rPr>
              <a:t>	What good is a library that is locked?</a:t>
            </a:r>
          </a:p>
          <a:p>
            <a:r>
              <a:rPr lang="en-US" altLang="en-US" sz="2400" dirty="0">
                <a:latin typeface="+mj-lt"/>
              </a:rPr>
              <a:t>	What good are laws that are not enforced?</a:t>
            </a:r>
          </a:p>
          <a:p>
            <a:r>
              <a:rPr lang="en-US" altLang="en-US" sz="2400" dirty="0">
                <a:latin typeface="+mj-lt"/>
              </a:rPr>
              <a:t>	What good is a policy that is not updated?</a:t>
            </a:r>
            <a:endParaRPr lang="en-US" altLang="en-US" sz="3600" dirty="0">
              <a:latin typeface="+mj-lt"/>
            </a:endParaRPr>
          </a:p>
        </p:txBody>
      </p:sp>
      <p:sp>
        <p:nvSpPr>
          <p:cNvPr id="92164" name="Text Box 4">
            <a:extLst>
              <a:ext uri="{FF2B5EF4-FFF2-40B4-BE49-F238E27FC236}">
                <a16:creationId xmlns:a16="http://schemas.microsoft.com/office/drawing/2014/main" id="{7C74DE40-295D-35D2-F214-0AE91E34F0EB}"/>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92165" name="Rectangle 5">
            <a:extLst>
              <a:ext uri="{FF2B5EF4-FFF2-40B4-BE49-F238E27FC236}">
                <a16:creationId xmlns:a16="http://schemas.microsoft.com/office/drawing/2014/main" id="{8F0C19E6-DEBB-F86F-D6E6-04B8919E9426}"/>
              </a:ext>
            </a:extLst>
          </p:cNvPr>
          <p:cNvSpPr>
            <a:spLocks noGrp="1" noChangeArrowheads="1"/>
          </p:cNvSpPr>
          <p:nvPr>
            <p:ph type="title" idx="4294967295"/>
          </p:nvPr>
        </p:nvSpPr>
        <p:spPr bwMode="auto">
          <a:xfrm>
            <a:off x="440267" y="711200"/>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Educate.</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3">
            <a:extLst>
              <a:ext uri="{FF2B5EF4-FFF2-40B4-BE49-F238E27FC236}">
                <a16:creationId xmlns:a16="http://schemas.microsoft.com/office/drawing/2014/main" id="{E3A5F4DF-91D2-2745-1D23-4D29F43B1E6A}"/>
              </a:ext>
            </a:extLst>
          </p:cNvPr>
          <p:cNvSpPr txBox="1">
            <a:spLocks noChangeArrowheads="1"/>
          </p:cNvSpPr>
          <p:nvPr/>
        </p:nvSpPr>
        <p:spPr bwMode="auto">
          <a:xfrm>
            <a:off x="223059" y="1475509"/>
            <a:ext cx="816451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chemeClr val="accent2"/>
                </a:solidFill>
                <a:latin typeface="+mj-lt"/>
              </a:rPr>
              <a:t>Policy is worthless unless implemented.</a:t>
            </a:r>
          </a:p>
          <a:p>
            <a:r>
              <a:rPr lang="en-US" altLang="en-US" sz="2400" dirty="0">
                <a:latin typeface="+mj-lt"/>
              </a:rPr>
              <a:t>The users must have easy access to policy.</a:t>
            </a:r>
          </a:p>
          <a:p>
            <a:r>
              <a:rPr lang="en-US" altLang="en-US" sz="2400" dirty="0">
                <a:latin typeface="+mj-lt"/>
              </a:rPr>
              <a:t>	All new users should be required to read</a:t>
            </a:r>
          </a:p>
          <a:p>
            <a:r>
              <a:rPr lang="en-US" altLang="en-US" sz="2400" dirty="0">
                <a:latin typeface="+mj-lt"/>
              </a:rPr>
              <a:t>		Policy at hire and sign acceptance.</a:t>
            </a:r>
          </a:p>
          <a:p>
            <a:r>
              <a:rPr lang="en-US" altLang="en-US" sz="2400" dirty="0">
                <a:latin typeface="+mj-lt"/>
              </a:rPr>
              <a:t>	Policy should be kept easily available.</a:t>
            </a:r>
          </a:p>
          <a:p>
            <a:r>
              <a:rPr lang="en-US" altLang="en-US" sz="2400" dirty="0">
                <a:latin typeface="+mj-lt"/>
              </a:rPr>
              <a:t>		Online (Read only).</a:t>
            </a:r>
          </a:p>
          <a:p>
            <a:r>
              <a:rPr lang="en-US" altLang="en-US" sz="2400" dirty="0">
                <a:latin typeface="+mj-lt"/>
              </a:rPr>
              <a:t>		Hard copy (HR, Security Office,</a:t>
            </a:r>
          </a:p>
          <a:p>
            <a:r>
              <a:rPr lang="en-US" altLang="en-US" sz="2400" dirty="0">
                <a:latin typeface="+mj-lt"/>
              </a:rPr>
              <a:t>			Library, </a:t>
            </a:r>
            <a:r>
              <a:rPr lang="en-US" altLang="en-US" sz="2400" dirty="0" err="1">
                <a:latin typeface="+mj-lt"/>
              </a:rPr>
              <a:t>etc</a:t>
            </a:r>
            <a:r>
              <a:rPr lang="en-US" altLang="en-US" sz="2400" dirty="0">
                <a:latin typeface="+mj-lt"/>
              </a:rPr>
              <a:t>…)</a:t>
            </a:r>
          </a:p>
          <a:p>
            <a:r>
              <a:rPr lang="en-US" altLang="en-US" sz="2400" dirty="0">
                <a:latin typeface="+mj-lt"/>
              </a:rPr>
              <a:t>	A system for suggestions should be available.</a:t>
            </a:r>
          </a:p>
          <a:p>
            <a:r>
              <a:rPr lang="en-US" altLang="en-US" sz="2400" dirty="0">
                <a:latin typeface="+mj-lt"/>
              </a:rPr>
              <a:t>	All memorandums that affect security should</a:t>
            </a:r>
          </a:p>
          <a:p>
            <a:r>
              <a:rPr lang="en-US" altLang="en-US" sz="2400" dirty="0">
                <a:latin typeface="+mj-lt"/>
              </a:rPr>
              <a:t>		be included in Policy.</a:t>
            </a:r>
          </a:p>
        </p:txBody>
      </p:sp>
      <p:sp>
        <p:nvSpPr>
          <p:cNvPr id="94212" name="Text Box 4">
            <a:extLst>
              <a:ext uri="{FF2B5EF4-FFF2-40B4-BE49-F238E27FC236}">
                <a16:creationId xmlns:a16="http://schemas.microsoft.com/office/drawing/2014/main" id="{245C356A-3295-7DDC-B7AC-48EB132628F3}"/>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94213" name="Rectangle 5">
            <a:extLst>
              <a:ext uri="{FF2B5EF4-FFF2-40B4-BE49-F238E27FC236}">
                <a16:creationId xmlns:a16="http://schemas.microsoft.com/office/drawing/2014/main" id="{448FFD46-2071-6258-29E2-1C3D7A47BD8F}"/>
              </a:ext>
            </a:extLst>
          </p:cNvPr>
          <p:cNvSpPr>
            <a:spLocks noGrp="1" noChangeArrowheads="1"/>
          </p:cNvSpPr>
          <p:nvPr>
            <p:ph type="title" idx="4294967295"/>
          </p:nvPr>
        </p:nvSpPr>
        <p:spPr bwMode="auto">
          <a:xfrm>
            <a:off x="281248" y="713509"/>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Educate</a:t>
            </a:r>
            <a:r>
              <a:rPr lang="en-US" altLang="en-US" sz="2800" dirty="0">
                <a:latin typeface="Berlin Sans FB" panose="020E0602020502020306" pitchFamily="34" charset="0"/>
              </a:rPr>
              <a:t>.</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3">
            <a:extLst>
              <a:ext uri="{FF2B5EF4-FFF2-40B4-BE49-F238E27FC236}">
                <a16:creationId xmlns:a16="http://schemas.microsoft.com/office/drawing/2014/main" id="{13D9BB61-D144-74A6-9B05-ED3855862DEB}"/>
              </a:ext>
            </a:extLst>
          </p:cNvPr>
          <p:cNvSpPr txBox="1">
            <a:spLocks noChangeArrowheads="1"/>
          </p:cNvSpPr>
          <p:nvPr/>
        </p:nvSpPr>
        <p:spPr bwMode="auto">
          <a:xfrm>
            <a:off x="721823" y="1404851"/>
            <a:ext cx="809307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chemeClr val="accent2"/>
                </a:solidFill>
                <a:latin typeface="+mj-lt"/>
              </a:rPr>
              <a:t>Policy is worthless unless implemented.</a:t>
            </a:r>
          </a:p>
          <a:p>
            <a:r>
              <a:rPr lang="en-US" altLang="en-US" sz="2400" dirty="0">
                <a:solidFill>
                  <a:schemeClr val="accent2"/>
                </a:solidFill>
                <a:latin typeface="+mj-lt"/>
              </a:rPr>
              <a:t>The users must have easy access to policy.</a:t>
            </a:r>
          </a:p>
          <a:p>
            <a:r>
              <a:rPr lang="en-US" altLang="en-US" sz="2400" dirty="0">
                <a:solidFill>
                  <a:schemeClr val="accent2"/>
                </a:solidFill>
                <a:latin typeface="+mj-lt"/>
              </a:rPr>
              <a:t>The policy needs to be explained to users.</a:t>
            </a:r>
          </a:p>
          <a:p>
            <a:r>
              <a:rPr lang="en-US" altLang="en-US" sz="2400" dirty="0">
                <a:latin typeface="+mj-lt"/>
              </a:rPr>
              <a:t>The policy needs to be supported by Management.</a:t>
            </a:r>
          </a:p>
          <a:p>
            <a:r>
              <a:rPr lang="en-US" altLang="en-US" sz="2400" dirty="0">
                <a:latin typeface="+mj-lt"/>
              </a:rPr>
              <a:t>	The highest level needs to sign off on policy.</a:t>
            </a:r>
          </a:p>
          <a:p>
            <a:r>
              <a:rPr lang="en-US" altLang="en-US" sz="2400" dirty="0">
                <a:latin typeface="+mj-lt"/>
              </a:rPr>
              <a:t>	All members are subject to policy.</a:t>
            </a:r>
          </a:p>
          <a:p>
            <a:r>
              <a:rPr lang="en-US" altLang="en-US" sz="2400" dirty="0">
                <a:latin typeface="+mj-lt"/>
              </a:rPr>
              <a:t>	It is at the higher levels that the larger</a:t>
            </a:r>
          </a:p>
          <a:p>
            <a:r>
              <a:rPr lang="en-US" altLang="en-US" sz="2400" dirty="0">
                <a:latin typeface="+mj-lt"/>
              </a:rPr>
              <a:t>		“Incidents” can be found.</a:t>
            </a:r>
          </a:p>
          <a:p>
            <a:r>
              <a:rPr lang="en-US" altLang="en-US" sz="2400" dirty="0">
                <a:latin typeface="+mj-lt"/>
              </a:rPr>
              <a:t>	No favorites.</a:t>
            </a:r>
          </a:p>
          <a:p>
            <a:r>
              <a:rPr lang="en-US" altLang="en-US" sz="2400" dirty="0">
                <a:latin typeface="+mj-lt"/>
              </a:rPr>
              <a:t>	“Iron Clad” policies backed by weak</a:t>
            </a:r>
          </a:p>
          <a:p>
            <a:r>
              <a:rPr lang="en-US" altLang="en-US" sz="2400" dirty="0">
                <a:latin typeface="+mj-lt"/>
              </a:rPr>
              <a:t>		enforcement leads to ridicule.</a:t>
            </a:r>
          </a:p>
        </p:txBody>
      </p:sp>
      <p:sp>
        <p:nvSpPr>
          <p:cNvPr id="98308" name="Text Box 4">
            <a:extLst>
              <a:ext uri="{FF2B5EF4-FFF2-40B4-BE49-F238E27FC236}">
                <a16:creationId xmlns:a16="http://schemas.microsoft.com/office/drawing/2014/main" id="{D0B692E2-1136-6892-AE89-9DCFF9D1CAD7}"/>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98309" name="Rectangle 5">
            <a:extLst>
              <a:ext uri="{FF2B5EF4-FFF2-40B4-BE49-F238E27FC236}">
                <a16:creationId xmlns:a16="http://schemas.microsoft.com/office/drawing/2014/main" id="{7A13D026-5EED-30B3-B829-3F54F4B436F1}"/>
              </a:ext>
            </a:extLst>
          </p:cNvPr>
          <p:cNvSpPr>
            <a:spLocks noGrp="1" noChangeArrowheads="1"/>
          </p:cNvSpPr>
          <p:nvPr>
            <p:ph type="title" idx="4294967295"/>
          </p:nvPr>
        </p:nvSpPr>
        <p:spPr bwMode="auto">
          <a:xfrm>
            <a:off x="268778" y="642851"/>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Educate.</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1027">
            <a:extLst>
              <a:ext uri="{FF2B5EF4-FFF2-40B4-BE49-F238E27FC236}">
                <a16:creationId xmlns:a16="http://schemas.microsoft.com/office/drawing/2014/main" id="{3292EFC7-220A-D763-D059-A8EC8797C602}"/>
              </a:ext>
            </a:extLst>
          </p:cNvPr>
          <p:cNvSpPr txBox="1">
            <a:spLocks noChangeArrowheads="1"/>
          </p:cNvSpPr>
          <p:nvPr/>
        </p:nvSpPr>
        <p:spPr bwMode="auto">
          <a:xfrm>
            <a:off x="235528" y="1458884"/>
            <a:ext cx="80930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chemeClr val="accent2"/>
                </a:solidFill>
                <a:latin typeface="+mj-lt"/>
              </a:rPr>
              <a:t>Policy is worthless unless implemented.</a:t>
            </a:r>
          </a:p>
          <a:p>
            <a:r>
              <a:rPr lang="en-US" altLang="en-US" sz="2400" dirty="0">
                <a:solidFill>
                  <a:schemeClr val="accent2"/>
                </a:solidFill>
                <a:latin typeface="+mj-lt"/>
              </a:rPr>
              <a:t>The users must have easy access to policy.</a:t>
            </a:r>
          </a:p>
          <a:p>
            <a:r>
              <a:rPr lang="en-US" altLang="en-US" sz="2400" dirty="0">
                <a:solidFill>
                  <a:schemeClr val="accent2"/>
                </a:solidFill>
                <a:latin typeface="+mj-lt"/>
              </a:rPr>
              <a:t>The policy needs to be explained to users.</a:t>
            </a:r>
          </a:p>
          <a:p>
            <a:r>
              <a:rPr lang="en-US" altLang="en-US" sz="2400" dirty="0">
                <a:solidFill>
                  <a:schemeClr val="accent2"/>
                </a:solidFill>
                <a:latin typeface="+mj-lt"/>
              </a:rPr>
              <a:t>The policy needs to be supported by Management.</a:t>
            </a:r>
          </a:p>
          <a:p>
            <a:r>
              <a:rPr lang="en-US" altLang="en-US" sz="2400" dirty="0">
                <a:latin typeface="+mj-lt"/>
              </a:rPr>
              <a:t>If possible provide small classes.</a:t>
            </a:r>
          </a:p>
          <a:p>
            <a:r>
              <a:rPr lang="en-US" altLang="en-US" sz="2400" dirty="0">
                <a:latin typeface="+mj-lt"/>
              </a:rPr>
              <a:t>	Anti-virus software.</a:t>
            </a:r>
          </a:p>
          <a:p>
            <a:r>
              <a:rPr lang="en-US" altLang="en-US" sz="2400" dirty="0">
                <a:latin typeface="+mj-lt"/>
              </a:rPr>
              <a:t>	Good Password selection (if needed).</a:t>
            </a:r>
          </a:p>
          <a:p>
            <a:r>
              <a:rPr lang="en-US" altLang="en-US" sz="2400" dirty="0">
                <a:latin typeface="+mj-lt"/>
              </a:rPr>
              <a:t>		Suggest SA’s distribute passwords.</a:t>
            </a:r>
          </a:p>
          <a:p>
            <a:r>
              <a:rPr lang="en-US" altLang="en-US" sz="2400" dirty="0">
                <a:latin typeface="+mj-lt"/>
              </a:rPr>
              <a:t>	Computer access.</a:t>
            </a:r>
          </a:p>
          <a:p>
            <a:r>
              <a:rPr lang="en-US" altLang="en-US" sz="2400" dirty="0">
                <a:latin typeface="+mj-lt"/>
              </a:rPr>
              <a:t>	User alertness.</a:t>
            </a:r>
          </a:p>
          <a:p>
            <a:r>
              <a:rPr lang="en-US" altLang="en-US" sz="2400" dirty="0">
                <a:latin typeface="+mj-lt"/>
              </a:rPr>
              <a:t>	Acceptable use.</a:t>
            </a:r>
          </a:p>
          <a:p>
            <a:r>
              <a:rPr lang="en-US" altLang="en-US" sz="2400" dirty="0">
                <a:latin typeface="+mj-lt"/>
              </a:rPr>
              <a:t>	Ignorance is curable. </a:t>
            </a:r>
          </a:p>
        </p:txBody>
      </p:sp>
      <p:sp>
        <p:nvSpPr>
          <p:cNvPr id="100356" name="Text Box 1028">
            <a:extLst>
              <a:ext uri="{FF2B5EF4-FFF2-40B4-BE49-F238E27FC236}">
                <a16:creationId xmlns:a16="http://schemas.microsoft.com/office/drawing/2014/main" id="{18EBFC5B-0E23-4277-B797-2207C8D216CF}"/>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00357" name="Rectangle 1029">
            <a:extLst>
              <a:ext uri="{FF2B5EF4-FFF2-40B4-BE49-F238E27FC236}">
                <a16:creationId xmlns:a16="http://schemas.microsoft.com/office/drawing/2014/main" id="{79A79037-2880-BABD-D573-743EF7E7CB32}"/>
              </a:ext>
            </a:extLst>
          </p:cNvPr>
          <p:cNvSpPr>
            <a:spLocks noGrp="1" noChangeArrowheads="1"/>
          </p:cNvSpPr>
          <p:nvPr>
            <p:ph type="title" idx="4294967295"/>
          </p:nvPr>
        </p:nvSpPr>
        <p:spPr bwMode="auto">
          <a:xfrm>
            <a:off x="181494" y="696884"/>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Educate.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44FF-A50E-7E45-641F-E5F358FC6E9B}"/>
              </a:ext>
            </a:extLst>
          </p:cNvPr>
          <p:cNvSpPr>
            <a:spLocks noGrp="1"/>
          </p:cNvSpPr>
          <p:nvPr>
            <p:ph type="title"/>
          </p:nvPr>
        </p:nvSpPr>
        <p:spPr/>
        <p:txBody>
          <a:bodyPr/>
          <a:lstStyle/>
          <a:p>
            <a:r>
              <a:rPr lang="en-GB" dirty="0"/>
              <a:t>Types of Hackers</a:t>
            </a:r>
          </a:p>
        </p:txBody>
      </p:sp>
      <p:sp>
        <p:nvSpPr>
          <p:cNvPr id="3" name="Content Placeholder 2">
            <a:extLst>
              <a:ext uri="{FF2B5EF4-FFF2-40B4-BE49-F238E27FC236}">
                <a16:creationId xmlns:a16="http://schemas.microsoft.com/office/drawing/2014/main" id="{35AF26F7-7F58-AF66-DF81-940DA74AE472}"/>
              </a:ext>
            </a:extLst>
          </p:cNvPr>
          <p:cNvSpPr>
            <a:spLocks noGrp="1"/>
          </p:cNvSpPr>
          <p:nvPr>
            <p:ph idx="1"/>
          </p:nvPr>
        </p:nvSpPr>
        <p:spPr/>
        <p:txBody>
          <a:bodyPr/>
          <a:lstStyle/>
          <a:p>
            <a:r>
              <a:rPr lang="en-US" dirty="0"/>
              <a:t>2. Black Hat Hacker</a:t>
            </a:r>
          </a:p>
          <a:p>
            <a:pPr marL="0" indent="0">
              <a:buNone/>
            </a:pPr>
            <a:endParaRPr lang="en-US" dirty="0"/>
          </a:p>
          <a:p>
            <a:r>
              <a:rPr lang="en-US" dirty="0"/>
              <a:t> Black hat hackers are malicious individuals in cyberspace who try and break into systems &amp; networks to steal confidential information. </a:t>
            </a:r>
          </a:p>
          <a:p>
            <a:endParaRPr lang="en-US" dirty="0"/>
          </a:p>
          <a:p>
            <a:r>
              <a:rPr lang="en-US" dirty="0"/>
              <a:t>In addition to stealing, a black hat hacker may also delete or modify certain crucial files to cause disruption and inflict losses. These individuals have stimulated the need for cybersecurity.</a:t>
            </a:r>
            <a:endParaRPr lang="en-GB" dirty="0"/>
          </a:p>
        </p:txBody>
      </p:sp>
    </p:spTree>
    <p:extLst>
      <p:ext uri="{BB962C8B-B14F-4D97-AF65-F5344CB8AC3E}">
        <p14:creationId xmlns:p14="http://schemas.microsoft.com/office/powerpoint/2010/main" val="24382108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Recap Session (15 Mins)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r>
              <a:rPr lang="en-GB" sz="2400" err="1"/>
              <a:t>Xxx</a:t>
            </a:r>
            <a:endParaRPr lang="en-GB" sz="2400"/>
          </a:p>
          <a:p>
            <a:endParaRPr lang="en-GB" sz="2400"/>
          </a:p>
          <a:p>
            <a:r>
              <a:rPr lang="en-GB" sz="2400" err="1"/>
              <a:t>Xxx</a:t>
            </a:r>
            <a:endParaRPr lang="en-GB" sz="2400"/>
          </a:p>
          <a:p>
            <a:endParaRPr lang="en-GB" sz="2400"/>
          </a:p>
          <a:p>
            <a:r>
              <a:rPr lang="en-GB" sz="2400" err="1"/>
              <a:t>Xxx</a:t>
            </a:r>
            <a:endParaRPr lang="en-GB" sz="2400"/>
          </a:p>
          <a:p>
            <a:endParaRPr lang="en-GB" sz="2400"/>
          </a:p>
          <a:p>
            <a:r>
              <a:rPr lang="en-GB" sz="2400" err="1"/>
              <a:t>Xxx</a:t>
            </a:r>
            <a:endParaRPr lang="en-GB" sz="2400"/>
          </a:p>
          <a:p>
            <a:endParaRPr lang="en-GB" sz="2400"/>
          </a:p>
          <a:p>
            <a:r>
              <a:rPr lang="en-GB" sz="2400" err="1"/>
              <a:t>Xxx</a:t>
            </a:r>
            <a:endParaRPr lang="en-GB" sz="2400"/>
          </a:p>
          <a:p>
            <a:endParaRPr lang="en-GB"/>
          </a:p>
          <a:p>
            <a:pPr marL="0" indent="0" algn="ctr">
              <a:buNone/>
            </a:pPr>
            <a:endParaRPr lang="en-GB" sz="8800"/>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3082" y="1436157"/>
            <a:ext cx="4705623" cy="4692062"/>
          </a:xfrm>
          <a:prstGeom prst="rect">
            <a:avLst/>
          </a:prstGeom>
        </p:spPr>
      </p:pic>
    </p:spTree>
    <p:extLst>
      <p:ext uri="{BB962C8B-B14F-4D97-AF65-F5344CB8AC3E}">
        <p14:creationId xmlns:p14="http://schemas.microsoft.com/office/powerpoint/2010/main" val="14417712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If you see a slide with this background…</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lgn="ctr">
              <a:buNone/>
            </a:pPr>
            <a:endParaRPr lang="en-GB" sz="8800"/>
          </a:p>
          <a:p>
            <a:pPr marL="0" indent="0">
              <a:buNone/>
            </a:pPr>
            <a:r>
              <a:rPr lang="en-GB" sz="6000"/>
              <a:t>Recap Session</a:t>
            </a:r>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3082" y="1436157"/>
            <a:ext cx="4705623" cy="4692062"/>
          </a:xfrm>
          <a:prstGeom prst="rect">
            <a:avLst/>
          </a:prstGeom>
          <a:ln>
            <a:noFill/>
          </a:ln>
          <a:effectLst>
            <a:softEdge rad="112500"/>
          </a:effectLst>
        </p:spPr>
      </p:pic>
    </p:spTree>
    <p:extLst>
      <p:ext uri="{BB962C8B-B14F-4D97-AF65-F5344CB8AC3E}">
        <p14:creationId xmlns:p14="http://schemas.microsoft.com/office/powerpoint/2010/main" val="306972892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If you see a slide with this background…</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lgn="ctr">
              <a:buNone/>
            </a:pPr>
            <a:endParaRPr lang="en-GB" sz="8800"/>
          </a:p>
          <a:p>
            <a:pPr marL="0" indent="0">
              <a:buNone/>
            </a:pPr>
            <a:r>
              <a:rPr lang="en-GB" sz="6000"/>
              <a:t>Exercises &amp; Labs = </a:t>
            </a:r>
          </a:p>
        </p:txBody>
      </p:sp>
      <p:pic>
        <p:nvPicPr>
          <p:cNvPr id="6" name="Graphic 5" descr="Lightbulb and gear with solid fill">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3082" y="1429377"/>
            <a:ext cx="4705623" cy="4705623"/>
          </a:xfrm>
          <a:prstGeom prst="rect">
            <a:avLst/>
          </a:prstGeom>
        </p:spPr>
      </p:pic>
    </p:spTree>
    <p:extLst>
      <p:ext uri="{BB962C8B-B14F-4D97-AF65-F5344CB8AC3E}">
        <p14:creationId xmlns:p14="http://schemas.microsoft.com/office/powerpoint/2010/main" val="179982581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CBFC-338C-40A5-B7AC-492C1C0E8364}"/>
              </a:ext>
            </a:extLst>
          </p:cNvPr>
          <p:cNvSpPr>
            <a:spLocks noGrp="1"/>
          </p:cNvSpPr>
          <p:nvPr>
            <p:ph type="title"/>
          </p:nvPr>
        </p:nvSpPr>
        <p:spPr/>
        <p:txBody>
          <a:bodyPr/>
          <a:lstStyle/>
          <a:p>
            <a:r>
              <a:rPr lang="en-GB"/>
              <a:t>If you see a slide with this background…</a:t>
            </a:r>
          </a:p>
        </p:txBody>
      </p:sp>
      <p:sp>
        <p:nvSpPr>
          <p:cNvPr id="3" name="Content Placeholder 2">
            <a:extLst>
              <a:ext uri="{FF2B5EF4-FFF2-40B4-BE49-F238E27FC236}">
                <a16:creationId xmlns:a16="http://schemas.microsoft.com/office/drawing/2014/main" id="{4DAEBBF3-2856-436A-B0DD-43FEC7543E1B}"/>
              </a:ext>
            </a:extLst>
          </p:cNvPr>
          <p:cNvSpPr>
            <a:spLocks noGrp="1"/>
          </p:cNvSpPr>
          <p:nvPr>
            <p:ph idx="1"/>
          </p:nvPr>
        </p:nvSpPr>
        <p:spPr>
          <a:xfrm>
            <a:off x="838201" y="1825625"/>
            <a:ext cx="5451281" cy="4351338"/>
          </a:xfrm>
        </p:spPr>
        <p:txBody>
          <a:bodyPr>
            <a:normAutofit/>
          </a:bodyPr>
          <a:lstStyle/>
          <a:p>
            <a:pPr marL="0" indent="0">
              <a:buNone/>
            </a:pPr>
            <a:endParaRPr lang="en-GB"/>
          </a:p>
          <a:p>
            <a:pPr marL="0" indent="0">
              <a:buNone/>
            </a:pPr>
            <a:endParaRPr lang="en-GB"/>
          </a:p>
          <a:p>
            <a:pPr marL="0" indent="0" algn="ctr">
              <a:buNone/>
            </a:pPr>
            <a:r>
              <a:rPr lang="en-GB" sz="6000"/>
              <a:t>Important Information = </a:t>
            </a:r>
          </a:p>
        </p:txBody>
      </p:sp>
      <p:pic>
        <p:nvPicPr>
          <p:cNvPr id="5" name="Graphic 4" descr="Information with solid fill">
            <a:extLst>
              <a:ext uri="{FF2B5EF4-FFF2-40B4-BE49-F238E27FC236}">
                <a16:creationId xmlns:a16="http://schemas.microsoft.com/office/drawing/2014/main" id="{7DD09E31-BBC3-47D8-A8AD-F71C1F4D61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1996" y="1741649"/>
            <a:ext cx="3911057" cy="3911057"/>
          </a:xfrm>
          <a:prstGeom prst="rect">
            <a:avLst/>
          </a:prstGeom>
        </p:spPr>
      </p:pic>
    </p:spTree>
    <p:extLst>
      <p:ext uri="{BB962C8B-B14F-4D97-AF65-F5344CB8AC3E}">
        <p14:creationId xmlns:p14="http://schemas.microsoft.com/office/powerpoint/2010/main" val="296660391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8DD4-4571-3C1B-C4C7-8A2E2C9A482D}"/>
              </a:ext>
            </a:extLst>
          </p:cNvPr>
          <p:cNvSpPr>
            <a:spLocks noGrp="1"/>
          </p:cNvSpPr>
          <p:nvPr>
            <p:ph type="title"/>
          </p:nvPr>
        </p:nvSpPr>
        <p:spPr/>
        <p:txBody>
          <a:bodyPr/>
          <a:lstStyle/>
          <a:p>
            <a:r>
              <a:rPr lang="en-US" dirty="0"/>
              <a:t>What is Incident Response?</a:t>
            </a:r>
            <a:endParaRPr lang="en-GB" dirty="0"/>
          </a:p>
        </p:txBody>
      </p:sp>
      <p:sp>
        <p:nvSpPr>
          <p:cNvPr id="3" name="Content Placeholder 2">
            <a:extLst>
              <a:ext uri="{FF2B5EF4-FFF2-40B4-BE49-F238E27FC236}">
                <a16:creationId xmlns:a16="http://schemas.microsoft.com/office/drawing/2014/main" id="{3E95A8EA-EBA6-6E3F-20B5-07C18214BCDB}"/>
              </a:ext>
            </a:extLst>
          </p:cNvPr>
          <p:cNvSpPr>
            <a:spLocks noGrp="1"/>
          </p:cNvSpPr>
          <p:nvPr>
            <p:ph idx="1"/>
          </p:nvPr>
        </p:nvSpPr>
        <p:spPr/>
        <p:txBody>
          <a:bodyPr>
            <a:normAutofit lnSpcReduction="10000"/>
          </a:bodyPr>
          <a:lstStyle/>
          <a:p>
            <a:r>
              <a:rPr lang="en-US" dirty="0"/>
              <a:t>This is the process of detecting security events that affect network resources and information assets</a:t>
            </a:r>
          </a:p>
          <a:p>
            <a:endParaRPr lang="en-US" dirty="0"/>
          </a:p>
          <a:p>
            <a:r>
              <a:rPr lang="en-US" dirty="0"/>
              <a:t>Taking the appropriate steps to evaluate and clean up what has happened</a:t>
            </a:r>
          </a:p>
          <a:p>
            <a:endParaRPr lang="en-US" dirty="0"/>
          </a:p>
          <a:p>
            <a:r>
              <a:rPr lang="en-US" dirty="0"/>
              <a:t>From the simplest of malware infections to unencrypted laptops which may be lost or stolen, to compromised login credentials and database exposures, both the short- and long-term ramifications of these incidents can have a lasting impact on the business</a:t>
            </a:r>
            <a:endParaRPr lang="en-GB" dirty="0"/>
          </a:p>
        </p:txBody>
      </p:sp>
    </p:spTree>
    <p:extLst>
      <p:ext uri="{BB962C8B-B14F-4D97-AF65-F5344CB8AC3E}">
        <p14:creationId xmlns:p14="http://schemas.microsoft.com/office/powerpoint/2010/main" val="86874421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8B88-F698-7B45-A741-586D7C61575A}"/>
              </a:ext>
            </a:extLst>
          </p:cNvPr>
          <p:cNvSpPr>
            <a:spLocks noGrp="1"/>
          </p:cNvSpPr>
          <p:nvPr>
            <p:ph type="title"/>
          </p:nvPr>
        </p:nvSpPr>
        <p:spPr/>
        <p:txBody>
          <a:bodyPr/>
          <a:lstStyle/>
          <a:p>
            <a:r>
              <a:rPr lang="en-US" dirty="0"/>
              <a:t>Why do you need Incident Response? </a:t>
            </a:r>
            <a:endParaRPr lang="en-GB" dirty="0"/>
          </a:p>
        </p:txBody>
      </p:sp>
      <p:sp>
        <p:nvSpPr>
          <p:cNvPr id="3" name="Content Placeholder 2">
            <a:extLst>
              <a:ext uri="{FF2B5EF4-FFF2-40B4-BE49-F238E27FC236}">
                <a16:creationId xmlns:a16="http://schemas.microsoft.com/office/drawing/2014/main" id="{CBA5013C-4C9A-6E7B-DB24-7E3A8AC1511B}"/>
              </a:ext>
            </a:extLst>
          </p:cNvPr>
          <p:cNvSpPr>
            <a:spLocks noGrp="1"/>
          </p:cNvSpPr>
          <p:nvPr>
            <p:ph idx="1"/>
          </p:nvPr>
        </p:nvSpPr>
        <p:spPr/>
        <p:txBody>
          <a:bodyPr>
            <a:normAutofit lnSpcReduction="10000"/>
          </a:bodyPr>
          <a:lstStyle/>
          <a:p>
            <a:pPr marL="0" indent="0">
              <a:buNone/>
            </a:pPr>
            <a:r>
              <a:rPr lang="en-US" dirty="0"/>
              <a:t>Security breaches can require notification, resulting in;</a:t>
            </a:r>
          </a:p>
          <a:p>
            <a:r>
              <a:rPr lang="en-US" dirty="0"/>
              <a:t> customer distrust, </a:t>
            </a:r>
          </a:p>
          <a:p>
            <a:r>
              <a:rPr lang="en-US" dirty="0"/>
              <a:t>reputation loss, </a:t>
            </a:r>
          </a:p>
          <a:p>
            <a:r>
              <a:rPr lang="en-US" dirty="0"/>
              <a:t>regulatory fines, </a:t>
            </a:r>
          </a:p>
          <a:p>
            <a:r>
              <a:rPr lang="en-US" dirty="0"/>
              <a:t>legal fees </a:t>
            </a:r>
          </a:p>
          <a:p>
            <a:r>
              <a:rPr lang="en-US" dirty="0"/>
              <a:t>and cleanup costs </a:t>
            </a:r>
          </a:p>
          <a:p>
            <a:endParaRPr lang="en-US" dirty="0"/>
          </a:p>
          <a:p>
            <a:pPr marL="0" indent="0">
              <a:buNone/>
            </a:pPr>
            <a:r>
              <a:rPr lang="en-US" dirty="0"/>
              <a:t>And these can all come at once -- in ways that even the most financially secure of businesses can have trouble absorbing</a:t>
            </a:r>
            <a:endParaRPr lang="en-GB" dirty="0"/>
          </a:p>
        </p:txBody>
      </p:sp>
    </p:spTree>
    <p:extLst>
      <p:ext uri="{BB962C8B-B14F-4D97-AF65-F5344CB8AC3E}">
        <p14:creationId xmlns:p14="http://schemas.microsoft.com/office/powerpoint/2010/main" val="327557130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C1A2-AE1D-AC51-7759-C0D2D1B7608B}"/>
              </a:ext>
            </a:extLst>
          </p:cNvPr>
          <p:cNvSpPr>
            <a:spLocks noGrp="1"/>
          </p:cNvSpPr>
          <p:nvPr>
            <p:ph type="title"/>
          </p:nvPr>
        </p:nvSpPr>
        <p:spPr/>
        <p:txBody>
          <a:bodyPr/>
          <a:lstStyle/>
          <a:p>
            <a:r>
              <a:rPr lang="en-US" dirty="0"/>
              <a:t>Why do you need Incident Response? </a:t>
            </a:r>
            <a:endParaRPr lang="en-GB" dirty="0"/>
          </a:p>
        </p:txBody>
      </p:sp>
      <p:sp>
        <p:nvSpPr>
          <p:cNvPr id="3" name="Content Placeholder 2">
            <a:extLst>
              <a:ext uri="{FF2B5EF4-FFF2-40B4-BE49-F238E27FC236}">
                <a16:creationId xmlns:a16="http://schemas.microsoft.com/office/drawing/2014/main" id="{18B0F3AD-5B7E-D953-7052-234E8D17E1E3}"/>
              </a:ext>
            </a:extLst>
          </p:cNvPr>
          <p:cNvSpPr>
            <a:spLocks noGrp="1"/>
          </p:cNvSpPr>
          <p:nvPr>
            <p:ph idx="1"/>
          </p:nvPr>
        </p:nvSpPr>
        <p:spPr/>
        <p:txBody>
          <a:bodyPr>
            <a:normAutofit fontScale="77500" lnSpcReduction="20000"/>
          </a:bodyPr>
          <a:lstStyle/>
          <a:p>
            <a:r>
              <a:rPr lang="en-US" dirty="0"/>
              <a:t>Networks, software and end users can only reach a certain level of resilience </a:t>
            </a:r>
          </a:p>
          <a:p>
            <a:endParaRPr lang="en-US" dirty="0"/>
          </a:p>
          <a:p>
            <a:r>
              <a:rPr lang="en-US" dirty="0"/>
              <a:t>Oversights will occur, and mistakes will happen </a:t>
            </a:r>
          </a:p>
          <a:p>
            <a:endParaRPr lang="en-US" dirty="0"/>
          </a:p>
          <a:p>
            <a:r>
              <a:rPr lang="en-US" dirty="0"/>
              <a:t>What matters is what you have done, in advance, to </a:t>
            </a:r>
            <a:r>
              <a:rPr lang="en-US" dirty="0" err="1"/>
              <a:t>minimise</a:t>
            </a:r>
            <a:r>
              <a:rPr lang="en-US" dirty="0"/>
              <a:t> the impact of a security incident on your </a:t>
            </a:r>
            <a:r>
              <a:rPr lang="en-US" dirty="0" err="1"/>
              <a:t>organisation</a:t>
            </a:r>
            <a:r>
              <a:rPr lang="en-US" dirty="0"/>
              <a:t> </a:t>
            </a:r>
          </a:p>
          <a:p>
            <a:endParaRPr lang="en-US" dirty="0"/>
          </a:p>
          <a:p>
            <a:r>
              <a:rPr lang="en-US" dirty="0"/>
              <a:t>You cannot prevent hackers from existing, but you can be proactive in prevention and response</a:t>
            </a:r>
          </a:p>
          <a:p>
            <a:endParaRPr lang="en-US" dirty="0"/>
          </a:p>
          <a:p>
            <a:r>
              <a:rPr lang="en-US" dirty="0"/>
              <a:t>having a functional team, the proper technologies and a well written incident response plan are essential for being able to respond to such events in a prompt and professional manner</a:t>
            </a:r>
            <a:endParaRPr lang="en-GB" dirty="0"/>
          </a:p>
        </p:txBody>
      </p:sp>
    </p:spTree>
    <p:extLst>
      <p:ext uri="{BB962C8B-B14F-4D97-AF65-F5344CB8AC3E}">
        <p14:creationId xmlns:p14="http://schemas.microsoft.com/office/powerpoint/2010/main" val="366909235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730B-3FDA-9533-88E9-B3F6B3DC5BDC}"/>
              </a:ext>
            </a:extLst>
          </p:cNvPr>
          <p:cNvSpPr>
            <a:spLocks noGrp="1"/>
          </p:cNvSpPr>
          <p:nvPr>
            <p:ph type="title"/>
          </p:nvPr>
        </p:nvSpPr>
        <p:spPr/>
        <p:txBody>
          <a:bodyPr/>
          <a:lstStyle/>
          <a:p>
            <a:r>
              <a:rPr lang="en-US" dirty="0"/>
              <a:t>Why do you need Incident Response? </a:t>
            </a:r>
            <a:endParaRPr lang="en-GB" dirty="0"/>
          </a:p>
        </p:txBody>
      </p:sp>
      <p:sp>
        <p:nvSpPr>
          <p:cNvPr id="3" name="Content Placeholder 2">
            <a:extLst>
              <a:ext uri="{FF2B5EF4-FFF2-40B4-BE49-F238E27FC236}">
                <a16:creationId xmlns:a16="http://schemas.microsoft.com/office/drawing/2014/main" id="{CB1CDC44-06D9-F6E6-3C33-FF96870FBCE5}"/>
              </a:ext>
            </a:extLst>
          </p:cNvPr>
          <p:cNvSpPr>
            <a:spLocks noGrp="1"/>
          </p:cNvSpPr>
          <p:nvPr>
            <p:ph idx="1"/>
          </p:nvPr>
        </p:nvSpPr>
        <p:spPr/>
        <p:txBody>
          <a:bodyPr>
            <a:normAutofit fontScale="92500" lnSpcReduction="10000"/>
          </a:bodyPr>
          <a:lstStyle/>
          <a:p>
            <a:r>
              <a:rPr lang="en-US" dirty="0"/>
              <a:t>It is an important aspect of understanding incident response to develop the necessary elements in your security program to differentiate between threats and vulnerabilities:</a:t>
            </a:r>
          </a:p>
          <a:p>
            <a:endParaRPr lang="en-US" dirty="0"/>
          </a:p>
          <a:p>
            <a:r>
              <a:rPr lang="en-US" dirty="0"/>
              <a:t>Threat: An indication or stimulus, such as a criminal hacker or dishonest employee, that's looking to exploit a vulnerability for ill-gotten gains</a:t>
            </a:r>
          </a:p>
          <a:p>
            <a:endParaRPr lang="en-US" dirty="0"/>
          </a:p>
          <a:p>
            <a:r>
              <a:rPr lang="en-US" dirty="0"/>
              <a:t>Vulnerability: A weakness in a computer system, a business process or people that can be exploited</a:t>
            </a:r>
          </a:p>
          <a:p>
            <a:endParaRPr lang="en-US" dirty="0"/>
          </a:p>
          <a:p>
            <a:r>
              <a:rPr lang="en-US" dirty="0"/>
              <a:t>Threats exploit vulnerabilities, which, in turn, create business risk.</a:t>
            </a:r>
            <a:endParaRPr lang="en-GB" dirty="0"/>
          </a:p>
        </p:txBody>
      </p:sp>
    </p:spTree>
    <p:extLst>
      <p:ext uri="{BB962C8B-B14F-4D97-AF65-F5344CB8AC3E}">
        <p14:creationId xmlns:p14="http://schemas.microsoft.com/office/powerpoint/2010/main" val="115291507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21A8-16B2-5BE7-DFC8-E78DDCA875CB}"/>
              </a:ext>
            </a:extLst>
          </p:cNvPr>
          <p:cNvSpPr>
            <a:spLocks noGrp="1"/>
          </p:cNvSpPr>
          <p:nvPr>
            <p:ph type="title"/>
          </p:nvPr>
        </p:nvSpPr>
        <p:spPr>
          <a:xfrm>
            <a:off x="838200" y="647758"/>
            <a:ext cx="10515600" cy="1325563"/>
          </a:xfrm>
        </p:spPr>
        <p:txBody>
          <a:bodyPr/>
          <a:lstStyle/>
          <a:p>
            <a:r>
              <a:rPr lang="en-US" dirty="0"/>
              <a:t>Recap of related terms in Incident Response</a:t>
            </a:r>
            <a:endParaRPr lang="en-GB" dirty="0"/>
          </a:p>
        </p:txBody>
      </p:sp>
      <p:sp>
        <p:nvSpPr>
          <p:cNvPr id="3" name="Content Placeholder 2">
            <a:extLst>
              <a:ext uri="{FF2B5EF4-FFF2-40B4-BE49-F238E27FC236}">
                <a16:creationId xmlns:a16="http://schemas.microsoft.com/office/drawing/2014/main" id="{B80CE20D-C54D-CD1D-2F6A-5C5C87EBE8EB}"/>
              </a:ext>
            </a:extLst>
          </p:cNvPr>
          <p:cNvSpPr>
            <a:spLocks noGrp="1"/>
          </p:cNvSpPr>
          <p:nvPr>
            <p:ph idx="1"/>
          </p:nvPr>
        </p:nvSpPr>
        <p:spPr>
          <a:xfrm>
            <a:off x="838200" y="2311919"/>
            <a:ext cx="10515600" cy="4351338"/>
          </a:xfrm>
        </p:spPr>
        <p:txBody>
          <a:bodyPr/>
          <a:lstStyle/>
          <a:p>
            <a:r>
              <a:rPr lang="en-US" dirty="0"/>
              <a:t>Breach: An incident where sensitive information, such as intellectual property or customer records, is exposed</a:t>
            </a:r>
          </a:p>
          <a:p>
            <a:r>
              <a:rPr lang="en-US" dirty="0"/>
              <a:t>Hack (sometimes referred to as an attack): The act of a criminal hacker (or hackers) or a rogue user doing something such as taking your systems offline, planting or spreading malware, or stealing information assets</a:t>
            </a:r>
          </a:p>
          <a:p>
            <a:r>
              <a:rPr lang="en-US" dirty="0"/>
              <a:t>Incident: An attack that's successful in draining computing resources, obtaining unauthorized access, or otherwise putting information assets and related network resources at risk</a:t>
            </a:r>
            <a:endParaRPr lang="en-GB" dirty="0"/>
          </a:p>
        </p:txBody>
      </p:sp>
    </p:spTree>
    <p:extLst>
      <p:ext uri="{BB962C8B-B14F-4D97-AF65-F5344CB8AC3E}">
        <p14:creationId xmlns:p14="http://schemas.microsoft.com/office/powerpoint/2010/main" val="364205880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C926-62AB-CCEB-679E-AB3547ACE064}"/>
              </a:ext>
            </a:extLst>
          </p:cNvPr>
          <p:cNvSpPr>
            <a:spLocks noGrp="1"/>
          </p:cNvSpPr>
          <p:nvPr>
            <p:ph type="title"/>
          </p:nvPr>
        </p:nvSpPr>
        <p:spPr/>
        <p:txBody>
          <a:bodyPr/>
          <a:lstStyle/>
          <a:p>
            <a:r>
              <a:rPr lang="en-US" dirty="0"/>
              <a:t>Recap of related terms in Incident Response</a:t>
            </a:r>
            <a:endParaRPr lang="en-GB" dirty="0"/>
          </a:p>
        </p:txBody>
      </p:sp>
      <p:sp>
        <p:nvSpPr>
          <p:cNvPr id="3" name="Content Placeholder 2">
            <a:extLst>
              <a:ext uri="{FF2B5EF4-FFF2-40B4-BE49-F238E27FC236}">
                <a16:creationId xmlns:a16="http://schemas.microsoft.com/office/drawing/2014/main" id="{B638DBC1-C82F-6C21-6D3C-6345400C955D}"/>
              </a:ext>
            </a:extLst>
          </p:cNvPr>
          <p:cNvSpPr>
            <a:spLocks noGrp="1"/>
          </p:cNvSpPr>
          <p:nvPr>
            <p:ph idx="1"/>
          </p:nvPr>
        </p:nvSpPr>
        <p:spPr/>
        <p:txBody>
          <a:bodyPr/>
          <a:lstStyle/>
          <a:p>
            <a:r>
              <a:rPr lang="en-US" dirty="0"/>
              <a:t>Network (or security) event: A term that lawyers often use to refer to potential security issues that haven't yet been confirmed or the details of which aren't ready to be released to outside parties or the public</a:t>
            </a:r>
          </a:p>
          <a:p>
            <a:endParaRPr lang="en-US" dirty="0"/>
          </a:p>
          <a:p>
            <a:r>
              <a:rPr lang="en-US" dirty="0"/>
              <a:t>Attacks don't always lead to incidents, and incidents don't always lead to breaches. They're all considered network events and are often played down until the details can be obtained. It all depends on what took place and what can be determined after the fact</a:t>
            </a:r>
            <a:endParaRPr lang="en-GB" dirty="0"/>
          </a:p>
        </p:txBody>
      </p:sp>
    </p:spTree>
    <p:extLst>
      <p:ext uri="{BB962C8B-B14F-4D97-AF65-F5344CB8AC3E}">
        <p14:creationId xmlns:p14="http://schemas.microsoft.com/office/powerpoint/2010/main" val="366008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DB22-4BF0-1253-3EFE-B53E4826DBFB}"/>
              </a:ext>
            </a:extLst>
          </p:cNvPr>
          <p:cNvSpPr>
            <a:spLocks noGrp="1"/>
          </p:cNvSpPr>
          <p:nvPr>
            <p:ph type="title"/>
          </p:nvPr>
        </p:nvSpPr>
        <p:spPr/>
        <p:txBody>
          <a:bodyPr/>
          <a:lstStyle/>
          <a:p>
            <a:r>
              <a:rPr lang="en-GB" dirty="0"/>
              <a:t>Types of Hackers</a:t>
            </a:r>
          </a:p>
        </p:txBody>
      </p:sp>
      <p:sp>
        <p:nvSpPr>
          <p:cNvPr id="3" name="Content Placeholder 2">
            <a:extLst>
              <a:ext uri="{FF2B5EF4-FFF2-40B4-BE49-F238E27FC236}">
                <a16:creationId xmlns:a16="http://schemas.microsoft.com/office/drawing/2014/main" id="{2DBCF96F-B453-DA0F-7112-AD518D023DC0}"/>
              </a:ext>
            </a:extLst>
          </p:cNvPr>
          <p:cNvSpPr>
            <a:spLocks noGrp="1"/>
          </p:cNvSpPr>
          <p:nvPr>
            <p:ph idx="1"/>
          </p:nvPr>
        </p:nvSpPr>
        <p:spPr/>
        <p:txBody>
          <a:bodyPr>
            <a:normAutofit/>
          </a:bodyPr>
          <a:lstStyle/>
          <a:p>
            <a:r>
              <a:rPr lang="en-US" dirty="0"/>
              <a:t>3. Grey Hat Hacker</a:t>
            </a:r>
          </a:p>
          <a:p>
            <a:r>
              <a:rPr lang="en-US" dirty="0"/>
              <a:t>Grey hat hackers use methods that are similar to those of white and black hat hackers. However, they do not have any malicious intentions. These are among the most common types of hackers on the internet. A grey hat hacker may breach into a company’s private servers, but instead of stealing information, will notify the management about the vulnerability.</a:t>
            </a:r>
          </a:p>
          <a:p>
            <a:endParaRPr lang="en-US" dirty="0"/>
          </a:p>
          <a:p>
            <a:r>
              <a:rPr lang="en-US" dirty="0"/>
              <a:t>Sometimes the hacker may also offer to fix it for a fee. They neither steal data, nor do they offer their services as security experts.</a:t>
            </a:r>
            <a:endParaRPr lang="en-GB" dirty="0"/>
          </a:p>
        </p:txBody>
      </p:sp>
    </p:spTree>
    <p:extLst>
      <p:ext uri="{BB962C8B-B14F-4D97-AF65-F5344CB8AC3E}">
        <p14:creationId xmlns:p14="http://schemas.microsoft.com/office/powerpoint/2010/main" val="71096083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DB21F-3FFF-DDFE-6E91-716293F53D67}"/>
              </a:ext>
            </a:extLst>
          </p:cNvPr>
          <p:cNvSpPr>
            <a:spLocks noGrp="1"/>
          </p:cNvSpPr>
          <p:nvPr>
            <p:ph type="title"/>
          </p:nvPr>
        </p:nvSpPr>
        <p:spPr/>
        <p:txBody>
          <a:bodyPr/>
          <a:lstStyle/>
          <a:p>
            <a:r>
              <a:rPr lang="en-GB" dirty="0"/>
              <a:t>Building an Incident Response (IR) Team</a:t>
            </a:r>
          </a:p>
        </p:txBody>
      </p:sp>
      <p:sp>
        <p:nvSpPr>
          <p:cNvPr id="3" name="Content Placeholder 2">
            <a:extLst>
              <a:ext uri="{FF2B5EF4-FFF2-40B4-BE49-F238E27FC236}">
                <a16:creationId xmlns:a16="http://schemas.microsoft.com/office/drawing/2014/main" id="{29B5D90E-D5E4-8AEA-A7F1-C5D0A4497D13}"/>
              </a:ext>
            </a:extLst>
          </p:cNvPr>
          <p:cNvSpPr>
            <a:spLocks noGrp="1"/>
          </p:cNvSpPr>
          <p:nvPr>
            <p:ph idx="1"/>
          </p:nvPr>
        </p:nvSpPr>
        <p:spPr/>
        <p:txBody>
          <a:bodyPr/>
          <a:lstStyle/>
          <a:p>
            <a:r>
              <a:rPr lang="en-US" dirty="0"/>
              <a:t>A good incident response program starts with building a great team</a:t>
            </a:r>
          </a:p>
          <a:p>
            <a:r>
              <a:rPr lang="en-US" dirty="0"/>
              <a:t> Without the right people, security policies, processes and tools mean very little </a:t>
            </a:r>
          </a:p>
          <a:p>
            <a:r>
              <a:rPr lang="en-US" dirty="0"/>
              <a:t>An IR team is made up of a cross-functional group of people from diverse parts of the business, including IT and security, operations, legal and public relations </a:t>
            </a:r>
          </a:p>
          <a:p>
            <a:r>
              <a:rPr lang="en-US" dirty="0"/>
              <a:t>One or more of these roles could -- and should -- be at the executive management level. The reason for this is to ensure the highest level of decision-making and that the business's best interests are kept in mind</a:t>
            </a:r>
            <a:endParaRPr lang="en-GB" dirty="0"/>
          </a:p>
        </p:txBody>
      </p:sp>
    </p:spTree>
    <p:extLst>
      <p:ext uri="{BB962C8B-B14F-4D97-AF65-F5344CB8AC3E}">
        <p14:creationId xmlns:p14="http://schemas.microsoft.com/office/powerpoint/2010/main" val="30275190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AD4B-8EC7-F2C3-63F0-270AF6E91BE8}"/>
              </a:ext>
            </a:extLst>
          </p:cNvPr>
          <p:cNvSpPr>
            <a:spLocks noGrp="1"/>
          </p:cNvSpPr>
          <p:nvPr>
            <p:ph type="title"/>
          </p:nvPr>
        </p:nvSpPr>
        <p:spPr/>
        <p:txBody>
          <a:bodyPr/>
          <a:lstStyle/>
          <a:p>
            <a:r>
              <a:rPr lang="en-US" dirty="0"/>
              <a:t>What does an IR team do?</a:t>
            </a:r>
            <a:endParaRPr lang="en-GB" dirty="0"/>
          </a:p>
        </p:txBody>
      </p:sp>
      <p:sp>
        <p:nvSpPr>
          <p:cNvPr id="3" name="Content Placeholder 2">
            <a:extLst>
              <a:ext uri="{FF2B5EF4-FFF2-40B4-BE49-F238E27FC236}">
                <a16:creationId xmlns:a16="http://schemas.microsoft.com/office/drawing/2014/main" id="{7F583106-C0BC-3877-617A-4A65A021E97D}"/>
              </a:ext>
            </a:extLst>
          </p:cNvPr>
          <p:cNvSpPr>
            <a:spLocks noGrp="1"/>
          </p:cNvSpPr>
          <p:nvPr>
            <p:ph idx="1"/>
          </p:nvPr>
        </p:nvSpPr>
        <p:spPr/>
        <p:txBody>
          <a:bodyPr/>
          <a:lstStyle/>
          <a:p>
            <a:r>
              <a:rPr lang="en-US" dirty="0"/>
              <a:t>The overall goal of an incident response team should be to detect and respond to security incidents in order to minimize their impact on the business. </a:t>
            </a:r>
          </a:p>
          <a:p>
            <a:r>
              <a:rPr lang="en-US" dirty="0"/>
              <a:t>Such teams are often referred to as a computer security incident response team (CSIRT) or a computer emergency response (or readiness) team (CERT). </a:t>
            </a:r>
          </a:p>
          <a:p>
            <a:r>
              <a:rPr lang="en-US" dirty="0"/>
              <a:t>A larger group of IR professionals are often pulled together into a security operations center (SOC), whose scope is broader than incident response. The name of your IR team is largely irrelevant as its goals are the same</a:t>
            </a:r>
          </a:p>
          <a:p>
            <a:endParaRPr lang="en-GB" dirty="0"/>
          </a:p>
        </p:txBody>
      </p:sp>
    </p:spTree>
    <p:extLst>
      <p:ext uri="{BB962C8B-B14F-4D97-AF65-F5344CB8AC3E}">
        <p14:creationId xmlns:p14="http://schemas.microsoft.com/office/powerpoint/2010/main" val="132599243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8F8C-5F36-F112-B5BB-14E2049B92B8}"/>
              </a:ext>
            </a:extLst>
          </p:cNvPr>
          <p:cNvSpPr>
            <a:spLocks noGrp="1"/>
          </p:cNvSpPr>
          <p:nvPr>
            <p:ph type="title"/>
          </p:nvPr>
        </p:nvSpPr>
        <p:spPr/>
        <p:txBody>
          <a:bodyPr/>
          <a:lstStyle/>
          <a:p>
            <a:r>
              <a:rPr lang="en-US" dirty="0"/>
              <a:t>What does an IR team do?</a:t>
            </a:r>
            <a:endParaRPr lang="en-GB" dirty="0"/>
          </a:p>
        </p:txBody>
      </p:sp>
      <p:sp>
        <p:nvSpPr>
          <p:cNvPr id="3" name="Content Placeholder 2">
            <a:extLst>
              <a:ext uri="{FF2B5EF4-FFF2-40B4-BE49-F238E27FC236}">
                <a16:creationId xmlns:a16="http://schemas.microsoft.com/office/drawing/2014/main" id="{698641B0-C394-2D83-93C6-A2347C983EDE}"/>
              </a:ext>
            </a:extLst>
          </p:cNvPr>
          <p:cNvSpPr>
            <a:spLocks noGrp="1"/>
          </p:cNvSpPr>
          <p:nvPr>
            <p:ph idx="1"/>
          </p:nvPr>
        </p:nvSpPr>
        <p:spPr/>
        <p:txBody>
          <a:bodyPr/>
          <a:lstStyle/>
          <a:p>
            <a:r>
              <a:rPr lang="en-US" dirty="0"/>
              <a:t>Whatever the name, the IR team should be working to support its role in the overall incident response plan, which itself should complement the goals of your information security program and overall business</a:t>
            </a:r>
            <a:endParaRPr lang="en-GB" dirty="0"/>
          </a:p>
        </p:txBody>
      </p:sp>
    </p:spTree>
    <p:extLst>
      <p:ext uri="{BB962C8B-B14F-4D97-AF65-F5344CB8AC3E}">
        <p14:creationId xmlns:p14="http://schemas.microsoft.com/office/powerpoint/2010/main" val="39355658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781C-CC74-49F1-78A0-B63A2D483F88}"/>
              </a:ext>
            </a:extLst>
          </p:cNvPr>
          <p:cNvSpPr>
            <a:spLocks noGrp="1"/>
          </p:cNvSpPr>
          <p:nvPr>
            <p:ph type="title"/>
          </p:nvPr>
        </p:nvSpPr>
        <p:spPr/>
        <p:txBody>
          <a:bodyPr/>
          <a:lstStyle/>
          <a:p>
            <a:r>
              <a:rPr lang="en-US" dirty="0"/>
              <a:t>What does an IR team do?</a:t>
            </a:r>
            <a:endParaRPr lang="en-GB" dirty="0"/>
          </a:p>
        </p:txBody>
      </p:sp>
      <p:sp>
        <p:nvSpPr>
          <p:cNvPr id="3" name="Content Placeholder 2">
            <a:extLst>
              <a:ext uri="{FF2B5EF4-FFF2-40B4-BE49-F238E27FC236}">
                <a16:creationId xmlns:a16="http://schemas.microsoft.com/office/drawing/2014/main" id="{7C940A5F-B860-2A69-01CD-A953E593A437}"/>
              </a:ext>
            </a:extLst>
          </p:cNvPr>
          <p:cNvSpPr>
            <a:spLocks noGrp="1"/>
          </p:cNvSpPr>
          <p:nvPr>
            <p:ph idx="1"/>
          </p:nvPr>
        </p:nvSpPr>
        <p:spPr/>
        <p:txBody>
          <a:bodyPr>
            <a:normAutofit fontScale="92500"/>
          </a:bodyPr>
          <a:lstStyle/>
          <a:p>
            <a:r>
              <a:rPr lang="en-US" dirty="0"/>
              <a:t>Some examples of IR team goals that might be developed by the team or an overarching security committee ;</a:t>
            </a:r>
          </a:p>
          <a:p>
            <a:r>
              <a:rPr lang="en-US" dirty="0"/>
              <a:t>develop metrics for analyzing our IR program initiatives that involve monitoring and alerting, communication among team members, and technology evaluations. </a:t>
            </a:r>
          </a:p>
          <a:p>
            <a:r>
              <a:rPr lang="en-US" dirty="0"/>
              <a:t>update our IR plan document periodically and consistently. </a:t>
            </a:r>
          </a:p>
          <a:p>
            <a:r>
              <a:rPr lang="en-US" dirty="0"/>
              <a:t>create and execute three separate tabletop exercises for IR simulations. </a:t>
            </a:r>
          </a:p>
          <a:p>
            <a:r>
              <a:rPr lang="en-US" dirty="0"/>
              <a:t>engage our security committee and executive management to report on incidents, actions taken and additional improvements needed for incident response.</a:t>
            </a:r>
            <a:endParaRPr lang="en-GB" dirty="0"/>
          </a:p>
        </p:txBody>
      </p:sp>
    </p:spTree>
    <p:extLst>
      <p:ext uri="{BB962C8B-B14F-4D97-AF65-F5344CB8AC3E}">
        <p14:creationId xmlns:p14="http://schemas.microsoft.com/office/powerpoint/2010/main" val="66911198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2163-020F-EF19-932F-698E85555966}"/>
              </a:ext>
            </a:extLst>
          </p:cNvPr>
          <p:cNvSpPr>
            <a:spLocks noGrp="1"/>
          </p:cNvSpPr>
          <p:nvPr>
            <p:ph type="title"/>
          </p:nvPr>
        </p:nvSpPr>
        <p:spPr/>
        <p:txBody>
          <a:bodyPr/>
          <a:lstStyle/>
          <a:p>
            <a:r>
              <a:rPr lang="en-US" dirty="0"/>
              <a:t>What does an IR team do?</a:t>
            </a:r>
            <a:endParaRPr lang="en-GB" dirty="0"/>
          </a:p>
        </p:txBody>
      </p:sp>
      <p:sp>
        <p:nvSpPr>
          <p:cNvPr id="3" name="Content Placeholder 2">
            <a:extLst>
              <a:ext uri="{FF2B5EF4-FFF2-40B4-BE49-F238E27FC236}">
                <a16:creationId xmlns:a16="http://schemas.microsoft.com/office/drawing/2014/main" id="{0D9C0990-B6F2-C710-56CA-F05AB55CBC54}"/>
              </a:ext>
            </a:extLst>
          </p:cNvPr>
          <p:cNvSpPr>
            <a:spLocks noGrp="1"/>
          </p:cNvSpPr>
          <p:nvPr>
            <p:ph idx="1"/>
          </p:nvPr>
        </p:nvSpPr>
        <p:spPr/>
        <p:txBody>
          <a:bodyPr/>
          <a:lstStyle/>
          <a:p>
            <a:r>
              <a:rPr lang="en-US" dirty="0"/>
              <a:t>The IR team - or program manager - would flesh out each of these goals with specific steps needed to meet each one, along with deadlines so that everyone on the team knows what's expected and what to aim for</a:t>
            </a:r>
            <a:endParaRPr lang="en-GB" dirty="0"/>
          </a:p>
        </p:txBody>
      </p:sp>
    </p:spTree>
    <p:extLst>
      <p:ext uri="{BB962C8B-B14F-4D97-AF65-F5344CB8AC3E}">
        <p14:creationId xmlns:p14="http://schemas.microsoft.com/office/powerpoint/2010/main" val="165655899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25E8-2749-E68D-B713-5A0722FD9FEE}"/>
              </a:ext>
            </a:extLst>
          </p:cNvPr>
          <p:cNvSpPr>
            <a:spLocks noGrp="1"/>
          </p:cNvSpPr>
          <p:nvPr>
            <p:ph type="title"/>
          </p:nvPr>
        </p:nvSpPr>
        <p:spPr/>
        <p:txBody>
          <a:bodyPr/>
          <a:lstStyle/>
          <a:p>
            <a:r>
              <a:rPr lang="en-US" dirty="0"/>
              <a:t>What does an IR team do?</a:t>
            </a:r>
            <a:endParaRPr lang="en-GB" dirty="0"/>
          </a:p>
        </p:txBody>
      </p:sp>
      <p:sp>
        <p:nvSpPr>
          <p:cNvPr id="3" name="Content Placeholder 2">
            <a:extLst>
              <a:ext uri="{FF2B5EF4-FFF2-40B4-BE49-F238E27FC236}">
                <a16:creationId xmlns:a16="http://schemas.microsoft.com/office/drawing/2014/main" id="{0889FA8C-B53B-896C-FA95-8006741E8705}"/>
              </a:ext>
            </a:extLst>
          </p:cNvPr>
          <p:cNvSpPr>
            <a:spLocks noGrp="1"/>
          </p:cNvSpPr>
          <p:nvPr>
            <p:ph idx="1"/>
          </p:nvPr>
        </p:nvSpPr>
        <p:spPr/>
        <p:txBody>
          <a:bodyPr>
            <a:normAutofit lnSpcReduction="10000"/>
          </a:bodyPr>
          <a:lstStyle/>
          <a:p>
            <a:r>
              <a:rPr lang="en-US" dirty="0"/>
              <a:t>Bear in mind with incident response team goals that they are both reasonable and achievable and, most importantly, that they are being reviewed and followed. </a:t>
            </a:r>
          </a:p>
          <a:p>
            <a:endParaRPr lang="en-US" dirty="0"/>
          </a:p>
          <a:p>
            <a:r>
              <a:rPr lang="en-US" dirty="0"/>
              <a:t>If not, they can become an afterthought and evolve into a liability rather than an asset. </a:t>
            </a:r>
          </a:p>
          <a:p>
            <a:endParaRPr lang="en-US" dirty="0"/>
          </a:p>
          <a:p>
            <a:r>
              <a:rPr lang="en-US" dirty="0"/>
              <a:t>It becomes more complicated if, after an incident or confirmed breach, someone finds that documented procedures were non-existent or not followed at all.</a:t>
            </a:r>
            <a:endParaRPr lang="en-GB" dirty="0"/>
          </a:p>
        </p:txBody>
      </p:sp>
    </p:spTree>
    <p:extLst>
      <p:ext uri="{BB962C8B-B14F-4D97-AF65-F5344CB8AC3E}">
        <p14:creationId xmlns:p14="http://schemas.microsoft.com/office/powerpoint/2010/main" val="381373497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A092-D38F-BEDA-B3F9-6AE18E12147E}"/>
              </a:ext>
            </a:extLst>
          </p:cNvPr>
          <p:cNvSpPr>
            <a:spLocks noGrp="1"/>
          </p:cNvSpPr>
          <p:nvPr>
            <p:ph type="title"/>
          </p:nvPr>
        </p:nvSpPr>
        <p:spPr/>
        <p:txBody>
          <a:bodyPr/>
          <a:lstStyle/>
          <a:p>
            <a:r>
              <a:rPr lang="en-GB" dirty="0">
                <a:ea typeface="Calibri"/>
                <a:cs typeface="Calibri"/>
              </a:rPr>
              <a:t>Incident Response skills</a:t>
            </a:r>
            <a:endParaRPr lang="en-GB" dirty="0"/>
          </a:p>
        </p:txBody>
      </p:sp>
      <p:sp>
        <p:nvSpPr>
          <p:cNvPr id="3" name="Content Placeholder 2">
            <a:extLst>
              <a:ext uri="{FF2B5EF4-FFF2-40B4-BE49-F238E27FC236}">
                <a16:creationId xmlns:a16="http://schemas.microsoft.com/office/drawing/2014/main" id="{BBA261D3-5486-F487-254D-4637B51644CC}"/>
              </a:ext>
            </a:extLst>
          </p:cNvPr>
          <p:cNvSpPr>
            <a:spLocks noGrp="1"/>
          </p:cNvSpPr>
          <p:nvPr>
            <p:ph idx="1"/>
          </p:nvPr>
        </p:nvSpPr>
        <p:spPr/>
        <p:txBody>
          <a:bodyPr>
            <a:normAutofit fontScale="47500" lnSpcReduction="20000"/>
          </a:bodyPr>
          <a:lstStyle/>
          <a:p>
            <a:r>
              <a:rPr lang="en-US" dirty="0"/>
              <a:t>The IR team should include the following: </a:t>
            </a:r>
          </a:p>
          <a:p>
            <a:endParaRPr lang="en-US" dirty="0"/>
          </a:p>
          <a:p>
            <a:r>
              <a:rPr lang="en-US" dirty="0"/>
              <a:t>Technical team: IT and security team members</a:t>
            </a:r>
          </a:p>
          <a:p>
            <a:pPr marL="0" indent="0">
              <a:buNone/>
            </a:pPr>
            <a:endParaRPr lang="en-US" dirty="0"/>
          </a:p>
          <a:p>
            <a:r>
              <a:rPr lang="en-US" dirty="0"/>
              <a:t>Executive sponsor: A senior executive charged with overseeing information security</a:t>
            </a:r>
          </a:p>
          <a:p>
            <a:endParaRPr lang="en-US" dirty="0"/>
          </a:p>
          <a:p>
            <a:r>
              <a:rPr lang="en-US" dirty="0"/>
              <a:t>Incident response coordinator: The person responsible for ongoing management of the team and incidents</a:t>
            </a:r>
          </a:p>
          <a:p>
            <a:pPr marL="0" indent="0">
              <a:buNone/>
            </a:pPr>
            <a:r>
              <a:rPr lang="en-US" dirty="0"/>
              <a:t> </a:t>
            </a:r>
          </a:p>
          <a:p>
            <a:r>
              <a:rPr lang="en-US" dirty="0"/>
              <a:t>Media relations coordinator: Your PR representative in charge of interfacing with the news media and related outlets once a breach occurs </a:t>
            </a:r>
          </a:p>
          <a:p>
            <a:pPr marL="0" indent="0">
              <a:buNone/>
            </a:pPr>
            <a:endParaRPr lang="en-US" dirty="0"/>
          </a:p>
          <a:p>
            <a:r>
              <a:rPr lang="en-US" dirty="0"/>
              <a:t>Forensic analyst: A forensics expert internal to the company or an outside adviser </a:t>
            </a:r>
          </a:p>
          <a:p>
            <a:pPr marL="0" indent="0">
              <a:buNone/>
            </a:pPr>
            <a:endParaRPr lang="en-US" dirty="0"/>
          </a:p>
          <a:p>
            <a:r>
              <a:rPr lang="en-US" dirty="0"/>
              <a:t>Outside consultant: A third-party information security or incident response expert </a:t>
            </a:r>
          </a:p>
          <a:p>
            <a:pPr marL="0" indent="0">
              <a:buNone/>
            </a:pPr>
            <a:endParaRPr lang="en-US" dirty="0"/>
          </a:p>
          <a:p>
            <a:r>
              <a:rPr lang="en-US" dirty="0"/>
              <a:t>Legal counsel: Your corporate attorney or outside law firm that would represent your </a:t>
            </a:r>
            <a:r>
              <a:rPr lang="en-US" dirty="0" err="1"/>
              <a:t>organisation</a:t>
            </a:r>
            <a:r>
              <a:rPr lang="en-US" dirty="0"/>
              <a:t> as needed for incidents and breaches</a:t>
            </a:r>
            <a:endParaRPr lang="en-GB" dirty="0"/>
          </a:p>
        </p:txBody>
      </p:sp>
    </p:spTree>
    <p:extLst>
      <p:ext uri="{BB962C8B-B14F-4D97-AF65-F5344CB8AC3E}">
        <p14:creationId xmlns:p14="http://schemas.microsoft.com/office/powerpoint/2010/main" val="414690958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08EF-390C-B644-0CD2-BA94F034E772}"/>
              </a:ext>
            </a:extLst>
          </p:cNvPr>
          <p:cNvSpPr>
            <a:spLocks noGrp="1"/>
          </p:cNvSpPr>
          <p:nvPr>
            <p:ph type="title"/>
          </p:nvPr>
        </p:nvSpPr>
        <p:spPr/>
        <p:txBody>
          <a:bodyPr/>
          <a:lstStyle/>
          <a:p>
            <a:r>
              <a:rPr lang="en-GB" dirty="0">
                <a:ea typeface="Calibri"/>
                <a:cs typeface="Calibri"/>
              </a:rPr>
              <a:t>Incident Response skills</a:t>
            </a:r>
            <a:endParaRPr lang="en-GB" dirty="0"/>
          </a:p>
        </p:txBody>
      </p:sp>
      <p:sp>
        <p:nvSpPr>
          <p:cNvPr id="3" name="Content Placeholder 2">
            <a:extLst>
              <a:ext uri="{FF2B5EF4-FFF2-40B4-BE49-F238E27FC236}">
                <a16:creationId xmlns:a16="http://schemas.microsoft.com/office/drawing/2014/main" id="{6D5003AD-FEB8-D1E9-B3BB-48B864F85C9B}"/>
              </a:ext>
            </a:extLst>
          </p:cNvPr>
          <p:cNvSpPr>
            <a:spLocks noGrp="1"/>
          </p:cNvSpPr>
          <p:nvPr>
            <p:ph idx="1"/>
          </p:nvPr>
        </p:nvSpPr>
        <p:spPr/>
        <p:txBody>
          <a:bodyPr/>
          <a:lstStyle/>
          <a:p>
            <a:r>
              <a:rPr lang="en-US" dirty="0"/>
              <a:t>Incident response requires a number of skills. At the heart of an IR team is the core group of technical staff and incident responders who defend an organization against cyberthreats.</a:t>
            </a:r>
          </a:p>
          <a:p>
            <a:r>
              <a:rPr lang="en-US" dirty="0"/>
              <a:t>But technical skills are not all that's required for successful incident response. As noted above, a solid IR team will need cross-functional members who can execute on nontechnical tasks, such as talking with the media and responding to legal issues.</a:t>
            </a:r>
          </a:p>
          <a:p>
            <a:endParaRPr lang="en-GB" dirty="0"/>
          </a:p>
        </p:txBody>
      </p:sp>
    </p:spTree>
    <p:extLst>
      <p:ext uri="{BB962C8B-B14F-4D97-AF65-F5344CB8AC3E}">
        <p14:creationId xmlns:p14="http://schemas.microsoft.com/office/powerpoint/2010/main" val="351344282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0102-908C-60CF-D6DD-6CD0EF0CD81C}"/>
              </a:ext>
            </a:extLst>
          </p:cNvPr>
          <p:cNvSpPr>
            <a:spLocks noGrp="1"/>
          </p:cNvSpPr>
          <p:nvPr>
            <p:ph type="title"/>
          </p:nvPr>
        </p:nvSpPr>
        <p:spPr/>
        <p:txBody>
          <a:bodyPr/>
          <a:lstStyle/>
          <a:p>
            <a:r>
              <a:rPr lang="en-GB" dirty="0">
                <a:ea typeface="Calibri"/>
                <a:cs typeface="Calibri"/>
              </a:rPr>
              <a:t>Incident Response skills</a:t>
            </a:r>
            <a:endParaRPr lang="en-GB" dirty="0"/>
          </a:p>
        </p:txBody>
      </p:sp>
      <p:sp>
        <p:nvSpPr>
          <p:cNvPr id="3" name="Content Placeholder 2">
            <a:extLst>
              <a:ext uri="{FF2B5EF4-FFF2-40B4-BE49-F238E27FC236}">
                <a16:creationId xmlns:a16="http://schemas.microsoft.com/office/drawing/2014/main" id="{48D0183C-8DA8-F9A4-B585-58E904D80427}"/>
              </a:ext>
            </a:extLst>
          </p:cNvPr>
          <p:cNvSpPr>
            <a:spLocks noGrp="1"/>
          </p:cNvSpPr>
          <p:nvPr>
            <p:ph idx="1"/>
          </p:nvPr>
        </p:nvSpPr>
        <p:spPr/>
        <p:txBody>
          <a:bodyPr>
            <a:normAutofit/>
          </a:bodyPr>
          <a:lstStyle/>
          <a:p>
            <a:r>
              <a:rPr lang="en-US" dirty="0"/>
              <a:t>In terms of team building, rather than pulling people into your IR team who may not want to be there, find those in the </a:t>
            </a:r>
            <a:r>
              <a:rPr lang="en-US" dirty="0" err="1"/>
              <a:t>organisation</a:t>
            </a:r>
            <a:r>
              <a:rPr lang="en-US" dirty="0"/>
              <a:t> who are interested in the topic and are eager to add value to this critical aspect of security. </a:t>
            </a:r>
          </a:p>
          <a:p>
            <a:r>
              <a:rPr lang="en-US" dirty="0"/>
              <a:t>Each IT and security team member has his or her own interests, and incident response may not be one of them. Moreover, it's critical to have both technical and nontechnical people on your IR team. </a:t>
            </a:r>
          </a:p>
        </p:txBody>
      </p:sp>
    </p:spTree>
    <p:extLst>
      <p:ext uri="{BB962C8B-B14F-4D97-AF65-F5344CB8AC3E}">
        <p14:creationId xmlns:p14="http://schemas.microsoft.com/office/powerpoint/2010/main" val="5623097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CD5B-2FB0-D7A2-8E50-A239FAEABCEF}"/>
              </a:ext>
            </a:extLst>
          </p:cNvPr>
          <p:cNvSpPr>
            <a:spLocks noGrp="1"/>
          </p:cNvSpPr>
          <p:nvPr>
            <p:ph type="title"/>
          </p:nvPr>
        </p:nvSpPr>
        <p:spPr/>
        <p:txBody>
          <a:bodyPr/>
          <a:lstStyle/>
          <a:p>
            <a:r>
              <a:rPr lang="en-GB" dirty="0">
                <a:ea typeface="Calibri"/>
                <a:cs typeface="Calibri"/>
              </a:rPr>
              <a:t>Incident Response skills</a:t>
            </a:r>
            <a:endParaRPr lang="en-GB" dirty="0"/>
          </a:p>
        </p:txBody>
      </p:sp>
      <p:sp>
        <p:nvSpPr>
          <p:cNvPr id="3" name="Content Placeholder 2">
            <a:extLst>
              <a:ext uri="{FF2B5EF4-FFF2-40B4-BE49-F238E27FC236}">
                <a16:creationId xmlns:a16="http://schemas.microsoft.com/office/drawing/2014/main" id="{8EDE820E-DE84-BFB5-1799-22659D6E8ACB}"/>
              </a:ext>
            </a:extLst>
          </p:cNvPr>
          <p:cNvSpPr>
            <a:spLocks noGrp="1"/>
          </p:cNvSpPr>
          <p:nvPr>
            <p:ph idx="1"/>
          </p:nvPr>
        </p:nvSpPr>
        <p:spPr/>
        <p:txBody>
          <a:bodyPr/>
          <a:lstStyle/>
          <a:p>
            <a:r>
              <a:rPr lang="en-US" dirty="0"/>
              <a:t>The technical people will know the network environment and can help dig into the details in system logs, network packet captures, vulnerability scanner reports and the like. </a:t>
            </a:r>
          </a:p>
          <a:p>
            <a:endParaRPr lang="en-US" dirty="0"/>
          </a:p>
          <a:p>
            <a:r>
              <a:rPr lang="en-US" dirty="0"/>
              <a:t>Non-technical people can help lead the oversight and team communications required to keep everyone in the know, ask the not-so-obvious questions, and help in the decision-making process so that business interests are properly represented. You may consider linking to an overall business communication plan that may exist.</a:t>
            </a:r>
            <a:endParaRPr lang="en-GB" dirty="0"/>
          </a:p>
          <a:p>
            <a:endParaRPr lang="en-GB" dirty="0"/>
          </a:p>
        </p:txBody>
      </p:sp>
    </p:spTree>
    <p:extLst>
      <p:ext uri="{BB962C8B-B14F-4D97-AF65-F5344CB8AC3E}">
        <p14:creationId xmlns:p14="http://schemas.microsoft.com/office/powerpoint/2010/main" val="1607923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5CB5-E421-8BE8-7BAB-84DB7176819D}"/>
              </a:ext>
            </a:extLst>
          </p:cNvPr>
          <p:cNvSpPr>
            <a:spLocks noGrp="1"/>
          </p:cNvSpPr>
          <p:nvPr>
            <p:ph type="title"/>
          </p:nvPr>
        </p:nvSpPr>
        <p:spPr/>
        <p:txBody>
          <a:bodyPr/>
          <a:lstStyle/>
          <a:p>
            <a:r>
              <a:rPr lang="en-GB" dirty="0"/>
              <a:t>Types of Hackers</a:t>
            </a:r>
          </a:p>
        </p:txBody>
      </p:sp>
      <p:sp>
        <p:nvSpPr>
          <p:cNvPr id="3" name="Content Placeholder 2">
            <a:extLst>
              <a:ext uri="{FF2B5EF4-FFF2-40B4-BE49-F238E27FC236}">
                <a16:creationId xmlns:a16="http://schemas.microsoft.com/office/drawing/2014/main" id="{B3D9B10F-077D-86A0-42FE-9C96429E05C0}"/>
              </a:ext>
            </a:extLst>
          </p:cNvPr>
          <p:cNvSpPr>
            <a:spLocks noGrp="1"/>
          </p:cNvSpPr>
          <p:nvPr>
            <p:ph idx="1"/>
          </p:nvPr>
        </p:nvSpPr>
        <p:spPr/>
        <p:txBody>
          <a:bodyPr/>
          <a:lstStyle/>
          <a:p>
            <a:r>
              <a:rPr lang="en-US" dirty="0"/>
              <a:t>4. Red Hat Hacker</a:t>
            </a:r>
          </a:p>
          <a:p>
            <a:endParaRPr lang="en-US" dirty="0"/>
          </a:p>
          <a:p>
            <a:r>
              <a:rPr lang="en-US" dirty="0"/>
              <a:t>Red hat hackers are similar to policing agents on the internet. </a:t>
            </a:r>
          </a:p>
          <a:p>
            <a:r>
              <a:rPr lang="en-US" dirty="0"/>
              <a:t>They actively search for black hat hackers and shut them down. Whenever they find one, they don’t report the hacker to the authorities, but take matters into their own hands. </a:t>
            </a:r>
          </a:p>
          <a:p>
            <a:r>
              <a:rPr lang="en-US" dirty="0"/>
              <a:t>A red hat hacker will hack the would-be attackers’ computer and halt their malicious activities.</a:t>
            </a:r>
            <a:endParaRPr lang="en-GB" dirty="0"/>
          </a:p>
        </p:txBody>
      </p:sp>
    </p:spTree>
    <p:extLst>
      <p:ext uri="{BB962C8B-B14F-4D97-AF65-F5344CB8AC3E}">
        <p14:creationId xmlns:p14="http://schemas.microsoft.com/office/powerpoint/2010/main" val="89945922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5D5E-8289-D22C-7ED2-FC6F45D2E725}"/>
              </a:ext>
            </a:extLst>
          </p:cNvPr>
          <p:cNvSpPr>
            <a:spLocks noGrp="1"/>
          </p:cNvSpPr>
          <p:nvPr>
            <p:ph type="title"/>
          </p:nvPr>
        </p:nvSpPr>
        <p:spPr/>
        <p:txBody>
          <a:bodyPr/>
          <a:lstStyle/>
          <a:p>
            <a:r>
              <a:rPr lang="en-GB" dirty="0"/>
              <a:t>IR methodology </a:t>
            </a:r>
          </a:p>
        </p:txBody>
      </p:sp>
      <p:sp>
        <p:nvSpPr>
          <p:cNvPr id="3" name="Content Placeholder 2">
            <a:extLst>
              <a:ext uri="{FF2B5EF4-FFF2-40B4-BE49-F238E27FC236}">
                <a16:creationId xmlns:a16="http://schemas.microsoft.com/office/drawing/2014/main" id="{18DB6310-2FD0-1B16-A3BE-D5BDC2565A4B}"/>
              </a:ext>
            </a:extLst>
          </p:cNvPr>
          <p:cNvSpPr>
            <a:spLocks noGrp="1"/>
          </p:cNvSpPr>
          <p:nvPr>
            <p:ph idx="1"/>
          </p:nvPr>
        </p:nvSpPr>
        <p:spPr/>
        <p:txBody>
          <a:bodyPr>
            <a:normAutofit fontScale="70000" lnSpcReduction="20000"/>
          </a:bodyPr>
          <a:lstStyle/>
          <a:p>
            <a:r>
              <a:rPr lang="en-US" dirty="0"/>
              <a:t>An incident response plan is a go-to document for when the going gets rough with security issues </a:t>
            </a:r>
          </a:p>
          <a:p>
            <a:endParaRPr lang="en-US" dirty="0"/>
          </a:p>
          <a:p>
            <a:r>
              <a:rPr lang="en-US" dirty="0"/>
              <a:t>It outlines the who, what, when, why and how of addressing security events, incidents, and, once confirmed, breaches</a:t>
            </a:r>
          </a:p>
          <a:p>
            <a:pPr marL="0" indent="0">
              <a:buNone/>
            </a:pPr>
            <a:r>
              <a:rPr lang="en-US" dirty="0"/>
              <a:t> </a:t>
            </a:r>
          </a:p>
          <a:p>
            <a:r>
              <a:rPr lang="en-US" dirty="0"/>
              <a:t>It's important because the last thing you need to be doing under duress is working out how to respond to these challenges</a:t>
            </a:r>
          </a:p>
          <a:p>
            <a:pPr marL="0" indent="0">
              <a:buNone/>
            </a:pPr>
            <a:r>
              <a:rPr lang="en-US" dirty="0"/>
              <a:t> </a:t>
            </a:r>
          </a:p>
          <a:p>
            <a:r>
              <a:rPr lang="en-US" dirty="0"/>
              <a:t>In fact, when you don't have a documented plan, you'll be reacting. And when you react, you lose your ability to reason. You're flying by the seat of your pants. You can't think clearly, and you're quite likely not going to make good decisions </a:t>
            </a:r>
          </a:p>
          <a:p>
            <a:pPr marL="0" indent="0">
              <a:buNone/>
            </a:pPr>
            <a:endParaRPr lang="en-US" dirty="0"/>
          </a:p>
          <a:p>
            <a:r>
              <a:rPr lang="en-US" dirty="0"/>
              <a:t>By having a documented IR plan, you can respond with clarity and direction and avoid letting emotions drive your response efforts</a:t>
            </a:r>
            <a:endParaRPr lang="en-GB" dirty="0"/>
          </a:p>
        </p:txBody>
      </p:sp>
    </p:spTree>
    <p:extLst>
      <p:ext uri="{BB962C8B-B14F-4D97-AF65-F5344CB8AC3E}">
        <p14:creationId xmlns:p14="http://schemas.microsoft.com/office/powerpoint/2010/main" val="281191000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F6DF-D7AC-39F8-D198-3EF4BD6565FB}"/>
              </a:ext>
            </a:extLst>
          </p:cNvPr>
          <p:cNvSpPr>
            <a:spLocks noGrp="1"/>
          </p:cNvSpPr>
          <p:nvPr>
            <p:ph type="title"/>
          </p:nvPr>
        </p:nvSpPr>
        <p:spPr>
          <a:xfrm>
            <a:off x="838200" y="355600"/>
            <a:ext cx="10515600" cy="1325563"/>
          </a:xfrm>
        </p:spPr>
        <p:txBody>
          <a:bodyPr anchor="ctr">
            <a:normAutofit/>
          </a:bodyPr>
          <a:lstStyle/>
          <a:p>
            <a:r>
              <a:rPr lang="en-US" dirty="0"/>
              <a:t>Creating an incident response plan</a:t>
            </a:r>
            <a:endParaRPr lang="en-GB" dirty="0"/>
          </a:p>
        </p:txBody>
      </p:sp>
      <p:sp>
        <p:nvSpPr>
          <p:cNvPr id="3" name="Content Placeholder 2">
            <a:extLst>
              <a:ext uri="{FF2B5EF4-FFF2-40B4-BE49-F238E27FC236}">
                <a16:creationId xmlns:a16="http://schemas.microsoft.com/office/drawing/2014/main" id="{C233B62E-FCE3-4863-9D5B-B914A944AA0E}"/>
              </a:ext>
            </a:extLst>
          </p:cNvPr>
          <p:cNvSpPr>
            <a:spLocks noGrp="1"/>
          </p:cNvSpPr>
          <p:nvPr>
            <p:ph sz="half" idx="1"/>
          </p:nvPr>
        </p:nvSpPr>
        <p:spPr>
          <a:xfrm>
            <a:off x="838200" y="1825625"/>
            <a:ext cx="5181600" cy="4351338"/>
          </a:xfrm>
        </p:spPr>
        <p:txBody>
          <a:bodyPr>
            <a:normAutofit/>
          </a:bodyPr>
          <a:lstStyle/>
          <a:p>
            <a:r>
              <a:rPr lang="en-US" dirty="0"/>
              <a:t>An incident response plan should be developed by the team or IR coordinator in advance and should contain the components detailed in the chart below.</a:t>
            </a:r>
          </a:p>
          <a:p>
            <a:endParaRPr lang="en-GB" dirty="0"/>
          </a:p>
        </p:txBody>
      </p:sp>
      <p:pic>
        <p:nvPicPr>
          <p:cNvPr id="5" name="Picture 4">
            <a:extLst>
              <a:ext uri="{FF2B5EF4-FFF2-40B4-BE49-F238E27FC236}">
                <a16:creationId xmlns:a16="http://schemas.microsoft.com/office/drawing/2014/main" id="{F60B5A0E-95BF-6D0D-8F63-2F11BE5EF9AC}"/>
              </a:ext>
            </a:extLst>
          </p:cNvPr>
          <p:cNvPicPr>
            <a:picLocks noChangeAspect="1"/>
          </p:cNvPicPr>
          <p:nvPr/>
        </p:nvPicPr>
        <p:blipFill>
          <a:blip r:embed="rId2"/>
          <a:stretch>
            <a:fillRect/>
          </a:stretch>
        </p:blipFill>
        <p:spPr>
          <a:xfrm>
            <a:off x="6290649" y="1825625"/>
            <a:ext cx="4944702" cy="4351338"/>
          </a:xfrm>
          <a:prstGeom prst="rect">
            <a:avLst/>
          </a:prstGeom>
          <a:noFill/>
        </p:spPr>
      </p:pic>
    </p:spTree>
    <p:extLst>
      <p:ext uri="{BB962C8B-B14F-4D97-AF65-F5344CB8AC3E}">
        <p14:creationId xmlns:p14="http://schemas.microsoft.com/office/powerpoint/2010/main" val="259983027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5B877-F349-DDCD-8034-707E6F367DC1}"/>
              </a:ext>
            </a:extLst>
          </p:cNvPr>
          <p:cNvSpPr>
            <a:spLocks noGrp="1"/>
          </p:cNvSpPr>
          <p:nvPr>
            <p:ph type="title"/>
          </p:nvPr>
        </p:nvSpPr>
        <p:spPr>
          <a:xfrm>
            <a:off x="838200" y="365125"/>
            <a:ext cx="10515600" cy="1325563"/>
          </a:xfrm>
        </p:spPr>
        <p:txBody>
          <a:bodyPr anchor="ctr">
            <a:normAutofit/>
          </a:bodyPr>
          <a:lstStyle/>
          <a:p>
            <a:r>
              <a:rPr lang="en-US" dirty="0"/>
              <a:t>Creating an incident response plan</a:t>
            </a:r>
            <a:endParaRPr lang="en-GB" dirty="0"/>
          </a:p>
        </p:txBody>
      </p:sp>
      <p:pic>
        <p:nvPicPr>
          <p:cNvPr id="10" name="Content Placeholder 9">
            <a:extLst>
              <a:ext uri="{FF2B5EF4-FFF2-40B4-BE49-F238E27FC236}">
                <a16:creationId xmlns:a16="http://schemas.microsoft.com/office/drawing/2014/main" id="{3C07AB04-64E5-3B68-EAA7-8F5EF4957B14}"/>
              </a:ext>
            </a:extLst>
          </p:cNvPr>
          <p:cNvPicPr>
            <a:picLocks noGrp="1" noChangeAspect="1"/>
          </p:cNvPicPr>
          <p:nvPr>
            <p:ph idx="1"/>
          </p:nvPr>
        </p:nvPicPr>
        <p:blipFill>
          <a:blip r:embed="rId2"/>
          <a:stretch>
            <a:fillRect/>
          </a:stretch>
        </p:blipFill>
        <p:spPr>
          <a:xfrm>
            <a:off x="3491866" y="1825625"/>
            <a:ext cx="5208268" cy="4351338"/>
          </a:xfrm>
        </p:spPr>
      </p:pic>
    </p:spTree>
    <p:extLst>
      <p:ext uri="{BB962C8B-B14F-4D97-AF65-F5344CB8AC3E}">
        <p14:creationId xmlns:p14="http://schemas.microsoft.com/office/powerpoint/2010/main" val="321966835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3CA6-2E8E-4019-24E8-2C66F16FF594}"/>
              </a:ext>
            </a:extLst>
          </p:cNvPr>
          <p:cNvSpPr>
            <a:spLocks noGrp="1"/>
          </p:cNvSpPr>
          <p:nvPr>
            <p:ph type="title"/>
          </p:nvPr>
        </p:nvSpPr>
        <p:spPr/>
        <p:txBody>
          <a:bodyPr/>
          <a:lstStyle/>
          <a:p>
            <a:r>
              <a:rPr lang="en-US" dirty="0"/>
              <a:t>Creating an incident response plan</a:t>
            </a:r>
            <a:endParaRPr lang="en-GB" dirty="0"/>
          </a:p>
        </p:txBody>
      </p:sp>
      <p:pic>
        <p:nvPicPr>
          <p:cNvPr id="5" name="Content Placeholder 4">
            <a:extLst>
              <a:ext uri="{FF2B5EF4-FFF2-40B4-BE49-F238E27FC236}">
                <a16:creationId xmlns:a16="http://schemas.microsoft.com/office/drawing/2014/main" id="{1B5FCCAD-8746-A0F2-F33A-7AEE5C48803C}"/>
              </a:ext>
            </a:extLst>
          </p:cNvPr>
          <p:cNvPicPr>
            <a:picLocks noGrp="1" noChangeAspect="1"/>
          </p:cNvPicPr>
          <p:nvPr>
            <p:ph idx="1"/>
          </p:nvPr>
        </p:nvPicPr>
        <p:blipFill>
          <a:blip r:embed="rId2"/>
          <a:stretch>
            <a:fillRect/>
          </a:stretch>
        </p:blipFill>
        <p:spPr>
          <a:xfrm>
            <a:off x="1590416" y="2143126"/>
            <a:ext cx="7618553" cy="3115574"/>
          </a:xfrm>
        </p:spPr>
      </p:pic>
    </p:spTree>
    <p:extLst>
      <p:ext uri="{BB962C8B-B14F-4D97-AF65-F5344CB8AC3E}">
        <p14:creationId xmlns:p14="http://schemas.microsoft.com/office/powerpoint/2010/main" val="426069513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EF55-4635-B758-3953-75D22D44D315}"/>
              </a:ext>
            </a:extLst>
          </p:cNvPr>
          <p:cNvSpPr>
            <a:spLocks noGrp="1"/>
          </p:cNvSpPr>
          <p:nvPr>
            <p:ph type="title"/>
          </p:nvPr>
        </p:nvSpPr>
        <p:spPr/>
        <p:txBody>
          <a:bodyPr/>
          <a:lstStyle/>
          <a:p>
            <a:r>
              <a:rPr lang="en-US" dirty="0"/>
              <a:t>Creating an incident response plan</a:t>
            </a:r>
            <a:endParaRPr lang="en-GB" dirty="0"/>
          </a:p>
        </p:txBody>
      </p:sp>
      <p:sp>
        <p:nvSpPr>
          <p:cNvPr id="3" name="Content Placeholder 2">
            <a:extLst>
              <a:ext uri="{FF2B5EF4-FFF2-40B4-BE49-F238E27FC236}">
                <a16:creationId xmlns:a16="http://schemas.microsoft.com/office/drawing/2014/main" id="{A913163C-36FD-851C-A231-B2281EE44914}"/>
              </a:ext>
            </a:extLst>
          </p:cNvPr>
          <p:cNvSpPr>
            <a:spLocks noGrp="1"/>
          </p:cNvSpPr>
          <p:nvPr>
            <p:ph idx="1"/>
          </p:nvPr>
        </p:nvSpPr>
        <p:spPr/>
        <p:txBody>
          <a:bodyPr/>
          <a:lstStyle/>
          <a:p>
            <a:r>
              <a:rPr lang="en-US" dirty="0"/>
              <a:t>Everyone's plan will look a little different depending on specific needs. </a:t>
            </a:r>
          </a:p>
          <a:p>
            <a:endParaRPr lang="en-US" dirty="0"/>
          </a:p>
          <a:p>
            <a:r>
              <a:rPr lang="en-US" dirty="0"/>
              <a:t>However, the essentials covered by this template are standard and should be included in every organizations' plan. </a:t>
            </a:r>
          </a:p>
          <a:p>
            <a:endParaRPr lang="en-US" dirty="0"/>
          </a:p>
          <a:p>
            <a:r>
              <a:rPr lang="en-US" dirty="0"/>
              <a:t>There are IR best practices and other resources available from organizations that you might consider integrating into your plan</a:t>
            </a:r>
            <a:endParaRPr lang="en-GB" dirty="0"/>
          </a:p>
        </p:txBody>
      </p:sp>
    </p:spTree>
    <p:extLst>
      <p:ext uri="{BB962C8B-B14F-4D97-AF65-F5344CB8AC3E}">
        <p14:creationId xmlns:p14="http://schemas.microsoft.com/office/powerpoint/2010/main" val="1004504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45C1-E6CE-E587-2758-5203ED90123E}"/>
              </a:ext>
            </a:extLst>
          </p:cNvPr>
          <p:cNvSpPr>
            <a:spLocks noGrp="1"/>
          </p:cNvSpPr>
          <p:nvPr>
            <p:ph type="title"/>
          </p:nvPr>
        </p:nvSpPr>
        <p:spPr/>
        <p:txBody>
          <a:bodyPr/>
          <a:lstStyle/>
          <a:p>
            <a:r>
              <a:rPr lang="en-US" dirty="0"/>
              <a:t>Creating an incident response plan</a:t>
            </a:r>
            <a:endParaRPr lang="en-GB" dirty="0"/>
          </a:p>
        </p:txBody>
      </p:sp>
      <p:sp>
        <p:nvSpPr>
          <p:cNvPr id="3" name="Content Placeholder 2">
            <a:extLst>
              <a:ext uri="{FF2B5EF4-FFF2-40B4-BE49-F238E27FC236}">
                <a16:creationId xmlns:a16="http://schemas.microsoft.com/office/drawing/2014/main" id="{E056D62B-8E86-296F-7EB3-9525DD39F8AF}"/>
              </a:ext>
            </a:extLst>
          </p:cNvPr>
          <p:cNvSpPr>
            <a:spLocks noGrp="1"/>
          </p:cNvSpPr>
          <p:nvPr>
            <p:ph idx="1"/>
          </p:nvPr>
        </p:nvSpPr>
        <p:spPr/>
        <p:txBody>
          <a:bodyPr/>
          <a:lstStyle/>
          <a:p>
            <a:r>
              <a:rPr lang="en-US" dirty="0"/>
              <a:t>NIST, US-CERT, ISACA and ISO/IEC all provide frameworks that </a:t>
            </a:r>
            <a:r>
              <a:rPr lang="en-US" dirty="0" err="1"/>
              <a:t>organisations</a:t>
            </a:r>
            <a:r>
              <a:rPr lang="en-US" dirty="0"/>
              <a:t> can use as guidance.</a:t>
            </a:r>
            <a:endParaRPr lang="en-GB" dirty="0"/>
          </a:p>
        </p:txBody>
      </p:sp>
    </p:spTree>
    <p:extLst>
      <p:ext uri="{BB962C8B-B14F-4D97-AF65-F5344CB8AC3E}">
        <p14:creationId xmlns:p14="http://schemas.microsoft.com/office/powerpoint/2010/main" val="235072977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53CC4-0557-CFEF-5798-3B657FC86FF4}"/>
              </a:ext>
            </a:extLst>
          </p:cNvPr>
          <p:cNvSpPr>
            <a:spLocks noGrp="1"/>
          </p:cNvSpPr>
          <p:nvPr>
            <p:ph type="title"/>
          </p:nvPr>
        </p:nvSpPr>
        <p:spPr/>
        <p:txBody>
          <a:bodyPr/>
          <a:lstStyle/>
          <a:p>
            <a:r>
              <a:rPr lang="en-US" dirty="0"/>
              <a:t>Creating an incident response plan</a:t>
            </a:r>
            <a:endParaRPr lang="en-GB" dirty="0"/>
          </a:p>
        </p:txBody>
      </p:sp>
      <p:sp>
        <p:nvSpPr>
          <p:cNvPr id="3" name="Content Placeholder 2">
            <a:extLst>
              <a:ext uri="{FF2B5EF4-FFF2-40B4-BE49-F238E27FC236}">
                <a16:creationId xmlns:a16="http://schemas.microsoft.com/office/drawing/2014/main" id="{35CE7E81-DB9F-EB96-13A7-A7316CE6FC88}"/>
              </a:ext>
            </a:extLst>
          </p:cNvPr>
          <p:cNvSpPr>
            <a:spLocks noGrp="1"/>
          </p:cNvSpPr>
          <p:nvPr>
            <p:ph idx="1"/>
          </p:nvPr>
        </p:nvSpPr>
        <p:spPr/>
        <p:txBody>
          <a:bodyPr>
            <a:normAutofit fontScale="70000" lnSpcReduction="20000"/>
          </a:bodyPr>
          <a:lstStyle/>
          <a:p>
            <a:r>
              <a:rPr lang="en-US" dirty="0"/>
              <a:t>Creating an incident response plan requires the expertise and input of all your incident response team members</a:t>
            </a:r>
          </a:p>
          <a:p>
            <a:pPr marL="0" indent="0">
              <a:buNone/>
            </a:pPr>
            <a:r>
              <a:rPr lang="en-US" dirty="0"/>
              <a:t> </a:t>
            </a:r>
          </a:p>
          <a:p>
            <a:r>
              <a:rPr lang="en-US" dirty="0"/>
              <a:t>A good way to go about establishing a plan, or fleshing out your existing one is to divide up the various parts to the necessary team members</a:t>
            </a:r>
          </a:p>
          <a:p>
            <a:pPr marL="0" indent="0">
              <a:buNone/>
            </a:pPr>
            <a:endParaRPr lang="en-US" dirty="0"/>
          </a:p>
          <a:p>
            <a:r>
              <a:rPr lang="en-US" dirty="0"/>
              <a:t>Once everyone has fleshed out their section, the incident response team can pull it all together into a single document and start working on editing and forming the final version</a:t>
            </a:r>
          </a:p>
          <a:p>
            <a:pPr marL="0" indent="0">
              <a:buNone/>
            </a:pPr>
            <a:r>
              <a:rPr lang="en-US" dirty="0"/>
              <a:t> </a:t>
            </a:r>
          </a:p>
          <a:p>
            <a:r>
              <a:rPr lang="en-US" dirty="0"/>
              <a:t>Keep in mind that your incident response plan is not unlike any given security policy; it's a work in progress. So, you want to make sure that it's reviewed periodically and adjusted appropriately as changes to your network, security and business come about</a:t>
            </a:r>
          </a:p>
          <a:p>
            <a:pPr marL="0" indent="0">
              <a:buNone/>
            </a:pPr>
            <a:endParaRPr lang="en-US" dirty="0"/>
          </a:p>
          <a:p>
            <a:r>
              <a:rPr lang="en-US" dirty="0"/>
              <a:t>To put a fine point on it: Your IR plan needs to be kept current, or it cannot keep your organization safe.</a:t>
            </a:r>
            <a:endParaRPr lang="en-GB" dirty="0"/>
          </a:p>
        </p:txBody>
      </p:sp>
    </p:spTree>
    <p:extLst>
      <p:ext uri="{BB962C8B-B14F-4D97-AF65-F5344CB8AC3E}">
        <p14:creationId xmlns:p14="http://schemas.microsoft.com/office/powerpoint/2010/main" val="39092088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EB9B-EC63-833D-E803-E0FA75D2C4A8}"/>
              </a:ext>
            </a:extLst>
          </p:cNvPr>
          <p:cNvSpPr>
            <a:spLocks noGrp="1"/>
          </p:cNvSpPr>
          <p:nvPr>
            <p:ph type="title"/>
          </p:nvPr>
        </p:nvSpPr>
        <p:spPr/>
        <p:txBody>
          <a:bodyPr/>
          <a:lstStyle/>
          <a:p>
            <a:r>
              <a:rPr lang="en-US" dirty="0"/>
              <a:t>How, when and why to use IR tools </a:t>
            </a:r>
            <a:endParaRPr lang="en-GB" dirty="0"/>
          </a:p>
        </p:txBody>
      </p:sp>
      <p:sp>
        <p:nvSpPr>
          <p:cNvPr id="3" name="Content Placeholder 2">
            <a:extLst>
              <a:ext uri="{FF2B5EF4-FFF2-40B4-BE49-F238E27FC236}">
                <a16:creationId xmlns:a16="http://schemas.microsoft.com/office/drawing/2014/main" id="{1D03233C-A789-FE47-90A1-85F03ECABBB1}"/>
              </a:ext>
            </a:extLst>
          </p:cNvPr>
          <p:cNvSpPr>
            <a:spLocks noGrp="1"/>
          </p:cNvSpPr>
          <p:nvPr>
            <p:ph idx="1"/>
          </p:nvPr>
        </p:nvSpPr>
        <p:spPr/>
        <p:txBody>
          <a:bodyPr>
            <a:normAutofit fontScale="92500" lnSpcReduction="20000"/>
          </a:bodyPr>
          <a:lstStyle/>
          <a:p>
            <a:r>
              <a:rPr lang="en-US" dirty="0"/>
              <a:t>If information security is considered a strategic function of the business (and it often is), then incident response would be a tactical component of the security program </a:t>
            </a:r>
          </a:p>
          <a:p>
            <a:pPr marL="0" indent="0">
              <a:buNone/>
            </a:pPr>
            <a:endParaRPr lang="en-US" dirty="0"/>
          </a:p>
          <a:p>
            <a:r>
              <a:rPr lang="en-US" dirty="0"/>
              <a:t>A military concept associated with the decisions and actions needed for effective incident response - dubbed the OODA loop, is a cycle where you observe, orient, decide and act</a:t>
            </a:r>
          </a:p>
          <a:p>
            <a:pPr marL="0" indent="0">
              <a:buNone/>
            </a:pPr>
            <a:endParaRPr lang="en-US" dirty="0"/>
          </a:p>
          <a:p>
            <a:r>
              <a:rPr lang="en-US" dirty="0"/>
              <a:t>The essence of the OODA loop is to use situational awareness and information to see impactful events, such as security incidents, unfold so you can quickly respond and gain an advantage toward thwarting the threat. This enables you to minimize the impact of threats on your business.</a:t>
            </a:r>
            <a:endParaRPr lang="en-GB" dirty="0"/>
          </a:p>
        </p:txBody>
      </p:sp>
    </p:spTree>
    <p:extLst>
      <p:ext uri="{BB962C8B-B14F-4D97-AF65-F5344CB8AC3E}">
        <p14:creationId xmlns:p14="http://schemas.microsoft.com/office/powerpoint/2010/main" val="173706668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532C-C987-4153-D0F3-5E24A59A4B45}"/>
              </a:ext>
            </a:extLst>
          </p:cNvPr>
          <p:cNvSpPr>
            <a:spLocks noGrp="1"/>
          </p:cNvSpPr>
          <p:nvPr>
            <p:ph type="title"/>
          </p:nvPr>
        </p:nvSpPr>
        <p:spPr>
          <a:xfrm>
            <a:off x="838200" y="365125"/>
            <a:ext cx="10515600" cy="1325563"/>
          </a:xfrm>
        </p:spPr>
        <p:txBody>
          <a:bodyPr anchor="ctr">
            <a:normAutofit/>
          </a:bodyPr>
          <a:lstStyle/>
          <a:p>
            <a:r>
              <a:rPr lang="en-US" dirty="0"/>
              <a:t>How, when and why to use IR tools </a:t>
            </a:r>
            <a:endParaRPr lang="en-GB" dirty="0"/>
          </a:p>
        </p:txBody>
      </p:sp>
      <p:pic>
        <p:nvPicPr>
          <p:cNvPr id="5" name="Content Placeholder 4">
            <a:extLst>
              <a:ext uri="{FF2B5EF4-FFF2-40B4-BE49-F238E27FC236}">
                <a16:creationId xmlns:a16="http://schemas.microsoft.com/office/drawing/2014/main" id="{A7C70A56-7DCF-E736-776D-A5944C961C04}"/>
              </a:ext>
            </a:extLst>
          </p:cNvPr>
          <p:cNvPicPr>
            <a:picLocks noGrp="1" noChangeAspect="1"/>
          </p:cNvPicPr>
          <p:nvPr>
            <p:ph idx="1"/>
          </p:nvPr>
        </p:nvPicPr>
        <p:blipFill>
          <a:blip r:embed="rId2"/>
          <a:stretch>
            <a:fillRect/>
          </a:stretch>
        </p:blipFill>
        <p:spPr>
          <a:xfrm>
            <a:off x="3444286" y="1497012"/>
            <a:ext cx="5128214" cy="5051291"/>
          </a:xfrm>
          <a:noFill/>
        </p:spPr>
      </p:pic>
    </p:spTree>
    <p:extLst>
      <p:ext uri="{BB962C8B-B14F-4D97-AF65-F5344CB8AC3E}">
        <p14:creationId xmlns:p14="http://schemas.microsoft.com/office/powerpoint/2010/main" val="318979776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DB26-498E-EA20-7712-6DCA78BF8F30}"/>
              </a:ext>
            </a:extLst>
          </p:cNvPr>
          <p:cNvSpPr>
            <a:spLocks noGrp="1"/>
          </p:cNvSpPr>
          <p:nvPr>
            <p:ph type="title"/>
          </p:nvPr>
        </p:nvSpPr>
        <p:spPr/>
        <p:txBody>
          <a:bodyPr/>
          <a:lstStyle/>
          <a:p>
            <a:r>
              <a:rPr lang="en-US" dirty="0"/>
              <a:t>How, when and why to use IR tools </a:t>
            </a:r>
            <a:endParaRPr lang="en-GB" dirty="0"/>
          </a:p>
        </p:txBody>
      </p:sp>
      <p:sp>
        <p:nvSpPr>
          <p:cNvPr id="3" name="Content Placeholder 2">
            <a:extLst>
              <a:ext uri="{FF2B5EF4-FFF2-40B4-BE49-F238E27FC236}">
                <a16:creationId xmlns:a16="http://schemas.microsoft.com/office/drawing/2014/main" id="{7832A136-DD76-5188-E79E-A4B03491B138}"/>
              </a:ext>
            </a:extLst>
          </p:cNvPr>
          <p:cNvSpPr>
            <a:spLocks noGrp="1"/>
          </p:cNvSpPr>
          <p:nvPr>
            <p:ph idx="1"/>
          </p:nvPr>
        </p:nvSpPr>
        <p:spPr/>
        <p:txBody>
          <a:bodyPr/>
          <a:lstStyle/>
          <a:p>
            <a:r>
              <a:rPr lang="en-US" dirty="0"/>
              <a:t>The OODA loop can be utilized as an overall approach to incident response and can also help define which security tools you use in the process </a:t>
            </a:r>
          </a:p>
          <a:p>
            <a:endParaRPr lang="en-US" dirty="0"/>
          </a:p>
          <a:p>
            <a:r>
              <a:rPr lang="en-US" dirty="0"/>
              <a:t>Whether from the functions of prevention, detection or response, there are numerous incident response tools that can be used in this regard. For example, the visibility provided by packet analysis, system resource examination and file integrity monitoring are technologies you can use to fulfill the observe component of the OODA loop.</a:t>
            </a:r>
            <a:endParaRPr lang="en-GB" dirty="0"/>
          </a:p>
        </p:txBody>
      </p:sp>
    </p:spTree>
    <p:extLst>
      <p:ext uri="{BB962C8B-B14F-4D97-AF65-F5344CB8AC3E}">
        <p14:creationId xmlns:p14="http://schemas.microsoft.com/office/powerpoint/2010/main" val="244875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4FB369-9BB4-46FA-A51A-1EDCEE1F8A3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7767" b="7767"/>
          <a:stretch/>
        </p:blipFill>
        <p:spPr>
          <a:xfrm>
            <a:off x="20" y="10"/>
            <a:ext cx="12191980" cy="6857990"/>
          </a:xfrm>
          <a:noFill/>
        </p:spPr>
      </p:pic>
    </p:spTree>
    <p:extLst>
      <p:ext uri="{BB962C8B-B14F-4D97-AF65-F5344CB8AC3E}">
        <p14:creationId xmlns:p14="http://schemas.microsoft.com/office/powerpoint/2010/main" val="698627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2DA41-311C-D3C5-8DFC-25F1BE8C5BCC}"/>
              </a:ext>
            </a:extLst>
          </p:cNvPr>
          <p:cNvSpPr>
            <a:spLocks noGrp="1"/>
          </p:cNvSpPr>
          <p:nvPr>
            <p:ph type="title"/>
          </p:nvPr>
        </p:nvSpPr>
        <p:spPr/>
        <p:txBody>
          <a:bodyPr/>
          <a:lstStyle/>
          <a:p>
            <a:r>
              <a:rPr lang="en-GB" dirty="0"/>
              <a:t>Types of Hackers</a:t>
            </a:r>
          </a:p>
        </p:txBody>
      </p:sp>
      <p:sp>
        <p:nvSpPr>
          <p:cNvPr id="3" name="Content Placeholder 2">
            <a:extLst>
              <a:ext uri="{FF2B5EF4-FFF2-40B4-BE49-F238E27FC236}">
                <a16:creationId xmlns:a16="http://schemas.microsoft.com/office/drawing/2014/main" id="{AF207AD0-5D07-C76D-EB9B-752F47411D16}"/>
              </a:ext>
            </a:extLst>
          </p:cNvPr>
          <p:cNvSpPr>
            <a:spLocks noGrp="1"/>
          </p:cNvSpPr>
          <p:nvPr>
            <p:ph idx="1"/>
          </p:nvPr>
        </p:nvSpPr>
        <p:spPr/>
        <p:txBody>
          <a:bodyPr/>
          <a:lstStyle/>
          <a:p>
            <a:r>
              <a:rPr lang="en-US" dirty="0"/>
              <a:t>5. Hacktivist</a:t>
            </a:r>
          </a:p>
          <a:p>
            <a:r>
              <a:rPr lang="en-US" dirty="0"/>
              <a:t>Hacktivists are hackers who seek to garner publicity for a certain cause by hacking into the systems or websites of relevant </a:t>
            </a:r>
            <a:r>
              <a:rPr lang="en-US" dirty="0" err="1"/>
              <a:t>organisations</a:t>
            </a:r>
            <a:r>
              <a:rPr lang="en-US" dirty="0"/>
              <a:t>. </a:t>
            </a:r>
          </a:p>
          <a:p>
            <a:endParaRPr lang="en-US" dirty="0"/>
          </a:p>
          <a:p>
            <a:r>
              <a:rPr lang="en-US" dirty="0"/>
              <a:t>A Hacktivist may deface the website of a particular company or government agency to protest against certain policies and bring it to the public’s attention and raise awareness.</a:t>
            </a:r>
            <a:endParaRPr lang="en-GB" dirty="0"/>
          </a:p>
        </p:txBody>
      </p:sp>
    </p:spTree>
    <p:extLst>
      <p:ext uri="{BB962C8B-B14F-4D97-AF65-F5344CB8AC3E}">
        <p14:creationId xmlns:p14="http://schemas.microsoft.com/office/powerpoint/2010/main" val="251919436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710C6-7B94-F7E0-B450-1FEC377BE942}"/>
              </a:ext>
            </a:extLst>
          </p:cNvPr>
          <p:cNvSpPr>
            <a:spLocks noGrp="1"/>
          </p:cNvSpPr>
          <p:nvPr>
            <p:ph type="title"/>
          </p:nvPr>
        </p:nvSpPr>
        <p:spPr/>
        <p:txBody>
          <a:bodyPr/>
          <a:lstStyle/>
          <a:p>
            <a:r>
              <a:rPr lang="en-US" dirty="0"/>
              <a:t>How, when and why to use IR tools </a:t>
            </a:r>
            <a:endParaRPr lang="en-GB" dirty="0"/>
          </a:p>
        </p:txBody>
      </p:sp>
      <p:sp>
        <p:nvSpPr>
          <p:cNvPr id="3" name="Content Placeholder 2">
            <a:extLst>
              <a:ext uri="{FF2B5EF4-FFF2-40B4-BE49-F238E27FC236}">
                <a16:creationId xmlns:a16="http://schemas.microsoft.com/office/drawing/2014/main" id="{707E6E9C-04F6-5795-CA82-8128F6C026D7}"/>
              </a:ext>
            </a:extLst>
          </p:cNvPr>
          <p:cNvSpPr>
            <a:spLocks noGrp="1"/>
          </p:cNvSpPr>
          <p:nvPr>
            <p:ph idx="1"/>
          </p:nvPr>
        </p:nvSpPr>
        <p:spPr/>
        <p:txBody>
          <a:bodyPr>
            <a:normAutofit fontScale="77500" lnSpcReduction="20000"/>
          </a:bodyPr>
          <a:lstStyle/>
          <a:p>
            <a:r>
              <a:rPr lang="en-US" dirty="0"/>
              <a:t>Technologies that use real-time threat indicators and threat intelligence can provide context on attacks and be used to fulfill the orient component of the OODA loop </a:t>
            </a:r>
          </a:p>
          <a:p>
            <a:endParaRPr lang="en-US" dirty="0"/>
          </a:p>
          <a:p>
            <a:r>
              <a:rPr lang="en-US" dirty="0"/>
              <a:t>The decide component could be fulfilled by tools that provide forensic details, including replays of what happened in order to shed light on context and technical information</a:t>
            </a:r>
          </a:p>
          <a:p>
            <a:pPr marL="0" indent="0">
              <a:buNone/>
            </a:pPr>
            <a:r>
              <a:rPr lang="en-US" dirty="0"/>
              <a:t> </a:t>
            </a:r>
          </a:p>
          <a:p>
            <a:r>
              <a:rPr lang="en-US" dirty="0"/>
              <a:t>This can help you make more informed decisions on what to do -- or what not to do -- during the incident response process</a:t>
            </a:r>
          </a:p>
          <a:p>
            <a:pPr marL="0" indent="0">
              <a:buNone/>
            </a:pPr>
            <a:r>
              <a:rPr lang="en-US" dirty="0"/>
              <a:t> </a:t>
            </a:r>
          </a:p>
          <a:p>
            <a:r>
              <a:rPr lang="en-US" dirty="0"/>
              <a:t>Finally, the act component of the OODA loop can be fulfilled by activities such as blocking, redirecting or quarantining threats in order to minimize their effects on your network and information assets.</a:t>
            </a:r>
            <a:endParaRPr lang="en-GB" dirty="0"/>
          </a:p>
        </p:txBody>
      </p:sp>
    </p:spTree>
    <p:extLst>
      <p:ext uri="{BB962C8B-B14F-4D97-AF65-F5344CB8AC3E}">
        <p14:creationId xmlns:p14="http://schemas.microsoft.com/office/powerpoint/2010/main" val="338123959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D4F7-1A31-7586-BD35-ED0557B7F8D9}"/>
              </a:ext>
            </a:extLst>
          </p:cNvPr>
          <p:cNvSpPr>
            <a:spLocks noGrp="1"/>
          </p:cNvSpPr>
          <p:nvPr>
            <p:ph type="title"/>
          </p:nvPr>
        </p:nvSpPr>
        <p:spPr/>
        <p:txBody>
          <a:bodyPr/>
          <a:lstStyle/>
          <a:p>
            <a:r>
              <a:rPr lang="en-US" dirty="0"/>
              <a:t>How, when and why to use IR tools </a:t>
            </a:r>
            <a:endParaRPr lang="en-GB" dirty="0"/>
          </a:p>
        </p:txBody>
      </p:sp>
      <p:sp>
        <p:nvSpPr>
          <p:cNvPr id="3" name="Content Placeholder 2">
            <a:extLst>
              <a:ext uri="{FF2B5EF4-FFF2-40B4-BE49-F238E27FC236}">
                <a16:creationId xmlns:a16="http://schemas.microsoft.com/office/drawing/2014/main" id="{18DF1279-B0E5-22A8-91A7-9360AC210C85}"/>
              </a:ext>
            </a:extLst>
          </p:cNvPr>
          <p:cNvSpPr>
            <a:spLocks noGrp="1"/>
          </p:cNvSpPr>
          <p:nvPr>
            <p:ph idx="1"/>
          </p:nvPr>
        </p:nvSpPr>
        <p:spPr/>
        <p:txBody>
          <a:bodyPr>
            <a:normAutofit fontScale="92500" lnSpcReduction="20000"/>
          </a:bodyPr>
          <a:lstStyle/>
          <a:p>
            <a:r>
              <a:rPr lang="en-US" dirty="0"/>
              <a:t>While cybersecurity incident response is a process, technology can automate certain functions to help </a:t>
            </a:r>
            <a:r>
              <a:rPr lang="en-US" dirty="0" err="1"/>
              <a:t>minimise</a:t>
            </a:r>
            <a:r>
              <a:rPr lang="en-US" dirty="0"/>
              <a:t> the time involved and eliminate errors. </a:t>
            </a:r>
          </a:p>
          <a:p>
            <a:r>
              <a:rPr lang="en-US" dirty="0"/>
              <a:t>IR-focused technology vendors provide tools for functions such as the following: </a:t>
            </a:r>
          </a:p>
          <a:p>
            <a:pPr marL="0" indent="0">
              <a:buNone/>
            </a:pPr>
            <a:endParaRPr lang="en-US" dirty="0"/>
          </a:p>
          <a:p>
            <a:pPr marL="0" indent="0">
              <a:buNone/>
            </a:pPr>
            <a:r>
              <a:rPr lang="en-US" dirty="0"/>
              <a:t>    - net flow and traffic analysis; </a:t>
            </a:r>
          </a:p>
          <a:p>
            <a:pPr marL="0" indent="0">
              <a:buNone/>
            </a:pPr>
            <a:r>
              <a:rPr lang="en-US" dirty="0"/>
              <a:t>    - vulnerability management; security incident and event management; </a:t>
            </a:r>
          </a:p>
          <a:p>
            <a:pPr marL="0" indent="0">
              <a:buNone/>
            </a:pPr>
            <a:r>
              <a:rPr lang="en-US" dirty="0"/>
              <a:t>    - endpoint detection and response; </a:t>
            </a:r>
          </a:p>
          <a:p>
            <a:pPr marL="0" indent="0">
              <a:buNone/>
            </a:pPr>
            <a:r>
              <a:rPr lang="en-US" dirty="0"/>
              <a:t>    - firewall, intrusion prevention and denial-of-service mitigation; and </a:t>
            </a:r>
          </a:p>
          <a:p>
            <a:pPr marL="0" indent="0">
              <a:buNone/>
            </a:pPr>
            <a:r>
              <a:rPr lang="en-US" dirty="0"/>
              <a:t>    - forensic analysis.</a:t>
            </a:r>
            <a:endParaRPr lang="en-GB" dirty="0"/>
          </a:p>
        </p:txBody>
      </p:sp>
    </p:spTree>
    <p:extLst>
      <p:ext uri="{BB962C8B-B14F-4D97-AF65-F5344CB8AC3E}">
        <p14:creationId xmlns:p14="http://schemas.microsoft.com/office/powerpoint/2010/main" val="372753416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D5BB-ED95-2FAC-10E6-10A3CC92C6D2}"/>
              </a:ext>
            </a:extLst>
          </p:cNvPr>
          <p:cNvSpPr>
            <a:spLocks noGrp="1"/>
          </p:cNvSpPr>
          <p:nvPr>
            <p:ph type="title"/>
          </p:nvPr>
        </p:nvSpPr>
        <p:spPr/>
        <p:txBody>
          <a:bodyPr/>
          <a:lstStyle/>
          <a:p>
            <a:r>
              <a:rPr lang="en-US" dirty="0"/>
              <a:t>How, when and why to use IR tools </a:t>
            </a:r>
            <a:endParaRPr lang="en-GB" dirty="0"/>
          </a:p>
        </p:txBody>
      </p:sp>
      <p:sp>
        <p:nvSpPr>
          <p:cNvPr id="3" name="Content Placeholder 2">
            <a:extLst>
              <a:ext uri="{FF2B5EF4-FFF2-40B4-BE49-F238E27FC236}">
                <a16:creationId xmlns:a16="http://schemas.microsoft.com/office/drawing/2014/main" id="{7418BDDB-B6B2-C0C0-2296-E4466EBC0F9B}"/>
              </a:ext>
            </a:extLst>
          </p:cNvPr>
          <p:cNvSpPr>
            <a:spLocks noGrp="1"/>
          </p:cNvSpPr>
          <p:nvPr>
            <p:ph idx="1"/>
          </p:nvPr>
        </p:nvSpPr>
        <p:spPr/>
        <p:txBody>
          <a:bodyPr/>
          <a:lstStyle/>
          <a:p>
            <a:r>
              <a:rPr lang="en-US" dirty="0"/>
              <a:t>You cannot simply depend on IR tools to run your entire incident response program.</a:t>
            </a:r>
          </a:p>
          <a:p>
            <a:pPr marL="0" indent="0">
              <a:buNone/>
            </a:pPr>
            <a:endParaRPr lang="en-US" dirty="0"/>
          </a:p>
          <a:p>
            <a:r>
              <a:rPr lang="en-US" dirty="0"/>
              <a:t>Of course, as with any new technical control you put in place, you'll need to make sure you have the staff and expertise. </a:t>
            </a:r>
          </a:p>
          <a:p>
            <a:endParaRPr lang="en-US" dirty="0"/>
          </a:p>
          <a:p>
            <a:r>
              <a:rPr lang="en-US" dirty="0"/>
              <a:t>Having the necessary resources is critical not only in terms of initial design and implementation, but also with day-to-day administration, troubleshooting and so on</a:t>
            </a:r>
            <a:endParaRPr lang="en-GB" dirty="0"/>
          </a:p>
        </p:txBody>
      </p:sp>
    </p:spTree>
    <p:extLst>
      <p:ext uri="{BB962C8B-B14F-4D97-AF65-F5344CB8AC3E}">
        <p14:creationId xmlns:p14="http://schemas.microsoft.com/office/powerpoint/2010/main" val="171429343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CA03-235B-BA9E-F854-DCED802C3A66}"/>
              </a:ext>
            </a:extLst>
          </p:cNvPr>
          <p:cNvSpPr>
            <a:spLocks noGrp="1"/>
          </p:cNvSpPr>
          <p:nvPr>
            <p:ph type="title"/>
          </p:nvPr>
        </p:nvSpPr>
        <p:spPr/>
        <p:txBody>
          <a:bodyPr/>
          <a:lstStyle/>
          <a:p>
            <a:r>
              <a:rPr lang="en-US" dirty="0"/>
              <a:t>How, when and why to use IR tools </a:t>
            </a:r>
            <a:endParaRPr lang="en-GB" dirty="0"/>
          </a:p>
        </p:txBody>
      </p:sp>
      <p:sp>
        <p:nvSpPr>
          <p:cNvPr id="3" name="Content Placeholder 2">
            <a:extLst>
              <a:ext uri="{FF2B5EF4-FFF2-40B4-BE49-F238E27FC236}">
                <a16:creationId xmlns:a16="http://schemas.microsoft.com/office/drawing/2014/main" id="{3B73301E-8970-7CBE-1086-241E3FA3D3FA}"/>
              </a:ext>
            </a:extLst>
          </p:cNvPr>
          <p:cNvSpPr>
            <a:spLocks noGrp="1"/>
          </p:cNvSpPr>
          <p:nvPr>
            <p:ph idx="1"/>
          </p:nvPr>
        </p:nvSpPr>
        <p:spPr/>
        <p:txBody>
          <a:bodyPr>
            <a:normAutofit fontScale="92500" lnSpcReduction="20000"/>
          </a:bodyPr>
          <a:lstStyle/>
          <a:p>
            <a:r>
              <a:rPr lang="en-US" dirty="0"/>
              <a:t>You cannot simply depend on IR tools to run your entire incident response program. </a:t>
            </a:r>
          </a:p>
          <a:p>
            <a:pPr marL="0" indent="0">
              <a:buNone/>
            </a:pPr>
            <a:endParaRPr lang="en-US" dirty="0"/>
          </a:p>
          <a:p>
            <a:r>
              <a:rPr lang="en-US" dirty="0"/>
              <a:t>In reality, the success of the IR function depends on many factors, such as business culture, security buy-in, network design, budget and people. </a:t>
            </a:r>
          </a:p>
          <a:p>
            <a:pPr marL="0" indent="0">
              <a:buNone/>
            </a:pPr>
            <a:endParaRPr lang="en-US" dirty="0"/>
          </a:p>
          <a:p>
            <a:r>
              <a:rPr lang="en-US" dirty="0"/>
              <a:t>As with your incident response plan document, your IR methodology and tools are going to be unique based on your specific business requirements. </a:t>
            </a:r>
          </a:p>
          <a:p>
            <a:endParaRPr lang="en-US" dirty="0"/>
          </a:p>
          <a:p>
            <a:r>
              <a:rPr lang="en-US" dirty="0"/>
              <a:t>If you follow the core OODA steps and use incident response tools where appropriate, that will put you at an advantage -- ahead of the curve -- and that's where you need to be.</a:t>
            </a:r>
            <a:endParaRPr lang="en-GB" dirty="0"/>
          </a:p>
        </p:txBody>
      </p:sp>
    </p:spTree>
    <p:extLst>
      <p:ext uri="{BB962C8B-B14F-4D97-AF65-F5344CB8AC3E}">
        <p14:creationId xmlns:p14="http://schemas.microsoft.com/office/powerpoint/2010/main" val="154889749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BD4F-C981-441C-E6B2-29D2EFCD9ECA}"/>
              </a:ext>
            </a:extLst>
          </p:cNvPr>
          <p:cNvSpPr>
            <a:spLocks noGrp="1"/>
          </p:cNvSpPr>
          <p:nvPr>
            <p:ph type="title"/>
          </p:nvPr>
        </p:nvSpPr>
        <p:spPr/>
        <p:txBody>
          <a:bodyPr/>
          <a:lstStyle/>
          <a:p>
            <a:r>
              <a:rPr lang="en-GB" dirty="0"/>
              <a:t>A role for SOAR</a:t>
            </a:r>
          </a:p>
        </p:txBody>
      </p:sp>
      <p:sp>
        <p:nvSpPr>
          <p:cNvPr id="3" name="Content Placeholder 2">
            <a:extLst>
              <a:ext uri="{FF2B5EF4-FFF2-40B4-BE49-F238E27FC236}">
                <a16:creationId xmlns:a16="http://schemas.microsoft.com/office/drawing/2014/main" id="{8CD4327B-BFC5-BD56-C748-D1CF1761C4A5}"/>
              </a:ext>
            </a:extLst>
          </p:cNvPr>
          <p:cNvSpPr>
            <a:spLocks noGrp="1"/>
          </p:cNvSpPr>
          <p:nvPr>
            <p:ph idx="1"/>
          </p:nvPr>
        </p:nvSpPr>
        <p:spPr/>
        <p:txBody>
          <a:bodyPr>
            <a:normAutofit lnSpcReduction="10000"/>
          </a:bodyPr>
          <a:lstStyle/>
          <a:p>
            <a:r>
              <a:rPr lang="en-US" dirty="0"/>
              <a:t>Security orchestration, automation and response (SOAR) is a stack of compatible software that enables cybersecurity professionals to collect data about security threats and automatically respond to them</a:t>
            </a:r>
          </a:p>
          <a:p>
            <a:r>
              <a:rPr lang="en-US" dirty="0"/>
              <a:t>SOAR performs the following three main functions:</a:t>
            </a:r>
          </a:p>
          <a:p>
            <a:pPr>
              <a:buFontTx/>
              <a:buChar char="-"/>
            </a:pPr>
            <a:r>
              <a:rPr lang="en-US" dirty="0"/>
              <a:t>connects and coordinates heterogeneous tool sets and defines incident analysis parameters and processes; </a:t>
            </a:r>
          </a:p>
          <a:p>
            <a:pPr>
              <a:buFontTx/>
              <a:buChar char="-"/>
            </a:pPr>
            <a:r>
              <a:rPr lang="en-US" dirty="0"/>
              <a:t>automatically triggers specific workflows, tasks and triages based on those parameters; and </a:t>
            </a:r>
          </a:p>
          <a:p>
            <a:pPr marL="0" indent="0">
              <a:buNone/>
            </a:pPr>
            <a:r>
              <a:rPr lang="en-US" dirty="0"/>
              <a:t>- accelerates general and targeted responses by enabling a single view      for analysts to access, query and share threat intelligence.</a:t>
            </a:r>
            <a:endParaRPr lang="en-GB" dirty="0"/>
          </a:p>
        </p:txBody>
      </p:sp>
    </p:spTree>
    <p:extLst>
      <p:ext uri="{BB962C8B-B14F-4D97-AF65-F5344CB8AC3E}">
        <p14:creationId xmlns:p14="http://schemas.microsoft.com/office/powerpoint/2010/main" val="349779252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EE82-DE19-0345-90DA-0A78466807E7}"/>
              </a:ext>
            </a:extLst>
          </p:cNvPr>
          <p:cNvSpPr>
            <a:spLocks noGrp="1"/>
          </p:cNvSpPr>
          <p:nvPr>
            <p:ph type="title"/>
          </p:nvPr>
        </p:nvSpPr>
        <p:spPr/>
        <p:txBody>
          <a:bodyPr/>
          <a:lstStyle/>
          <a:p>
            <a:r>
              <a:rPr lang="en-GB" dirty="0"/>
              <a:t>A role for SOAR</a:t>
            </a:r>
          </a:p>
        </p:txBody>
      </p:sp>
      <p:sp>
        <p:nvSpPr>
          <p:cNvPr id="3" name="Content Placeholder 2">
            <a:extLst>
              <a:ext uri="{FF2B5EF4-FFF2-40B4-BE49-F238E27FC236}">
                <a16:creationId xmlns:a16="http://schemas.microsoft.com/office/drawing/2014/main" id="{524608AC-9235-B069-265D-88ADA1474973}"/>
              </a:ext>
            </a:extLst>
          </p:cNvPr>
          <p:cNvSpPr>
            <a:spLocks noGrp="1"/>
          </p:cNvSpPr>
          <p:nvPr>
            <p:ph idx="1"/>
          </p:nvPr>
        </p:nvSpPr>
        <p:spPr/>
        <p:txBody>
          <a:bodyPr/>
          <a:lstStyle/>
          <a:p>
            <a:r>
              <a:rPr lang="en-US" dirty="0"/>
              <a:t>SOAR and SIEM may seem to play similar roles in the SOC, but they serve different purposes. </a:t>
            </a:r>
          </a:p>
          <a:p>
            <a:r>
              <a:rPr lang="en-US" dirty="0"/>
              <a:t>SIEMs take in log and event data from traditional infrastructure component sources, while SOAR platforms extend that capability, pulling information from a variety of sources, including endpoint security software and third-party sources. </a:t>
            </a:r>
          </a:p>
          <a:p>
            <a:r>
              <a:rPr lang="en-US" dirty="0"/>
              <a:t>SOAR platforms are also more sophisticated in their ability to orchestrate and automate alert responses. </a:t>
            </a:r>
            <a:endParaRPr lang="en-GB" dirty="0"/>
          </a:p>
        </p:txBody>
      </p:sp>
    </p:spTree>
    <p:extLst>
      <p:ext uri="{BB962C8B-B14F-4D97-AF65-F5344CB8AC3E}">
        <p14:creationId xmlns:p14="http://schemas.microsoft.com/office/powerpoint/2010/main" val="154882002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20F27-54F7-BA33-051F-58C8BC458673}"/>
              </a:ext>
            </a:extLst>
          </p:cNvPr>
          <p:cNvSpPr>
            <a:spLocks noGrp="1"/>
          </p:cNvSpPr>
          <p:nvPr>
            <p:ph type="title"/>
          </p:nvPr>
        </p:nvSpPr>
        <p:spPr/>
        <p:txBody>
          <a:bodyPr/>
          <a:lstStyle/>
          <a:p>
            <a:r>
              <a:rPr lang="en-GB" dirty="0"/>
              <a:t>A role for SOAR</a:t>
            </a:r>
          </a:p>
        </p:txBody>
      </p:sp>
      <p:sp>
        <p:nvSpPr>
          <p:cNvPr id="3" name="Content Placeholder 2">
            <a:extLst>
              <a:ext uri="{FF2B5EF4-FFF2-40B4-BE49-F238E27FC236}">
                <a16:creationId xmlns:a16="http://schemas.microsoft.com/office/drawing/2014/main" id="{86C722BB-21DE-72D7-6F75-3CDAAA11A1A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07671494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EC42-6C93-A236-CE6D-26BC46A5CE31}"/>
              </a:ext>
            </a:extLst>
          </p:cNvPr>
          <p:cNvSpPr>
            <a:spLocks noGrp="1"/>
          </p:cNvSpPr>
          <p:nvPr>
            <p:ph type="title"/>
          </p:nvPr>
        </p:nvSpPr>
        <p:spPr/>
        <p:txBody>
          <a:bodyPr/>
          <a:lstStyle/>
          <a:p>
            <a:r>
              <a:rPr lang="en-US" dirty="0"/>
              <a:t>Incident Response Walkthrough</a:t>
            </a:r>
            <a:endParaRPr lang="en-GB" dirty="0"/>
          </a:p>
        </p:txBody>
      </p:sp>
      <p:sp>
        <p:nvSpPr>
          <p:cNvPr id="3" name="Content Placeholder 2">
            <a:extLst>
              <a:ext uri="{FF2B5EF4-FFF2-40B4-BE49-F238E27FC236}">
                <a16:creationId xmlns:a16="http://schemas.microsoft.com/office/drawing/2014/main" id="{35FF1BB1-B4ED-3720-D7F5-6121D20DA7B1}"/>
              </a:ext>
            </a:extLst>
          </p:cNvPr>
          <p:cNvSpPr>
            <a:spLocks noGrp="1"/>
          </p:cNvSpPr>
          <p:nvPr>
            <p:ph idx="1"/>
          </p:nvPr>
        </p:nvSpPr>
        <p:spPr/>
        <p:txBody>
          <a:bodyPr/>
          <a:lstStyle/>
          <a:p>
            <a:r>
              <a:rPr lang="en-GB" dirty="0">
                <a:hlinkClick r:id="rId2"/>
              </a:rPr>
              <a:t>https://www.youtube.com/watch?v=2BOOl8_nwjQ</a:t>
            </a:r>
            <a:endParaRPr lang="en-GB" dirty="0"/>
          </a:p>
          <a:p>
            <a:endParaRPr lang="en-GB" dirty="0"/>
          </a:p>
        </p:txBody>
      </p:sp>
    </p:spTree>
    <p:extLst>
      <p:ext uri="{BB962C8B-B14F-4D97-AF65-F5344CB8AC3E}">
        <p14:creationId xmlns:p14="http://schemas.microsoft.com/office/powerpoint/2010/main" val="267008352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71B9-07DF-9110-9B72-AF42A8C720B9}"/>
              </a:ext>
            </a:extLst>
          </p:cNvPr>
          <p:cNvSpPr>
            <a:spLocks noGrp="1"/>
          </p:cNvSpPr>
          <p:nvPr>
            <p:ph type="title"/>
          </p:nvPr>
        </p:nvSpPr>
        <p:spPr/>
        <p:txBody>
          <a:bodyPr/>
          <a:lstStyle/>
          <a:p>
            <a:r>
              <a:rPr lang="en-US" dirty="0"/>
              <a:t>Cyber Incident Response Plan diagram</a:t>
            </a:r>
            <a:endParaRPr lang="en-GB" dirty="0"/>
          </a:p>
        </p:txBody>
      </p:sp>
      <p:pic>
        <p:nvPicPr>
          <p:cNvPr id="5" name="Content Placeholder 4">
            <a:extLst>
              <a:ext uri="{FF2B5EF4-FFF2-40B4-BE49-F238E27FC236}">
                <a16:creationId xmlns:a16="http://schemas.microsoft.com/office/drawing/2014/main" id="{64430439-D520-642C-FAAD-1ADBE0F47979}"/>
              </a:ext>
            </a:extLst>
          </p:cNvPr>
          <p:cNvPicPr>
            <a:picLocks noGrp="1" noChangeAspect="1"/>
          </p:cNvPicPr>
          <p:nvPr>
            <p:ph idx="1"/>
          </p:nvPr>
        </p:nvPicPr>
        <p:blipFill>
          <a:blip r:embed="rId3"/>
          <a:stretch>
            <a:fillRect/>
          </a:stretch>
        </p:blipFill>
        <p:spPr>
          <a:xfrm>
            <a:off x="3103871" y="2506662"/>
            <a:ext cx="4155457" cy="4351338"/>
          </a:xfrm>
        </p:spPr>
      </p:pic>
      <p:pic>
        <p:nvPicPr>
          <p:cNvPr id="7" name="Picture 6">
            <a:extLst>
              <a:ext uri="{FF2B5EF4-FFF2-40B4-BE49-F238E27FC236}">
                <a16:creationId xmlns:a16="http://schemas.microsoft.com/office/drawing/2014/main" id="{00B582FF-BA72-0C9C-7B39-5F4E75D3BEC9}"/>
              </a:ext>
            </a:extLst>
          </p:cNvPr>
          <p:cNvPicPr>
            <a:picLocks noChangeAspect="1"/>
          </p:cNvPicPr>
          <p:nvPr/>
        </p:nvPicPr>
        <p:blipFill>
          <a:blip r:embed="rId4"/>
          <a:stretch>
            <a:fillRect/>
          </a:stretch>
        </p:blipFill>
        <p:spPr>
          <a:xfrm>
            <a:off x="3575259" y="1988781"/>
            <a:ext cx="2988861" cy="373926"/>
          </a:xfrm>
          <a:prstGeom prst="rect">
            <a:avLst/>
          </a:prstGeom>
        </p:spPr>
      </p:pic>
      <p:pic>
        <p:nvPicPr>
          <p:cNvPr id="9" name="Picture 8">
            <a:extLst>
              <a:ext uri="{FF2B5EF4-FFF2-40B4-BE49-F238E27FC236}">
                <a16:creationId xmlns:a16="http://schemas.microsoft.com/office/drawing/2014/main" id="{A3952F86-D9F0-A50A-B34C-824D84F69E0E}"/>
              </a:ext>
            </a:extLst>
          </p:cNvPr>
          <p:cNvPicPr>
            <a:picLocks noChangeAspect="1"/>
          </p:cNvPicPr>
          <p:nvPr/>
        </p:nvPicPr>
        <p:blipFill>
          <a:blip r:embed="rId5"/>
          <a:stretch>
            <a:fillRect/>
          </a:stretch>
        </p:blipFill>
        <p:spPr>
          <a:xfrm>
            <a:off x="3988789" y="2362707"/>
            <a:ext cx="2161802" cy="287910"/>
          </a:xfrm>
          <a:prstGeom prst="rect">
            <a:avLst/>
          </a:prstGeom>
        </p:spPr>
      </p:pic>
    </p:spTree>
    <p:extLst>
      <p:ext uri="{BB962C8B-B14F-4D97-AF65-F5344CB8AC3E}">
        <p14:creationId xmlns:p14="http://schemas.microsoft.com/office/powerpoint/2010/main" val="235147837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300" dirty="0">
                <a:solidFill>
                  <a:prstClr val="white"/>
                </a:solidFill>
                <a:latin typeface="EuroStyle" panose="02027200000000000000" pitchFamily="18" charset="0"/>
              </a:rPr>
              <a:t>I</a:t>
            </a:r>
            <a:r>
              <a:rPr lang="en-GB" sz="4400" b="1" spc="300" dirty="0" err="1">
                <a:solidFill>
                  <a:prstClr val="white"/>
                </a:solidFill>
                <a:latin typeface="EuroStyle" panose="02027200000000000000" pitchFamily="18" charset="0"/>
              </a:rPr>
              <a:t>ncident</a:t>
            </a:r>
            <a:r>
              <a:rPr lang="en-GB" sz="4400" b="1" spc="300" dirty="0">
                <a:solidFill>
                  <a:prstClr val="white"/>
                </a:solidFill>
                <a:latin typeface="EuroStyle" panose="02027200000000000000" pitchFamily="18" charset="0"/>
              </a:rPr>
              <a:t> Response</a:t>
            </a:r>
            <a:endPar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Tuesday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20211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Wednesday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661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FFC000"/>
                </a:solidFill>
                <a:effectLst/>
                <a:uLnTx/>
                <a:uFillTx/>
                <a:latin typeface="EuroStyle" panose="02027200000000000000" pitchFamily="18" charset="0"/>
                <a:ea typeface="+mn-ea"/>
                <a:cs typeface="+mn-cs"/>
              </a:rPr>
              <a:t>Thursday</a:t>
            </a:r>
            <a:endParaRPr kumimoji="0" lang="en-GB" sz="1800" b="1" i="0" u="none" strike="noStrike" kern="1200" cap="none" spc="300" normalizeH="0" baseline="0" noProof="0">
              <a:ln>
                <a:noFill/>
              </a:ln>
              <a:solidFill>
                <a:srgbClr val="FFC000"/>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3846806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2EA3-32BF-BA77-CE82-74178921ACD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BD8F170-BC29-1189-1741-8AB15258A22A}"/>
              </a:ext>
            </a:extLst>
          </p:cNvPr>
          <p:cNvSpPr>
            <a:spLocks noGrp="1"/>
          </p:cNvSpPr>
          <p:nvPr>
            <p:ph idx="1"/>
          </p:nvPr>
        </p:nvSpPr>
        <p:spPr/>
        <p:txBody>
          <a:bodyPr/>
          <a:lstStyle/>
          <a:p>
            <a:r>
              <a:rPr lang="en-US" dirty="0"/>
              <a:t>6. Script Kiddies</a:t>
            </a:r>
          </a:p>
          <a:p>
            <a:r>
              <a:rPr lang="en-US" dirty="0"/>
              <a:t>A script kiddie is an amateur hacker who is only aware of basic hacking techniques. </a:t>
            </a:r>
          </a:p>
          <a:p>
            <a:r>
              <a:rPr lang="en-US" dirty="0"/>
              <a:t>Script kiddies are unlikely to cause significant damage. Such people mainly use open-source hacking software or borrow it from people they know. </a:t>
            </a:r>
          </a:p>
          <a:p>
            <a:r>
              <a:rPr lang="en-US" dirty="0"/>
              <a:t>Script kiddies don’t pose significant threat to anyone’s data and are potential hackers at best. Such individuals can deface a poorly protected website or slow it down by redirecting more traffic.</a:t>
            </a:r>
          </a:p>
          <a:p>
            <a:endParaRPr lang="en-GB" dirty="0"/>
          </a:p>
        </p:txBody>
      </p:sp>
    </p:spTree>
    <p:extLst>
      <p:ext uri="{BB962C8B-B14F-4D97-AF65-F5344CB8AC3E}">
        <p14:creationId xmlns:p14="http://schemas.microsoft.com/office/powerpoint/2010/main" val="261246938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E1E-3DC1-B042-EE66-8E359807E2E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D3DE0EB-1030-F81A-9DCC-E4F3C39DE3B3}"/>
              </a:ext>
            </a:extLst>
          </p:cNvPr>
          <p:cNvSpPr>
            <a:spLocks noGrp="1"/>
          </p:cNvSpPr>
          <p:nvPr>
            <p:ph idx="1"/>
          </p:nvPr>
        </p:nvSpPr>
        <p:spPr/>
        <p:txBody>
          <a:bodyPr/>
          <a:lstStyle/>
          <a:p>
            <a:r>
              <a:rPr lang="en-US" dirty="0"/>
              <a:t>Incident Response Plan</a:t>
            </a:r>
          </a:p>
          <a:p>
            <a:r>
              <a:rPr lang="en-US" dirty="0"/>
              <a:t>Table-top exercises</a:t>
            </a:r>
            <a:endParaRPr lang="en-GB" dirty="0"/>
          </a:p>
        </p:txBody>
      </p:sp>
    </p:spTree>
    <p:extLst>
      <p:ext uri="{BB962C8B-B14F-4D97-AF65-F5344CB8AC3E}">
        <p14:creationId xmlns:p14="http://schemas.microsoft.com/office/powerpoint/2010/main" val="354471596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300" dirty="0">
                <a:solidFill>
                  <a:prstClr val="white"/>
                </a:solidFill>
                <a:latin typeface="EuroStyle" panose="02027200000000000000" pitchFamily="18" charset="0"/>
              </a:rPr>
              <a:t>I</a:t>
            </a:r>
            <a:r>
              <a:rPr lang="en-GB" sz="4400" b="1" spc="300" dirty="0" err="1">
                <a:solidFill>
                  <a:prstClr val="white"/>
                </a:solidFill>
                <a:latin typeface="EuroStyle" panose="02027200000000000000" pitchFamily="18" charset="0"/>
              </a:rPr>
              <a:t>ncident</a:t>
            </a:r>
            <a:r>
              <a:rPr lang="en-GB" sz="4400" b="1" spc="300" dirty="0">
                <a:solidFill>
                  <a:prstClr val="white"/>
                </a:solidFill>
                <a:latin typeface="EuroStyle" panose="02027200000000000000" pitchFamily="18" charset="0"/>
              </a:rPr>
              <a:t> Response</a:t>
            </a:r>
            <a:endPar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Tuesday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20211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Wednesday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661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Thursday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1985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ED7D31"/>
                </a:solidFill>
                <a:effectLst/>
                <a:uLnTx/>
                <a:uFillTx/>
                <a:latin typeface="EuroStyle" panose="02027200000000000000" pitchFamily="18" charset="0"/>
                <a:ea typeface="+mn-ea"/>
                <a:cs typeface="+mn-cs"/>
              </a:rPr>
              <a:t>Friday</a:t>
            </a:r>
            <a:endParaRPr kumimoji="0" lang="en-GB" sz="1800" b="1" i="0" u="none" strike="noStrike" kern="1200" cap="none" spc="300" normalizeH="0" baseline="0" noProof="0">
              <a:ln>
                <a:noFill/>
              </a:ln>
              <a:solidFill>
                <a:srgbClr val="ED7D31"/>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397716575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93AD-0CB0-959B-58E5-D5920271CE2D}"/>
              </a:ext>
            </a:extLst>
          </p:cNvPr>
          <p:cNvSpPr>
            <a:spLocks noGrp="1"/>
          </p:cNvSpPr>
          <p:nvPr>
            <p:ph type="title"/>
          </p:nvPr>
        </p:nvSpPr>
        <p:spPr/>
        <p:txBody>
          <a:bodyPr/>
          <a:lstStyle/>
          <a:p>
            <a:r>
              <a:rPr lang="en-US" dirty="0"/>
              <a:t>How to detect security incidents</a:t>
            </a:r>
            <a:endParaRPr lang="en-GB" dirty="0"/>
          </a:p>
        </p:txBody>
      </p:sp>
      <p:sp>
        <p:nvSpPr>
          <p:cNvPr id="3" name="Content Placeholder 2">
            <a:extLst>
              <a:ext uri="{FF2B5EF4-FFF2-40B4-BE49-F238E27FC236}">
                <a16:creationId xmlns:a16="http://schemas.microsoft.com/office/drawing/2014/main" id="{107CFE43-038B-D198-243D-01B48B012D37}"/>
              </a:ext>
            </a:extLst>
          </p:cNvPr>
          <p:cNvSpPr>
            <a:spLocks noGrp="1"/>
          </p:cNvSpPr>
          <p:nvPr>
            <p:ph idx="1"/>
          </p:nvPr>
        </p:nvSpPr>
        <p:spPr/>
        <p:txBody>
          <a:bodyPr/>
          <a:lstStyle/>
          <a:p>
            <a:r>
              <a:rPr lang="en-US" dirty="0"/>
              <a:t>Unusual behavior from privileged user accounts</a:t>
            </a:r>
          </a:p>
          <a:p>
            <a:r>
              <a:rPr lang="en-US" dirty="0" err="1"/>
              <a:t>Unauthorised</a:t>
            </a:r>
            <a:r>
              <a:rPr lang="en-US" dirty="0"/>
              <a:t> insiders trying to access servers and data</a:t>
            </a:r>
          </a:p>
          <a:p>
            <a:r>
              <a:rPr lang="en-US" dirty="0"/>
              <a:t>Anomalies in outbound network traffic</a:t>
            </a:r>
          </a:p>
          <a:p>
            <a:r>
              <a:rPr lang="en-US" dirty="0"/>
              <a:t>Traffic sent to or from unknown locations</a:t>
            </a:r>
          </a:p>
          <a:p>
            <a:r>
              <a:rPr lang="en-US" dirty="0"/>
              <a:t>Excessive consumption</a:t>
            </a:r>
          </a:p>
        </p:txBody>
      </p:sp>
    </p:spTree>
    <p:extLst>
      <p:ext uri="{BB962C8B-B14F-4D97-AF65-F5344CB8AC3E}">
        <p14:creationId xmlns:p14="http://schemas.microsoft.com/office/powerpoint/2010/main" val="223194885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CF8D-E43C-8D5F-DB83-328241177751}"/>
              </a:ext>
            </a:extLst>
          </p:cNvPr>
          <p:cNvSpPr>
            <a:spLocks noGrp="1"/>
          </p:cNvSpPr>
          <p:nvPr>
            <p:ph type="title"/>
          </p:nvPr>
        </p:nvSpPr>
        <p:spPr/>
        <p:txBody>
          <a:bodyPr/>
          <a:lstStyle/>
          <a:p>
            <a:r>
              <a:rPr lang="en-US" dirty="0"/>
              <a:t>How to detect security incidents</a:t>
            </a:r>
            <a:endParaRPr lang="en-GB" dirty="0"/>
          </a:p>
        </p:txBody>
      </p:sp>
      <p:sp>
        <p:nvSpPr>
          <p:cNvPr id="3" name="Content Placeholder 2">
            <a:extLst>
              <a:ext uri="{FF2B5EF4-FFF2-40B4-BE49-F238E27FC236}">
                <a16:creationId xmlns:a16="http://schemas.microsoft.com/office/drawing/2014/main" id="{A9ED1FE9-26C0-C7A4-EB85-D8C54CD580B8}"/>
              </a:ext>
            </a:extLst>
          </p:cNvPr>
          <p:cNvSpPr>
            <a:spLocks noGrp="1"/>
          </p:cNvSpPr>
          <p:nvPr>
            <p:ph idx="1"/>
          </p:nvPr>
        </p:nvSpPr>
        <p:spPr/>
        <p:txBody>
          <a:bodyPr/>
          <a:lstStyle/>
          <a:p>
            <a:r>
              <a:rPr lang="en-GB" dirty="0"/>
              <a:t>Changes in configuration</a:t>
            </a:r>
          </a:p>
          <a:p>
            <a:r>
              <a:rPr lang="en-GB" dirty="0"/>
              <a:t>Hidden files</a:t>
            </a:r>
          </a:p>
          <a:p>
            <a:r>
              <a:rPr lang="en-GB" dirty="0"/>
              <a:t>Unexpected changes</a:t>
            </a:r>
          </a:p>
          <a:p>
            <a:r>
              <a:rPr lang="en-GB" dirty="0"/>
              <a:t>Abnormal browsing </a:t>
            </a:r>
            <a:r>
              <a:rPr lang="en-GB" dirty="0" err="1"/>
              <a:t>behavior</a:t>
            </a:r>
            <a:endParaRPr lang="en-GB" dirty="0"/>
          </a:p>
          <a:p>
            <a:r>
              <a:rPr lang="en-GB" dirty="0"/>
              <a:t>Suspicious registry entries</a:t>
            </a:r>
          </a:p>
        </p:txBody>
      </p:sp>
    </p:spTree>
    <p:extLst>
      <p:ext uri="{BB962C8B-B14F-4D97-AF65-F5344CB8AC3E}">
        <p14:creationId xmlns:p14="http://schemas.microsoft.com/office/powerpoint/2010/main" val="84459678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986D-0708-3AB7-062A-1712FCF915F9}"/>
              </a:ext>
            </a:extLst>
          </p:cNvPr>
          <p:cNvSpPr>
            <a:spLocks noGrp="1"/>
          </p:cNvSpPr>
          <p:nvPr>
            <p:ph type="title"/>
          </p:nvPr>
        </p:nvSpPr>
        <p:spPr/>
        <p:txBody>
          <a:bodyPr/>
          <a:lstStyle/>
          <a:p>
            <a:r>
              <a:rPr lang="en-US" dirty="0"/>
              <a:t>How to mitigate risk of security incidents</a:t>
            </a:r>
            <a:endParaRPr lang="en-GB" dirty="0"/>
          </a:p>
        </p:txBody>
      </p:sp>
      <p:sp>
        <p:nvSpPr>
          <p:cNvPr id="3" name="Content Placeholder 2">
            <a:extLst>
              <a:ext uri="{FF2B5EF4-FFF2-40B4-BE49-F238E27FC236}">
                <a16:creationId xmlns:a16="http://schemas.microsoft.com/office/drawing/2014/main" id="{BFD10DB8-F9AE-CEBA-79DB-DBDA6C04F18C}"/>
              </a:ext>
            </a:extLst>
          </p:cNvPr>
          <p:cNvSpPr>
            <a:spLocks noGrp="1"/>
          </p:cNvSpPr>
          <p:nvPr>
            <p:ph idx="1"/>
          </p:nvPr>
        </p:nvSpPr>
        <p:spPr/>
        <p:txBody>
          <a:bodyPr/>
          <a:lstStyle/>
          <a:p>
            <a:pPr marL="514350" indent="-514350">
              <a:buAutoNum type="arabicPeriod"/>
            </a:pPr>
            <a:r>
              <a:rPr lang="en-US" dirty="0" err="1"/>
              <a:t>Unauthorised</a:t>
            </a:r>
            <a:r>
              <a:rPr lang="en-US" dirty="0"/>
              <a:t> attempts to access systems or data</a:t>
            </a:r>
          </a:p>
          <a:p>
            <a:pPr marL="0" indent="0">
              <a:buNone/>
            </a:pPr>
            <a:endParaRPr lang="en-US" dirty="0"/>
          </a:p>
          <a:p>
            <a:r>
              <a:rPr lang="en-US" dirty="0"/>
              <a:t>To prevent a threat actor from gaining access to systems or data using an </a:t>
            </a:r>
            <a:r>
              <a:rPr lang="en-US" dirty="0" err="1"/>
              <a:t>authorised</a:t>
            </a:r>
            <a:r>
              <a:rPr lang="en-US" dirty="0"/>
              <a:t> user's account, implement two-factor authentication.</a:t>
            </a:r>
          </a:p>
          <a:p>
            <a:r>
              <a:rPr lang="en-US" dirty="0"/>
              <a:t> This requires a user to provide a second piece of identifying information in addition to a password. </a:t>
            </a:r>
          </a:p>
          <a:p>
            <a:r>
              <a:rPr lang="en-US" dirty="0"/>
              <a:t>In addition, encrypt sensitive corporate data at rest or as it travels over a network using suitable software or hardware technology. That way, attackers won't be able to access confidential data</a:t>
            </a:r>
            <a:endParaRPr lang="en-GB" dirty="0"/>
          </a:p>
        </p:txBody>
      </p:sp>
    </p:spTree>
    <p:extLst>
      <p:ext uri="{BB962C8B-B14F-4D97-AF65-F5344CB8AC3E}">
        <p14:creationId xmlns:p14="http://schemas.microsoft.com/office/powerpoint/2010/main" val="269095006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9BBD-8888-B6ED-33A5-AF83364189B7}"/>
              </a:ext>
            </a:extLst>
          </p:cNvPr>
          <p:cNvSpPr>
            <a:spLocks noGrp="1"/>
          </p:cNvSpPr>
          <p:nvPr>
            <p:ph type="title"/>
          </p:nvPr>
        </p:nvSpPr>
        <p:spPr/>
        <p:txBody>
          <a:bodyPr/>
          <a:lstStyle/>
          <a:p>
            <a:r>
              <a:rPr lang="en-US" dirty="0"/>
              <a:t>How to mitigate risk of security incidents</a:t>
            </a:r>
            <a:endParaRPr lang="en-GB" dirty="0"/>
          </a:p>
        </p:txBody>
      </p:sp>
      <p:sp>
        <p:nvSpPr>
          <p:cNvPr id="3" name="Content Placeholder 2">
            <a:extLst>
              <a:ext uri="{FF2B5EF4-FFF2-40B4-BE49-F238E27FC236}">
                <a16:creationId xmlns:a16="http://schemas.microsoft.com/office/drawing/2014/main" id="{D3B66501-DF97-670F-595C-4AF52FDCFAD6}"/>
              </a:ext>
            </a:extLst>
          </p:cNvPr>
          <p:cNvSpPr>
            <a:spLocks noGrp="1"/>
          </p:cNvSpPr>
          <p:nvPr>
            <p:ph idx="1"/>
          </p:nvPr>
        </p:nvSpPr>
        <p:spPr/>
        <p:txBody>
          <a:bodyPr>
            <a:normAutofit fontScale="62500" lnSpcReduction="20000"/>
          </a:bodyPr>
          <a:lstStyle/>
          <a:p>
            <a:r>
              <a:rPr lang="en-GB" dirty="0"/>
              <a:t>2. Privilege escalation attack</a:t>
            </a:r>
          </a:p>
          <a:p>
            <a:pPr marL="0" indent="0">
              <a:buNone/>
            </a:pPr>
            <a:endParaRPr lang="en-GB" dirty="0"/>
          </a:p>
          <a:p>
            <a:r>
              <a:rPr lang="en-US" dirty="0"/>
              <a:t>An attacker attempts to gain </a:t>
            </a:r>
            <a:r>
              <a:rPr lang="en-US" dirty="0" err="1"/>
              <a:t>unauthorised</a:t>
            </a:r>
            <a:r>
              <a:rPr lang="en-US" dirty="0"/>
              <a:t> access to an </a:t>
            </a:r>
            <a:r>
              <a:rPr lang="en-US" dirty="0" err="1"/>
              <a:t>organisation's</a:t>
            </a:r>
            <a:r>
              <a:rPr lang="en-US" dirty="0"/>
              <a:t> network then tries to obtain higher-level privileges using what's known as a privilege escalation exploit. Successful privilege escalation attacks grant threat actors privileges that normal users don't have.</a:t>
            </a:r>
          </a:p>
          <a:p>
            <a:endParaRPr lang="en-US" dirty="0"/>
          </a:p>
          <a:p>
            <a:r>
              <a:rPr lang="en-US" dirty="0"/>
              <a:t>Typically, privilege escalation occurs when the threat actor takes advantage of a bug, configuration oversight, or any vulnerability in an application or system to gain elevated access to protected data.</a:t>
            </a:r>
          </a:p>
          <a:p>
            <a:endParaRPr lang="en-US" dirty="0"/>
          </a:p>
          <a:p>
            <a:r>
              <a:rPr lang="en-US" dirty="0"/>
              <a:t>Usually occurs after a hacker has already gained access to a low-level user account then looks to gain higher-level privileges – (i.e., full access to an enterprise's IT system - either to study the system further or perform an attack)</a:t>
            </a:r>
          </a:p>
          <a:p>
            <a:endParaRPr lang="en-US" dirty="0"/>
          </a:p>
          <a:p>
            <a:r>
              <a:rPr lang="en-US" dirty="0"/>
              <a:t>To decrease the risk of privilege escalation, </a:t>
            </a:r>
            <a:r>
              <a:rPr lang="en-US" dirty="0" err="1"/>
              <a:t>organisations</a:t>
            </a:r>
            <a:r>
              <a:rPr lang="en-US" dirty="0"/>
              <a:t> should look for and remediate security weak spots in their IT environments on a regular basis. They should also follow the principle of least privilege </a:t>
            </a:r>
            <a:endParaRPr lang="en-GB" dirty="0"/>
          </a:p>
        </p:txBody>
      </p:sp>
    </p:spTree>
    <p:extLst>
      <p:ext uri="{BB962C8B-B14F-4D97-AF65-F5344CB8AC3E}">
        <p14:creationId xmlns:p14="http://schemas.microsoft.com/office/powerpoint/2010/main" val="301965785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9BBD-8888-B6ED-33A5-AF83364189B7}"/>
              </a:ext>
            </a:extLst>
          </p:cNvPr>
          <p:cNvSpPr>
            <a:spLocks noGrp="1"/>
          </p:cNvSpPr>
          <p:nvPr>
            <p:ph type="title"/>
          </p:nvPr>
        </p:nvSpPr>
        <p:spPr/>
        <p:txBody>
          <a:bodyPr/>
          <a:lstStyle/>
          <a:p>
            <a:r>
              <a:rPr lang="en-US" dirty="0"/>
              <a:t>How to mitigate risk of security incidents</a:t>
            </a:r>
            <a:endParaRPr lang="en-GB" dirty="0"/>
          </a:p>
        </p:txBody>
      </p:sp>
      <p:sp>
        <p:nvSpPr>
          <p:cNvPr id="3" name="Content Placeholder 2">
            <a:extLst>
              <a:ext uri="{FF2B5EF4-FFF2-40B4-BE49-F238E27FC236}">
                <a16:creationId xmlns:a16="http://schemas.microsoft.com/office/drawing/2014/main" id="{D3B66501-DF97-670F-595C-4AF52FDCFAD6}"/>
              </a:ext>
            </a:extLst>
          </p:cNvPr>
          <p:cNvSpPr>
            <a:spLocks noGrp="1"/>
          </p:cNvSpPr>
          <p:nvPr>
            <p:ph idx="1"/>
          </p:nvPr>
        </p:nvSpPr>
        <p:spPr/>
        <p:txBody>
          <a:bodyPr>
            <a:normAutofit fontScale="77500" lnSpcReduction="20000"/>
          </a:bodyPr>
          <a:lstStyle/>
          <a:p>
            <a:r>
              <a:rPr lang="en-GB" dirty="0"/>
              <a:t>3. Insider threat</a:t>
            </a:r>
          </a:p>
          <a:p>
            <a:r>
              <a:rPr lang="en-US" dirty="0"/>
              <a:t>This is a malicious or accidental threat to an </a:t>
            </a:r>
            <a:r>
              <a:rPr lang="en-US" dirty="0" err="1"/>
              <a:t>organisation's</a:t>
            </a:r>
            <a:r>
              <a:rPr lang="en-US" dirty="0"/>
              <a:t> security or data typically attributed to employees, former employees or third parties, including contractors, temporary workers or customers.</a:t>
            </a:r>
          </a:p>
          <a:p>
            <a:endParaRPr lang="en-US" dirty="0"/>
          </a:p>
          <a:p>
            <a:r>
              <a:rPr lang="en-US" dirty="0"/>
              <a:t>To detect and prevent insider threats, implement spyware scanning programs, antivirus programs, firewalls and a rigorous data backup and archiving routine. </a:t>
            </a:r>
          </a:p>
          <a:p>
            <a:endParaRPr lang="en-US" dirty="0"/>
          </a:p>
          <a:p>
            <a:r>
              <a:rPr lang="en-US" dirty="0"/>
              <a:t>In addition, train employees and contractors on security awareness before allowing them to access the corporate network. </a:t>
            </a:r>
          </a:p>
          <a:p>
            <a:endParaRPr lang="en-US" dirty="0"/>
          </a:p>
          <a:p>
            <a:r>
              <a:rPr lang="en-US" dirty="0"/>
              <a:t>Implement employee monitoring software to reduce the risk of data breaches and the theft of intellectual property by identifying careless, disgruntled or malicious insiders.</a:t>
            </a:r>
            <a:endParaRPr lang="en-GB" dirty="0"/>
          </a:p>
        </p:txBody>
      </p:sp>
    </p:spTree>
    <p:extLst>
      <p:ext uri="{BB962C8B-B14F-4D97-AF65-F5344CB8AC3E}">
        <p14:creationId xmlns:p14="http://schemas.microsoft.com/office/powerpoint/2010/main" val="413838084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9BBD-8888-B6ED-33A5-AF83364189B7}"/>
              </a:ext>
            </a:extLst>
          </p:cNvPr>
          <p:cNvSpPr>
            <a:spLocks noGrp="1"/>
          </p:cNvSpPr>
          <p:nvPr>
            <p:ph type="title"/>
          </p:nvPr>
        </p:nvSpPr>
        <p:spPr/>
        <p:txBody>
          <a:bodyPr/>
          <a:lstStyle/>
          <a:p>
            <a:r>
              <a:rPr lang="en-US" dirty="0"/>
              <a:t>How to mitigate risk of security incidents</a:t>
            </a:r>
            <a:endParaRPr lang="en-GB" dirty="0"/>
          </a:p>
        </p:txBody>
      </p:sp>
      <p:sp>
        <p:nvSpPr>
          <p:cNvPr id="3" name="Content Placeholder 2">
            <a:extLst>
              <a:ext uri="{FF2B5EF4-FFF2-40B4-BE49-F238E27FC236}">
                <a16:creationId xmlns:a16="http://schemas.microsoft.com/office/drawing/2014/main" id="{D3B66501-DF97-670F-595C-4AF52FDCFAD6}"/>
              </a:ext>
            </a:extLst>
          </p:cNvPr>
          <p:cNvSpPr>
            <a:spLocks noGrp="1"/>
          </p:cNvSpPr>
          <p:nvPr>
            <p:ph idx="1"/>
          </p:nvPr>
        </p:nvSpPr>
        <p:spPr/>
        <p:txBody>
          <a:bodyPr>
            <a:normAutofit fontScale="85000" lnSpcReduction="20000"/>
          </a:bodyPr>
          <a:lstStyle/>
          <a:p>
            <a:r>
              <a:rPr lang="en-GB" dirty="0"/>
              <a:t>4. Phishing attack</a:t>
            </a:r>
          </a:p>
          <a:p>
            <a:r>
              <a:rPr lang="en-US" dirty="0"/>
              <a:t>In a phishing attack, an attacker masquerades as a reputable entity or person in an email or other communication channel. The attacker uses phishing emails to distribute malicious links or attachments that can perform a variety of functions, including extracting login credentials or account information from victims. </a:t>
            </a:r>
          </a:p>
          <a:p>
            <a:endParaRPr lang="en-US" dirty="0"/>
          </a:p>
          <a:p>
            <a:r>
              <a:rPr lang="en-US" dirty="0"/>
              <a:t>A more targeted type of phishing attack known as spear phishing occurs when the attacker invests time researching the victim to pull off an even more successful attack.</a:t>
            </a:r>
          </a:p>
          <a:p>
            <a:endParaRPr lang="en-US" dirty="0"/>
          </a:p>
          <a:p>
            <a:r>
              <a:rPr lang="en-US" dirty="0"/>
              <a:t>Effective defense against phishing attacks starts with educating users (awareness campaigns) to identify phishing messages. In addition, a gateway email filter can trap many mass-targeted phishing emails and reduce the number of phishing emails that reach users' inboxes.</a:t>
            </a:r>
            <a:endParaRPr lang="en-GB" dirty="0"/>
          </a:p>
        </p:txBody>
      </p:sp>
    </p:spTree>
    <p:extLst>
      <p:ext uri="{BB962C8B-B14F-4D97-AF65-F5344CB8AC3E}">
        <p14:creationId xmlns:p14="http://schemas.microsoft.com/office/powerpoint/2010/main" val="376586258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9BBD-8888-B6ED-33A5-AF83364189B7}"/>
              </a:ext>
            </a:extLst>
          </p:cNvPr>
          <p:cNvSpPr>
            <a:spLocks noGrp="1"/>
          </p:cNvSpPr>
          <p:nvPr>
            <p:ph type="title"/>
          </p:nvPr>
        </p:nvSpPr>
        <p:spPr/>
        <p:txBody>
          <a:bodyPr/>
          <a:lstStyle/>
          <a:p>
            <a:r>
              <a:rPr lang="en-US" dirty="0"/>
              <a:t>How to mitigate risk of security incidents</a:t>
            </a:r>
            <a:endParaRPr lang="en-GB" dirty="0"/>
          </a:p>
        </p:txBody>
      </p:sp>
      <p:sp>
        <p:nvSpPr>
          <p:cNvPr id="3" name="Content Placeholder 2">
            <a:extLst>
              <a:ext uri="{FF2B5EF4-FFF2-40B4-BE49-F238E27FC236}">
                <a16:creationId xmlns:a16="http://schemas.microsoft.com/office/drawing/2014/main" id="{D3B66501-DF97-670F-595C-4AF52FDCFAD6}"/>
              </a:ext>
            </a:extLst>
          </p:cNvPr>
          <p:cNvSpPr>
            <a:spLocks noGrp="1"/>
          </p:cNvSpPr>
          <p:nvPr>
            <p:ph idx="1"/>
          </p:nvPr>
        </p:nvSpPr>
        <p:spPr/>
        <p:txBody>
          <a:bodyPr>
            <a:normAutofit fontScale="85000" lnSpcReduction="20000"/>
          </a:bodyPr>
          <a:lstStyle/>
          <a:p>
            <a:r>
              <a:rPr lang="en-GB" dirty="0"/>
              <a:t>5. Malware attack</a:t>
            </a:r>
          </a:p>
          <a:p>
            <a:r>
              <a:rPr lang="en-US" dirty="0"/>
              <a:t>This is a broad term for different types of malicious software (malware) that are installed on an enterprise's system. Malware includes Trojans, worms, ransomware, adware, spyware and various types of viruses</a:t>
            </a:r>
          </a:p>
          <a:p>
            <a:r>
              <a:rPr lang="en-US" dirty="0"/>
              <a:t> </a:t>
            </a:r>
          </a:p>
          <a:p>
            <a:r>
              <a:rPr lang="en-US" dirty="0"/>
              <a:t>Some malware may be inadvertently installed when an employee clicks on an ad, visits an infected website or installs freeware or other software</a:t>
            </a:r>
          </a:p>
          <a:p>
            <a:endParaRPr lang="en-US" dirty="0"/>
          </a:p>
          <a:p>
            <a:r>
              <a:rPr lang="en-US" dirty="0"/>
              <a:t>Signs of malware include unusual system activity, such as a sudden loss of disk space; unusually slow speeds; repeated crashes or freezes; an increase in unwanted internet activity; and pop-up advertisements. Installing an antivirus tool can detect and remove malware. These tools can either provide real-time protection or detect and remove malware by executing routine system scans.</a:t>
            </a:r>
            <a:endParaRPr lang="en-GB" dirty="0"/>
          </a:p>
        </p:txBody>
      </p:sp>
    </p:spTree>
    <p:extLst>
      <p:ext uri="{BB962C8B-B14F-4D97-AF65-F5344CB8AC3E}">
        <p14:creationId xmlns:p14="http://schemas.microsoft.com/office/powerpoint/2010/main" val="273716655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9BBD-8888-B6ED-33A5-AF83364189B7}"/>
              </a:ext>
            </a:extLst>
          </p:cNvPr>
          <p:cNvSpPr>
            <a:spLocks noGrp="1"/>
          </p:cNvSpPr>
          <p:nvPr>
            <p:ph type="title"/>
          </p:nvPr>
        </p:nvSpPr>
        <p:spPr/>
        <p:txBody>
          <a:bodyPr/>
          <a:lstStyle/>
          <a:p>
            <a:r>
              <a:rPr lang="en-US" dirty="0"/>
              <a:t>How to mitigate risk of security incidents</a:t>
            </a:r>
            <a:endParaRPr lang="en-GB" dirty="0"/>
          </a:p>
        </p:txBody>
      </p:sp>
      <p:sp>
        <p:nvSpPr>
          <p:cNvPr id="3" name="Content Placeholder 2">
            <a:extLst>
              <a:ext uri="{FF2B5EF4-FFF2-40B4-BE49-F238E27FC236}">
                <a16:creationId xmlns:a16="http://schemas.microsoft.com/office/drawing/2014/main" id="{D3B66501-DF97-670F-595C-4AF52FDCFAD6}"/>
              </a:ext>
            </a:extLst>
          </p:cNvPr>
          <p:cNvSpPr>
            <a:spLocks noGrp="1"/>
          </p:cNvSpPr>
          <p:nvPr>
            <p:ph idx="1"/>
          </p:nvPr>
        </p:nvSpPr>
        <p:spPr/>
        <p:txBody>
          <a:bodyPr>
            <a:normAutofit fontScale="77500" lnSpcReduction="20000"/>
          </a:bodyPr>
          <a:lstStyle/>
          <a:p>
            <a:r>
              <a:rPr lang="en-GB" dirty="0"/>
              <a:t>6. Denial-of-service (DoS) attack</a:t>
            </a:r>
          </a:p>
          <a:p>
            <a:r>
              <a:rPr lang="en-US" dirty="0"/>
              <a:t>A threat actor launches a DoS attack to shut down an individual machine or an entire network so that it's unable to respond to service requests. DoS attacks do this by flooding the target with traffic or sending it some information that triggers a crash.</a:t>
            </a:r>
          </a:p>
          <a:p>
            <a:endParaRPr lang="en-US" dirty="0"/>
          </a:p>
          <a:p>
            <a:r>
              <a:rPr lang="en-US" dirty="0"/>
              <a:t>An </a:t>
            </a:r>
            <a:r>
              <a:rPr lang="en-US" dirty="0" err="1"/>
              <a:t>organisation</a:t>
            </a:r>
            <a:r>
              <a:rPr lang="en-US" dirty="0"/>
              <a:t> can typically deal with a DoS attack that crashes a server by simply rebooting the system. In addition, reconfiguring firewalls, routers and servers can block any bogus traffic. Keep routers and firewalls updated with the latest security patches.</a:t>
            </a:r>
          </a:p>
          <a:p>
            <a:endParaRPr lang="en-US" dirty="0"/>
          </a:p>
          <a:p>
            <a:r>
              <a:rPr lang="en-US" dirty="0"/>
              <a:t>Also, application front-end hardware that's integrated into the network can help </a:t>
            </a:r>
            <a:r>
              <a:rPr lang="en-US" dirty="0" err="1"/>
              <a:t>analyse</a:t>
            </a:r>
            <a:r>
              <a:rPr lang="en-US" dirty="0"/>
              <a:t> and screen data packets - i.e. classify data as priority, regular or dangerous - as they enter the system. The hardware can also help block threatening data.</a:t>
            </a:r>
            <a:endParaRPr lang="en-GB" dirty="0"/>
          </a:p>
        </p:txBody>
      </p:sp>
    </p:spTree>
    <p:extLst>
      <p:ext uri="{BB962C8B-B14F-4D97-AF65-F5344CB8AC3E}">
        <p14:creationId xmlns:p14="http://schemas.microsoft.com/office/powerpoint/2010/main" val="162912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99B-1BD6-0890-8F16-7A1590EE046C}"/>
              </a:ext>
            </a:extLst>
          </p:cNvPr>
          <p:cNvSpPr>
            <a:spLocks noGrp="1"/>
          </p:cNvSpPr>
          <p:nvPr>
            <p:ph type="title"/>
          </p:nvPr>
        </p:nvSpPr>
        <p:spPr/>
        <p:txBody>
          <a:bodyPr/>
          <a:lstStyle/>
          <a:p>
            <a:r>
              <a:rPr lang="en-US" dirty="0"/>
              <a:t>What are incidents?</a:t>
            </a:r>
            <a:endParaRPr lang="en-GB" dirty="0"/>
          </a:p>
        </p:txBody>
      </p:sp>
      <p:sp>
        <p:nvSpPr>
          <p:cNvPr id="3" name="Content Placeholder 2">
            <a:extLst>
              <a:ext uri="{FF2B5EF4-FFF2-40B4-BE49-F238E27FC236}">
                <a16:creationId xmlns:a16="http://schemas.microsoft.com/office/drawing/2014/main" id="{9A2C396E-D44D-E58B-5BB6-85846F050E86}"/>
              </a:ext>
            </a:extLst>
          </p:cNvPr>
          <p:cNvSpPr>
            <a:spLocks noGrp="1"/>
          </p:cNvSpPr>
          <p:nvPr>
            <p:ph idx="1"/>
          </p:nvPr>
        </p:nvSpPr>
        <p:spPr/>
        <p:txBody>
          <a:bodyPr/>
          <a:lstStyle/>
          <a:p>
            <a:r>
              <a:rPr lang="en-US" dirty="0"/>
              <a:t>Research a few types.</a:t>
            </a:r>
            <a:endParaRPr lang="en-GB" dirty="0"/>
          </a:p>
        </p:txBody>
      </p:sp>
    </p:spTree>
    <p:extLst>
      <p:ext uri="{BB962C8B-B14F-4D97-AF65-F5344CB8AC3E}">
        <p14:creationId xmlns:p14="http://schemas.microsoft.com/office/powerpoint/2010/main" val="35963371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9BBD-8888-B6ED-33A5-AF83364189B7}"/>
              </a:ext>
            </a:extLst>
          </p:cNvPr>
          <p:cNvSpPr>
            <a:spLocks noGrp="1"/>
          </p:cNvSpPr>
          <p:nvPr>
            <p:ph type="title"/>
          </p:nvPr>
        </p:nvSpPr>
        <p:spPr/>
        <p:txBody>
          <a:bodyPr/>
          <a:lstStyle/>
          <a:p>
            <a:r>
              <a:rPr lang="en-US" dirty="0"/>
              <a:t>How to mitigate risk of security incidents</a:t>
            </a:r>
            <a:endParaRPr lang="en-GB" dirty="0"/>
          </a:p>
        </p:txBody>
      </p:sp>
      <p:sp>
        <p:nvSpPr>
          <p:cNvPr id="3" name="Content Placeholder 2">
            <a:extLst>
              <a:ext uri="{FF2B5EF4-FFF2-40B4-BE49-F238E27FC236}">
                <a16:creationId xmlns:a16="http://schemas.microsoft.com/office/drawing/2014/main" id="{D3B66501-DF97-670F-595C-4AF52FDCFAD6}"/>
              </a:ext>
            </a:extLst>
          </p:cNvPr>
          <p:cNvSpPr>
            <a:spLocks noGrp="1"/>
          </p:cNvSpPr>
          <p:nvPr>
            <p:ph idx="1"/>
          </p:nvPr>
        </p:nvSpPr>
        <p:spPr/>
        <p:txBody>
          <a:bodyPr>
            <a:normAutofit fontScale="70000" lnSpcReduction="20000"/>
          </a:bodyPr>
          <a:lstStyle/>
          <a:p>
            <a:r>
              <a:rPr lang="en-GB" dirty="0"/>
              <a:t>7. Man-in-the-middle (MitM) attack</a:t>
            </a:r>
          </a:p>
          <a:p>
            <a:r>
              <a:rPr lang="en-US" dirty="0"/>
              <a:t>A man-in-the-middle attack is one in which the attacker secretly intercepts and alters messages between two parties who believe they are communicating directly with each other. In this attack, the attacker manipulates both victims to gain access to data. Examples of MitM attacks include session hijacking, email hijacking and Wi-Fi eavesdropping</a:t>
            </a:r>
          </a:p>
          <a:p>
            <a:endParaRPr lang="en-US" dirty="0"/>
          </a:p>
          <a:p>
            <a:r>
              <a:rPr lang="en-US" dirty="0"/>
              <a:t>Although it's difficult to detect MitM attacks, there are ways to prevent them. One way is to implement an encryption protocol, such as TLS (Transport Layer Security), that provides authentication, privacy and data integrity between two communicating computer applications. Another encryption protocol is SSH, a network protocol that gives users, particularly system administrators, a secure way to access a computer over an unsecured network</a:t>
            </a:r>
          </a:p>
          <a:p>
            <a:endParaRPr lang="en-US" dirty="0"/>
          </a:p>
          <a:p>
            <a:r>
              <a:rPr lang="en-US" dirty="0"/>
              <a:t>Enterprises should also educate employees to the dangers of using open public Wi-Fi, as it's easier for hackers to hack these connections. Companies should also use VPNs to help ensure secure connections.</a:t>
            </a:r>
            <a:endParaRPr lang="en-GB" dirty="0"/>
          </a:p>
        </p:txBody>
      </p:sp>
    </p:spTree>
    <p:extLst>
      <p:ext uri="{BB962C8B-B14F-4D97-AF65-F5344CB8AC3E}">
        <p14:creationId xmlns:p14="http://schemas.microsoft.com/office/powerpoint/2010/main" val="301510749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9BBD-8888-B6ED-33A5-AF83364189B7}"/>
              </a:ext>
            </a:extLst>
          </p:cNvPr>
          <p:cNvSpPr>
            <a:spLocks noGrp="1"/>
          </p:cNvSpPr>
          <p:nvPr>
            <p:ph type="title"/>
          </p:nvPr>
        </p:nvSpPr>
        <p:spPr/>
        <p:txBody>
          <a:bodyPr/>
          <a:lstStyle/>
          <a:p>
            <a:r>
              <a:rPr lang="en-US" dirty="0"/>
              <a:t>How to mitigate risk of security incidents</a:t>
            </a:r>
            <a:endParaRPr lang="en-GB" dirty="0"/>
          </a:p>
        </p:txBody>
      </p:sp>
      <p:sp>
        <p:nvSpPr>
          <p:cNvPr id="3" name="Content Placeholder 2">
            <a:extLst>
              <a:ext uri="{FF2B5EF4-FFF2-40B4-BE49-F238E27FC236}">
                <a16:creationId xmlns:a16="http://schemas.microsoft.com/office/drawing/2014/main" id="{D3B66501-DF97-670F-595C-4AF52FDCFAD6}"/>
              </a:ext>
            </a:extLst>
          </p:cNvPr>
          <p:cNvSpPr>
            <a:spLocks noGrp="1"/>
          </p:cNvSpPr>
          <p:nvPr>
            <p:ph idx="1"/>
          </p:nvPr>
        </p:nvSpPr>
        <p:spPr/>
        <p:txBody>
          <a:bodyPr>
            <a:normAutofit fontScale="70000" lnSpcReduction="20000"/>
          </a:bodyPr>
          <a:lstStyle/>
          <a:p>
            <a:r>
              <a:rPr lang="en-GB" dirty="0"/>
              <a:t>8. Password attack</a:t>
            </a:r>
          </a:p>
          <a:p>
            <a:r>
              <a:rPr lang="en-US" dirty="0"/>
              <a:t>This type of attack is aimed specifically at obtaining a user's password or an account's password. To do this, hackers use a variety of methods, including password-cracking programs, dictionary attack, password sniffers or guessing passwords via brute force (trial and error).</a:t>
            </a:r>
          </a:p>
          <a:p>
            <a:endParaRPr lang="en-US" dirty="0"/>
          </a:p>
          <a:p>
            <a:r>
              <a:rPr lang="en-US" dirty="0"/>
              <a:t>A password cracker is an application program used to identify an unknown or forgotten password to a computer or network resources. This helps an attacker obtain </a:t>
            </a:r>
            <a:r>
              <a:rPr lang="en-US" dirty="0" err="1"/>
              <a:t>unauthorised</a:t>
            </a:r>
            <a:r>
              <a:rPr lang="en-US" dirty="0"/>
              <a:t> access to resources. A dictionary attack is a method of breaking into a password-protected computer or server by systematically entering every word in a dictionary as a password.</a:t>
            </a:r>
          </a:p>
          <a:p>
            <a:endParaRPr lang="en-US" dirty="0"/>
          </a:p>
          <a:p>
            <a:r>
              <a:rPr lang="en-US" dirty="0"/>
              <a:t>To handle password attacks, </a:t>
            </a:r>
            <a:r>
              <a:rPr lang="en-US" dirty="0" err="1"/>
              <a:t>organisations</a:t>
            </a:r>
            <a:r>
              <a:rPr lang="en-US" dirty="0"/>
              <a:t> should adopt multifactor authentication for user validation. In addition, users should use strong passwords that include a minimum of 8 to 12 characters as well as a mix of upper and lowercase letters, numbers and symbols.</a:t>
            </a:r>
            <a:endParaRPr lang="en-GB" dirty="0"/>
          </a:p>
        </p:txBody>
      </p:sp>
    </p:spTree>
    <p:extLst>
      <p:ext uri="{BB962C8B-B14F-4D97-AF65-F5344CB8AC3E}">
        <p14:creationId xmlns:p14="http://schemas.microsoft.com/office/powerpoint/2010/main" val="100830194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9BBD-8888-B6ED-33A5-AF83364189B7}"/>
              </a:ext>
            </a:extLst>
          </p:cNvPr>
          <p:cNvSpPr>
            <a:spLocks noGrp="1"/>
          </p:cNvSpPr>
          <p:nvPr>
            <p:ph type="title"/>
          </p:nvPr>
        </p:nvSpPr>
        <p:spPr/>
        <p:txBody>
          <a:bodyPr/>
          <a:lstStyle/>
          <a:p>
            <a:r>
              <a:rPr lang="en-US" dirty="0"/>
              <a:t>How to mitigate risk of security incidents</a:t>
            </a:r>
            <a:endParaRPr lang="en-GB" dirty="0"/>
          </a:p>
        </p:txBody>
      </p:sp>
      <p:sp>
        <p:nvSpPr>
          <p:cNvPr id="3" name="Content Placeholder 2">
            <a:extLst>
              <a:ext uri="{FF2B5EF4-FFF2-40B4-BE49-F238E27FC236}">
                <a16:creationId xmlns:a16="http://schemas.microsoft.com/office/drawing/2014/main" id="{D3B66501-DF97-670F-595C-4AF52FDCFAD6}"/>
              </a:ext>
            </a:extLst>
          </p:cNvPr>
          <p:cNvSpPr>
            <a:spLocks noGrp="1"/>
          </p:cNvSpPr>
          <p:nvPr>
            <p:ph idx="1"/>
          </p:nvPr>
        </p:nvSpPr>
        <p:spPr/>
        <p:txBody>
          <a:bodyPr>
            <a:normAutofit lnSpcReduction="10000"/>
          </a:bodyPr>
          <a:lstStyle/>
          <a:p>
            <a:r>
              <a:rPr lang="en-GB" dirty="0"/>
              <a:t>9. Web application attack</a:t>
            </a:r>
          </a:p>
          <a:p>
            <a:r>
              <a:rPr lang="en-US" dirty="0"/>
              <a:t>This is any incident in which a web application is the vector of the attack, including exploits of code-level vulnerabilities in the application as well as thwarting authentication mechanisms. One example of a web application attack is a cross-site scripting attack. This is a type of injection security attack in which an attacker injects data, such as a malicious script, into content from otherwise trusted websites.</a:t>
            </a:r>
          </a:p>
          <a:p>
            <a:endParaRPr lang="en-US" dirty="0"/>
          </a:p>
          <a:p>
            <a:r>
              <a:rPr lang="en-US" dirty="0"/>
              <a:t>Enterprises should review code early in the development phase to detect vulnerabilities</a:t>
            </a:r>
            <a:endParaRPr lang="en-GB" dirty="0"/>
          </a:p>
        </p:txBody>
      </p:sp>
    </p:spTree>
    <p:extLst>
      <p:ext uri="{BB962C8B-B14F-4D97-AF65-F5344CB8AC3E}">
        <p14:creationId xmlns:p14="http://schemas.microsoft.com/office/powerpoint/2010/main" val="41320844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9BBD-8888-B6ED-33A5-AF83364189B7}"/>
              </a:ext>
            </a:extLst>
          </p:cNvPr>
          <p:cNvSpPr>
            <a:spLocks noGrp="1"/>
          </p:cNvSpPr>
          <p:nvPr>
            <p:ph type="title"/>
          </p:nvPr>
        </p:nvSpPr>
        <p:spPr/>
        <p:txBody>
          <a:bodyPr/>
          <a:lstStyle/>
          <a:p>
            <a:r>
              <a:rPr lang="en-US" dirty="0"/>
              <a:t>How to mitigate risk of security incidents</a:t>
            </a:r>
            <a:endParaRPr lang="en-GB" dirty="0"/>
          </a:p>
        </p:txBody>
      </p:sp>
      <p:sp>
        <p:nvSpPr>
          <p:cNvPr id="3" name="Content Placeholder 2">
            <a:extLst>
              <a:ext uri="{FF2B5EF4-FFF2-40B4-BE49-F238E27FC236}">
                <a16:creationId xmlns:a16="http://schemas.microsoft.com/office/drawing/2014/main" id="{D3B66501-DF97-670F-595C-4AF52FDCFAD6}"/>
              </a:ext>
            </a:extLst>
          </p:cNvPr>
          <p:cNvSpPr>
            <a:spLocks noGrp="1"/>
          </p:cNvSpPr>
          <p:nvPr>
            <p:ph idx="1"/>
          </p:nvPr>
        </p:nvSpPr>
        <p:spPr/>
        <p:txBody>
          <a:bodyPr>
            <a:normAutofit fontScale="77500" lnSpcReduction="20000"/>
          </a:bodyPr>
          <a:lstStyle/>
          <a:p>
            <a:r>
              <a:rPr lang="en-US" dirty="0"/>
              <a:t>10. Advanced persistent threat (APT)</a:t>
            </a:r>
          </a:p>
          <a:p>
            <a:r>
              <a:rPr lang="en-US" dirty="0"/>
              <a:t>An APT is a prolonged and targeted cyberattack typically executed by cybercriminals or nation-states. In this attack, the intruder gains access to a network and remains undetected for an extended period of time. The APT's goal is usually to monitor network activity and steal data rather than cause damage to the network or organization</a:t>
            </a:r>
          </a:p>
          <a:p>
            <a:endParaRPr lang="en-US" dirty="0"/>
          </a:p>
          <a:p>
            <a:r>
              <a:rPr lang="en-US" dirty="0"/>
              <a:t>Monitoring incoming and outgoing traffic can help </a:t>
            </a:r>
            <a:r>
              <a:rPr lang="en-US" dirty="0" err="1"/>
              <a:t>organisations</a:t>
            </a:r>
            <a:r>
              <a:rPr lang="en-US" dirty="0"/>
              <a:t> prevent hackers from installing backdoors and extracting sensitive data. Enterprises should also install web application firewalls at the edge of their networks to filter traffic coming into their web application servers</a:t>
            </a:r>
          </a:p>
          <a:p>
            <a:r>
              <a:rPr lang="en-US" dirty="0"/>
              <a:t> </a:t>
            </a:r>
          </a:p>
          <a:p>
            <a:r>
              <a:rPr lang="en-US" dirty="0"/>
              <a:t>This can help filter out application layer attacks, such as SQL injection attacks, often used during the APT infiltration phase. Additionally, a network firewall can monitor internal traffic.</a:t>
            </a:r>
            <a:endParaRPr lang="en-GB" dirty="0"/>
          </a:p>
        </p:txBody>
      </p:sp>
    </p:spTree>
    <p:extLst>
      <p:ext uri="{BB962C8B-B14F-4D97-AF65-F5344CB8AC3E}">
        <p14:creationId xmlns:p14="http://schemas.microsoft.com/office/powerpoint/2010/main" val="351382315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9654-1D5C-E626-F4EF-97F69DB1ED64}"/>
              </a:ext>
            </a:extLst>
          </p:cNvPr>
          <p:cNvSpPr>
            <a:spLocks noGrp="1"/>
          </p:cNvSpPr>
          <p:nvPr>
            <p:ph type="title"/>
          </p:nvPr>
        </p:nvSpPr>
        <p:spPr/>
        <p:txBody>
          <a:bodyPr/>
          <a:lstStyle/>
          <a:p>
            <a:r>
              <a:rPr lang="en-US" dirty="0"/>
              <a:t>Where could incidents come from?</a:t>
            </a:r>
            <a:endParaRPr lang="en-GB" dirty="0"/>
          </a:p>
        </p:txBody>
      </p:sp>
      <p:sp>
        <p:nvSpPr>
          <p:cNvPr id="3" name="Content Placeholder 2">
            <a:extLst>
              <a:ext uri="{FF2B5EF4-FFF2-40B4-BE49-F238E27FC236}">
                <a16:creationId xmlns:a16="http://schemas.microsoft.com/office/drawing/2014/main" id="{9B32F3A9-D0C2-63EB-30B9-8DA2A5982559}"/>
              </a:ext>
            </a:extLst>
          </p:cNvPr>
          <p:cNvSpPr>
            <a:spLocks noGrp="1"/>
          </p:cNvSpPr>
          <p:nvPr>
            <p:ph idx="1"/>
          </p:nvPr>
        </p:nvSpPr>
        <p:spPr/>
        <p:txBody>
          <a:bodyPr/>
          <a:lstStyle/>
          <a:p>
            <a:r>
              <a:rPr lang="en-US" dirty="0"/>
              <a:t>Businesses have day today operational tasks that employ use of IT or internet</a:t>
            </a:r>
          </a:p>
          <a:p>
            <a:r>
              <a:rPr lang="en-US" dirty="0"/>
              <a:t>Some of the aspects involved within a business;</a:t>
            </a:r>
          </a:p>
          <a:p>
            <a:r>
              <a:rPr lang="en-US" dirty="0"/>
              <a:t>- patching</a:t>
            </a:r>
          </a:p>
          <a:p>
            <a:r>
              <a:rPr lang="en-US" dirty="0"/>
              <a:t>- access control</a:t>
            </a:r>
          </a:p>
          <a:p>
            <a:r>
              <a:rPr lang="en-US" dirty="0"/>
              <a:t>- configuring firewalls</a:t>
            </a:r>
          </a:p>
          <a:p>
            <a:r>
              <a:rPr lang="en-US" dirty="0"/>
              <a:t>- SIEM tools</a:t>
            </a:r>
          </a:p>
          <a:p>
            <a:r>
              <a:rPr lang="en-US" dirty="0"/>
              <a:t>Anti – virus, Anti – malware, Anti - spam</a:t>
            </a:r>
          </a:p>
          <a:p>
            <a:endParaRPr lang="en-GB" dirty="0"/>
          </a:p>
        </p:txBody>
      </p:sp>
    </p:spTree>
    <p:extLst>
      <p:ext uri="{BB962C8B-B14F-4D97-AF65-F5344CB8AC3E}">
        <p14:creationId xmlns:p14="http://schemas.microsoft.com/office/powerpoint/2010/main" val="281401268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3FE1-219A-3B6D-1D79-79DC122FF17B}"/>
              </a:ext>
            </a:extLst>
          </p:cNvPr>
          <p:cNvSpPr>
            <a:spLocks noGrp="1"/>
          </p:cNvSpPr>
          <p:nvPr>
            <p:ph type="title"/>
          </p:nvPr>
        </p:nvSpPr>
        <p:spPr/>
        <p:txBody>
          <a:bodyPr/>
          <a:lstStyle/>
          <a:p>
            <a:r>
              <a:rPr lang="en-US" dirty="0"/>
              <a:t>What is Patching?</a:t>
            </a:r>
            <a:endParaRPr lang="en-GB" dirty="0"/>
          </a:p>
        </p:txBody>
      </p:sp>
      <p:sp>
        <p:nvSpPr>
          <p:cNvPr id="3" name="Content Placeholder 2">
            <a:extLst>
              <a:ext uri="{FF2B5EF4-FFF2-40B4-BE49-F238E27FC236}">
                <a16:creationId xmlns:a16="http://schemas.microsoft.com/office/drawing/2014/main" id="{482CEAAD-90A6-09ED-D032-68BF58D669AC}"/>
              </a:ext>
            </a:extLst>
          </p:cNvPr>
          <p:cNvSpPr>
            <a:spLocks noGrp="1"/>
          </p:cNvSpPr>
          <p:nvPr>
            <p:ph idx="1"/>
          </p:nvPr>
        </p:nvSpPr>
        <p:spPr/>
        <p:txBody>
          <a:bodyPr>
            <a:normAutofit fontScale="77500" lnSpcReduction="20000"/>
          </a:bodyPr>
          <a:lstStyle/>
          <a:p>
            <a:r>
              <a:rPr lang="en-US" dirty="0"/>
              <a:t>A patch is a set of changes to a computer program or its supporting data designed to update, fix, or improve it</a:t>
            </a:r>
          </a:p>
          <a:p>
            <a:endParaRPr lang="en-US" dirty="0"/>
          </a:p>
          <a:p>
            <a:r>
              <a:rPr lang="en-US" dirty="0"/>
              <a:t>This includes fixing security vulnerabilities and other bugs, with such patches usually being called bugfixes or bug fixes</a:t>
            </a:r>
          </a:p>
          <a:p>
            <a:endParaRPr lang="en-US" dirty="0"/>
          </a:p>
          <a:p>
            <a:r>
              <a:rPr lang="en-US" dirty="0"/>
              <a:t>Patches are often written to improve the functionality, usability, or performance of a program. The majority of patches are provided by software vendors for operating system and application updates</a:t>
            </a:r>
          </a:p>
          <a:p>
            <a:endParaRPr lang="en-US" dirty="0"/>
          </a:p>
          <a:p>
            <a:r>
              <a:rPr lang="en-US" dirty="0"/>
              <a:t>Patches may be installed either under programmed control or by a human programmer using an editing tool or a debugger. They may be applied to program files on a storage device, or in computer memory. Patches may be permanent (until patched again) or temporary</a:t>
            </a:r>
            <a:endParaRPr lang="en-GB" dirty="0"/>
          </a:p>
        </p:txBody>
      </p:sp>
    </p:spTree>
    <p:extLst>
      <p:ext uri="{BB962C8B-B14F-4D97-AF65-F5344CB8AC3E}">
        <p14:creationId xmlns:p14="http://schemas.microsoft.com/office/powerpoint/2010/main" val="281053034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A1EA-9578-81F4-BBF9-46BA5B8FC6B2}"/>
              </a:ext>
            </a:extLst>
          </p:cNvPr>
          <p:cNvSpPr>
            <a:spLocks noGrp="1"/>
          </p:cNvSpPr>
          <p:nvPr>
            <p:ph type="title"/>
          </p:nvPr>
        </p:nvSpPr>
        <p:spPr/>
        <p:txBody>
          <a:bodyPr/>
          <a:lstStyle/>
          <a:p>
            <a:r>
              <a:rPr lang="en-US" dirty="0"/>
              <a:t>Firewalls</a:t>
            </a:r>
            <a:endParaRPr lang="en-GB" dirty="0"/>
          </a:p>
        </p:txBody>
      </p:sp>
      <p:sp>
        <p:nvSpPr>
          <p:cNvPr id="3" name="Content Placeholder 2">
            <a:extLst>
              <a:ext uri="{FF2B5EF4-FFF2-40B4-BE49-F238E27FC236}">
                <a16:creationId xmlns:a16="http://schemas.microsoft.com/office/drawing/2014/main" id="{58417248-7C23-31EB-8AFB-F3CCE739D418}"/>
              </a:ext>
            </a:extLst>
          </p:cNvPr>
          <p:cNvSpPr>
            <a:spLocks noGrp="1"/>
          </p:cNvSpPr>
          <p:nvPr>
            <p:ph idx="1"/>
          </p:nvPr>
        </p:nvSpPr>
        <p:spPr/>
        <p:txBody>
          <a:bodyPr>
            <a:normAutofit fontScale="77500" lnSpcReduction="20000"/>
          </a:bodyPr>
          <a:lstStyle/>
          <a:p>
            <a:r>
              <a:rPr lang="en-US" dirty="0"/>
              <a:t>Step 1: Secure your firewall </a:t>
            </a:r>
          </a:p>
          <a:p>
            <a:r>
              <a:rPr lang="en-US" dirty="0"/>
              <a:t>Limit administrative​ access ​to ​your ​firewall ​only ​to those​you ​trust. ​To ​keep ​out ​any ​</a:t>
            </a:r>
          </a:p>
          <a:p>
            <a:pPr marL="0" indent="0">
              <a:buNone/>
            </a:pPr>
            <a:r>
              <a:rPr lang="en-US" dirty="0"/>
              <a:t>    would-be ​attackers, make ​sure ​your ​firewall ​is ​secured​ by​ at ​least ​one ​of ​the​</a:t>
            </a:r>
          </a:p>
          <a:p>
            <a:pPr marL="0" indent="0">
              <a:buNone/>
            </a:pPr>
            <a:r>
              <a:rPr lang="en-US" dirty="0"/>
              <a:t>    following configuration actions:</a:t>
            </a:r>
          </a:p>
          <a:p>
            <a:endParaRPr lang="en-US" dirty="0"/>
          </a:p>
          <a:p>
            <a:r>
              <a:rPr lang="en-US" dirty="0"/>
              <a:t>Update​ your ​firewall ​to ​the ​latest vendor recommended ​firmware</a:t>
            </a:r>
          </a:p>
          <a:p>
            <a:r>
              <a:rPr lang="en-US" dirty="0"/>
              <a:t>Delete, ​disable, ​or ​rename​ any ​default ​user ​accounts, ​and​ change ​all ​default passwords. ​Make ​sure ​to ​use ​only complex ​and ​secure ​passwords.</a:t>
            </a:r>
          </a:p>
          <a:p>
            <a:r>
              <a:rPr lang="en-US" dirty="0"/>
              <a:t>If multiple people will manage the firewall, create additional accounts with limited privileges based on responsibilities. Never use shared user accounts. Track who made what changes and why. Accountability promotes due diligence in making changes.</a:t>
            </a:r>
          </a:p>
          <a:p>
            <a:r>
              <a:rPr lang="en-US" dirty="0"/>
              <a:t>Limit where people can make changes from to reduce your attack surface, </a:t>
            </a:r>
            <a:r>
              <a:rPr lang="en-US" dirty="0" err="1"/>
              <a:t>ie</a:t>
            </a:r>
            <a:r>
              <a:rPr lang="en-US" dirty="0"/>
              <a:t> changes can only be made from trusted subnets within your corporation.</a:t>
            </a:r>
            <a:endParaRPr lang="en-GB" dirty="0"/>
          </a:p>
        </p:txBody>
      </p:sp>
    </p:spTree>
    <p:extLst>
      <p:ext uri="{BB962C8B-B14F-4D97-AF65-F5344CB8AC3E}">
        <p14:creationId xmlns:p14="http://schemas.microsoft.com/office/powerpoint/2010/main" val="203873515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6723-E82C-9DEA-3F64-C26B0BEC5EFF}"/>
              </a:ext>
            </a:extLst>
          </p:cNvPr>
          <p:cNvSpPr>
            <a:spLocks noGrp="1"/>
          </p:cNvSpPr>
          <p:nvPr>
            <p:ph type="title"/>
          </p:nvPr>
        </p:nvSpPr>
        <p:spPr/>
        <p:txBody>
          <a:bodyPr/>
          <a:lstStyle/>
          <a:p>
            <a:r>
              <a:rPr lang="en-US" dirty="0"/>
              <a:t>Firewalls</a:t>
            </a:r>
            <a:endParaRPr lang="en-GB" dirty="0"/>
          </a:p>
        </p:txBody>
      </p:sp>
      <p:sp>
        <p:nvSpPr>
          <p:cNvPr id="3" name="Content Placeholder 2">
            <a:extLst>
              <a:ext uri="{FF2B5EF4-FFF2-40B4-BE49-F238E27FC236}">
                <a16:creationId xmlns:a16="http://schemas.microsoft.com/office/drawing/2014/main" id="{8BDF40CF-7CBF-C573-99EC-E76328577ED4}"/>
              </a:ext>
            </a:extLst>
          </p:cNvPr>
          <p:cNvSpPr>
            <a:spLocks noGrp="1"/>
          </p:cNvSpPr>
          <p:nvPr>
            <p:ph idx="1"/>
          </p:nvPr>
        </p:nvSpPr>
        <p:spPr/>
        <p:txBody>
          <a:bodyPr>
            <a:normAutofit fontScale="85000" lnSpcReduction="10000"/>
          </a:bodyPr>
          <a:lstStyle/>
          <a:p>
            <a:r>
              <a:rPr lang="en-US" dirty="0"/>
              <a:t>Step 2: Architect firewall zones and IP addresses</a:t>
            </a:r>
          </a:p>
          <a:p>
            <a:r>
              <a:rPr lang="en-US" dirty="0"/>
              <a:t>To best protect your network’s assets, need to identify them. Plan the structure where assets are grouped, based on business and application need, similar sensitivity level and function and combined into networks (or zones). Don’t take the easy way out and make it all one flat network. Remember - Easy for you is easy for attackers!</a:t>
            </a:r>
          </a:p>
          <a:p>
            <a:endParaRPr lang="en-US" dirty="0"/>
          </a:p>
          <a:p>
            <a:r>
              <a:rPr lang="en-US" dirty="0"/>
              <a:t>All servers that provide web-based services (</a:t>
            </a:r>
            <a:r>
              <a:rPr lang="en-US" dirty="0" err="1"/>
              <a:t>ie.g</a:t>
            </a:r>
            <a:r>
              <a:rPr lang="en-US" dirty="0"/>
              <a:t>. email, VPN) should be </a:t>
            </a:r>
            <a:r>
              <a:rPr lang="en-US" dirty="0" err="1"/>
              <a:t>organised</a:t>
            </a:r>
            <a:r>
              <a:rPr lang="en-US" dirty="0"/>
              <a:t> into a dedicated zone that limits inbound traffic from the internet—often called a demilitarized zone, or DMZ. Alternatively, servers that are not accessed directly from the internet should be placed in internal server zones. These zones usually include database servers, workstations, and any point of sale (POS) or voice over internet protocol (VoIP) devices.</a:t>
            </a:r>
          </a:p>
          <a:p>
            <a:endParaRPr lang="en-US" dirty="0"/>
          </a:p>
        </p:txBody>
      </p:sp>
    </p:spTree>
    <p:extLst>
      <p:ext uri="{BB962C8B-B14F-4D97-AF65-F5344CB8AC3E}">
        <p14:creationId xmlns:p14="http://schemas.microsoft.com/office/powerpoint/2010/main" val="261116343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6723-E82C-9DEA-3F64-C26B0BEC5EFF}"/>
              </a:ext>
            </a:extLst>
          </p:cNvPr>
          <p:cNvSpPr>
            <a:spLocks noGrp="1"/>
          </p:cNvSpPr>
          <p:nvPr>
            <p:ph type="title"/>
          </p:nvPr>
        </p:nvSpPr>
        <p:spPr/>
        <p:txBody>
          <a:bodyPr/>
          <a:lstStyle/>
          <a:p>
            <a:r>
              <a:rPr lang="en-US" dirty="0"/>
              <a:t>Firewalls</a:t>
            </a:r>
            <a:endParaRPr lang="en-GB" dirty="0"/>
          </a:p>
        </p:txBody>
      </p:sp>
      <p:sp>
        <p:nvSpPr>
          <p:cNvPr id="3" name="Content Placeholder 2">
            <a:extLst>
              <a:ext uri="{FF2B5EF4-FFF2-40B4-BE49-F238E27FC236}">
                <a16:creationId xmlns:a16="http://schemas.microsoft.com/office/drawing/2014/main" id="{8BDF40CF-7CBF-C573-99EC-E76328577ED4}"/>
              </a:ext>
            </a:extLst>
          </p:cNvPr>
          <p:cNvSpPr>
            <a:spLocks noGrp="1"/>
          </p:cNvSpPr>
          <p:nvPr>
            <p:ph idx="1"/>
          </p:nvPr>
        </p:nvSpPr>
        <p:spPr/>
        <p:txBody>
          <a:bodyPr>
            <a:normAutofit fontScale="92500" lnSpcReduction="20000"/>
          </a:bodyPr>
          <a:lstStyle/>
          <a:p>
            <a:r>
              <a:rPr lang="en-US" dirty="0"/>
              <a:t>Step 2: Architect firewall zones and IP addresses</a:t>
            </a:r>
          </a:p>
          <a:p>
            <a:endParaRPr lang="en-US" dirty="0"/>
          </a:p>
          <a:p>
            <a:r>
              <a:rPr lang="en-US" dirty="0"/>
              <a:t>If you are using IP version 4, internal IP addresses should be used for all your internal networks. Network address translation (NAT) must be configured to allow internal devices to communicate on the internet when necessary.</a:t>
            </a:r>
          </a:p>
          <a:p>
            <a:endParaRPr lang="en-US" dirty="0"/>
          </a:p>
          <a:p>
            <a:r>
              <a:rPr lang="en-US" dirty="0"/>
              <a:t>After you have designed your network zone structure and established the corresponding IP address scheme, you are ready to create your firewall zones and assign them to your firewall interfaces or sub-interfaces. As you build out your network infrastructure, switches that support virtual LANs (VLANs) should be used to maintain level-2 separation between the networks.</a:t>
            </a:r>
            <a:endParaRPr lang="en-GB" dirty="0"/>
          </a:p>
        </p:txBody>
      </p:sp>
    </p:spTree>
    <p:extLst>
      <p:ext uri="{BB962C8B-B14F-4D97-AF65-F5344CB8AC3E}">
        <p14:creationId xmlns:p14="http://schemas.microsoft.com/office/powerpoint/2010/main" val="74613880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88EB-63E1-DEFE-17BE-4637A00AE056}"/>
              </a:ext>
            </a:extLst>
          </p:cNvPr>
          <p:cNvSpPr>
            <a:spLocks noGrp="1"/>
          </p:cNvSpPr>
          <p:nvPr>
            <p:ph type="title"/>
          </p:nvPr>
        </p:nvSpPr>
        <p:spPr/>
        <p:txBody>
          <a:bodyPr/>
          <a:lstStyle/>
          <a:p>
            <a:r>
              <a:rPr lang="en-US" dirty="0"/>
              <a:t>Firewalls</a:t>
            </a:r>
            <a:endParaRPr lang="en-GB" dirty="0"/>
          </a:p>
        </p:txBody>
      </p:sp>
      <p:pic>
        <p:nvPicPr>
          <p:cNvPr id="1026" name="Picture 2" descr="What is a DMZ in Networking?">
            <a:extLst>
              <a:ext uri="{FF2B5EF4-FFF2-40B4-BE49-F238E27FC236}">
                <a16:creationId xmlns:a16="http://schemas.microsoft.com/office/drawing/2014/main" id="{5B811E05-8CCF-E17B-0CDA-9A3AC1CC51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94412" y="2452087"/>
            <a:ext cx="7421441" cy="348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365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1027">
            <a:extLst>
              <a:ext uri="{FF2B5EF4-FFF2-40B4-BE49-F238E27FC236}">
                <a16:creationId xmlns:a16="http://schemas.microsoft.com/office/drawing/2014/main" id="{CAA0C6B1-7969-15B1-F7BD-362002BA90AD}"/>
              </a:ext>
            </a:extLst>
          </p:cNvPr>
          <p:cNvSpPr txBox="1">
            <a:spLocks noChangeArrowheads="1"/>
          </p:cNvSpPr>
          <p:nvPr/>
        </p:nvSpPr>
        <p:spPr bwMode="auto">
          <a:xfrm>
            <a:off x="351367" y="1574801"/>
            <a:ext cx="78359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mj-lt"/>
              </a:rPr>
              <a:t>Malicious code.</a:t>
            </a:r>
          </a:p>
          <a:p>
            <a:r>
              <a:rPr lang="en-US" altLang="en-US" sz="2400" i="1" dirty="0">
                <a:latin typeface="+mj-lt"/>
              </a:rPr>
              <a:t>	</a:t>
            </a:r>
            <a:r>
              <a:rPr lang="en-US" altLang="en-US" sz="2400" dirty="0">
                <a:latin typeface="+mj-lt"/>
              </a:rPr>
              <a:t>Virus infection.</a:t>
            </a:r>
          </a:p>
          <a:p>
            <a:r>
              <a:rPr lang="en-US" altLang="en-US" sz="2400" dirty="0">
                <a:latin typeface="+mj-lt"/>
              </a:rPr>
              <a:t>	Trojan programs.</a:t>
            </a:r>
          </a:p>
          <a:p>
            <a:r>
              <a:rPr lang="en-US" altLang="en-US" sz="2400" dirty="0">
                <a:latin typeface="+mj-lt"/>
              </a:rPr>
              <a:t>	Worms.</a:t>
            </a:r>
          </a:p>
          <a:p>
            <a:r>
              <a:rPr lang="en-US" altLang="en-US" sz="2400" dirty="0">
                <a:latin typeface="+mj-lt"/>
              </a:rPr>
              <a:t>	Malicious scripting.</a:t>
            </a:r>
          </a:p>
          <a:p>
            <a:endParaRPr lang="en-US" altLang="en-US" sz="2400" dirty="0">
              <a:latin typeface="+mj-lt"/>
              <a:cs typeface="Calibri Light" panose="020F0302020204030204" pitchFamily="34" charset="0"/>
            </a:endParaRPr>
          </a:p>
          <a:p>
            <a:r>
              <a:rPr lang="en-US" altLang="en-US" sz="2400" dirty="0">
                <a:latin typeface="+mj-lt"/>
              </a:rPr>
              <a:t>Usually hidden and some have the potential </a:t>
            </a:r>
          </a:p>
          <a:p>
            <a:r>
              <a:rPr lang="en-US" altLang="en-US" sz="2400" dirty="0">
                <a:latin typeface="+mj-lt"/>
              </a:rPr>
              <a:t>to Replicate.  Effects can range from simple monitoring of system/network traffic to complicated automated backdoors with full system rights.</a:t>
            </a:r>
            <a:endParaRPr lang="en-US" altLang="en-US" sz="2400" i="1" dirty="0">
              <a:latin typeface="+mj-lt"/>
            </a:endParaRPr>
          </a:p>
        </p:txBody>
      </p:sp>
      <p:sp>
        <p:nvSpPr>
          <p:cNvPr id="45060" name="Text Box 1028">
            <a:extLst>
              <a:ext uri="{FF2B5EF4-FFF2-40B4-BE49-F238E27FC236}">
                <a16:creationId xmlns:a16="http://schemas.microsoft.com/office/drawing/2014/main" id="{CACC56DE-91C1-C288-06D2-A3A443DC6046}"/>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45061" name="Rectangle 1029">
            <a:extLst>
              <a:ext uri="{FF2B5EF4-FFF2-40B4-BE49-F238E27FC236}">
                <a16:creationId xmlns:a16="http://schemas.microsoft.com/office/drawing/2014/main" id="{91348E9B-A276-338E-043C-3C40C69DE402}"/>
              </a:ext>
            </a:extLst>
          </p:cNvPr>
          <p:cNvSpPr>
            <a:spLocks noGrp="1" noChangeArrowheads="1"/>
          </p:cNvSpPr>
          <p:nvPr>
            <p:ph type="title" idx="4294967295"/>
          </p:nvPr>
        </p:nvSpPr>
        <p:spPr bwMode="auto">
          <a:xfrm>
            <a:off x="351367" y="735547"/>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Incident Examples:</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155C-DB5F-9583-9031-F43B09B57297}"/>
              </a:ext>
            </a:extLst>
          </p:cNvPr>
          <p:cNvSpPr>
            <a:spLocks noGrp="1"/>
          </p:cNvSpPr>
          <p:nvPr>
            <p:ph type="title"/>
          </p:nvPr>
        </p:nvSpPr>
        <p:spPr/>
        <p:txBody>
          <a:bodyPr/>
          <a:lstStyle/>
          <a:p>
            <a:r>
              <a:rPr lang="en-US" dirty="0"/>
              <a:t>Firewalls</a:t>
            </a:r>
            <a:endParaRPr lang="en-GB" dirty="0"/>
          </a:p>
        </p:txBody>
      </p:sp>
      <p:sp>
        <p:nvSpPr>
          <p:cNvPr id="3" name="Content Placeholder 2">
            <a:extLst>
              <a:ext uri="{FF2B5EF4-FFF2-40B4-BE49-F238E27FC236}">
                <a16:creationId xmlns:a16="http://schemas.microsoft.com/office/drawing/2014/main" id="{3D0C329F-6587-09AD-81C5-FFE15F900077}"/>
              </a:ext>
            </a:extLst>
          </p:cNvPr>
          <p:cNvSpPr>
            <a:spLocks noGrp="1"/>
          </p:cNvSpPr>
          <p:nvPr>
            <p:ph idx="1"/>
          </p:nvPr>
        </p:nvSpPr>
        <p:spPr/>
        <p:txBody>
          <a:bodyPr>
            <a:normAutofit fontScale="62500" lnSpcReduction="20000"/>
          </a:bodyPr>
          <a:lstStyle/>
          <a:p>
            <a:r>
              <a:rPr lang="en-US" dirty="0"/>
              <a:t>Step 3: Configure access control lists</a:t>
            </a:r>
          </a:p>
          <a:p>
            <a:r>
              <a:rPr lang="en-US" dirty="0"/>
              <a:t>Once network zones are established and assigned to interfaces, you will start with creating firewall rules called access control lists, or ACLs. </a:t>
            </a:r>
          </a:p>
          <a:p>
            <a:r>
              <a:rPr lang="en-US" dirty="0"/>
              <a:t>ACLs determine which traffic needs permission to flow into and out of each zone. ACLs are the building blocks of who can talk to what and block the rest. </a:t>
            </a:r>
          </a:p>
          <a:p>
            <a:r>
              <a:rPr lang="en-US" dirty="0"/>
              <a:t>Applied to each firewall interface or sub-interface, your ACLs should be made specific as possible to the exact source and/or destination IP addresses and port numbers whenever possible. </a:t>
            </a:r>
          </a:p>
          <a:p>
            <a:r>
              <a:rPr lang="en-US" dirty="0"/>
              <a:t>To filter out unapproved traffic, create a “deny all” rule at the end of every ACL. Next, apply both inbound and outbound ACLs to each interface. If possible, disable your firewall administration interfaces from public access. </a:t>
            </a:r>
          </a:p>
          <a:p>
            <a:r>
              <a:rPr lang="en-US" dirty="0"/>
              <a:t>Remember, be as detailed as possible in this phase; not only test out that your applications are working as intended, but also make sure to test out what should not be allowed. Make sure to look into the firewalls ability to control next generation level flows; can it block traffic based on web categories? Can you turn on advanced scanning of files? Does it contain some level of IPS functionality. You paid for these advanced features, so don’t forget to take those "next steps“</a:t>
            </a:r>
          </a:p>
          <a:p>
            <a:r>
              <a:rPr lang="en-US" dirty="0"/>
              <a:t>Sometimes, different brands of firewalls are used within the same organization to help add another layer of security (this makes it harder for you and therefore for attackers too!)</a:t>
            </a:r>
            <a:endParaRPr lang="en-GB" dirty="0"/>
          </a:p>
        </p:txBody>
      </p:sp>
    </p:spTree>
    <p:extLst>
      <p:ext uri="{BB962C8B-B14F-4D97-AF65-F5344CB8AC3E}">
        <p14:creationId xmlns:p14="http://schemas.microsoft.com/office/powerpoint/2010/main" val="301600230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3F1C-67B1-4FCE-BC52-C76315FB779B}"/>
              </a:ext>
            </a:extLst>
          </p:cNvPr>
          <p:cNvSpPr>
            <a:spLocks noGrp="1"/>
          </p:cNvSpPr>
          <p:nvPr>
            <p:ph type="title"/>
          </p:nvPr>
        </p:nvSpPr>
        <p:spPr/>
        <p:txBody>
          <a:bodyPr/>
          <a:lstStyle/>
          <a:p>
            <a:r>
              <a:rPr lang="en-US" dirty="0"/>
              <a:t>Firewalls</a:t>
            </a:r>
            <a:endParaRPr lang="en-GB" dirty="0"/>
          </a:p>
        </p:txBody>
      </p:sp>
      <p:sp>
        <p:nvSpPr>
          <p:cNvPr id="3" name="Content Placeholder 2">
            <a:extLst>
              <a:ext uri="{FF2B5EF4-FFF2-40B4-BE49-F238E27FC236}">
                <a16:creationId xmlns:a16="http://schemas.microsoft.com/office/drawing/2014/main" id="{6D867B38-B13A-0A95-0B21-F7CB283F0EFC}"/>
              </a:ext>
            </a:extLst>
          </p:cNvPr>
          <p:cNvSpPr>
            <a:spLocks noGrp="1"/>
          </p:cNvSpPr>
          <p:nvPr>
            <p:ph idx="1"/>
          </p:nvPr>
        </p:nvSpPr>
        <p:spPr/>
        <p:txBody>
          <a:bodyPr>
            <a:normAutofit fontScale="85000" lnSpcReduction="20000"/>
          </a:bodyPr>
          <a:lstStyle/>
          <a:p>
            <a:r>
              <a:rPr lang="en-US" dirty="0"/>
              <a:t>Step 4: Configure your other firewall services and logging </a:t>
            </a:r>
          </a:p>
          <a:p>
            <a:r>
              <a:rPr lang="en-US" dirty="0"/>
              <a:t>If desired, enable your firewall to act as a dynamic host configuration protocol (DHCP) server, network time protocol (NTP) server, intrusion prevention system (IPS), etc. Disable any services you don’t intend to use.</a:t>
            </a:r>
          </a:p>
          <a:p>
            <a:endParaRPr lang="en-US" dirty="0"/>
          </a:p>
          <a:p>
            <a:pPr marL="0" indent="0">
              <a:buNone/>
            </a:pPr>
            <a:endParaRPr lang="en-US" dirty="0"/>
          </a:p>
          <a:p>
            <a:r>
              <a:rPr lang="en-US" dirty="0"/>
              <a:t>NOTE that as well as NTP servers, ensure that all your servers are synced in time (if you are investigating any issue or incident, you don’t want any single issue showing up with different time stamps for the same thing)</a:t>
            </a:r>
          </a:p>
          <a:p>
            <a:endParaRPr lang="en-US" dirty="0"/>
          </a:p>
          <a:p>
            <a:r>
              <a:rPr lang="en-US" dirty="0"/>
              <a:t>To fulfill PCI DSS (Payment Card Industry Data Security Standard) requirements, configure your firewall to report to your logging server, and make sure that enough detail is included to satisfy requirement 10.2 through 10.3 of the PCI DSS.</a:t>
            </a:r>
          </a:p>
          <a:p>
            <a:endParaRPr lang="en-GB" dirty="0"/>
          </a:p>
        </p:txBody>
      </p:sp>
    </p:spTree>
    <p:extLst>
      <p:ext uri="{BB962C8B-B14F-4D97-AF65-F5344CB8AC3E}">
        <p14:creationId xmlns:p14="http://schemas.microsoft.com/office/powerpoint/2010/main" val="114105938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EDB9-FD32-33F6-784D-0EA46E81E533}"/>
              </a:ext>
            </a:extLst>
          </p:cNvPr>
          <p:cNvSpPr>
            <a:spLocks noGrp="1"/>
          </p:cNvSpPr>
          <p:nvPr>
            <p:ph type="title"/>
          </p:nvPr>
        </p:nvSpPr>
        <p:spPr/>
        <p:txBody>
          <a:bodyPr/>
          <a:lstStyle/>
          <a:p>
            <a:r>
              <a:rPr lang="en-US" dirty="0"/>
              <a:t>Firewalls</a:t>
            </a:r>
            <a:endParaRPr lang="en-GB" dirty="0"/>
          </a:p>
        </p:txBody>
      </p:sp>
      <p:sp>
        <p:nvSpPr>
          <p:cNvPr id="3" name="Content Placeholder 2">
            <a:extLst>
              <a:ext uri="{FF2B5EF4-FFF2-40B4-BE49-F238E27FC236}">
                <a16:creationId xmlns:a16="http://schemas.microsoft.com/office/drawing/2014/main" id="{914C7488-138E-C09D-F1B9-EEB5C4CD7194}"/>
              </a:ext>
            </a:extLst>
          </p:cNvPr>
          <p:cNvSpPr>
            <a:spLocks noGrp="1"/>
          </p:cNvSpPr>
          <p:nvPr>
            <p:ph idx="1"/>
          </p:nvPr>
        </p:nvSpPr>
        <p:spPr/>
        <p:txBody>
          <a:bodyPr/>
          <a:lstStyle/>
          <a:p>
            <a:r>
              <a:rPr lang="en-US" dirty="0"/>
              <a:t>Step 5: Test your firewall configuration</a:t>
            </a:r>
          </a:p>
          <a:p>
            <a:endParaRPr lang="en-US" dirty="0"/>
          </a:p>
          <a:p>
            <a:r>
              <a:rPr lang="en-US" dirty="0"/>
              <a:t>First, verify that your firewall is blocking traffic that should be blocked according to your ACL configurations. This should include both vulnerability scanning and penetration testing. Be sure to keep a secure backup of your firewall configuration in case of any failures. If everything checks out, your firewall is ready for production. </a:t>
            </a:r>
          </a:p>
          <a:p>
            <a:r>
              <a:rPr lang="en-US" dirty="0"/>
              <a:t>TEST </a:t>
            </a:r>
            <a:r>
              <a:rPr lang="en-US" dirty="0" err="1"/>
              <a:t>TEST</a:t>
            </a:r>
            <a:r>
              <a:rPr lang="en-US" dirty="0"/>
              <a:t> </a:t>
            </a:r>
            <a:r>
              <a:rPr lang="en-US" dirty="0" err="1"/>
              <a:t>TEST</a:t>
            </a:r>
            <a:r>
              <a:rPr lang="en-US" dirty="0"/>
              <a:t> the process of reverting back to a configuration. Before making any changes, document and test your recovering procedure.</a:t>
            </a:r>
          </a:p>
          <a:p>
            <a:endParaRPr lang="en-GB" dirty="0"/>
          </a:p>
        </p:txBody>
      </p:sp>
    </p:spTree>
    <p:extLst>
      <p:ext uri="{BB962C8B-B14F-4D97-AF65-F5344CB8AC3E}">
        <p14:creationId xmlns:p14="http://schemas.microsoft.com/office/powerpoint/2010/main" val="307520498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EDB9-FD32-33F6-784D-0EA46E81E533}"/>
              </a:ext>
            </a:extLst>
          </p:cNvPr>
          <p:cNvSpPr>
            <a:spLocks noGrp="1"/>
          </p:cNvSpPr>
          <p:nvPr>
            <p:ph type="title"/>
          </p:nvPr>
        </p:nvSpPr>
        <p:spPr/>
        <p:txBody>
          <a:bodyPr/>
          <a:lstStyle/>
          <a:p>
            <a:r>
              <a:rPr lang="en-US" dirty="0"/>
              <a:t>Firewalls</a:t>
            </a:r>
            <a:endParaRPr lang="en-GB" dirty="0"/>
          </a:p>
        </p:txBody>
      </p:sp>
      <p:sp>
        <p:nvSpPr>
          <p:cNvPr id="3" name="Content Placeholder 2">
            <a:extLst>
              <a:ext uri="{FF2B5EF4-FFF2-40B4-BE49-F238E27FC236}">
                <a16:creationId xmlns:a16="http://schemas.microsoft.com/office/drawing/2014/main" id="{914C7488-138E-C09D-F1B9-EEB5C4CD7194}"/>
              </a:ext>
            </a:extLst>
          </p:cNvPr>
          <p:cNvSpPr>
            <a:spLocks noGrp="1"/>
          </p:cNvSpPr>
          <p:nvPr>
            <p:ph idx="1"/>
          </p:nvPr>
        </p:nvSpPr>
        <p:spPr/>
        <p:txBody>
          <a:bodyPr/>
          <a:lstStyle/>
          <a:p>
            <a:r>
              <a:rPr lang="en-GB" dirty="0"/>
              <a:t>Step 6: Firewall management</a:t>
            </a:r>
          </a:p>
          <a:p>
            <a:endParaRPr lang="en-GB" dirty="0"/>
          </a:p>
          <a:p>
            <a:r>
              <a:rPr lang="en-US" dirty="0"/>
              <a:t>Once your firewall is configured and running, you will need to maintain it, so it functions optimally. Be sure to update firmware, monitor logs, perform vulnerability scans, and review your configuration rules every six months.</a:t>
            </a:r>
            <a:endParaRPr lang="en-GB" dirty="0"/>
          </a:p>
        </p:txBody>
      </p:sp>
    </p:spTree>
    <p:extLst>
      <p:ext uri="{BB962C8B-B14F-4D97-AF65-F5344CB8AC3E}">
        <p14:creationId xmlns:p14="http://schemas.microsoft.com/office/powerpoint/2010/main" val="111485608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5611-B520-D8EF-BDE2-C0C8B699D3E6}"/>
              </a:ext>
            </a:extLst>
          </p:cNvPr>
          <p:cNvSpPr>
            <a:spLocks noGrp="1"/>
          </p:cNvSpPr>
          <p:nvPr>
            <p:ph type="title"/>
          </p:nvPr>
        </p:nvSpPr>
        <p:spPr/>
        <p:txBody>
          <a:bodyPr/>
          <a:lstStyle/>
          <a:p>
            <a:r>
              <a:rPr lang="en-US" dirty="0"/>
              <a:t>What is Access Control?</a:t>
            </a:r>
            <a:endParaRPr lang="en-GB" dirty="0"/>
          </a:p>
        </p:txBody>
      </p:sp>
      <p:sp>
        <p:nvSpPr>
          <p:cNvPr id="3" name="Content Placeholder 2">
            <a:extLst>
              <a:ext uri="{FF2B5EF4-FFF2-40B4-BE49-F238E27FC236}">
                <a16:creationId xmlns:a16="http://schemas.microsoft.com/office/drawing/2014/main" id="{2FE4AE25-3269-1959-9AEF-CE4A6FD30DAC}"/>
              </a:ext>
            </a:extLst>
          </p:cNvPr>
          <p:cNvSpPr>
            <a:spLocks noGrp="1"/>
          </p:cNvSpPr>
          <p:nvPr>
            <p:ph idx="1"/>
          </p:nvPr>
        </p:nvSpPr>
        <p:spPr/>
        <p:txBody>
          <a:bodyPr/>
          <a:lstStyle/>
          <a:p>
            <a:r>
              <a:rPr lang="en-US" dirty="0"/>
              <a:t>There are three levels of access control.</a:t>
            </a:r>
          </a:p>
          <a:p>
            <a:endParaRPr lang="en-US" dirty="0"/>
          </a:p>
          <a:p>
            <a:r>
              <a:rPr lang="en-US" dirty="0"/>
              <a:t>What are they?</a:t>
            </a:r>
            <a:endParaRPr lang="en-GB" dirty="0"/>
          </a:p>
        </p:txBody>
      </p:sp>
    </p:spTree>
    <p:extLst>
      <p:ext uri="{BB962C8B-B14F-4D97-AF65-F5344CB8AC3E}">
        <p14:creationId xmlns:p14="http://schemas.microsoft.com/office/powerpoint/2010/main" val="230839596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B5B6-85EE-88F7-40B7-C08C250EDA8C}"/>
              </a:ext>
            </a:extLst>
          </p:cNvPr>
          <p:cNvSpPr>
            <a:spLocks noGrp="1"/>
          </p:cNvSpPr>
          <p:nvPr>
            <p:ph type="title"/>
          </p:nvPr>
        </p:nvSpPr>
        <p:spPr/>
        <p:txBody>
          <a:bodyPr/>
          <a:lstStyle/>
          <a:p>
            <a:r>
              <a:rPr lang="en-GB" dirty="0"/>
              <a:t>Discretionary Access Control (DAC)</a:t>
            </a:r>
          </a:p>
        </p:txBody>
      </p:sp>
      <p:sp>
        <p:nvSpPr>
          <p:cNvPr id="3" name="Content Placeholder 2">
            <a:extLst>
              <a:ext uri="{FF2B5EF4-FFF2-40B4-BE49-F238E27FC236}">
                <a16:creationId xmlns:a16="http://schemas.microsoft.com/office/drawing/2014/main" id="{A0665D84-E641-008B-BE72-21923D4A3B03}"/>
              </a:ext>
            </a:extLst>
          </p:cNvPr>
          <p:cNvSpPr>
            <a:spLocks noGrp="1"/>
          </p:cNvSpPr>
          <p:nvPr>
            <p:ph idx="1"/>
          </p:nvPr>
        </p:nvSpPr>
        <p:spPr/>
        <p:txBody>
          <a:bodyPr/>
          <a:lstStyle/>
          <a:p>
            <a:r>
              <a:rPr lang="en-US" dirty="0"/>
              <a:t>DAC is a type of access control system that assigns access rights based on rules specified by users. </a:t>
            </a:r>
          </a:p>
          <a:p>
            <a:r>
              <a:rPr lang="en-US" dirty="0"/>
              <a:t>The principle behind DAC is that subjects can determine who has access to their objects. The DAC model takes advantage of using access control lists (ACLs) and capability tables. Capability tables contain rows with ‘subject’ and columns containing ‘object’. The security kernel within the operating system checks the tables to determine if access is allowed. Sometimes a subject/program may only have access to read a file; the security kernel makes sure no unauthorized changes occur</a:t>
            </a:r>
            <a:endParaRPr lang="en-GB" dirty="0"/>
          </a:p>
        </p:txBody>
      </p:sp>
    </p:spTree>
    <p:extLst>
      <p:ext uri="{BB962C8B-B14F-4D97-AF65-F5344CB8AC3E}">
        <p14:creationId xmlns:p14="http://schemas.microsoft.com/office/powerpoint/2010/main" val="110089511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3C2E-DF92-616A-1161-52270F3F2FAB}"/>
              </a:ext>
            </a:extLst>
          </p:cNvPr>
          <p:cNvSpPr>
            <a:spLocks noGrp="1"/>
          </p:cNvSpPr>
          <p:nvPr>
            <p:ph type="title"/>
          </p:nvPr>
        </p:nvSpPr>
        <p:spPr/>
        <p:txBody>
          <a:bodyPr/>
          <a:lstStyle/>
          <a:p>
            <a:r>
              <a:rPr lang="en-GB" dirty="0"/>
              <a:t>Discretionary Access Control (DAC)</a:t>
            </a:r>
          </a:p>
        </p:txBody>
      </p:sp>
      <p:pic>
        <p:nvPicPr>
          <p:cNvPr id="4" name="Content Placeholder 3">
            <a:extLst>
              <a:ext uri="{FF2B5EF4-FFF2-40B4-BE49-F238E27FC236}">
                <a16:creationId xmlns:a16="http://schemas.microsoft.com/office/drawing/2014/main" id="{77933553-FF82-EF1E-DB76-F81D077B0687}"/>
              </a:ext>
            </a:extLst>
          </p:cNvPr>
          <p:cNvPicPr>
            <a:picLocks noGrp="1" noChangeAspect="1"/>
          </p:cNvPicPr>
          <p:nvPr>
            <p:ph type="pic" idx="1"/>
          </p:nvPr>
        </p:nvPicPr>
        <p:blipFill rotWithShape="1">
          <a:blip r:embed="rId2"/>
          <a:srcRect l="5358" r="5358"/>
          <a:stretch/>
        </p:blipFill>
        <p:spPr>
          <a:prstGeom prst="rect">
            <a:avLst/>
          </a:prstGeom>
        </p:spPr>
      </p:pic>
      <p:sp>
        <p:nvSpPr>
          <p:cNvPr id="3" name="Text Placeholder 2">
            <a:extLst>
              <a:ext uri="{FF2B5EF4-FFF2-40B4-BE49-F238E27FC236}">
                <a16:creationId xmlns:a16="http://schemas.microsoft.com/office/drawing/2014/main" id="{34675028-3165-F2CD-4CA4-1396AFCF60E0}"/>
              </a:ext>
            </a:extLst>
          </p:cNvPr>
          <p:cNvSpPr>
            <a:spLocks noGrp="1"/>
          </p:cNvSpPr>
          <p:nvPr>
            <p:ph type="body" sz="half" idx="2"/>
          </p:nvPr>
        </p:nvSpPr>
        <p:spPr/>
        <p:txBody>
          <a:bodyPr>
            <a:normAutofit/>
          </a:bodyPr>
          <a:lstStyle/>
          <a:p>
            <a:r>
              <a:rPr lang="en-US" sz="2400" dirty="0"/>
              <a:t>This popular model is </a:t>
            </a:r>
            <a:r>
              <a:rPr lang="en-US" sz="2400" dirty="0" err="1"/>
              <a:t>utilised</a:t>
            </a:r>
            <a:r>
              <a:rPr lang="en-US" sz="2400" dirty="0"/>
              <a:t> by some of the most popular operating systems, like Microsoft Windows file systems</a:t>
            </a:r>
            <a:endParaRPr lang="en-GB" sz="2400" dirty="0"/>
          </a:p>
        </p:txBody>
      </p:sp>
    </p:spTree>
    <p:extLst>
      <p:ext uri="{BB962C8B-B14F-4D97-AF65-F5344CB8AC3E}">
        <p14:creationId xmlns:p14="http://schemas.microsoft.com/office/powerpoint/2010/main" val="201401098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6B9E-C9CF-7D85-2460-AFC5F70A009C}"/>
              </a:ext>
            </a:extLst>
          </p:cNvPr>
          <p:cNvSpPr>
            <a:spLocks noGrp="1"/>
          </p:cNvSpPr>
          <p:nvPr>
            <p:ph type="title"/>
          </p:nvPr>
        </p:nvSpPr>
        <p:spPr/>
        <p:txBody>
          <a:bodyPr/>
          <a:lstStyle/>
          <a:p>
            <a:r>
              <a:rPr lang="en-GB" dirty="0"/>
              <a:t>Role-Based Access Control (RBAC)</a:t>
            </a:r>
          </a:p>
        </p:txBody>
      </p:sp>
      <p:sp>
        <p:nvSpPr>
          <p:cNvPr id="3" name="Content Placeholder 2">
            <a:extLst>
              <a:ext uri="{FF2B5EF4-FFF2-40B4-BE49-F238E27FC236}">
                <a16:creationId xmlns:a16="http://schemas.microsoft.com/office/drawing/2014/main" id="{2988A9BF-9F3A-54AB-720D-EDBCBE484DB2}"/>
              </a:ext>
            </a:extLst>
          </p:cNvPr>
          <p:cNvSpPr>
            <a:spLocks noGrp="1"/>
          </p:cNvSpPr>
          <p:nvPr>
            <p:ph idx="1"/>
          </p:nvPr>
        </p:nvSpPr>
        <p:spPr/>
        <p:txBody>
          <a:bodyPr/>
          <a:lstStyle/>
          <a:p>
            <a:r>
              <a:rPr lang="en-US" dirty="0"/>
              <a:t>RBAC, also known as a non-discretionary access control, is used when system administrators need to assign rights based on </a:t>
            </a:r>
            <a:r>
              <a:rPr lang="en-US" dirty="0" err="1"/>
              <a:t>organisational</a:t>
            </a:r>
            <a:r>
              <a:rPr lang="en-US" dirty="0"/>
              <a:t> roles instead of individual user accounts within an </a:t>
            </a:r>
            <a:r>
              <a:rPr lang="en-US" dirty="0" err="1"/>
              <a:t>organisation</a:t>
            </a:r>
            <a:r>
              <a:rPr lang="en-US" dirty="0"/>
              <a:t>. </a:t>
            </a:r>
          </a:p>
          <a:p>
            <a:endParaRPr lang="en-US" dirty="0"/>
          </a:p>
          <a:p>
            <a:r>
              <a:rPr lang="en-US" dirty="0"/>
              <a:t>It presents an opportunity for the organization to address the principle of ‘least privilege’. This gives an individual only the access needed to do their job, since access is connected to their job.</a:t>
            </a:r>
            <a:endParaRPr lang="en-GB" dirty="0"/>
          </a:p>
        </p:txBody>
      </p:sp>
    </p:spTree>
    <p:extLst>
      <p:ext uri="{BB962C8B-B14F-4D97-AF65-F5344CB8AC3E}">
        <p14:creationId xmlns:p14="http://schemas.microsoft.com/office/powerpoint/2010/main" val="364864657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EF68-67BE-A0F9-FBE8-DC01B1FDE7A2}"/>
              </a:ext>
            </a:extLst>
          </p:cNvPr>
          <p:cNvSpPr>
            <a:spLocks noGrp="1"/>
          </p:cNvSpPr>
          <p:nvPr>
            <p:ph type="title"/>
          </p:nvPr>
        </p:nvSpPr>
        <p:spPr/>
        <p:txBody>
          <a:bodyPr/>
          <a:lstStyle/>
          <a:p>
            <a:r>
              <a:rPr lang="en-GB" dirty="0"/>
              <a:t>(RBAC) implementation</a:t>
            </a:r>
          </a:p>
        </p:txBody>
      </p:sp>
      <p:sp>
        <p:nvSpPr>
          <p:cNvPr id="3" name="Content Placeholder 2">
            <a:extLst>
              <a:ext uri="{FF2B5EF4-FFF2-40B4-BE49-F238E27FC236}">
                <a16:creationId xmlns:a16="http://schemas.microsoft.com/office/drawing/2014/main" id="{14284ED7-79A0-A595-286A-19FDB68A4A0C}"/>
              </a:ext>
            </a:extLst>
          </p:cNvPr>
          <p:cNvSpPr>
            <a:spLocks noGrp="1"/>
          </p:cNvSpPr>
          <p:nvPr>
            <p:ph idx="1"/>
          </p:nvPr>
        </p:nvSpPr>
        <p:spPr/>
        <p:txBody>
          <a:bodyPr>
            <a:normAutofit fontScale="92500" lnSpcReduction="10000"/>
          </a:bodyPr>
          <a:lstStyle/>
          <a:p>
            <a:r>
              <a:rPr lang="en-US" dirty="0"/>
              <a:t>Windows and Linux environments use something similar by creating ‘Groups’. Each group has individual file permissions and each user is assigned to groups based on their work role. </a:t>
            </a:r>
          </a:p>
          <a:p>
            <a:r>
              <a:rPr lang="en-US" dirty="0"/>
              <a:t>RBAC assigns access based on roles. This is different from groups since users can belong to multiple groups but should only be assigned to one role. Example roles are: accountants, developer, among others. An accountant would only gain access to resources that an accountant would need on the system. </a:t>
            </a:r>
          </a:p>
          <a:p>
            <a:r>
              <a:rPr lang="en-US" dirty="0"/>
              <a:t>This requires the organization to constantly review the role definitions and have a process to modify roles to segregate duties. If not, role creep can occur. Role creep is when an individual is transferred to another job/group and their access from their previous job stays with them</a:t>
            </a:r>
            <a:endParaRPr lang="en-GB" dirty="0"/>
          </a:p>
        </p:txBody>
      </p:sp>
    </p:spTree>
    <p:extLst>
      <p:ext uri="{BB962C8B-B14F-4D97-AF65-F5344CB8AC3E}">
        <p14:creationId xmlns:p14="http://schemas.microsoft.com/office/powerpoint/2010/main" val="350707380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51D7-7658-F0E3-CA8A-1E4E7EFA4B85}"/>
              </a:ext>
            </a:extLst>
          </p:cNvPr>
          <p:cNvSpPr>
            <a:spLocks noGrp="1"/>
          </p:cNvSpPr>
          <p:nvPr>
            <p:ph type="title"/>
          </p:nvPr>
        </p:nvSpPr>
        <p:spPr/>
        <p:txBody>
          <a:bodyPr/>
          <a:lstStyle/>
          <a:p>
            <a:r>
              <a:rPr lang="en-US" dirty="0"/>
              <a:t>Role-Based Access Control</a:t>
            </a:r>
            <a:endParaRPr lang="en-GB" dirty="0"/>
          </a:p>
        </p:txBody>
      </p:sp>
      <p:pic>
        <p:nvPicPr>
          <p:cNvPr id="2050" name="Picture 2" descr="depiction of Role based access control">
            <a:extLst>
              <a:ext uri="{FF2B5EF4-FFF2-40B4-BE49-F238E27FC236}">
                <a16:creationId xmlns:a16="http://schemas.microsoft.com/office/drawing/2014/main" id="{3B51AED9-6324-9EAB-1F65-979521E17B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52344" y="1370951"/>
            <a:ext cx="5998464" cy="471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658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a:extLst>
              <a:ext uri="{FF2B5EF4-FFF2-40B4-BE49-F238E27FC236}">
                <a16:creationId xmlns:a16="http://schemas.microsoft.com/office/drawing/2014/main" id="{3C21D589-BC2F-E0CD-55AF-DA40ABA53F3E}"/>
              </a:ext>
            </a:extLst>
          </p:cNvPr>
          <p:cNvSpPr txBox="1">
            <a:spLocks noChangeArrowheads="1"/>
          </p:cNvSpPr>
          <p:nvPr/>
        </p:nvSpPr>
        <p:spPr bwMode="auto">
          <a:xfrm>
            <a:off x="541865" y="1495423"/>
            <a:ext cx="1125220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i="1" dirty="0">
                <a:latin typeface="+mj-lt"/>
              </a:rPr>
              <a:t>Malicious code.</a:t>
            </a:r>
          </a:p>
          <a:p>
            <a:r>
              <a:rPr lang="en-US" altLang="en-US" sz="2400" i="1" dirty="0">
                <a:latin typeface="+mj-lt"/>
              </a:rPr>
              <a:t>Unauthorized Access.</a:t>
            </a:r>
          </a:p>
          <a:p>
            <a:r>
              <a:rPr lang="en-US" altLang="en-US" sz="2400" dirty="0">
                <a:latin typeface="+mj-lt"/>
              </a:rPr>
              <a:t>	Accessing data without permission.</a:t>
            </a:r>
          </a:p>
          <a:p>
            <a:r>
              <a:rPr lang="en-US" altLang="en-US" sz="2400" dirty="0">
                <a:latin typeface="+mj-lt"/>
              </a:rPr>
              <a:t>	Utilizing an account not assigned.</a:t>
            </a:r>
          </a:p>
          <a:p>
            <a:r>
              <a:rPr lang="en-US" altLang="en-US" sz="2400" dirty="0">
                <a:latin typeface="+mj-lt"/>
              </a:rPr>
              <a:t>	Utilizing another users account.</a:t>
            </a:r>
          </a:p>
          <a:p>
            <a:r>
              <a:rPr lang="en-US" altLang="en-US" sz="2400" dirty="0">
                <a:latin typeface="+mj-lt"/>
              </a:rPr>
              <a:t>	Utilizing assigned account in a manner</a:t>
            </a:r>
          </a:p>
          <a:p>
            <a:r>
              <a:rPr lang="en-US" altLang="en-US" sz="2400" dirty="0">
                <a:latin typeface="+mj-lt"/>
              </a:rPr>
              <a:t>		not specifically assigned.</a:t>
            </a:r>
          </a:p>
          <a:p>
            <a:r>
              <a:rPr lang="en-US" altLang="en-US" sz="2400" dirty="0">
                <a:latin typeface="+mj-lt"/>
              </a:rPr>
              <a:t>	Elevating privileges above assigned.</a:t>
            </a:r>
          </a:p>
        </p:txBody>
      </p:sp>
      <p:sp>
        <p:nvSpPr>
          <p:cNvPr id="47108" name="Text Box 4">
            <a:extLst>
              <a:ext uri="{FF2B5EF4-FFF2-40B4-BE49-F238E27FC236}">
                <a16:creationId xmlns:a16="http://schemas.microsoft.com/office/drawing/2014/main" id="{3F98E1EA-B61F-871A-E792-FC431F7A3E3C}"/>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47109" name="Rectangle 5">
            <a:extLst>
              <a:ext uri="{FF2B5EF4-FFF2-40B4-BE49-F238E27FC236}">
                <a16:creationId xmlns:a16="http://schemas.microsoft.com/office/drawing/2014/main" id="{4F3441BD-5924-C534-0ED2-9838FD9A5B99}"/>
              </a:ext>
            </a:extLst>
          </p:cNvPr>
          <p:cNvSpPr>
            <a:spLocks noGrp="1" noChangeArrowheads="1"/>
          </p:cNvSpPr>
          <p:nvPr>
            <p:ph type="title" idx="4294967295"/>
          </p:nvPr>
        </p:nvSpPr>
        <p:spPr bwMode="auto">
          <a:xfrm>
            <a:off x="397934" y="733423"/>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r>
              <a:rPr lang="en-US" altLang="en-US" dirty="0"/>
              <a:t>Incident Examples:</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00A2-2886-1CF8-A1E8-680CFCBA2FDE}"/>
              </a:ext>
            </a:extLst>
          </p:cNvPr>
          <p:cNvSpPr>
            <a:spLocks noGrp="1"/>
          </p:cNvSpPr>
          <p:nvPr>
            <p:ph type="title"/>
          </p:nvPr>
        </p:nvSpPr>
        <p:spPr/>
        <p:txBody>
          <a:bodyPr/>
          <a:lstStyle/>
          <a:p>
            <a:r>
              <a:rPr lang="en-GB" dirty="0"/>
              <a:t>Mandatory Access Control (MAC)</a:t>
            </a:r>
          </a:p>
        </p:txBody>
      </p:sp>
      <p:sp>
        <p:nvSpPr>
          <p:cNvPr id="3" name="Content Placeholder 2">
            <a:extLst>
              <a:ext uri="{FF2B5EF4-FFF2-40B4-BE49-F238E27FC236}">
                <a16:creationId xmlns:a16="http://schemas.microsoft.com/office/drawing/2014/main" id="{E0AF8E10-57DA-FCE4-6F2F-A86B552A467B}"/>
              </a:ext>
            </a:extLst>
          </p:cNvPr>
          <p:cNvSpPr>
            <a:spLocks noGrp="1"/>
          </p:cNvSpPr>
          <p:nvPr>
            <p:ph idx="1"/>
          </p:nvPr>
        </p:nvSpPr>
        <p:spPr/>
        <p:txBody>
          <a:bodyPr>
            <a:normAutofit lnSpcReduction="10000"/>
          </a:bodyPr>
          <a:lstStyle/>
          <a:p>
            <a:r>
              <a:rPr lang="en-US" dirty="0"/>
              <a:t>Considered the strictest of all levels of access control systems. The design and implementation of MAC is commonly used by the government </a:t>
            </a:r>
          </a:p>
          <a:p>
            <a:r>
              <a:rPr lang="en-US" dirty="0"/>
              <a:t>It uses a hierarchical approach to control access to files/resources. Under a MAC environment, access to resource objects is controlled by the settings defined by a system administrator</a:t>
            </a:r>
          </a:p>
          <a:p>
            <a:r>
              <a:rPr lang="en-US" dirty="0"/>
              <a:t>This means access to resource objects is controlled by the operating system based on what the system administrator configured in the settings. It is not possible for users to change access control of a resource. MAC uses “security labels” to assign resource objects on a system </a:t>
            </a:r>
          </a:p>
        </p:txBody>
      </p:sp>
    </p:spTree>
    <p:extLst>
      <p:ext uri="{BB962C8B-B14F-4D97-AF65-F5344CB8AC3E}">
        <p14:creationId xmlns:p14="http://schemas.microsoft.com/office/powerpoint/2010/main" val="365976625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00A2-2886-1CF8-A1E8-680CFCBA2FDE}"/>
              </a:ext>
            </a:extLst>
          </p:cNvPr>
          <p:cNvSpPr>
            <a:spLocks noGrp="1"/>
          </p:cNvSpPr>
          <p:nvPr>
            <p:ph type="title"/>
          </p:nvPr>
        </p:nvSpPr>
        <p:spPr/>
        <p:txBody>
          <a:bodyPr/>
          <a:lstStyle/>
          <a:p>
            <a:r>
              <a:rPr lang="en-GB" dirty="0"/>
              <a:t>Mandatory Access Control (MAC)</a:t>
            </a:r>
          </a:p>
        </p:txBody>
      </p:sp>
      <p:sp>
        <p:nvSpPr>
          <p:cNvPr id="3" name="Content Placeholder 2">
            <a:extLst>
              <a:ext uri="{FF2B5EF4-FFF2-40B4-BE49-F238E27FC236}">
                <a16:creationId xmlns:a16="http://schemas.microsoft.com/office/drawing/2014/main" id="{E0AF8E10-57DA-FCE4-6F2F-A86B552A467B}"/>
              </a:ext>
            </a:extLst>
          </p:cNvPr>
          <p:cNvSpPr>
            <a:spLocks noGrp="1"/>
          </p:cNvSpPr>
          <p:nvPr>
            <p:ph idx="1"/>
          </p:nvPr>
        </p:nvSpPr>
        <p:spPr/>
        <p:txBody>
          <a:bodyPr>
            <a:normAutofit/>
          </a:bodyPr>
          <a:lstStyle/>
          <a:p>
            <a:r>
              <a:rPr lang="en-US" dirty="0"/>
              <a:t>There are two pieces of information connected to these security labels: classification (high, medium, low) and category (specific department or project – provides “need to know”). </a:t>
            </a:r>
          </a:p>
          <a:p>
            <a:r>
              <a:rPr lang="en-US" dirty="0"/>
              <a:t>Each user account is also assigned classification and category properties. This system provides users access to an object if both properties match. If a user has high classification but is not part of the category of the object, then the user cannot access the object. MAC is the most secure access control but requires a considerable amount of planning and requires a high system management due to the constant updating of objects and account labels</a:t>
            </a:r>
            <a:endParaRPr lang="en-GB" dirty="0"/>
          </a:p>
        </p:txBody>
      </p:sp>
    </p:spTree>
    <p:extLst>
      <p:ext uri="{BB962C8B-B14F-4D97-AF65-F5344CB8AC3E}">
        <p14:creationId xmlns:p14="http://schemas.microsoft.com/office/powerpoint/2010/main" val="381677538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9949-F98B-9F3E-7250-62A5134E967D}"/>
              </a:ext>
            </a:extLst>
          </p:cNvPr>
          <p:cNvSpPr>
            <a:spLocks noGrp="1"/>
          </p:cNvSpPr>
          <p:nvPr>
            <p:ph type="title"/>
          </p:nvPr>
        </p:nvSpPr>
        <p:spPr/>
        <p:txBody>
          <a:bodyPr/>
          <a:lstStyle/>
          <a:p>
            <a:r>
              <a:rPr lang="en-US" dirty="0"/>
              <a:t>Mandatory Access Control (MAC)</a:t>
            </a:r>
            <a:endParaRPr lang="en-GB" dirty="0"/>
          </a:p>
        </p:txBody>
      </p:sp>
      <p:sp>
        <p:nvSpPr>
          <p:cNvPr id="3" name="Content Placeholder 2">
            <a:extLst>
              <a:ext uri="{FF2B5EF4-FFF2-40B4-BE49-F238E27FC236}">
                <a16:creationId xmlns:a16="http://schemas.microsoft.com/office/drawing/2014/main" id="{95E5EAF4-ADBB-2556-EE59-6C521D0A65A6}"/>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F1413F6D-4851-37D0-40D6-4E5E98D2C457}"/>
              </a:ext>
            </a:extLst>
          </p:cNvPr>
          <p:cNvPicPr>
            <a:picLocks noChangeAspect="1"/>
          </p:cNvPicPr>
          <p:nvPr/>
        </p:nvPicPr>
        <p:blipFill>
          <a:blip r:embed="rId3"/>
          <a:stretch>
            <a:fillRect/>
          </a:stretch>
        </p:blipFill>
        <p:spPr>
          <a:xfrm>
            <a:off x="2936748" y="2426589"/>
            <a:ext cx="5715000" cy="2571750"/>
          </a:xfrm>
          <a:prstGeom prst="rect">
            <a:avLst/>
          </a:prstGeom>
        </p:spPr>
      </p:pic>
    </p:spTree>
    <p:extLst>
      <p:ext uri="{BB962C8B-B14F-4D97-AF65-F5344CB8AC3E}">
        <p14:creationId xmlns:p14="http://schemas.microsoft.com/office/powerpoint/2010/main" val="202694381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220B-0078-4727-6991-50CD8EAB994C}"/>
              </a:ext>
            </a:extLst>
          </p:cNvPr>
          <p:cNvSpPr>
            <a:spLocks noGrp="1"/>
          </p:cNvSpPr>
          <p:nvPr>
            <p:ph type="title"/>
          </p:nvPr>
        </p:nvSpPr>
        <p:spPr/>
        <p:txBody>
          <a:bodyPr/>
          <a:lstStyle/>
          <a:p>
            <a:r>
              <a:rPr lang="en-US" dirty="0"/>
              <a:t>Summary of Access Control</a:t>
            </a:r>
            <a:endParaRPr lang="en-GB" dirty="0"/>
          </a:p>
        </p:txBody>
      </p:sp>
      <p:sp>
        <p:nvSpPr>
          <p:cNvPr id="3" name="Content Placeholder 2">
            <a:extLst>
              <a:ext uri="{FF2B5EF4-FFF2-40B4-BE49-F238E27FC236}">
                <a16:creationId xmlns:a16="http://schemas.microsoft.com/office/drawing/2014/main" id="{67E08BBC-8742-1DBA-3500-49C0112D21D9}"/>
              </a:ext>
            </a:extLst>
          </p:cNvPr>
          <p:cNvSpPr>
            <a:spLocks noGrp="1"/>
          </p:cNvSpPr>
          <p:nvPr>
            <p:ph idx="1"/>
          </p:nvPr>
        </p:nvSpPr>
        <p:spPr/>
        <p:txBody>
          <a:bodyPr>
            <a:normAutofit lnSpcReduction="10000"/>
          </a:bodyPr>
          <a:lstStyle/>
          <a:p>
            <a:r>
              <a:rPr lang="en-US" dirty="0"/>
              <a:t>Access controls are used to prevent unauthorized access to system resources. By implementing access control systems that fit your </a:t>
            </a:r>
            <a:r>
              <a:rPr lang="en-US" dirty="0" err="1"/>
              <a:t>organisation</a:t>
            </a:r>
            <a:r>
              <a:rPr lang="en-US" dirty="0"/>
              <a:t>, you can better manage your assets. </a:t>
            </a:r>
          </a:p>
          <a:p>
            <a:r>
              <a:rPr lang="en-US" dirty="0"/>
              <a:t>DAC, RBAC, and MAC access control systems are models that have been used to create access control systems that provide reliability and security. </a:t>
            </a:r>
          </a:p>
          <a:p>
            <a:r>
              <a:rPr lang="en-US" dirty="0"/>
              <a:t>Businesses with smaller applications will find DAC to be easier to implement. Others with highly confidential or sensitive information may decide to use RBAC or MAC systems</a:t>
            </a:r>
          </a:p>
          <a:p>
            <a:r>
              <a:rPr lang="en-US" dirty="0"/>
              <a:t>This all ties in with Confidentiality, Integrity, Availability &amp; </a:t>
            </a:r>
            <a:r>
              <a:rPr lang="en-US" dirty="0" err="1"/>
              <a:t>Authorisation</a:t>
            </a:r>
            <a:endParaRPr lang="en-GB" dirty="0"/>
          </a:p>
        </p:txBody>
      </p:sp>
    </p:spTree>
    <p:extLst>
      <p:ext uri="{BB962C8B-B14F-4D97-AF65-F5344CB8AC3E}">
        <p14:creationId xmlns:p14="http://schemas.microsoft.com/office/powerpoint/2010/main" val="4255930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2965-886A-ED1F-106C-30636859D823}"/>
              </a:ext>
            </a:extLst>
          </p:cNvPr>
          <p:cNvSpPr>
            <a:spLocks noGrp="1"/>
          </p:cNvSpPr>
          <p:nvPr>
            <p:ph type="title"/>
          </p:nvPr>
        </p:nvSpPr>
        <p:spPr/>
        <p:txBody>
          <a:bodyPr/>
          <a:lstStyle/>
          <a:p>
            <a:r>
              <a:rPr lang="en-US" dirty="0"/>
              <a:t>Protective tools</a:t>
            </a:r>
            <a:endParaRPr lang="en-GB" dirty="0"/>
          </a:p>
        </p:txBody>
      </p:sp>
      <p:sp>
        <p:nvSpPr>
          <p:cNvPr id="3" name="Content Placeholder 2">
            <a:extLst>
              <a:ext uri="{FF2B5EF4-FFF2-40B4-BE49-F238E27FC236}">
                <a16:creationId xmlns:a16="http://schemas.microsoft.com/office/drawing/2014/main" id="{FC4BAC58-D8CB-1248-C371-4CC87CF22FCD}"/>
              </a:ext>
            </a:extLst>
          </p:cNvPr>
          <p:cNvSpPr>
            <a:spLocks noGrp="1"/>
          </p:cNvSpPr>
          <p:nvPr>
            <p:ph idx="1"/>
          </p:nvPr>
        </p:nvSpPr>
        <p:spPr/>
        <p:txBody>
          <a:bodyPr/>
          <a:lstStyle/>
          <a:p>
            <a:r>
              <a:rPr lang="en-US" dirty="0"/>
              <a:t>There should also be the following in place;</a:t>
            </a:r>
          </a:p>
          <a:p>
            <a:r>
              <a:rPr lang="en-US" dirty="0"/>
              <a:t>Anti - virus</a:t>
            </a:r>
          </a:p>
          <a:p>
            <a:r>
              <a:rPr lang="en-US" dirty="0"/>
              <a:t>Anti - malware</a:t>
            </a:r>
          </a:p>
          <a:p>
            <a:r>
              <a:rPr lang="en-US" dirty="0"/>
              <a:t>Anti - spam</a:t>
            </a:r>
          </a:p>
          <a:p>
            <a:endParaRPr lang="en-US" dirty="0"/>
          </a:p>
          <a:p>
            <a:r>
              <a:rPr lang="en-US" dirty="0"/>
              <a:t>As with patching, firewalls and access control, tools for viruses, malware and spam should be kept updated and used frequently</a:t>
            </a:r>
          </a:p>
        </p:txBody>
      </p:sp>
    </p:spTree>
    <p:extLst>
      <p:ext uri="{BB962C8B-B14F-4D97-AF65-F5344CB8AC3E}">
        <p14:creationId xmlns:p14="http://schemas.microsoft.com/office/powerpoint/2010/main" val="387591449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DEA0-F578-7DD2-CA77-22C7B301439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BEAF44D-5228-24B4-4331-8E1D26A1AAB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9286812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712C-10E0-9562-0A8D-05BD5BF2F6D6}"/>
              </a:ext>
            </a:extLst>
          </p:cNvPr>
          <p:cNvSpPr>
            <a:spLocks noGrp="1"/>
          </p:cNvSpPr>
          <p:nvPr>
            <p:ph type="title"/>
          </p:nvPr>
        </p:nvSpPr>
        <p:spPr/>
        <p:txBody>
          <a:bodyPr/>
          <a:lstStyle/>
          <a:p>
            <a:br>
              <a:rPr lang="en-GB" dirty="0"/>
            </a:br>
            <a:r>
              <a:rPr lang="en-GB" dirty="0">
                <a:highlight>
                  <a:srgbClr val="FFFF00"/>
                </a:highlight>
              </a:rPr>
              <a:t>THE END</a:t>
            </a:r>
          </a:p>
        </p:txBody>
      </p:sp>
      <p:sp>
        <p:nvSpPr>
          <p:cNvPr id="3" name="Content Placeholder 2">
            <a:extLst>
              <a:ext uri="{FF2B5EF4-FFF2-40B4-BE49-F238E27FC236}">
                <a16:creationId xmlns:a16="http://schemas.microsoft.com/office/drawing/2014/main" id="{F4FB8DCC-6F31-AAC8-2E5B-292885EAE0EB}"/>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8189882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a:ln>
                  <a:noFill/>
                </a:ln>
                <a:solidFill>
                  <a:prstClr val="white"/>
                </a:solidFill>
                <a:effectLst/>
                <a:uLnTx/>
                <a:uFillTx/>
                <a:latin typeface="EuroStyle" panose="02027200000000000000" pitchFamily="18" charset="0"/>
                <a:ea typeface="+mn-ea"/>
                <a:cs typeface="+mn-cs"/>
              </a:rPr>
              <a:t>Introduction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300" normalizeH="0" baseline="0" noProof="0">
                <a:ln>
                  <a:noFill/>
                </a:ln>
                <a:solidFill>
                  <a:prstClr val="white"/>
                </a:solidFill>
                <a:effectLst/>
                <a:uLnTx/>
                <a:uFillTx/>
                <a:latin typeface="EuroStyle" panose="02027200000000000000" pitchFamily="18" charset="0"/>
                <a:ea typeface="+mn-ea"/>
                <a:cs typeface="+mn-cs"/>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92D05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Tuesday</a:t>
            </a:r>
            <a:endParaRPr kumimoji="0" lang="en-GB" sz="1800" b="1" i="0" u="none" strike="noStrike" kern="1200" cap="none" spc="300" normalizeH="0" baseline="0" noProof="0">
              <a:ln>
                <a:noFill/>
              </a:ln>
              <a:solidFill>
                <a:srgbClr val="92D050"/>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20211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Wednesday</a:t>
            </a:r>
            <a:endParaRPr kumimoji="0" lang="en-GB" sz="1800" b="1" i="0" u="none" strike="noStrike" kern="1200" cap="none" spc="300" normalizeH="0" baseline="0" noProof="0">
              <a:ln>
                <a:noFill/>
              </a:ln>
              <a:solidFill>
                <a:srgbClr val="92D050"/>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661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Thursday</a:t>
            </a:r>
            <a:endParaRPr kumimoji="0" lang="en-GB" sz="1800" b="1" i="0" u="none" strike="noStrike" kern="1200" cap="none" spc="300" normalizeH="0" baseline="0" noProof="0">
              <a:ln>
                <a:noFill/>
              </a:ln>
              <a:solidFill>
                <a:srgbClr val="92D050"/>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1985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Friday</a:t>
            </a:r>
            <a:endParaRPr kumimoji="0" lang="en-GB" sz="1800" b="1" i="0" u="none" strike="noStrike" kern="1200" cap="none" spc="300" normalizeH="0" baseline="0" noProof="0">
              <a:ln>
                <a:noFill/>
              </a:ln>
              <a:solidFill>
                <a:srgbClr val="92D050"/>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266468237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a:extLst>
              <a:ext uri="{FF2B5EF4-FFF2-40B4-BE49-F238E27FC236}">
                <a16:creationId xmlns:a16="http://schemas.microsoft.com/office/drawing/2014/main" id="{BD08B21C-3949-17E2-F013-EE585897E1AC}"/>
              </a:ext>
            </a:extLst>
          </p:cNvPr>
          <p:cNvSpPr txBox="1">
            <a:spLocks noChangeArrowheads="1"/>
          </p:cNvSpPr>
          <p:nvPr/>
        </p:nvSpPr>
        <p:spPr bwMode="auto">
          <a:xfrm>
            <a:off x="2162695" y="2572790"/>
            <a:ext cx="74358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Two basic scenarios and walk through on how a small to medium sized company could handle two different incidents.</a:t>
            </a:r>
          </a:p>
          <a:p>
            <a:endParaRPr lang="en-US" altLang="en-US" sz="2800" dirty="0">
              <a:latin typeface="Berlin Sans FB" panose="020E0602020502020306" pitchFamily="34" charset="0"/>
            </a:endParaRPr>
          </a:p>
        </p:txBody>
      </p:sp>
      <p:sp>
        <p:nvSpPr>
          <p:cNvPr id="102404" name="Text Box 4">
            <a:extLst>
              <a:ext uri="{FF2B5EF4-FFF2-40B4-BE49-F238E27FC236}">
                <a16:creationId xmlns:a16="http://schemas.microsoft.com/office/drawing/2014/main" id="{CA49A5DD-433A-A625-1071-67C5807E71FE}"/>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02405" name="Rectangle 5">
            <a:extLst>
              <a:ext uri="{FF2B5EF4-FFF2-40B4-BE49-F238E27FC236}">
                <a16:creationId xmlns:a16="http://schemas.microsoft.com/office/drawing/2014/main" id="{8DDC34BA-5EB7-8E67-650D-33CE4D4A0A91}"/>
              </a:ext>
            </a:extLst>
          </p:cNvPr>
          <p:cNvSpPr>
            <a:spLocks noGrp="1" noChangeArrowheads="1"/>
          </p:cNvSpPr>
          <p:nvPr>
            <p:ph type="title" idx="4294967295"/>
          </p:nvPr>
        </p:nvSpPr>
        <p:spPr bwMode="auto">
          <a:xfrm>
            <a:off x="252153" y="684414"/>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What to do.</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a:extLst>
              <a:ext uri="{FF2B5EF4-FFF2-40B4-BE49-F238E27FC236}">
                <a16:creationId xmlns:a16="http://schemas.microsoft.com/office/drawing/2014/main" id="{F1B3E3B7-9B63-A2E6-C446-013CAB17E7B1}"/>
              </a:ext>
            </a:extLst>
          </p:cNvPr>
          <p:cNvSpPr txBox="1">
            <a:spLocks noChangeArrowheads="1"/>
          </p:cNvSpPr>
          <p:nvPr/>
        </p:nvSpPr>
        <p:spPr bwMode="auto">
          <a:xfrm>
            <a:off x="742603" y="1928554"/>
            <a:ext cx="8051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dirty="0">
              <a:solidFill>
                <a:schemeClr val="accent2"/>
              </a:solidFill>
              <a:latin typeface="+mj-lt"/>
            </a:endParaRPr>
          </a:p>
          <a:p>
            <a:r>
              <a:rPr lang="en-US" altLang="en-US" sz="2400" dirty="0">
                <a:latin typeface="+mj-lt"/>
              </a:rPr>
              <a:t>Your participation is invited and appreciated.</a:t>
            </a:r>
          </a:p>
          <a:p>
            <a:endParaRPr lang="en-US" altLang="en-US" sz="2400" dirty="0">
              <a:latin typeface="+mj-lt"/>
            </a:endParaRPr>
          </a:p>
          <a:p>
            <a:r>
              <a:rPr lang="en-US" altLang="en-US" sz="2400" dirty="0">
                <a:latin typeface="+mj-lt"/>
              </a:rPr>
              <a:t>Stories of similar incidents with different responses</a:t>
            </a:r>
          </a:p>
          <a:p>
            <a:r>
              <a:rPr lang="en-US" altLang="en-US" sz="2400" dirty="0">
                <a:latin typeface="+mj-lt"/>
              </a:rPr>
              <a:t>	are especially of interest.</a:t>
            </a:r>
          </a:p>
          <a:p>
            <a:endParaRPr lang="en-US" altLang="en-US" sz="2400" dirty="0">
              <a:latin typeface="+mj-lt"/>
            </a:endParaRPr>
          </a:p>
          <a:p>
            <a:r>
              <a:rPr lang="en-US" altLang="en-US" sz="2400" dirty="0">
                <a:latin typeface="+mj-lt"/>
              </a:rPr>
              <a:t>Do participate.</a:t>
            </a:r>
            <a:endParaRPr lang="en-US" altLang="en-US" dirty="0">
              <a:latin typeface="+mj-lt"/>
            </a:endParaRPr>
          </a:p>
        </p:txBody>
      </p:sp>
      <p:sp>
        <p:nvSpPr>
          <p:cNvPr id="104452" name="Text Box 4">
            <a:extLst>
              <a:ext uri="{FF2B5EF4-FFF2-40B4-BE49-F238E27FC236}">
                <a16:creationId xmlns:a16="http://schemas.microsoft.com/office/drawing/2014/main" id="{C5784594-F6FA-E473-0E65-C291E15D59AF}"/>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04453" name="Rectangle 5">
            <a:extLst>
              <a:ext uri="{FF2B5EF4-FFF2-40B4-BE49-F238E27FC236}">
                <a16:creationId xmlns:a16="http://schemas.microsoft.com/office/drawing/2014/main" id="{06A9A864-39BC-A281-2893-842F5CAD48C9}"/>
              </a:ext>
            </a:extLst>
          </p:cNvPr>
          <p:cNvSpPr>
            <a:spLocks noGrp="1" noChangeArrowheads="1"/>
          </p:cNvSpPr>
          <p:nvPr>
            <p:ph type="title" idx="4294967295"/>
          </p:nvPr>
        </p:nvSpPr>
        <p:spPr bwMode="auto">
          <a:xfrm>
            <a:off x="227214" y="738447"/>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What to do.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a:extLst>
              <a:ext uri="{FF2B5EF4-FFF2-40B4-BE49-F238E27FC236}">
                <a16:creationId xmlns:a16="http://schemas.microsoft.com/office/drawing/2014/main" id="{68E33E84-AD80-58F2-7D49-C1A575266F25}"/>
              </a:ext>
            </a:extLst>
          </p:cNvPr>
          <p:cNvSpPr txBox="1">
            <a:spLocks noChangeArrowheads="1"/>
          </p:cNvSpPr>
          <p:nvPr/>
        </p:nvSpPr>
        <p:spPr bwMode="auto">
          <a:xfrm>
            <a:off x="334433" y="1371600"/>
            <a:ext cx="76136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mj-lt"/>
              </a:rPr>
              <a:t>Malicious code.</a:t>
            </a:r>
          </a:p>
          <a:p>
            <a:r>
              <a:rPr lang="en-US" altLang="en-US" sz="2400" i="1" dirty="0">
                <a:latin typeface="+mj-lt"/>
              </a:rPr>
              <a:t>Unauthorized Access.</a:t>
            </a:r>
          </a:p>
          <a:p>
            <a:r>
              <a:rPr lang="en-US" altLang="en-US" sz="2400" i="1" dirty="0">
                <a:latin typeface="+mj-lt"/>
              </a:rPr>
              <a:t>Unauthorized Utilization of Services.</a:t>
            </a:r>
          </a:p>
          <a:p>
            <a:r>
              <a:rPr lang="en-US" altLang="en-US" sz="2400" dirty="0">
                <a:latin typeface="+mj-lt"/>
              </a:rPr>
              <a:t>	Game play.</a:t>
            </a:r>
          </a:p>
          <a:p>
            <a:r>
              <a:rPr lang="en-US" altLang="en-US" sz="2400" dirty="0">
                <a:latin typeface="+mj-lt"/>
              </a:rPr>
              <a:t>	Mail relay.</a:t>
            </a:r>
          </a:p>
          <a:p>
            <a:r>
              <a:rPr lang="en-US" altLang="en-US" sz="2400" dirty="0">
                <a:latin typeface="+mj-lt"/>
              </a:rPr>
              <a:t>	Dialup access.</a:t>
            </a:r>
          </a:p>
          <a:p>
            <a:r>
              <a:rPr lang="en-US" altLang="en-US" sz="2400" dirty="0">
                <a:latin typeface="+mj-lt"/>
              </a:rPr>
              <a:t>	Use of corporate equipment for personal</a:t>
            </a:r>
          </a:p>
          <a:p>
            <a:r>
              <a:rPr lang="en-US" altLang="en-US" sz="2400" dirty="0">
                <a:latin typeface="+mj-lt"/>
              </a:rPr>
              <a:t>		gain.  (Home business, stocks, </a:t>
            </a:r>
            <a:r>
              <a:rPr lang="en-US" altLang="en-US" sz="2400" dirty="0" err="1">
                <a:latin typeface="+mj-lt"/>
              </a:rPr>
              <a:t>etc</a:t>
            </a:r>
            <a:r>
              <a:rPr lang="en-US" altLang="en-US" sz="2400" dirty="0">
                <a:latin typeface="+mj-lt"/>
              </a:rPr>
              <a:t>…)</a:t>
            </a:r>
          </a:p>
          <a:p>
            <a:r>
              <a:rPr lang="en-US" altLang="en-US" sz="2400" dirty="0">
                <a:latin typeface="+mj-lt"/>
              </a:rPr>
              <a:t>	Personal servers on network.</a:t>
            </a:r>
          </a:p>
          <a:p>
            <a:r>
              <a:rPr lang="en-US" altLang="en-US" sz="2400" dirty="0">
                <a:latin typeface="+mj-lt"/>
              </a:rPr>
              <a:t>	Much of this depends on Policy.</a:t>
            </a:r>
          </a:p>
        </p:txBody>
      </p:sp>
      <p:sp>
        <p:nvSpPr>
          <p:cNvPr id="49156" name="Text Box 4">
            <a:extLst>
              <a:ext uri="{FF2B5EF4-FFF2-40B4-BE49-F238E27FC236}">
                <a16:creationId xmlns:a16="http://schemas.microsoft.com/office/drawing/2014/main" id="{08C515B2-F8F2-A085-2AF7-F1D0BF27645D}"/>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49157" name="Rectangle 5">
            <a:extLst>
              <a:ext uri="{FF2B5EF4-FFF2-40B4-BE49-F238E27FC236}">
                <a16:creationId xmlns:a16="http://schemas.microsoft.com/office/drawing/2014/main" id="{70305D3B-BE84-0F6A-4F5D-19B874599091}"/>
              </a:ext>
            </a:extLst>
          </p:cNvPr>
          <p:cNvSpPr>
            <a:spLocks noGrp="1" noChangeArrowheads="1"/>
          </p:cNvSpPr>
          <p:nvPr>
            <p:ph type="title" idx="4294967295"/>
          </p:nvPr>
        </p:nvSpPr>
        <p:spPr bwMode="auto">
          <a:xfrm>
            <a:off x="334433" y="664633"/>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Incident Examples:</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a:extLst>
              <a:ext uri="{FF2B5EF4-FFF2-40B4-BE49-F238E27FC236}">
                <a16:creationId xmlns:a16="http://schemas.microsoft.com/office/drawing/2014/main" id="{87121D87-B609-CFDC-EE69-CA2E610ECAF8}"/>
              </a:ext>
            </a:extLst>
          </p:cNvPr>
          <p:cNvSpPr txBox="1">
            <a:spLocks noChangeArrowheads="1"/>
          </p:cNvSpPr>
          <p:nvPr/>
        </p:nvSpPr>
        <p:spPr bwMode="auto">
          <a:xfrm>
            <a:off x="2421776" y="2252326"/>
            <a:ext cx="79533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20:13</a:t>
            </a:r>
          </a:p>
          <a:p>
            <a:r>
              <a:rPr lang="en-US" altLang="en-US" sz="2400" dirty="0">
                <a:latin typeface="+mj-lt"/>
              </a:rPr>
              <a:t>A V.P. is giving a party at home.  </a:t>
            </a:r>
          </a:p>
          <a:p>
            <a:r>
              <a:rPr lang="en-US" altLang="en-US" sz="2400" dirty="0">
                <a:latin typeface="+mj-lt"/>
              </a:rPr>
              <a:t>Decides to show off new web page.</a:t>
            </a:r>
          </a:p>
          <a:p>
            <a:r>
              <a:rPr lang="en-US" altLang="en-US" sz="2400" dirty="0">
                <a:latin typeface="+mj-lt"/>
              </a:rPr>
              <a:t>While viewing corporate leadership page V.P. notices certain pictures of persons (including V.P.) and bio information have </a:t>
            </a:r>
            <a:br>
              <a:rPr lang="en-US" altLang="en-US" sz="2400" dirty="0">
                <a:latin typeface="+mj-lt"/>
              </a:rPr>
            </a:br>
            <a:r>
              <a:rPr lang="en-US" altLang="en-US" sz="2400" dirty="0">
                <a:latin typeface="+mj-lt"/>
              </a:rPr>
              <a:t>been modified to be less than favorable.</a:t>
            </a:r>
          </a:p>
        </p:txBody>
      </p:sp>
      <p:sp>
        <p:nvSpPr>
          <p:cNvPr id="108548" name="Text Box 4">
            <a:extLst>
              <a:ext uri="{FF2B5EF4-FFF2-40B4-BE49-F238E27FC236}">
                <a16:creationId xmlns:a16="http://schemas.microsoft.com/office/drawing/2014/main" id="{B9D48F10-6BAC-7F84-69EC-C38B9202C0C0}"/>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08549" name="Rectangle 5">
            <a:extLst>
              <a:ext uri="{FF2B5EF4-FFF2-40B4-BE49-F238E27FC236}">
                <a16:creationId xmlns:a16="http://schemas.microsoft.com/office/drawing/2014/main" id="{E316D7DB-45DF-754A-0BC3-CB4C4A71C1EA}"/>
              </a:ext>
            </a:extLst>
          </p:cNvPr>
          <p:cNvSpPr>
            <a:spLocks noGrp="1" noChangeArrowheads="1"/>
          </p:cNvSpPr>
          <p:nvPr>
            <p:ph type="title" idx="4294967295"/>
          </p:nvPr>
        </p:nvSpPr>
        <p:spPr bwMode="auto">
          <a:xfrm>
            <a:off x="90054" y="684415"/>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a:extLst>
              <a:ext uri="{FF2B5EF4-FFF2-40B4-BE49-F238E27FC236}">
                <a16:creationId xmlns:a16="http://schemas.microsoft.com/office/drawing/2014/main" id="{D492CED4-D87F-0C71-3D8C-04D5D8BB2E7E}"/>
              </a:ext>
            </a:extLst>
          </p:cNvPr>
          <p:cNvSpPr txBox="1">
            <a:spLocks noChangeArrowheads="1"/>
          </p:cNvSpPr>
          <p:nvPr/>
        </p:nvSpPr>
        <p:spPr bwMode="auto">
          <a:xfrm>
            <a:off x="663634" y="1525386"/>
            <a:ext cx="805021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20:15</a:t>
            </a:r>
          </a:p>
          <a:p>
            <a:r>
              <a:rPr lang="en-US" altLang="en-US" sz="2400" dirty="0">
                <a:latin typeface="+mj-lt"/>
              </a:rPr>
              <a:t>Having just read and signed off on the current Security Policy earlier that week.  V.P. remembers that personnel can contact the helpdesk 24 hours a day for reporting problems.</a:t>
            </a:r>
          </a:p>
          <a:p>
            <a:endParaRPr lang="en-US" altLang="en-US" sz="2400" dirty="0">
              <a:latin typeface="+mj-lt"/>
            </a:endParaRPr>
          </a:p>
          <a:p>
            <a:r>
              <a:rPr lang="en-US" altLang="en-US" sz="2400" dirty="0">
                <a:latin typeface="+mj-lt"/>
              </a:rPr>
              <a:t>Phoning the Helpdesk, he reports the problem and expresses an intense desire to have the situation resolved as soon as possible.</a:t>
            </a:r>
          </a:p>
          <a:p>
            <a:r>
              <a:rPr lang="en-US" altLang="en-US" sz="2400" dirty="0">
                <a:latin typeface="+mj-lt"/>
              </a:rPr>
              <a:t>After logging all information, the Helpdesk assures the V.P. resolution shall be swift.</a:t>
            </a:r>
          </a:p>
        </p:txBody>
      </p:sp>
      <p:sp>
        <p:nvSpPr>
          <p:cNvPr id="110596" name="Text Box 4">
            <a:extLst>
              <a:ext uri="{FF2B5EF4-FFF2-40B4-BE49-F238E27FC236}">
                <a16:creationId xmlns:a16="http://schemas.microsoft.com/office/drawing/2014/main" id="{010A1E75-77D0-6F25-263E-F664433EDAEE}"/>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10597" name="Rectangle 5">
            <a:extLst>
              <a:ext uri="{FF2B5EF4-FFF2-40B4-BE49-F238E27FC236}">
                <a16:creationId xmlns:a16="http://schemas.microsoft.com/office/drawing/2014/main" id="{D6E9AA04-19C0-CA27-3993-12CE55D2A4A0}"/>
              </a:ext>
            </a:extLst>
          </p:cNvPr>
          <p:cNvSpPr>
            <a:spLocks noGrp="1" noChangeArrowheads="1"/>
          </p:cNvSpPr>
          <p:nvPr>
            <p:ph type="title" idx="4294967295"/>
          </p:nvPr>
        </p:nvSpPr>
        <p:spPr bwMode="auto">
          <a:xfrm>
            <a:off x="152400" y="721822"/>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 Box 3">
            <a:extLst>
              <a:ext uri="{FF2B5EF4-FFF2-40B4-BE49-F238E27FC236}">
                <a16:creationId xmlns:a16="http://schemas.microsoft.com/office/drawing/2014/main" id="{E03AB690-5F9B-731A-86BF-DE586A0E53B3}"/>
              </a:ext>
            </a:extLst>
          </p:cNvPr>
          <p:cNvSpPr txBox="1">
            <a:spLocks noChangeArrowheads="1"/>
          </p:cNvSpPr>
          <p:nvPr/>
        </p:nvSpPr>
        <p:spPr bwMode="auto">
          <a:xfrm>
            <a:off x="426721" y="1616825"/>
            <a:ext cx="8016875"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Basic Information to gather:</a:t>
            </a:r>
          </a:p>
          <a:p>
            <a:r>
              <a:rPr lang="en-US" altLang="en-US" sz="2400" dirty="0">
                <a:latin typeface="+mj-lt"/>
              </a:rPr>
              <a:t>	Time and date reported (specify time zone)</a:t>
            </a:r>
          </a:p>
          <a:p>
            <a:r>
              <a:rPr lang="en-US" altLang="en-US" sz="2400" dirty="0">
                <a:latin typeface="+mj-lt"/>
              </a:rPr>
              <a:t>	Name of contact.</a:t>
            </a:r>
          </a:p>
          <a:p>
            <a:r>
              <a:rPr lang="en-US" altLang="en-US" sz="2400" dirty="0">
                <a:latin typeface="+mj-lt"/>
              </a:rPr>
              <a:t>	Phone number and/or email of contact.</a:t>
            </a:r>
          </a:p>
          <a:p>
            <a:r>
              <a:rPr lang="en-US" altLang="en-US" sz="2400" dirty="0">
                <a:latin typeface="+mj-lt"/>
              </a:rPr>
              <a:t>	System suspected to be affected.</a:t>
            </a:r>
          </a:p>
          <a:p>
            <a:r>
              <a:rPr lang="en-US" altLang="en-US" sz="2400" dirty="0">
                <a:latin typeface="+mj-lt"/>
              </a:rPr>
              <a:t>	Technical details of system if known.</a:t>
            </a:r>
          </a:p>
          <a:p>
            <a:r>
              <a:rPr lang="en-US" altLang="en-US" sz="2400" dirty="0">
                <a:latin typeface="+mj-lt"/>
              </a:rPr>
              <a:t>		IP address(es), OS, patches loaded,</a:t>
            </a:r>
          </a:p>
          <a:p>
            <a:r>
              <a:rPr lang="en-US" altLang="en-US" sz="2400" dirty="0">
                <a:latin typeface="+mj-lt"/>
              </a:rPr>
              <a:t>		physical location, services running, </a:t>
            </a:r>
          </a:p>
          <a:p>
            <a:r>
              <a:rPr lang="en-US" altLang="en-US" sz="2400" dirty="0">
                <a:latin typeface="+mj-lt"/>
              </a:rPr>
              <a:t>		suspected access point (vulnerability).</a:t>
            </a:r>
          </a:p>
          <a:p>
            <a:r>
              <a:rPr lang="en-US" altLang="en-US" sz="2400" dirty="0">
                <a:latin typeface="+mj-lt"/>
              </a:rPr>
              <a:t>	Time and date ‘incident’ noticed by contact.</a:t>
            </a:r>
          </a:p>
          <a:p>
            <a:r>
              <a:rPr lang="en-US" altLang="en-US" sz="2400" dirty="0">
                <a:latin typeface="+mj-lt"/>
              </a:rPr>
              <a:t>	Description of incident.	</a:t>
            </a:r>
          </a:p>
          <a:p>
            <a:r>
              <a:rPr lang="en-US" altLang="en-US" dirty="0">
                <a:solidFill>
                  <a:srgbClr val="CC0000"/>
                </a:solidFill>
                <a:latin typeface="Berlin Sans FB" panose="020E0602020502020306" pitchFamily="34" charset="0"/>
              </a:rPr>
              <a:t>	</a:t>
            </a:r>
          </a:p>
        </p:txBody>
      </p:sp>
      <p:sp>
        <p:nvSpPr>
          <p:cNvPr id="112644" name="Text Box 4">
            <a:extLst>
              <a:ext uri="{FF2B5EF4-FFF2-40B4-BE49-F238E27FC236}">
                <a16:creationId xmlns:a16="http://schemas.microsoft.com/office/drawing/2014/main" id="{686C5613-DDE6-6E01-CEED-84F345EFAA5E}"/>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12645" name="Rectangle 5">
            <a:extLst>
              <a:ext uri="{FF2B5EF4-FFF2-40B4-BE49-F238E27FC236}">
                <a16:creationId xmlns:a16="http://schemas.microsoft.com/office/drawing/2014/main" id="{B828D77A-E59F-8439-3C53-A0ACB73B4C46}"/>
              </a:ext>
            </a:extLst>
          </p:cNvPr>
          <p:cNvSpPr>
            <a:spLocks noGrp="1" noChangeArrowheads="1"/>
          </p:cNvSpPr>
          <p:nvPr>
            <p:ph type="title" idx="4294967295"/>
          </p:nvPr>
        </p:nvSpPr>
        <p:spPr bwMode="auto">
          <a:xfrm>
            <a:off x="119149" y="701040"/>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1027">
            <a:extLst>
              <a:ext uri="{FF2B5EF4-FFF2-40B4-BE49-F238E27FC236}">
                <a16:creationId xmlns:a16="http://schemas.microsoft.com/office/drawing/2014/main" id="{3CF05217-D85C-4941-DAB5-A05CBD94C07D}"/>
              </a:ext>
            </a:extLst>
          </p:cNvPr>
          <p:cNvSpPr txBox="1">
            <a:spLocks noChangeArrowheads="1"/>
          </p:cNvSpPr>
          <p:nvPr/>
        </p:nvSpPr>
        <p:spPr bwMode="auto">
          <a:xfrm>
            <a:off x="987830" y="1808018"/>
            <a:ext cx="75342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20:20</a:t>
            </a:r>
          </a:p>
          <a:p>
            <a:r>
              <a:rPr lang="en-US" altLang="en-US" sz="2400" dirty="0">
                <a:latin typeface="+mj-lt"/>
              </a:rPr>
              <a:t>Helpdesk finishes entering information into log.</a:t>
            </a:r>
          </a:p>
          <a:p>
            <a:r>
              <a:rPr lang="en-US" altLang="en-US" sz="2400" dirty="0">
                <a:latin typeface="+mj-lt"/>
              </a:rPr>
              <a:t>Helpdesk verifies that page has been modified.</a:t>
            </a:r>
          </a:p>
          <a:p>
            <a:r>
              <a:rPr lang="en-US" altLang="en-US" sz="2400" dirty="0">
                <a:latin typeface="+mj-lt"/>
              </a:rPr>
              <a:t>Per security policy all incidents affecting the company in a ‘Public’ manner are considered </a:t>
            </a:r>
            <a:r>
              <a:rPr lang="en-US" altLang="en-US" sz="2400" i="1" u="sng" dirty="0">
                <a:latin typeface="+mj-lt"/>
              </a:rPr>
              <a:t>Priority 1</a:t>
            </a:r>
            <a:r>
              <a:rPr lang="en-US" altLang="en-US" sz="2400" dirty="0">
                <a:latin typeface="+mj-lt"/>
              </a:rPr>
              <a:t>. </a:t>
            </a:r>
          </a:p>
        </p:txBody>
      </p:sp>
      <p:sp>
        <p:nvSpPr>
          <p:cNvPr id="114692" name="Text Box 1028">
            <a:extLst>
              <a:ext uri="{FF2B5EF4-FFF2-40B4-BE49-F238E27FC236}">
                <a16:creationId xmlns:a16="http://schemas.microsoft.com/office/drawing/2014/main" id="{22CE86D2-B070-290A-8A49-8C6572D147F0}"/>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14693" name="Rectangle 1029">
            <a:extLst>
              <a:ext uri="{FF2B5EF4-FFF2-40B4-BE49-F238E27FC236}">
                <a16:creationId xmlns:a16="http://schemas.microsoft.com/office/drawing/2014/main" id="{9CA4C784-DAD9-ABB4-58A7-CCB206B3CF0A}"/>
              </a:ext>
            </a:extLst>
          </p:cNvPr>
          <p:cNvSpPr>
            <a:spLocks noGrp="1" noChangeArrowheads="1"/>
          </p:cNvSpPr>
          <p:nvPr>
            <p:ph type="title" idx="4294967295"/>
          </p:nvPr>
        </p:nvSpPr>
        <p:spPr bwMode="auto">
          <a:xfrm>
            <a:off x="181495" y="713509"/>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Box 3">
            <a:extLst>
              <a:ext uri="{FF2B5EF4-FFF2-40B4-BE49-F238E27FC236}">
                <a16:creationId xmlns:a16="http://schemas.microsoft.com/office/drawing/2014/main" id="{17E719FF-1504-FD10-AAEE-A1A9949BC202}"/>
              </a:ext>
            </a:extLst>
          </p:cNvPr>
          <p:cNvSpPr txBox="1">
            <a:spLocks noChangeArrowheads="1"/>
          </p:cNvSpPr>
          <p:nvPr/>
        </p:nvSpPr>
        <p:spPr bwMode="auto">
          <a:xfrm>
            <a:off x="505692" y="1551552"/>
            <a:ext cx="820102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20:21</a:t>
            </a:r>
          </a:p>
          <a:p>
            <a:r>
              <a:rPr lang="en-US" altLang="en-US" sz="2400" dirty="0">
                <a:latin typeface="+mj-lt"/>
              </a:rPr>
              <a:t>Helpdesk reviews POC list and calls the Security</a:t>
            </a:r>
          </a:p>
          <a:p>
            <a:r>
              <a:rPr lang="en-US" altLang="en-US" sz="2400" dirty="0">
                <a:latin typeface="+mj-lt"/>
              </a:rPr>
              <a:t>Manager’s pager.</a:t>
            </a:r>
          </a:p>
          <a:p>
            <a:r>
              <a:rPr lang="en-US" altLang="en-US" sz="2400" dirty="0">
                <a:latin typeface="+mj-lt"/>
              </a:rPr>
              <a:t>	This specific Security Manager insists on notification</a:t>
            </a:r>
          </a:p>
          <a:p>
            <a:r>
              <a:rPr lang="en-US" altLang="en-US" sz="2400" dirty="0">
                <a:latin typeface="+mj-lt"/>
              </a:rPr>
              <a:t>	of all Priority 1’s.</a:t>
            </a:r>
          </a:p>
          <a:p>
            <a:r>
              <a:rPr lang="en-US" altLang="en-US" sz="2400" dirty="0">
                <a:latin typeface="+mj-lt"/>
              </a:rPr>
              <a:t>	Another approach would be an on call</a:t>
            </a:r>
          </a:p>
          <a:p>
            <a:r>
              <a:rPr lang="en-US" altLang="en-US" sz="2400" dirty="0">
                <a:latin typeface="+mj-lt"/>
              </a:rPr>
              <a:t>	security member that updates the Manager</a:t>
            </a:r>
          </a:p>
          <a:p>
            <a:r>
              <a:rPr lang="en-US" altLang="en-US" sz="2400" dirty="0">
                <a:latin typeface="+mj-lt"/>
              </a:rPr>
              <a:t>	after reviewing situation.</a:t>
            </a:r>
          </a:p>
        </p:txBody>
      </p:sp>
      <p:sp>
        <p:nvSpPr>
          <p:cNvPr id="116740" name="Text Box 4">
            <a:extLst>
              <a:ext uri="{FF2B5EF4-FFF2-40B4-BE49-F238E27FC236}">
                <a16:creationId xmlns:a16="http://schemas.microsoft.com/office/drawing/2014/main" id="{FC9807EA-BC11-0859-B2F7-2B392857EE43}"/>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16741" name="Rectangle 5">
            <a:extLst>
              <a:ext uri="{FF2B5EF4-FFF2-40B4-BE49-F238E27FC236}">
                <a16:creationId xmlns:a16="http://schemas.microsoft.com/office/drawing/2014/main" id="{D5439E2C-A16E-F9E9-7140-D0975A5098FA}"/>
              </a:ext>
            </a:extLst>
          </p:cNvPr>
          <p:cNvSpPr>
            <a:spLocks noGrp="1" noChangeArrowheads="1"/>
          </p:cNvSpPr>
          <p:nvPr>
            <p:ph type="title" idx="4294967295"/>
          </p:nvPr>
        </p:nvSpPr>
        <p:spPr bwMode="auto">
          <a:xfrm>
            <a:off x="164869" y="717666"/>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1027">
            <a:extLst>
              <a:ext uri="{FF2B5EF4-FFF2-40B4-BE49-F238E27FC236}">
                <a16:creationId xmlns:a16="http://schemas.microsoft.com/office/drawing/2014/main" id="{D914A9E5-E471-FAEB-A419-843C94976A0A}"/>
              </a:ext>
            </a:extLst>
          </p:cNvPr>
          <p:cNvSpPr txBox="1">
            <a:spLocks noChangeArrowheads="1"/>
          </p:cNvSpPr>
          <p:nvPr/>
        </p:nvSpPr>
        <p:spPr bwMode="auto">
          <a:xfrm>
            <a:off x="728144" y="1454727"/>
            <a:ext cx="762476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20:27</a:t>
            </a:r>
          </a:p>
          <a:p>
            <a:r>
              <a:rPr lang="en-US" altLang="en-US" sz="2400" dirty="0">
                <a:latin typeface="+mj-lt"/>
              </a:rPr>
              <a:t>Helpdesk reviews POC list and calls the Security</a:t>
            </a:r>
          </a:p>
          <a:p>
            <a:r>
              <a:rPr lang="en-US" altLang="en-US" sz="2400" dirty="0">
                <a:latin typeface="+mj-lt"/>
              </a:rPr>
              <a:t>Manager’s pager.</a:t>
            </a:r>
          </a:p>
          <a:p>
            <a:r>
              <a:rPr lang="en-US" altLang="en-US" sz="2400" dirty="0">
                <a:latin typeface="+mj-lt"/>
              </a:rPr>
              <a:t>After being updated of current situation SM</a:t>
            </a:r>
          </a:p>
          <a:p>
            <a:r>
              <a:rPr lang="en-US" altLang="en-US" sz="2400" dirty="0">
                <a:latin typeface="+mj-lt"/>
              </a:rPr>
              <a:t>	requests helpdesk to contact NT server</a:t>
            </a:r>
          </a:p>
          <a:p>
            <a:r>
              <a:rPr lang="en-US" altLang="en-US" sz="2400" dirty="0">
                <a:latin typeface="+mj-lt"/>
              </a:rPr>
              <a:t>	on call person and have him meet him</a:t>
            </a:r>
          </a:p>
          <a:p>
            <a:r>
              <a:rPr lang="en-US" altLang="en-US" sz="2400" dirty="0">
                <a:latin typeface="+mj-lt"/>
              </a:rPr>
              <a:t>	at office in 30 minutes.</a:t>
            </a:r>
          </a:p>
          <a:p>
            <a:r>
              <a:rPr lang="en-US" altLang="en-US" sz="2400" dirty="0">
                <a:latin typeface="+mj-lt"/>
              </a:rPr>
              <a:t>SM gets ready for a late night at the office.</a:t>
            </a:r>
          </a:p>
        </p:txBody>
      </p:sp>
      <p:sp>
        <p:nvSpPr>
          <p:cNvPr id="118788" name="Text Box 1028">
            <a:extLst>
              <a:ext uri="{FF2B5EF4-FFF2-40B4-BE49-F238E27FC236}">
                <a16:creationId xmlns:a16="http://schemas.microsoft.com/office/drawing/2014/main" id="{F0D39B49-98B8-B714-FFC0-E1D229F3801D}"/>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18789" name="Rectangle 1029">
            <a:extLst>
              <a:ext uri="{FF2B5EF4-FFF2-40B4-BE49-F238E27FC236}">
                <a16:creationId xmlns:a16="http://schemas.microsoft.com/office/drawing/2014/main" id="{78C7A6E7-A7AD-3EAC-8BDC-192EFCEB307D}"/>
              </a:ext>
            </a:extLst>
          </p:cNvPr>
          <p:cNvSpPr>
            <a:spLocks noGrp="1" noChangeArrowheads="1"/>
          </p:cNvSpPr>
          <p:nvPr>
            <p:ph type="title" idx="4294967295"/>
          </p:nvPr>
        </p:nvSpPr>
        <p:spPr bwMode="auto">
          <a:xfrm>
            <a:off x="85899" y="692727"/>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Text Box 3">
            <a:extLst>
              <a:ext uri="{FF2B5EF4-FFF2-40B4-BE49-F238E27FC236}">
                <a16:creationId xmlns:a16="http://schemas.microsoft.com/office/drawing/2014/main" id="{D74D0388-4DFF-CE5D-18BD-597C0F581938}"/>
              </a:ext>
            </a:extLst>
          </p:cNvPr>
          <p:cNvSpPr txBox="1">
            <a:spLocks noChangeArrowheads="1"/>
          </p:cNvSpPr>
          <p:nvPr/>
        </p:nvSpPr>
        <p:spPr bwMode="auto">
          <a:xfrm>
            <a:off x="921328" y="2011680"/>
            <a:ext cx="72691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20:30</a:t>
            </a:r>
          </a:p>
          <a:p>
            <a:r>
              <a:rPr lang="en-US" altLang="en-US" sz="2400" dirty="0">
                <a:latin typeface="+mj-lt"/>
              </a:rPr>
              <a:t>Helpdesk checks POC list and calls on call SA.</a:t>
            </a:r>
          </a:p>
          <a:p>
            <a:r>
              <a:rPr lang="en-US" altLang="en-US" sz="2400" dirty="0">
                <a:latin typeface="+mj-lt"/>
              </a:rPr>
              <a:t>Helpdesk explains basic situation to SA.</a:t>
            </a:r>
          </a:p>
          <a:p>
            <a:r>
              <a:rPr lang="en-US" altLang="en-US" sz="2400" dirty="0">
                <a:latin typeface="+mj-lt"/>
              </a:rPr>
              <a:t>SA assures he is getting ready to go.</a:t>
            </a:r>
          </a:p>
          <a:p>
            <a:endParaRPr lang="en-US" altLang="en-US" sz="2400" dirty="0">
              <a:latin typeface="+mj-lt"/>
            </a:endParaRPr>
          </a:p>
        </p:txBody>
      </p:sp>
      <p:sp>
        <p:nvSpPr>
          <p:cNvPr id="120836" name="Text Box 4">
            <a:extLst>
              <a:ext uri="{FF2B5EF4-FFF2-40B4-BE49-F238E27FC236}">
                <a16:creationId xmlns:a16="http://schemas.microsoft.com/office/drawing/2014/main" id="{7923C2EA-EA4A-2D06-9392-D5300C17867B}"/>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20837" name="Rectangle 5">
            <a:extLst>
              <a:ext uri="{FF2B5EF4-FFF2-40B4-BE49-F238E27FC236}">
                <a16:creationId xmlns:a16="http://schemas.microsoft.com/office/drawing/2014/main" id="{3AEB3F29-7EE3-F918-AF77-7517509D446E}"/>
              </a:ext>
            </a:extLst>
          </p:cNvPr>
          <p:cNvSpPr>
            <a:spLocks noGrp="1" noChangeArrowheads="1"/>
          </p:cNvSpPr>
          <p:nvPr>
            <p:ph type="title" idx="4294967295"/>
          </p:nvPr>
        </p:nvSpPr>
        <p:spPr bwMode="auto">
          <a:xfrm>
            <a:off x="185651" y="705196"/>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1027">
            <a:extLst>
              <a:ext uri="{FF2B5EF4-FFF2-40B4-BE49-F238E27FC236}">
                <a16:creationId xmlns:a16="http://schemas.microsoft.com/office/drawing/2014/main" id="{F11D9559-EDC5-8AA8-E66C-D14EBC735A9B}"/>
              </a:ext>
            </a:extLst>
          </p:cNvPr>
          <p:cNvSpPr txBox="1">
            <a:spLocks noChangeArrowheads="1"/>
          </p:cNvSpPr>
          <p:nvPr/>
        </p:nvSpPr>
        <p:spPr bwMode="auto">
          <a:xfrm>
            <a:off x="721823" y="1510383"/>
            <a:ext cx="805497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20:35</a:t>
            </a:r>
          </a:p>
          <a:p>
            <a:r>
              <a:rPr lang="en-US" altLang="en-US" sz="2400" dirty="0">
                <a:latin typeface="+mj-lt"/>
              </a:rPr>
              <a:t>Per intra-department policy SA calls department head while enroute to office to notify about situation and to ensure response is in process.</a:t>
            </a:r>
          </a:p>
          <a:p>
            <a:r>
              <a:rPr lang="en-US" altLang="en-US" sz="2400" dirty="0">
                <a:latin typeface="+mj-lt"/>
              </a:rPr>
              <a:t>Department head receives information and requests update if any new/important information arises.  </a:t>
            </a:r>
          </a:p>
          <a:p>
            <a:r>
              <a:rPr lang="en-US" altLang="en-US" sz="2400" dirty="0">
                <a:latin typeface="+mj-lt"/>
              </a:rPr>
              <a:t>Otherwise, he will want full update in the morning.</a:t>
            </a:r>
          </a:p>
          <a:p>
            <a:endParaRPr lang="en-US" altLang="en-US" sz="2800" dirty="0">
              <a:solidFill>
                <a:srgbClr val="CC0000"/>
              </a:solidFill>
              <a:latin typeface="Berlin Sans FB" panose="020E0602020502020306" pitchFamily="34" charset="0"/>
            </a:endParaRPr>
          </a:p>
        </p:txBody>
      </p:sp>
      <p:sp>
        <p:nvSpPr>
          <p:cNvPr id="122884" name="Text Box 1028">
            <a:extLst>
              <a:ext uri="{FF2B5EF4-FFF2-40B4-BE49-F238E27FC236}">
                <a16:creationId xmlns:a16="http://schemas.microsoft.com/office/drawing/2014/main" id="{5BB87484-479A-E4C2-52D0-DDA19C6CD77C}"/>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22885" name="Rectangle 1029">
            <a:extLst>
              <a:ext uri="{FF2B5EF4-FFF2-40B4-BE49-F238E27FC236}">
                <a16:creationId xmlns:a16="http://schemas.microsoft.com/office/drawing/2014/main" id="{21286BA7-5824-D1CC-504B-0D96B1B9DD2E}"/>
              </a:ext>
            </a:extLst>
          </p:cNvPr>
          <p:cNvSpPr>
            <a:spLocks noGrp="1" noChangeArrowheads="1"/>
          </p:cNvSpPr>
          <p:nvPr>
            <p:ph type="title" idx="4294967295"/>
          </p:nvPr>
        </p:nvSpPr>
        <p:spPr bwMode="auto">
          <a:xfrm>
            <a:off x="139931" y="696884"/>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3">
            <a:extLst>
              <a:ext uri="{FF2B5EF4-FFF2-40B4-BE49-F238E27FC236}">
                <a16:creationId xmlns:a16="http://schemas.microsoft.com/office/drawing/2014/main" id="{FD16C22B-612F-9B5B-7C9B-D4AEB915A9EE}"/>
              </a:ext>
            </a:extLst>
          </p:cNvPr>
          <p:cNvSpPr txBox="1">
            <a:spLocks noChangeArrowheads="1"/>
          </p:cNvSpPr>
          <p:nvPr/>
        </p:nvSpPr>
        <p:spPr bwMode="auto">
          <a:xfrm>
            <a:off x="514004" y="1512917"/>
            <a:ext cx="8229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21:00</a:t>
            </a:r>
          </a:p>
          <a:p>
            <a:r>
              <a:rPr lang="en-US" altLang="en-US" sz="2400" dirty="0">
                <a:latin typeface="+mj-lt"/>
              </a:rPr>
              <a:t>SA and SM meet at server room.</a:t>
            </a:r>
          </a:p>
          <a:p>
            <a:r>
              <a:rPr lang="en-US" altLang="en-US" sz="2400" dirty="0">
                <a:latin typeface="+mj-lt"/>
              </a:rPr>
              <a:t>Quick discussion of current assets reveals that there is a backup server available with recently loaded OS, services, and patches.</a:t>
            </a:r>
          </a:p>
          <a:p>
            <a:r>
              <a:rPr lang="en-US" altLang="en-US" sz="2400" dirty="0">
                <a:latin typeface="+mj-lt"/>
              </a:rPr>
              <a:t>SA begins process of restoring data from backup tape while SM begins process of bit-by-bit copy of compromised server.</a:t>
            </a:r>
          </a:p>
        </p:txBody>
      </p:sp>
      <p:sp>
        <p:nvSpPr>
          <p:cNvPr id="124932" name="Text Box 4">
            <a:extLst>
              <a:ext uri="{FF2B5EF4-FFF2-40B4-BE49-F238E27FC236}">
                <a16:creationId xmlns:a16="http://schemas.microsoft.com/office/drawing/2014/main" id="{1A216CC2-49F7-3D0B-845F-D866D9C69496}"/>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24933" name="Rectangle 5">
            <a:extLst>
              <a:ext uri="{FF2B5EF4-FFF2-40B4-BE49-F238E27FC236}">
                <a16:creationId xmlns:a16="http://schemas.microsoft.com/office/drawing/2014/main" id="{4DA9076E-371A-582D-0DC6-78D405148EE3}"/>
              </a:ext>
            </a:extLst>
          </p:cNvPr>
          <p:cNvSpPr>
            <a:spLocks noGrp="1" noChangeArrowheads="1"/>
          </p:cNvSpPr>
          <p:nvPr>
            <p:ph type="title" idx="4294967295"/>
          </p:nvPr>
        </p:nvSpPr>
        <p:spPr bwMode="auto">
          <a:xfrm>
            <a:off x="360218" y="688877"/>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1027">
            <a:extLst>
              <a:ext uri="{FF2B5EF4-FFF2-40B4-BE49-F238E27FC236}">
                <a16:creationId xmlns:a16="http://schemas.microsoft.com/office/drawing/2014/main" id="{0308E738-67D4-F356-0B46-ADCA3B858E59}"/>
              </a:ext>
            </a:extLst>
          </p:cNvPr>
          <p:cNvSpPr txBox="1">
            <a:spLocks noChangeArrowheads="1"/>
          </p:cNvSpPr>
          <p:nvPr/>
        </p:nvSpPr>
        <p:spPr bwMode="auto">
          <a:xfrm>
            <a:off x="405938" y="1458884"/>
            <a:ext cx="81851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23:00</a:t>
            </a:r>
          </a:p>
          <a:p>
            <a:r>
              <a:rPr lang="en-US" altLang="en-US" sz="2400" dirty="0">
                <a:latin typeface="+mj-lt"/>
              </a:rPr>
              <a:t>SA finishes restoring webserver data and verifies that data restored has not been manipulated.</a:t>
            </a:r>
          </a:p>
          <a:p>
            <a:r>
              <a:rPr lang="en-US" altLang="en-US" sz="2400" dirty="0">
                <a:latin typeface="+mj-lt"/>
              </a:rPr>
              <a:t>Since current backup policy states full backups at 01:00 every day this gives a roughly 18-hour window for the data manipulation to have 	occurred.</a:t>
            </a:r>
          </a:p>
          <a:p>
            <a:r>
              <a:rPr lang="en-US" altLang="en-US" sz="2400" dirty="0">
                <a:latin typeface="+mj-lt"/>
              </a:rPr>
              <a:t>SA brings new server online and updates logs for Incident.</a:t>
            </a:r>
          </a:p>
          <a:p>
            <a:endParaRPr lang="en-US" altLang="en-US" sz="2400" dirty="0">
              <a:solidFill>
                <a:srgbClr val="CC0000"/>
              </a:solidFill>
              <a:latin typeface="+mj-lt"/>
            </a:endParaRPr>
          </a:p>
        </p:txBody>
      </p:sp>
      <p:sp>
        <p:nvSpPr>
          <p:cNvPr id="126980" name="Text Box 1028">
            <a:extLst>
              <a:ext uri="{FF2B5EF4-FFF2-40B4-BE49-F238E27FC236}">
                <a16:creationId xmlns:a16="http://schemas.microsoft.com/office/drawing/2014/main" id="{A5C3A849-9E8D-0813-AAB9-616BDE10818C}"/>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26981" name="Rectangle 1029">
            <a:extLst>
              <a:ext uri="{FF2B5EF4-FFF2-40B4-BE49-F238E27FC236}">
                <a16:creationId xmlns:a16="http://schemas.microsoft.com/office/drawing/2014/main" id="{E160937D-01D7-EAFE-C8D4-FEA5D1213C03}"/>
              </a:ext>
            </a:extLst>
          </p:cNvPr>
          <p:cNvSpPr>
            <a:spLocks noGrp="1" noChangeArrowheads="1"/>
          </p:cNvSpPr>
          <p:nvPr>
            <p:ph type="title" idx="4294967295"/>
          </p:nvPr>
        </p:nvSpPr>
        <p:spPr bwMode="auto">
          <a:xfrm>
            <a:off x="285404" y="696884"/>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1027">
            <a:extLst>
              <a:ext uri="{FF2B5EF4-FFF2-40B4-BE49-F238E27FC236}">
                <a16:creationId xmlns:a16="http://schemas.microsoft.com/office/drawing/2014/main" id="{2DBE624C-2D6B-A09C-EC5B-58D8BDC42963}"/>
              </a:ext>
            </a:extLst>
          </p:cNvPr>
          <p:cNvSpPr txBox="1">
            <a:spLocks noChangeArrowheads="1"/>
          </p:cNvSpPr>
          <p:nvPr/>
        </p:nvSpPr>
        <p:spPr bwMode="auto">
          <a:xfrm>
            <a:off x="402167" y="1371600"/>
            <a:ext cx="788035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mj-lt"/>
              </a:rPr>
              <a:t>Malicious code.</a:t>
            </a:r>
          </a:p>
          <a:p>
            <a:r>
              <a:rPr lang="en-US" altLang="en-US" sz="2400" i="1" dirty="0">
                <a:latin typeface="+mj-lt"/>
              </a:rPr>
              <a:t>Unauthorized Access.</a:t>
            </a:r>
          </a:p>
          <a:p>
            <a:r>
              <a:rPr lang="en-US" altLang="en-US" sz="2400" i="1" dirty="0">
                <a:latin typeface="+mj-lt"/>
              </a:rPr>
              <a:t>Unauthorized Utilization of Services.</a:t>
            </a:r>
          </a:p>
          <a:p>
            <a:r>
              <a:rPr lang="en-US" altLang="en-US" sz="2400" i="1" dirty="0">
                <a:latin typeface="+mj-lt"/>
              </a:rPr>
              <a:t>Espionage.</a:t>
            </a:r>
          </a:p>
          <a:p>
            <a:r>
              <a:rPr lang="en-US" altLang="en-US" sz="2400" i="1" dirty="0">
                <a:latin typeface="+mj-lt"/>
              </a:rPr>
              <a:t>	</a:t>
            </a:r>
            <a:r>
              <a:rPr lang="en-US" altLang="en-US" sz="2400" dirty="0">
                <a:latin typeface="+mj-lt"/>
              </a:rPr>
              <a:t>Information stealing/manipulation.</a:t>
            </a:r>
          </a:p>
          <a:p>
            <a:r>
              <a:rPr lang="en-US" altLang="en-US" sz="2400" dirty="0">
                <a:latin typeface="+mj-lt"/>
              </a:rPr>
              <a:t>	Email monitoring.</a:t>
            </a:r>
          </a:p>
          <a:p>
            <a:r>
              <a:rPr lang="en-US" altLang="en-US" sz="2400" dirty="0">
                <a:latin typeface="+mj-lt"/>
              </a:rPr>
              <a:t>		Utilize ISP as a point of presence.</a:t>
            </a:r>
          </a:p>
          <a:p>
            <a:r>
              <a:rPr lang="en-US" altLang="en-US" sz="2400" dirty="0">
                <a:latin typeface="+mj-lt"/>
              </a:rPr>
              <a:t>	Notebook theft.</a:t>
            </a:r>
          </a:p>
          <a:p>
            <a:r>
              <a:rPr lang="en-US" altLang="en-US" sz="2400" dirty="0">
                <a:latin typeface="+mj-lt"/>
              </a:rPr>
              <a:t>	Data copying.</a:t>
            </a:r>
          </a:p>
          <a:p>
            <a:r>
              <a:rPr lang="en-US" altLang="en-US" sz="2400" dirty="0">
                <a:latin typeface="+mj-lt"/>
              </a:rPr>
              <a:t>		CD burners, zip drives, flash memory.</a:t>
            </a:r>
          </a:p>
          <a:p>
            <a:r>
              <a:rPr lang="en-US" altLang="en-US" sz="2400" dirty="0">
                <a:latin typeface="+mj-lt"/>
              </a:rPr>
              <a:t>	Simple trojan/tunneling methods.</a:t>
            </a:r>
            <a:endParaRPr lang="en-US" altLang="en-US" sz="3600" i="1" dirty="0">
              <a:latin typeface="+mj-lt"/>
            </a:endParaRPr>
          </a:p>
        </p:txBody>
      </p:sp>
      <p:sp>
        <p:nvSpPr>
          <p:cNvPr id="51204" name="Text Box 1028">
            <a:extLst>
              <a:ext uri="{FF2B5EF4-FFF2-40B4-BE49-F238E27FC236}">
                <a16:creationId xmlns:a16="http://schemas.microsoft.com/office/drawing/2014/main" id="{24041A39-6E37-AE88-39A5-5EE8A4460B87}"/>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51205" name="Rectangle 1029">
            <a:extLst>
              <a:ext uri="{FF2B5EF4-FFF2-40B4-BE49-F238E27FC236}">
                <a16:creationId xmlns:a16="http://schemas.microsoft.com/office/drawing/2014/main" id="{784EDBA9-7C20-AEDC-B31B-C2863BD52563}"/>
              </a:ext>
            </a:extLst>
          </p:cNvPr>
          <p:cNvSpPr>
            <a:spLocks noGrp="1" noChangeArrowheads="1"/>
          </p:cNvSpPr>
          <p:nvPr>
            <p:ph type="title" idx="4294967295"/>
          </p:nvPr>
        </p:nvSpPr>
        <p:spPr bwMode="auto">
          <a:xfrm>
            <a:off x="402167" y="677333"/>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Incident Examples:</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Box 3">
            <a:extLst>
              <a:ext uri="{FF2B5EF4-FFF2-40B4-BE49-F238E27FC236}">
                <a16:creationId xmlns:a16="http://schemas.microsoft.com/office/drawing/2014/main" id="{0CBC6CE3-F8EF-46AC-3982-6145446BCB91}"/>
              </a:ext>
            </a:extLst>
          </p:cNvPr>
          <p:cNvSpPr txBox="1">
            <a:spLocks noChangeArrowheads="1"/>
          </p:cNvSpPr>
          <p:nvPr/>
        </p:nvSpPr>
        <p:spPr bwMode="auto">
          <a:xfrm>
            <a:off x="343594" y="1458884"/>
            <a:ext cx="80168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23:30</a:t>
            </a:r>
          </a:p>
          <a:p>
            <a:r>
              <a:rPr lang="en-US" altLang="en-US" sz="2400" dirty="0">
                <a:latin typeface="+mj-lt"/>
              </a:rPr>
              <a:t>As forensic backups become available the original Hard drives are removed and locked in a safe logs are noted with time of entry and an evidence log is created for those specific items.</a:t>
            </a:r>
          </a:p>
          <a:p>
            <a:r>
              <a:rPr lang="en-US" altLang="en-US" sz="2400" dirty="0">
                <a:latin typeface="+mj-lt"/>
              </a:rPr>
              <a:t>SA and SM will work through the night looking for evidence of how the manipulation occurred.</a:t>
            </a:r>
          </a:p>
          <a:p>
            <a:endParaRPr lang="en-US" altLang="en-US" sz="2400" dirty="0">
              <a:solidFill>
                <a:srgbClr val="CC0000"/>
              </a:solidFill>
              <a:latin typeface="+mj-lt"/>
            </a:endParaRPr>
          </a:p>
        </p:txBody>
      </p:sp>
      <p:sp>
        <p:nvSpPr>
          <p:cNvPr id="129028" name="Text Box 4">
            <a:extLst>
              <a:ext uri="{FF2B5EF4-FFF2-40B4-BE49-F238E27FC236}">
                <a16:creationId xmlns:a16="http://schemas.microsoft.com/office/drawing/2014/main" id="{02C1B0E1-2EFE-62AC-B4E3-06C3CAD873E7}"/>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29029" name="Rectangle 5">
            <a:extLst>
              <a:ext uri="{FF2B5EF4-FFF2-40B4-BE49-F238E27FC236}">
                <a16:creationId xmlns:a16="http://schemas.microsoft.com/office/drawing/2014/main" id="{4D933147-6EB2-279D-0373-6882BB56B052}"/>
              </a:ext>
            </a:extLst>
          </p:cNvPr>
          <p:cNvSpPr>
            <a:spLocks noGrp="1" noChangeArrowheads="1"/>
          </p:cNvSpPr>
          <p:nvPr>
            <p:ph type="title" idx="4294967295"/>
          </p:nvPr>
        </p:nvSpPr>
        <p:spPr bwMode="auto">
          <a:xfrm>
            <a:off x="277091" y="696884"/>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1027">
            <a:extLst>
              <a:ext uri="{FF2B5EF4-FFF2-40B4-BE49-F238E27FC236}">
                <a16:creationId xmlns:a16="http://schemas.microsoft.com/office/drawing/2014/main" id="{D13782B2-2247-6B39-11FE-AD66BBECDD79}"/>
              </a:ext>
            </a:extLst>
          </p:cNvPr>
          <p:cNvSpPr txBox="1">
            <a:spLocks noChangeArrowheads="1"/>
          </p:cNvSpPr>
          <p:nvPr/>
        </p:nvSpPr>
        <p:spPr bwMode="auto">
          <a:xfrm>
            <a:off x="501535" y="1567639"/>
            <a:ext cx="780891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08:00</a:t>
            </a:r>
          </a:p>
          <a:p>
            <a:r>
              <a:rPr lang="en-US" altLang="en-US" sz="2400" dirty="0">
                <a:latin typeface="+mj-lt"/>
              </a:rPr>
              <a:t>Good news!  Through the diligent work of the SA and SM information was found that showed 	that the data was manipulated at 19:57 by a dial in account.</a:t>
            </a:r>
          </a:p>
          <a:p>
            <a:r>
              <a:rPr lang="en-US" altLang="en-US" sz="2400" dirty="0">
                <a:latin typeface="+mj-lt"/>
              </a:rPr>
              <a:t>This shows that the incident may have remained unseen by public.</a:t>
            </a:r>
          </a:p>
          <a:p>
            <a:r>
              <a:rPr lang="en-US" altLang="en-US" sz="2400" dirty="0">
                <a:latin typeface="+mj-lt"/>
              </a:rPr>
              <a:t>Further review of online web defacement authorities shows no mention of defacement.</a:t>
            </a:r>
          </a:p>
          <a:p>
            <a:endParaRPr lang="en-US" altLang="en-US" sz="2400" dirty="0">
              <a:latin typeface="+mj-lt"/>
            </a:endParaRPr>
          </a:p>
        </p:txBody>
      </p:sp>
      <p:sp>
        <p:nvSpPr>
          <p:cNvPr id="131076" name="Text Box 1028">
            <a:extLst>
              <a:ext uri="{FF2B5EF4-FFF2-40B4-BE49-F238E27FC236}">
                <a16:creationId xmlns:a16="http://schemas.microsoft.com/office/drawing/2014/main" id="{245F5DF1-57E3-30EE-2789-F38F975178C9}"/>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31077" name="Rectangle 1029">
            <a:extLst>
              <a:ext uri="{FF2B5EF4-FFF2-40B4-BE49-F238E27FC236}">
                <a16:creationId xmlns:a16="http://schemas.microsoft.com/office/drawing/2014/main" id="{64EE49E6-6743-F648-3A3B-4E9F566A84D4}"/>
              </a:ext>
            </a:extLst>
          </p:cNvPr>
          <p:cNvSpPr>
            <a:spLocks noGrp="1" noChangeArrowheads="1"/>
          </p:cNvSpPr>
          <p:nvPr>
            <p:ph type="title" idx="4294967295"/>
          </p:nvPr>
        </p:nvSpPr>
        <p:spPr bwMode="auto">
          <a:xfrm>
            <a:off x="464127" y="671945"/>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3">
            <a:extLst>
              <a:ext uri="{FF2B5EF4-FFF2-40B4-BE49-F238E27FC236}">
                <a16:creationId xmlns:a16="http://schemas.microsoft.com/office/drawing/2014/main" id="{9E74F6A4-DFC9-EA1B-3C0A-9D7707B3E906}"/>
              </a:ext>
            </a:extLst>
          </p:cNvPr>
          <p:cNvSpPr txBox="1">
            <a:spLocks noChangeArrowheads="1"/>
          </p:cNvSpPr>
          <p:nvPr/>
        </p:nvSpPr>
        <p:spPr bwMode="auto">
          <a:xfrm>
            <a:off x="592973" y="1668461"/>
            <a:ext cx="82550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08:00</a:t>
            </a:r>
          </a:p>
          <a:p>
            <a:r>
              <a:rPr lang="en-US" altLang="en-US" sz="2400" dirty="0">
                <a:latin typeface="+mj-lt"/>
              </a:rPr>
              <a:t>Coordination with HR reveals that the owner of the account had recently been passed over for a promotion.</a:t>
            </a:r>
          </a:p>
          <a:p>
            <a:r>
              <a:rPr lang="en-US" altLang="en-US" sz="2400" dirty="0">
                <a:latin typeface="+mj-lt"/>
              </a:rPr>
              <a:t>Normally that user account would not have rights to the webserver directories but an earlier 	update to the server created a hole for internal users. </a:t>
            </a:r>
          </a:p>
          <a:p>
            <a:r>
              <a:rPr lang="en-US" altLang="en-US" sz="2400" dirty="0">
                <a:latin typeface="+mj-lt"/>
              </a:rPr>
              <a:t>The SA quickly reconfigured file access for the server and closed that hole. </a:t>
            </a:r>
          </a:p>
          <a:p>
            <a:endParaRPr lang="en-US" altLang="en-US" dirty="0">
              <a:solidFill>
                <a:srgbClr val="CC0000"/>
              </a:solidFill>
              <a:latin typeface="Berlin Sans FB" panose="020E0602020502020306" pitchFamily="34" charset="0"/>
            </a:endParaRPr>
          </a:p>
        </p:txBody>
      </p:sp>
      <p:sp>
        <p:nvSpPr>
          <p:cNvPr id="133124" name="Text Box 4">
            <a:extLst>
              <a:ext uri="{FF2B5EF4-FFF2-40B4-BE49-F238E27FC236}">
                <a16:creationId xmlns:a16="http://schemas.microsoft.com/office/drawing/2014/main" id="{0B199E3B-9963-AE17-62D6-C43A17421454}"/>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33125" name="Rectangle 5">
            <a:extLst>
              <a:ext uri="{FF2B5EF4-FFF2-40B4-BE49-F238E27FC236}">
                <a16:creationId xmlns:a16="http://schemas.microsoft.com/office/drawing/2014/main" id="{EF76DC10-4372-355D-4215-5A2C4C46B6C7}"/>
              </a:ext>
            </a:extLst>
          </p:cNvPr>
          <p:cNvSpPr>
            <a:spLocks noGrp="1" noChangeArrowheads="1"/>
          </p:cNvSpPr>
          <p:nvPr>
            <p:ph type="title" idx="4294967295"/>
          </p:nvPr>
        </p:nvSpPr>
        <p:spPr bwMode="auto">
          <a:xfrm>
            <a:off x="360218" y="780011"/>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 Box 1027">
            <a:extLst>
              <a:ext uri="{FF2B5EF4-FFF2-40B4-BE49-F238E27FC236}">
                <a16:creationId xmlns:a16="http://schemas.microsoft.com/office/drawing/2014/main" id="{7073C3D2-C854-7A27-F0D2-9BDFAB7ABC7A}"/>
              </a:ext>
            </a:extLst>
          </p:cNvPr>
          <p:cNvSpPr txBox="1">
            <a:spLocks noChangeArrowheads="1"/>
          </p:cNvSpPr>
          <p:nvPr/>
        </p:nvSpPr>
        <p:spPr bwMode="auto">
          <a:xfrm>
            <a:off x="583277" y="1496292"/>
            <a:ext cx="79692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10:00</a:t>
            </a:r>
          </a:p>
          <a:p>
            <a:r>
              <a:rPr lang="en-US" altLang="en-US" sz="2400" dirty="0">
                <a:latin typeface="+mj-lt"/>
              </a:rPr>
              <a:t>Coordination with HR, Legal, and the employee’s direct supervisor showed that due to previous poor work record and misconduct it would be in the best interest of the company to terminate the employment of the individual in question.</a:t>
            </a:r>
          </a:p>
        </p:txBody>
      </p:sp>
      <p:sp>
        <p:nvSpPr>
          <p:cNvPr id="135172" name="Text Box 1028">
            <a:extLst>
              <a:ext uri="{FF2B5EF4-FFF2-40B4-BE49-F238E27FC236}">
                <a16:creationId xmlns:a16="http://schemas.microsoft.com/office/drawing/2014/main" id="{73967537-108F-DD2C-82FE-7259F0AC73FD}"/>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135173" name="Rectangle 1029">
            <a:extLst>
              <a:ext uri="{FF2B5EF4-FFF2-40B4-BE49-F238E27FC236}">
                <a16:creationId xmlns:a16="http://schemas.microsoft.com/office/drawing/2014/main" id="{7B3AA10A-ACA1-6F63-BF75-F8CBBBFFA3B0}"/>
              </a:ext>
            </a:extLst>
          </p:cNvPr>
          <p:cNvSpPr>
            <a:spLocks noGrp="1" noChangeArrowheads="1"/>
          </p:cNvSpPr>
          <p:nvPr>
            <p:ph type="title" idx="4294967295"/>
          </p:nvPr>
        </p:nvSpPr>
        <p:spPr bwMode="auto">
          <a:xfrm>
            <a:off x="227215" y="696884"/>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Text Box 3">
            <a:extLst>
              <a:ext uri="{FF2B5EF4-FFF2-40B4-BE49-F238E27FC236}">
                <a16:creationId xmlns:a16="http://schemas.microsoft.com/office/drawing/2014/main" id="{005FE781-8F5D-3917-6278-896A477F92C6}"/>
              </a:ext>
            </a:extLst>
          </p:cNvPr>
          <p:cNvSpPr txBox="1">
            <a:spLocks noChangeArrowheads="1"/>
          </p:cNvSpPr>
          <p:nvPr/>
        </p:nvSpPr>
        <p:spPr bwMode="auto">
          <a:xfrm>
            <a:off x="514004" y="1442259"/>
            <a:ext cx="79311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Conclusion:</a:t>
            </a:r>
          </a:p>
          <a:p>
            <a:r>
              <a:rPr lang="en-US" altLang="en-US" sz="2400" dirty="0">
                <a:latin typeface="+mj-lt"/>
              </a:rPr>
              <a:t>Due to proper procedures and quick response of all personnel involved the incident was quickly contained, resolved, and business returned to normal.</a:t>
            </a:r>
          </a:p>
          <a:p>
            <a:r>
              <a:rPr lang="en-US" altLang="en-US" sz="2400" dirty="0">
                <a:latin typeface="+mj-lt"/>
              </a:rPr>
              <a:t>Communication and coordination is especially important in Incident Response.</a:t>
            </a:r>
          </a:p>
          <a:p>
            <a:r>
              <a:rPr lang="en-US" altLang="en-US" sz="2400" dirty="0">
                <a:latin typeface="+mj-lt"/>
              </a:rPr>
              <a:t>Any break down in the chain can cause the entire process to fail.</a:t>
            </a:r>
          </a:p>
        </p:txBody>
      </p:sp>
      <p:sp>
        <p:nvSpPr>
          <p:cNvPr id="200708" name="Text Box 4">
            <a:extLst>
              <a:ext uri="{FF2B5EF4-FFF2-40B4-BE49-F238E27FC236}">
                <a16:creationId xmlns:a16="http://schemas.microsoft.com/office/drawing/2014/main" id="{7745BE86-3798-7C31-2B77-E193B1D2FC1C}"/>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00709" name="Rectangle 5">
            <a:extLst>
              <a:ext uri="{FF2B5EF4-FFF2-40B4-BE49-F238E27FC236}">
                <a16:creationId xmlns:a16="http://schemas.microsoft.com/office/drawing/2014/main" id="{D14C3481-3E52-F838-BF1A-78BEFF7BEC63}"/>
              </a:ext>
            </a:extLst>
          </p:cNvPr>
          <p:cNvSpPr>
            <a:spLocks noGrp="1" noChangeArrowheads="1"/>
          </p:cNvSpPr>
          <p:nvPr>
            <p:ph type="title" idx="4294967295"/>
          </p:nvPr>
        </p:nvSpPr>
        <p:spPr bwMode="auto">
          <a:xfrm>
            <a:off x="281248" y="721822"/>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One</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Text Box 1027">
            <a:extLst>
              <a:ext uri="{FF2B5EF4-FFF2-40B4-BE49-F238E27FC236}">
                <a16:creationId xmlns:a16="http://schemas.microsoft.com/office/drawing/2014/main" id="{9454C53E-7B54-24CA-ACA0-5F8FA2604047}"/>
              </a:ext>
            </a:extLst>
          </p:cNvPr>
          <p:cNvSpPr txBox="1">
            <a:spLocks noChangeArrowheads="1"/>
          </p:cNvSpPr>
          <p:nvPr/>
        </p:nvSpPr>
        <p:spPr bwMode="auto">
          <a:xfrm>
            <a:off x="451659" y="1409008"/>
            <a:ext cx="828516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10:00</a:t>
            </a:r>
          </a:p>
          <a:p>
            <a:r>
              <a:rPr lang="en-US" altLang="en-US" sz="2400" dirty="0">
                <a:latin typeface="+mj-lt"/>
              </a:rPr>
              <a:t>Helpdesk operator Julie has been especially busy this morning.</a:t>
            </a:r>
          </a:p>
          <a:p>
            <a:r>
              <a:rPr lang="en-US" altLang="en-US" sz="2400" dirty="0">
                <a:latin typeface="+mj-lt"/>
              </a:rPr>
              <a:t>Aside from the normal calls of users not being able to properly format documents in Word and find the ‘any’ key.  There was a spurt of user complaints from being locked out.</a:t>
            </a:r>
          </a:p>
          <a:p>
            <a:r>
              <a:rPr lang="en-US" altLang="en-US" sz="2400" dirty="0">
                <a:latin typeface="+mj-lt"/>
              </a:rPr>
              <a:t>In addition, one of the traveling salespeople (Frank) has returned from being in the field and has logged numerous complaints about his system not ‘working right’.</a:t>
            </a:r>
          </a:p>
          <a:p>
            <a:endParaRPr lang="en-US" altLang="en-US" sz="2400" dirty="0">
              <a:latin typeface="+mj-lt"/>
            </a:endParaRPr>
          </a:p>
        </p:txBody>
      </p:sp>
      <p:sp>
        <p:nvSpPr>
          <p:cNvPr id="210948" name="Text Box 1028">
            <a:extLst>
              <a:ext uri="{FF2B5EF4-FFF2-40B4-BE49-F238E27FC236}">
                <a16:creationId xmlns:a16="http://schemas.microsoft.com/office/drawing/2014/main" id="{D1A970C2-A913-7B69-C2DF-16E41E7EB861}"/>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10949" name="Rectangle 1029">
            <a:extLst>
              <a:ext uri="{FF2B5EF4-FFF2-40B4-BE49-F238E27FC236}">
                <a16:creationId xmlns:a16="http://schemas.microsoft.com/office/drawing/2014/main" id="{31E9DCAF-4B37-ACAE-9BCC-982DAD547D6A}"/>
              </a:ext>
            </a:extLst>
          </p:cNvPr>
          <p:cNvSpPr>
            <a:spLocks noGrp="1" noChangeArrowheads="1"/>
          </p:cNvSpPr>
          <p:nvPr>
            <p:ph type="title" idx="4294967295"/>
          </p:nvPr>
        </p:nvSpPr>
        <p:spPr bwMode="auto">
          <a:xfrm>
            <a:off x="206433" y="705196"/>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Text Box 3">
            <a:extLst>
              <a:ext uri="{FF2B5EF4-FFF2-40B4-BE49-F238E27FC236}">
                <a16:creationId xmlns:a16="http://schemas.microsoft.com/office/drawing/2014/main" id="{A8F5CF3F-D3E5-152C-12A5-EC3952A8446F}"/>
              </a:ext>
            </a:extLst>
          </p:cNvPr>
          <p:cNvSpPr txBox="1">
            <a:spLocks noChangeArrowheads="1"/>
          </p:cNvSpPr>
          <p:nvPr/>
        </p:nvSpPr>
        <p:spPr bwMode="auto">
          <a:xfrm>
            <a:off x="591590" y="1451353"/>
            <a:ext cx="82343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Julie diligently logged all of the calls today and sent</a:t>
            </a:r>
          </a:p>
          <a:p>
            <a:r>
              <a:rPr lang="en-US" altLang="en-US" sz="2400" dirty="0">
                <a:latin typeface="+mj-lt"/>
              </a:rPr>
              <a:t>	them off to the appropriate queues.</a:t>
            </a:r>
          </a:p>
          <a:p>
            <a:r>
              <a:rPr lang="en-US" altLang="en-US" sz="2400" dirty="0">
                <a:latin typeface="+mj-lt"/>
              </a:rPr>
              <a:t>System Admin received the lockouts.</a:t>
            </a:r>
          </a:p>
          <a:p>
            <a:r>
              <a:rPr lang="en-US" altLang="en-US" sz="2400" dirty="0">
                <a:latin typeface="+mj-lt"/>
              </a:rPr>
              <a:t>Technical Support received Frank.</a:t>
            </a:r>
          </a:p>
        </p:txBody>
      </p:sp>
      <p:sp>
        <p:nvSpPr>
          <p:cNvPr id="212996" name="Text Box 4">
            <a:extLst>
              <a:ext uri="{FF2B5EF4-FFF2-40B4-BE49-F238E27FC236}">
                <a16:creationId xmlns:a16="http://schemas.microsoft.com/office/drawing/2014/main" id="{531CD43F-A42C-1B11-A18B-AA59B537A94E}"/>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12997" name="Rectangle 5">
            <a:extLst>
              <a:ext uri="{FF2B5EF4-FFF2-40B4-BE49-F238E27FC236}">
                <a16:creationId xmlns:a16="http://schemas.microsoft.com/office/drawing/2014/main" id="{446099CC-BCB4-2066-55B8-293E348ED53F}"/>
              </a:ext>
            </a:extLst>
          </p:cNvPr>
          <p:cNvSpPr>
            <a:spLocks noGrp="1" noChangeArrowheads="1"/>
          </p:cNvSpPr>
          <p:nvPr>
            <p:ph type="title" idx="4294967295"/>
          </p:nvPr>
        </p:nvSpPr>
        <p:spPr bwMode="auto">
          <a:xfrm>
            <a:off x="538942" y="689353"/>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ext Box 3">
            <a:extLst>
              <a:ext uri="{FF2B5EF4-FFF2-40B4-BE49-F238E27FC236}">
                <a16:creationId xmlns:a16="http://schemas.microsoft.com/office/drawing/2014/main" id="{0E8B062D-8F45-A307-FB6D-7C6288971EE9}"/>
              </a:ext>
            </a:extLst>
          </p:cNvPr>
          <p:cNvSpPr txBox="1">
            <a:spLocks noChangeArrowheads="1"/>
          </p:cNvSpPr>
          <p:nvPr/>
        </p:nvSpPr>
        <p:spPr bwMode="auto">
          <a:xfrm>
            <a:off x="422565" y="1587731"/>
            <a:ext cx="80105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During the day Julie will check on assigned tickets to ensure that adequate response is being given.</a:t>
            </a:r>
          </a:p>
          <a:p>
            <a:r>
              <a:rPr lang="en-US" altLang="en-US" sz="2400" dirty="0">
                <a:latin typeface="+mj-lt"/>
              </a:rPr>
              <a:t>She noticed that at 10:03 System admin had fixed all of the lockouts and was researching why they had happened.</a:t>
            </a:r>
          </a:p>
          <a:p>
            <a:r>
              <a:rPr lang="en-US" altLang="en-US" sz="2400" dirty="0">
                <a:latin typeface="+mj-lt"/>
              </a:rPr>
              <a:t>At 10:12 technical support accepted Frank’s ticket and were enroute.</a:t>
            </a:r>
          </a:p>
          <a:p>
            <a:r>
              <a:rPr lang="en-US" altLang="en-US" sz="2400" dirty="0">
                <a:latin typeface="+mj-lt"/>
              </a:rPr>
              <a:t>	</a:t>
            </a:r>
          </a:p>
        </p:txBody>
      </p:sp>
      <p:sp>
        <p:nvSpPr>
          <p:cNvPr id="215044" name="Text Box 4">
            <a:extLst>
              <a:ext uri="{FF2B5EF4-FFF2-40B4-BE49-F238E27FC236}">
                <a16:creationId xmlns:a16="http://schemas.microsoft.com/office/drawing/2014/main" id="{C7F9E312-9BF4-D0DA-9DE0-5602E9CC6FD4}"/>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15045" name="Rectangle 5">
            <a:extLst>
              <a:ext uri="{FF2B5EF4-FFF2-40B4-BE49-F238E27FC236}">
                <a16:creationId xmlns:a16="http://schemas.microsoft.com/office/drawing/2014/main" id="{2CA94C1C-0845-9880-4090-69AF2C7FDF53}"/>
              </a:ext>
            </a:extLst>
          </p:cNvPr>
          <p:cNvSpPr>
            <a:spLocks noGrp="1" noChangeArrowheads="1"/>
          </p:cNvSpPr>
          <p:nvPr>
            <p:ph type="title" idx="4294967295"/>
          </p:nvPr>
        </p:nvSpPr>
        <p:spPr bwMode="auto">
          <a:xfrm>
            <a:off x="198120" y="717666"/>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3">
            <a:extLst>
              <a:ext uri="{FF2B5EF4-FFF2-40B4-BE49-F238E27FC236}">
                <a16:creationId xmlns:a16="http://schemas.microsoft.com/office/drawing/2014/main" id="{89486CB1-A3C9-26FB-8027-CCF2A54BDB80}"/>
              </a:ext>
            </a:extLst>
          </p:cNvPr>
          <p:cNvSpPr txBox="1">
            <a:spLocks noChangeArrowheads="1"/>
          </p:cNvSpPr>
          <p:nvPr/>
        </p:nvSpPr>
        <p:spPr bwMode="auto">
          <a:xfrm>
            <a:off x="331125" y="1596044"/>
            <a:ext cx="813911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10:30</a:t>
            </a:r>
          </a:p>
          <a:p>
            <a:r>
              <a:rPr lang="en-US" altLang="en-US" sz="2400" dirty="0">
                <a:latin typeface="+mj-lt"/>
              </a:rPr>
              <a:t>Chris in Technical support meets with Frank.</a:t>
            </a:r>
          </a:p>
          <a:p>
            <a:r>
              <a:rPr lang="en-US" altLang="en-US" sz="2400" dirty="0">
                <a:latin typeface="+mj-lt"/>
              </a:rPr>
              <a:t>Frank explains that this morning after he logged in, the system said something about performing maintenance please wait.  </a:t>
            </a:r>
          </a:p>
          <a:p>
            <a:r>
              <a:rPr lang="en-US" altLang="en-US" sz="2400" dirty="0">
                <a:latin typeface="+mj-lt"/>
              </a:rPr>
              <a:t>So, he went off and had a cup of coffee and checked with coworkers on latest news.</a:t>
            </a:r>
          </a:p>
          <a:p>
            <a:r>
              <a:rPr lang="en-US" altLang="en-US" sz="2400" dirty="0">
                <a:latin typeface="+mj-lt"/>
              </a:rPr>
              <a:t>Upon return to his computer, it appeared to be done with its program but “acted” weird during the morning.  Sometimes it would beep and sometimes the cd tray would eject for no reason.  Very weird.</a:t>
            </a:r>
          </a:p>
        </p:txBody>
      </p:sp>
      <p:sp>
        <p:nvSpPr>
          <p:cNvPr id="217092" name="Text Box 4">
            <a:extLst>
              <a:ext uri="{FF2B5EF4-FFF2-40B4-BE49-F238E27FC236}">
                <a16:creationId xmlns:a16="http://schemas.microsoft.com/office/drawing/2014/main" id="{D2C90137-176B-01F1-F15F-1EEE812C738C}"/>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17093" name="Rectangle 5">
            <a:extLst>
              <a:ext uri="{FF2B5EF4-FFF2-40B4-BE49-F238E27FC236}">
                <a16:creationId xmlns:a16="http://schemas.microsoft.com/office/drawing/2014/main" id="{88D6947E-F188-64D7-7563-B0807721EBC6}"/>
              </a:ext>
            </a:extLst>
          </p:cNvPr>
          <p:cNvSpPr>
            <a:spLocks noGrp="1" noChangeArrowheads="1"/>
          </p:cNvSpPr>
          <p:nvPr>
            <p:ph type="title" idx="4294967295"/>
          </p:nvPr>
        </p:nvSpPr>
        <p:spPr bwMode="auto">
          <a:xfrm>
            <a:off x="297872" y="742603"/>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Text Box 3">
            <a:extLst>
              <a:ext uri="{FF2B5EF4-FFF2-40B4-BE49-F238E27FC236}">
                <a16:creationId xmlns:a16="http://schemas.microsoft.com/office/drawing/2014/main" id="{0AC1842B-6A54-0F5F-A600-0459D5B3EAC4}"/>
              </a:ext>
            </a:extLst>
          </p:cNvPr>
          <p:cNvSpPr txBox="1">
            <a:spLocks noChangeArrowheads="1"/>
          </p:cNvSpPr>
          <p:nvPr/>
        </p:nvSpPr>
        <p:spPr bwMode="auto">
          <a:xfrm>
            <a:off x="480753" y="1517072"/>
            <a:ext cx="80946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10:40</a:t>
            </a:r>
          </a:p>
          <a:p>
            <a:r>
              <a:rPr lang="en-US" altLang="en-US" sz="2400" dirty="0">
                <a:latin typeface="+mj-lt"/>
              </a:rPr>
              <a:t>Chris quickly looked at the system to see what was running and didn’t notice anything obvious.</a:t>
            </a:r>
          </a:p>
          <a:p>
            <a:r>
              <a:rPr lang="en-US" altLang="en-US" sz="2400" dirty="0">
                <a:latin typeface="+mj-lt"/>
              </a:rPr>
              <a:t>He did notice that contrary to Policy Frank had appeared to have installed some custom programs like a stock ticker and a theme from the television show Baywatch.</a:t>
            </a:r>
          </a:p>
        </p:txBody>
      </p:sp>
      <p:sp>
        <p:nvSpPr>
          <p:cNvPr id="219140" name="Text Box 4">
            <a:extLst>
              <a:ext uri="{FF2B5EF4-FFF2-40B4-BE49-F238E27FC236}">
                <a16:creationId xmlns:a16="http://schemas.microsoft.com/office/drawing/2014/main" id="{73291067-ABED-338E-AEC4-1F81643D8387}"/>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19141" name="Rectangle 5">
            <a:extLst>
              <a:ext uri="{FF2B5EF4-FFF2-40B4-BE49-F238E27FC236}">
                <a16:creationId xmlns:a16="http://schemas.microsoft.com/office/drawing/2014/main" id="{04B4D1E0-A547-F092-4495-39D64EADAEA7}"/>
              </a:ext>
            </a:extLst>
          </p:cNvPr>
          <p:cNvSpPr>
            <a:spLocks noGrp="1" noChangeArrowheads="1"/>
          </p:cNvSpPr>
          <p:nvPr>
            <p:ph type="title" idx="4294967295"/>
          </p:nvPr>
        </p:nvSpPr>
        <p:spPr bwMode="auto">
          <a:xfrm>
            <a:off x="247997" y="709353"/>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a:extLst>
              <a:ext uri="{FF2B5EF4-FFF2-40B4-BE49-F238E27FC236}">
                <a16:creationId xmlns:a16="http://schemas.microsoft.com/office/drawing/2014/main" id="{0D498D0B-F6E0-7375-7448-22D341774C97}"/>
              </a:ext>
            </a:extLst>
          </p:cNvPr>
          <p:cNvSpPr txBox="1">
            <a:spLocks noChangeArrowheads="1"/>
          </p:cNvSpPr>
          <p:nvPr/>
        </p:nvSpPr>
        <p:spPr bwMode="auto">
          <a:xfrm>
            <a:off x="397935" y="1371600"/>
            <a:ext cx="82200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mj-lt"/>
              </a:rPr>
              <a:t>Malicious code.</a:t>
            </a:r>
          </a:p>
          <a:p>
            <a:r>
              <a:rPr lang="en-US" altLang="en-US" sz="2400" i="1" dirty="0">
                <a:latin typeface="+mj-lt"/>
              </a:rPr>
              <a:t>Unauthorized Access.</a:t>
            </a:r>
          </a:p>
          <a:p>
            <a:r>
              <a:rPr lang="en-US" altLang="en-US" sz="2400" i="1" dirty="0">
                <a:latin typeface="+mj-lt"/>
              </a:rPr>
              <a:t>Unauthorized Utilization of Services.</a:t>
            </a:r>
          </a:p>
          <a:p>
            <a:r>
              <a:rPr lang="en-US" altLang="en-US" sz="2400" i="1" dirty="0">
                <a:latin typeface="+mj-lt"/>
              </a:rPr>
              <a:t>Espionage.</a:t>
            </a:r>
          </a:p>
          <a:p>
            <a:r>
              <a:rPr lang="en-US" altLang="en-US" sz="2400" i="1" dirty="0">
                <a:latin typeface="+mj-lt"/>
              </a:rPr>
              <a:t>Hoaxes.</a:t>
            </a:r>
          </a:p>
          <a:p>
            <a:r>
              <a:rPr lang="en-US" altLang="en-US" sz="2400" i="1" dirty="0">
                <a:latin typeface="+mj-lt"/>
              </a:rPr>
              <a:t>	</a:t>
            </a:r>
            <a:r>
              <a:rPr lang="en-US" altLang="en-US" sz="2400" dirty="0">
                <a:latin typeface="+mj-lt"/>
              </a:rPr>
              <a:t>Warnings.</a:t>
            </a:r>
          </a:p>
          <a:p>
            <a:r>
              <a:rPr lang="en-US" altLang="en-US" sz="2400" dirty="0">
                <a:latin typeface="+mj-lt"/>
              </a:rPr>
              <a:t>		Virus threats, bomb threats, </a:t>
            </a:r>
            <a:r>
              <a:rPr lang="en-US" altLang="en-US" sz="2400" dirty="0" err="1">
                <a:latin typeface="+mj-lt"/>
              </a:rPr>
              <a:t>etc</a:t>
            </a:r>
            <a:r>
              <a:rPr lang="en-US" altLang="en-US" sz="2400" dirty="0">
                <a:latin typeface="+mj-lt"/>
              </a:rPr>
              <a:t>…</a:t>
            </a:r>
          </a:p>
          <a:p>
            <a:r>
              <a:rPr lang="en-US" altLang="en-US" sz="2400" dirty="0">
                <a:latin typeface="+mj-lt"/>
              </a:rPr>
              <a:t>	Scams.</a:t>
            </a:r>
          </a:p>
          <a:p>
            <a:r>
              <a:rPr lang="en-US" altLang="en-US" sz="2400" dirty="0">
                <a:latin typeface="+mj-lt"/>
              </a:rPr>
              <a:t>		Pyramid mail, sob stories, contests.</a:t>
            </a:r>
          </a:p>
          <a:p>
            <a:r>
              <a:rPr lang="en-US" altLang="en-US" sz="2400" dirty="0">
                <a:latin typeface="+mj-lt"/>
              </a:rPr>
              <a:t>	Corporate mail is for Business use </a:t>
            </a:r>
            <a:r>
              <a:rPr lang="en-US" altLang="en-US" sz="2400" i="1" dirty="0">
                <a:latin typeface="+mj-lt"/>
              </a:rPr>
              <a:t>only.</a:t>
            </a:r>
          </a:p>
          <a:p>
            <a:r>
              <a:rPr lang="en-US" altLang="en-US" sz="2400" dirty="0">
                <a:latin typeface="+mj-lt"/>
              </a:rPr>
              <a:t>	Authorized personnel will distribute warnings.</a:t>
            </a:r>
          </a:p>
          <a:p>
            <a:r>
              <a:rPr lang="en-US" altLang="en-US" sz="2400" dirty="0">
                <a:latin typeface="+mj-lt"/>
              </a:rPr>
              <a:t>	</a:t>
            </a:r>
            <a:endParaRPr lang="en-US" altLang="en-US" sz="2400" i="1" dirty="0">
              <a:latin typeface="+mj-lt"/>
            </a:endParaRPr>
          </a:p>
        </p:txBody>
      </p:sp>
      <p:sp>
        <p:nvSpPr>
          <p:cNvPr id="53252" name="Text Box 4">
            <a:extLst>
              <a:ext uri="{FF2B5EF4-FFF2-40B4-BE49-F238E27FC236}">
                <a16:creationId xmlns:a16="http://schemas.microsoft.com/office/drawing/2014/main" id="{EB123F9D-F4D1-0A9F-65E3-7BF296CA8A5C}"/>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53253" name="Rectangle 5">
            <a:extLst>
              <a:ext uri="{FF2B5EF4-FFF2-40B4-BE49-F238E27FC236}">
                <a16:creationId xmlns:a16="http://schemas.microsoft.com/office/drawing/2014/main" id="{8E5D7017-58EC-6188-17CF-5C3F98D46691}"/>
              </a:ext>
            </a:extLst>
          </p:cNvPr>
          <p:cNvSpPr>
            <a:spLocks noGrp="1" noChangeArrowheads="1"/>
          </p:cNvSpPr>
          <p:nvPr>
            <p:ph type="title" idx="4294967295"/>
          </p:nvPr>
        </p:nvSpPr>
        <p:spPr bwMode="auto">
          <a:xfrm>
            <a:off x="397935" y="609600"/>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Incident Examples:</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ext Box 3">
            <a:extLst>
              <a:ext uri="{FF2B5EF4-FFF2-40B4-BE49-F238E27FC236}">
                <a16:creationId xmlns:a16="http://schemas.microsoft.com/office/drawing/2014/main" id="{9D8E31CB-8617-F135-8FBD-C10146778434}"/>
              </a:ext>
            </a:extLst>
          </p:cNvPr>
          <p:cNvSpPr txBox="1">
            <a:spLocks noChangeArrowheads="1"/>
          </p:cNvSpPr>
          <p:nvPr/>
        </p:nvSpPr>
        <p:spPr bwMode="auto">
          <a:xfrm>
            <a:off x="655321" y="1409008"/>
            <a:ext cx="78962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10:44</a:t>
            </a:r>
          </a:p>
          <a:p>
            <a:r>
              <a:rPr lang="en-US" altLang="en-US" sz="2400" dirty="0">
                <a:latin typeface="+mj-lt"/>
              </a:rPr>
              <a:t>While looking at the laptop computer the cd rom Drive opened.  Within was a copy of Quake.</a:t>
            </a:r>
          </a:p>
          <a:p>
            <a:r>
              <a:rPr lang="en-US" altLang="en-US" sz="2400" dirty="0">
                <a:latin typeface="+mj-lt"/>
              </a:rPr>
              <a:t>Chris decided to reboot to see if the symptoms would continue.</a:t>
            </a:r>
          </a:p>
        </p:txBody>
      </p:sp>
      <p:sp>
        <p:nvSpPr>
          <p:cNvPr id="221188" name="Text Box 4">
            <a:extLst>
              <a:ext uri="{FF2B5EF4-FFF2-40B4-BE49-F238E27FC236}">
                <a16:creationId xmlns:a16="http://schemas.microsoft.com/office/drawing/2014/main" id="{717FC843-6EBC-CBB6-ED84-AF867C9D4C2F}"/>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21189" name="Rectangle 5">
            <a:extLst>
              <a:ext uri="{FF2B5EF4-FFF2-40B4-BE49-F238E27FC236}">
                <a16:creationId xmlns:a16="http://schemas.microsoft.com/office/drawing/2014/main" id="{E2EDF1A8-1124-FA0C-D269-E7854187C38C}"/>
              </a:ext>
            </a:extLst>
          </p:cNvPr>
          <p:cNvSpPr>
            <a:spLocks noGrp="1" noChangeArrowheads="1"/>
          </p:cNvSpPr>
          <p:nvPr>
            <p:ph type="title" idx="4294967295"/>
          </p:nvPr>
        </p:nvSpPr>
        <p:spPr bwMode="auto">
          <a:xfrm>
            <a:off x="302029" y="701040"/>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Text Box 3">
            <a:extLst>
              <a:ext uri="{FF2B5EF4-FFF2-40B4-BE49-F238E27FC236}">
                <a16:creationId xmlns:a16="http://schemas.microsoft.com/office/drawing/2014/main" id="{C11510BB-C161-BFB9-6569-E1E22039AAAD}"/>
              </a:ext>
            </a:extLst>
          </p:cNvPr>
          <p:cNvSpPr txBox="1">
            <a:spLocks noChangeArrowheads="1"/>
          </p:cNvSpPr>
          <p:nvPr/>
        </p:nvSpPr>
        <p:spPr bwMode="auto">
          <a:xfrm>
            <a:off x="572194" y="1475509"/>
            <a:ext cx="80613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10:47</a:t>
            </a:r>
          </a:p>
          <a:p>
            <a:r>
              <a:rPr lang="en-US" altLang="en-US" sz="2400" dirty="0">
                <a:latin typeface="+mj-lt"/>
              </a:rPr>
              <a:t>After the system finished rebooting Chris noticed that the anti-virus software was not running.</a:t>
            </a:r>
          </a:p>
          <a:p>
            <a:r>
              <a:rPr lang="en-US" altLang="en-US" sz="2400" dirty="0">
                <a:latin typeface="+mj-lt"/>
              </a:rPr>
              <a:t>Further investigation showed that it had been disabled.</a:t>
            </a:r>
          </a:p>
          <a:p>
            <a:r>
              <a:rPr lang="en-US" altLang="en-US" sz="2400" dirty="0">
                <a:latin typeface="+mj-lt"/>
              </a:rPr>
              <a:t>After enabling the anti-virus software, he had it update to the latest </a:t>
            </a:r>
            <a:r>
              <a:rPr lang="en-US" altLang="en-US" sz="2400" i="1" dirty="0" err="1">
                <a:latin typeface="+mj-lt"/>
              </a:rPr>
              <a:t>dat</a:t>
            </a:r>
            <a:r>
              <a:rPr lang="en-US" altLang="en-US" sz="2400" dirty="0">
                <a:latin typeface="+mj-lt"/>
              </a:rPr>
              <a:t> file and then run a full scan against the system.  </a:t>
            </a:r>
          </a:p>
          <a:p>
            <a:r>
              <a:rPr lang="en-US" altLang="en-US" sz="2400" dirty="0">
                <a:latin typeface="+mj-lt"/>
              </a:rPr>
              <a:t>Last scan had been over 6 months ago.</a:t>
            </a:r>
          </a:p>
        </p:txBody>
      </p:sp>
      <p:sp>
        <p:nvSpPr>
          <p:cNvPr id="223236" name="Text Box 4">
            <a:extLst>
              <a:ext uri="{FF2B5EF4-FFF2-40B4-BE49-F238E27FC236}">
                <a16:creationId xmlns:a16="http://schemas.microsoft.com/office/drawing/2014/main" id="{0BD55654-8DB0-9282-FF81-4DCA6B0C31EA}"/>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23237" name="Rectangle 5">
            <a:extLst>
              <a:ext uri="{FF2B5EF4-FFF2-40B4-BE49-F238E27FC236}">
                <a16:creationId xmlns:a16="http://schemas.microsoft.com/office/drawing/2014/main" id="{837FD141-98F3-0FF2-AFF7-64E269FFBDA9}"/>
              </a:ext>
            </a:extLst>
          </p:cNvPr>
          <p:cNvSpPr>
            <a:spLocks noGrp="1" noChangeArrowheads="1"/>
          </p:cNvSpPr>
          <p:nvPr>
            <p:ph type="title" idx="4294967295"/>
          </p:nvPr>
        </p:nvSpPr>
        <p:spPr bwMode="auto">
          <a:xfrm>
            <a:off x="235528" y="680258"/>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ext Box 1027">
            <a:extLst>
              <a:ext uri="{FF2B5EF4-FFF2-40B4-BE49-F238E27FC236}">
                <a16:creationId xmlns:a16="http://schemas.microsoft.com/office/drawing/2014/main" id="{4D4B7B3C-A46F-D91E-9E8D-4CB36B5105D8}"/>
              </a:ext>
            </a:extLst>
          </p:cNvPr>
          <p:cNvSpPr txBox="1">
            <a:spLocks noChangeArrowheads="1"/>
          </p:cNvSpPr>
          <p:nvPr/>
        </p:nvSpPr>
        <p:spPr bwMode="auto">
          <a:xfrm>
            <a:off x="547255" y="1475509"/>
            <a:ext cx="80200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11:00</a:t>
            </a:r>
          </a:p>
          <a:p>
            <a:r>
              <a:rPr lang="en-US" altLang="en-US" sz="2400" dirty="0">
                <a:latin typeface="+mj-lt"/>
              </a:rPr>
              <a:t>After the anti-virus program finished its scan it reported that Back Orifice 2000 was found.</a:t>
            </a:r>
          </a:p>
          <a:p>
            <a:r>
              <a:rPr lang="en-US" altLang="en-US" sz="2400" dirty="0">
                <a:latin typeface="+mj-lt"/>
              </a:rPr>
              <a:t>Chris immediately disconnected the infected machine from the network.</a:t>
            </a:r>
          </a:p>
          <a:p>
            <a:r>
              <a:rPr lang="en-US" altLang="en-US" sz="2400" dirty="0">
                <a:latin typeface="+mj-lt"/>
              </a:rPr>
              <a:t>He then contacted the Helpdesk to update Julie and have her contact the Security Department.</a:t>
            </a:r>
          </a:p>
        </p:txBody>
      </p:sp>
      <p:sp>
        <p:nvSpPr>
          <p:cNvPr id="225284" name="Text Box 1028">
            <a:extLst>
              <a:ext uri="{FF2B5EF4-FFF2-40B4-BE49-F238E27FC236}">
                <a16:creationId xmlns:a16="http://schemas.microsoft.com/office/drawing/2014/main" id="{66512CFE-29AF-0F8A-FA7B-8634AD90BEA7}"/>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25285" name="Rectangle 1029">
            <a:extLst>
              <a:ext uri="{FF2B5EF4-FFF2-40B4-BE49-F238E27FC236}">
                <a16:creationId xmlns:a16="http://schemas.microsoft.com/office/drawing/2014/main" id="{069108DF-8AC1-4E3B-A6CF-3DEA4E7B0C4C}"/>
              </a:ext>
            </a:extLst>
          </p:cNvPr>
          <p:cNvSpPr>
            <a:spLocks noGrp="1" noChangeArrowheads="1"/>
          </p:cNvSpPr>
          <p:nvPr>
            <p:ph type="title" idx="4294967295"/>
          </p:nvPr>
        </p:nvSpPr>
        <p:spPr bwMode="auto">
          <a:xfrm>
            <a:off x="193964" y="713509"/>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Text Box 3">
            <a:extLst>
              <a:ext uri="{FF2B5EF4-FFF2-40B4-BE49-F238E27FC236}">
                <a16:creationId xmlns:a16="http://schemas.microsoft.com/office/drawing/2014/main" id="{C2FB77FF-30F7-8057-0502-12AC917F6D06}"/>
              </a:ext>
            </a:extLst>
          </p:cNvPr>
          <p:cNvSpPr txBox="1">
            <a:spLocks noChangeArrowheads="1"/>
          </p:cNvSpPr>
          <p:nvPr/>
        </p:nvSpPr>
        <p:spPr bwMode="auto">
          <a:xfrm>
            <a:off x="489066" y="1421477"/>
            <a:ext cx="81438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11:07</a:t>
            </a:r>
          </a:p>
          <a:p>
            <a:r>
              <a:rPr lang="en-US" altLang="en-US" sz="2400" dirty="0">
                <a:latin typeface="+mj-lt"/>
              </a:rPr>
              <a:t>Julie contacted the Security Manager and updated him on the situation.  </a:t>
            </a:r>
          </a:p>
          <a:p>
            <a:r>
              <a:rPr lang="en-US" altLang="en-US" sz="2400" dirty="0">
                <a:latin typeface="+mj-lt"/>
              </a:rPr>
              <a:t>The SM requested the phone number for where Chris was currently located.</a:t>
            </a:r>
          </a:p>
          <a:p>
            <a:r>
              <a:rPr lang="en-US" altLang="en-US" sz="2400" dirty="0">
                <a:latin typeface="+mj-lt"/>
              </a:rPr>
              <a:t>He then called Chris and told him to make sure the computer was not disturbed until his arrival.</a:t>
            </a:r>
          </a:p>
        </p:txBody>
      </p:sp>
      <p:sp>
        <p:nvSpPr>
          <p:cNvPr id="227332" name="Text Box 4">
            <a:extLst>
              <a:ext uri="{FF2B5EF4-FFF2-40B4-BE49-F238E27FC236}">
                <a16:creationId xmlns:a16="http://schemas.microsoft.com/office/drawing/2014/main" id="{70A20042-2A53-E063-ECB4-69EFC8CE88E1}"/>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27333" name="Rectangle 5">
            <a:extLst>
              <a:ext uri="{FF2B5EF4-FFF2-40B4-BE49-F238E27FC236}">
                <a16:creationId xmlns:a16="http://schemas.microsoft.com/office/drawing/2014/main" id="{7BC57A01-9699-A1CE-64DB-4C08CB522CF8}"/>
              </a:ext>
            </a:extLst>
          </p:cNvPr>
          <p:cNvSpPr>
            <a:spLocks noGrp="1" noChangeArrowheads="1"/>
          </p:cNvSpPr>
          <p:nvPr>
            <p:ph type="title" idx="4294967295"/>
          </p:nvPr>
        </p:nvSpPr>
        <p:spPr bwMode="auto">
          <a:xfrm>
            <a:off x="243840" y="705196"/>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Text Box 3">
            <a:extLst>
              <a:ext uri="{FF2B5EF4-FFF2-40B4-BE49-F238E27FC236}">
                <a16:creationId xmlns:a16="http://schemas.microsoft.com/office/drawing/2014/main" id="{0F7D2A96-46E0-869A-88B3-66AD74B705F2}"/>
              </a:ext>
            </a:extLst>
          </p:cNvPr>
          <p:cNvSpPr txBox="1">
            <a:spLocks noChangeArrowheads="1"/>
          </p:cNvSpPr>
          <p:nvPr/>
        </p:nvSpPr>
        <p:spPr bwMode="auto">
          <a:xfrm>
            <a:off x="397626" y="1486682"/>
            <a:ext cx="79089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11:15</a:t>
            </a:r>
          </a:p>
          <a:p>
            <a:r>
              <a:rPr lang="en-US" altLang="en-US" sz="2400" dirty="0">
                <a:latin typeface="+mj-lt"/>
              </a:rPr>
              <a:t>After having Chris update, him in person the SM confiscated the computer to be taken back to the lab and have proper forensics ran against it.</a:t>
            </a:r>
          </a:p>
        </p:txBody>
      </p:sp>
      <p:sp>
        <p:nvSpPr>
          <p:cNvPr id="229380" name="Text Box 4">
            <a:extLst>
              <a:ext uri="{FF2B5EF4-FFF2-40B4-BE49-F238E27FC236}">
                <a16:creationId xmlns:a16="http://schemas.microsoft.com/office/drawing/2014/main" id="{42661B72-876C-371B-253B-B7C9DC2B5A75}"/>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29381" name="Rectangle 5">
            <a:extLst>
              <a:ext uri="{FF2B5EF4-FFF2-40B4-BE49-F238E27FC236}">
                <a16:creationId xmlns:a16="http://schemas.microsoft.com/office/drawing/2014/main" id="{12917BA9-FD80-B808-ED18-FD96CF45D324}"/>
              </a:ext>
            </a:extLst>
          </p:cNvPr>
          <p:cNvSpPr>
            <a:spLocks noGrp="1" noChangeArrowheads="1"/>
          </p:cNvSpPr>
          <p:nvPr>
            <p:ph type="title" idx="4294967295"/>
          </p:nvPr>
        </p:nvSpPr>
        <p:spPr bwMode="auto">
          <a:xfrm>
            <a:off x="218902" y="680258"/>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Text Box 3">
            <a:extLst>
              <a:ext uri="{FF2B5EF4-FFF2-40B4-BE49-F238E27FC236}">
                <a16:creationId xmlns:a16="http://schemas.microsoft.com/office/drawing/2014/main" id="{FEE49B61-FE50-48A2-F256-9B2A4378D18C}"/>
              </a:ext>
            </a:extLst>
          </p:cNvPr>
          <p:cNvSpPr txBox="1">
            <a:spLocks noChangeArrowheads="1"/>
          </p:cNvSpPr>
          <p:nvPr/>
        </p:nvSpPr>
        <p:spPr bwMode="auto">
          <a:xfrm>
            <a:off x="364376" y="1367444"/>
            <a:ext cx="82200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11:25</a:t>
            </a:r>
          </a:p>
          <a:p>
            <a:r>
              <a:rPr lang="en-US" altLang="en-US" sz="2400" dirty="0">
                <a:latin typeface="+mj-lt"/>
              </a:rPr>
              <a:t>Upon return to his office there was a message from the System Admin department stating that logs show repeated attempts to log in to numerous accounts from a users machine.  </a:t>
            </a:r>
          </a:p>
          <a:p>
            <a:r>
              <a:rPr lang="en-US" altLang="en-US" sz="2400" dirty="0">
                <a:latin typeface="+mj-lt"/>
              </a:rPr>
              <a:t>The owner of the machine is listed as Frank.</a:t>
            </a:r>
          </a:p>
          <a:p>
            <a:endParaRPr lang="en-US" altLang="en-US" sz="2400" dirty="0">
              <a:latin typeface="+mj-lt"/>
            </a:endParaRPr>
          </a:p>
        </p:txBody>
      </p:sp>
      <p:sp>
        <p:nvSpPr>
          <p:cNvPr id="231428" name="Text Box 4">
            <a:extLst>
              <a:ext uri="{FF2B5EF4-FFF2-40B4-BE49-F238E27FC236}">
                <a16:creationId xmlns:a16="http://schemas.microsoft.com/office/drawing/2014/main" id="{3382094A-3346-5312-EB70-38927EF7AD25}"/>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31429" name="Rectangle 5">
            <a:extLst>
              <a:ext uri="{FF2B5EF4-FFF2-40B4-BE49-F238E27FC236}">
                <a16:creationId xmlns:a16="http://schemas.microsoft.com/office/drawing/2014/main" id="{DA8B8A5A-9FE7-CDA8-2E70-2842B3793105}"/>
              </a:ext>
            </a:extLst>
          </p:cNvPr>
          <p:cNvSpPr>
            <a:spLocks noGrp="1" noChangeArrowheads="1"/>
          </p:cNvSpPr>
          <p:nvPr>
            <p:ph type="title" idx="4294967295"/>
          </p:nvPr>
        </p:nvSpPr>
        <p:spPr bwMode="auto">
          <a:xfrm>
            <a:off x="272934" y="605444"/>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Text Box 3">
            <a:extLst>
              <a:ext uri="{FF2B5EF4-FFF2-40B4-BE49-F238E27FC236}">
                <a16:creationId xmlns:a16="http://schemas.microsoft.com/office/drawing/2014/main" id="{06795E31-E7D1-DE99-2935-75ABBCAE1B0C}"/>
              </a:ext>
            </a:extLst>
          </p:cNvPr>
          <p:cNvSpPr txBox="1">
            <a:spLocks noChangeArrowheads="1"/>
          </p:cNvSpPr>
          <p:nvPr/>
        </p:nvSpPr>
        <p:spPr bwMode="auto">
          <a:xfrm>
            <a:off x="289560" y="1371600"/>
            <a:ext cx="81851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11:30</a:t>
            </a:r>
          </a:p>
          <a:p>
            <a:r>
              <a:rPr lang="en-US" altLang="en-US" sz="2400" dirty="0">
                <a:latin typeface="+mj-lt"/>
              </a:rPr>
              <a:t>The SM contacts HR, Legal, and Frank’s direct Supervisor to discuss that due to deliberate violation of Policy it appears that Frank has enabled an outside presence to mount an attack on the company's computer systems.</a:t>
            </a:r>
          </a:p>
          <a:p>
            <a:r>
              <a:rPr lang="en-US" altLang="en-US" sz="2400" dirty="0">
                <a:latin typeface="+mj-lt"/>
              </a:rPr>
              <a:t>With the agreement of HR, Frank’s supervisor sends Frank home while investigation proceeds. </a:t>
            </a:r>
          </a:p>
          <a:p>
            <a:r>
              <a:rPr lang="en-US" altLang="en-US" sz="2400" dirty="0">
                <a:latin typeface="+mj-lt"/>
              </a:rPr>
              <a:t>The SM ensures that all of Frank’s access is disabled.</a:t>
            </a:r>
          </a:p>
          <a:p>
            <a:r>
              <a:rPr lang="en-US" altLang="en-US" sz="2400" dirty="0">
                <a:latin typeface="+mj-lt"/>
              </a:rPr>
              <a:t>In addition, a network wide password change is</a:t>
            </a:r>
          </a:p>
          <a:p>
            <a:r>
              <a:rPr lang="en-US" altLang="en-US" sz="2400" dirty="0">
                <a:latin typeface="+mj-lt"/>
              </a:rPr>
              <a:t>enforced.</a:t>
            </a:r>
          </a:p>
        </p:txBody>
      </p:sp>
      <p:sp>
        <p:nvSpPr>
          <p:cNvPr id="233476" name="Text Box 4">
            <a:extLst>
              <a:ext uri="{FF2B5EF4-FFF2-40B4-BE49-F238E27FC236}">
                <a16:creationId xmlns:a16="http://schemas.microsoft.com/office/drawing/2014/main" id="{7F26D4AF-D486-69F3-AF91-28BF3D53CCDD}"/>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33477" name="Rectangle 5">
            <a:extLst>
              <a:ext uri="{FF2B5EF4-FFF2-40B4-BE49-F238E27FC236}">
                <a16:creationId xmlns:a16="http://schemas.microsoft.com/office/drawing/2014/main" id="{B0EF9D16-ED11-6895-1D81-FA6F955F9C8F}"/>
              </a:ext>
            </a:extLst>
          </p:cNvPr>
          <p:cNvSpPr>
            <a:spLocks noGrp="1" noChangeArrowheads="1"/>
          </p:cNvSpPr>
          <p:nvPr>
            <p:ph type="title" idx="4294967295"/>
          </p:nvPr>
        </p:nvSpPr>
        <p:spPr bwMode="auto">
          <a:xfrm>
            <a:off x="331123" y="734291"/>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Text Box 3">
            <a:extLst>
              <a:ext uri="{FF2B5EF4-FFF2-40B4-BE49-F238E27FC236}">
                <a16:creationId xmlns:a16="http://schemas.microsoft.com/office/drawing/2014/main" id="{C67ED984-539B-5D14-B425-5CCE63EA18F1}"/>
              </a:ext>
            </a:extLst>
          </p:cNvPr>
          <p:cNvSpPr txBox="1">
            <a:spLocks noChangeArrowheads="1"/>
          </p:cNvSpPr>
          <p:nvPr/>
        </p:nvSpPr>
        <p:spPr bwMode="auto">
          <a:xfrm>
            <a:off x="393470" y="1421476"/>
            <a:ext cx="80803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09:00 (the next day)</a:t>
            </a:r>
          </a:p>
          <a:p>
            <a:r>
              <a:rPr lang="en-US" altLang="en-US" sz="2400" dirty="0">
                <a:latin typeface="+mj-lt"/>
              </a:rPr>
              <a:t>Analysis of Frank’s machine shows that he received an email claiming to be themes for the TV show Baywatch.</a:t>
            </a:r>
          </a:p>
          <a:p>
            <a:r>
              <a:rPr lang="en-US" altLang="en-US" sz="2400" dirty="0">
                <a:latin typeface="+mj-lt"/>
              </a:rPr>
              <a:t>One of the themes was wrapped with BO2K.</a:t>
            </a:r>
          </a:p>
          <a:p>
            <a:r>
              <a:rPr lang="en-US" altLang="en-US" sz="2400" dirty="0">
                <a:latin typeface="+mj-lt"/>
              </a:rPr>
              <a:t>Headers show that the email originated from the Ukraine.</a:t>
            </a:r>
          </a:p>
          <a:p>
            <a:endParaRPr lang="en-US" altLang="en-US" sz="2400" dirty="0">
              <a:latin typeface="+mj-lt"/>
            </a:endParaRPr>
          </a:p>
        </p:txBody>
      </p:sp>
      <p:sp>
        <p:nvSpPr>
          <p:cNvPr id="235524" name="Text Box 4">
            <a:extLst>
              <a:ext uri="{FF2B5EF4-FFF2-40B4-BE49-F238E27FC236}">
                <a16:creationId xmlns:a16="http://schemas.microsoft.com/office/drawing/2014/main" id="{00E70535-2390-4457-B2EA-53EF66F9F42A}"/>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35525" name="Rectangle 5">
            <a:extLst>
              <a:ext uri="{FF2B5EF4-FFF2-40B4-BE49-F238E27FC236}">
                <a16:creationId xmlns:a16="http://schemas.microsoft.com/office/drawing/2014/main" id="{DFE092A8-5E96-3888-3E0B-7560D6969356}"/>
              </a:ext>
            </a:extLst>
          </p:cNvPr>
          <p:cNvSpPr>
            <a:spLocks noGrp="1" noChangeArrowheads="1"/>
          </p:cNvSpPr>
          <p:nvPr>
            <p:ph type="title" idx="4294967295"/>
          </p:nvPr>
        </p:nvSpPr>
        <p:spPr bwMode="auto">
          <a:xfrm>
            <a:off x="393470" y="659476"/>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Text Box 1027">
            <a:extLst>
              <a:ext uri="{FF2B5EF4-FFF2-40B4-BE49-F238E27FC236}">
                <a16:creationId xmlns:a16="http://schemas.microsoft.com/office/drawing/2014/main" id="{B0589407-3321-C80E-A381-B420D551241D}"/>
              </a:ext>
            </a:extLst>
          </p:cNvPr>
          <p:cNvSpPr txBox="1">
            <a:spLocks noChangeArrowheads="1"/>
          </p:cNvSpPr>
          <p:nvPr/>
        </p:nvSpPr>
        <p:spPr bwMode="auto">
          <a:xfrm>
            <a:off x="563880" y="1392382"/>
            <a:ext cx="81470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09:00 (the next day)</a:t>
            </a:r>
          </a:p>
          <a:p>
            <a:r>
              <a:rPr lang="en-US" altLang="en-US" sz="2400" dirty="0">
                <a:latin typeface="+mj-lt"/>
              </a:rPr>
              <a:t>Due to the difficulty in coordinating investigations in Ukraine further research has been deemed not cost productive.</a:t>
            </a:r>
          </a:p>
          <a:p>
            <a:r>
              <a:rPr lang="en-US" altLang="en-US" sz="2400" dirty="0">
                <a:latin typeface="+mj-lt"/>
              </a:rPr>
              <a:t>Current logs and evidence have been stored in case of further activity from that area.</a:t>
            </a:r>
          </a:p>
          <a:p>
            <a:r>
              <a:rPr lang="en-US" altLang="en-US" sz="2400" dirty="0">
                <a:latin typeface="+mj-lt"/>
              </a:rPr>
              <a:t>CERT was notified on incident with particulars given about Ukraine activity.</a:t>
            </a:r>
          </a:p>
          <a:p>
            <a:endParaRPr lang="en-US" altLang="en-US" sz="2400" dirty="0">
              <a:latin typeface="+mj-lt"/>
            </a:endParaRPr>
          </a:p>
        </p:txBody>
      </p:sp>
      <p:sp>
        <p:nvSpPr>
          <p:cNvPr id="237572" name="Text Box 1028">
            <a:extLst>
              <a:ext uri="{FF2B5EF4-FFF2-40B4-BE49-F238E27FC236}">
                <a16:creationId xmlns:a16="http://schemas.microsoft.com/office/drawing/2014/main" id="{C2737A7E-26B7-582D-3E53-602ED4923173}"/>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37573" name="Rectangle 1029">
            <a:extLst>
              <a:ext uri="{FF2B5EF4-FFF2-40B4-BE49-F238E27FC236}">
                <a16:creationId xmlns:a16="http://schemas.microsoft.com/office/drawing/2014/main" id="{CE15B4A4-28B1-720D-A0EA-8A2187879DF5}"/>
              </a:ext>
            </a:extLst>
          </p:cNvPr>
          <p:cNvSpPr>
            <a:spLocks noGrp="1" noChangeArrowheads="1"/>
          </p:cNvSpPr>
          <p:nvPr>
            <p:ph type="title" idx="4294967295"/>
          </p:nvPr>
        </p:nvSpPr>
        <p:spPr bwMode="auto">
          <a:xfrm>
            <a:off x="393469" y="709353"/>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Text Box 3">
            <a:extLst>
              <a:ext uri="{FF2B5EF4-FFF2-40B4-BE49-F238E27FC236}">
                <a16:creationId xmlns:a16="http://schemas.microsoft.com/office/drawing/2014/main" id="{0026CAAF-3991-6FFD-7F1D-923B6DEF4D38}"/>
              </a:ext>
            </a:extLst>
          </p:cNvPr>
          <p:cNvSpPr txBox="1">
            <a:spLocks noChangeArrowheads="1"/>
          </p:cNvSpPr>
          <p:nvPr/>
        </p:nvSpPr>
        <p:spPr bwMode="auto">
          <a:xfrm>
            <a:off x="343593" y="1433945"/>
            <a:ext cx="78613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0900 (the next day)</a:t>
            </a:r>
          </a:p>
          <a:p>
            <a:r>
              <a:rPr lang="en-US" altLang="en-US" sz="2400" dirty="0">
                <a:latin typeface="+mj-lt"/>
              </a:rPr>
              <a:t>Due to the lack of previous problems with Frank</a:t>
            </a:r>
          </a:p>
          <a:p>
            <a:r>
              <a:rPr lang="en-US" altLang="en-US" sz="2400" dirty="0">
                <a:latin typeface="+mj-lt"/>
              </a:rPr>
              <a:t>	and his excellent work history Frank has </a:t>
            </a:r>
          </a:p>
          <a:p>
            <a:r>
              <a:rPr lang="en-US" altLang="en-US" sz="2400" dirty="0">
                <a:latin typeface="+mj-lt"/>
              </a:rPr>
              <a:t>	had the Incident recorded in his record.  </a:t>
            </a:r>
          </a:p>
          <a:p>
            <a:r>
              <a:rPr lang="en-US" altLang="en-US" sz="2400" dirty="0">
                <a:latin typeface="+mj-lt"/>
              </a:rPr>
              <a:t>In addition Frank will assist Security in further </a:t>
            </a:r>
          </a:p>
          <a:p>
            <a:r>
              <a:rPr lang="en-US" altLang="en-US" sz="2400" dirty="0">
                <a:latin typeface="+mj-lt"/>
              </a:rPr>
              <a:t>	classes by being an example of what can</a:t>
            </a:r>
            <a:br>
              <a:rPr lang="en-US" altLang="en-US" sz="2400" dirty="0">
                <a:latin typeface="+mj-lt"/>
              </a:rPr>
            </a:br>
            <a:r>
              <a:rPr lang="en-US" altLang="en-US" sz="2400" dirty="0">
                <a:latin typeface="+mj-lt"/>
              </a:rPr>
              <a:t> 	happen by violating Policy.</a:t>
            </a:r>
          </a:p>
          <a:p>
            <a:endParaRPr lang="en-US" altLang="en-US" sz="2400" dirty="0">
              <a:latin typeface="+mj-lt"/>
            </a:endParaRPr>
          </a:p>
        </p:txBody>
      </p:sp>
      <p:sp>
        <p:nvSpPr>
          <p:cNvPr id="239620" name="Text Box 4">
            <a:extLst>
              <a:ext uri="{FF2B5EF4-FFF2-40B4-BE49-F238E27FC236}">
                <a16:creationId xmlns:a16="http://schemas.microsoft.com/office/drawing/2014/main" id="{A17CC5BB-C517-757B-09BD-A7A41D95CF89}"/>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39621" name="Rectangle 5">
            <a:extLst>
              <a:ext uri="{FF2B5EF4-FFF2-40B4-BE49-F238E27FC236}">
                <a16:creationId xmlns:a16="http://schemas.microsoft.com/office/drawing/2014/main" id="{348522AB-251A-D05A-4768-74CA806911E7}"/>
              </a:ext>
            </a:extLst>
          </p:cNvPr>
          <p:cNvSpPr>
            <a:spLocks noGrp="1" noChangeArrowheads="1"/>
          </p:cNvSpPr>
          <p:nvPr>
            <p:ph type="title" idx="4294967295"/>
          </p:nvPr>
        </p:nvSpPr>
        <p:spPr bwMode="auto">
          <a:xfrm>
            <a:off x="210589" y="671945"/>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a:extLst>
              <a:ext uri="{FF2B5EF4-FFF2-40B4-BE49-F238E27FC236}">
                <a16:creationId xmlns:a16="http://schemas.microsoft.com/office/drawing/2014/main" id="{300D562D-7BDB-BCD0-4B0B-2A150DD20268}"/>
              </a:ext>
            </a:extLst>
          </p:cNvPr>
          <p:cNvSpPr txBox="1">
            <a:spLocks noChangeArrowheads="1"/>
          </p:cNvSpPr>
          <p:nvPr/>
        </p:nvSpPr>
        <p:spPr bwMode="auto">
          <a:xfrm>
            <a:off x="444500" y="1371600"/>
            <a:ext cx="800893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mj-lt"/>
              </a:rPr>
              <a:t>Malicious code.</a:t>
            </a:r>
          </a:p>
          <a:p>
            <a:r>
              <a:rPr lang="en-US" altLang="en-US" sz="2400" i="1" dirty="0">
                <a:latin typeface="+mj-lt"/>
              </a:rPr>
              <a:t>Unauthorized Access.</a:t>
            </a:r>
          </a:p>
          <a:p>
            <a:r>
              <a:rPr lang="en-US" altLang="en-US" sz="2400" i="1" dirty="0">
                <a:latin typeface="+mj-lt"/>
              </a:rPr>
              <a:t>Unauthorized Utilization of Services.</a:t>
            </a:r>
          </a:p>
          <a:p>
            <a:r>
              <a:rPr lang="en-US" altLang="en-US" sz="2400" i="1" dirty="0">
                <a:latin typeface="+mj-lt"/>
              </a:rPr>
              <a:t>Espionage.</a:t>
            </a:r>
          </a:p>
          <a:p>
            <a:r>
              <a:rPr lang="en-US" altLang="en-US" sz="2400" i="1" dirty="0">
                <a:latin typeface="+mj-lt"/>
              </a:rPr>
              <a:t>Hoaxes.</a:t>
            </a:r>
          </a:p>
          <a:p>
            <a:r>
              <a:rPr lang="en-US" altLang="en-US" sz="2400" i="1" dirty="0">
                <a:latin typeface="+mj-lt"/>
              </a:rPr>
              <a:t>Aggressive Probes.</a:t>
            </a:r>
            <a:endParaRPr lang="en-US" altLang="en-US" sz="2400" dirty="0">
              <a:latin typeface="+mj-lt"/>
            </a:endParaRPr>
          </a:p>
          <a:p>
            <a:r>
              <a:rPr lang="en-US" altLang="en-US" sz="2400" dirty="0">
                <a:latin typeface="+mj-lt"/>
              </a:rPr>
              <a:t>	Does not include port scans.</a:t>
            </a:r>
          </a:p>
          <a:p>
            <a:r>
              <a:rPr lang="en-US" altLang="en-US" sz="2400" dirty="0">
                <a:latin typeface="+mj-lt"/>
              </a:rPr>
              <a:t>	Baseline network to observe unusual trends.</a:t>
            </a:r>
          </a:p>
          <a:p>
            <a:r>
              <a:rPr lang="en-US" altLang="en-US" sz="2400" dirty="0">
                <a:latin typeface="+mj-lt"/>
              </a:rPr>
              <a:t>	Unusual activity should be investigated.</a:t>
            </a:r>
          </a:p>
          <a:p>
            <a:r>
              <a:rPr lang="en-US" altLang="en-US" sz="2400" dirty="0">
                <a:latin typeface="+mj-lt"/>
              </a:rPr>
              <a:t>	Monitor both internal and external network</a:t>
            </a:r>
          </a:p>
          <a:p>
            <a:r>
              <a:rPr lang="en-US" altLang="en-US" sz="2400" dirty="0">
                <a:latin typeface="+mj-lt"/>
              </a:rPr>
              <a:t>		traffic.  </a:t>
            </a:r>
            <a:endParaRPr lang="en-US" altLang="en-US" sz="2400" i="1" dirty="0">
              <a:latin typeface="+mj-lt"/>
            </a:endParaRPr>
          </a:p>
          <a:p>
            <a:r>
              <a:rPr lang="en-US" altLang="en-US" sz="2400" dirty="0">
                <a:latin typeface="+mj-lt"/>
              </a:rPr>
              <a:t>	</a:t>
            </a:r>
            <a:endParaRPr lang="en-US" altLang="en-US" sz="2400" i="1" dirty="0">
              <a:latin typeface="+mj-lt"/>
            </a:endParaRPr>
          </a:p>
        </p:txBody>
      </p:sp>
      <p:sp>
        <p:nvSpPr>
          <p:cNvPr id="55300" name="Text Box 4">
            <a:extLst>
              <a:ext uri="{FF2B5EF4-FFF2-40B4-BE49-F238E27FC236}">
                <a16:creationId xmlns:a16="http://schemas.microsoft.com/office/drawing/2014/main" id="{D70D6DDD-74DE-2B30-F997-EB4AF04B2B1B}"/>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55301" name="Rectangle 5">
            <a:extLst>
              <a:ext uri="{FF2B5EF4-FFF2-40B4-BE49-F238E27FC236}">
                <a16:creationId xmlns:a16="http://schemas.microsoft.com/office/drawing/2014/main" id="{7E703113-A5DA-7034-B865-609FDE7BED40}"/>
              </a:ext>
            </a:extLst>
          </p:cNvPr>
          <p:cNvSpPr>
            <a:spLocks noGrp="1" noChangeArrowheads="1"/>
          </p:cNvSpPr>
          <p:nvPr>
            <p:ph type="title" idx="4294967295"/>
          </p:nvPr>
        </p:nvSpPr>
        <p:spPr bwMode="auto">
          <a:xfrm>
            <a:off x="562769" y="715434"/>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Incident Examples:</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Text Box 3">
            <a:extLst>
              <a:ext uri="{FF2B5EF4-FFF2-40B4-BE49-F238E27FC236}">
                <a16:creationId xmlns:a16="http://schemas.microsoft.com/office/drawing/2014/main" id="{2E43567E-63D0-CD28-0844-EE83659ED22E}"/>
              </a:ext>
            </a:extLst>
          </p:cNvPr>
          <p:cNvSpPr txBox="1">
            <a:spLocks noChangeArrowheads="1"/>
          </p:cNvSpPr>
          <p:nvPr/>
        </p:nvSpPr>
        <p:spPr bwMode="auto">
          <a:xfrm>
            <a:off x="277091" y="1442258"/>
            <a:ext cx="80200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Time: 09:00 (the next day)</a:t>
            </a:r>
          </a:p>
          <a:p>
            <a:r>
              <a:rPr lang="en-US" altLang="en-US" sz="2400" dirty="0">
                <a:latin typeface="+mj-lt"/>
              </a:rPr>
              <a:t>Research is being done in regard to implementing a server controlled anti-virus program.</a:t>
            </a:r>
          </a:p>
          <a:p>
            <a:r>
              <a:rPr lang="en-US" altLang="en-US" sz="2400" dirty="0">
                <a:latin typeface="+mj-lt"/>
              </a:rPr>
              <a:t>This will help locate systems without virus protection and force feed updates to the users.</a:t>
            </a:r>
          </a:p>
          <a:p>
            <a:r>
              <a:rPr lang="en-US" altLang="en-US" sz="2400" dirty="0">
                <a:latin typeface="+mj-lt"/>
              </a:rPr>
              <a:t>In addition, Intrusion Detection Systems are being evaluated to improve network awareness.</a:t>
            </a:r>
          </a:p>
        </p:txBody>
      </p:sp>
      <p:sp>
        <p:nvSpPr>
          <p:cNvPr id="241668" name="Text Box 4">
            <a:extLst>
              <a:ext uri="{FF2B5EF4-FFF2-40B4-BE49-F238E27FC236}">
                <a16:creationId xmlns:a16="http://schemas.microsoft.com/office/drawing/2014/main" id="{BF63E20A-6122-A923-0238-E112AB24457A}"/>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41669" name="Rectangle 5">
            <a:extLst>
              <a:ext uri="{FF2B5EF4-FFF2-40B4-BE49-F238E27FC236}">
                <a16:creationId xmlns:a16="http://schemas.microsoft.com/office/drawing/2014/main" id="{A7624E4C-6A68-1B3F-2869-3B1597D2437B}"/>
              </a:ext>
            </a:extLst>
          </p:cNvPr>
          <p:cNvSpPr>
            <a:spLocks noGrp="1" noChangeArrowheads="1"/>
          </p:cNvSpPr>
          <p:nvPr>
            <p:ph type="title" idx="4294967295"/>
          </p:nvPr>
        </p:nvSpPr>
        <p:spPr bwMode="auto">
          <a:xfrm>
            <a:off x="277091" y="680258"/>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Text Box 3">
            <a:extLst>
              <a:ext uri="{FF2B5EF4-FFF2-40B4-BE49-F238E27FC236}">
                <a16:creationId xmlns:a16="http://schemas.microsoft.com/office/drawing/2014/main" id="{6FC0A806-D978-0260-7D6C-6C04297B9498}"/>
              </a:ext>
            </a:extLst>
          </p:cNvPr>
          <p:cNvSpPr txBox="1">
            <a:spLocks noChangeArrowheads="1"/>
          </p:cNvSpPr>
          <p:nvPr/>
        </p:nvSpPr>
        <p:spPr bwMode="auto">
          <a:xfrm>
            <a:off x="296010" y="1400695"/>
            <a:ext cx="783431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Conclusion:</a:t>
            </a:r>
          </a:p>
          <a:p>
            <a:r>
              <a:rPr lang="en-US" altLang="en-US" sz="2400" dirty="0">
                <a:latin typeface="+mj-lt"/>
              </a:rPr>
              <a:t>At first a problem may not seem to be a security incident but further investigation is always needed to ensure what the total scope is.</a:t>
            </a:r>
          </a:p>
          <a:p>
            <a:r>
              <a:rPr lang="en-US" altLang="en-US" sz="2400" dirty="0">
                <a:latin typeface="+mj-lt"/>
              </a:rPr>
              <a:t>Seemingly unrelated incidents can be part of one large incident when observed after the initial report.</a:t>
            </a:r>
          </a:p>
          <a:p>
            <a:r>
              <a:rPr lang="en-US" altLang="en-US" sz="2400" dirty="0">
                <a:latin typeface="+mj-lt"/>
              </a:rPr>
              <a:t>Policy must be enforced.</a:t>
            </a:r>
          </a:p>
        </p:txBody>
      </p:sp>
      <p:sp>
        <p:nvSpPr>
          <p:cNvPr id="243716" name="Text Box 4">
            <a:extLst>
              <a:ext uri="{FF2B5EF4-FFF2-40B4-BE49-F238E27FC236}">
                <a16:creationId xmlns:a16="http://schemas.microsoft.com/office/drawing/2014/main" id="{88FB42FF-5BE1-0B74-EE88-AB0E5ABE84E3}"/>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43717" name="Rectangle 5">
            <a:extLst>
              <a:ext uri="{FF2B5EF4-FFF2-40B4-BE49-F238E27FC236}">
                <a16:creationId xmlns:a16="http://schemas.microsoft.com/office/drawing/2014/main" id="{3F2BC740-35C4-1E80-FB4C-E05CA5E6092C}"/>
              </a:ext>
            </a:extLst>
          </p:cNvPr>
          <p:cNvSpPr>
            <a:spLocks noGrp="1" noChangeArrowheads="1"/>
          </p:cNvSpPr>
          <p:nvPr>
            <p:ph type="title" idx="4294967295"/>
          </p:nvPr>
        </p:nvSpPr>
        <p:spPr bwMode="auto">
          <a:xfrm>
            <a:off x="326967" y="680259"/>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Case Study Two</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Text Box 3">
            <a:extLst>
              <a:ext uri="{FF2B5EF4-FFF2-40B4-BE49-F238E27FC236}">
                <a16:creationId xmlns:a16="http://schemas.microsoft.com/office/drawing/2014/main" id="{E9E928FD-F2B6-39B3-534D-409AD1A904C2}"/>
              </a:ext>
            </a:extLst>
          </p:cNvPr>
          <p:cNvSpPr txBox="1">
            <a:spLocks noChangeArrowheads="1"/>
          </p:cNvSpPr>
          <p:nvPr/>
        </p:nvSpPr>
        <p:spPr bwMode="auto">
          <a:xfrm>
            <a:off x="590205" y="1504604"/>
            <a:ext cx="799782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mj-lt"/>
              </a:rPr>
              <a:t>Incident Response: </a:t>
            </a:r>
          </a:p>
          <a:p>
            <a:r>
              <a:rPr lang="en-US" altLang="en-US" sz="2400" dirty="0">
                <a:latin typeface="+mj-lt"/>
              </a:rPr>
              <a:t>	An act of responding to an action likely to </a:t>
            </a:r>
          </a:p>
          <a:p>
            <a:r>
              <a:rPr lang="en-US" altLang="en-US" sz="2400" dirty="0">
                <a:latin typeface="+mj-lt"/>
              </a:rPr>
              <a:t>	lead to grave consequences especially in</a:t>
            </a:r>
          </a:p>
          <a:p>
            <a:r>
              <a:rPr lang="en-US" altLang="en-US" sz="2400" dirty="0">
                <a:latin typeface="+mj-lt"/>
              </a:rPr>
              <a:t>	diplomatic matters.</a:t>
            </a:r>
          </a:p>
          <a:p>
            <a:r>
              <a:rPr lang="en-US" altLang="en-US" sz="2400" dirty="0">
                <a:latin typeface="+mj-lt"/>
              </a:rPr>
              <a:t>Sometimes referred to as a Knee Jerk reaction.</a:t>
            </a:r>
          </a:p>
          <a:p>
            <a:endParaRPr lang="en-US" altLang="en-US" sz="2400" dirty="0">
              <a:latin typeface="+mj-lt"/>
            </a:endParaRPr>
          </a:p>
          <a:p>
            <a:r>
              <a:rPr lang="en-US" altLang="en-US" sz="2400" dirty="0">
                <a:latin typeface="+mj-lt"/>
              </a:rPr>
              <a:t>With the knowledge you are now armed with you</a:t>
            </a:r>
          </a:p>
          <a:p>
            <a:r>
              <a:rPr lang="en-US" altLang="en-US" sz="2400" dirty="0">
                <a:latin typeface="+mj-lt"/>
              </a:rPr>
              <a:t>can ensure your company is on the way from using</a:t>
            </a:r>
          </a:p>
          <a:p>
            <a:r>
              <a:rPr lang="en-US" altLang="en-US" sz="2400" dirty="0">
                <a:latin typeface="+mj-lt"/>
              </a:rPr>
              <a:t>Knee Jerk reactionary tactics towards creating Incident</a:t>
            </a:r>
          </a:p>
          <a:p>
            <a:r>
              <a:rPr lang="en-US" altLang="en-US" sz="2400" dirty="0">
                <a:latin typeface="+mj-lt"/>
              </a:rPr>
              <a:t>Response skills that can overcome threat actors.</a:t>
            </a:r>
          </a:p>
        </p:txBody>
      </p:sp>
      <p:sp>
        <p:nvSpPr>
          <p:cNvPr id="256004" name="Text Box 4">
            <a:extLst>
              <a:ext uri="{FF2B5EF4-FFF2-40B4-BE49-F238E27FC236}">
                <a16:creationId xmlns:a16="http://schemas.microsoft.com/office/drawing/2014/main" id="{0A690D69-4FE0-CD4F-CE29-39EF74928B30}"/>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56005" name="Rectangle 5">
            <a:extLst>
              <a:ext uri="{FF2B5EF4-FFF2-40B4-BE49-F238E27FC236}">
                <a16:creationId xmlns:a16="http://schemas.microsoft.com/office/drawing/2014/main" id="{9C30C3CC-7B8A-7EB8-5521-42A280440D7A}"/>
              </a:ext>
            </a:extLst>
          </p:cNvPr>
          <p:cNvSpPr>
            <a:spLocks noGrp="1" noChangeArrowheads="1"/>
          </p:cNvSpPr>
          <p:nvPr>
            <p:ph type="title" idx="4294967295"/>
          </p:nvPr>
        </p:nvSpPr>
        <p:spPr bwMode="auto">
          <a:xfrm>
            <a:off x="343593" y="696883"/>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Conclusion</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a:extLst>
              <a:ext uri="{FF2B5EF4-FFF2-40B4-BE49-F238E27FC236}">
                <a16:creationId xmlns:a16="http://schemas.microsoft.com/office/drawing/2014/main" id="{598ECC5A-5BB7-A3D1-DB9C-C0ADB6F37B67}"/>
              </a:ext>
            </a:extLst>
          </p:cNvPr>
          <p:cNvSpPr txBox="1">
            <a:spLocks noChangeArrowheads="1"/>
          </p:cNvSpPr>
          <p:nvPr/>
        </p:nvSpPr>
        <p:spPr bwMode="auto">
          <a:xfrm>
            <a:off x="547254" y="1620983"/>
            <a:ext cx="7696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mj-lt"/>
              </a:rPr>
              <a:t>Minimize overall impact.</a:t>
            </a:r>
            <a:r>
              <a:rPr lang="en-US" altLang="en-US" sz="2400" dirty="0">
                <a:latin typeface="+mj-lt"/>
              </a:rPr>
              <a:t> </a:t>
            </a:r>
          </a:p>
          <a:p>
            <a:r>
              <a:rPr lang="en-US" altLang="en-US" sz="2400" dirty="0">
                <a:latin typeface="+mj-lt"/>
              </a:rPr>
              <a:t>	Hide from public scrutiny.</a:t>
            </a:r>
          </a:p>
          <a:p>
            <a:r>
              <a:rPr lang="en-US" altLang="en-US" sz="2400" dirty="0">
                <a:latin typeface="+mj-lt"/>
              </a:rPr>
              <a:t>	Stop further progression.</a:t>
            </a:r>
          </a:p>
          <a:p>
            <a:r>
              <a:rPr lang="en-US" altLang="en-US" sz="2400" dirty="0">
                <a:latin typeface="+mj-lt"/>
              </a:rPr>
              <a:t>	Involve Key personnel.</a:t>
            </a:r>
          </a:p>
          <a:p>
            <a:r>
              <a:rPr lang="en-US" altLang="en-US" sz="2400" dirty="0">
                <a:latin typeface="+mj-lt"/>
              </a:rPr>
              <a:t>	Control situation.</a:t>
            </a:r>
          </a:p>
          <a:p>
            <a:r>
              <a:rPr lang="en-US" altLang="en-US" sz="2400" i="1" dirty="0">
                <a:latin typeface="+mj-lt"/>
              </a:rPr>
              <a:t>Recover Quickly &amp; Efficiently.</a:t>
            </a:r>
          </a:p>
          <a:p>
            <a:r>
              <a:rPr lang="en-US" altLang="en-US" sz="2400" i="1" dirty="0">
                <a:latin typeface="+mj-lt"/>
              </a:rPr>
              <a:t>	</a:t>
            </a:r>
            <a:r>
              <a:rPr lang="en-US" altLang="en-US" sz="2400" dirty="0">
                <a:latin typeface="+mj-lt"/>
              </a:rPr>
              <a:t>Respond as if going to prosecute.</a:t>
            </a:r>
          </a:p>
          <a:p>
            <a:r>
              <a:rPr lang="en-US" altLang="en-US" sz="2400" dirty="0">
                <a:latin typeface="+mj-lt"/>
              </a:rPr>
              <a:t>	If possible, replace system with new one.</a:t>
            </a:r>
          </a:p>
          <a:p>
            <a:r>
              <a:rPr lang="en-US" altLang="en-US" sz="2400" dirty="0">
                <a:latin typeface="+mj-lt"/>
              </a:rPr>
              <a:t>	Priority one, business back to normal.</a:t>
            </a:r>
          </a:p>
          <a:p>
            <a:r>
              <a:rPr lang="en-US" altLang="en-US" sz="2400" dirty="0">
                <a:latin typeface="+mj-lt"/>
              </a:rPr>
              <a:t>	Ensure all participants are notified.</a:t>
            </a:r>
          </a:p>
          <a:p>
            <a:r>
              <a:rPr lang="en-US" altLang="en-US" sz="2400" dirty="0">
                <a:latin typeface="+mj-lt"/>
              </a:rPr>
              <a:t>	Document every action, backup all data.</a:t>
            </a:r>
            <a:r>
              <a:rPr lang="en-US" altLang="en-US" sz="2400" dirty="0">
                <a:solidFill>
                  <a:srgbClr val="CC0000"/>
                </a:solidFill>
                <a:latin typeface="+mj-lt"/>
              </a:rPr>
              <a:t>	</a:t>
            </a:r>
          </a:p>
        </p:txBody>
      </p:sp>
      <p:sp>
        <p:nvSpPr>
          <p:cNvPr id="260100" name="Text Box 4">
            <a:extLst>
              <a:ext uri="{FF2B5EF4-FFF2-40B4-BE49-F238E27FC236}">
                <a16:creationId xmlns:a16="http://schemas.microsoft.com/office/drawing/2014/main" id="{96077483-CAFA-5997-4B47-F5BEC50A75F4}"/>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60101" name="Rectangle 5">
            <a:extLst>
              <a:ext uri="{FF2B5EF4-FFF2-40B4-BE49-F238E27FC236}">
                <a16:creationId xmlns:a16="http://schemas.microsoft.com/office/drawing/2014/main" id="{A27E525D-25E6-72EC-E9C6-B0372C08C538}"/>
              </a:ext>
            </a:extLst>
          </p:cNvPr>
          <p:cNvSpPr>
            <a:spLocks noGrp="1" noChangeArrowheads="1"/>
          </p:cNvSpPr>
          <p:nvPr>
            <p:ph type="title" idx="4294967295"/>
          </p:nvPr>
        </p:nvSpPr>
        <p:spPr bwMode="auto">
          <a:xfrm>
            <a:off x="239683" y="692728"/>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Conclusion</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Text Box 3">
            <a:extLst>
              <a:ext uri="{FF2B5EF4-FFF2-40B4-BE49-F238E27FC236}">
                <a16:creationId xmlns:a16="http://schemas.microsoft.com/office/drawing/2014/main" id="{5EDA09AE-BB50-D7EA-97C7-CAA148B143A8}"/>
              </a:ext>
            </a:extLst>
          </p:cNvPr>
          <p:cNvSpPr txBox="1">
            <a:spLocks noChangeArrowheads="1"/>
          </p:cNvSpPr>
          <p:nvPr/>
        </p:nvSpPr>
        <p:spPr bwMode="auto">
          <a:xfrm>
            <a:off x="738448" y="1471353"/>
            <a:ext cx="752792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mj-lt"/>
              </a:rPr>
              <a:t>Secure System.</a:t>
            </a:r>
            <a:r>
              <a:rPr lang="en-US" altLang="en-US" sz="2400" dirty="0">
                <a:latin typeface="+mj-lt"/>
              </a:rPr>
              <a:t> </a:t>
            </a:r>
          </a:p>
          <a:p>
            <a:r>
              <a:rPr lang="en-US" altLang="en-US" sz="2400" dirty="0">
                <a:latin typeface="+mj-lt"/>
              </a:rPr>
              <a:t>	Lock down all known avenues of attack.</a:t>
            </a:r>
          </a:p>
          <a:p>
            <a:r>
              <a:rPr lang="en-US" altLang="en-US" sz="2400" dirty="0">
                <a:latin typeface="+mj-lt"/>
              </a:rPr>
              <a:t>	Assess system for unseen vulnerabilities.</a:t>
            </a:r>
          </a:p>
          <a:p>
            <a:r>
              <a:rPr lang="en-US" altLang="en-US" sz="2400" dirty="0">
                <a:latin typeface="+mj-lt"/>
              </a:rPr>
              <a:t>	Implement proper auditing.</a:t>
            </a:r>
          </a:p>
          <a:p>
            <a:r>
              <a:rPr lang="en-US" altLang="en-US" sz="2400" dirty="0">
                <a:latin typeface="+mj-lt"/>
              </a:rPr>
              <a:t>	Implement new security measures.</a:t>
            </a:r>
          </a:p>
          <a:p>
            <a:r>
              <a:rPr lang="en-US" altLang="en-US" sz="2400" dirty="0">
                <a:latin typeface="+mj-lt"/>
              </a:rPr>
              <a:t>	Control situation.</a:t>
            </a:r>
          </a:p>
          <a:p>
            <a:r>
              <a:rPr lang="en-US" altLang="en-US" sz="2400" i="1" dirty="0">
                <a:latin typeface="+mj-lt"/>
              </a:rPr>
              <a:t>Follow-up (always learn from incidents).</a:t>
            </a:r>
          </a:p>
          <a:p>
            <a:r>
              <a:rPr lang="en-US" altLang="en-US" sz="2400" i="1" dirty="0">
                <a:latin typeface="+mj-lt"/>
              </a:rPr>
              <a:t>	</a:t>
            </a:r>
            <a:r>
              <a:rPr lang="en-US" altLang="en-US" sz="2400" dirty="0">
                <a:latin typeface="+mj-lt"/>
              </a:rPr>
              <a:t>Ensure that all systems are secure.</a:t>
            </a:r>
          </a:p>
          <a:p>
            <a:r>
              <a:rPr lang="en-US" altLang="en-US" sz="2400" dirty="0">
                <a:latin typeface="+mj-lt"/>
              </a:rPr>
              <a:t>	Continue prosecution.</a:t>
            </a:r>
          </a:p>
          <a:p>
            <a:r>
              <a:rPr lang="en-US" altLang="en-US" sz="2400" dirty="0">
                <a:latin typeface="+mj-lt"/>
              </a:rPr>
              <a:t>	Securely store all evidence and notes.</a:t>
            </a:r>
          </a:p>
          <a:p>
            <a:r>
              <a:rPr lang="en-US" altLang="en-US" sz="2400" dirty="0">
                <a:latin typeface="+mj-lt"/>
              </a:rPr>
              <a:t>	Distribute lessons learned.</a:t>
            </a:r>
          </a:p>
        </p:txBody>
      </p:sp>
      <p:sp>
        <p:nvSpPr>
          <p:cNvPr id="262148" name="Text Box 4">
            <a:extLst>
              <a:ext uri="{FF2B5EF4-FFF2-40B4-BE49-F238E27FC236}">
                <a16:creationId xmlns:a16="http://schemas.microsoft.com/office/drawing/2014/main" id="{04EB852D-0BF2-3DCC-227A-AB6285D69DC1}"/>
              </a:ext>
            </a:extLst>
          </p:cNvPr>
          <p:cNvSpPr txBox="1">
            <a:spLocks noChangeArrowheads="1"/>
          </p:cNvSpPr>
          <p:nvPr/>
        </p:nvSpPr>
        <p:spPr bwMode="auto">
          <a:xfrm>
            <a:off x="2895600" y="46704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Berlin Sans FB" panose="020E0602020502020306" pitchFamily="34" charset="0"/>
            </a:endParaRPr>
          </a:p>
        </p:txBody>
      </p:sp>
      <p:sp>
        <p:nvSpPr>
          <p:cNvPr id="262149" name="Rectangle 5">
            <a:extLst>
              <a:ext uri="{FF2B5EF4-FFF2-40B4-BE49-F238E27FC236}">
                <a16:creationId xmlns:a16="http://schemas.microsoft.com/office/drawing/2014/main" id="{C56F7119-7606-8B56-80D0-092E1BD0BFBC}"/>
              </a:ext>
            </a:extLst>
          </p:cNvPr>
          <p:cNvSpPr>
            <a:spLocks noGrp="1" noChangeArrowheads="1"/>
          </p:cNvSpPr>
          <p:nvPr>
            <p:ph type="title" idx="4294967295"/>
          </p:nvPr>
        </p:nvSpPr>
        <p:spPr bwMode="auto">
          <a:xfrm>
            <a:off x="268778" y="709353"/>
            <a:ext cx="7772400" cy="762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a:t>Conclusion</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D25-87CF-4E63-92CC-08FDCD09936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4893C15-3C4A-4479-8214-5A3DFAEBC5EC}"/>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4400"/>
              <a:t>Any final questions?</a:t>
            </a:r>
            <a:endParaRPr lang="en-GB" sz="4400"/>
          </a:p>
        </p:txBody>
      </p:sp>
    </p:spTree>
    <p:extLst>
      <p:ext uri="{BB962C8B-B14F-4D97-AF65-F5344CB8AC3E}">
        <p14:creationId xmlns:p14="http://schemas.microsoft.com/office/powerpoint/2010/main" val="46135274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96D9-F66D-3E27-195B-C45E0BB3CBD1}"/>
              </a:ext>
            </a:extLst>
          </p:cNvPr>
          <p:cNvSpPr>
            <a:spLocks noGrp="1"/>
          </p:cNvSpPr>
          <p:nvPr>
            <p:ph type="title"/>
          </p:nvPr>
        </p:nvSpPr>
        <p:spPr/>
        <p:txBody>
          <a:bodyPr/>
          <a:lstStyle/>
          <a:p>
            <a:r>
              <a:rPr lang="en-US" dirty="0">
                <a:highlight>
                  <a:srgbClr val="FFFF00"/>
                </a:highlight>
              </a:rPr>
              <a:t>New from here on</a:t>
            </a:r>
            <a:endParaRPr lang="en-GB" dirty="0">
              <a:highlight>
                <a:srgbClr val="FFFF00"/>
              </a:highlight>
            </a:endParaRPr>
          </a:p>
        </p:txBody>
      </p:sp>
      <p:sp>
        <p:nvSpPr>
          <p:cNvPr id="3" name="Content Placeholder 2">
            <a:extLst>
              <a:ext uri="{FF2B5EF4-FFF2-40B4-BE49-F238E27FC236}">
                <a16:creationId xmlns:a16="http://schemas.microsoft.com/office/drawing/2014/main" id="{7ED3458F-0B83-421F-9108-553E2CDAD84A}"/>
              </a:ext>
            </a:extLst>
          </p:cNvPr>
          <p:cNvSpPr>
            <a:spLocks noGrp="1"/>
          </p:cNvSpPr>
          <p:nvPr>
            <p:ph idx="1"/>
          </p:nvPr>
        </p:nvSpPr>
        <p:spPr/>
        <p:txBody>
          <a:bodyPr/>
          <a:lstStyle/>
          <a:p>
            <a:r>
              <a:rPr lang="en-US" dirty="0">
                <a:highlight>
                  <a:srgbClr val="FFFF00"/>
                </a:highlight>
              </a:rPr>
              <a:t>New</a:t>
            </a:r>
            <a:endParaRPr lang="en-GB" dirty="0">
              <a:highlight>
                <a:srgbClr val="FFFF00"/>
              </a:highlight>
            </a:endParaRPr>
          </a:p>
        </p:txBody>
      </p:sp>
    </p:spTree>
    <p:extLst>
      <p:ext uri="{BB962C8B-B14F-4D97-AF65-F5344CB8AC3E}">
        <p14:creationId xmlns:p14="http://schemas.microsoft.com/office/powerpoint/2010/main" val="2775991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D53C-D395-B558-3667-0BC7C237C1C5}"/>
              </a:ext>
            </a:extLst>
          </p:cNvPr>
          <p:cNvSpPr>
            <a:spLocks noGrp="1"/>
          </p:cNvSpPr>
          <p:nvPr>
            <p:ph type="title"/>
          </p:nvPr>
        </p:nvSpPr>
        <p:spPr/>
        <p:txBody>
          <a:bodyPr/>
          <a:lstStyle/>
          <a:p>
            <a:r>
              <a:rPr lang="en-US" dirty="0"/>
              <a:t>What is Incident Response?</a:t>
            </a:r>
            <a:endParaRPr lang="en-GB" dirty="0"/>
          </a:p>
        </p:txBody>
      </p:sp>
      <p:sp>
        <p:nvSpPr>
          <p:cNvPr id="3" name="Content Placeholder 2">
            <a:extLst>
              <a:ext uri="{FF2B5EF4-FFF2-40B4-BE49-F238E27FC236}">
                <a16:creationId xmlns:a16="http://schemas.microsoft.com/office/drawing/2014/main" id="{350C3F76-1953-114C-73AD-4EA71530B4F4}"/>
              </a:ext>
            </a:extLst>
          </p:cNvPr>
          <p:cNvSpPr>
            <a:spLocks noGrp="1"/>
          </p:cNvSpPr>
          <p:nvPr>
            <p:ph idx="1"/>
          </p:nvPr>
        </p:nvSpPr>
        <p:spPr/>
        <p:txBody>
          <a:bodyPr/>
          <a:lstStyle/>
          <a:p>
            <a:r>
              <a:rPr lang="en-US" dirty="0"/>
              <a:t>Incident response (IR) is a set of information security policies and procedures that you can use to identify, contain, and eliminate cyberattacks. The goal of incident response is to enable an organization to quickly detect and halt attacks, minimizing damage and preventing future attacks of the same type</a:t>
            </a:r>
            <a:endParaRPr lang="en-GB" dirty="0"/>
          </a:p>
        </p:txBody>
      </p:sp>
    </p:spTree>
    <p:extLst>
      <p:ext uri="{BB962C8B-B14F-4D97-AF65-F5344CB8AC3E}">
        <p14:creationId xmlns:p14="http://schemas.microsoft.com/office/powerpoint/2010/main" val="215580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 timeline&#10;&#10;Description automatically generated">
            <a:extLst>
              <a:ext uri="{FF2B5EF4-FFF2-40B4-BE49-F238E27FC236}">
                <a16:creationId xmlns:a16="http://schemas.microsoft.com/office/drawing/2014/main" id="{C626A0A4-031F-0FA7-80E2-4E7FD84FE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40" y="720125"/>
            <a:ext cx="10663315" cy="6053182"/>
          </a:xfrm>
          <a:prstGeom prst="rect">
            <a:avLst/>
          </a:prstGeom>
          <a:ln>
            <a:solidFill>
              <a:srgbClr val="223346"/>
            </a:solidFill>
          </a:ln>
        </p:spPr>
      </p:pic>
    </p:spTree>
    <p:extLst>
      <p:ext uri="{BB962C8B-B14F-4D97-AF65-F5344CB8AC3E}">
        <p14:creationId xmlns:p14="http://schemas.microsoft.com/office/powerpoint/2010/main" val="261235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93E7-6BEC-576A-747F-1DB283DA1B5B}"/>
              </a:ext>
            </a:extLst>
          </p:cNvPr>
          <p:cNvSpPr>
            <a:spLocks noGrp="1"/>
          </p:cNvSpPr>
          <p:nvPr>
            <p:ph type="title"/>
          </p:nvPr>
        </p:nvSpPr>
        <p:spPr/>
        <p:txBody>
          <a:bodyPr/>
          <a:lstStyle/>
          <a:p>
            <a:r>
              <a:rPr lang="en-US" dirty="0"/>
              <a:t>Purpose of Incident Response Planning</a:t>
            </a:r>
            <a:endParaRPr lang="en-GB" dirty="0"/>
          </a:p>
        </p:txBody>
      </p:sp>
      <p:sp>
        <p:nvSpPr>
          <p:cNvPr id="3" name="Content Placeholder 2">
            <a:extLst>
              <a:ext uri="{FF2B5EF4-FFF2-40B4-BE49-F238E27FC236}">
                <a16:creationId xmlns:a16="http://schemas.microsoft.com/office/drawing/2014/main" id="{EE723789-E71C-BEA3-60A6-B300D9ADC228}"/>
              </a:ext>
            </a:extLst>
          </p:cNvPr>
          <p:cNvSpPr>
            <a:spLocks noGrp="1"/>
          </p:cNvSpPr>
          <p:nvPr>
            <p:ph idx="1"/>
          </p:nvPr>
        </p:nvSpPr>
        <p:spPr>
          <a:xfrm>
            <a:off x="838200" y="1842251"/>
            <a:ext cx="10515600" cy="4351338"/>
          </a:xfrm>
        </p:spPr>
        <p:txBody>
          <a:bodyPr/>
          <a:lstStyle/>
          <a:p>
            <a:r>
              <a:rPr lang="en-US" dirty="0"/>
              <a:t>“Plan for ‘When’ not ‘If’”</a:t>
            </a:r>
          </a:p>
          <a:p>
            <a:endParaRPr lang="en-US" dirty="0"/>
          </a:p>
          <a:p>
            <a:r>
              <a:rPr lang="en-US" dirty="0"/>
              <a:t>Businesses need to assume a cyber security breach will happen and prepare accordingly. And, the focus needs to shift from pure prevention to detection and response planning, the goal being to become resilient </a:t>
            </a:r>
            <a:r>
              <a:rPr lang="en-US" dirty="0" err="1"/>
              <a:t>organisations</a:t>
            </a:r>
            <a:r>
              <a:rPr lang="en-US" dirty="0"/>
              <a:t> that can bounce back quickly from attacks.</a:t>
            </a:r>
            <a:endParaRPr lang="en-GB" dirty="0"/>
          </a:p>
        </p:txBody>
      </p:sp>
    </p:spTree>
    <p:extLst>
      <p:ext uri="{BB962C8B-B14F-4D97-AF65-F5344CB8AC3E}">
        <p14:creationId xmlns:p14="http://schemas.microsoft.com/office/powerpoint/2010/main" val="3268608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33095-9550-C877-115C-71A860B6C987}"/>
              </a:ext>
            </a:extLst>
          </p:cNvPr>
          <p:cNvSpPr>
            <a:spLocks noGrp="1"/>
          </p:cNvSpPr>
          <p:nvPr>
            <p:ph type="title"/>
          </p:nvPr>
        </p:nvSpPr>
        <p:spPr/>
        <p:txBody>
          <a:bodyPr/>
          <a:lstStyle/>
          <a:p>
            <a:r>
              <a:rPr lang="en-US" dirty="0"/>
              <a:t>What is SIEM?</a:t>
            </a:r>
            <a:endParaRPr lang="en-GB" dirty="0"/>
          </a:p>
        </p:txBody>
      </p:sp>
      <p:sp>
        <p:nvSpPr>
          <p:cNvPr id="3" name="Content Placeholder 2">
            <a:extLst>
              <a:ext uri="{FF2B5EF4-FFF2-40B4-BE49-F238E27FC236}">
                <a16:creationId xmlns:a16="http://schemas.microsoft.com/office/drawing/2014/main" id="{E9EB00D1-C810-6865-F118-5C3D82DF37A4}"/>
              </a:ext>
            </a:extLst>
          </p:cNvPr>
          <p:cNvSpPr>
            <a:spLocks noGrp="1"/>
          </p:cNvSpPr>
          <p:nvPr>
            <p:ph idx="1"/>
          </p:nvPr>
        </p:nvSpPr>
        <p:spPr/>
        <p:txBody>
          <a:bodyPr/>
          <a:lstStyle/>
          <a:p>
            <a:r>
              <a:rPr lang="en-US" dirty="0"/>
              <a:t>Why do we use SIEM?</a:t>
            </a:r>
          </a:p>
          <a:p>
            <a:endParaRPr lang="en-US" dirty="0"/>
          </a:p>
          <a:p>
            <a:r>
              <a:rPr lang="en-US" dirty="0"/>
              <a:t>Which types of incidents do we use SIEM for?</a:t>
            </a:r>
            <a:endParaRPr lang="en-GB" dirty="0"/>
          </a:p>
        </p:txBody>
      </p:sp>
    </p:spTree>
    <p:extLst>
      <p:ext uri="{BB962C8B-B14F-4D97-AF65-F5344CB8AC3E}">
        <p14:creationId xmlns:p14="http://schemas.microsoft.com/office/powerpoint/2010/main" val="2915709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ABA83-8E7E-9E12-3DCD-CB8A7133CB0E}"/>
              </a:ext>
            </a:extLst>
          </p:cNvPr>
          <p:cNvSpPr>
            <a:spLocks noGrp="1"/>
          </p:cNvSpPr>
          <p:nvPr>
            <p:ph type="title"/>
          </p:nvPr>
        </p:nvSpPr>
        <p:spPr/>
        <p:txBody>
          <a:bodyPr/>
          <a:lstStyle/>
          <a:p>
            <a:r>
              <a:rPr lang="en-US" dirty="0"/>
              <a:t>What is SIEM?</a:t>
            </a:r>
            <a:endParaRPr lang="en-GB" dirty="0"/>
          </a:p>
        </p:txBody>
      </p:sp>
      <p:pic>
        <p:nvPicPr>
          <p:cNvPr id="8" name="Content Placeholder 7">
            <a:extLst>
              <a:ext uri="{FF2B5EF4-FFF2-40B4-BE49-F238E27FC236}">
                <a16:creationId xmlns:a16="http://schemas.microsoft.com/office/drawing/2014/main" id="{B42E8975-FC64-3B11-B568-B2BF884B3C32}"/>
              </a:ext>
            </a:extLst>
          </p:cNvPr>
          <p:cNvPicPr>
            <a:picLocks noGrp="1" noChangeAspect="1"/>
          </p:cNvPicPr>
          <p:nvPr>
            <p:ph idx="1"/>
          </p:nvPr>
        </p:nvPicPr>
        <p:blipFill>
          <a:blip r:embed="rId3"/>
          <a:stretch>
            <a:fillRect/>
          </a:stretch>
        </p:blipFill>
        <p:spPr>
          <a:xfrm>
            <a:off x="3005741" y="1508760"/>
            <a:ext cx="6630584" cy="4668203"/>
          </a:xfrm>
        </p:spPr>
      </p:pic>
    </p:spTree>
    <p:extLst>
      <p:ext uri="{BB962C8B-B14F-4D97-AF65-F5344CB8AC3E}">
        <p14:creationId xmlns:p14="http://schemas.microsoft.com/office/powerpoint/2010/main" val="3554953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2283-C587-BA82-3822-7C95FB421AB6}"/>
              </a:ext>
            </a:extLst>
          </p:cNvPr>
          <p:cNvSpPr>
            <a:spLocks noGrp="1"/>
          </p:cNvSpPr>
          <p:nvPr>
            <p:ph type="title"/>
          </p:nvPr>
        </p:nvSpPr>
        <p:spPr/>
        <p:txBody>
          <a:bodyPr/>
          <a:lstStyle/>
          <a:p>
            <a:r>
              <a:rPr lang="en-GB" dirty="0"/>
              <a:t>What is SIEM?</a:t>
            </a:r>
          </a:p>
        </p:txBody>
      </p:sp>
      <p:sp>
        <p:nvSpPr>
          <p:cNvPr id="3" name="Content Placeholder 2">
            <a:extLst>
              <a:ext uri="{FF2B5EF4-FFF2-40B4-BE49-F238E27FC236}">
                <a16:creationId xmlns:a16="http://schemas.microsoft.com/office/drawing/2014/main" id="{622AC6F3-FB46-B38D-52C6-0DE0EBEC7752}"/>
              </a:ext>
            </a:extLst>
          </p:cNvPr>
          <p:cNvSpPr>
            <a:spLocks noGrp="1"/>
          </p:cNvSpPr>
          <p:nvPr>
            <p:ph idx="1"/>
          </p:nvPr>
        </p:nvSpPr>
        <p:spPr/>
        <p:txBody>
          <a:bodyPr/>
          <a:lstStyle/>
          <a:p>
            <a:r>
              <a:rPr lang="en-US" dirty="0"/>
              <a:t>Security information and event management (SIEM) is a security solution that helps improve security awareness and identify security threats and risks</a:t>
            </a:r>
          </a:p>
          <a:p>
            <a:endParaRPr lang="en-US" dirty="0"/>
          </a:p>
          <a:p>
            <a:r>
              <a:rPr lang="en-US" dirty="0"/>
              <a:t>It collects information from various security devices, monitors and analyses this information, and then presents the results in a manner that is relevant to the enterprise using it. </a:t>
            </a:r>
            <a:endParaRPr lang="en-GB" dirty="0"/>
          </a:p>
        </p:txBody>
      </p:sp>
    </p:spTree>
    <p:extLst>
      <p:ext uri="{BB962C8B-B14F-4D97-AF65-F5344CB8AC3E}">
        <p14:creationId xmlns:p14="http://schemas.microsoft.com/office/powerpoint/2010/main" val="2808944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AFFA-2C24-EC5C-13E1-B236132ECF6D}"/>
              </a:ext>
            </a:extLst>
          </p:cNvPr>
          <p:cNvSpPr>
            <a:spLocks noGrp="1"/>
          </p:cNvSpPr>
          <p:nvPr>
            <p:ph type="title"/>
          </p:nvPr>
        </p:nvSpPr>
        <p:spPr/>
        <p:txBody>
          <a:bodyPr/>
          <a:lstStyle/>
          <a:p>
            <a:r>
              <a:rPr lang="en-GB" dirty="0"/>
              <a:t>What is SIEM?</a:t>
            </a:r>
          </a:p>
        </p:txBody>
      </p:sp>
      <p:sp>
        <p:nvSpPr>
          <p:cNvPr id="3" name="Content Placeholder 2">
            <a:extLst>
              <a:ext uri="{FF2B5EF4-FFF2-40B4-BE49-F238E27FC236}">
                <a16:creationId xmlns:a16="http://schemas.microsoft.com/office/drawing/2014/main" id="{E5380E9A-3E4A-31AC-2139-EB8AFD69D83E}"/>
              </a:ext>
            </a:extLst>
          </p:cNvPr>
          <p:cNvSpPr>
            <a:spLocks noGrp="1"/>
          </p:cNvSpPr>
          <p:nvPr>
            <p:ph idx="1"/>
          </p:nvPr>
        </p:nvSpPr>
        <p:spPr/>
        <p:txBody>
          <a:bodyPr/>
          <a:lstStyle/>
          <a:p>
            <a:r>
              <a:rPr lang="en-US" dirty="0"/>
              <a:t>SIEM’s core functioning includes a range of tracking, logging, collection, and management of security data for compliance or auditing purposes, including operational capabilities such as reporting, data aggregation, security monitoring, and user activity monitoring</a:t>
            </a:r>
          </a:p>
          <a:p>
            <a:endParaRPr lang="en-GB" dirty="0"/>
          </a:p>
        </p:txBody>
      </p:sp>
    </p:spTree>
    <p:extLst>
      <p:ext uri="{BB962C8B-B14F-4D97-AF65-F5344CB8AC3E}">
        <p14:creationId xmlns:p14="http://schemas.microsoft.com/office/powerpoint/2010/main" val="913210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AFFA-2C24-EC5C-13E1-B236132ECF6D}"/>
              </a:ext>
            </a:extLst>
          </p:cNvPr>
          <p:cNvSpPr>
            <a:spLocks noGrp="1"/>
          </p:cNvSpPr>
          <p:nvPr>
            <p:ph type="title"/>
          </p:nvPr>
        </p:nvSpPr>
        <p:spPr/>
        <p:txBody>
          <a:bodyPr/>
          <a:lstStyle/>
          <a:p>
            <a:r>
              <a:rPr lang="en-US" dirty="0"/>
              <a:t>H</a:t>
            </a:r>
            <a:r>
              <a:rPr lang="en-GB" dirty="0"/>
              <a:t>ow does SIEM work?</a:t>
            </a:r>
          </a:p>
        </p:txBody>
      </p:sp>
      <p:sp>
        <p:nvSpPr>
          <p:cNvPr id="3" name="Content Placeholder 2">
            <a:extLst>
              <a:ext uri="{FF2B5EF4-FFF2-40B4-BE49-F238E27FC236}">
                <a16:creationId xmlns:a16="http://schemas.microsoft.com/office/drawing/2014/main" id="{E5380E9A-3E4A-31AC-2139-EB8AFD69D83E}"/>
              </a:ext>
            </a:extLst>
          </p:cNvPr>
          <p:cNvSpPr>
            <a:spLocks noGrp="1"/>
          </p:cNvSpPr>
          <p:nvPr>
            <p:ph idx="1"/>
          </p:nvPr>
        </p:nvSpPr>
        <p:spPr/>
        <p:txBody>
          <a:bodyPr vert="horz" lIns="91440" tIns="45720" rIns="91440" bIns="45720" rtlCol="0" anchor="t">
            <a:normAutofit fontScale="92500"/>
          </a:bodyPr>
          <a:lstStyle/>
          <a:p>
            <a:r>
              <a:rPr lang="en-US" dirty="0" err="1"/>
              <a:t>Organisations</a:t>
            </a:r>
            <a:r>
              <a:rPr lang="en-US" dirty="0"/>
              <a:t> can </a:t>
            </a:r>
            <a:r>
              <a:rPr lang="en-US" dirty="0" err="1"/>
              <a:t>utilise</a:t>
            </a:r>
            <a:r>
              <a:rPr lang="en-US" dirty="0"/>
              <a:t> SIEM software to monitor, audit, and re-engage with all of the logs that their systems generate, be it applications, devices, or home computers. This will alert them about any security issues before they occur instead of relying on responsive action. </a:t>
            </a:r>
          </a:p>
          <a:p>
            <a:r>
              <a:rPr lang="en-US" dirty="0"/>
              <a:t>SIEM software helps collect the data generated by various applications, network devices, and security systems such as host systems, networks, firewalls, and antivirus events, to name a few. It then brings all the information together into a single central place.  </a:t>
            </a:r>
          </a:p>
          <a:p>
            <a:r>
              <a:rPr lang="en-US" dirty="0"/>
              <a:t>For example, when SIEM identifies a threat, it generates an alert and notifies and flags the attack to appropriate stakeholders. SIEM’s custom dashboards also help reduce the time spent looking into false positives. </a:t>
            </a:r>
            <a:endParaRPr lang="en-GB" dirty="0"/>
          </a:p>
        </p:txBody>
      </p:sp>
    </p:spTree>
    <p:extLst>
      <p:ext uri="{BB962C8B-B14F-4D97-AF65-F5344CB8AC3E}">
        <p14:creationId xmlns:p14="http://schemas.microsoft.com/office/powerpoint/2010/main" val="132896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4148B-7220-ABDA-F2FF-47153AE0F3C8}"/>
              </a:ext>
            </a:extLst>
          </p:cNvPr>
          <p:cNvSpPr>
            <a:spLocks noGrp="1"/>
          </p:cNvSpPr>
          <p:nvPr>
            <p:ph type="title"/>
          </p:nvPr>
        </p:nvSpPr>
        <p:spPr/>
        <p:txBody>
          <a:bodyPr/>
          <a:lstStyle/>
          <a:p>
            <a:r>
              <a:rPr lang="en-US" dirty="0"/>
              <a:t>Understanding the Architecture of SIEM</a:t>
            </a:r>
            <a:endParaRPr lang="en-GB" dirty="0"/>
          </a:p>
        </p:txBody>
      </p:sp>
      <p:sp>
        <p:nvSpPr>
          <p:cNvPr id="3" name="Content Placeholder 2">
            <a:extLst>
              <a:ext uri="{FF2B5EF4-FFF2-40B4-BE49-F238E27FC236}">
                <a16:creationId xmlns:a16="http://schemas.microsoft.com/office/drawing/2014/main" id="{DF4EC0A9-8F24-710B-0FBB-7AD6FB997DD4}"/>
              </a:ext>
            </a:extLst>
          </p:cNvPr>
          <p:cNvSpPr>
            <a:spLocks noGrp="1"/>
          </p:cNvSpPr>
          <p:nvPr>
            <p:ph idx="1"/>
          </p:nvPr>
        </p:nvSpPr>
        <p:spPr/>
        <p:txBody>
          <a:bodyPr>
            <a:normAutofit lnSpcReduction="10000"/>
          </a:bodyPr>
          <a:lstStyle/>
          <a:p>
            <a:r>
              <a:rPr lang="en-US" dirty="0"/>
              <a:t>SIEM mainly refers to threat detection, prevention, and management. The goal of a SIEM platform is to provide real-time situational awareness. </a:t>
            </a:r>
          </a:p>
          <a:p>
            <a:pPr marL="0" indent="0">
              <a:buNone/>
            </a:pPr>
            <a:endParaRPr lang="en-US" dirty="0"/>
          </a:p>
          <a:p>
            <a:r>
              <a:rPr lang="en-US" dirty="0"/>
              <a:t>It enables an organization to detect and respond to attacks in a timely manner.  </a:t>
            </a:r>
          </a:p>
          <a:p>
            <a:endParaRPr lang="en-US" dirty="0"/>
          </a:p>
          <a:p>
            <a:r>
              <a:rPr lang="en-US" dirty="0"/>
              <a:t>Its architecture plays a crucial role to keep SIEM up and running smoothly. Basically, before SIEM is put into place, enough attention should be paid to its setup and technological aspects.</a:t>
            </a:r>
            <a:endParaRPr lang="en-GB" dirty="0"/>
          </a:p>
        </p:txBody>
      </p:sp>
    </p:spTree>
    <p:extLst>
      <p:ext uri="{BB962C8B-B14F-4D97-AF65-F5344CB8AC3E}">
        <p14:creationId xmlns:p14="http://schemas.microsoft.com/office/powerpoint/2010/main" val="1953307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4148B-7220-ABDA-F2FF-47153AE0F3C8}"/>
              </a:ext>
            </a:extLst>
          </p:cNvPr>
          <p:cNvSpPr>
            <a:spLocks noGrp="1"/>
          </p:cNvSpPr>
          <p:nvPr>
            <p:ph type="title"/>
          </p:nvPr>
        </p:nvSpPr>
        <p:spPr/>
        <p:txBody>
          <a:bodyPr/>
          <a:lstStyle/>
          <a:p>
            <a:r>
              <a:rPr lang="en-US" dirty="0"/>
              <a:t>Understanding the Architecture of SIEM</a:t>
            </a:r>
            <a:endParaRPr lang="en-GB" dirty="0"/>
          </a:p>
        </p:txBody>
      </p:sp>
      <p:pic>
        <p:nvPicPr>
          <p:cNvPr id="5" name="Content Placeholder 4">
            <a:extLst>
              <a:ext uri="{FF2B5EF4-FFF2-40B4-BE49-F238E27FC236}">
                <a16:creationId xmlns:a16="http://schemas.microsoft.com/office/drawing/2014/main" id="{C2C1FC08-BD45-FC5C-E42E-BC4CA59C03EF}"/>
              </a:ext>
            </a:extLst>
          </p:cNvPr>
          <p:cNvPicPr>
            <a:picLocks noGrp="1" noChangeAspect="1"/>
          </p:cNvPicPr>
          <p:nvPr>
            <p:ph idx="1"/>
          </p:nvPr>
        </p:nvPicPr>
        <p:blipFill>
          <a:blip r:embed="rId3"/>
          <a:stretch>
            <a:fillRect/>
          </a:stretch>
        </p:blipFill>
        <p:spPr>
          <a:xfrm>
            <a:off x="3728872" y="1825625"/>
            <a:ext cx="5077968" cy="4667250"/>
          </a:xfrm>
        </p:spPr>
      </p:pic>
    </p:spTree>
    <p:extLst>
      <p:ext uri="{BB962C8B-B14F-4D97-AF65-F5344CB8AC3E}">
        <p14:creationId xmlns:p14="http://schemas.microsoft.com/office/powerpoint/2010/main" val="2108886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5BC-8091-5DD0-1E44-26B72A65E0AA}"/>
              </a:ext>
            </a:extLst>
          </p:cNvPr>
          <p:cNvSpPr>
            <a:spLocks noGrp="1"/>
          </p:cNvSpPr>
          <p:nvPr>
            <p:ph type="title"/>
          </p:nvPr>
        </p:nvSpPr>
        <p:spPr/>
        <p:txBody>
          <a:bodyPr/>
          <a:lstStyle/>
          <a:p>
            <a:r>
              <a:rPr lang="en-US" dirty="0"/>
              <a:t>Understanding the Architecture of SIEM</a:t>
            </a:r>
            <a:endParaRPr lang="en-GB" dirty="0"/>
          </a:p>
        </p:txBody>
      </p:sp>
      <p:sp>
        <p:nvSpPr>
          <p:cNvPr id="3" name="Content Placeholder 2">
            <a:extLst>
              <a:ext uri="{FF2B5EF4-FFF2-40B4-BE49-F238E27FC236}">
                <a16:creationId xmlns:a16="http://schemas.microsoft.com/office/drawing/2014/main" id="{C23932DF-38DA-97DC-85F7-14C68B05C8C4}"/>
              </a:ext>
            </a:extLst>
          </p:cNvPr>
          <p:cNvSpPr>
            <a:spLocks noGrp="1"/>
          </p:cNvSpPr>
          <p:nvPr>
            <p:ph idx="1"/>
          </p:nvPr>
        </p:nvSpPr>
        <p:spPr/>
        <p:txBody>
          <a:bodyPr/>
          <a:lstStyle/>
          <a:p>
            <a:r>
              <a:rPr lang="en-GB" dirty="0"/>
              <a:t>1. Log management </a:t>
            </a:r>
          </a:p>
          <a:p>
            <a:r>
              <a:rPr lang="en-US" dirty="0"/>
              <a:t>SIEM collects data intelligently to provide a broad range of user-friendly information such as employee performance, company financial status, client patterns, and others. </a:t>
            </a:r>
          </a:p>
          <a:p>
            <a:r>
              <a:rPr lang="en-US" dirty="0"/>
              <a:t>This component is responsible for data collection, data management, and looking into previous data retention. As shown in the figure above, SIEM collects both event data as well as contextual data, including data from installed services, devices, network protocols, storage protocols, and streaming protocols</a:t>
            </a:r>
            <a:endParaRPr lang="en-GB" dirty="0"/>
          </a:p>
        </p:txBody>
      </p:sp>
    </p:spTree>
    <p:extLst>
      <p:ext uri="{BB962C8B-B14F-4D97-AF65-F5344CB8AC3E}">
        <p14:creationId xmlns:p14="http://schemas.microsoft.com/office/powerpoint/2010/main" val="1220853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5BC-8091-5DD0-1E44-26B72A65E0AA}"/>
              </a:ext>
            </a:extLst>
          </p:cNvPr>
          <p:cNvSpPr>
            <a:spLocks noGrp="1"/>
          </p:cNvSpPr>
          <p:nvPr>
            <p:ph type="title"/>
          </p:nvPr>
        </p:nvSpPr>
        <p:spPr/>
        <p:txBody>
          <a:bodyPr/>
          <a:lstStyle/>
          <a:p>
            <a:r>
              <a:rPr lang="en-US" dirty="0"/>
              <a:t>Understanding the Architecture of SIEM</a:t>
            </a:r>
            <a:endParaRPr lang="en-GB" dirty="0"/>
          </a:p>
        </p:txBody>
      </p:sp>
      <p:sp>
        <p:nvSpPr>
          <p:cNvPr id="3" name="Content Placeholder 2">
            <a:extLst>
              <a:ext uri="{FF2B5EF4-FFF2-40B4-BE49-F238E27FC236}">
                <a16:creationId xmlns:a16="http://schemas.microsoft.com/office/drawing/2014/main" id="{C23932DF-38DA-97DC-85F7-14C68B05C8C4}"/>
              </a:ext>
            </a:extLst>
          </p:cNvPr>
          <p:cNvSpPr>
            <a:spLocks noGrp="1"/>
          </p:cNvSpPr>
          <p:nvPr>
            <p:ph idx="1"/>
          </p:nvPr>
        </p:nvSpPr>
        <p:spPr/>
        <p:txBody>
          <a:bodyPr/>
          <a:lstStyle/>
          <a:p>
            <a:r>
              <a:rPr lang="en-GB" dirty="0"/>
              <a:t>2. Log normalisation</a:t>
            </a:r>
          </a:p>
          <a:p>
            <a:r>
              <a:rPr lang="en-US" dirty="0"/>
              <a:t>The figure above also makes it clear that SIEM obtains event and contextual data as an input, for which </a:t>
            </a:r>
            <a:r>
              <a:rPr lang="en-US" dirty="0" err="1"/>
              <a:t>normalisation</a:t>
            </a:r>
            <a:r>
              <a:rPr lang="en-US" dirty="0"/>
              <a:t> is critical. </a:t>
            </a:r>
          </a:p>
          <a:p>
            <a:r>
              <a:rPr lang="en-US" dirty="0"/>
              <a:t>What is important here is that the process of converting event data into the necessary security insights can be done by simply filtering and removing irrelevant or unwanted data from what is collected</a:t>
            </a:r>
          </a:p>
          <a:p>
            <a:r>
              <a:rPr lang="en-US" dirty="0"/>
              <a:t> Here, the main purpose is to get rid of useless and redundant data and retain only relevant data for future analysis</a:t>
            </a:r>
            <a:endParaRPr lang="en-GB" dirty="0"/>
          </a:p>
        </p:txBody>
      </p:sp>
    </p:spTree>
    <p:extLst>
      <p:ext uri="{BB962C8B-B14F-4D97-AF65-F5344CB8AC3E}">
        <p14:creationId xmlns:p14="http://schemas.microsoft.com/office/powerpoint/2010/main" val="291592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a:xfrm>
            <a:off x="838200" y="322262"/>
            <a:ext cx="10515600" cy="1325563"/>
          </a:xfrm>
        </p:spPr>
        <p:txBody>
          <a:bodyPr/>
          <a:lstStyle/>
          <a:p>
            <a:r>
              <a:rPr lang="en-GB" dirty="0"/>
              <a:t> Week 3 - Recap Session (10 Mins)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vert="horz" lIns="91440" tIns="45720" rIns="91440" bIns="45720" rtlCol="0" anchor="t">
            <a:normAutofit fontScale="77500" lnSpcReduction="20000"/>
          </a:bodyPr>
          <a:lstStyle/>
          <a:p>
            <a:r>
              <a:rPr lang="en-GB" sz="2400" dirty="0"/>
              <a:t>What is a vulnerability?</a:t>
            </a:r>
          </a:p>
          <a:p>
            <a:endParaRPr lang="en-GB" sz="2400" dirty="0"/>
          </a:p>
          <a:p>
            <a:r>
              <a:rPr lang="en-GB" sz="2400" dirty="0"/>
              <a:t>What is a threat?</a:t>
            </a:r>
            <a:endParaRPr lang="en-GB" sz="2400" dirty="0">
              <a:cs typeface="Calibri"/>
            </a:endParaRPr>
          </a:p>
          <a:p>
            <a:endParaRPr lang="en-GB" sz="2400" dirty="0"/>
          </a:p>
          <a:p>
            <a:r>
              <a:rPr lang="en-GB" sz="2400" dirty="0"/>
              <a:t>What are Indicators of Compromise?</a:t>
            </a:r>
            <a:endParaRPr lang="en-GB" sz="2400" dirty="0">
              <a:cs typeface="Calibri"/>
            </a:endParaRPr>
          </a:p>
          <a:p>
            <a:endParaRPr lang="en-GB" sz="2400" dirty="0"/>
          </a:p>
          <a:p>
            <a:r>
              <a:rPr lang="en-GB" sz="2400" dirty="0"/>
              <a:t>What are security events?</a:t>
            </a:r>
            <a:endParaRPr lang="en-GB" sz="2400" dirty="0">
              <a:cs typeface="Calibri"/>
            </a:endParaRPr>
          </a:p>
          <a:p>
            <a:endParaRPr lang="en-GB" sz="2400" dirty="0">
              <a:cs typeface="Calibri"/>
            </a:endParaRPr>
          </a:p>
          <a:p>
            <a:r>
              <a:rPr lang="en-GB" sz="2400" dirty="0">
                <a:cs typeface="Calibri"/>
              </a:rPr>
              <a:t>What are security incidents?</a:t>
            </a:r>
          </a:p>
          <a:p>
            <a:endParaRPr lang="en-GB" sz="2400" dirty="0"/>
          </a:p>
          <a:p>
            <a:r>
              <a:rPr lang="en-GB" sz="2400" dirty="0"/>
              <a:t>What is a Threat Actor?</a:t>
            </a:r>
          </a:p>
          <a:p>
            <a:endParaRPr lang="en-GB" sz="2400" dirty="0"/>
          </a:p>
          <a:p>
            <a:r>
              <a:rPr lang="en-GB" sz="2400" dirty="0">
                <a:cs typeface="Calibri"/>
              </a:rPr>
              <a:t>What is a Threat Vector?</a:t>
            </a:r>
          </a:p>
          <a:p>
            <a:endParaRPr lang="en-GB" dirty="0"/>
          </a:p>
          <a:p>
            <a:pPr marL="0" indent="0" algn="ctr">
              <a:buNone/>
            </a:pPr>
            <a:endParaRPr lang="en-GB" sz="8800" dirty="0"/>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3082" y="1436157"/>
            <a:ext cx="4705623" cy="4692062"/>
          </a:xfrm>
          <a:prstGeom prst="rect">
            <a:avLst/>
          </a:prstGeom>
        </p:spPr>
      </p:pic>
    </p:spTree>
    <p:extLst>
      <p:ext uri="{BB962C8B-B14F-4D97-AF65-F5344CB8AC3E}">
        <p14:creationId xmlns:p14="http://schemas.microsoft.com/office/powerpoint/2010/main" val="4056027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5BC-8091-5DD0-1E44-26B72A65E0AA}"/>
              </a:ext>
            </a:extLst>
          </p:cNvPr>
          <p:cNvSpPr>
            <a:spLocks noGrp="1"/>
          </p:cNvSpPr>
          <p:nvPr>
            <p:ph type="title"/>
          </p:nvPr>
        </p:nvSpPr>
        <p:spPr/>
        <p:txBody>
          <a:bodyPr/>
          <a:lstStyle/>
          <a:p>
            <a:r>
              <a:rPr lang="en-US" dirty="0"/>
              <a:t>Understanding the Architecture of SIEM</a:t>
            </a:r>
            <a:endParaRPr lang="en-GB" dirty="0"/>
          </a:p>
        </p:txBody>
      </p:sp>
      <p:sp>
        <p:nvSpPr>
          <p:cNvPr id="3" name="Content Placeholder 2">
            <a:extLst>
              <a:ext uri="{FF2B5EF4-FFF2-40B4-BE49-F238E27FC236}">
                <a16:creationId xmlns:a16="http://schemas.microsoft.com/office/drawing/2014/main" id="{C23932DF-38DA-97DC-85F7-14C68B05C8C4}"/>
              </a:ext>
            </a:extLst>
          </p:cNvPr>
          <p:cNvSpPr>
            <a:spLocks noGrp="1"/>
          </p:cNvSpPr>
          <p:nvPr>
            <p:ph idx="1"/>
          </p:nvPr>
        </p:nvSpPr>
        <p:spPr/>
        <p:txBody>
          <a:bodyPr/>
          <a:lstStyle/>
          <a:p>
            <a:r>
              <a:rPr lang="en-GB" dirty="0"/>
              <a:t>3. Sources of logs</a:t>
            </a:r>
          </a:p>
          <a:p>
            <a:r>
              <a:rPr lang="en-US" dirty="0"/>
              <a:t>To have a clear concept of how logs are being embedded inside the SIEM </a:t>
            </a:r>
            <a:r>
              <a:rPr lang="en-US" dirty="0" err="1"/>
              <a:t>organisation</a:t>
            </a:r>
            <a:r>
              <a:rPr lang="en-US" dirty="0"/>
              <a:t>, need to look into the process of collecting, combining, and </a:t>
            </a:r>
            <a:r>
              <a:rPr lang="en-US" dirty="0" err="1"/>
              <a:t>analysing</a:t>
            </a:r>
            <a:r>
              <a:rPr lang="en-US" dirty="0"/>
              <a:t> internal logs. </a:t>
            </a:r>
          </a:p>
          <a:p>
            <a:r>
              <a:rPr lang="en-US" dirty="0"/>
              <a:t>These logs can be extracted from different systems such as networking applications, security systems, or cloud-based systems. Basically, this component focuses on the sources of data and where it is being transported</a:t>
            </a:r>
            <a:endParaRPr lang="en-GB" dirty="0"/>
          </a:p>
          <a:p>
            <a:endParaRPr lang="en-GB" dirty="0"/>
          </a:p>
        </p:txBody>
      </p:sp>
    </p:spTree>
    <p:extLst>
      <p:ext uri="{BB962C8B-B14F-4D97-AF65-F5344CB8AC3E}">
        <p14:creationId xmlns:p14="http://schemas.microsoft.com/office/powerpoint/2010/main" val="185181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5BC-8091-5DD0-1E44-26B72A65E0AA}"/>
              </a:ext>
            </a:extLst>
          </p:cNvPr>
          <p:cNvSpPr>
            <a:spLocks noGrp="1"/>
          </p:cNvSpPr>
          <p:nvPr>
            <p:ph type="title"/>
          </p:nvPr>
        </p:nvSpPr>
        <p:spPr/>
        <p:txBody>
          <a:bodyPr/>
          <a:lstStyle/>
          <a:p>
            <a:r>
              <a:rPr lang="en-US" dirty="0"/>
              <a:t>Understanding the Architecture of SIEM</a:t>
            </a:r>
            <a:endParaRPr lang="en-GB" dirty="0"/>
          </a:p>
        </p:txBody>
      </p:sp>
      <p:sp>
        <p:nvSpPr>
          <p:cNvPr id="3" name="Content Placeholder 2">
            <a:extLst>
              <a:ext uri="{FF2B5EF4-FFF2-40B4-BE49-F238E27FC236}">
                <a16:creationId xmlns:a16="http://schemas.microsoft.com/office/drawing/2014/main" id="{C23932DF-38DA-97DC-85F7-14C68B05C8C4}"/>
              </a:ext>
            </a:extLst>
          </p:cNvPr>
          <p:cNvSpPr>
            <a:spLocks noGrp="1"/>
          </p:cNvSpPr>
          <p:nvPr>
            <p:ph idx="1"/>
          </p:nvPr>
        </p:nvSpPr>
        <p:spPr/>
        <p:txBody>
          <a:bodyPr/>
          <a:lstStyle/>
          <a:p>
            <a:r>
              <a:rPr lang="en-US" dirty="0"/>
              <a:t>4. Hosting &amp; reporting of SIEM </a:t>
            </a:r>
          </a:p>
          <a:p>
            <a:endParaRPr lang="en-US" dirty="0"/>
          </a:p>
          <a:p>
            <a:r>
              <a:rPr lang="en-US" dirty="0"/>
              <a:t>Different models are available for hosting SIEM, such as self-host, cloud-host, and hybrid-host. </a:t>
            </a:r>
          </a:p>
          <a:p>
            <a:endParaRPr lang="en-US" dirty="0"/>
          </a:p>
          <a:p>
            <a:r>
              <a:rPr lang="en-US" dirty="0"/>
              <a:t>SIEM identifies and reports irregular or malicious activities on the basis of the available logs</a:t>
            </a:r>
            <a:endParaRPr lang="en-GB" dirty="0"/>
          </a:p>
        </p:txBody>
      </p:sp>
    </p:spTree>
    <p:extLst>
      <p:ext uri="{BB962C8B-B14F-4D97-AF65-F5344CB8AC3E}">
        <p14:creationId xmlns:p14="http://schemas.microsoft.com/office/powerpoint/2010/main" val="1351732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5BC-8091-5DD0-1E44-26B72A65E0AA}"/>
              </a:ext>
            </a:extLst>
          </p:cNvPr>
          <p:cNvSpPr>
            <a:spLocks noGrp="1"/>
          </p:cNvSpPr>
          <p:nvPr>
            <p:ph type="title"/>
          </p:nvPr>
        </p:nvSpPr>
        <p:spPr/>
        <p:txBody>
          <a:bodyPr/>
          <a:lstStyle/>
          <a:p>
            <a:r>
              <a:rPr lang="en-US" dirty="0"/>
              <a:t>Understanding the Architecture of SIEM</a:t>
            </a:r>
            <a:endParaRPr lang="en-GB" dirty="0"/>
          </a:p>
        </p:txBody>
      </p:sp>
      <p:sp>
        <p:nvSpPr>
          <p:cNvPr id="3" name="Content Placeholder 2">
            <a:extLst>
              <a:ext uri="{FF2B5EF4-FFF2-40B4-BE49-F238E27FC236}">
                <a16:creationId xmlns:a16="http://schemas.microsoft.com/office/drawing/2014/main" id="{C23932DF-38DA-97DC-85F7-14C68B05C8C4}"/>
              </a:ext>
            </a:extLst>
          </p:cNvPr>
          <p:cNvSpPr>
            <a:spLocks noGrp="1"/>
          </p:cNvSpPr>
          <p:nvPr>
            <p:ph idx="1"/>
          </p:nvPr>
        </p:nvSpPr>
        <p:spPr/>
        <p:txBody>
          <a:bodyPr/>
          <a:lstStyle/>
          <a:p>
            <a:r>
              <a:rPr lang="en-GB" dirty="0"/>
              <a:t>5. Real-time monitoring</a:t>
            </a:r>
          </a:p>
          <a:p>
            <a:endParaRPr lang="en-GB" dirty="0"/>
          </a:p>
          <a:p>
            <a:r>
              <a:rPr lang="en-US" dirty="0"/>
              <a:t>Data breaches are one of the biggest concerns of businesses today. SIEM provides a real-time monitoring solution that not only helps detect malicious attacks but also pinpoints their origins, predicts threats, and takes required actions to prevent potential data leaks</a:t>
            </a:r>
            <a:endParaRPr lang="en-GB" dirty="0"/>
          </a:p>
        </p:txBody>
      </p:sp>
    </p:spTree>
    <p:extLst>
      <p:ext uri="{BB962C8B-B14F-4D97-AF65-F5344CB8AC3E}">
        <p14:creationId xmlns:p14="http://schemas.microsoft.com/office/powerpoint/2010/main" val="3901804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BD56-FC36-0B0E-869D-A1D77E1C6166}"/>
              </a:ext>
            </a:extLst>
          </p:cNvPr>
          <p:cNvSpPr>
            <a:spLocks noGrp="1"/>
          </p:cNvSpPr>
          <p:nvPr>
            <p:ph type="title"/>
          </p:nvPr>
        </p:nvSpPr>
        <p:spPr/>
        <p:txBody>
          <a:bodyPr/>
          <a:lstStyle/>
          <a:p>
            <a:r>
              <a:rPr lang="en-US" dirty="0"/>
              <a:t>What is ITIL?</a:t>
            </a:r>
            <a:endParaRPr lang="en-GB" dirty="0"/>
          </a:p>
        </p:txBody>
      </p:sp>
      <p:sp>
        <p:nvSpPr>
          <p:cNvPr id="3" name="Content Placeholder 2">
            <a:extLst>
              <a:ext uri="{FF2B5EF4-FFF2-40B4-BE49-F238E27FC236}">
                <a16:creationId xmlns:a16="http://schemas.microsoft.com/office/drawing/2014/main" id="{AA34E505-3A8E-C870-7FEB-E48C1D7C4BAE}"/>
              </a:ext>
            </a:extLst>
          </p:cNvPr>
          <p:cNvSpPr>
            <a:spLocks noGrp="1"/>
          </p:cNvSpPr>
          <p:nvPr>
            <p:ph idx="1"/>
          </p:nvPr>
        </p:nvSpPr>
        <p:spPr/>
        <p:txBody>
          <a:bodyPr/>
          <a:lstStyle/>
          <a:p>
            <a:r>
              <a:rPr lang="en-US" dirty="0"/>
              <a:t>The IT Infrastructure Library (ITIL) is an IT service management framework that outlines best practices for delivering IT services.</a:t>
            </a:r>
          </a:p>
          <a:p>
            <a:endParaRPr lang="en-US" dirty="0"/>
          </a:p>
          <a:p>
            <a:r>
              <a:rPr lang="en-US" dirty="0"/>
              <a:t>ITIL’s systematic approach to IT service management (ITSM) can help businesses manage risk, strengthen customer relations, establish cost-effective practices, and build a stable IT environment that allows for growth, scale, and change.</a:t>
            </a:r>
            <a:endParaRPr lang="en-GB" dirty="0"/>
          </a:p>
        </p:txBody>
      </p:sp>
    </p:spTree>
    <p:extLst>
      <p:ext uri="{BB962C8B-B14F-4D97-AF65-F5344CB8AC3E}">
        <p14:creationId xmlns:p14="http://schemas.microsoft.com/office/powerpoint/2010/main" val="915623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C2D3-AFE6-FB59-5F99-984FCA71B5B7}"/>
              </a:ext>
            </a:extLst>
          </p:cNvPr>
          <p:cNvSpPr>
            <a:spLocks noGrp="1"/>
          </p:cNvSpPr>
          <p:nvPr>
            <p:ph type="title"/>
          </p:nvPr>
        </p:nvSpPr>
        <p:spPr/>
        <p:txBody>
          <a:bodyPr/>
          <a:lstStyle/>
          <a:p>
            <a:r>
              <a:rPr lang="en-US" dirty="0"/>
              <a:t>SIEM and ITIL together</a:t>
            </a:r>
            <a:endParaRPr lang="en-GB" dirty="0"/>
          </a:p>
        </p:txBody>
      </p:sp>
      <p:sp>
        <p:nvSpPr>
          <p:cNvPr id="3" name="Content Placeholder 2">
            <a:extLst>
              <a:ext uri="{FF2B5EF4-FFF2-40B4-BE49-F238E27FC236}">
                <a16:creationId xmlns:a16="http://schemas.microsoft.com/office/drawing/2014/main" id="{D79DB171-E525-DB7F-30A6-E118BB50F59C}"/>
              </a:ext>
            </a:extLst>
          </p:cNvPr>
          <p:cNvSpPr>
            <a:spLocks noGrp="1"/>
          </p:cNvSpPr>
          <p:nvPr>
            <p:ph idx="1"/>
          </p:nvPr>
        </p:nvSpPr>
        <p:spPr/>
        <p:txBody>
          <a:bodyPr/>
          <a:lstStyle/>
          <a:p>
            <a:r>
              <a:rPr lang="en-US" dirty="0"/>
              <a:t>Security is a discovery-based service for the most part, classically, driven by audit to discover issues to drive workload, since security issues usually do not directly make themselves known</a:t>
            </a:r>
          </a:p>
          <a:p>
            <a:r>
              <a:rPr lang="en-US" dirty="0"/>
              <a:t>ITIL is demand – driven. May include people calling the helpdesk to fix problems with their computers</a:t>
            </a:r>
          </a:p>
          <a:p>
            <a:r>
              <a:rPr lang="en-US" dirty="0"/>
              <a:t>This is not to say that security is without demand-driven aspects, e.g. password resets, requests to open firewall ports</a:t>
            </a:r>
            <a:endParaRPr lang="en-GB" dirty="0"/>
          </a:p>
        </p:txBody>
      </p:sp>
    </p:spTree>
    <p:extLst>
      <p:ext uri="{BB962C8B-B14F-4D97-AF65-F5344CB8AC3E}">
        <p14:creationId xmlns:p14="http://schemas.microsoft.com/office/powerpoint/2010/main" val="4118082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A50B-7775-7350-01A4-88E7EFE5D806}"/>
              </a:ext>
            </a:extLst>
          </p:cNvPr>
          <p:cNvSpPr>
            <a:spLocks noGrp="1"/>
          </p:cNvSpPr>
          <p:nvPr>
            <p:ph type="title"/>
          </p:nvPr>
        </p:nvSpPr>
        <p:spPr/>
        <p:txBody>
          <a:bodyPr/>
          <a:lstStyle/>
          <a:p>
            <a:r>
              <a:rPr lang="en-GB" dirty="0"/>
              <a:t>SIEM and ITIL together</a:t>
            </a:r>
          </a:p>
        </p:txBody>
      </p:sp>
      <p:sp>
        <p:nvSpPr>
          <p:cNvPr id="3" name="Content Placeholder 2">
            <a:extLst>
              <a:ext uri="{FF2B5EF4-FFF2-40B4-BE49-F238E27FC236}">
                <a16:creationId xmlns:a16="http://schemas.microsoft.com/office/drawing/2014/main" id="{E518AD65-7C43-0AF8-C7E3-79A070E9AD4E}"/>
              </a:ext>
            </a:extLst>
          </p:cNvPr>
          <p:cNvSpPr>
            <a:spLocks noGrp="1"/>
          </p:cNvSpPr>
          <p:nvPr>
            <p:ph idx="1"/>
          </p:nvPr>
        </p:nvSpPr>
        <p:spPr/>
        <p:txBody>
          <a:bodyPr/>
          <a:lstStyle/>
          <a:p>
            <a:r>
              <a:rPr lang="en-US" dirty="0"/>
              <a:t>SIEM will help to identify impacts of incidents on Confidentiality, Integrity and Availability (CIA)</a:t>
            </a:r>
          </a:p>
          <a:p>
            <a:endParaRPr lang="en-US" dirty="0"/>
          </a:p>
          <a:p>
            <a:r>
              <a:rPr lang="en-US" dirty="0"/>
              <a:t>ITIL alone will at the very least help to identify impact of incidents on Availability</a:t>
            </a:r>
          </a:p>
          <a:p>
            <a:endParaRPr lang="en-US" dirty="0"/>
          </a:p>
          <a:p>
            <a:r>
              <a:rPr lang="en-US" dirty="0"/>
              <a:t>Better integration is required between SIEM and ITIL</a:t>
            </a:r>
            <a:endParaRPr lang="en-GB" dirty="0"/>
          </a:p>
        </p:txBody>
      </p:sp>
    </p:spTree>
    <p:extLst>
      <p:ext uri="{BB962C8B-B14F-4D97-AF65-F5344CB8AC3E}">
        <p14:creationId xmlns:p14="http://schemas.microsoft.com/office/powerpoint/2010/main" val="2165528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B9C5-0F18-7F21-3A41-27633E49DB15}"/>
              </a:ext>
            </a:extLst>
          </p:cNvPr>
          <p:cNvSpPr>
            <a:spLocks noGrp="1"/>
          </p:cNvSpPr>
          <p:nvPr>
            <p:ph type="title"/>
          </p:nvPr>
        </p:nvSpPr>
        <p:spPr/>
        <p:txBody>
          <a:bodyPr/>
          <a:lstStyle/>
          <a:p>
            <a:r>
              <a:rPr lang="en-US" dirty="0"/>
              <a:t>ITIL</a:t>
            </a:r>
            <a:endParaRPr lang="en-GB" dirty="0"/>
          </a:p>
        </p:txBody>
      </p:sp>
      <p:sp>
        <p:nvSpPr>
          <p:cNvPr id="3" name="Content Placeholder 2">
            <a:extLst>
              <a:ext uri="{FF2B5EF4-FFF2-40B4-BE49-F238E27FC236}">
                <a16:creationId xmlns:a16="http://schemas.microsoft.com/office/drawing/2014/main" id="{E49EE351-D2FC-8520-300C-88F64CC6270F}"/>
              </a:ext>
            </a:extLst>
          </p:cNvPr>
          <p:cNvSpPr>
            <a:spLocks noGrp="1"/>
          </p:cNvSpPr>
          <p:nvPr>
            <p:ph idx="1"/>
          </p:nvPr>
        </p:nvSpPr>
        <p:spPr/>
        <p:txBody>
          <a:bodyPr/>
          <a:lstStyle/>
          <a:p>
            <a:r>
              <a:rPr lang="en-US" dirty="0"/>
              <a:t>It is important to </a:t>
            </a:r>
            <a:r>
              <a:rPr lang="en-US" dirty="0" err="1"/>
              <a:t>recognise</a:t>
            </a:r>
            <a:r>
              <a:rPr lang="en-US" dirty="0"/>
              <a:t> that ITIL, although not a cyber security specific tool, is used extensively in </a:t>
            </a:r>
            <a:r>
              <a:rPr lang="en-US" dirty="0" err="1"/>
              <a:t>organisations</a:t>
            </a:r>
            <a:r>
              <a:rPr lang="en-US" dirty="0"/>
              <a:t> and in major incidents</a:t>
            </a:r>
          </a:p>
          <a:p>
            <a:r>
              <a:rPr lang="en-GB" dirty="0"/>
              <a:t>Although, at present, there is no defined inter-relationship between SIEM and ITIL, both of these may be in use in organisations. It is about how relevant incidents via ITIL may be informed to a Security Team</a:t>
            </a:r>
          </a:p>
          <a:p>
            <a:r>
              <a:rPr lang="en-GB" dirty="0"/>
              <a:t>The technical staff working via the ITIL process could maybe inform cyber security staff of any security related incidents</a:t>
            </a:r>
            <a:endParaRPr lang="en-US" dirty="0"/>
          </a:p>
        </p:txBody>
      </p:sp>
    </p:spTree>
    <p:extLst>
      <p:ext uri="{BB962C8B-B14F-4D97-AF65-F5344CB8AC3E}">
        <p14:creationId xmlns:p14="http://schemas.microsoft.com/office/powerpoint/2010/main" val="520378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2B0F-221B-4509-BDA1-E703AEB526D2}"/>
              </a:ext>
            </a:extLst>
          </p:cNvPr>
          <p:cNvSpPr>
            <a:spLocks noGrp="1"/>
          </p:cNvSpPr>
          <p:nvPr>
            <p:ph type="title"/>
          </p:nvPr>
        </p:nvSpPr>
        <p:spPr/>
        <p:txBody>
          <a:bodyPr/>
          <a:lstStyle/>
          <a:p>
            <a:r>
              <a:rPr lang="en-GB" dirty="0"/>
              <a:t>Research Task   (60 minutes)</a:t>
            </a:r>
          </a:p>
        </p:txBody>
      </p:sp>
      <p:sp>
        <p:nvSpPr>
          <p:cNvPr id="6" name="Content Placeholder 5">
            <a:extLst>
              <a:ext uri="{FF2B5EF4-FFF2-40B4-BE49-F238E27FC236}">
                <a16:creationId xmlns:a16="http://schemas.microsoft.com/office/drawing/2014/main" id="{FD17F2FB-5972-4546-B191-D3E418F11379}"/>
              </a:ext>
            </a:extLst>
          </p:cNvPr>
          <p:cNvSpPr>
            <a:spLocks noGrp="1"/>
          </p:cNvSpPr>
          <p:nvPr>
            <p:ph idx="1"/>
          </p:nvPr>
        </p:nvSpPr>
        <p:spPr>
          <a:xfrm>
            <a:off x="838200" y="1911531"/>
            <a:ext cx="6739393" cy="4032069"/>
          </a:xfrm>
        </p:spPr>
        <p:txBody>
          <a:bodyPr>
            <a:normAutofit fontScale="92500"/>
          </a:bodyPr>
          <a:lstStyle/>
          <a:p>
            <a:pPr marL="0" indent="0">
              <a:buNone/>
            </a:pPr>
            <a:r>
              <a:rPr lang="en-US" dirty="0"/>
              <a:t>SolarWinds (also known as the </a:t>
            </a:r>
            <a:r>
              <a:rPr lang="en-US" dirty="0" err="1"/>
              <a:t>Solorigate</a:t>
            </a:r>
            <a:r>
              <a:rPr lang="en-US" dirty="0"/>
              <a:t> Attack)</a:t>
            </a:r>
            <a:endParaRPr lang="en-GB" i="1" dirty="0">
              <a:solidFill>
                <a:schemeClr val="bg1">
                  <a:lumMod val="50000"/>
                </a:schemeClr>
              </a:solidFill>
            </a:endParaRPr>
          </a:p>
          <a:p>
            <a:r>
              <a:rPr lang="en-US" i="1" dirty="0">
                <a:solidFill>
                  <a:schemeClr val="bg1">
                    <a:lumMod val="50000"/>
                  </a:schemeClr>
                </a:solidFill>
              </a:rPr>
              <a:t>SolarWinds hackers managed to breach the United States and its many government agencies, dozens of top businesses, think-tanks and more</a:t>
            </a:r>
            <a:endParaRPr lang="en-GB" i="1" dirty="0">
              <a:solidFill>
                <a:schemeClr val="bg1">
                  <a:lumMod val="50000"/>
                </a:schemeClr>
              </a:solidFill>
            </a:endParaRPr>
          </a:p>
          <a:p>
            <a:r>
              <a:rPr lang="en-GB" i="1" dirty="0">
                <a:solidFill>
                  <a:schemeClr val="bg1">
                    <a:lumMod val="50000"/>
                  </a:schemeClr>
                </a:solidFill>
              </a:rPr>
              <a:t>What were the lessons learned?</a:t>
            </a:r>
          </a:p>
          <a:p>
            <a:r>
              <a:rPr lang="en-GB" i="1" dirty="0">
                <a:solidFill>
                  <a:schemeClr val="bg1">
                    <a:lumMod val="50000"/>
                  </a:schemeClr>
                </a:solidFill>
              </a:rPr>
              <a:t>What were the attack timelines?</a:t>
            </a:r>
          </a:p>
          <a:p>
            <a:endParaRPr lang="en-GB" i="1" dirty="0">
              <a:solidFill>
                <a:schemeClr val="bg1">
                  <a:lumMod val="50000"/>
                </a:schemeClr>
              </a:solidFill>
            </a:endParaRPr>
          </a:p>
          <a:p>
            <a:r>
              <a:rPr lang="en-GB" i="1" dirty="0">
                <a:solidFill>
                  <a:schemeClr val="bg1">
                    <a:lumMod val="50000"/>
                  </a:schemeClr>
                </a:solidFill>
              </a:rPr>
              <a:t>Prepare for a presentation</a:t>
            </a:r>
          </a:p>
        </p:txBody>
      </p:sp>
      <p:pic>
        <p:nvPicPr>
          <p:cNvPr id="7" name="Picture 6">
            <a:extLst>
              <a:ext uri="{FF2B5EF4-FFF2-40B4-BE49-F238E27FC236}">
                <a16:creationId xmlns:a16="http://schemas.microsoft.com/office/drawing/2014/main" id="{7A2D5806-6240-4731-80DC-7BAAD66A7585}"/>
              </a:ext>
            </a:extLst>
          </p:cNvPr>
          <p:cNvPicPr>
            <a:picLocks noChangeAspect="1"/>
          </p:cNvPicPr>
          <p:nvPr/>
        </p:nvPicPr>
        <p:blipFill>
          <a:blip r:embed="rId3"/>
          <a:stretch>
            <a:fillRect/>
          </a:stretch>
        </p:blipFill>
        <p:spPr>
          <a:xfrm>
            <a:off x="7485480" y="1524988"/>
            <a:ext cx="4706520" cy="4706520"/>
          </a:xfrm>
          <a:prstGeom prst="rect">
            <a:avLst/>
          </a:prstGeom>
        </p:spPr>
      </p:pic>
    </p:spTree>
    <p:extLst>
      <p:ext uri="{BB962C8B-B14F-4D97-AF65-F5344CB8AC3E}">
        <p14:creationId xmlns:p14="http://schemas.microsoft.com/office/powerpoint/2010/main" val="21417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300" dirty="0">
                <a:solidFill>
                  <a:prstClr val="white"/>
                </a:solidFill>
                <a:latin typeface="EuroStyle" panose="02027200000000000000" pitchFamily="18" charset="0"/>
              </a:rPr>
              <a:t>I</a:t>
            </a:r>
            <a:r>
              <a:rPr lang="en-GB" sz="4400" b="1" spc="300" dirty="0" err="1">
                <a:solidFill>
                  <a:prstClr val="white"/>
                </a:solidFill>
                <a:latin typeface="EuroStyle" panose="02027200000000000000" pitchFamily="18" charset="0"/>
              </a:rPr>
              <a:t>ncident</a:t>
            </a:r>
            <a:r>
              <a:rPr lang="en-GB" sz="4400" b="1" spc="300" dirty="0">
                <a:solidFill>
                  <a:prstClr val="white"/>
                </a:solidFill>
                <a:latin typeface="EuroStyle" panose="02027200000000000000" pitchFamily="18" charset="0"/>
              </a:rPr>
              <a:t> Response</a:t>
            </a:r>
            <a:endPar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FFC000"/>
                </a:solidFill>
                <a:effectLst/>
                <a:uLnTx/>
                <a:uFillTx/>
                <a:latin typeface="EuroStyle" panose="02027200000000000000" pitchFamily="18" charset="0"/>
                <a:ea typeface="+mn-ea"/>
                <a:cs typeface="+mn-cs"/>
              </a:rPr>
              <a:t>Tuesday</a:t>
            </a:r>
            <a:endParaRPr kumimoji="0" lang="en-GB" sz="1800" b="1" i="0" u="none" strike="noStrike" kern="1200" cap="none" spc="300" normalizeH="0" baseline="0" noProof="0">
              <a:ln>
                <a:noFill/>
              </a:ln>
              <a:solidFill>
                <a:srgbClr val="FFC000"/>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8133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Wednesday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Thursday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3799275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5AF3-286A-F723-8CAD-8F152FBAEAB2}"/>
              </a:ext>
            </a:extLst>
          </p:cNvPr>
          <p:cNvSpPr>
            <a:spLocks noGrp="1"/>
          </p:cNvSpPr>
          <p:nvPr>
            <p:ph type="title"/>
          </p:nvPr>
        </p:nvSpPr>
        <p:spPr>
          <a:xfrm>
            <a:off x="839788" y="365125"/>
            <a:ext cx="10515600" cy="1325563"/>
          </a:xfrm>
        </p:spPr>
        <p:txBody>
          <a:bodyPr anchor="ctr">
            <a:normAutofit/>
          </a:bodyPr>
          <a:lstStyle/>
          <a:p>
            <a:r>
              <a:rPr lang="en-US" dirty="0"/>
              <a:t>The 4 stages of a major incident in ITIL</a:t>
            </a:r>
            <a:endParaRPr lang="en-GB" dirty="0"/>
          </a:p>
        </p:txBody>
      </p:sp>
      <p:sp>
        <p:nvSpPr>
          <p:cNvPr id="15" name="Text Placeholder 2">
            <a:extLst>
              <a:ext uri="{FF2B5EF4-FFF2-40B4-BE49-F238E27FC236}">
                <a16:creationId xmlns:a16="http://schemas.microsoft.com/office/drawing/2014/main" id="{DA70FC5C-3ACE-6234-F287-8F5D82110F86}"/>
              </a:ext>
            </a:extLst>
          </p:cNvPr>
          <p:cNvSpPr>
            <a:spLocks noGrp="1"/>
          </p:cNvSpPr>
          <p:nvPr>
            <p:ph type="body" idx="1"/>
          </p:nvPr>
        </p:nvSpPr>
        <p:spPr>
          <a:xfrm>
            <a:off x="839788" y="1681163"/>
            <a:ext cx="5157787" cy="823912"/>
          </a:xfrm>
        </p:spPr>
        <p:txBody>
          <a:bodyPr/>
          <a:lstStyle/>
          <a:p>
            <a:r>
              <a:rPr lang="en-US" dirty="0"/>
              <a:t>                                                   </a:t>
            </a:r>
          </a:p>
        </p:txBody>
      </p:sp>
      <p:sp>
        <p:nvSpPr>
          <p:cNvPr id="10" name="Text Placeholder 3">
            <a:extLst>
              <a:ext uri="{FF2B5EF4-FFF2-40B4-BE49-F238E27FC236}">
                <a16:creationId xmlns:a16="http://schemas.microsoft.com/office/drawing/2014/main" id="{2416F525-5088-3DD1-F142-2D945090F964}"/>
              </a:ext>
            </a:extLst>
          </p:cNvPr>
          <p:cNvSpPr>
            <a:spLocks noGrp="1"/>
          </p:cNvSpPr>
          <p:nvPr>
            <p:ph sz="half" idx="2"/>
          </p:nvPr>
        </p:nvSpPr>
        <p:spPr>
          <a:xfrm>
            <a:off x="839788" y="2505075"/>
            <a:ext cx="5157787" cy="3684588"/>
          </a:xfrm>
        </p:spPr>
        <p:txBody>
          <a:bodyPr>
            <a:normAutofit/>
          </a:bodyPr>
          <a:lstStyle/>
          <a:p>
            <a:r>
              <a:rPr lang="en-US" dirty="0"/>
              <a:t>Identification</a:t>
            </a:r>
          </a:p>
          <a:p>
            <a:endParaRPr lang="en-US" dirty="0"/>
          </a:p>
          <a:p>
            <a:r>
              <a:rPr lang="en-US" dirty="0"/>
              <a:t>Containment</a:t>
            </a:r>
          </a:p>
          <a:p>
            <a:endParaRPr lang="en-US" dirty="0"/>
          </a:p>
          <a:p>
            <a:r>
              <a:rPr lang="en-US" dirty="0"/>
              <a:t>Resolution</a:t>
            </a:r>
          </a:p>
          <a:p>
            <a:endParaRPr lang="en-US" dirty="0"/>
          </a:p>
          <a:p>
            <a:r>
              <a:rPr lang="en-US" dirty="0"/>
              <a:t>Maintenance</a:t>
            </a:r>
          </a:p>
        </p:txBody>
      </p:sp>
      <p:sp>
        <p:nvSpPr>
          <p:cNvPr id="17" name="Text Placeholder 4">
            <a:extLst>
              <a:ext uri="{FF2B5EF4-FFF2-40B4-BE49-F238E27FC236}">
                <a16:creationId xmlns:a16="http://schemas.microsoft.com/office/drawing/2014/main" id="{572E9BDF-61A4-CBDD-A36D-5DE5C9DA0782}"/>
              </a:ext>
            </a:extLst>
          </p:cNvPr>
          <p:cNvSpPr>
            <a:spLocks noGrp="1"/>
          </p:cNvSpPr>
          <p:nvPr>
            <p:ph type="body" sz="quarter" idx="3"/>
          </p:nvPr>
        </p:nvSpPr>
        <p:spPr>
          <a:xfrm>
            <a:off x="6172200" y="1681163"/>
            <a:ext cx="5183188" cy="823912"/>
          </a:xfrm>
        </p:spPr>
        <p:txBody>
          <a:bodyPr/>
          <a:lstStyle/>
          <a:p>
            <a:r>
              <a:rPr lang="en-US" dirty="0"/>
              <a:t>                                                       </a:t>
            </a:r>
          </a:p>
        </p:txBody>
      </p:sp>
      <p:pic>
        <p:nvPicPr>
          <p:cNvPr id="5" name="Content Placeholder 4">
            <a:extLst>
              <a:ext uri="{FF2B5EF4-FFF2-40B4-BE49-F238E27FC236}">
                <a16:creationId xmlns:a16="http://schemas.microsoft.com/office/drawing/2014/main" id="{138DBD04-E35E-FDA6-28AE-2925881A06C4}"/>
              </a:ext>
            </a:extLst>
          </p:cNvPr>
          <p:cNvPicPr>
            <a:picLocks noGrp="1" noChangeAspect="1"/>
          </p:cNvPicPr>
          <p:nvPr>
            <p:ph sz="quarter" idx="4"/>
          </p:nvPr>
        </p:nvPicPr>
        <p:blipFill>
          <a:blip r:embed="rId2"/>
          <a:stretch>
            <a:fillRect/>
          </a:stretch>
        </p:blipFill>
        <p:spPr>
          <a:xfrm>
            <a:off x="3519478" y="2852738"/>
            <a:ext cx="7835910" cy="2233235"/>
          </a:xfrm>
          <a:noFill/>
        </p:spPr>
      </p:pic>
    </p:spTree>
    <p:extLst>
      <p:ext uri="{BB962C8B-B14F-4D97-AF65-F5344CB8AC3E}">
        <p14:creationId xmlns:p14="http://schemas.microsoft.com/office/powerpoint/2010/main" val="88936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220E-2511-6F20-B6A6-74813B0E3A2E}"/>
              </a:ext>
            </a:extLst>
          </p:cNvPr>
          <p:cNvSpPr>
            <a:spLocks noGrp="1"/>
          </p:cNvSpPr>
          <p:nvPr>
            <p:ph type="title"/>
          </p:nvPr>
        </p:nvSpPr>
        <p:spPr/>
        <p:txBody>
          <a:bodyPr/>
          <a:lstStyle/>
          <a:p>
            <a:r>
              <a:rPr lang="en-US" dirty="0"/>
              <a:t>Recap answers</a:t>
            </a:r>
            <a:endParaRPr lang="en-GB" dirty="0"/>
          </a:p>
        </p:txBody>
      </p:sp>
      <p:sp>
        <p:nvSpPr>
          <p:cNvPr id="3" name="Content Placeholder 2">
            <a:extLst>
              <a:ext uri="{FF2B5EF4-FFF2-40B4-BE49-F238E27FC236}">
                <a16:creationId xmlns:a16="http://schemas.microsoft.com/office/drawing/2014/main" id="{7A55CD55-DE2E-D8A2-A968-BB864C6366DB}"/>
              </a:ext>
            </a:extLst>
          </p:cNvPr>
          <p:cNvSpPr>
            <a:spLocks noGrp="1"/>
          </p:cNvSpPr>
          <p:nvPr>
            <p:ph idx="1"/>
          </p:nvPr>
        </p:nvSpPr>
        <p:spPr/>
        <p:txBody>
          <a:bodyPr vert="horz" lIns="91440" tIns="45720" rIns="91440" bIns="45720" rtlCol="0" anchor="t">
            <a:normAutofit fontScale="70000" lnSpcReduction="20000"/>
          </a:bodyPr>
          <a:lstStyle/>
          <a:p>
            <a:r>
              <a:rPr lang="en-US" dirty="0"/>
              <a:t>A vulnerability is a weakness that can be exploited by cybercriminals to gain unauthorized access to a computer system.</a:t>
            </a:r>
          </a:p>
          <a:p>
            <a:endParaRPr lang="en-US" dirty="0"/>
          </a:p>
          <a:p>
            <a:r>
              <a:rPr lang="en-US" dirty="0"/>
              <a:t>A threat is a malicious act that seeks to damage data, steal data, or disrupt digital life in general. </a:t>
            </a:r>
          </a:p>
          <a:p>
            <a:endParaRPr lang="en-US" dirty="0"/>
          </a:p>
          <a:p>
            <a:r>
              <a:rPr lang="en-US" dirty="0"/>
              <a:t>Indicators of compromise (IOCs) refer to data that indicates a system may have been infiltrated by a cyber threat.</a:t>
            </a:r>
          </a:p>
          <a:p>
            <a:endParaRPr lang="en-US" dirty="0"/>
          </a:p>
          <a:p>
            <a:r>
              <a:rPr lang="en-US" dirty="0"/>
              <a:t>A cyber security event is any act or attempt, successful or unsuccessful, to gain </a:t>
            </a:r>
            <a:r>
              <a:rPr lang="en-US" dirty="0" err="1"/>
              <a:t>unauthorised</a:t>
            </a:r>
            <a:r>
              <a:rPr lang="en-US" dirty="0"/>
              <a:t> access to, disrupt or misuse an Information System or information stored on such Information System.</a:t>
            </a:r>
          </a:p>
          <a:p>
            <a:endParaRPr lang="en-US" dirty="0"/>
          </a:p>
          <a:p>
            <a:r>
              <a:rPr lang="en-US" dirty="0"/>
              <a:t>A cyber incident is a breach of a system's security policy, in order to affect its integrity or availability and/or the </a:t>
            </a:r>
            <a:r>
              <a:rPr lang="en-US" dirty="0" err="1"/>
              <a:t>unauthorised</a:t>
            </a:r>
            <a:r>
              <a:rPr lang="en-US" dirty="0"/>
              <a:t> access or attempted access to a system or systems.</a:t>
            </a:r>
          </a:p>
          <a:p>
            <a:endParaRPr lang="en-US" dirty="0"/>
          </a:p>
          <a:p>
            <a:endParaRPr lang="en-US" dirty="0"/>
          </a:p>
          <a:p>
            <a:endParaRPr lang="en-GB" dirty="0"/>
          </a:p>
        </p:txBody>
      </p:sp>
    </p:spTree>
    <p:extLst>
      <p:ext uri="{BB962C8B-B14F-4D97-AF65-F5344CB8AC3E}">
        <p14:creationId xmlns:p14="http://schemas.microsoft.com/office/powerpoint/2010/main" val="2521703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38229ED3-CAB7-025D-8ABA-4253D299DF51}"/>
              </a:ext>
            </a:extLst>
          </p:cNvPr>
          <p:cNvSpPr>
            <a:spLocks noChangeArrowheads="1"/>
          </p:cNvSpPr>
          <p:nvPr/>
        </p:nvSpPr>
        <p:spPr bwMode="auto">
          <a:xfrm>
            <a:off x="838200" y="814012"/>
            <a:ext cx="10515600"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90000"/>
              </a:lnSpc>
              <a:spcAft>
                <a:spcPts val="600"/>
              </a:spcAft>
              <a:buClrTx/>
              <a:buSzTx/>
              <a:tabLst/>
            </a:pPr>
            <a:r>
              <a:rPr kumimoji="0" lang="en-US" altLang="en-US" sz="2400" b="1" i="0" u="none" strike="noStrike" kern="1200" cap="none" normalizeH="0" baseline="0" dirty="0">
                <a:ln>
                  <a:noFill/>
                </a:ln>
                <a:effectLst/>
                <a:latin typeface="+mj-lt"/>
                <a:ea typeface="+mj-ea"/>
                <a:cs typeface="+mj-cs"/>
              </a:rPr>
              <a:t>RACI matrix for Incident Response</a:t>
            </a:r>
          </a:p>
          <a:p>
            <a:pPr marL="0" marR="0" lvl="0" indent="0" eaLnBrk="1" fontAlgn="base" hangingPunct="1">
              <a:lnSpc>
                <a:spcPct val="90000"/>
              </a:lnSpc>
              <a:spcAft>
                <a:spcPts val="600"/>
              </a:spcAft>
              <a:buClrTx/>
              <a:buSzTx/>
              <a:tabLst/>
            </a:pPr>
            <a:r>
              <a:rPr kumimoji="0" lang="en-US" altLang="en-US" sz="1400" b="0" i="0" u="none" strike="noStrike" kern="1200" cap="none" normalizeH="0" baseline="0" dirty="0">
                <a:ln>
                  <a:noFill/>
                </a:ln>
                <a:effectLst/>
                <a:latin typeface="+mj-lt"/>
                <a:ea typeface="+mj-ea"/>
                <a:cs typeface="+mj-cs"/>
              </a:rPr>
              <a:t>An RACI matrix defines the responsibilities of various stakeholders in a process. The table below defines the roles and responsibilities of the major incident stakeholders throughout the MIM process.</a:t>
            </a:r>
          </a:p>
          <a:p>
            <a:pPr marL="0" marR="0" lvl="0" indent="0" eaLnBrk="1" fontAlgn="base" hangingPunct="1">
              <a:lnSpc>
                <a:spcPct val="90000"/>
              </a:lnSpc>
              <a:spcAft>
                <a:spcPts val="600"/>
              </a:spcAft>
              <a:buClrTx/>
              <a:buSzTx/>
              <a:tabLst/>
            </a:pPr>
            <a:r>
              <a:rPr kumimoji="0" lang="en-US" altLang="en-US" sz="1400" b="0" i="0" u="none" strike="noStrike" kern="1200" cap="none" normalizeH="0" baseline="0" dirty="0">
                <a:ln>
                  <a:noFill/>
                </a:ln>
                <a:effectLst/>
                <a:latin typeface="+mj-lt"/>
                <a:ea typeface="+mj-ea"/>
                <a:cs typeface="+mj-cs"/>
              </a:rPr>
              <a:t>* R - Responsible, A - Accountable, C - Consulted, I - Informed</a:t>
            </a:r>
          </a:p>
          <a:p>
            <a:pPr marL="0" marR="0" lvl="0" indent="0" eaLnBrk="1" fontAlgn="base" hangingPunct="1">
              <a:lnSpc>
                <a:spcPct val="90000"/>
              </a:lnSpc>
              <a:spcAft>
                <a:spcPts val="600"/>
              </a:spcAft>
              <a:buClrTx/>
              <a:buSzTx/>
              <a:tabLst/>
            </a:pPr>
            <a:br>
              <a:rPr kumimoji="0" lang="en-US" altLang="en-US" sz="1400" b="0" i="0" u="none" strike="noStrike" kern="1200" cap="none" normalizeH="0" baseline="0" dirty="0">
                <a:ln>
                  <a:noFill/>
                </a:ln>
                <a:effectLst/>
                <a:latin typeface="+mj-lt"/>
                <a:ea typeface="+mj-ea"/>
                <a:cs typeface="+mj-cs"/>
              </a:rPr>
            </a:br>
            <a:endParaRPr kumimoji="0" lang="en-US" altLang="en-US" sz="1400" b="0" i="0" u="none" strike="noStrike" kern="1200" cap="none" normalizeH="0" baseline="0" dirty="0">
              <a:ln>
                <a:noFill/>
              </a:ln>
              <a:effectLst/>
              <a:latin typeface="+mj-lt"/>
              <a:ea typeface="+mj-ea"/>
              <a:cs typeface="+mj-cs"/>
            </a:endParaRPr>
          </a:p>
        </p:txBody>
      </p:sp>
      <p:graphicFrame>
        <p:nvGraphicFramePr>
          <p:cNvPr id="4" name="Content Placeholder 3">
            <a:extLst>
              <a:ext uri="{FF2B5EF4-FFF2-40B4-BE49-F238E27FC236}">
                <a16:creationId xmlns:a16="http://schemas.microsoft.com/office/drawing/2014/main" id="{EE1F7EB6-AF20-3D85-E01C-244DF942216C}"/>
              </a:ext>
            </a:extLst>
          </p:cNvPr>
          <p:cNvGraphicFramePr>
            <a:graphicFrameLocks noGrp="1"/>
          </p:cNvGraphicFramePr>
          <p:nvPr>
            <p:ph idx="1"/>
            <p:extLst>
              <p:ext uri="{D42A27DB-BD31-4B8C-83A1-F6EECF244321}">
                <p14:modId xmlns:p14="http://schemas.microsoft.com/office/powerpoint/2010/main" val="3762451383"/>
              </p:ext>
            </p:extLst>
          </p:nvPr>
        </p:nvGraphicFramePr>
        <p:xfrm>
          <a:off x="1670982" y="1825625"/>
          <a:ext cx="8850040" cy="4351348"/>
        </p:xfrm>
        <a:graphic>
          <a:graphicData uri="http://schemas.openxmlformats.org/drawingml/2006/table">
            <a:tbl>
              <a:tblPr firstRow="1" bandRow="1"/>
              <a:tblGrid>
                <a:gridCol w="3150542">
                  <a:extLst>
                    <a:ext uri="{9D8B030D-6E8A-4147-A177-3AD203B41FA5}">
                      <a16:colId xmlns:a16="http://schemas.microsoft.com/office/drawing/2014/main" val="2806390572"/>
                    </a:ext>
                  </a:extLst>
                </a:gridCol>
                <a:gridCol w="973345">
                  <a:extLst>
                    <a:ext uri="{9D8B030D-6E8A-4147-A177-3AD203B41FA5}">
                      <a16:colId xmlns:a16="http://schemas.microsoft.com/office/drawing/2014/main" val="2104047626"/>
                    </a:ext>
                  </a:extLst>
                </a:gridCol>
                <a:gridCol w="1135369">
                  <a:extLst>
                    <a:ext uri="{9D8B030D-6E8A-4147-A177-3AD203B41FA5}">
                      <a16:colId xmlns:a16="http://schemas.microsoft.com/office/drawing/2014/main" val="465450164"/>
                    </a:ext>
                  </a:extLst>
                </a:gridCol>
                <a:gridCol w="412337">
                  <a:extLst>
                    <a:ext uri="{9D8B030D-6E8A-4147-A177-3AD203B41FA5}">
                      <a16:colId xmlns:a16="http://schemas.microsoft.com/office/drawing/2014/main" val="3531220781"/>
                    </a:ext>
                  </a:extLst>
                </a:gridCol>
                <a:gridCol w="776890">
                  <a:extLst>
                    <a:ext uri="{9D8B030D-6E8A-4147-A177-3AD203B41FA5}">
                      <a16:colId xmlns:a16="http://schemas.microsoft.com/office/drawing/2014/main" val="1627725968"/>
                    </a:ext>
                  </a:extLst>
                </a:gridCol>
                <a:gridCol w="738410">
                  <a:extLst>
                    <a:ext uri="{9D8B030D-6E8A-4147-A177-3AD203B41FA5}">
                      <a16:colId xmlns:a16="http://schemas.microsoft.com/office/drawing/2014/main" val="3001594456"/>
                    </a:ext>
                  </a:extLst>
                </a:gridCol>
                <a:gridCol w="738410">
                  <a:extLst>
                    <a:ext uri="{9D8B030D-6E8A-4147-A177-3AD203B41FA5}">
                      <a16:colId xmlns:a16="http://schemas.microsoft.com/office/drawing/2014/main" val="1603776998"/>
                    </a:ext>
                  </a:extLst>
                </a:gridCol>
                <a:gridCol w="924737">
                  <a:extLst>
                    <a:ext uri="{9D8B030D-6E8A-4147-A177-3AD203B41FA5}">
                      <a16:colId xmlns:a16="http://schemas.microsoft.com/office/drawing/2014/main" val="3943232155"/>
                    </a:ext>
                  </a:extLst>
                </a:gridCol>
              </a:tblGrid>
              <a:tr h="458595">
                <a:tc>
                  <a:txBody>
                    <a:bodyPr/>
                    <a:lstStyle/>
                    <a:p>
                      <a:pPr algn="ctr" fontAlgn="base"/>
                      <a:r>
                        <a:rPr lang="en-GB" sz="1300" b="1">
                          <a:solidFill>
                            <a:srgbClr val="FFFFFF"/>
                          </a:solidFill>
                          <a:effectLst/>
                          <a:latin typeface="Zoho_Puvi_Regular"/>
                        </a:rPr>
                        <a:t>Process/roles</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solidFill>
                      <a:srgbClr val="03A9F4"/>
                    </a:solidFill>
                  </a:tcPr>
                </a:tc>
                <a:tc>
                  <a:txBody>
                    <a:bodyPr/>
                    <a:lstStyle/>
                    <a:p>
                      <a:pPr algn="ctr" fontAlgn="base"/>
                      <a:r>
                        <a:rPr lang="en-GB" sz="1300" b="1">
                          <a:solidFill>
                            <a:srgbClr val="FFFFFF"/>
                          </a:solidFill>
                          <a:effectLst/>
                          <a:latin typeface="Zoho_Puvi_Regular"/>
                        </a:rPr>
                        <a:t>Service desk technicians</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solidFill>
                      <a:srgbClr val="03A9F4"/>
                    </a:solidFill>
                  </a:tcPr>
                </a:tc>
                <a:tc>
                  <a:txBody>
                    <a:bodyPr/>
                    <a:lstStyle/>
                    <a:p>
                      <a:pPr algn="ctr" fontAlgn="base"/>
                      <a:r>
                        <a:rPr lang="en-GB" sz="1300" b="1">
                          <a:solidFill>
                            <a:srgbClr val="FFFFFF"/>
                          </a:solidFill>
                          <a:effectLst/>
                          <a:latin typeface="Zoho_Puvi_Regular"/>
                        </a:rPr>
                        <a:t>Major incident manager</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solidFill>
                      <a:srgbClr val="03A9F4"/>
                    </a:solidFill>
                  </a:tcPr>
                </a:tc>
                <a:tc>
                  <a:txBody>
                    <a:bodyPr/>
                    <a:lstStyle/>
                    <a:p>
                      <a:pPr algn="ctr" fontAlgn="base"/>
                      <a:r>
                        <a:rPr lang="en-GB" sz="1300" b="1">
                          <a:solidFill>
                            <a:srgbClr val="FFFFFF"/>
                          </a:solidFill>
                          <a:effectLst/>
                          <a:latin typeface="Zoho_Puvi_Regular"/>
                        </a:rPr>
                        <a:t>MIT</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solidFill>
                      <a:srgbClr val="03A9F4"/>
                    </a:solidFill>
                  </a:tcPr>
                </a:tc>
                <a:tc>
                  <a:txBody>
                    <a:bodyPr/>
                    <a:lstStyle/>
                    <a:p>
                      <a:pPr algn="ctr" fontAlgn="base"/>
                      <a:r>
                        <a:rPr lang="en-GB" sz="1300" b="1">
                          <a:solidFill>
                            <a:srgbClr val="FFFFFF"/>
                          </a:solidFill>
                          <a:effectLst/>
                          <a:latin typeface="Zoho_Puvi_Regular"/>
                        </a:rPr>
                        <a:t>Technical staff</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solidFill>
                      <a:srgbClr val="03A9F4"/>
                    </a:solidFill>
                  </a:tcPr>
                </a:tc>
                <a:tc>
                  <a:txBody>
                    <a:bodyPr/>
                    <a:lstStyle/>
                    <a:p>
                      <a:pPr algn="ctr" fontAlgn="base"/>
                      <a:r>
                        <a:rPr lang="en-GB" sz="1300" b="1">
                          <a:solidFill>
                            <a:srgbClr val="FFFFFF"/>
                          </a:solidFill>
                          <a:effectLst/>
                          <a:latin typeface="Zoho_Puvi_Regular"/>
                        </a:rPr>
                        <a:t>Change manager</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solidFill>
                      <a:srgbClr val="03A9F4"/>
                    </a:solidFill>
                  </a:tcPr>
                </a:tc>
                <a:tc>
                  <a:txBody>
                    <a:bodyPr/>
                    <a:lstStyle/>
                    <a:p>
                      <a:pPr algn="ctr" fontAlgn="base"/>
                      <a:r>
                        <a:rPr lang="en-GB" sz="1300" b="1">
                          <a:solidFill>
                            <a:srgbClr val="FFFFFF"/>
                          </a:solidFill>
                          <a:effectLst/>
                          <a:latin typeface="Zoho_Puvi_Regular"/>
                        </a:rPr>
                        <a:t>Problem manager</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solidFill>
                      <a:srgbClr val="03A9F4"/>
                    </a:solidFill>
                  </a:tcPr>
                </a:tc>
                <a:tc>
                  <a:txBody>
                    <a:bodyPr/>
                    <a:lstStyle/>
                    <a:p>
                      <a:pPr algn="ctr" fontAlgn="base"/>
                      <a:r>
                        <a:rPr lang="en-GB" sz="1300" b="1">
                          <a:solidFill>
                            <a:srgbClr val="FFFFFF"/>
                          </a:solidFill>
                          <a:effectLst/>
                          <a:latin typeface="Zoho_Puvi_Regular"/>
                        </a:rPr>
                        <a:t>External consultants</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solidFill>
                      <a:srgbClr val="03A9F4"/>
                    </a:solidFill>
                  </a:tcPr>
                </a:tc>
                <a:extLst>
                  <a:ext uri="{0D108BD9-81ED-4DB2-BD59-A6C34878D82A}">
                    <a16:rowId xmlns:a16="http://schemas.microsoft.com/office/drawing/2014/main" val="1914006834"/>
                  </a:ext>
                </a:extLst>
              </a:tr>
              <a:tr h="264166">
                <a:tc gridSpan="8">
                  <a:txBody>
                    <a:bodyPr/>
                    <a:lstStyle/>
                    <a:p>
                      <a:pPr algn="ctr" fontAlgn="base"/>
                      <a:r>
                        <a:rPr lang="en-GB" sz="1300">
                          <a:effectLst/>
                          <a:latin typeface="Zoho_Puvi_Regular"/>
                        </a:rPr>
                        <a:t>Identification</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solidFill>
                      <a:srgbClr val="EAF4FD"/>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91339012"/>
                  </a:ext>
                </a:extLst>
              </a:tr>
              <a:tr h="264166">
                <a:tc>
                  <a:txBody>
                    <a:bodyPr/>
                    <a:lstStyle/>
                    <a:p>
                      <a:pPr algn="ctr" fontAlgn="base"/>
                      <a:r>
                        <a:rPr lang="en-GB" sz="1300">
                          <a:effectLst/>
                          <a:latin typeface="Zoho_Puvi_Regular"/>
                        </a:rPr>
                        <a:t>Declaring the major incident</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A</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R</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extLst>
                  <a:ext uri="{0D108BD9-81ED-4DB2-BD59-A6C34878D82A}">
                    <a16:rowId xmlns:a16="http://schemas.microsoft.com/office/drawing/2014/main" val="371021385"/>
                  </a:ext>
                </a:extLst>
              </a:tr>
              <a:tr h="264166">
                <a:tc>
                  <a:txBody>
                    <a:bodyPr/>
                    <a:lstStyle/>
                    <a:p>
                      <a:pPr algn="ctr" fontAlgn="base"/>
                      <a:r>
                        <a:rPr lang="en-GB" sz="1300">
                          <a:effectLst/>
                          <a:latin typeface="Zoho_Puvi_Regular"/>
                        </a:rPr>
                        <a:t>Informing stakeholders</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A</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R</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extLst>
                  <a:ext uri="{0D108BD9-81ED-4DB2-BD59-A6C34878D82A}">
                    <a16:rowId xmlns:a16="http://schemas.microsoft.com/office/drawing/2014/main" val="4266857842"/>
                  </a:ext>
                </a:extLst>
              </a:tr>
              <a:tr h="264166">
                <a:tc gridSpan="8">
                  <a:txBody>
                    <a:bodyPr/>
                    <a:lstStyle/>
                    <a:p>
                      <a:pPr algn="ctr" fontAlgn="base"/>
                      <a:r>
                        <a:rPr lang="en-GB" sz="1300">
                          <a:effectLst/>
                          <a:latin typeface="Zoho_Puvi_Regular"/>
                        </a:rPr>
                        <a:t>Containment</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solidFill>
                      <a:srgbClr val="EAF4FD"/>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98201479"/>
                  </a:ext>
                </a:extLst>
              </a:tr>
              <a:tr h="264166">
                <a:tc>
                  <a:txBody>
                    <a:bodyPr/>
                    <a:lstStyle/>
                    <a:p>
                      <a:pPr algn="ctr" fontAlgn="base"/>
                      <a:r>
                        <a:rPr lang="en-GB" sz="1300">
                          <a:effectLst/>
                          <a:latin typeface="Zoho_Puvi_Regular"/>
                        </a:rPr>
                        <a:t>Assembling the MIT</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R/A</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extLst>
                  <a:ext uri="{0D108BD9-81ED-4DB2-BD59-A6C34878D82A}">
                    <a16:rowId xmlns:a16="http://schemas.microsoft.com/office/drawing/2014/main" val="3767673498"/>
                  </a:ext>
                </a:extLst>
              </a:tr>
              <a:tr h="264166">
                <a:tc>
                  <a:txBody>
                    <a:bodyPr/>
                    <a:lstStyle/>
                    <a:p>
                      <a:pPr algn="ctr" fontAlgn="base"/>
                      <a:r>
                        <a:rPr lang="en-US" sz="1300">
                          <a:effectLst/>
                          <a:latin typeface="Zoho_Puvi_Regular"/>
                        </a:rPr>
                        <a:t>Setting up a conference bridge</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A</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R</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extLst>
                  <a:ext uri="{0D108BD9-81ED-4DB2-BD59-A6C34878D82A}">
                    <a16:rowId xmlns:a16="http://schemas.microsoft.com/office/drawing/2014/main" val="4106818643"/>
                  </a:ext>
                </a:extLst>
              </a:tr>
              <a:tr h="264166">
                <a:tc>
                  <a:txBody>
                    <a:bodyPr/>
                    <a:lstStyle/>
                    <a:p>
                      <a:pPr algn="ctr" fontAlgn="base"/>
                      <a:r>
                        <a:rPr lang="en-US" sz="1300">
                          <a:effectLst/>
                          <a:latin typeface="Zoho_Puvi_Regular"/>
                        </a:rPr>
                        <a:t>Preparing a designated war room</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A</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R</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extLst>
                  <a:ext uri="{0D108BD9-81ED-4DB2-BD59-A6C34878D82A}">
                    <a16:rowId xmlns:a16="http://schemas.microsoft.com/office/drawing/2014/main" val="1131657381"/>
                  </a:ext>
                </a:extLst>
              </a:tr>
              <a:tr h="458595">
                <a:tc>
                  <a:txBody>
                    <a:bodyPr/>
                    <a:lstStyle/>
                    <a:p>
                      <a:pPr algn="ctr" fontAlgn="base"/>
                      <a:r>
                        <a:rPr lang="en-US" sz="1300">
                          <a:effectLst/>
                          <a:latin typeface="Zoho_Puvi_Regular"/>
                        </a:rPr>
                        <a:t>Creating a problem ticket to identify underlying issues</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A</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R</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extLst>
                  <a:ext uri="{0D108BD9-81ED-4DB2-BD59-A6C34878D82A}">
                    <a16:rowId xmlns:a16="http://schemas.microsoft.com/office/drawing/2014/main" val="1153477386"/>
                  </a:ext>
                </a:extLst>
              </a:tr>
              <a:tr h="264166">
                <a:tc gridSpan="8">
                  <a:txBody>
                    <a:bodyPr/>
                    <a:lstStyle/>
                    <a:p>
                      <a:pPr algn="ctr" fontAlgn="base"/>
                      <a:r>
                        <a:rPr lang="en-GB" sz="1300">
                          <a:effectLst/>
                          <a:latin typeface="Zoho_Puvi_Regular"/>
                        </a:rPr>
                        <a:t>Resolution</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solidFill>
                      <a:srgbClr val="EAF4FD"/>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94144341"/>
                  </a:ext>
                </a:extLst>
              </a:tr>
              <a:tr h="264166">
                <a:tc>
                  <a:txBody>
                    <a:bodyPr/>
                    <a:lstStyle/>
                    <a:p>
                      <a:pPr algn="ctr" fontAlgn="base"/>
                      <a:r>
                        <a:rPr lang="en-US" sz="1300">
                          <a:effectLst/>
                          <a:latin typeface="Zoho_Puvi_Regular"/>
                        </a:rPr>
                        <a:t>Implementing the resolution plan as a change</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R</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A</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extLst>
                  <a:ext uri="{0D108BD9-81ED-4DB2-BD59-A6C34878D82A}">
                    <a16:rowId xmlns:a16="http://schemas.microsoft.com/office/drawing/2014/main" val="3311498610"/>
                  </a:ext>
                </a:extLst>
              </a:tr>
              <a:tr h="264166">
                <a:tc gridSpan="8">
                  <a:txBody>
                    <a:bodyPr/>
                    <a:lstStyle/>
                    <a:p>
                      <a:pPr algn="ctr" fontAlgn="base"/>
                      <a:r>
                        <a:rPr lang="en-GB" sz="1300">
                          <a:effectLst/>
                          <a:latin typeface="Zoho_Puvi_Regular"/>
                        </a:rPr>
                        <a:t>Maintenance</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solidFill>
                      <a:srgbClr val="EAF4FD"/>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72874996"/>
                  </a:ext>
                </a:extLst>
              </a:tr>
              <a:tr h="264166">
                <a:tc>
                  <a:txBody>
                    <a:bodyPr/>
                    <a:lstStyle/>
                    <a:p>
                      <a:pPr algn="ctr" fontAlgn="base"/>
                      <a:r>
                        <a:rPr lang="en-GB" sz="1300">
                          <a:effectLst/>
                          <a:latin typeface="Zoho_Puvi_Regular"/>
                        </a:rPr>
                        <a:t>Performing post-implementation review</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R</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A</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extLst>
                  <a:ext uri="{0D108BD9-81ED-4DB2-BD59-A6C34878D82A}">
                    <a16:rowId xmlns:a16="http://schemas.microsoft.com/office/drawing/2014/main" val="3752838953"/>
                  </a:ext>
                </a:extLst>
              </a:tr>
              <a:tr h="264166">
                <a:tc>
                  <a:txBody>
                    <a:bodyPr/>
                    <a:lstStyle/>
                    <a:p>
                      <a:pPr algn="ctr" fontAlgn="base"/>
                      <a:r>
                        <a:rPr lang="en-GB" sz="1300">
                          <a:effectLst/>
                          <a:latin typeface="Zoho_Puvi_Regular"/>
                        </a:rPr>
                        <a:t>Producing clear documentation</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A</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R</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extLst>
                  <a:ext uri="{0D108BD9-81ED-4DB2-BD59-A6C34878D82A}">
                    <a16:rowId xmlns:a16="http://schemas.microsoft.com/office/drawing/2014/main" val="325551401"/>
                  </a:ext>
                </a:extLst>
              </a:tr>
              <a:tr h="264166">
                <a:tc>
                  <a:txBody>
                    <a:bodyPr/>
                    <a:lstStyle/>
                    <a:p>
                      <a:pPr algn="ctr" fontAlgn="base"/>
                      <a:r>
                        <a:rPr lang="en-GB" sz="1300">
                          <a:effectLst/>
                          <a:latin typeface="Zoho_Puvi_Regular"/>
                        </a:rPr>
                        <a:t>Measuring metrics</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A</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R</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I</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tc>
                  <a:txBody>
                    <a:bodyPr/>
                    <a:lstStyle/>
                    <a:p>
                      <a:pPr algn="ctr" fontAlgn="base"/>
                      <a:r>
                        <a:rPr lang="en-GB" sz="1300">
                          <a:effectLst/>
                          <a:latin typeface="Zoho_Puvi_Regular"/>
                        </a:rPr>
                        <a:t>C</a:t>
                      </a:r>
                    </a:p>
                  </a:txBody>
                  <a:tcPr marL="11537" marR="11537" marT="11537" marB="11537" anchor="ctr">
                    <a:lnL w="3810" cap="flat" cmpd="sng" algn="ctr">
                      <a:solidFill>
                        <a:srgbClr val="9EC6E9"/>
                      </a:solidFill>
                      <a:prstDash val="solid"/>
                      <a:round/>
                      <a:headEnd type="none" w="med" len="med"/>
                      <a:tailEnd type="none" w="med" len="med"/>
                    </a:lnL>
                    <a:lnR w="3810" cap="flat" cmpd="sng" algn="ctr">
                      <a:solidFill>
                        <a:srgbClr val="9EC6E9"/>
                      </a:solidFill>
                      <a:prstDash val="solid"/>
                      <a:round/>
                      <a:headEnd type="none" w="med" len="med"/>
                      <a:tailEnd type="none" w="med" len="med"/>
                    </a:lnR>
                    <a:lnT w="3810" cap="flat" cmpd="sng" algn="ctr">
                      <a:solidFill>
                        <a:srgbClr val="9EC6E9"/>
                      </a:solidFill>
                      <a:prstDash val="solid"/>
                      <a:round/>
                      <a:headEnd type="none" w="med" len="med"/>
                      <a:tailEnd type="none" w="med" len="med"/>
                    </a:lnT>
                    <a:lnB w="3810" cap="flat" cmpd="sng" algn="ctr">
                      <a:solidFill>
                        <a:srgbClr val="9EC6E9"/>
                      </a:solidFill>
                      <a:prstDash val="solid"/>
                      <a:round/>
                      <a:headEnd type="none" w="med" len="med"/>
                      <a:tailEnd type="none" w="med" len="med"/>
                    </a:lnB>
                  </a:tcPr>
                </a:tc>
                <a:extLst>
                  <a:ext uri="{0D108BD9-81ED-4DB2-BD59-A6C34878D82A}">
                    <a16:rowId xmlns:a16="http://schemas.microsoft.com/office/drawing/2014/main" val="2085199968"/>
                  </a:ext>
                </a:extLst>
              </a:tr>
            </a:tbl>
          </a:graphicData>
        </a:graphic>
      </p:graphicFrame>
    </p:spTree>
    <p:extLst>
      <p:ext uri="{BB962C8B-B14F-4D97-AF65-F5344CB8AC3E}">
        <p14:creationId xmlns:p14="http://schemas.microsoft.com/office/powerpoint/2010/main" val="1792702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9DB9-F7D9-6036-134D-64ABA50ECEAB}"/>
              </a:ext>
            </a:extLst>
          </p:cNvPr>
          <p:cNvSpPr>
            <a:spLocks noGrp="1"/>
          </p:cNvSpPr>
          <p:nvPr>
            <p:ph type="title"/>
          </p:nvPr>
        </p:nvSpPr>
        <p:spPr>
          <a:xfrm>
            <a:off x="838200" y="348499"/>
            <a:ext cx="10515600" cy="1325563"/>
          </a:xfrm>
        </p:spPr>
        <p:txBody>
          <a:bodyPr/>
          <a:lstStyle/>
          <a:p>
            <a:r>
              <a:rPr lang="en-US" dirty="0"/>
              <a:t>Major incident in ITIL</a:t>
            </a:r>
            <a:endParaRPr lang="en-GB" dirty="0"/>
          </a:p>
        </p:txBody>
      </p:sp>
      <p:sp>
        <p:nvSpPr>
          <p:cNvPr id="3" name="Content Placeholder 2">
            <a:extLst>
              <a:ext uri="{FF2B5EF4-FFF2-40B4-BE49-F238E27FC236}">
                <a16:creationId xmlns:a16="http://schemas.microsoft.com/office/drawing/2014/main" id="{78784A8C-0205-E74A-6DCE-6CFAAF07C2DD}"/>
              </a:ext>
            </a:extLst>
          </p:cNvPr>
          <p:cNvSpPr>
            <a:spLocks noGrp="1"/>
          </p:cNvSpPr>
          <p:nvPr>
            <p:ph idx="1"/>
          </p:nvPr>
        </p:nvSpPr>
        <p:spPr/>
        <p:txBody>
          <a:bodyPr/>
          <a:lstStyle/>
          <a:p>
            <a:r>
              <a:rPr lang="en-GB" dirty="0"/>
              <a:t>Stage 1: Identification</a:t>
            </a:r>
          </a:p>
          <a:p>
            <a:r>
              <a:rPr lang="en-GB" dirty="0"/>
              <a:t>Declaring the major incident</a:t>
            </a:r>
          </a:p>
          <a:p>
            <a:endParaRPr lang="en-GB" dirty="0"/>
          </a:p>
          <a:p>
            <a:r>
              <a:rPr lang="en-GB" dirty="0"/>
              <a:t>Informing stakeholders:</a:t>
            </a:r>
          </a:p>
          <a:p>
            <a:pPr marL="0" indent="0">
              <a:buNone/>
            </a:pPr>
            <a:r>
              <a:rPr lang="en-GB" dirty="0"/>
              <a:t>   - Technical team</a:t>
            </a:r>
          </a:p>
          <a:p>
            <a:pPr marL="0" indent="0">
              <a:buNone/>
            </a:pPr>
            <a:r>
              <a:rPr lang="en-GB" dirty="0"/>
              <a:t>   - Management</a:t>
            </a:r>
          </a:p>
          <a:p>
            <a:pPr marL="0" indent="0">
              <a:buNone/>
            </a:pPr>
            <a:r>
              <a:rPr lang="en-GB" dirty="0"/>
              <a:t>   - Key stakeholders</a:t>
            </a:r>
          </a:p>
          <a:p>
            <a:pPr marL="0" indent="0">
              <a:buNone/>
            </a:pPr>
            <a:r>
              <a:rPr lang="en-GB" dirty="0"/>
              <a:t>   - Users</a:t>
            </a:r>
          </a:p>
        </p:txBody>
      </p:sp>
    </p:spTree>
    <p:extLst>
      <p:ext uri="{BB962C8B-B14F-4D97-AF65-F5344CB8AC3E}">
        <p14:creationId xmlns:p14="http://schemas.microsoft.com/office/powerpoint/2010/main" val="3114498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A24A-2359-2FFD-6443-64CA0822A98F}"/>
              </a:ext>
            </a:extLst>
          </p:cNvPr>
          <p:cNvSpPr>
            <a:spLocks noGrp="1"/>
          </p:cNvSpPr>
          <p:nvPr>
            <p:ph type="title"/>
          </p:nvPr>
        </p:nvSpPr>
        <p:spPr/>
        <p:txBody>
          <a:bodyPr/>
          <a:lstStyle/>
          <a:p>
            <a:r>
              <a:rPr lang="en-US" dirty="0"/>
              <a:t>Major incident in ITIL</a:t>
            </a:r>
            <a:endParaRPr lang="en-GB" dirty="0"/>
          </a:p>
        </p:txBody>
      </p:sp>
      <p:sp>
        <p:nvSpPr>
          <p:cNvPr id="3" name="Content Placeholder 2">
            <a:extLst>
              <a:ext uri="{FF2B5EF4-FFF2-40B4-BE49-F238E27FC236}">
                <a16:creationId xmlns:a16="http://schemas.microsoft.com/office/drawing/2014/main" id="{820197ED-8D32-CA9C-D169-62D021C90C07}"/>
              </a:ext>
            </a:extLst>
          </p:cNvPr>
          <p:cNvSpPr>
            <a:spLocks noGrp="1"/>
          </p:cNvSpPr>
          <p:nvPr>
            <p:ph idx="1"/>
          </p:nvPr>
        </p:nvSpPr>
        <p:spPr/>
        <p:txBody>
          <a:bodyPr/>
          <a:lstStyle/>
          <a:p>
            <a:r>
              <a:rPr lang="en-GB" dirty="0"/>
              <a:t>Stage 2: Containment</a:t>
            </a:r>
          </a:p>
          <a:p>
            <a:pPr marL="0" indent="0">
              <a:buNone/>
            </a:pPr>
            <a:r>
              <a:rPr lang="en-US" dirty="0"/>
              <a:t>   - Assembling the major incident team</a:t>
            </a:r>
          </a:p>
          <a:p>
            <a:pPr marL="0" indent="0">
              <a:buNone/>
            </a:pPr>
            <a:r>
              <a:rPr lang="en-US" dirty="0"/>
              <a:t>   - Setting up a conference bridge</a:t>
            </a:r>
          </a:p>
          <a:p>
            <a:pPr marL="0" indent="0">
              <a:buNone/>
            </a:pPr>
            <a:r>
              <a:rPr lang="en-US" dirty="0"/>
              <a:t>   - Preparing a designated war room</a:t>
            </a:r>
          </a:p>
          <a:p>
            <a:pPr marL="0" indent="0">
              <a:buNone/>
            </a:pPr>
            <a:r>
              <a:rPr lang="en-US" dirty="0"/>
              <a:t>   - Creating a problem ticket to identify underlying issues</a:t>
            </a:r>
            <a:endParaRPr lang="en-GB" dirty="0"/>
          </a:p>
        </p:txBody>
      </p:sp>
    </p:spTree>
    <p:extLst>
      <p:ext uri="{BB962C8B-B14F-4D97-AF65-F5344CB8AC3E}">
        <p14:creationId xmlns:p14="http://schemas.microsoft.com/office/powerpoint/2010/main" val="2138978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A24A-2359-2FFD-6443-64CA0822A98F}"/>
              </a:ext>
            </a:extLst>
          </p:cNvPr>
          <p:cNvSpPr>
            <a:spLocks noGrp="1"/>
          </p:cNvSpPr>
          <p:nvPr>
            <p:ph type="title"/>
          </p:nvPr>
        </p:nvSpPr>
        <p:spPr/>
        <p:txBody>
          <a:bodyPr/>
          <a:lstStyle/>
          <a:p>
            <a:r>
              <a:rPr lang="en-US" dirty="0"/>
              <a:t>Major incident in ITIL</a:t>
            </a:r>
            <a:endParaRPr lang="en-GB" dirty="0"/>
          </a:p>
        </p:txBody>
      </p:sp>
      <p:sp>
        <p:nvSpPr>
          <p:cNvPr id="3" name="Content Placeholder 2">
            <a:extLst>
              <a:ext uri="{FF2B5EF4-FFF2-40B4-BE49-F238E27FC236}">
                <a16:creationId xmlns:a16="http://schemas.microsoft.com/office/drawing/2014/main" id="{820197ED-8D32-CA9C-D169-62D021C90C07}"/>
              </a:ext>
            </a:extLst>
          </p:cNvPr>
          <p:cNvSpPr>
            <a:spLocks noGrp="1"/>
          </p:cNvSpPr>
          <p:nvPr>
            <p:ph idx="1"/>
          </p:nvPr>
        </p:nvSpPr>
        <p:spPr/>
        <p:txBody>
          <a:bodyPr/>
          <a:lstStyle/>
          <a:p>
            <a:r>
              <a:rPr lang="en-GB" dirty="0"/>
              <a:t>Stage 3: Resolution</a:t>
            </a:r>
          </a:p>
          <a:p>
            <a:pPr marL="0" indent="0">
              <a:buNone/>
            </a:pPr>
            <a:endParaRPr lang="en-GB" dirty="0"/>
          </a:p>
          <a:p>
            <a:pPr marL="0" indent="0">
              <a:buNone/>
            </a:pPr>
            <a:r>
              <a:rPr lang="en-US" dirty="0"/>
              <a:t>It is good practice to implement the fix for the major incident as a      change to ensure that the resolution is properly documented and implemented. </a:t>
            </a:r>
          </a:p>
          <a:p>
            <a:pPr marL="0" indent="0">
              <a:buNone/>
            </a:pPr>
            <a:endParaRPr lang="en-US" dirty="0"/>
          </a:p>
          <a:p>
            <a:pPr marL="0" indent="0">
              <a:buNone/>
            </a:pPr>
            <a:r>
              <a:rPr lang="en-US" dirty="0"/>
              <a:t>Implementing the resolution as a change also </a:t>
            </a:r>
            <a:r>
              <a:rPr lang="en-US" dirty="0" err="1"/>
              <a:t>minimises</a:t>
            </a:r>
            <a:r>
              <a:rPr lang="en-US" dirty="0"/>
              <a:t> the risk of a botched resolution disrupting other services.</a:t>
            </a:r>
            <a:endParaRPr lang="en-GB" dirty="0"/>
          </a:p>
        </p:txBody>
      </p:sp>
    </p:spTree>
    <p:extLst>
      <p:ext uri="{BB962C8B-B14F-4D97-AF65-F5344CB8AC3E}">
        <p14:creationId xmlns:p14="http://schemas.microsoft.com/office/powerpoint/2010/main" val="3816226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A24A-2359-2FFD-6443-64CA0822A98F}"/>
              </a:ext>
            </a:extLst>
          </p:cNvPr>
          <p:cNvSpPr>
            <a:spLocks noGrp="1"/>
          </p:cNvSpPr>
          <p:nvPr>
            <p:ph type="title"/>
          </p:nvPr>
        </p:nvSpPr>
        <p:spPr/>
        <p:txBody>
          <a:bodyPr/>
          <a:lstStyle/>
          <a:p>
            <a:r>
              <a:rPr lang="en-US" dirty="0"/>
              <a:t>Major incident in ITIL</a:t>
            </a:r>
            <a:endParaRPr lang="en-GB" dirty="0"/>
          </a:p>
        </p:txBody>
      </p:sp>
      <p:sp>
        <p:nvSpPr>
          <p:cNvPr id="3" name="Content Placeholder 2">
            <a:extLst>
              <a:ext uri="{FF2B5EF4-FFF2-40B4-BE49-F238E27FC236}">
                <a16:creationId xmlns:a16="http://schemas.microsoft.com/office/drawing/2014/main" id="{820197ED-8D32-CA9C-D169-62D021C90C07}"/>
              </a:ext>
            </a:extLst>
          </p:cNvPr>
          <p:cNvSpPr>
            <a:spLocks noGrp="1"/>
          </p:cNvSpPr>
          <p:nvPr>
            <p:ph idx="1"/>
          </p:nvPr>
        </p:nvSpPr>
        <p:spPr/>
        <p:txBody>
          <a:bodyPr>
            <a:normAutofit/>
          </a:bodyPr>
          <a:lstStyle/>
          <a:p>
            <a:r>
              <a:rPr lang="en-GB" dirty="0"/>
              <a:t>Stage 4: Maintenance</a:t>
            </a:r>
          </a:p>
          <a:p>
            <a:endParaRPr lang="en-GB" dirty="0"/>
          </a:p>
          <a:p>
            <a:r>
              <a:rPr lang="en-GB" dirty="0"/>
              <a:t>Performing a post-implementation review</a:t>
            </a:r>
          </a:p>
          <a:p>
            <a:pPr marL="0" indent="0">
              <a:buNone/>
            </a:pPr>
            <a:r>
              <a:rPr lang="en-US" dirty="0"/>
              <a:t>take stock of the incident over a period of time to make sure it’s </a:t>
            </a:r>
          </a:p>
          <a:p>
            <a:pPr marL="0" indent="0">
              <a:buNone/>
            </a:pPr>
            <a:r>
              <a:rPr lang="en-US" dirty="0"/>
              <a:t>truly resolved. If underlying issues are left unresolved, they could lead to another major incident</a:t>
            </a:r>
          </a:p>
          <a:p>
            <a:pPr marL="0" indent="0">
              <a:buNone/>
            </a:pPr>
            <a:endParaRPr lang="en-GB" dirty="0"/>
          </a:p>
        </p:txBody>
      </p:sp>
    </p:spTree>
    <p:extLst>
      <p:ext uri="{BB962C8B-B14F-4D97-AF65-F5344CB8AC3E}">
        <p14:creationId xmlns:p14="http://schemas.microsoft.com/office/powerpoint/2010/main" val="2671727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A24A-2359-2FFD-6443-64CA0822A98F}"/>
              </a:ext>
            </a:extLst>
          </p:cNvPr>
          <p:cNvSpPr>
            <a:spLocks noGrp="1"/>
          </p:cNvSpPr>
          <p:nvPr>
            <p:ph type="title"/>
          </p:nvPr>
        </p:nvSpPr>
        <p:spPr/>
        <p:txBody>
          <a:bodyPr/>
          <a:lstStyle/>
          <a:p>
            <a:r>
              <a:rPr lang="en-US" dirty="0"/>
              <a:t>Major incident in ITIL</a:t>
            </a:r>
            <a:endParaRPr lang="en-GB" dirty="0"/>
          </a:p>
        </p:txBody>
      </p:sp>
      <p:sp>
        <p:nvSpPr>
          <p:cNvPr id="3" name="Content Placeholder 2">
            <a:extLst>
              <a:ext uri="{FF2B5EF4-FFF2-40B4-BE49-F238E27FC236}">
                <a16:creationId xmlns:a16="http://schemas.microsoft.com/office/drawing/2014/main" id="{820197ED-8D32-CA9C-D169-62D021C90C07}"/>
              </a:ext>
            </a:extLst>
          </p:cNvPr>
          <p:cNvSpPr>
            <a:spLocks noGrp="1"/>
          </p:cNvSpPr>
          <p:nvPr>
            <p:ph idx="1"/>
          </p:nvPr>
        </p:nvSpPr>
        <p:spPr/>
        <p:txBody>
          <a:bodyPr>
            <a:normAutofit/>
          </a:bodyPr>
          <a:lstStyle/>
          <a:p>
            <a:r>
              <a:rPr lang="en-GB" dirty="0"/>
              <a:t>Stage 4: Maintenance</a:t>
            </a:r>
          </a:p>
          <a:p>
            <a:pPr marL="0" indent="0">
              <a:buNone/>
            </a:pPr>
            <a:endParaRPr lang="en-GB" dirty="0"/>
          </a:p>
          <a:p>
            <a:pPr marL="0" indent="0">
              <a:buNone/>
            </a:pPr>
            <a:r>
              <a:rPr lang="en-GB" dirty="0"/>
              <a:t>Producing clear documentation</a:t>
            </a:r>
          </a:p>
          <a:p>
            <a:pPr marL="0" indent="0">
              <a:buNone/>
            </a:pPr>
            <a:r>
              <a:rPr lang="en-US" dirty="0"/>
              <a:t>Documenting the entire process of resolving the major incident helps the </a:t>
            </a:r>
            <a:r>
              <a:rPr lang="en-US" dirty="0" err="1"/>
              <a:t>organisation</a:t>
            </a:r>
            <a:r>
              <a:rPr lang="en-US" dirty="0"/>
              <a:t> prepare for similar incidents in the future</a:t>
            </a:r>
          </a:p>
          <a:p>
            <a:pPr marL="0" indent="0">
              <a:buNone/>
            </a:pPr>
            <a:endParaRPr lang="en-US" dirty="0"/>
          </a:p>
          <a:p>
            <a:pPr marL="0" indent="0">
              <a:buNone/>
            </a:pPr>
            <a:r>
              <a:rPr lang="en-GB" dirty="0"/>
              <a:t>Measuring metrics</a:t>
            </a:r>
          </a:p>
          <a:p>
            <a:pPr marL="0" indent="0">
              <a:buNone/>
            </a:pPr>
            <a:r>
              <a:rPr lang="en-US" dirty="0"/>
              <a:t>mean time to acknowledge (MTTA), mean time to resolve (MTTR), total number of major incidents, and average downtime for major incidents</a:t>
            </a:r>
            <a:endParaRPr lang="en-GB" dirty="0"/>
          </a:p>
        </p:txBody>
      </p:sp>
    </p:spTree>
    <p:extLst>
      <p:ext uri="{BB962C8B-B14F-4D97-AF65-F5344CB8AC3E}">
        <p14:creationId xmlns:p14="http://schemas.microsoft.com/office/powerpoint/2010/main" val="1207511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B7C9-D7BF-9195-93BD-FF28DE2F1CD2}"/>
              </a:ext>
            </a:extLst>
          </p:cNvPr>
          <p:cNvSpPr>
            <a:spLocks noGrp="1"/>
          </p:cNvSpPr>
          <p:nvPr>
            <p:ph type="title"/>
          </p:nvPr>
        </p:nvSpPr>
        <p:spPr/>
        <p:txBody>
          <a:bodyPr/>
          <a:lstStyle/>
          <a:p>
            <a:r>
              <a:rPr lang="en-US" dirty="0">
                <a:cs typeface="Calibri"/>
              </a:rPr>
              <a:t>Incident Response Team Structure</a:t>
            </a:r>
            <a:endParaRPr lang="en-US" dirty="0"/>
          </a:p>
        </p:txBody>
      </p:sp>
      <p:sp>
        <p:nvSpPr>
          <p:cNvPr id="3" name="Content Placeholder 2">
            <a:extLst>
              <a:ext uri="{FF2B5EF4-FFF2-40B4-BE49-F238E27FC236}">
                <a16:creationId xmlns:a16="http://schemas.microsoft.com/office/drawing/2014/main" id="{2822A92A-B3DE-8124-AA13-C0BED501A781}"/>
              </a:ext>
            </a:extLst>
          </p:cNvPr>
          <p:cNvSpPr>
            <a:spLocks noGrp="1"/>
          </p:cNvSpPr>
          <p:nvPr>
            <p:ph idx="1"/>
          </p:nvPr>
        </p:nvSpPr>
        <p:spPr/>
        <p:txBody>
          <a:bodyPr vert="horz" lIns="91440" tIns="45720" rIns="91440" bIns="45720" rtlCol="0" anchor="t">
            <a:normAutofit/>
          </a:bodyPr>
          <a:lstStyle/>
          <a:p>
            <a:r>
              <a:rPr lang="en-US" dirty="0">
                <a:cs typeface="Calibri"/>
              </a:rPr>
              <a:t>Team Models:</a:t>
            </a:r>
          </a:p>
          <a:p>
            <a:endParaRPr lang="en-US" dirty="0">
              <a:cs typeface="Calibri"/>
            </a:endParaRPr>
          </a:p>
          <a:p>
            <a:r>
              <a:rPr lang="en-US" dirty="0">
                <a:cs typeface="Calibri"/>
              </a:rPr>
              <a:t>Central Incident Response Team</a:t>
            </a:r>
          </a:p>
          <a:p>
            <a:endParaRPr lang="en-US" dirty="0">
              <a:ea typeface="+mn-lt"/>
              <a:cs typeface="+mn-lt"/>
            </a:endParaRPr>
          </a:p>
          <a:p>
            <a:r>
              <a:rPr lang="en-US" dirty="0">
                <a:ea typeface="+mn-lt"/>
                <a:cs typeface="+mn-lt"/>
              </a:rPr>
              <a:t>Distributed Incident Response Teams</a:t>
            </a:r>
          </a:p>
          <a:p>
            <a:endParaRPr lang="en-US" dirty="0">
              <a:ea typeface="+mn-lt"/>
              <a:cs typeface="+mn-lt"/>
            </a:endParaRPr>
          </a:p>
          <a:p>
            <a:r>
              <a:rPr lang="en-US" dirty="0">
                <a:ea typeface="+mn-lt"/>
                <a:cs typeface="+mn-lt"/>
              </a:rPr>
              <a:t>Coordinating Team</a:t>
            </a:r>
          </a:p>
          <a:p>
            <a:endParaRPr lang="en-US" dirty="0">
              <a:cs typeface="Calibri"/>
            </a:endParaRPr>
          </a:p>
        </p:txBody>
      </p:sp>
    </p:spTree>
    <p:extLst>
      <p:ext uri="{BB962C8B-B14F-4D97-AF65-F5344CB8AC3E}">
        <p14:creationId xmlns:p14="http://schemas.microsoft.com/office/powerpoint/2010/main" val="3362810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61D3B-6E6A-B53B-1D08-DA557FFEF599}"/>
              </a:ext>
            </a:extLst>
          </p:cNvPr>
          <p:cNvSpPr>
            <a:spLocks noGrp="1"/>
          </p:cNvSpPr>
          <p:nvPr>
            <p:ph type="title"/>
          </p:nvPr>
        </p:nvSpPr>
        <p:spPr/>
        <p:txBody>
          <a:bodyPr/>
          <a:lstStyle/>
          <a:p>
            <a:r>
              <a:rPr lang="en-US" dirty="0">
                <a:cs typeface="Calibri"/>
              </a:rPr>
              <a:t>Incident Response Team Staffing Models</a:t>
            </a:r>
            <a:endParaRPr lang="en-US" dirty="0"/>
          </a:p>
        </p:txBody>
      </p:sp>
      <p:sp>
        <p:nvSpPr>
          <p:cNvPr id="3" name="Content Placeholder 2">
            <a:extLst>
              <a:ext uri="{FF2B5EF4-FFF2-40B4-BE49-F238E27FC236}">
                <a16:creationId xmlns:a16="http://schemas.microsoft.com/office/drawing/2014/main" id="{331894C7-41F0-CF75-9843-BCD1D957575B}"/>
              </a:ext>
            </a:extLst>
          </p:cNvPr>
          <p:cNvSpPr>
            <a:spLocks noGrp="1"/>
          </p:cNvSpPr>
          <p:nvPr>
            <p:ph idx="1"/>
          </p:nvPr>
        </p:nvSpPr>
        <p:spPr/>
        <p:txBody>
          <a:bodyPr vert="horz" lIns="91440" tIns="45720" rIns="91440" bIns="45720" rtlCol="0" anchor="t">
            <a:normAutofit/>
          </a:bodyPr>
          <a:lstStyle/>
          <a:p>
            <a:r>
              <a:rPr lang="en-US" dirty="0">
                <a:ea typeface="+mn-lt"/>
                <a:cs typeface="+mn-lt"/>
              </a:rPr>
              <a:t>Employees</a:t>
            </a:r>
          </a:p>
          <a:p>
            <a:endParaRPr lang="en-US" dirty="0">
              <a:ea typeface="+mn-lt"/>
              <a:cs typeface="+mn-lt"/>
            </a:endParaRPr>
          </a:p>
          <a:p>
            <a:r>
              <a:rPr lang="en-US" dirty="0">
                <a:ea typeface="+mn-lt"/>
                <a:cs typeface="+mn-lt"/>
              </a:rPr>
              <a:t>Partially Outsourced</a:t>
            </a:r>
            <a:endParaRPr lang="en-US" dirty="0">
              <a:cs typeface="Calibri"/>
            </a:endParaRPr>
          </a:p>
          <a:p>
            <a:endParaRPr lang="en-US" dirty="0">
              <a:ea typeface="+mn-lt"/>
              <a:cs typeface="+mn-lt"/>
            </a:endParaRPr>
          </a:p>
          <a:p>
            <a:r>
              <a:rPr lang="en-US" dirty="0">
                <a:ea typeface="+mn-lt"/>
                <a:cs typeface="+mn-lt"/>
              </a:rPr>
              <a:t>Fully Outsourced</a:t>
            </a: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3249310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5154-27C5-43FF-A8D6-7BE4043D531C}"/>
              </a:ext>
            </a:extLst>
          </p:cNvPr>
          <p:cNvSpPr>
            <a:spLocks noGrp="1"/>
          </p:cNvSpPr>
          <p:nvPr>
            <p:ph type="title"/>
          </p:nvPr>
        </p:nvSpPr>
        <p:spPr/>
        <p:txBody>
          <a:bodyPr/>
          <a:lstStyle/>
          <a:p>
            <a:r>
              <a:rPr lang="en-US" dirty="0">
                <a:cs typeface="Calibri"/>
              </a:rPr>
              <a:t>Team Model selection</a:t>
            </a:r>
            <a:endParaRPr lang="en-US" dirty="0"/>
          </a:p>
        </p:txBody>
      </p:sp>
      <p:sp>
        <p:nvSpPr>
          <p:cNvPr id="3" name="Content Placeholder 2">
            <a:extLst>
              <a:ext uri="{FF2B5EF4-FFF2-40B4-BE49-F238E27FC236}">
                <a16:creationId xmlns:a16="http://schemas.microsoft.com/office/drawing/2014/main" id="{C03C12FB-9E2A-9E07-E19B-E9DF9472F023}"/>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Need for 24/7 Availability (i.e. on call)</a:t>
            </a:r>
          </a:p>
          <a:p>
            <a:endParaRPr lang="en-US" dirty="0">
              <a:ea typeface="+mn-lt"/>
              <a:cs typeface="+mn-lt"/>
            </a:endParaRPr>
          </a:p>
          <a:p>
            <a:r>
              <a:rPr lang="en-US" dirty="0">
                <a:ea typeface="+mn-lt"/>
                <a:cs typeface="+mn-lt"/>
              </a:rPr>
              <a:t>Full-Time Versus Part-Time Team Members</a:t>
            </a:r>
          </a:p>
          <a:p>
            <a:endParaRPr lang="en-US" dirty="0">
              <a:ea typeface="+mn-lt"/>
              <a:cs typeface="+mn-lt"/>
            </a:endParaRPr>
          </a:p>
          <a:p>
            <a:r>
              <a:rPr lang="en-US" dirty="0">
                <a:ea typeface="+mn-lt"/>
                <a:cs typeface="+mn-lt"/>
              </a:rPr>
              <a:t>Employee Morale (Health &amp; Safety considerations)</a:t>
            </a:r>
          </a:p>
          <a:p>
            <a:endParaRPr lang="en-US" dirty="0">
              <a:ea typeface="+mn-lt"/>
              <a:cs typeface="+mn-lt"/>
            </a:endParaRPr>
          </a:p>
          <a:p>
            <a:r>
              <a:rPr lang="en-US" dirty="0">
                <a:ea typeface="+mn-lt"/>
                <a:cs typeface="+mn-lt"/>
              </a:rPr>
              <a:t>Cost</a:t>
            </a:r>
          </a:p>
          <a:p>
            <a:endParaRPr lang="en-US" dirty="0">
              <a:ea typeface="+mn-lt"/>
              <a:cs typeface="+mn-lt"/>
            </a:endParaRPr>
          </a:p>
          <a:p>
            <a:r>
              <a:rPr lang="en-US" dirty="0">
                <a:ea typeface="+mn-lt"/>
                <a:cs typeface="+mn-lt"/>
              </a:rPr>
              <a:t>Staff Expertise</a:t>
            </a:r>
            <a:endParaRPr lang="en-US" dirty="0">
              <a:cs typeface="Calibri"/>
            </a:endParaRPr>
          </a:p>
        </p:txBody>
      </p:sp>
    </p:spTree>
    <p:extLst>
      <p:ext uri="{BB962C8B-B14F-4D97-AF65-F5344CB8AC3E}">
        <p14:creationId xmlns:p14="http://schemas.microsoft.com/office/powerpoint/2010/main" val="25645910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C276-84B2-EE4E-D560-67BA059B2B8E}"/>
              </a:ext>
            </a:extLst>
          </p:cNvPr>
          <p:cNvSpPr>
            <a:spLocks noGrp="1"/>
          </p:cNvSpPr>
          <p:nvPr>
            <p:ph type="title"/>
          </p:nvPr>
        </p:nvSpPr>
        <p:spPr/>
        <p:txBody>
          <a:bodyPr/>
          <a:lstStyle/>
          <a:p>
            <a:r>
              <a:rPr lang="en-US" dirty="0">
                <a:cs typeface="Calibri"/>
              </a:rPr>
              <a:t>Factors to consider when outsourcing</a:t>
            </a:r>
            <a:endParaRPr lang="en-US" dirty="0"/>
          </a:p>
        </p:txBody>
      </p:sp>
      <p:sp>
        <p:nvSpPr>
          <p:cNvPr id="3" name="Content Placeholder 2">
            <a:extLst>
              <a:ext uri="{FF2B5EF4-FFF2-40B4-BE49-F238E27FC236}">
                <a16:creationId xmlns:a16="http://schemas.microsoft.com/office/drawing/2014/main" id="{E60C09EE-49BF-875B-AEB8-D4F4EFD9D001}"/>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Benefits &amp; challenges:</a:t>
            </a:r>
          </a:p>
          <a:p>
            <a:pPr marL="0" indent="0">
              <a:buNone/>
            </a:pPr>
            <a:endParaRPr lang="en-US" dirty="0">
              <a:ea typeface="+mn-lt"/>
              <a:cs typeface="+mn-lt"/>
            </a:endParaRPr>
          </a:p>
          <a:p>
            <a:r>
              <a:rPr lang="en-US" dirty="0">
                <a:ea typeface="+mn-lt"/>
                <a:cs typeface="+mn-lt"/>
              </a:rPr>
              <a:t>Current and Future Quality of Work</a:t>
            </a:r>
          </a:p>
          <a:p>
            <a:endParaRPr lang="en-US" dirty="0">
              <a:ea typeface="+mn-lt"/>
              <a:cs typeface="+mn-lt"/>
            </a:endParaRPr>
          </a:p>
          <a:p>
            <a:r>
              <a:rPr lang="en-US" dirty="0">
                <a:ea typeface="+mn-lt"/>
                <a:cs typeface="+mn-lt"/>
              </a:rPr>
              <a:t>Division of Responsibilities – including Change Control</a:t>
            </a:r>
          </a:p>
          <a:p>
            <a:endParaRPr lang="en-US" dirty="0">
              <a:ea typeface="+mn-lt"/>
              <a:cs typeface="+mn-lt"/>
            </a:endParaRPr>
          </a:p>
          <a:p>
            <a:r>
              <a:rPr lang="en-US" dirty="0">
                <a:ea typeface="+mn-lt"/>
                <a:cs typeface="+mn-lt"/>
              </a:rPr>
              <a:t>Sensitive Information Revealed to the Contractor – NDAs</a:t>
            </a:r>
          </a:p>
          <a:p>
            <a:endParaRPr lang="en-US" dirty="0">
              <a:ea typeface="+mn-lt"/>
              <a:cs typeface="+mn-lt"/>
            </a:endParaRPr>
          </a:p>
          <a:p>
            <a:endParaRPr lang="en-US" dirty="0">
              <a:ea typeface="+mn-lt"/>
              <a:cs typeface="+mn-lt"/>
            </a:endParaRPr>
          </a:p>
        </p:txBody>
      </p:sp>
    </p:spTree>
    <p:extLst>
      <p:ext uri="{BB962C8B-B14F-4D97-AF65-F5344CB8AC3E}">
        <p14:creationId xmlns:p14="http://schemas.microsoft.com/office/powerpoint/2010/main" val="2940377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EDAE-16C0-7F42-C385-D608396D476D}"/>
              </a:ext>
            </a:extLst>
          </p:cNvPr>
          <p:cNvSpPr>
            <a:spLocks noGrp="1"/>
          </p:cNvSpPr>
          <p:nvPr>
            <p:ph type="title"/>
          </p:nvPr>
        </p:nvSpPr>
        <p:spPr/>
        <p:txBody>
          <a:bodyPr/>
          <a:lstStyle/>
          <a:p>
            <a:r>
              <a:rPr lang="en-US" dirty="0"/>
              <a:t>Recap answers</a:t>
            </a:r>
            <a:endParaRPr lang="en-GB" dirty="0"/>
          </a:p>
        </p:txBody>
      </p:sp>
      <p:sp>
        <p:nvSpPr>
          <p:cNvPr id="3" name="Content Placeholder 2">
            <a:extLst>
              <a:ext uri="{FF2B5EF4-FFF2-40B4-BE49-F238E27FC236}">
                <a16:creationId xmlns:a16="http://schemas.microsoft.com/office/drawing/2014/main" id="{472197D4-ED89-DE66-EA4E-7DC11FA17F38}"/>
              </a:ext>
            </a:extLst>
          </p:cNvPr>
          <p:cNvSpPr>
            <a:spLocks noGrp="1"/>
          </p:cNvSpPr>
          <p:nvPr>
            <p:ph idx="1"/>
          </p:nvPr>
        </p:nvSpPr>
        <p:spPr/>
        <p:txBody>
          <a:bodyPr/>
          <a:lstStyle/>
          <a:p>
            <a:r>
              <a:rPr lang="en-US" dirty="0"/>
              <a:t>A threat actor is the source of the threat on the system.</a:t>
            </a:r>
          </a:p>
          <a:p>
            <a:endParaRPr lang="en-US" dirty="0"/>
          </a:p>
          <a:p>
            <a:r>
              <a:rPr lang="en-US" dirty="0"/>
              <a:t>Vectors are the methods that threat actors use to attack a vulnerability in a system in order to achieve their objective.</a:t>
            </a:r>
            <a:endParaRPr lang="en-GB" dirty="0"/>
          </a:p>
        </p:txBody>
      </p:sp>
    </p:spTree>
    <p:extLst>
      <p:ext uri="{BB962C8B-B14F-4D97-AF65-F5344CB8AC3E}">
        <p14:creationId xmlns:p14="http://schemas.microsoft.com/office/powerpoint/2010/main" val="2217517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C276-84B2-EE4E-D560-67BA059B2B8E}"/>
              </a:ext>
            </a:extLst>
          </p:cNvPr>
          <p:cNvSpPr>
            <a:spLocks noGrp="1"/>
          </p:cNvSpPr>
          <p:nvPr>
            <p:ph type="title"/>
          </p:nvPr>
        </p:nvSpPr>
        <p:spPr/>
        <p:txBody>
          <a:bodyPr/>
          <a:lstStyle/>
          <a:p>
            <a:r>
              <a:rPr lang="en-US" dirty="0">
                <a:cs typeface="Calibri"/>
              </a:rPr>
              <a:t>Factors to consider when outsourcing</a:t>
            </a:r>
            <a:endParaRPr lang="en-US" dirty="0"/>
          </a:p>
        </p:txBody>
      </p:sp>
      <p:sp>
        <p:nvSpPr>
          <p:cNvPr id="3" name="Content Placeholder 2">
            <a:extLst>
              <a:ext uri="{FF2B5EF4-FFF2-40B4-BE49-F238E27FC236}">
                <a16:creationId xmlns:a16="http://schemas.microsoft.com/office/drawing/2014/main" id="{E60C09EE-49BF-875B-AEB8-D4F4EFD9D001}"/>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Benefits &amp; challenges:</a:t>
            </a:r>
          </a:p>
          <a:p>
            <a:endParaRPr lang="en-US" dirty="0">
              <a:ea typeface="+mn-lt"/>
              <a:cs typeface="+mn-lt"/>
            </a:endParaRPr>
          </a:p>
          <a:p>
            <a:r>
              <a:rPr lang="en-US" dirty="0">
                <a:ea typeface="+mn-lt"/>
                <a:cs typeface="+mn-lt"/>
              </a:rPr>
              <a:t>Lack of Correlation</a:t>
            </a:r>
          </a:p>
          <a:p>
            <a:endParaRPr lang="en-US" dirty="0">
              <a:ea typeface="+mn-lt"/>
              <a:cs typeface="+mn-lt"/>
            </a:endParaRPr>
          </a:p>
          <a:p>
            <a:r>
              <a:rPr lang="en-US" dirty="0">
                <a:ea typeface="+mn-lt"/>
                <a:cs typeface="+mn-lt"/>
              </a:rPr>
              <a:t>Handling Incidents at Multiple Locations</a:t>
            </a:r>
          </a:p>
          <a:p>
            <a:endParaRPr lang="en-US" dirty="0">
              <a:ea typeface="+mn-lt"/>
              <a:cs typeface="+mn-lt"/>
            </a:endParaRPr>
          </a:p>
          <a:p>
            <a:r>
              <a:rPr lang="en-US" dirty="0">
                <a:ea typeface="+mn-lt"/>
                <a:cs typeface="+mn-lt"/>
              </a:rPr>
              <a:t>Maintaining Incident Response Skills In-House</a:t>
            </a:r>
            <a:endParaRPr lang="en-US" dirty="0">
              <a:cs typeface="Calibri"/>
            </a:endParaRPr>
          </a:p>
        </p:txBody>
      </p:sp>
    </p:spTree>
    <p:extLst>
      <p:ext uri="{BB962C8B-B14F-4D97-AF65-F5344CB8AC3E}">
        <p14:creationId xmlns:p14="http://schemas.microsoft.com/office/powerpoint/2010/main" val="1334147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B584-7738-9A51-EEEA-E03D5CDE5CFB}"/>
              </a:ext>
            </a:extLst>
          </p:cNvPr>
          <p:cNvSpPr>
            <a:spLocks noGrp="1"/>
          </p:cNvSpPr>
          <p:nvPr>
            <p:ph type="title"/>
          </p:nvPr>
        </p:nvSpPr>
        <p:spPr/>
        <p:txBody>
          <a:bodyPr/>
          <a:lstStyle/>
          <a:p>
            <a:r>
              <a:rPr lang="en-US">
                <a:ea typeface="+mj-lt"/>
                <a:cs typeface="+mj-lt"/>
              </a:rPr>
              <a:t>Incident Response Personnel</a:t>
            </a:r>
            <a:endParaRPr lang="en-US"/>
          </a:p>
        </p:txBody>
      </p:sp>
      <p:sp>
        <p:nvSpPr>
          <p:cNvPr id="3" name="Content Placeholder 2">
            <a:extLst>
              <a:ext uri="{FF2B5EF4-FFF2-40B4-BE49-F238E27FC236}">
                <a16:creationId xmlns:a16="http://schemas.microsoft.com/office/drawing/2014/main" id="{83084158-A350-B4D6-65DF-8BD4D3EFAB9F}"/>
              </a:ext>
            </a:extLst>
          </p:cNvPr>
          <p:cNvSpPr>
            <a:spLocks noGrp="1"/>
          </p:cNvSpPr>
          <p:nvPr>
            <p:ph idx="1"/>
          </p:nvPr>
        </p:nvSpPr>
        <p:spPr/>
        <p:txBody>
          <a:bodyPr vert="horz" lIns="91440" tIns="45720" rIns="91440" bIns="45720" rtlCol="0" anchor="t">
            <a:normAutofit/>
          </a:bodyPr>
          <a:lstStyle/>
          <a:p>
            <a:r>
              <a:rPr lang="en-US" dirty="0"/>
              <a:t>Bronze Team (Operational)</a:t>
            </a:r>
          </a:p>
          <a:p>
            <a:endParaRPr lang="en-US" dirty="0"/>
          </a:p>
          <a:p>
            <a:r>
              <a:rPr lang="en-US" dirty="0"/>
              <a:t>Silver Team (Tactical – Management)</a:t>
            </a:r>
          </a:p>
          <a:p>
            <a:endParaRPr lang="en-US" dirty="0"/>
          </a:p>
          <a:p>
            <a:r>
              <a:rPr lang="en-US" dirty="0"/>
              <a:t>Gold Team – (Strategic - escalation, reporting, communication, authorization)</a:t>
            </a:r>
            <a:endParaRPr lang="en-US" dirty="0">
              <a:cs typeface="Calibri"/>
            </a:endParaRPr>
          </a:p>
        </p:txBody>
      </p:sp>
    </p:spTree>
    <p:extLst>
      <p:ext uri="{BB962C8B-B14F-4D97-AF65-F5344CB8AC3E}">
        <p14:creationId xmlns:p14="http://schemas.microsoft.com/office/powerpoint/2010/main" val="486335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20C9-DFBB-2819-5B75-79F7B058B1C7}"/>
              </a:ext>
            </a:extLst>
          </p:cNvPr>
          <p:cNvSpPr>
            <a:spLocks noGrp="1"/>
          </p:cNvSpPr>
          <p:nvPr>
            <p:ph type="title"/>
          </p:nvPr>
        </p:nvSpPr>
        <p:spPr/>
        <p:txBody>
          <a:bodyPr/>
          <a:lstStyle/>
          <a:p>
            <a:r>
              <a:rPr lang="en-US" dirty="0">
                <a:cs typeface="Calibri"/>
              </a:rPr>
              <a:t>Incident Response Personnel</a:t>
            </a:r>
            <a:endParaRPr lang="en-US" dirty="0"/>
          </a:p>
        </p:txBody>
      </p:sp>
      <p:sp>
        <p:nvSpPr>
          <p:cNvPr id="3" name="Content Placeholder 2">
            <a:extLst>
              <a:ext uri="{FF2B5EF4-FFF2-40B4-BE49-F238E27FC236}">
                <a16:creationId xmlns:a16="http://schemas.microsoft.com/office/drawing/2014/main" id="{E878D446-28D9-F114-18FB-6EBE210575AF}"/>
              </a:ext>
            </a:extLst>
          </p:cNvPr>
          <p:cNvSpPr>
            <a:spLocks noGrp="1"/>
          </p:cNvSpPr>
          <p:nvPr>
            <p:ph idx="1"/>
          </p:nvPr>
        </p:nvSpPr>
        <p:spPr/>
        <p:txBody>
          <a:bodyPr vert="horz" lIns="91440" tIns="45720" rIns="91440" bIns="45720" rtlCol="0" anchor="t">
            <a:normAutofit lnSpcReduction="10000"/>
          </a:bodyPr>
          <a:lstStyle/>
          <a:p>
            <a:r>
              <a:rPr lang="en-US" dirty="0"/>
              <a:t>Bronze (Operational):</a:t>
            </a:r>
          </a:p>
          <a:p>
            <a:endParaRPr lang="en-US" dirty="0"/>
          </a:p>
          <a:p>
            <a:r>
              <a:rPr lang="en-US" dirty="0"/>
              <a:t>The Bronze Team will make all the operational decisions necessary to meet the Silver Team’s tactical plan. The Bronze Team is usually comprised of staff who would carry out the recovery operations for that type of incident. Some of the responsibilities of the Bronze Team are:</a:t>
            </a:r>
          </a:p>
          <a:p>
            <a:endParaRPr lang="en-US" dirty="0"/>
          </a:p>
          <a:p>
            <a:r>
              <a:rPr lang="en-US" dirty="0"/>
              <a:t>Take operational control of the incident and inform the Silver Team you have declared an incident</a:t>
            </a:r>
          </a:p>
          <a:p>
            <a:endParaRPr lang="en-US" dirty="0"/>
          </a:p>
        </p:txBody>
      </p:sp>
    </p:spTree>
    <p:extLst>
      <p:ext uri="{BB962C8B-B14F-4D97-AF65-F5344CB8AC3E}">
        <p14:creationId xmlns:p14="http://schemas.microsoft.com/office/powerpoint/2010/main" val="3859005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F2CE9-3A3A-FD7F-93EA-6FA515603C9C}"/>
              </a:ext>
            </a:extLst>
          </p:cNvPr>
          <p:cNvSpPr>
            <a:spLocks noGrp="1"/>
          </p:cNvSpPr>
          <p:nvPr>
            <p:ph type="title"/>
          </p:nvPr>
        </p:nvSpPr>
        <p:spPr/>
        <p:txBody>
          <a:bodyPr/>
          <a:lstStyle/>
          <a:p>
            <a:r>
              <a:rPr lang="en-US" dirty="0">
                <a:ea typeface="+mj-lt"/>
                <a:cs typeface="+mj-lt"/>
              </a:rPr>
              <a:t>Incident Response Personnel</a:t>
            </a:r>
            <a:endParaRPr lang="en-US" dirty="0"/>
          </a:p>
        </p:txBody>
      </p:sp>
      <p:sp>
        <p:nvSpPr>
          <p:cNvPr id="3" name="Content Placeholder 2">
            <a:extLst>
              <a:ext uri="{FF2B5EF4-FFF2-40B4-BE49-F238E27FC236}">
                <a16:creationId xmlns:a16="http://schemas.microsoft.com/office/drawing/2014/main" id="{7190150B-3076-B57E-D505-FA991156CA22}"/>
              </a:ext>
            </a:extLst>
          </p:cNvPr>
          <p:cNvSpPr>
            <a:spLocks noGrp="1"/>
          </p:cNvSpPr>
          <p:nvPr>
            <p:ph idx="1"/>
          </p:nvPr>
        </p:nvSpPr>
        <p:spPr/>
        <p:txBody>
          <a:bodyPr vert="horz" lIns="91440" tIns="45720" rIns="91440" bIns="45720" rtlCol="0" anchor="t">
            <a:normAutofit fontScale="92500"/>
          </a:bodyPr>
          <a:lstStyle/>
          <a:p>
            <a:r>
              <a:rPr lang="en-US" dirty="0">
                <a:cs typeface="Calibri"/>
              </a:rPr>
              <a:t>Bronze (Operational):</a:t>
            </a:r>
          </a:p>
          <a:p>
            <a:endParaRPr lang="en-US" dirty="0">
              <a:cs typeface="Calibri"/>
            </a:endParaRPr>
          </a:p>
          <a:p>
            <a:r>
              <a:rPr lang="en-US" dirty="0">
                <a:cs typeface="Calibri"/>
              </a:rPr>
              <a:t>Have a clear understanding of both the Gold Team’s strategy and the Silver Team’s tactical plan</a:t>
            </a:r>
            <a:endParaRPr lang="en-US" dirty="0"/>
          </a:p>
          <a:p>
            <a:endParaRPr lang="en-US" dirty="0">
              <a:cs typeface="Calibri"/>
            </a:endParaRPr>
          </a:p>
          <a:p>
            <a:r>
              <a:rPr lang="en-US" dirty="0">
                <a:cs typeface="Calibri"/>
              </a:rPr>
              <a:t>Conduct initial and then on-going risk assessments during the incident</a:t>
            </a:r>
          </a:p>
          <a:p>
            <a:endParaRPr lang="en-US" dirty="0">
              <a:cs typeface="Calibri"/>
            </a:endParaRPr>
          </a:p>
          <a:p>
            <a:r>
              <a:rPr lang="en-US" dirty="0">
                <a:cs typeface="Calibri"/>
              </a:rPr>
              <a:t>Update the Silver Team</a:t>
            </a:r>
          </a:p>
          <a:p>
            <a:r>
              <a:rPr lang="en-US" dirty="0">
                <a:cs typeface="Calibri"/>
              </a:rPr>
              <a:t>Keep staff updated and briefed on the incident</a:t>
            </a:r>
          </a:p>
          <a:p>
            <a:endParaRPr lang="en-US" dirty="0">
              <a:cs typeface="Calibri"/>
            </a:endParaRPr>
          </a:p>
        </p:txBody>
      </p:sp>
    </p:spTree>
    <p:extLst>
      <p:ext uri="{BB962C8B-B14F-4D97-AF65-F5344CB8AC3E}">
        <p14:creationId xmlns:p14="http://schemas.microsoft.com/office/powerpoint/2010/main" val="2667283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20C9-DFBB-2819-5B75-79F7B058B1C7}"/>
              </a:ext>
            </a:extLst>
          </p:cNvPr>
          <p:cNvSpPr>
            <a:spLocks noGrp="1"/>
          </p:cNvSpPr>
          <p:nvPr>
            <p:ph type="title"/>
          </p:nvPr>
        </p:nvSpPr>
        <p:spPr/>
        <p:txBody>
          <a:bodyPr/>
          <a:lstStyle/>
          <a:p>
            <a:r>
              <a:rPr lang="en-US" dirty="0">
                <a:cs typeface="Calibri"/>
              </a:rPr>
              <a:t>Incident Response Personnel</a:t>
            </a:r>
            <a:endParaRPr lang="en-US" dirty="0"/>
          </a:p>
        </p:txBody>
      </p:sp>
      <p:sp>
        <p:nvSpPr>
          <p:cNvPr id="3" name="Content Placeholder 2">
            <a:extLst>
              <a:ext uri="{FF2B5EF4-FFF2-40B4-BE49-F238E27FC236}">
                <a16:creationId xmlns:a16="http://schemas.microsoft.com/office/drawing/2014/main" id="{E878D446-28D9-F114-18FB-6EBE210575AF}"/>
              </a:ext>
            </a:extLst>
          </p:cNvPr>
          <p:cNvSpPr>
            <a:spLocks noGrp="1"/>
          </p:cNvSpPr>
          <p:nvPr>
            <p:ph idx="1"/>
          </p:nvPr>
        </p:nvSpPr>
        <p:spPr/>
        <p:txBody>
          <a:bodyPr/>
          <a:lstStyle/>
          <a:p>
            <a:r>
              <a:rPr lang="en-US" dirty="0"/>
              <a:t>Bronze (Operational):</a:t>
            </a:r>
          </a:p>
          <a:p>
            <a:endParaRPr lang="en-US" dirty="0"/>
          </a:p>
          <a:p>
            <a:r>
              <a:rPr lang="en-US" dirty="0"/>
              <a:t>Bronze Teams are usually activated and deployed first. If there is an escalation of the crisis or incident, or if the Bronze Team feel the situational awareness requirements have increased then the Silver Team can be activated and finally, if necessary, the Gold Team. In very extreme incidents you can activate all 3 teams simultaneously.</a:t>
            </a:r>
          </a:p>
        </p:txBody>
      </p:sp>
    </p:spTree>
    <p:extLst>
      <p:ext uri="{BB962C8B-B14F-4D97-AF65-F5344CB8AC3E}">
        <p14:creationId xmlns:p14="http://schemas.microsoft.com/office/powerpoint/2010/main" val="23235994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20C9-DFBB-2819-5B75-79F7B058B1C7}"/>
              </a:ext>
            </a:extLst>
          </p:cNvPr>
          <p:cNvSpPr>
            <a:spLocks noGrp="1"/>
          </p:cNvSpPr>
          <p:nvPr>
            <p:ph type="title"/>
          </p:nvPr>
        </p:nvSpPr>
        <p:spPr/>
        <p:txBody>
          <a:bodyPr/>
          <a:lstStyle/>
          <a:p>
            <a:r>
              <a:rPr lang="en-US" dirty="0">
                <a:cs typeface="Calibri"/>
              </a:rPr>
              <a:t>Incident Response Personnel</a:t>
            </a:r>
            <a:endParaRPr lang="en-US" dirty="0"/>
          </a:p>
        </p:txBody>
      </p:sp>
      <p:sp>
        <p:nvSpPr>
          <p:cNvPr id="3" name="Content Placeholder 2">
            <a:extLst>
              <a:ext uri="{FF2B5EF4-FFF2-40B4-BE49-F238E27FC236}">
                <a16:creationId xmlns:a16="http://schemas.microsoft.com/office/drawing/2014/main" id="{E878D446-28D9-F114-18FB-6EBE210575AF}"/>
              </a:ext>
            </a:extLst>
          </p:cNvPr>
          <p:cNvSpPr>
            <a:spLocks noGrp="1"/>
          </p:cNvSpPr>
          <p:nvPr>
            <p:ph idx="1"/>
          </p:nvPr>
        </p:nvSpPr>
        <p:spPr/>
        <p:txBody>
          <a:bodyPr vert="horz" lIns="91440" tIns="45720" rIns="91440" bIns="45720" rtlCol="0" anchor="t">
            <a:normAutofit lnSpcReduction="10000"/>
          </a:bodyPr>
          <a:lstStyle/>
          <a:p>
            <a:r>
              <a:rPr lang="en-US" dirty="0"/>
              <a:t>Silver (Tactical):</a:t>
            </a:r>
          </a:p>
          <a:p>
            <a:endParaRPr lang="en-US" dirty="0"/>
          </a:p>
          <a:p>
            <a:r>
              <a:rPr lang="en-US" dirty="0"/>
              <a:t>The Silver Team produce and execute the tactical plan for meeting the strategy set by the Gold Team. They will take on the tactical command and control of the incident </a:t>
            </a:r>
          </a:p>
          <a:p>
            <a:endParaRPr lang="en-US" dirty="0"/>
          </a:p>
          <a:p>
            <a:r>
              <a:rPr lang="en-US" dirty="0"/>
              <a:t>The Silver Team is usually comprised of managers from different departments (differing depending on the nature and impact of the incident) who will provide leadership for the Bronze Teams and coordinate support for their effort</a:t>
            </a:r>
          </a:p>
          <a:p>
            <a:pPr marL="0" indent="0">
              <a:buNone/>
            </a:pPr>
            <a:endParaRPr lang="en-US" dirty="0">
              <a:cs typeface="Calibri" panose="020F0502020204030204"/>
            </a:endParaRPr>
          </a:p>
        </p:txBody>
      </p:sp>
    </p:spTree>
    <p:extLst>
      <p:ext uri="{BB962C8B-B14F-4D97-AF65-F5344CB8AC3E}">
        <p14:creationId xmlns:p14="http://schemas.microsoft.com/office/powerpoint/2010/main" val="1024978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20C9-DFBB-2819-5B75-79F7B058B1C7}"/>
              </a:ext>
            </a:extLst>
          </p:cNvPr>
          <p:cNvSpPr>
            <a:spLocks noGrp="1"/>
          </p:cNvSpPr>
          <p:nvPr>
            <p:ph type="title"/>
          </p:nvPr>
        </p:nvSpPr>
        <p:spPr/>
        <p:txBody>
          <a:bodyPr/>
          <a:lstStyle/>
          <a:p>
            <a:r>
              <a:rPr lang="en-US" dirty="0">
                <a:cs typeface="Calibri"/>
              </a:rPr>
              <a:t>Incident Response Personnel</a:t>
            </a:r>
            <a:endParaRPr lang="en-US" dirty="0"/>
          </a:p>
        </p:txBody>
      </p:sp>
      <p:sp>
        <p:nvSpPr>
          <p:cNvPr id="3" name="Content Placeholder 2">
            <a:extLst>
              <a:ext uri="{FF2B5EF4-FFF2-40B4-BE49-F238E27FC236}">
                <a16:creationId xmlns:a16="http://schemas.microsoft.com/office/drawing/2014/main" id="{E878D446-28D9-F114-18FB-6EBE210575AF}"/>
              </a:ext>
            </a:extLst>
          </p:cNvPr>
          <p:cNvSpPr>
            <a:spLocks noGrp="1"/>
          </p:cNvSpPr>
          <p:nvPr>
            <p:ph idx="1"/>
          </p:nvPr>
        </p:nvSpPr>
        <p:spPr/>
        <p:txBody>
          <a:bodyPr vert="horz" lIns="91440" tIns="45720" rIns="91440" bIns="45720" rtlCol="0" anchor="t">
            <a:normAutofit/>
          </a:bodyPr>
          <a:lstStyle/>
          <a:p>
            <a:r>
              <a:rPr lang="en-US" dirty="0"/>
              <a:t>Silver (Tactical):</a:t>
            </a:r>
          </a:p>
          <a:p>
            <a:endParaRPr lang="en-US" dirty="0"/>
          </a:p>
          <a:p>
            <a:r>
              <a:rPr lang="en-US" dirty="0"/>
              <a:t>Some of their responsibilities will include:</a:t>
            </a:r>
          </a:p>
          <a:p>
            <a:endParaRPr lang="en-US" dirty="0"/>
          </a:p>
          <a:p>
            <a:r>
              <a:rPr lang="en-US" dirty="0"/>
              <a:t>Appointing a Chair for the Bronze Team</a:t>
            </a:r>
          </a:p>
          <a:p>
            <a:endParaRPr lang="en-US" dirty="0"/>
          </a:p>
          <a:p>
            <a:r>
              <a:rPr lang="en-US" dirty="0"/>
              <a:t>Set, review and communicate the tactical plan both up and down the command chain</a:t>
            </a:r>
          </a:p>
          <a:p>
            <a:endParaRPr lang="en-US" dirty="0"/>
          </a:p>
        </p:txBody>
      </p:sp>
    </p:spTree>
    <p:extLst>
      <p:ext uri="{BB962C8B-B14F-4D97-AF65-F5344CB8AC3E}">
        <p14:creationId xmlns:p14="http://schemas.microsoft.com/office/powerpoint/2010/main" val="6326805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20C9-DFBB-2819-5B75-79F7B058B1C7}"/>
              </a:ext>
            </a:extLst>
          </p:cNvPr>
          <p:cNvSpPr>
            <a:spLocks noGrp="1"/>
          </p:cNvSpPr>
          <p:nvPr>
            <p:ph type="title"/>
          </p:nvPr>
        </p:nvSpPr>
        <p:spPr/>
        <p:txBody>
          <a:bodyPr/>
          <a:lstStyle/>
          <a:p>
            <a:r>
              <a:rPr lang="en-US" dirty="0">
                <a:cs typeface="Calibri"/>
              </a:rPr>
              <a:t>Incident Response Personnel</a:t>
            </a:r>
            <a:endParaRPr lang="en-US" dirty="0"/>
          </a:p>
        </p:txBody>
      </p:sp>
      <p:sp>
        <p:nvSpPr>
          <p:cNvPr id="3" name="Content Placeholder 2">
            <a:extLst>
              <a:ext uri="{FF2B5EF4-FFF2-40B4-BE49-F238E27FC236}">
                <a16:creationId xmlns:a16="http://schemas.microsoft.com/office/drawing/2014/main" id="{E878D446-28D9-F114-18FB-6EBE210575AF}"/>
              </a:ext>
            </a:extLst>
          </p:cNvPr>
          <p:cNvSpPr>
            <a:spLocks noGrp="1"/>
          </p:cNvSpPr>
          <p:nvPr>
            <p:ph idx="1"/>
          </p:nvPr>
        </p:nvSpPr>
        <p:spPr/>
        <p:txBody>
          <a:bodyPr vert="horz" lIns="91440" tIns="45720" rIns="91440" bIns="45720" rtlCol="0" anchor="t">
            <a:normAutofit/>
          </a:bodyPr>
          <a:lstStyle/>
          <a:p>
            <a:r>
              <a:rPr lang="en-US" dirty="0"/>
              <a:t>Silver (Tactical):</a:t>
            </a:r>
          </a:p>
          <a:p>
            <a:endParaRPr lang="en-US" dirty="0"/>
          </a:p>
          <a:p>
            <a:r>
              <a:rPr lang="en-US" dirty="0"/>
              <a:t>Provide updates to the Gold Team</a:t>
            </a:r>
          </a:p>
          <a:p>
            <a:endParaRPr lang="en-US" dirty="0"/>
          </a:p>
          <a:p>
            <a:r>
              <a:rPr lang="en-US" dirty="0"/>
              <a:t>Instigate the relevant incident management procedures</a:t>
            </a:r>
          </a:p>
        </p:txBody>
      </p:sp>
    </p:spTree>
    <p:extLst>
      <p:ext uri="{BB962C8B-B14F-4D97-AF65-F5344CB8AC3E}">
        <p14:creationId xmlns:p14="http://schemas.microsoft.com/office/powerpoint/2010/main" val="11115238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20C9-DFBB-2819-5B75-79F7B058B1C7}"/>
              </a:ext>
            </a:extLst>
          </p:cNvPr>
          <p:cNvSpPr>
            <a:spLocks noGrp="1"/>
          </p:cNvSpPr>
          <p:nvPr>
            <p:ph type="title"/>
          </p:nvPr>
        </p:nvSpPr>
        <p:spPr/>
        <p:txBody>
          <a:bodyPr/>
          <a:lstStyle/>
          <a:p>
            <a:r>
              <a:rPr lang="en-US" dirty="0">
                <a:cs typeface="Calibri"/>
              </a:rPr>
              <a:t>Incident Response Personnel</a:t>
            </a:r>
            <a:endParaRPr lang="en-US" dirty="0"/>
          </a:p>
        </p:txBody>
      </p:sp>
      <p:sp>
        <p:nvSpPr>
          <p:cNvPr id="3" name="Content Placeholder 2">
            <a:extLst>
              <a:ext uri="{FF2B5EF4-FFF2-40B4-BE49-F238E27FC236}">
                <a16:creationId xmlns:a16="http://schemas.microsoft.com/office/drawing/2014/main" id="{E878D446-28D9-F114-18FB-6EBE210575AF}"/>
              </a:ext>
            </a:extLst>
          </p:cNvPr>
          <p:cNvSpPr>
            <a:spLocks noGrp="1"/>
          </p:cNvSpPr>
          <p:nvPr>
            <p:ph idx="1"/>
          </p:nvPr>
        </p:nvSpPr>
        <p:spPr/>
        <p:txBody>
          <a:bodyPr vert="horz" lIns="91440" tIns="45720" rIns="91440" bIns="45720" rtlCol="0" anchor="t">
            <a:normAutofit/>
          </a:bodyPr>
          <a:lstStyle/>
          <a:p>
            <a:r>
              <a:rPr lang="en-US" dirty="0"/>
              <a:t>Silver (Tactical):</a:t>
            </a:r>
          </a:p>
          <a:p>
            <a:endParaRPr lang="en-US" dirty="0"/>
          </a:p>
          <a:p>
            <a:r>
              <a:rPr lang="en-US" dirty="0"/>
              <a:t>When carrying out their responsibilities it is useful for the Silver Team to bear the following questions in mind as they progress through the incident:</a:t>
            </a:r>
          </a:p>
          <a:p>
            <a:endParaRPr lang="en-US" dirty="0"/>
          </a:p>
          <a:p>
            <a:r>
              <a:rPr lang="en-US" dirty="0"/>
              <a:t>What are the objectives we are trying to meet?</a:t>
            </a:r>
          </a:p>
          <a:p>
            <a:r>
              <a:rPr lang="en-US" dirty="0"/>
              <a:t>Who should be meeting these objectives (which department)? Do they have the resources to be able to do so?</a:t>
            </a:r>
          </a:p>
        </p:txBody>
      </p:sp>
    </p:spTree>
    <p:extLst>
      <p:ext uri="{BB962C8B-B14F-4D97-AF65-F5344CB8AC3E}">
        <p14:creationId xmlns:p14="http://schemas.microsoft.com/office/powerpoint/2010/main" val="28571668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20C9-DFBB-2819-5B75-79F7B058B1C7}"/>
              </a:ext>
            </a:extLst>
          </p:cNvPr>
          <p:cNvSpPr>
            <a:spLocks noGrp="1"/>
          </p:cNvSpPr>
          <p:nvPr>
            <p:ph type="title"/>
          </p:nvPr>
        </p:nvSpPr>
        <p:spPr/>
        <p:txBody>
          <a:bodyPr/>
          <a:lstStyle/>
          <a:p>
            <a:r>
              <a:rPr lang="en-US" dirty="0">
                <a:cs typeface="Calibri"/>
              </a:rPr>
              <a:t>Incident Response Personnel</a:t>
            </a:r>
            <a:endParaRPr lang="en-US" dirty="0"/>
          </a:p>
        </p:txBody>
      </p:sp>
      <p:sp>
        <p:nvSpPr>
          <p:cNvPr id="3" name="Content Placeholder 2">
            <a:extLst>
              <a:ext uri="{FF2B5EF4-FFF2-40B4-BE49-F238E27FC236}">
                <a16:creationId xmlns:a16="http://schemas.microsoft.com/office/drawing/2014/main" id="{E878D446-28D9-F114-18FB-6EBE210575AF}"/>
              </a:ext>
            </a:extLst>
          </p:cNvPr>
          <p:cNvSpPr>
            <a:spLocks noGrp="1"/>
          </p:cNvSpPr>
          <p:nvPr>
            <p:ph idx="1"/>
          </p:nvPr>
        </p:nvSpPr>
        <p:spPr/>
        <p:txBody>
          <a:bodyPr vert="horz" lIns="91440" tIns="45720" rIns="91440" bIns="45720" rtlCol="0" anchor="t">
            <a:normAutofit/>
          </a:bodyPr>
          <a:lstStyle/>
          <a:p>
            <a:r>
              <a:rPr lang="en-US" dirty="0"/>
              <a:t>Silver (Tactical):</a:t>
            </a:r>
          </a:p>
          <a:p>
            <a:endParaRPr lang="en-US" dirty="0"/>
          </a:p>
          <a:p>
            <a:r>
              <a:rPr lang="en-US" dirty="0"/>
              <a:t>When do we need to meet these objectives?</a:t>
            </a:r>
          </a:p>
          <a:p>
            <a:endParaRPr lang="en-US" dirty="0"/>
          </a:p>
          <a:p>
            <a:r>
              <a:rPr lang="en-US" dirty="0"/>
              <a:t>What is the rationale behind the Gold Team’s strategy? Are we meeting that?</a:t>
            </a:r>
          </a:p>
          <a:p>
            <a:endParaRPr lang="en-US" dirty="0"/>
          </a:p>
          <a:p>
            <a:r>
              <a:rPr lang="en-US" dirty="0"/>
              <a:t>How are we going to complete the tasks and what barriers do we need to take into consideration?</a:t>
            </a:r>
          </a:p>
        </p:txBody>
      </p:sp>
    </p:spTree>
    <p:extLst>
      <p:ext uri="{BB962C8B-B14F-4D97-AF65-F5344CB8AC3E}">
        <p14:creationId xmlns:p14="http://schemas.microsoft.com/office/powerpoint/2010/main" val="363561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58596" y="575521"/>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40175" y="2515135"/>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spc="300" dirty="0">
                <a:solidFill>
                  <a:prstClr val="white"/>
                </a:solidFill>
                <a:latin typeface="EuroStyle" panose="02027200000000000000" pitchFamily="18" charset="0"/>
              </a:rPr>
              <a:t>Incident</a:t>
            </a:r>
            <a:r>
              <a:rPr kumimoji="0" lang="en-GB" sz="4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 Response</a:t>
            </a:r>
            <a:endPar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Recap</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FFC00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FFC00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3468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Tuesday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8133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Wednesday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Thursday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942131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20C9-DFBB-2819-5B75-79F7B058B1C7}"/>
              </a:ext>
            </a:extLst>
          </p:cNvPr>
          <p:cNvSpPr>
            <a:spLocks noGrp="1"/>
          </p:cNvSpPr>
          <p:nvPr>
            <p:ph type="title"/>
          </p:nvPr>
        </p:nvSpPr>
        <p:spPr/>
        <p:txBody>
          <a:bodyPr/>
          <a:lstStyle/>
          <a:p>
            <a:r>
              <a:rPr lang="en-US" dirty="0">
                <a:cs typeface="Calibri"/>
              </a:rPr>
              <a:t>Incident Response Personnel</a:t>
            </a:r>
            <a:endParaRPr lang="en-US" dirty="0"/>
          </a:p>
        </p:txBody>
      </p:sp>
      <p:sp>
        <p:nvSpPr>
          <p:cNvPr id="3" name="Content Placeholder 2">
            <a:extLst>
              <a:ext uri="{FF2B5EF4-FFF2-40B4-BE49-F238E27FC236}">
                <a16:creationId xmlns:a16="http://schemas.microsoft.com/office/drawing/2014/main" id="{E878D446-28D9-F114-18FB-6EBE210575AF}"/>
              </a:ext>
            </a:extLst>
          </p:cNvPr>
          <p:cNvSpPr>
            <a:spLocks noGrp="1"/>
          </p:cNvSpPr>
          <p:nvPr>
            <p:ph idx="1"/>
          </p:nvPr>
        </p:nvSpPr>
        <p:spPr/>
        <p:txBody>
          <a:bodyPr vert="horz" lIns="91440" tIns="45720" rIns="91440" bIns="45720" rtlCol="0" anchor="t">
            <a:normAutofit fontScale="92500" lnSpcReduction="20000"/>
          </a:bodyPr>
          <a:lstStyle/>
          <a:p>
            <a:r>
              <a:rPr lang="en-US" dirty="0"/>
              <a:t>Gold (Strategic):</a:t>
            </a:r>
          </a:p>
          <a:p>
            <a:endParaRPr lang="en-US" dirty="0"/>
          </a:p>
          <a:p>
            <a:r>
              <a:rPr lang="en-US" dirty="0"/>
              <a:t>The Gold Team are your Strategic team. They hold responsibility for the handling of the incident and will set the overall strategy for dealing with it. This will include any tactical ‘do’s and don’ts’ that need to be followed </a:t>
            </a:r>
          </a:p>
          <a:p>
            <a:endParaRPr lang="en-US" dirty="0">
              <a:cs typeface="Calibri"/>
            </a:endParaRPr>
          </a:p>
          <a:p>
            <a:r>
              <a:rPr lang="en-US" dirty="0"/>
              <a:t>The Gold Team should not be drawn into making tactical decisions. Their focus stays at a strategic level however they will be responsible for reviewing and ensuring that the tactics being </a:t>
            </a:r>
            <a:r>
              <a:rPr lang="en-US" dirty="0" err="1"/>
              <a:t>utilised</a:t>
            </a:r>
            <a:r>
              <a:rPr lang="en-US" dirty="0"/>
              <a:t> are appropriate and sufficient to meet the strategic goals that they have set</a:t>
            </a:r>
          </a:p>
          <a:p>
            <a:endParaRPr lang="en-US" dirty="0"/>
          </a:p>
          <a:p>
            <a:r>
              <a:rPr lang="en-US" dirty="0"/>
              <a:t>The Gold Team is usually formed of a group of senior managers or C-Suite.</a:t>
            </a:r>
          </a:p>
        </p:txBody>
      </p:sp>
    </p:spTree>
    <p:extLst>
      <p:ext uri="{BB962C8B-B14F-4D97-AF65-F5344CB8AC3E}">
        <p14:creationId xmlns:p14="http://schemas.microsoft.com/office/powerpoint/2010/main" val="37397641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20C9-DFBB-2819-5B75-79F7B058B1C7}"/>
              </a:ext>
            </a:extLst>
          </p:cNvPr>
          <p:cNvSpPr>
            <a:spLocks noGrp="1"/>
          </p:cNvSpPr>
          <p:nvPr>
            <p:ph type="title"/>
          </p:nvPr>
        </p:nvSpPr>
        <p:spPr/>
        <p:txBody>
          <a:bodyPr/>
          <a:lstStyle/>
          <a:p>
            <a:r>
              <a:rPr lang="en-US" dirty="0">
                <a:cs typeface="Calibri"/>
              </a:rPr>
              <a:t>Incident Response Personnel</a:t>
            </a:r>
            <a:endParaRPr lang="en-US" dirty="0"/>
          </a:p>
        </p:txBody>
      </p:sp>
      <p:sp>
        <p:nvSpPr>
          <p:cNvPr id="3" name="Content Placeholder 2">
            <a:extLst>
              <a:ext uri="{FF2B5EF4-FFF2-40B4-BE49-F238E27FC236}">
                <a16:creationId xmlns:a16="http://schemas.microsoft.com/office/drawing/2014/main" id="{E878D446-28D9-F114-18FB-6EBE210575AF}"/>
              </a:ext>
            </a:extLst>
          </p:cNvPr>
          <p:cNvSpPr>
            <a:spLocks noGrp="1"/>
          </p:cNvSpPr>
          <p:nvPr>
            <p:ph idx="1"/>
          </p:nvPr>
        </p:nvSpPr>
        <p:spPr>
          <a:xfrm>
            <a:off x="737616" y="1853057"/>
            <a:ext cx="10515600" cy="4351338"/>
          </a:xfrm>
        </p:spPr>
        <p:txBody>
          <a:bodyPr>
            <a:normAutofit/>
          </a:bodyPr>
          <a:lstStyle/>
          <a:p>
            <a:r>
              <a:rPr lang="en-US" dirty="0"/>
              <a:t>Gold (Strategic):</a:t>
            </a:r>
          </a:p>
          <a:p>
            <a:r>
              <a:rPr lang="en-US" dirty="0"/>
              <a:t>Some of their responsibilities will include:</a:t>
            </a:r>
          </a:p>
          <a:p>
            <a:endParaRPr lang="en-US" dirty="0"/>
          </a:p>
          <a:p>
            <a:r>
              <a:rPr lang="en-US" dirty="0"/>
              <a:t>Assuming overall command and control of the incident</a:t>
            </a:r>
          </a:p>
          <a:p>
            <a:r>
              <a:rPr lang="en-US" dirty="0"/>
              <a:t>Set, review and communicate their strategy</a:t>
            </a:r>
          </a:p>
          <a:p>
            <a:r>
              <a:rPr lang="en-US" dirty="0"/>
              <a:t>Handling the media strategy</a:t>
            </a:r>
          </a:p>
          <a:p>
            <a:r>
              <a:rPr lang="en-US" dirty="0"/>
              <a:t>Report to shareholders if appropriate</a:t>
            </a:r>
          </a:p>
        </p:txBody>
      </p:sp>
    </p:spTree>
    <p:extLst>
      <p:ext uri="{BB962C8B-B14F-4D97-AF65-F5344CB8AC3E}">
        <p14:creationId xmlns:p14="http://schemas.microsoft.com/office/powerpoint/2010/main" val="41739965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20C9-DFBB-2819-5B75-79F7B058B1C7}"/>
              </a:ext>
            </a:extLst>
          </p:cNvPr>
          <p:cNvSpPr>
            <a:spLocks noGrp="1"/>
          </p:cNvSpPr>
          <p:nvPr>
            <p:ph type="title"/>
          </p:nvPr>
        </p:nvSpPr>
        <p:spPr/>
        <p:txBody>
          <a:bodyPr/>
          <a:lstStyle/>
          <a:p>
            <a:r>
              <a:rPr lang="en-US" dirty="0">
                <a:cs typeface="Calibri"/>
              </a:rPr>
              <a:t>Incident Response Personnel</a:t>
            </a:r>
            <a:endParaRPr lang="en-US" dirty="0"/>
          </a:p>
        </p:txBody>
      </p:sp>
      <p:sp>
        <p:nvSpPr>
          <p:cNvPr id="3" name="Content Placeholder 2">
            <a:extLst>
              <a:ext uri="{FF2B5EF4-FFF2-40B4-BE49-F238E27FC236}">
                <a16:creationId xmlns:a16="http://schemas.microsoft.com/office/drawing/2014/main" id="{E878D446-28D9-F114-18FB-6EBE210575AF}"/>
              </a:ext>
            </a:extLst>
          </p:cNvPr>
          <p:cNvSpPr>
            <a:spLocks noGrp="1"/>
          </p:cNvSpPr>
          <p:nvPr>
            <p:ph idx="1"/>
          </p:nvPr>
        </p:nvSpPr>
        <p:spPr>
          <a:xfrm>
            <a:off x="737616" y="1853057"/>
            <a:ext cx="10515600" cy="4351338"/>
          </a:xfrm>
        </p:spPr>
        <p:txBody>
          <a:bodyPr>
            <a:normAutofit/>
          </a:bodyPr>
          <a:lstStyle/>
          <a:p>
            <a:r>
              <a:rPr lang="en-US" dirty="0"/>
              <a:t>Gold (Strategic):</a:t>
            </a:r>
          </a:p>
          <a:p>
            <a:r>
              <a:rPr lang="en-US" dirty="0"/>
              <a:t>Some of their responsibilities will include:</a:t>
            </a:r>
          </a:p>
          <a:p>
            <a:endParaRPr lang="en-US" dirty="0"/>
          </a:p>
          <a:p>
            <a:r>
              <a:rPr lang="en-US" dirty="0"/>
              <a:t>Appoint someone to act as Chair for the Silver Team</a:t>
            </a:r>
          </a:p>
          <a:p>
            <a:endParaRPr lang="en-US" dirty="0"/>
          </a:p>
          <a:p>
            <a:r>
              <a:rPr lang="en-US" dirty="0"/>
              <a:t>Consider the community and wider impact of the incident</a:t>
            </a:r>
          </a:p>
          <a:p>
            <a:endParaRPr lang="en-US" dirty="0"/>
          </a:p>
          <a:p>
            <a:r>
              <a:rPr lang="en-US" dirty="0"/>
              <a:t>Define what resources or specialist skills are needed</a:t>
            </a:r>
          </a:p>
        </p:txBody>
      </p:sp>
    </p:spTree>
    <p:extLst>
      <p:ext uri="{BB962C8B-B14F-4D97-AF65-F5344CB8AC3E}">
        <p14:creationId xmlns:p14="http://schemas.microsoft.com/office/powerpoint/2010/main" val="3908260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20C9-DFBB-2819-5B75-79F7B058B1C7}"/>
              </a:ext>
            </a:extLst>
          </p:cNvPr>
          <p:cNvSpPr>
            <a:spLocks noGrp="1"/>
          </p:cNvSpPr>
          <p:nvPr>
            <p:ph type="title"/>
          </p:nvPr>
        </p:nvSpPr>
        <p:spPr/>
        <p:txBody>
          <a:bodyPr/>
          <a:lstStyle/>
          <a:p>
            <a:r>
              <a:rPr lang="en-US" dirty="0">
                <a:cs typeface="Calibri"/>
              </a:rPr>
              <a:t>Incident Response Personnel</a:t>
            </a:r>
            <a:endParaRPr lang="en-US" dirty="0"/>
          </a:p>
        </p:txBody>
      </p:sp>
      <p:sp>
        <p:nvSpPr>
          <p:cNvPr id="3" name="Content Placeholder 2">
            <a:extLst>
              <a:ext uri="{FF2B5EF4-FFF2-40B4-BE49-F238E27FC236}">
                <a16:creationId xmlns:a16="http://schemas.microsoft.com/office/drawing/2014/main" id="{E878D446-28D9-F114-18FB-6EBE210575AF}"/>
              </a:ext>
            </a:extLst>
          </p:cNvPr>
          <p:cNvSpPr>
            <a:spLocks noGrp="1"/>
          </p:cNvSpPr>
          <p:nvPr>
            <p:ph idx="1"/>
          </p:nvPr>
        </p:nvSpPr>
        <p:spPr>
          <a:xfrm>
            <a:off x="737616" y="1853057"/>
            <a:ext cx="10515600" cy="4351338"/>
          </a:xfrm>
        </p:spPr>
        <p:txBody>
          <a:bodyPr>
            <a:normAutofit/>
          </a:bodyPr>
          <a:lstStyle/>
          <a:p>
            <a:r>
              <a:rPr lang="en-US" dirty="0"/>
              <a:t>Gold (Strategic):</a:t>
            </a:r>
          </a:p>
          <a:p>
            <a:r>
              <a:rPr lang="en-US" dirty="0"/>
              <a:t>Some of their responsibilities will include:</a:t>
            </a:r>
          </a:p>
          <a:p>
            <a:endParaRPr lang="en-US" dirty="0"/>
          </a:p>
          <a:p>
            <a:r>
              <a:rPr lang="en-US" dirty="0"/>
              <a:t>Consider the legal issues</a:t>
            </a:r>
          </a:p>
          <a:p>
            <a:endParaRPr lang="en-US" dirty="0"/>
          </a:p>
          <a:p>
            <a:r>
              <a:rPr lang="en-US" dirty="0"/>
              <a:t>Approve the Silver Teams’ tactical plans before they are carried out</a:t>
            </a:r>
          </a:p>
          <a:p>
            <a:endParaRPr lang="en-US" dirty="0"/>
          </a:p>
          <a:p>
            <a:r>
              <a:rPr lang="en-US" dirty="0"/>
              <a:t>Lead the de-brief and lessons learned post incident</a:t>
            </a:r>
          </a:p>
        </p:txBody>
      </p:sp>
    </p:spTree>
    <p:extLst>
      <p:ext uri="{BB962C8B-B14F-4D97-AF65-F5344CB8AC3E}">
        <p14:creationId xmlns:p14="http://schemas.microsoft.com/office/powerpoint/2010/main" val="13714276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F53B-5BBC-7EBD-D7C9-2248537B429A}"/>
              </a:ext>
            </a:extLst>
          </p:cNvPr>
          <p:cNvSpPr>
            <a:spLocks noGrp="1"/>
          </p:cNvSpPr>
          <p:nvPr>
            <p:ph type="title"/>
          </p:nvPr>
        </p:nvSpPr>
        <p:spPr/>
        <p:txBody>
          <a:bodyPr/>
          <a:lstStyle/>
          <a:p>
            <a:r>
              <a:rPr lang="en-US" dirty="0"/>
              <a:t>Business Continuity &amp; Disaster Recovery</a:t>
            </a:r>
            <a:endParaRPr lang="en-GB" dirty="0"/>
          </a:p>
        </p:txBody>
      </p:sp>
      <p:sp>
        <p:nvSpPr>
          <p:cNvPr id="3" name="Content Placeholder 2">
            <a:extLst>
              <a:ext uri="{FF2B5EF4-FFF2-40B4-BE49-F238E27FC236}">
                <a16:creationId xmlns:a16="http://schemas.microsoft.com/office/drawing/2014/main" id="{4FBA7275-1153-F4DF-FDBC-CF7BE6886DC3}"/>
              </a:ext>
            </a:extLst>
          </p:cNvPr>
          <p:cNvSpPr>
            <a:spLocks noGrp="1"/>
          </p:cNvSpPr>
          <p:nvPr>
            <p:ph idx="1"/>
          </p:nvPr>
        </p:nvSpPr>
        <p:spPr/>
        <p:txBody>
          <a:bodyPr/>
          <a:lstStyle/>
          <a:p>
            <a:r>
              <a:rPr lang="en-US" dirty="0"/>
              <a:t>Business continuity focuses on keeping business operational during a disaster, while disaster recovery focuses on restoring data access and IT infrastructure after a disaster</a:t>
            </a:r>
          </a:p>
          <a:p>
            <a:endParaRPr lang="en-US" dirty="0"/>
          </a:p>
          <a:p>
            <a:r>
              <a:rPr lang="en-US" dirty="0"/>
              <a:t>Any </a:t>
            </a:r>
            <a:r>
              <a:rPr lang="en-US" dirty="0" err="1"/>
              <a:t>organisation</a:t>
            </a:r>
            <a:r>
              <a:rPr lang="en-US" dirty="0"/>
              <a:t> should have a plan for each of BC and DR</a:t>
            </a:r>
          </a:p>
        </p:txBody>
      </p:sp>
    </p:spTree>
    <p:extLst>
      <p:ext uri="{BB962C8B-B14F-4D97-AF65-F5344CB8AC3E}">
        <p14:creationId xmlns:p14="http://schemas.microsoft.com/office/powerpoint/2010/main" val="27714593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F53B-5BBC-7EBD-D7C9-2248537B429A}"/>
              </a:ext>
            </a:extLst>
          </p:cNvPr>
          <p:cNvSpPr>
            <a:spLocks noGrp="1"/>
          </p:cNvSpPr>
          <p:nvPr>
            <p:ph type="title"/>
          </p:nvPr>
        </p:nvSpPr>
        <p:spPr/>
        <p:txBody>
          <a:bodyPr/>
          <a:lstStyle/>
          <a:p>
            <a:r>
              <a:rPr lang="en-US" dirty="0"/>
              <a:t>Business Continuity &amp; Disaster Recovery</a:t>
            </a:r>
            <a:endParaRPr lang="en-GB" dirty="0"/>
          </a:p>
        </p:txBody>
      </p:sp>
      <p:sp>
        <p:nvSpPr>
          <p:cNvPr id="3" name="Content Placeholder 2">
            <a:extLst>
              <a:ext uri="{FF2B5EF4-FFF2-40B4-BE49-F238E27FC236}">
                <a16:creationId xmlns:a16="http://schemas.microsoft.com/office/drawing/2014/main" id="{4FBA7275-1153-F4DF-FDBC-CF7BE6886DC3}"/>
              </a:ext>
            </a:extLst>
          </p:cNvPr>
          <p:cNvSpPr>
            <a:spLocks noGrp="1"/>
          </p:cNvSpPr>
          <p:nvPr>
            <p:ph idx="1"/>
          </p:nvPr>
        </p:nvSpPr>
        <p:spPr/>
        <p:txBody>
          <a:bodyPr/>
          <a:lstStyle/>
          <a:p>
            <a:endParaRPr lang="en-US" dirty="0"/>
          </a:p>
          <a:p>
            <a:r>
              <a:rPr lang="en-US" dirty="0"/>
              <a:t>The key difference is when the plan takes effect. For example, Business Continuity requires you to keep operations functional during the event and immediately after</a:t>
            </a:r>
          </a:p>
          <a:p>
            <a:endParaRPr lang="en-US" dirty="0"/>
          </a:p>
          <a:p>
            <a:r>
              <a:rPr lang="en-US" dirty="0"/>
              <a:t>Disaster recovery focuses on how you respond after the event has completed and how you return to normal</a:t>
            </a:r>
          </a:p>
        </p:txBody>
      </p:sp>
    </p:spTree>
    <p:extLst>
      <p:ext uri="{BB962C8B-B14F-4D97-AF65-F5344CB8AC3E}">
        <p14:creationId xmlns:p14="http://schemas.microsoft.com/office/powerpoint/2010/main" val="16219027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668C-D5F2-5CE7-DF5C-CE0FA506412F}"/>
              </a:ext>
            </a:extLst>
          </p:cNvPr>
          <p:cNvSpPr>
            <a:spLocks noGrp="1"/>
          </p:cNvSpPr>
          <p:nvPr>
            <p:ph type="title"/>
          </p:nvPr>
        </p:nvSpPr>
        <p:spPr/>
        <p:txBody>
          <a:bodyPr/>
          <a:lstStyle/>
          <a:p>
            <a:r>
              <a:rPr lang="en-US" dirty="0"/>
              <a:t>What is COBRA?</a:t>
            </a:r>
            <a:endParaRPr lang="en-GB" dirty="0"/>
          </a:p>
        </p:txBody>
      </p:sp>
      <p:sp>
        <p:nvSpPr>
          <p:cNvPr id="3" name="Content Placeholder 2">
            <a:extLst>
              <a:ext uri="{FF2B5EF4-FFF2-40B4-BE49-F238E27FC236}">
                <a16:creationId xmlns:a16="http://schemas.microsoft.com/office/drawing/2014/main" id="{BDEC05AE-9CB9-AAB4-780D-B58FF5F22DA1}"/>
              </a:ext>
            </a:extLst>
          </p:cNvPr>
          <p:cNvSpPr>
            <a:spLocks noGrp="1"/>
          </p:cNvSpPr>
          <p:nvPr>
            <p:ph idx="1"/>
          </p:nvPr>
        </p:nvSpPr>
        <p:spPr/>
        <p:txBody>
          <a:bodyPr/>
          <a:lstStyle/>
          <a:p>
            <a:r>
              <a:rPr lang="en-US" dirty="0"/>
              <a:t>COBRA’s purpose is high-level co-ordination and decision making in the event of major or catastrophic emergencies, including natural disasters, terrorist attacks and major industrial accidents or disruption </a:t>
            </a:r>
          </a:p>
        </p:txBody>
      </p:sp>
    </p:spTree>
    <p:extLst>
      <p:ext uri="{BB962C8B-B14F-4D97-AF65-F5344CB8AC3E}">
        <p14:creationId xmlns:p14="http://schemas.microsoft.com/office/powerpoint/2010/main" val="36279197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668C-D5F2-5CE7-DF5C-CE0FA506412F}"/>
              </a:ext>
            </a:extLst>
          </p:cNvPr>
          <p:cNvSpPr>
            <a:spLocks noGrp="1"/>
          </p:cNvSpPr>
          <p:nvPr>
            <p:ph type="title"/>
          </p:nvPr>
        </p:nvSpPr>
        <p:spPr/>
        <p:txBody>
          <a:bodyPr/>
          <a:lstStyle/>
          <a:p>
            <a:r>
              <a:rPr lang="en-US" dirty="0"/>
              <a:t>What is COBRA?</a:t>
            </a:r>
            <a:endParaRPr lang="en-GB" dirty="0"/>
          </a:p>
        </p:txBody>
      </p:sp>
      <p:sp>
        <p:nvSpPr>
          <p:cNvPr id="3" name="Content Placeholder 2">
            <a:extLst>
              <a:ext uri="{FF2B5EF4-FFF2-40B4-BE49-F238E27FC236}">
                <a16:creationId xmlns:a16="http://schemas.microsoft.com/office/drawing/2014/main" id="{BDEC05AE-9CB9-AAB4-780D-B58FF5F22DA1}"/>
              </a:ext>
            </a:extLst>
          </p:cNvPr>
          <p:cNvSpPr>
            <a:spLocks noGrp="1"/>
          </p:cNvSpPr>
          <p:nvPr>
            <p:ph idx="1"/>
          </p:nvPr>
        </p:nvSpPr>
        <p:spPr/>
        <p:txBody>
          <a:bodyPr/>
          <a:lstStyle/>
          <a:p>
            <a:r>
              <a:rPr lang="en-US" dirty="0"/>
              <a:t>Depending on the emergency, officials and agencies most closely involved will already be handling many of the immediate decisions –</a:t>
            </a:r>
          </a:p>
          <a:p>
            <a:endParaRPr lang="en-US" dirty="0"/>
          </a:p>
          <a:p>
            <a:r>
              <a:rPr lang="en-US" dirty="0"/>
              <a:t> for example, in a terrorist attack the emergency services and security services will already be responding, while in the event of floods or other natural disaster the Environment Agency, local authorities and emergency services will be coordinating immediate action</a:t>
            </a:r>
            <a:endParaRPr lang="en-GB" dirty="0"/>
          </a:p>
        </p:txBody>
      </p:sp>
    </p:spTree>
    <p:extLst>
      <p:ext uri="{BB962C8B-B14F-4D97-AF65-F5344CB8AC3E}">
        <p14:creationId xmlns:p14="http://schemas.microsoft.com/office/powerpoint/2010/main" val="10159357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2D10-9E8A-638F-8730-0F202BC91B97}"/>
              </a:ext>
            </a:extLst>
          </p:cNvPr>
          <p:cNvSpPr>
            <a:spLocks noGrp="1"/>
          </p:cNvSpPr>
          <p:nvPr>
            <p:ph type="title"/>
          </p:nvPr>
        </p:nvSpPr>
        <p:spPr>
          <a:xfrm>
            <a:off x="838200" y="563435"/>
            <a:ext cx="10515600" cy="1325563"/>
          </a:xfrm>
        </p:spPr>
        <p:txBody>
          <a:bodyPr/>
          <a:lstStyle/>
          <a:p>
            <a:r>
              <a:rPr lang="en-US" dirty="0"/>
              <a:t>Worth keeping in mind about incidents, not just cyber incidents</a:t>
            </a:r>
            <a:endParaRPr lang="en-GB" dirty="0"/>
          </a:p>
        </p:txBody>
      </p:sp>
      <p:sp>
        <p:nvSpPr>
          <p:cNvPr id="3" name="Content Placeholder 2">
            <a:extLst>
              <a:ext uri="{FF2B5EF4-FFF2-40B4-BE49-F238E27FC236}">
                <a16:creationId xmlns:a16="http://schemas.microsoft.com/office/drawing/2014/main" id="{E46528C0-D429-9363-525E-FFF572012310}"/>
              </a:ext>
            </a:extLst>
          </p:cNvPr>
          <p:cNvSpPr>
            <a:spLocks noGrp="1"/>
          </p:cNvSpPr>
          <p:nvPr>
            <p:ph idx="1"/>
          </p:nvPr>
        </p:nvSpPr>
        <p:spPr>
          <a:xfrm>
            <a:off x="838200" y="1993392"/>
            <a:ext cx="10515600" cy="4183570"/>
          </a:xfrm>
        </p:spPr>
        <p:txBody>
          <a:bodyPr/>
          <a:lstStyle/>
          <a:p>
            <a:r>
              <a:rPr lang="en-US" dirty="0"/>
              <a:t>For example, if a cyber attack affected our CNI infrastructure and there was an electricity outage</a:t>
            </a:r>
          </a:p>
          <a:p>
            <a:endParaRPr lang="en-US" dirty="0"/>
          </a:p>
          <a:p>
            <a:r>
              <a:rPr lang="en-GB" dirty="0"/>
              <a:t>In this case, organisations would have a direct major incident due to loss of electricity, but it is the CNI organisation that would have had the cyber incident</a:t>
            </a:r>
          </a:p>
          <a:p>
            <a:endParaRPr lang="en-GB" dirty="0"/>
          </a:p>
          <a:p>
            <a:r>
              <a:rPr lang="en-GB" dirty="0"/>
              <a:t>Hence, why organisations would still need to have major incident response plans in place, as too BC and DR plans</a:t>
            </a:r>
          </a:p>
          <a:p>
            <a:endParaRPr lang="en-US" dirty="0"/>
          </a:p>
        </p:txBody>
      </p:sp>
    </p:spTree>
    <p:extLst>
      <p:ext uri="{BB962C8B-B14F-4D97-AF65-F5344CB8AC3E}">
        <p14:creationId xmlns:p14="http://schemas.microsoft.com/office/powerpoint/2010/main" val="34198361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50C7-2117-98AE-A4CC-0D5B12132DBF}"/>
              </a:ext>
            </a:extLst>
          </p:cNvPr>
          <p:cNvSpPr>
            <a:spLocks noGrp="1"/>
          </p:cNvSpPr>
          <p:nvPr>
            <p:ph type="title"/>
          </p:nvPr>
        </p:nvSpPr>
        <p:spPr/>
        <p:txBody>
          <a:bodyPr/>
          <a:lstStyle/>
          <a:p>
            <a:r>
              <a:rPr lang="en-US" dirty="0"/>
              <a:t>Incident Response Plan</a:t>
            </a:r>
            <a:endParaRPr lang="en-GB" dirty="0"/>
          </a:p>
        </p:txBody>
      </p:sp>
      <p:sp>
        <p:nvSpPr>
          <p:cNvPr id="3" name="Content Placeholder 2">
            <a:extLst>
              <a:ext uri="{FF2B5EF4-FFF2-40B4-BE49-F238E27FC236}">
                <a16:creationId xmlns:a16="http://schemas.microsoft.com/office/drawing/2014/main" id="{275597F6-D1E9-CBC4-31BC-866F0B8958F2}"/>
              </a:ext>
            </a:extLst>
          </p:cNvPr>
          <p:cNvSpPr>
            <a:spLocks noGrp="1"/>
          </p:cNvSpPr>
          <p:nvPr>
            <p:ph idx="1"/>
          </p:nvPr>
        </p:nvSpPr>
        <p:spPr/>
        <p:txBody>
          <a:bodyPr>
            <a:normAutofit lnSpcReduction="10000"/>
          </a:bodyPr>
          <a:lstStyle/>
          <a:p>
            <a:r>
              <a:rPr lang="en-US" dirty="0"/>
              <a:t>Team Leader or Executive Sponsor</a:t>
            </a:r>
          </a:p>
          <a:p>
            <a:r>
              <a:rPr lang="en-US" dirty="0"/>
              <a:t>Incident Manager</a:t>
            </a:r>
          </a:p>
          <a:p>
            <a:r>
              <a:rPr lang="en-US" dirty="0"/>
              <a:t>Lead Investigator</a:t>
            </a:r>
          </a:p>
          <a:p>
            <a:r>
              <a:rPr lang="en-US" dirty="0"/>
              <a:t>Communications and Public Relations</a:t>
            </a:r>
          </a:p>
          <a:p>
            <a:r>
              <a:rPr lang="en-US" dirty="0"/>
              <a:t>Legal</a:t>
            </a:r>
          </a:p>
          <a:p>
            <a:r>
              <a:rPr lang="en-US" dirty="0"/>
              <a:t>Human Resources Representative</a:t>
            </a:r>
          </a:p>
          <a:p>
            <a:r>
              <a:rPr lang="en-US" dirty="0"/>
              <a:t>Remediation (SOAR – Security Orchestration Automation and Response)</a:t>
            </a:r>
          </a:p>
          <a:p>
            <a:r>
              <a:rPr lang="en-US" dirty="0"/>
              <a:t>Practice – Table top exercises</a:t>
            </a:r>
            <a:endParaRPr lang="en-GB" dirty="0"/>
          </a:p>
        </p:txBody>
      </p:sp>
    </p:spTree>
    <p:extLst>
      <p:ext uri="{BB962C8B-B14F-4D97-AF65-F5344CB8AC3E}">
        <p14:creationId xmlns:p14="http://schemas.microsoft.com/office/powerpoint/2010/main" val="144357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D086-A43B-4CDC-A095-32ECF695D0EB}"/>
              </a:ext>
            </a:extLst>
          </p:cNvPr>
          <p:cNvSpPr>
            <a:spLocks noGrp="1"/>
          </p:cNvSpPr>
          <p:nvPr>
            <p:ph type="title"/>
          </p:nvPr>
        </p:nvSpPr>
        <p:spPr/>
        <p:txBody>
          <a:bodyPr/>
          <a:lstStyle/>
          <a:p>
            <a:r>
              <a:rPr lang="en-GB" dirty="0"/>
              <a:t>Syllabus</a:t>
            </a:r>
          </a:p>
        </p:txBody>
      </p:sp>
      <p:sp>
        <p:nvSpPr>
          <p:cNvPr id="3" name="Content Placeholder 2">
            <a:extLst>
              <a:ext uri="{FF2B5EF4-FFF2-40B4-BE49-F238E27FC236}">
                <a16:creationId xmlns:a16="http://schemas.microsoft.com/office/drawing/2014/main" id="{93E1A0CE-437E-4089-AE73-03BEE8D4C05A}"/>
              </a:ext>
            </a:extLst>
          </p:cNvPr>
          <p:cNvSpPr>
            <a:spLocks noGrp="1"/>
          </p:cNvSpPr>
          <p:nvPr>
            <p:ph idx="1"/>
          </p:nvPr>
        </p:nvSpPr>
        <p:spPr>
          <a:xfrm>
            <a:off x="838200" y="1420586"/>
            <a:ext cx="10515600" cy="4756377"/>
          </a:xfrm>
        </p:spPr>
        <p:txBody>
          <a:bodyPr vert="horz" lIns="91440" tIns="45720" rIns="91440" bIns="45720" rtlCol="0" anchor="t">
            <a:normAutofit fontScale="85000" lnSpcReduction="20000"/>
          </a:bodyPr>
          <a:lstStyle/>
          <a:p>
            <a:r>
              <a:rPr lang="en-US" sz="1800" b="1" i="0" u="none" strike="noStrike" baseline="0" dirty="0">
                <a:latin typeface="Arial"/>
                <a:cs typeface="Arial"/>
              </a:rPr>
              <a:t>Monday</a:t>
            </a:r>
          </a:p>
          <a:p>
            <a:pPr lvl="1"/>
            <a:r>
              <a:rPr lang="en-US" sz="1800" i="0" u="none" strike="noStrike" baseline="0" dirty="0">
                <a:latin typeface="Arial"/>
                <a:cs typeface="Arial"/>
              </a:rPr>
              <a:t>Types of Hackers</a:t>
            </a:r>
          </a:p>
          <a:p>
            <a:pPr lvl="1"/>
            <a:r>
              <a:rPr lang="en-US" sz="1800" i="0" u="none" strike="noStrike" baseline="0" dirty="0">
                <a:latin typeface="Arial"/>
                <a:cs typeface="Arial"/>
              </a:rPr>
              <a:t>Examples of Incidents</a:t>
            </a:r>
          </a:p>
          <a:p>
            <a:pPr lvl="1"/>
            <a:r>
              <a:rPr lang="en-US" sz="1800" i="0" u="none" strike="noStrike" baseline="0" dirty="0">
                <a:latin typeface="Arial"/>
                <a:cs typeface="Arial"/>
              </a:rPr>
              <a:t>SIEM &amp; ITIL</a:t>
            </a:r>
          </a:p>
          <a:p>
            <a:r>
              <a:rPr lang="en-GB" sz="1800" b="1" i="0" u="none" strike="noStrike" baseline="0" dirty="0">
                <a:solidFill>
                  <a:srgbClr val="000000"/>
                </a:solidFill>
                <a:latin typeface="Arial" panose="020B0604020202020204" pitchFamily="34" charset="0"/>
              </a:rPr>
              <a:t>Tuesday</a:t>
            </a:r>
          </a:p>
          <a:p>
            <a:pPr lvl="1"/>
            <a:r>
              <a:rPr lang="en-GB" sz="1800" dirty="0">
                <a:latin typeface="Arial"/>
                <a:cs typeface="Arial"/>
              </a:rPr>
              <a:t>What is Incident Response</a:t>
            </a:r>
          </a:p>
          <a:p>
            <a:pPr lvl="1"/>
            <a:r>
              <a:rPr lang="en-GB" sz="1800" dirty="0">
                <a:latin typeface="Arial"/>
                <a:cs typeface="Arial"/>
              </a:rPr>
              <a:t>Incident Response ITIL</a:t>
            </a:r>
          </a:p>
          <a:p>
            <a:pPr lvl="1"/>
            <a:r>
              <a:rPr lang="en-GB" sz="1800" dirty="0">
                <a:latin typeface="Arial"/>
                <a:cs typeface="Arial"/>
              </a:rPr>
              <a:t>Purpose of Incident Response</a:t>
            </a:r>
            <a:endParaRPr lang="en-GB" sz="1800" b="1" dirty="0">
              <a:latin typeface="Arial"/>
              <a:cs typeface="Arial"/>
            </a:endParaRPr>
          </a:p>
          <a:p>
            <a:pPr lvl="1"/>
            <a:r>
              <a:rPr lang="en-GB" sz="1800" dirty="0">
                <a:solidFill>
                  <a:srgbClr val="000000"/>
                </a:solidFill>
                <a:latin typeface="Arial"/>
                <a:cs typeface="Arial"/>
              </a:rPr>
              <a:t>Recognising an Incident</a:t>
            </a:r>
          </a:p>
          <a:p>
            <a:pPr lvl="1"/>
            <a:endParaRPr lang="en-US" sz="1800" b="1" dirty="0">
              <a:solidFill>
                <a:srgbClr val="000000"/>
              </a:solidFill>
              <a:latin typeface="Arial"/>
              <a:cs typeface="Arial"/>
            </a:endParaRPr>
          </a:p>
          <a:p>
            <a:r>
              <a:rPr lang="en-GB" sz="1800" b="1" i="0" u="none" strike="noStrike" baseline="0" dirty="0">
                <a:solidFill>
                  <a:srgbClr val="000000"/>
                </a:solidFill>
                <a:latin typeface="Arial"/>
                <a:cs typeface="Arial"/>
              </a:rPr>
              <a:t>Wednesday</a:t>
            </a:r>
            <a:endParaRPr lang="en-GB" b="1" dirty="0">
              <a:latin typeface="Arial"/>
              <a:cs typeface="Arial"/>
            </a:endParaRPr>
          </a:p>
          <a:p>
            <a:pPr lvl="1"/>
            <a:r>
              <a:rPr lang="en-GB" sz="1800" dirty="0">
                <a:latin typeface="Arial"/>
                <a:ea typeface="+mn-lt"/>
                <a:cs typeface="Arial"/>
              </a:rPr>
              <a:t>Incident Response Planning</a:t>
            </a:r>
          </a:p>
          <a:p>
            <a:pPr lvl="1"/>
            <a:r>
              <a:rPr lang="en-GB" sz="1800" dirty="0">
                <a:latin typeface="Arial"/>
                <a:ea typeface="+mn-lt"/>
                <a:cs typeface="Arial"/>
              </a:rPr>
              <a:t>Incident Response Template</a:t>
            </a:r>
          </a:p>
          <a:p>
            <a:pPr lvl="1"/>
            <a:r>
              <a:rPr lang="en-GB" sz="1800" dirty="0">
                <a:latin typeface="Arial"/>
                <a:ea typeface="+mn-lt"/>
                <a:cs typeface="Arial"/>
              </a:rPr>
              <a:t>ISO27001 </a:t>
            </a:r>
          </a:p>
          <a:p>
            <a:pPr marL="457200" lvl="1" indent="0">
              <a:buNone/>
            </a:pPr>
            <a:endParaRPr lang="en-US" sz="1800" dirty="0">
              <a:latin typeface="Calibri" panose="020F0502020204030204"/>
              <a:cs typeface="Calibri" panose="020F0502020204030204"/>
            </a:endParaRPr>
          </a:p>
          <a:p>
            <a:r>
              <a:rPr lang="en-GB" sz="1800" b="1" dirty="0">
                <a:latin typeface="Arial"/>
                <a:cs typeface="Arial"/>
              </a:rPr>
              <a:t>Thursday</a:t>
            </a:r>
          </a:p>
          <a:p>
            <a:pPr lvl="1"/>
            <a:r>
              <a:rPr lang="en-GB" sz="1800" dirty="0">
                <a:latin typeface="Arial"/>
                <a:cs typeface="Arial"/>
              </a:rPr>
              <a:t>Scenario exercises</a:t>
            </a:r>
          </a:p>
          <a:p>
            <a:r>
              <a:rPr lang="en-GB" sz="1800" b="1" dirty="0">
                <a:latin typeface="Arial"/>
                <a:cs typeface="Arial"/>
              </a:rPr>
              <a:t>Friday</a:t>
            </a:r>
          </a:p>
          <a:p>
            <a:pPr lvl="1"/>
            <a:r>
              <a:rPr lang="en-GB" sz="1800">
                <a:latin typeface="Arial"/>
                <a:cs typeface="Arial"/>
              </a:rPr>
              <a:t>Cyber Hygiene</a:t>
            </a:r>
            <a:endParaRPr lang="en-GB" sz="1800" dirty="0">
              <a:latin typeface="Arial"/>
              <a:cs typeface="Arial"/>
            </a:endParaRPr>
          </a:p>
          <a:p>
            <a:pPr lvl="1"/>
            <a:r>
              <a:rPr lang="en-GB" sz="1800" dirty="0">
                <a:latin typeface="Arial"/>
                <a:cs typeface="Arial"/>
              </a:rPr>
              <a:t>Knowledge Test</a:t>
            </a:r>
            <a:endParaRPr lang="en-GB" sz="1800" b="1" dirty="0">
              <a:latin typeface="Arial"/>
              <a:cs typeface="Arial"/>
            </a:endParaRPr>
          </a:p>
          <a:p>
            <a:endParaRPr lang="en-GB" sz="1800" b="1" dirty="0">
              <a:latin typeface="Arial"/>
              <a:cs typeface="Arial"/>
            </a:endParaRPr>
          </a:p>
          <a:p>
            <a:endParaRPr lang="en-GB" sz="1800" b="1" dirty="0">
              <a:latin typeface="Arial"/>
              <a:cs typeface="Arial"/>
            </a:endParaRPr>
          </a:p>
          <a:p>
            <a:pPr lvl="1"/>
            <a:endParaRPr lang="en-US" sz="1400" dirty="0">
              <a:latin typeface="Arial"/>
              <a:cs typeface="Arial"/>
            </a:endParaRPr>
          </a:p>
          <a:p>
            <a:pPr marL="457200" lvl="1" indent="0">
              <a:buNone/>
            </a:pPr>
            <a:endParaRPr lang="en-US" sz="1400" dirty="0">
              <a:latin typeface="Arial"/>
              <a:cs typeface="Arial"/>
            </a:endParaRPr>
          </a:p>
        </p:txBody>
      </p:sp>
    </p:spTree>
    <p:extLst>
      <p:ext uri="{BB962C8B-B14F-4D97-AF65-F5344CB8AC3E}">
        <p14:creationId xmlns:p14="http://schemas.microsoft.com/office/powerpoint/2010/main" val="41550892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300" dirty="0">
                <a:solidFill>
                  <a:prstClr val="white"/>
                </a:solidFill>
                <a:latin typeface="EuroStyle" panose="02027200000000000000" pitchFamily="18" charset="0"/>
              </a:rPr>
              <a:t>I</a:t>
            </a:r>
            <a:r>
              <a:rPr lang="en-GB" sz="4400" b="1" spc="300" dirty="0" err="1">
                <a:solidFill>
                  <a:prstClr val="white"/>
                </a:solidFill>
                <a:latin typeface="EuroStyle" panose="02027200000000000000" pitchFamily="18" charset="0"/>
              </a:rPr>
              <a:t>ncident</a:t>
            </a:r>
            <a:r>
              <a:rPr lang="en-GB" sz="4400" b="1" spc="300" dirty="0">
                <a:solidFill>
                  <a:prstClr val="white"/>
                </a:solidFill>
                <a:latin typeface="EuroStyle" panose="02027200000000000000" pitchFamily="18" charset="0"/>
              </a:rPr>
              <a:t> Response</a:t>
            </a:r>
            <a:endPar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Tuesday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20211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FFC000"/>
                </a:solidFill>
                <a:effectLst/>
                <a:uLnTx/>
                <a:uFillTx/>
                <a:latin typeface="EuroStyle" panose="02027200000000000000" pitchFamily="18" charset="0"/>
                <a:ea typeface="+mn-ea"/>
                <a:cs typeface="+mn-cs"/>
              </a:rPr>
              <a:t>Wednesday</a:t>
            </a:r>
            <a:endParaRPr kumimoji="0" lang="en-GB" sz="1800" b="1" i="0" u="none" strike="noStrike" kern="1200" cap="none" spc="300" normalizeH="0" baseline="0" noProof="0">
              <a:ln>
                <a:noFill/>
              </a:ln>
              <a:solidFill>
                <a:srgbClr val="FFC000"/>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Thursday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20386613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D5A0-D977-CA8D-9CFA-5A7B16E3333C}"/>
              </a:ext>
            </a:extLst>
          </p:cNvPr>
          <p:cNvSpPr>
            <a:spLocks noGrp="1"/>
          </p:cNvSpPr>
          <p:nvPr>
            <p:ph type="title"/>
          </p:nvPr>
        </p:nvSpPr>
        <p:spPr/>
        <p:txBody>
          <a:bodyPr/>
          <a:lstStyle/>
          <a:p>
            <a:r>
              <a:rPr lang="en-US" dirty="0"/>
              <a:t>ITIL Security Management/Incident Response</a:t>
            </a:r>
            <a:endParaRPr lang="en-GB" dirty="0"/>
          </a:p>
        </p:txBody>
      </p:sp>
      <p:sp>
        <p:nvSpPr>
          <p:cNvPr id="3" name="Content Placeholder 2">
            <a:extLst>
              <a:ext uri="{FF2B5EF4-FFF2-40B4-BE49-F238E27FC236}">
                <a16:creationId xmlns:a16="http://schemas.microsoft.com/office/drawing/2014/main" id="{6690600C-84DD-13FB-0DFC-3A8C51FA4708}"/>
              </a:ext>
            </a:extLst>
          </p:cNvPr>
          <p:cNvSpPr>
            <a:spLocks noGrp="1"/>
          </p:cNvSpPr>
          <p:nvPr>
            <p:ph idx="1"/>
          </p:nvPr>
        </p:nvSpPr>
        <p:spPr/>
        <p:txBody>
          <a:bodyPr vert="horz" lIns="91440" tIns="45720" rIns="91440" bIns="45720" rtlCol="0" anchor="t">
            <a:normAutofit fontScale="92500" lnSpcReduction="10000"/>
          </a:bodyPr>
          <a:lstStyle/>
          <a:p>
            <a:r>
              <a:rPr lang="en-US" dirty="0"/>
              <a:t>ITIL security management describes the structured fitting of security into an </a:t>
            </a:r>
            <a:r>
              <a:rPr lang="en-US" dirty="0" err="1"/>
              <a:t>organisation</a:t>
            </a:r>
            <a:r>
              <a:rPr lang="en-US" dirty="0"/>
              <a:t>. ITIL security management is based on the ISO 27001 standard</a:t>
            </a:r>
          </a:p>
          <a:p>
            <a:endParaRPr lang="en-US" dirty="0"/>
          </a:p>
          <a:p>
            <a:r>
              <a:rPr lang="en-US" dirty="0"/>
              <a:t>ISO/IEC 27001:2005 covers all types of </a:t>
            </a:r>
            <a:r>
              <a:rPr lang="en-US" dirty="0" err="1"/>
              <a:t>organisations</a:t>
            </a:r>
            <a:r>
              <a:rPr lang="en-US" dirty="0"/>
              <a:t> (e.g. commercial enterprises, government agencies, not-for profit </a:t>
            </a:r>
            <a:r>
              <a:rPr lang="en-US" dirty="0" err="1"/>
              <a:t>organisations</a:t>
            </a:r>
            <a:r>
              <a:rPr lang="en-US" dirty="0"/>
              <a:t>)</a:t>
            </a:r>
            <a:endParaRPr lang="en-US" dirty="0">
              <a:cs typeface="Calibri"/>
            </a:endParaRPr>
          </a:p>
          <a:p>
            <a:pPr marL="0" indent="0">
              <a:buNone/>
            </a:pPr>
            <a:r>
              <a:rPr lang="en-US" dirty="0"/>
              <a:t> </a:t>
            </a:r>
          </a:p>
          <a:p>
            <a:r>
              <a:rPr lang="en-US" dirty="0"/>
              <a:t>ISO/IEC 27001:2005 specifies the requirements for establishing, implementing, operating, monitoring, reviewing, maintaining and improving a documented Information Security Management System within the context of the </a:t>
            </a:r>
            <a:r>
              <a:rPr lang="en-US" dirty="0" err="1"/>
              <a:t>organisation's</a:t>
            </a:r>
            <a:r>
              <a:rPr lang="en-US" dirty="0"/>
              <a:t> overall business risks </a:t>
            </a:r>
          </a:p>
        </p:txBody>
      </p:sp>
    </p:spTree>
    <p:extLst>
      <p:ext uri="{BB962C8B-B14F-4D97-AF65-F5344CB8AC3E}">
        <p14:creationId xmlns:p14="http://schemas.microsoft.com/office/powerpoint/2010/main" val="40892851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C7C53-3E61-A4B7-A463-DCFA10088BE8}"/>
              </a:ext>
            </a:extLst>
          </p:cNvPr>
          <p:cNvSpPr>
            <a:spLocks noGrp="1"/>
          </p:cNvSpPr>
          <p:nvPr>
            <p:ph type="title"/>
          </p:nvPr>
        </p:nvSpPr>
        <p:spPr/>
        <p:txBody>
          <a:bodyPr/>
          <a:lstStyle/>
          <a:p>
            <a:r>
              <a:rPr lang="en-GB" dirty="0"/>
              <a:t>ITIL Security Management/Incident Response</a:t>
            </a:r>
          </a:p>
        </p:txBody>
      </p:sp>
      <p:sp>
        <p:nvSpPr>
          <p:cNvPr id="3" name="Content Placeholder 2">
            <a:extLst>
              <a:ext uri="{FF2B5EF4-FFF2-40B4-BE49-F238E27FC236}">
                <a16:creationId xmlns:a16="http://schemas.microsoft.com/office/drawing/2014/main" id="{8B8B716C-40BA-3ABC-AECF-68FF6FA6E1B6}"/>
              </a:ext>
            </a:extLst>
          </p:cNvPr>
          <p:cNvSpPr>
            <a:spLocks noGrp="1"/>
          </p:cNvSpPr>
          <p:nvPr>
            <p:ph idx="1"/>
          </p:nvPr>
        </p:nvSpPr>
        <p:spPr/>
        <p:txBody>
          <a:bodyPr/>
          <a:lstStyle/>
          <a:p>
            <a:r>
              <a:rPr lang="en-US" dirty="0"/>
              <a:t>ISO/IEC 27001:2005  specifies requirements for the implementation of security controls </a:t>
            </a:r>
            <a:r>
              <a:rPr lang="en-US" dirty="0" err="1"/>
              <a:t>customised</a:t>
            </a:r>
            <a:r>
              <a:rPr lang="en-US" dirty="0"/>
              <a:t> to the needs of individual </a:t>
            </a:r>
            <a:r>
              <a:rPr lang="en-US" dirty="0" err="1"/>
              <a:t>organisations</a:t>
            </a:r>
            <a:r>
              <a:rPr lang="en-US" dirty="0"/>
              <a:t> or parts thereof </a:t>
            </a:r>
          </a:p>
          <a:p>
            <a:endParaRPr lang="en-US" dirty="0"/>
          </a:p>
          <a:p>
            <a:r>
              <a:rPr lang="en-US" dirty="0"/>
              <a:t>ISO/IEC 27001:2005 is designed to ensure the selection of adequate and proportionate security controls that protect information assets and give confidence to interested parties</a:t>
            </a:r>
          </a:p>
          <a:p>
            <a:endParaRPr lang="en-GB" dirty="0"/>
          </a:p>
        </p:txBody>
      </p:sp>
    </p:spTree>
    <p:extLst>
      <p:ext uri="{BB962C8B-B14F-4D97-AF65-F5344CB8AC3E}">
        <p14:creationId xmlns:p14="http://schemas.microsoft.com/office/powerpoint/2010/main" val="7984551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EADD-C753-8992-A4E1-89509BA7BA3F}"/>
              </a:ext>
            </a:extLst>
          </p:cNvPr>
          <p:cNvSpPr>
            <a:spLocks noGrp="1"/>
          </p:cNvSpPr>
          <p:nvPr>
            <p:ph type="title"/>
          </p:nvPr>
        </p:nvSpPr>
        <p:spPr/>
        <p:txBody>
          <a:bodyPr/>
          <a:lstStyle/>
          <a:p>
            <a:r>
              <a:rPr lang="en-GB" dirty="0"/>
              <a:t>ITIL Security Management/Incident Response</a:t>
            </a:r>
          </a:p>
        </p:txBody>
      </p:sp>
      <p:sp>
        <p:nvSpPr>
          <p:cNvPr id="3" name="Content Placeholder 2">
            <a:extLst>
              <a:ext uri="{FF2B5EF4-FFF2-40B4-BE49-F238E27FC236}">
                <a16:creationId xmlns:a16="http://schemas.microsoft.com/office/drawing/2014/main" id="{5FAE5FB6-821F-558B-4417-75687415457D}"/>
              </a:ext>
            </a:extLst>
          </p:cNvPr>
          <p:cNvSpPr>
            <a:spLocks noGrp="1"/>
          </p:cNvSpPr>
          <p:nvPr>
            <p:ph idx="1"/>
          </p:nvPr>
        </p:nvSpPr>
        <p:spPr/>
        <p:txBody>
          <a:bodyPr>
            <a:normAutofit/>
          </a:bodyPr>
          <a:lstStyle/>
          <a:p>
            <a:r>
              <a:rPr lang="en-US" dirty="0"/>
              <a:t>A basic concept of security management is information security. The primary goal of information security is to control access to information. The value of the information is what must be protected. </a:t>
            </a:r>
          </a:p>
          <a:p>
            <a:endParaRPr lang="en-US" dirty="0"/>
          </a:p>
          <a:p>
            <a:r>
              <a:rPr lang="en-US" dirty="0"/>
              <a:t>These values include confidentiality, integrity and availability. Inferred aspects are privacy, anonymity and verifiability</a:t>
            </a:r>
          </a:p>
          <a:p>
            <a:endParaRPr lang="en-US" dirty="0"/>
          </a:p>
          <a:p>
            <a:pPr marL="0" indent="0">
              <a:buNone/>
            </a:pPr>
            <a:endParaRPr lang="en-US" dirty="0"/>
          </a:p>
        </p:txBody>
      </p:sp>
    </p:spTree>
    <p:extLst>
      <p:ext uri="{BB962C8B-B14F-4D97-AF65-F5344CB8AC3E}">
        <p14:creationId xmlns:p14="http://schemas.microsoft.com/office/powerpoint/2010/main" val="26540408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E53A-A10B-1CBF-61E5-EFD5775F6A9A}"/>
              </a:ext>
            </a:extLst>
          </p:cNvPr>
          <p:cNvSpPr>
            <a:spLocks noGrp="1"/>
          </p:cNvSpPr>
          <p:nvPr>
            <p:ph type="title"/>
          </p:nvPr>
        </p:nvSpPr>
        <p:spPr/>
        <p:txBody>
          <a:bodyPr/>
          <a:lstStyle/>
          <a:p>
            <a:r>
              <a:rPr lang="en-GB" dirty="0"/>
              <a:t>ITIL Security Management/Incident Response</a:t>
            </a:r>
          </a:p>
        </p:txBody>
      </p:sp>
      <p:sp>
        <p:nvSpPr>
          <p:cNvPr id="3" name="Content Placeholder 2">
            <a:extLst>
              <a:ext uri="{FF2B5EF4-FFF2-40B4-BE49-F238E27FC236}">
                <a16:creationId xmlns:a16="http://schemas.microsoft.com/office/drawing/2014/main" id="{5AE7E490-4324-0D2B-CB83-9D3D70612EA2}"/>
              </a:ext>
            </a:extLst>
          </p:cNvPr>
          <p:cNvSpPr>
            <a:spLocks noGrp="1"/>
          </p:cNvSpPr>
          <p:nvPr>
            <p:ph idx="1"/>
          </p:nvPr>
        </p:nvSpPr>
        <p:spPr>
          <a:xfrm>
            <a:off x="838200" y="1838094"/>
            <a:ext cx="10515600" cy="4351338"/>
          </a:xfrm>
        </p:spPr>
        <p:txBody>
          <a:bodyPr>
            <a:normAutofit/>
          </a:bodyPr>
          <a:lstStyle/>
          <a:p>
            <a:r>
              <a:rPr lang="en-US" dirty="0"/>
              <a:t>The goal of security management comes in two parts:</a:t>
            </a:r>
          </a:p>
          <a:p>
            <a:endParaRPr lang="en-US" dirty="0"/>
          </a:p>
          <a:p>
            <a:r>
              <a:rPr lang="en-US" dirty="0"/>
              <a:t>Security requirements defined in service level agreements (SLA) and other external requirements that are specified in underpinning contracts, legislation and possible internal or external imposed policies</a:t>
            </a:r>
          </a:p>
          <a:p>
            <a:endParaRPr lang="en-US" dirty="0"/>
          </a:p>
          <a:p>
            <a:r>
              <a:rPr lang="en-US" dirty="0"/>
              <a:t>Basic security that guarantees management continuity is necessary to achieve simplified service-level management for information security.</a:t>
            </a:r>
          </a:p>
          <a:p>
            <a:endParaRPr lang="en-GB" dirty="0"/>
          </a:p>
        </p:txBody>
      </p:sp>
    </p:spTree>
    <p:extLst>
      <p:ext uri="{BB962C8B-B14F-4D97-AF65-F5344CB8AC3E}">
        <p14:creationId xmlns:p14="http://schemas.microsoft.com/office/powerpoint/2010/main" val="22694457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FDA8-8FB8-4809-F49B-C135EF83B115}"/>
              </a:ext>
            </a:extLst>
          </p:cNvPr>
          <p:cNvSpPr>
            <a:spLocks noGrp="1"/>
          </p:cNvSpPr>
          <p:nvPr>
            <p:ph type="title"/>
          </p:nvPr>
        </p:nvSpPr>
        <p:spPr/>
        <p:txBody>
          <a:bodyPr/>
          <a:lstStyle/>
          <a:p>
            <a:r>
              <a:rPr lang="en-GB" dirty="0"/>
              <a:t>ITIL Security Management/Incident Response</a:t>
            </a:r>
          </a:p>
        </p:txBody>
      </p:sp>
      <p:sp>
        <p:nvSpPr>
          <p:cNvPr id="3" name="Content Placeholder 2">
            <a:extLst>
              <a:ext uri="{FF2B5EF4-FFF2-40B4-BE49-F238E27FC236}">
                <a16:creationId xmlns:a16="http://schemas.microsoft.com/office/drawing/2014/main" id="{4DB51E0D-C5AC-9F5D-A2DF-492B981CC04C}"/>
              </a:ext>
            </a:extLst>
          </p:cNvPr>
          <p:cNvSpPr>
            <a:spLocks noGrp="1"/>
          </p:cNvSpPr>
          <p:nvPr>
            <p:ph idx="1"/>
          </p:nvPr>
        </p:nvSpPr>
        <p:spPr/>
        <p:txBody>
          <a:bodyPr/>
          <a:lstStyle/>
          <a:p>
            <a:r>
              <a:rPr lang="en-US" dirty="0"/>
              <a:t>SLAs define security requirements, along with legislation (if applicable) and other contracts. These requirements can act as key performance indicators (KPIs) that can be used for process management and for interpreting the results of the security management process</a:t>
            </a:r>
          </a:p>
          <a:p>
            <a:endParaRPr lang="en-US" dirty="0"/>
          </a:p>
          <a:p>
            <a:r>
              <a:rPr lang="en-US" dirty="0"/>
              <a:t>The security management process relates to other ITIL-processes. However, in this particular section the most obvious relations are the relations to the service level management, incident management and change management processes</a:t>
            </a:r>
            <a:endParaRPr lang="en-GB" dirty="0"/>
          </a:p>
        </p:txBody>
      </p:sp>
    </p:spTree>
    <p:extLst>
      <p:ext uri="{BB962C8B-B14F-4D97-AF65-F5344CB8AC3E}">
        <p14:creationId xmlns:p14="http://schemas.microsoft.com/office/powerpoint/2010/main" val="34127790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4C27-E28A-0DEE-EA31-549E46E22E6D}"/>
              </a:ext>
            </a:extLst>
          </p:cNvPr>
          <p:cNvSpPr>
            <a:spLocks noGrp="1"/>
          </p:cNvSpPr>
          <p:nvPr>
            <p:ph type="title"/>
          </p:nvPr>
        </p:nvSpPr>
        <p:spPr/>
        <p:txBody>
          <a:bodyPr/>
          <a:lstStyle/>
          <a:p>
            <a:r>
              <a:rPr lang="en-GB" dirty="0">
                <a:cs typeface="Calibri"/>
              </a:rPr>
              <a:t>ITIL Security Management/Incident Response</a:t>
            </a:r>
            <a:endParaRPr lang="en-US" dirty="0"/>
          </a:p>
        </p:txBody>
      </p:sp>
      <p:sp>
        <p:nvSpPr>
          <p:cNvPr id="3" name="Content Placeholder 2">
            <a:extLst>
              <a:ext uri="{FF2B5EF4-FFF2-40B4-BE49-F238E27FC236}">
                <a16:creationId xmlns:a16="http://schemas.microsoft.com/office/drawing/2014/main" id="{DA4E8145-34CF-FE69-4636-E6120D01155A}"/>
              </a:ext>
            </a:extLst>
          </p:cNvPr>
          <p:cNvSpPr>
            <a:spLocks noGrp="1"/>
          </p:cNvSpPr>
          <p:nvPr>
            <p:ph idx="1"/>
          </p:nvPr>
        </p:nvSpPr>
        <p:spPr/>
        <p:txBody>
          <a:bodyPr>
            <a:normAutofit fontScale="92500"/>
          </a:bodyPr>
          <a:lstStyle/>
          <a:p>
            <a:r>
              <a:rPr lang="en-US" dirty="0"/>
              <a:t>Security management is a continuous process that can be compared to the Quality Circle (</a:t>
            </a:r>
            <a:r>
              <a:rPr lang="en-US" u="sng" dirty="0"/>
              <a:t>Plan</a:t>
            </a:r>
            <a:r>
              <a:rPr lang="en-US" dirty="0"/>
              <a:t>, </a:t>
            </a:r>
            <a:r>
              <a:rPr lang="en-US" u="sng" dirty="0"/>
              <a:t>Do</a:t>
            </a:r>
            <a:r>
              <a:rPr lang="en-US" dirty="0"/>
              <a:t>, </a:t>
            </a:r>
            <a:r>
              <a:rPr lang="en-US" u="sng" dirty="0"/>
              <a:t>Check</a:t>
            </a:r>
            <a:r>
              <a:rPr lang="en-US" dirty="0"/>
              <a:t>, </a:t>
            </a:r>
            <a:r>
              <a:rPr lang="en-US" u="sng" dirty="0"/>
              <a:t>Act</a:t>
            </a:r>
            <a:r>
              <a:rPr lang="en-US" dirty="0"/>
              <a:t>) - W. Edwards Deming </a:t>
            </a:r>
          </a:p>
          <a:p>
            <a:endParaRPr lang="en-US" dirty="0"/>
          </a:p>
          <a:p>
            <a:r>
              <a:rPr lang="en-US" dirty="0"/>
              <a:t>The inputs are requirements from clients/users. The requirements are translated into security services and security metrics. Both the client/users and the </a:t>
            </a:r>
            <a:r>
              <a:rPr lang="en-US" u="sng" dirty="0"/>
              <a:t>Plan</a:t>
            </a:r>
            <a:r>
              <a:rPr lang="en-US" dirty="0"/>
              <a:t> sub-process affect the SLA. The SLA is an input for both the client/users and the process. The provider develops security plans for the </a:t>
            </a:r>
            <a:r>
              <a:rPr lang="en-US" dirty="0" err="1"/>
              <a:t>organisation</a:t>
            </a:r>
            <a:r>
              <a:rPr lang="en-US" dirty="0"/>
              <a:t>. These plans contain policies and operational level agreements. The security plans (Plan) are then implemented (Do) and the implementation is then evaluated (Check). After the evaluation, the plans and the plan implementation are maintained (Act).</a:t>
            </a:r>
          </a:p>
          <a:p>
            <a:endParaRPr lang="en-US" dirty="0"/>
          </a:p>
        </p:txBody>
      </p:sp>
    </p:spTree>
    <p:extLst>
      <p:ext uri="{BB962C8B-B14F-4D97-AF65-F5344CB8AC3E}">
        <p14:creationId xmlns:p14="http://schemas.microsoft.com/office/powerpoint/2010/main" val="29551925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C903-1DAE-79DB-A49B-8DCC3C3DAC14}"/>
              </a:ext>
            </a:extLst>
          </p:cNvPr>
          <p:cNvSpPr>
            <a:spLocks noGrp="1"/>
          </p:cNvSpPr>
          <p:nvPr>
            <p:ph type="title"/>
          </p:nvPr>
        </p:nvSpPr>
        <p:spPr/>
        <p:txBody>
          <a:bodyPr/>
          <a:lstStyle/>
          <a:p>
            <a:r>
              <a:rPr lang="en-GB" dirty="0">
                <a:cs typeface="Calibri"/>
              </a:rPr>
              <a:t>ITIL Security Management/Incident Response</a:t>
            </a:r>
            <a:endParaRPr lang="en-US" dirty="0"/>
          </a:p>
        </p:txBody>
      </p:sp>
      <p:sp>
        <p:nvSpPr>
          <p:cNvPr id="3" name="Content Placeholder 2">
            <a:extLst>
              <a:ext uri="{FF2B5EF4-FFF2-40B4-BE49-F238E27FC236}">
                <a16:creationId xmlns:a16="http://schemas.microsoft.com/office/drawing/2014/main" id="{8D062079-0AD2-C9F1-7624-A20045FC47EE}"/>
              </a:ext>
            </a:extLst>
          </p:cNvPr>
          <p:cNvSpPr>
            <a:spLocks noGrp="1"/>
          </p:cNvSpPr>
          <p:nvPr>
            <p:ph idx="1"/>
          </p:nvPr>
        </p:nvSpPr>
        <p:spPr/>
        <p:txBody>
          <a:bodyPr vert="horz" lIns="91440" tIns="45720" rIns="91440" bIns="45720" rtlCol="0" anchor="t">
            <a:normAutofit/>
          </a:bodyPr>
          <a:lstStyle/>
          <a:p>
            <a:r>
              <a:rPr lang="en-US" dirty="0"/>
              <a:t>The activities, results/products and the process are documented. External reports are written and sent to the clients. The clients/users are then able to adapt their requirements based on the information received through the reports </a:t>
            </a:r>
          </a:p>
          <a:p>
            <a:endParaRPr lang="en-US" dirty="0"/>
          </a:p>
          <a:p>
            <a:r>
              <a:rPr lang="en-US" dirty="0"/>
              <a:t>Furthermore, the service provider can adjust their plan, or the implementation based on their findings in order to satisfy all the requirements stated in the SLA (including new requirements)</a:t>
            </a:r>
          </a:p>
          <a:p>
            <a:endParaRPr lang="en-GB" dirty="0"/>
          </a:p>
        </p:txBody>
      </p:sp>
    </p:spTree>
    <p:extLst>
      <p:ext uri="{BB962C8B-B14F-4D97-AF65-F5344CB8AC3E}">
        <p14:creationId xmlns:p14="http://schemas.microsoft.com/office/powerpoint/2010/main" val="4097488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79EF-3C07-BE6B-561F-68B272CB3FDF}"/>
              </a:ext>
            </a:extLst>
          </p:cNvPr>
          <p:cNvSpPr>
            <a:spLocks noGrp="1"/>
          </p:cNvSpPr>
          <p:nvPr>
            <p:ph type="title"/>
          </p:nvPr>
        </p:nvSpPr>
        <p:spPr/>
        <p:txBody>
          <a:bodyPr/>
          <a:lstStyle/>
          <a:p>
            <a:r>
              <a:rPr lang="en-GB" dirty="0">
                <a:cs typeface="Calibri"/>
              </a:rPr>
              <a:t>ITIL Security Management/Incident Response</a:t>
            </a:r>
            <a:endParaRPr lang="en-US" dirty="0"/>
          </a:p>
        </p:txBody>
      </p:sp>
      <p:sp>
        <p:nvSpPr>
          <p:cNvPr id="3" name="Content Placeholder 2">
            <a:extLst>
              <a:ext uri="{FF2B5EF4-FFF2-40B4-BE49-F238E27FC236}">
                <a16:creationId xmlns:a16="http://schemas.microsoft.com/office/drawing/2014/main" id="{B63DE707-7924-C099-F178-E80AD988D15A}"/>
              </a:ext>
            </a:extLst>
          </p:cNvPr>
          <p:cNvSpPr>
            <a:spLocks noGrp="1"/>
          </p:cNvSpPr>
          <p:nvPr>
            <p:ph idx="1"/>
          </p:nvPr>
        </p:nvSpPr>
        <p:spPr/>
        <p:txBody>
          <a:bodyPr>
            <a:normAutofit fontScale="85000" lnSpcReduction="20000"/>
          </a:bodyPr>
          <a:lstStyle/>
          <a:p>
            <a:r>
              <a:rPr lang="en-GB" dirty="0"/>
              <a:t>Control:</a:t>
            </a:r>
          </a:p>
          <a:p>
            <a:endParaRPr lang="en-GB" dirty="0"/>
          </a:p>
          <a:p>
            <a:r>
              <a:rPr lang="en-US" dirty="0"/>
              <a:t>The first activity in the security management process is the “Control” sub-process. The Control sub-process organizes and manages the security management process. The Control sub-process defines the processes, the allocation of responsibility for the policy statements and the management framework</a:t>
            </a:r>
          </a:p>
          <a:p>
            <a:endParaRPr lang="en-US" dirty="0"/>
          </a:p>
          <a:p>
            <a:r>
              <a:rPr lang="en-US" dirty="0"/>
              <a:t>The security management framework defines the sub-processes for development, implementation and evaluations into action plans</a:t>
            </a:r>
          </a:p>
          <a:p>
            <a:endParaRPr lang="en-US" dirty="0"/>
          </a:p>
          <a:p>
            <a:r>
              <a:rPr lang="en-US" dirty="0"/>
              <a:t> Furthermore, the management framework defines how results should be reported to clients/users</a:t>
            </a:r>
            <a:endParaRPr lang="en-GB" dirty="0"/>
          </a:p>
        </p:txBody>
      </p:sp>
    </p:spTree>
    <p:extLst>
      <p:ext uri="{BB962C8B-B14F-4D97-AF65-F5344CB8AC3E}">
        <p14:creationId xmlns:p14="http://schemas.microsoft.com/office/powerpoint/2010/main" val="1990801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DE37-8ABA-823C-A7F7-F9F2F07C1143}"/>
              </a:ext>
            </a:extLst>
          </p:cNvPr>
          <p:cNvSpPr>
            <a:spLocks noGrp="1"/>
          </p:cNvSpPr>
          <p:nvPr>
            <p:ph type="title"/>
          </p:nvPr>
        </p:nvSpPr>
        <p:spPr/>
        <p:txBody>
          <a:bodyPr/>
          <a:lstStyle/>
          <a:p>
            <a:r>
              <a:rPr lang="en-GB" dirty="0">
                <a:cs typeface="Calibri"/>
              </a:rPr>
              <a:t>ITIL Security Management/Incident Response</a:t>
            </a:r>
            <a:endParaRPr lang="en-US" dirty="0"/>
          </a:p>
        </p:txBody>
      </p:sp>
      <p:sp>
        <p:nvSpPr>
          <p:cNvPr id="3" name="Content Placeholder 2">
            <a:extLst>
              <a:ext uri="{FF2B5EF4-FFF2-40B4-BE49-F238E27FC236}">
                <a16:creationId xmlns:a16="http://schemas.microsoft.com/office/drawing/2014/main" id="{9C16F50C-FA86-BE80-589F-DE0F9EE3D960}"/>
              </a:ext>
            </a:extLst>
          </p:cNvPr>
          <p:cNvSpPr>
            <a:spLocks noGrp="1"/>
          </p:cNvSpPr>
          <p:nvPr>
            <p:ph idx="1"/>
          </p:nvPr>
        </p:nvSpPr>
        <p:spPr/>
        <p:txBody>
          <a:bodyPr/>
          <a:lstStyle/>
          <a:p>
            <a:r>
              <a:rPr lang="en-US" dirty="0"/>
              <a:t>Control:  (Sub-process Security Management)</a:t>
            </a:r>
          </a:p>
          <a:p>
            <a:endParaRPr lang="en-US" dirty="0"/>
          </a:p>
          <a:p>
            <a:endParaRPr lang="en-GB" dirty="0"/>
          </a:p>
        </p:txBody>
      </p:sp>
      <p:pic>
        <p:nvPicPr>
          <p:cNvPr id="5" name="Picture 4">
            <a:extLst>
              <a:ext uri="{FF2B5EF4-FFF2-40B4-BE49-F238E27FC236}">
                <a16:creationId xmlns:a16="http://schemas.microsoft.com/office/drawing/2014/main" id="{BD737040-534E-A6C3-7E8A-137779DB2743}"/>
              </a:ext>
            </a:extLst>
          </p:cNvPr>
          <p:cNvPicPr>
            <a:picLocks noChangeAspect="1"/>
          </p:cNvPicPr>
          <p:nvPr/>
        </p:nvPicPr>
        <p:blipFill>
          <a:blip r:embed="rId2"/>
          <a:stretch>
            <a:fillRect/>
          </a:stretch>
        </p:blipFill>
        <p:spPr>
          <a:xfrm>
            <a:off x="838200" y="2745705"/>
            <a:ext cx="10591564" cy="2354152"/>
          </a:xfrm>
          <a:prstGeom prst="rect">
            <a:avLst/>
          </a:prstGeom>
        </p:spPr>
      </p:pic>
    </p:spTree>
    <p:extLst>
      <p:ext uri="{BB962C8B-B14F-4D97-AF65-F5344CB8AC3E}">
        <p14:creationId xmlns:p14="http://schemas.microsoft.com/office/powerpoint/2010/main" val="30520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dirty="0"/>
          </a:p>
          <a:p>
            <a:pPr marL="0" indent="0" algn="ctr">
              <a:buNone/>
            </a:pPr>
            <a:endParaRPr lang="en-US" sz="4800" dirty="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indent="0" algn="ctr">
              <a:buNone/>
            </a:pPr>
            <a:r>
              <a:rPr lang="en-US" sz="4800" dirty="0"/>
              <a:t>Competencies</a:t>
            </a:r>
            <a:endParaRPr lang="en-GB" sz="4800" dirty="0"/>
          </a:p>
        </p:txBody>
      </p:sp>
    </p:spTree>
    <p:extLst>
      <p:ext uri="{BB962C8B-B14F-4D97-AF65-F5344CB8AC3E}">
        <p14:creationId xmlns:p14="http://schemas.microsoft.com/office/powerpoint/2010/main" val="28501879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92DD-D0DC-665A-7779-C30CE332B919}"/>
              </a:ext>
            </a:extLst>
          </p:cNvPr>
          <p:cNvSpPr>
            <a:spLocks noGrp="1"/>
          </p:cNvSpPr>
          <p:nvPr>
            <p:ph type="title"/>
          </p:nvPr>
        </p:nvSpPr>
        <p:spPr/>
        <p:txBody>
          <a:bodyPr/>
          <a:lstStyle/>
          <a:p>
            <a:r>
              <a:rPr lang="en-GB" dirty="0">
                <a:cs typeface="Calibri"/>
              </a:rPr>
              <a:t>ITIL Security Management/Incident Response</a:t>
            </a:r>
            <a:endParaRPr lang="en-US" dirty="0"/>
          </a:p>
        </p:txBody>
      </p:sp>
      <p:sp>
        <p:nvSpPr>
          <p:cNvPr id="3" name="Content Placeholder 2">
            <a:extLst>
              <a:ext uri="{FF2B5EF4-FFF2-40B4-BE49-F238E27FC236}">
                <a16:creationId xmlns:a16="http://schemas.microsoft.com/office/drawing/2014/main" id="{B8C91627-AA8C-455D-CA62-4781CD923AFC}"/>
              </a:ext>
            </a:extLst>
          </p:cNvPr>
          <p:cNvSpPr>
            <a:spLocks noGrp="1"/>
          </p:cNvSpPr>
          <p:nvPr>
            <p:ph idx="1"/>
          </p:nvPr>
        </p:nvSpPr>
        <p:spPr/>
        <p:txBody>
          <a:bodyPr>
            <a:normAutofit fontScale="77500" lnSpcReduction="20000"/>
          </a:bodyPr>
          <a:lstStyle/>
          <a:p>
            <a:r>
              <a:rPr lang="en-GB" sz="3600" dirty="0"/>
              <a:t>Plan:</a:t>
            </a:r>
          </a:p>
          <a:p>
            <a:endParaRPr lang="en-GB" dirty="0"/>
          </a:p>
          <a:p>
            <a:r>
              <a:rPr lang="en-US" dirty="0"/>
              <a:t>The Plan sub-process contains activities that in cooperation with service level management lead to the (information) Security section in the SLA. Furthermore, the Plan sub-process contains activities that are related to the underpinning contracts which are specific for (information) security</a:t>
            </a:r>
          </a:p>
          <a:p>
            <a:endParaRPr lang="en-US" dirty="0"/>
          </a:p>
          <a:p>
            <a:r>
              <a:rPr lang="en-US" dirty="0"/>
              <a:t>In the Plan sub-process the goals formulated in the SLA are specified in the form of operational level agreements (OLA). These OLA's can be defined as security plans for a specific internal organization entity of the service provider</a:t>
            </a:r>
          </a:p>
          <a:p>
            <a:endParaRPr lang="en-US" dirty="0"/>
          </a:p>
          <a:p>
            <a:r>
              <a:rPr lang="en-US" dirty="0"/>
              <a:t>Besides the input of the SLA, the Plan sub-process also works with the policy statements of the service provider itself. As said earlier these policy statements are defined in the control sub-process</a:t>
            </a:r>
            <a:endParaRPr lang="en-GB" dirty="0"/>
          </a:p>
        </p:txBody>
      </p:sp>
    </p:spTree>
    <p:extLst>
      <p:ext uri="{BB962C8B-B14F-4D97-AF65-F5344CB8AC3E}">
        <p14:creationId xmlns:p14="http://schemas.microsoft.com/office/powerpoint/2010/main" val="25393592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66CF-E853-A095-4541-7FAE11D5E914}"/>
              </a:ext>
            </a:extLst>
          </p:cNvPr>
          <p:cNvSpPr>
            <a:spLocks noGrp="1"/>
          </p:cNvSpPr>
          <p:nvPr>
            <p:ph type="title"/>
          </p:nvPr>
        </p:nvSpPr>
        <p:spPr/>
        <p:txBody>
          <a:bodyPr/>
          <a:lstStyle/>
          <a:p>
            <a:r>
              <a:rPr lang="en-GB" dirty="0">
                <a:cs typeface="Calibri"/>
              </a:rPr>
              <a:t>ITIL Security Management/Incident Response</a:t>
            </a:r>
            <a:endParaRPr lang="en-US" dirty="0"/>
          </a:p>
        </p:txBody>
      </p:sp>
      <p:sp>
        <p:nvSpPr>
          <p:cNvPr id="3" name="Content Placeholder 2">
            <a:extLst>
              <a:ext uri="{FF2B5EF4-FFF2-40B4-BE49-F238E27FC236}">
                <a16:creationId xmlns:a16="http://schemas.microsoft.com/office/drawing/2014/main" id="{F66661BB-3DA7-70B7-10BE-C4DC82243848}"/>
              </a:ext>
            </a:extLst>
          </p:cNvPr>
          <p:cNvSpPr>
            <a:spLocks noGrp="1"/>
          </p:cNvSpPr>
          <p:nvPr>
            <p:ph idx="1"/>
          </p:nvPr>
        </p:nvSpPr>
        <p:spPr/>
        <p:txBody>
          <a:bodyPr/>
          <a:lstStyle/>
          <a:p>
            <a:r>
              <a:rPr lang="en-US" dirty="0"/>
              <a:t>Plan:</a:t>
            </a:r>
          </a:p>
          <a:p>
            <a:endParaRPr lang="en-US" dirty="0"/>
          </a:p>
          <a:p>
            <a:r>
              <a:rPr lang="en-US" dirty="0"/>
              <a:t>The operational level agreements for information security are set up and implemented based on the ITIL process. This requires cooperation with other ITIL processes. For example, if security management wishes to change the IT infrastructure in order to enhance security, these changes will be done through the change management process. Security management delivers the input (Request for change) for this change. The Change Manager is responsible for the change management process.</a:t>
            </a:r>
            <a:endParaRPr lang="en-GB" dirty="0"/>
          </a:p>
        </p:txBody>
      </p:sp>
    </p:spTree>
    <p:extLst>
      <p:ext uri="{BB962C8B-B14F-4D97-AF65-F5344CB8AC3E}">
        <p14:creationId xmlns:p14="http://schemas.microsoft.com/office/powerpoint/2010/main" val="35106363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B1F2-BB2F-D655-0486-46117018760E}"/>
              </a:ext>
            </a:extLst>
          </p:cNvPr>
          <p:cNvSpPr>
            <a:spLocks noGrp="1"/>
          </p:cNvSpPr>
          <p:nvPr>
            <p:ph type="title"/>
          </p:nvPr>
        </p:nvSpPr>
        <p:spPr/>
        <p:txBody>
          <a:bodyPr/>
          <a:lstStyle/>
          <a:p>
            <a:r>
              <a:rPr lang="en-GB" dirty="0">
                <a:cs typeface="Calibri"/>
              </a:rPr>
              <a:t>ITIL Security Management/Incident Response</a:t>
            </a:r>
            <a:endParaRPr lang="en-US" dirty="0"/>
          </a:p>
        </p:txBody>
      </p:sp>
      <p:sp>
        <p:nvSpPr>
          <p:cNvPr id="3" name="Content Placeholder 2">
            <a:extLst>
              <a:ext uri="{FF2B5EF4-FFF2-40B4-BE49-F238E27FC236}">
                <a16:creationId xmlns:a16="http://schemas.microsoft.com/office/drawing/2014/main" id="{B19BA9AC-47FB-B1E4-2476-F4309ABCBB29}"/>
              </a:ext>
            </a:extLst>
          </p:cNvPr>
          <p:cNvSpPr>
            <a:spLocks noGrp="1"/>
          </p:cNvSpPr>
          <p:nvPr>
            <p:ph idx="1"/>
          </p:nvPr>
        </p:nvSpPr>
        <p:spPr/>
        <p:txBody>
          <a:bodyPr/>
          <a:lstStyle/>
          <a:p>
            <a:r>
              <a:rPr lang="en-GB" dirty="0"/>
              <a:t>Plan:</a:t>
            </a:r>
            <a:r>
              <a:rPr lang="en-US" dirty="0"/>
              <a:t> sub-process ITIL Security Management</a:t>
            </a:r>
            <a:endParaRPr lang="en-GB" dirty="0"/>
          </a:p>
          <a:p>
            <a:endParaRPr lang="en-GB" dirty="0"/>
          </a:p>
        </p:txBody>
      </p:sp>
      <p:pic>
        <p:nvPicPr>
          <p:cNvPr id="5" name="Picture 4">
            <a:extLst>
              <a:ext uri="{FF2B5EF4-FFF2-40B4-BE49-F238E27FC236}">
                <a16:creationId xmlns:a16="http://schemas.microsoft.com/office/drawing/2014/main" id="{4CF15DEA-640D-8576-EE2B-343389A6969F}"/>
              </a:ext>
            </a:extLst>
          </p:cNvPr>
          <p:cNvPicPr>
            <a:picLocks noChangeAspect="1"/>
          </p:cNvPicPr>
          <p:nvPr/>
        </p:nvPicPr>
        <p:blipFill>
          <a:blip r:embed="rId2"/>
          <a:stretch>
            <a:fillRect/>
          </a:stretch>
        </p:blipFill>
        <p:spPr>
          <a:xfrm>
            <a:off x="838200" y="2755380"/>
            <a:ext cx="10818155" cy="3059374"/>
          </a:xfrm>
          <a:prstGeom prst="rect">
            <a:avLst/>
          </a:prstGeom>
        </p:spPr>
      </p:pic>
    </p:spTree>
    <p:extLst>
      <p:ext uri="{BB962C8B-B14F-4D97-AF65-F5344CB8AC3E}">
        <p14:creationId xmlns:p14="http://schemas.microsoft.com/office/powerpoint/2010/main" val="14236447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8ADE-CF0E-995B-215A-03756A322669}"/>
              </a:ext>
            </a:extLst>
          </p:cNvPr>
          <p:cNvSpPr>
            <a:spLocks noGrp="1"/>
          </p:cNvSpPr>
          <p:nvPr>
            <p:ph type="title"/>
          </p:nvPr>
        </p:nvSpPr>
        <p:spPr/>
        <p:txBody>
          <a:bodyPr/>
          <a:lstStyle/>
          <a:p>
            <a:r>
              <a:rPr lang="en-GB" dirty="0">
                <a:cs typeface="Calibri"/>
              </a:rPr>
              <a:t>ITIL Security Management/Incident Response</a:t>
            </a:r>
            <a:endParaRPr lang="en-US" dirty="0"/>
          </a:p>
        </p:txBody>
      </p:sp>
      <p:sp>
        <p:nvSpPr>
          <p:cNvPr id="3" name="Content Placeholder 2">
            <a:extLst>
              <a:ext uri="{FF2B5EF4-FFF2-40B4-BE49-F238E27FC236}">
                <a16:creationId xmlns:a16="http://schemas.microsoft.com/office/drawing/2014/main" id="{9A4B7398-CA1B-A31F-4047-76557AD860E6}"/>
              </a:ext>
            </a:extLst>
          </p:cNvPr>
          <p:cNvSpPr>
            <a:spLocks noGrp="1"/>
          </p:cNvSpPr>
          <p:nvPr>
            <p:ph idx="1"/>
          </p:nvPr>
        </p:nvSpPr>
        <p:spPr/>
        <p:txBody>
          <a:bodyPr vert="horz" lIns="91440" tIns="45720" rIns="91440" bIns="45720" rtlCol="0" anchor="t">
            <a:normAutofit/>
          </a:bodyPr>
          <a:lstStyle/>
          <a:p>
            <a:r>
              <a:rPr lang="en-GB" dirty="0"/>
              <a:t>Implementation (Do):</a:t>
            </a:r>
          </a:p>
          <a:p>
            <a:endParaRPr lang="en-GB" dirty="0"/>
          </a:p>
          <a:p>
            <a:r>
              <a:rPr lang="en-US" dirty="0"/>
              <a:t>The Implementation sub-process makes sure that all measures, as specified in the plans, are properly implemented </a:t>
            </a:r>
          </a:p>
          <a:p>
            <a:endParaRPr lang="en-US" dirty="0"/>
          </a:p>
          <a:p>
            <a:r>
              <a:rPr lang="en-US" dirty="0"/>
              <a:t>During the Implementation sub-process, no measures are defined nor changed. The definition or change of measures takes place in the Plan sub-process in cooperation with the Change Management Process</a:t>
            </a:r>
            <a:endParaRPr lang="en-GB" dirty="0"/>
          </a:p>
        </p:txBody>
      </p:sp>
    </p:spTree>
    <p:extLst>
      <p:ext uri="{BB962C8B-B14F-4D97-AF65-F5344CB8AC3E}">
        <p14:creationId xmlns:p14="http://schemas.microsoft.com/office/powerpoint/2010/main" val="20419478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0255-8316-032E-9BF5-440873DE0EB5}"/>
              </a:ext>
            </a:extLst>
          </p:cNvPr>
          <p:cNvSpPr>
            <a:spLocks noGrp="1"/>
          </p:cNvSpPr>
          <p:nvPr>
            <p:ph type="title"/>
          </p:nvPr>
        </p:nvSpPr>
        <p:spPr/>
        <p:txBody>
          <a:bodyPr/>
          <a:lstStyle/>
          <a:p>
            <a:r>
              <a:rPr lang="en-GB" dirty="0">
                <a:cs typeface="Calibri"/>
              </a:rPr>
              <a:t>ITIL Security Management/Incident Response</a:t>
            </a:r>
            <a:endParaRPr lang="en-US" dirty="0"/>
          </a:p>
        </p:txBody>
      </p:sp>
      <p:sp>
        <p:nvSpPr>
          <p:cNvPr id="3" name="Content Placeholder 2">
            <a:extLst>
              <a:ext uri="{FF2B5EF4-FFF2-40B4-BE49-F238E27FC236}">
                <a16:creationId xmlns:a16="http://schemas.microsoft.com/office/drawing/2014/main" id="{8B6091CC-A160-DA94-6FC5-3A3D7227CCB9}"/>
              </a:ext>
            </a:extLst>
          </p:cNvPr>
          <p:cNvSpPr>
            <a:spLocks noGrp="1"/>
          </p:cNvSpPr>
          <p:nvPr>
            <p:ph idx="1"/>
          </p:nvPr>
        </p:nvSpPr>
        <p:spPr/>
        <p:txBody>
          <a:bodyPr/>
          <a:lstStyle/>
          <a:p>
            <a:r>
              <a:rPr lang="en-GB" dirty="0"/>
              <a:t>Implementation (Do):</a:t>
            </a:r>
            <a:r>
              <a:rPr lang="en-US" dirty="0"/>
              <a:t>Implementation sub-process ITIL Security Management</a:t>
            </a:r>
            <a:endParaRPr lang="en-GB" dirty="0"/>
          </a:p>
          <a:p>
            <a:endParaRPr lang="en-GB" dirty="0"/>
          </a:p>
        </p:txBody>
      </p:sp>
      <p:pic>
        <p:nvPicPr>
          <p:cNvPr id="5" name="Picture 4">
            <a:extLst>
              <a:ext uri="{FF2B5EF4-FFF2-40B4-BE49-F238E27FC236}">
                <a16:creationId xmlns:a16="http://schemas.microsoft.com/office/drawing/2014/main" id="{AACB70D5-D215-73F8-B4D4-51EBE5F935B9}"/>
              </a:ext>
            </a:extLst>
          </p:cNvPr>
          <p:cNvPicPr>
            <a:picLocks noChangeAspect="1"/>
          </p:cNvPicPr>
          <p:nvPr/>
        </p:nvPicPr>
        <p:blipFill>
          <a:blip r:embed="rId2"/>
          <a:stretch>
            <a:fillRect/>
          </a:stretch>
        </p:blipFill>
        <p:spPr>
          <a:xfrm>
            <a:off x="1151069" y="2747346"/>
            <a:ext cx="8986301" cy="3999634"/>
          </a:xfrm>
          <a:prstGeom prst="rect">
            <a:avLst/>
          </a:prstGeom>
        </p:spPr>
      </p:pic>
    </p:spTree>
    <p:extLst>
      <p:ext uri="{BB962C8B-B14F-4D97-AF65-F5344CB8AC3E}">
        <p14:creationId xmlns:p14="http://schemas.microsoft.com/office/powerpoint/2010/main" val="658507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0D53-5488-2BCB-3A65-1763CE116B30}"/>
              </a:ext>
            </a:extLst>
          </p:cNvPr>
          <p:cNvSpPr>
            <a:spLocks noGrp="1"/>
          </p:cNvSpPr>
          <p:nvPr>
            <p:ph type="title"/>
          </p:nvPr>
        </p:nvSpPr>
        <p:spPr/>
        <p:txBody>
          <a:bodyPr/>
          <a:lstStyle/>
          <a:p>
            <a:r>
              <a:rPr lang="en-GB" dirty="0">
                <a:cs typeface="Calibri"/>
              </a:rPr>
              <a:t>ITIL Security Management/Incident Response</a:t>
            </a:r>
            <a:endParaRPr lang="en-US" dirty="0"/>
          </a:p>
        </p:txBody>
      </p:sp>
      <p:sp>
        <p:nvSpPr>
          <p:cNvPr id="3" name="Content Placeholder 2">
            <a:extLst>
              <a:ext uri="{FF2B5EF4-FFF2-40B4-BE49-F238E27FC236}">
                <a16:creationId xmlns:a16="http://schemas.microsoft.com/office/drawing/2014/main" id="{6966E78E-4639-ACFE-0F5A-6DD00564CEEE}"/>
              </a:ext>
            </a:extLst>
          </p:cNvPr>
          <p:cNvSpPr>
            <a:spLocks noGrp="1"/>
          </p:cNvSpPr>
          <p:nvPr>
            <p:ph idx="1"/>
          </p:nvPr>
        </p:nvSpPr>
        <p:spPr/>
        <p:txBody>
          <a:bodyPr>
            <a:normAutofit lnSpcReduction="10000"/>
          </a:bodyPr>
          <a:lstStyle/>
          <a:p>
            <a:r>
              <a:rPr lang="en-GB" dirty="0"/>
              <a:t>Evaluation (Check):</a:t>
            </a:r>
          </a:p>
          <a:p>
            <a:r>
              <a:rPr lang="en-US" dirty="0"/>
              <a:t>Evaluation is necessary to measure the success of the implementation and security plans. The evaluation is important for clients (and possibly third parties). The results of the Evaluation sub-process are used to maintain the agreed measures and the implementation. Evaluation results can lead to new requirements and a corresponding Request for Change. The request for change is then defined and sent to Change Management.</a:t>
            </a:r>
          </a:p>
          <a:p>
            <a:endParaRPr lang="en-US" dirty="0"/>
          </a:p>
          <a:p>
            <a:r>
              <a:rPr lang="en-US" dirty="0"/>
              <a:t>The three sorts of evaluation are self-assessment, internal audit and external audit.</a:t>
            </a:r>
          </a:p>
          <a:p>
            <a:endParaRPr lang="en-US" dirty="0"/>
          </a:p>
        </p:txBody>
      </p:sp>
    </p:spTree>
    <p:extLst>
      <p:ext uri="{BB962C8B-B14F-4D97-AF65-F5344CB8AC3E}">
        <p14:creationId xmlns:p14="http://schemas.microsoft.com/office/powerpoint/2010/main" val="22127057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2EFB-1A35-74CA-2707-7E2D363AD243}"/>
              </a:ext>
            </a:extLst>
          </p:cNvPr>
          <p:cNvSpPr>
            <a:spLocks noGrp="1"/>
          </p:cNvSpPr>
          <p:nvPr>
            <p:ph type="title"/>
          </p:nvPr>
        </p:nvSpPr>
        <p:spPr/>
        <p:txBody>
          <a:bodyPr/>
          <a:lstStyle/>
          <a:p>
            <a:r>
              <a:rPr lang="en-GB" dirty="0">
                <a:cs typeface="Calibri"/>
              </a:rPr>
              <a:t>ITIL Security Management/Incident Response</a:t>
            </a:r>
            <a:endParaRPr lang="en-US" dirty="0"/>
          </a:p>
        </p:txBody>
      </p:sp>
      <p:sp>
        <p:nvSpPr>
          <p:cNvPr id="3" name="Content Placeholder 2">
            <a:extLst>
              <a:ext uri="{FF2B5EF4-FFF2-40B4-BE49-F238E27FC236}">
                <a16:creationId xmlns:a16="http://schemas.microsoft.com/office/drawing/2014/main" id="{D2492CDA-676C-E874-0D26-3B8BA618CA4A}"/>
              </a:ext>
            </a:extLst>
          </p:cNvPr>
          <p:cNvSpPr>
            <a:spLocks noGrp="1"/>
          </p:cNvSpPr>
          <p:nvPr>
            <p:ph idx="1"/>
          </p:nvPr>
        </p:nvSpPr>
        <p:spPr/>
        <p:txBody>
          <a:bodyPr vert="horz" lIns="91440" tIns="45720" rIns="91440" bIns="45720" rtlCol="0" anchor="t">
            <a:normAutofit fontScale="92500" lnSpcReduction="10000"/>
          </a:bodyPr>
          <a:lstStyle/>
          <a:p>
            <a:r>
              <a:rPr lang="en-US" dirty="0"/>
              <a:t>Evaluation (Check):</a:t>
            </a:r>
          </a:p>
          <a:p>
            <a:endParaRPr lang="en-US" dirty="0"/>
          </a:p>
          <a:p>
            <a:r>
              <a:rPr lang="en-US" dirty="0"/>
              <a:t>The self-assessment is mainly carried out in the </a:t>
            </a:r>
            <a:r>
              <a:rPr lang="en-US" dirty="0" err="1"/>
              <a:t>organisation</a:t>
            </a:r>
            <a:r>
              <a:rPr lang="en-US" dirty="0"/>
              <a:t> of the processes. Internal audits are carried out by internal IT-auditors. External audits are carried out by external, independent IT-auditors.</a:t>
            </a:r>
          </a:p>
          <a:p>
            <a:endParaRPr lang="en-US" dirty="0"/>
          </a:p>
          <a:p>
            <a:r>
              <a:rPr lang="en-US" dirty="0"/>
              <a:t> Besides those already mentioned, an evaluation based on communicated security incidents occurs. The most important activities for this evaluation are the security monitoring of IT-systems; verify the security legislation and security plan implementation; trace and react to undesirable use of IT-supplies.</a:t>
            </a:r>
          </a:p>
          <a:p>
            <a:endParaRPr lang="en-GB" dirty="0"/>
          </a:p>
        </p:txBody>
      </p:sp>
    </p:spTree>
    <p:extLst>
      <p:ext uri="{BB962C8B-B14F-4D97-AF65-F5344CB8AC3E}">
        <p14:creationId xmlns:p14="http://schemas.microsoft.com/office/powerpoint/2010/main" val="23947605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AD527-B00C-AAA3-EF25-AF3D7BD4E604}"/>
              </a:ext>
            </a:extLst>
          </p:cNvPr>
          <p:cNvSpPr>
            <a:spLocks noGrp="1"/>
          </p:cNvSpPr>
          <p:nvPr>
            <p:ph type="title"/>
          </p:nvPr>
        </p:nvSpPr>
        <p:spPr/>
        <p:txBody>
          <a:bodyPr/>
          <a:lstStyle/>
          <a:p>
            <a:r>
              <a:rPr lang="en-GB" dirty="0">
                <a:cs typeface="Calibri"/>
              </a:rPr>
              <a:t>ITIL Security Management/Incident Response</a:t>
            </a:r>
            <a:endParaRPr lang="en-US" dirty="0"/>
          </a:p>
        </p:txBody>
      </p:sp>
      <p:sp>
        <p:nvSpPr>
          <p:cNvPr id="3" name="Content Placeholder 2">
            <a:extLst>
              <a:ext uri="{FF2B5EF4-FFF2-40B4-BE49-F238E27FC236}">
                <a16:creationId xmlns:a16="http://schemas.microsoft.com/office/drawing/2014/main" id="{47F17CE8-870D-771D-8FA6-9B510990AF31}"/>
              </a:ext>
            </a:extLst>
          </p:cNvPr>
          <p:cNvSpPr>
            <a:spLocks noGrp="1"/>
          </p:cNvSpPr>
          <p:nvPr>
            <p:ph idx="1"/>
          </p:nvPr>
        </p:nvSpPr>
        <p:spPr>
          <a:xfrm>
            <a:off x="857596" y="1690688"/>
            <a:ext cx="10515600" cy="4351338"/>
          </a:xfrm>
        </p:spPr>
        <p:txBody>
          <a:bodyPr/>
          <a:lstStyle/>
          <a:p>
            <a:r>
              <a:rPr lang="en-GB" dirty="0"/>
              <a:t>Evaluation (Check):</a:t>
            </a:r>
            <a:r>
              <a:rPr lang="en-US" dirty="0"/>
              <a:t>Evaluation sub-process ITIL Security Management</a:t>
            </a:r>
            <a:endParaRPr lang="en-GB" dirty="0"/>
          </a:p>
          <a:p>
            <a:endParaRPr lang="en-GB" dirty="0"/>
          </a:p>
        </p:txBody>
      </p:sp>
      <p:pic>
        <p:nvPicPr>
          <p:cNvPr id="5" name="Picture 4">
            <a:extLst>
              <a:ext uri="{FF2B5EF4-FFF2-40B4-BE49-F238E27FC236}">
                <a16:creationId xmlns:a16="http://schemas.microsoft.com/office/drawing/2014/main" id="{8B97224C-C094-35BF-D15B-0CC488A52C59}"/>
              </a:ext>
            </a:extLst>
          </p:cNvPr>
          <p:cNvPicPr>
            <a:picLocks noChangeAspect="1"/>
          </p:cNvPicPr>
          <p:nvPr/>
        </p:nvPicPr>
        <p:blipFill>
          <a:blip r:embed="rId2"/>
          <a:stretch>
            <a:fillRect/>
          </a:stretch>
        </p:blipFill>
        <p:spPr>
          <a:xfrm>
            <a:off x="792783" y="2711202"/>
            <a:ext cx="10580413" cy="3369558"/>
          </a:xfrm>
          <a:prstGeom prst="rect">
            <a:avLst/>
          </a:prstGeom>
        </p:spPr>
      </p:pic>
    </p:spTree>
    <p:extLst>
      <p:ext uri="{BB962C8B-B14F-4D97-AF65-F5344CB8AC3E}">
        <p14:creationId xmlns:p14="http://schemas.microsoft.com/office/powerpoint/2010/main" val="11173302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9B637-7DF9-C937-9CE3-C57B43992045}"/>
              </a:ext>
            </a:extLst>
          </p:cNvPr>
          <p:cNvSpPr>
            <a:spLocks noGrp="1"/>
          </p:cNvSpPr>
          <p:nvPr>
            <p:ph type="title"/>
          </p:nvPr>
        </p:nvSpPr>
        <p:spPr/>
        <p:txBody>
          <a:bodyPr/>
          <a:lstStyle/>
          <a:p>
            <a:r>
              <a:rPr lang="en-GB" dirty="0">
                <a:cs typeface="Calibri"/>
              </a:rPr>
              <a:t>ITIL Security Management/Incident Response</a:t>
            </a:r>
            <a:endParaRPr lang="en-US" dirty="0"/>
          </a:p>
        </p:txBody>
      </p:sp>
      <p:sp>
        <p:nvSpPr>
          <p:cNvPr id="3" name="Content Placeholder 2">
            <a:extLst>
              <a:ext uri="{FF2B5EF4-FFF2-40B4-BE49-F238E27FC236}">
                <a16:creationId xmlns:a16="http://schemas.microsoft.com/office/drawing/2014/main" id="{8B4061DF-8E6F-8485-51F9-11733355AC88}"/>
              </a:ext>
            </a:extLst>
          </p:cNvPr>
          <p:cNvSpPr>
            <a:spLocks noGrp="1"/>
          </p:cNvSpPr>
          <p:nvPr>
            <p:ph idx="1"/>
          </p:nvPr>
        </p:nvSpPr>
        <p:spPr>
          <a:xfrm>
            <a:off x="838200" y="1838094"/>
            <a:ext cx="10515600" cy="4351338"/>
          </a:xfrm>
        </p:spPr>
        <p:txBody>
          <a:bodyPr vert="horz" lIns="91440" tIns="45720" rIns="91440" bIns="45720" rtlCol="0" anchor="t">
            <a:normAutofit fontScale="92500" lnSpcReduction="20000"/>
          </a:bodyPr>
          <a:lstStyle/>
          <a:p>
            <a:r>
              <a:rPr lang="en-US" dirty="0"/>
              <a:t>Maintenance (Act):</a:t>
            </a:r>
          </a:p>
          <a:p>
            <a:endParaRPr lang="en-US" dirty="0"/>
          </a:p>
          <a:p>
            <a:r>
              <a:rPr lang="en-US" dirty="0"/>
              <a:t>Because of </a:t>
            </a:r>
            <a:r>
              <a:rPr lang="en-US" dirty="0" err="1"/>
              <a:t>organisational</a:t>
            </a:r>
            <a:r>
              <a:rPr lang="en-US" dirty="0"/>
              <a:t> and IT-infrastructure changes, security risks change over time, requiring revisions to the security section of service level agreements and security plans.</a:t>
            </a:r>
          </a:p>
          <a:p>
            <a:endParaRPr lang="en-US" dirty="0"/>
          </a:p>
          <a:p>
            <a:r>
              <a:rPr lang="en-US" dirty="0"/>
              <a:t>Maintenance is based on the results of the Evaluation sub-process and insight in the changing risks. These activities will produce proposals. The proposals either serve as inputs for the plan sub-process and travel through the cycle or can be adopted as part of maintaining service level agreements. In both cases the proposals could lead to activities in the action plan. The actual changes are made by the Change Management process.</a:t>
            </a:r>
          </a:p>
          <a:p>
            <a:endParaRPr lang="en-US" dirty="0"/>
          </a:p>
          <a:p>
            <a:endParaRPr lang="en-US" dirty="0"/>
          </a:p>
          <a:p>
            <a:endParaRPr lang="en-GB" dirty="0"/>
          </a:p>
        </p:txBody>
      </p:sp>
    </p:spTree>
    <p:extLst>
      <p:ext uri="{BB962C8B-B14F-4D97-AF65-F5344CB8AC3E}">
        <p14:creationId xmlns:p14="http://schemas.microsoft.com/office/powerpoint/2010/main" val="24135687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F752-738F-47AF-E829-36CCF0FE636E}"/>
              </a:ext>
            </a:extLst>
          </p:cNvPr>
          <p:cNvSpPr>
            <a:spLocks noGrp="1"/>
          </p:cNvSpPr>
          <p:nvPr>
            <p:ph type="title"/>
          </p:nvPr>
        </p:nvSpPr>
        <p:spPr/>
        <p:txBody>
          <a:bodyPr/>
          <a:lstStyle/>
          <a:p>
            <a:r>
              <a:rPr lang="en-GB" dirty="0">
                <a:cs typeface="Calibri"/>
              </a:rPr>
              <a:t>ITIL Security Management/Incident Response</a:t>
            </a:r>
            <a:endParaRPr lang="en-US" dirty="0"/>
          </a:p>
        </p:txBody>
      </p:sp>
      <p:sp>
        <p:nvSpPr>
          <p:cNvPr id="3" name="Content Placeholder 2">
            <a:extLst>
              <a:ext uri="{FF2B5EF4-FFF2-40B4-BE49-F238E27FC236}">
                <a16:creationId xmlns:a16="http://schemas.microsoft.com/office/drawing/2014/main" id="{C6A30C70-D0CF-A6AF-6DB8-E39CBCCDA752}"/>
              </a:ext>
            </a:extLst>
          </p:cNvPr>
          <p:cNvSpPr>
            <a:spLocks noGrp="1"/>
          </p:cNvSpPr>
          <p:nvPr>
            <p:ph idx="1"/>
          </p:nvPr>
        </p:nvSpPr>
        <p:spPr/>
        <p:txBody>
          <a:bodyPr/>
          <a:lstStyle/>
          <a:p>
            <a:r>
              <a:rPr lang="en-GB" dirty="0"/>
              <a:t>Maintenance (Act):</a:t>
            </a:r>
            <a:r>
              <a:rPr lang="en-US" dirty="0"/>
              <a:t> sub-process ITIL Security Management</a:t>
            </a:r>
            <a:endParaRPr lang="en-GB" dirty="0"/>
          </a:p>
          <a:p>
            <a:endParaRPr lang="en-GB" dirty="0"/>
          </a:p>
        </p:txBody>
      </p:sp>
      <p:pic>
        <p:nvPicPr>
          <p:cNvPr id="5" name="Picture 4">
            <a:extLst>
              <a:ext uri="{FF2B5EF4-FFF2-40B4-BE49-F238E27FC236}">
                <a16:creationId xmlns:a16="http://schemas.microsoft.com/office/drawing/2014/main" id="{D042E5CF-A515-F0EF-B455-71CFEF3F28A1}"/>
              </a:ext>
            </a:extLst>
          </p:cNvPr>
          <p:cNvPicPr>
            <a:picLocks noChangeAspect="1"/>
          </p:cNvPicPr>
          <p:nvPr/>
        </p:nvPicPr>
        <p:blipFill>
          <a:blip r:embed="rId3"/>
          <a:stretch>
            <a:fillRect/>
          </a:stretch>
        </p:blipFill>
        <p:spPr>
          <a:xfrm>
            <a:off x="892859" y="2518467"/>
            <a:ext cx="10856226" cy="3067686"/>
          </a:xfrm>
          <a:prstGeom prst="rect">
            <a:avLst/>
          </a:prstGeom>
        </p:spPr>
      </p:pic>
    </p:spTree>
    <p:extLst>
      <p:ext uri="{BB962C8B-B14F-4D97-AF65-F5344CB8AC3E}">
        <p14:creationId xmlns:p14="http://schemas.microsoft.com/office/powerpoint/2010/main" val="3954624543"/>
      </p:ext>
    </p:extLst>
  </p:cSld>
  <p:clrMapOvr>
    <a:masterClrMapping/>
  </p:clrMapOvr>
</p:sld>
</file>

<file path=ppt/theme/theme1.xml><?xml version="1.0" encoding="utf-8"?>
<a:theme xmlns:a="http://schemas.openxmlformats.org/drawingml/2006/main" name="degree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2.xml><?xml version="1.0" encoding="utf-8"?>
<a:theme xmlns:a="http://schemas.openxmlformats.org/drawingml/2006/main" name="1_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3.xml><?xml version="1.0" encoding="utf-8"?>
<a:theme xmlns:a="http://schemas.openxmlformats.org/drawingml/2006/main" name="2_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6" ma:contentTypeDescription="Create a new document." ma:contentTypeScope="" ma:versionID="a2ba3f4c523f701b63a0d1dcaee31ba1">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8ee8dc8d6700aac750775e12cbe6f1c8"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7b2c1ed-4091-4dd5-84ff-cc7a3c327b59"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3c4217c-06df-4325-b177-4844ca652774}" ma:internalName="TaxCatchAll" ma:showField="CatchAllData" ma:web="4a02df82-8de1-40de-837c-d16ad8d3d1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cb88b6-6f55-437d-af73-4cb2e3d1be32">
      <Terms xmlns="http://schemas.microsoft.com/office/infopath/2007/PartnerControls"/>
    </lcf76f155ced4ddcb4097134ff3c332f>
    <TaxCatchAll xmlns="4a02df82-8de1-40de-837c-d16ad8d3d107" xsi:nil="true"/>
  </documentManagement>
</p:properties>
</file>

<file path=customXml/itemProps1.xml><?xml version="1.0" encoding="utf-8"?>
<ds:datastoreItem xmlns:ds="http://schemas.openxmlformats.org/officeDocument/2006/customXml" ds:itemID="{9C93758A-F86C-46B2-B4BD-4316713BDBAC}">
  <ds:schemaRefs>
    <ds:schemaRef ds:uri="http://schemas.microsoft.com/sharepoint/v3/contenttype/forms"/>
  </ds:schemaRefs>
</ds:datastoreItem>
</file>

<file path=customXml/itemProps2.xml><?xml version="1.0" encoding="utf-8"?>
<ds:datastoreItem xmlns:ds="http://schemas.openxmlformats.org/officeDocument/2006/customXml" ds:itemID="{AD34C428-74CD-485F-9C48-73852AF38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b88b6-6f55-437d-af73-4cb2e3d1be32"/>
    <ds:schemaRef ds:uri="4a02df82-8de1-40de-837c-d16ad8d3d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A7F92C-7620-4023-8D6A-4B90EB35BBCB}">
  <ds:schemaRefs>
    <ds:schemaRef ds:uri="97cb88b6-6f55-437d-af73-4cb2e3d1be32"/>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dcmitype/"/>
    <ds:schemaRef ds:uri="4a02df82-8de1-40de-837c-d16ad8d3d10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degree2</Template>
  <TotalTime>0</TotalTime>
  <Words>19120</Words>
  <Application>Microsoft Office PowerPoint</Application>
  <PresentationFormat>Widescreen</PresentationFormat>
  <Paragraphs>2074</Paragraphs>
  <Slides>286</Slides>
  <Notes>137</Notes>
  <HiddenSlides>6</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286</vt:i4>
      </vt:variant>
    </vt:vector>
  </HeadingPairs>
  <TitlesOfParts>
    <vt:vector size="296" baseType="lpstr">
      <vt:lpstr>Arial</vt:lpstr>
      <vt:lpstr>Berlin Sans FB</vt:lpstr>
      <vt:lpstr>Calibri</vt:lpstr>
      <vt:lpstr>Calibri Light</vt:lpstr>
      <vt:lpstr>EuroStyle</vt:lpstr>
      <vt:lpstr>Lato</vt:lpstr>
      <vt:lpstr>Zoho_Puvi_Regular</vt:lpstr>
      <vt:lpstr>degree2</vt:lpstr>
      <vt:lpstr>1_degree2</vt:lpstr>
      <vt:lpstr>2_degree2</vt:lpstr>
      <vt:lpstr>Cyber Technician</vt:lpstr>
      <vt:lpstr>PowerPoint Presentation</vt:lpstr>
      <vt:lpstr>PowerPoint Presentation</vt:lpstr>
      <vt:lpstr> Week 3 - Recap Session (10 Mins)</vt:lpstr>
      <vt:lpstr>Recap answers</vt:lpstr>
      <vt:lpstr>Recap answers</vt:lpstr>
      <vt:lpstr>PowerPoint Presentation</vt:lpstr>
      <vt:lpstr>Syllabus</vt:lpstr>
      <vt:lpstr>PowerPoint Presentation</vt:lpstr>
      <vt:lpstr>PowerPoint Presentation</vt:lpstr>
      <vt:lpstr>PowerPoint Presentation</vt:lpstr>
      <vt:lpstr>PowerPoint Presentation</vt:lpstr>
      <vt:lpstr>PowerPoint Presentation</vt:lpstr>
      <vt:lpstr>Types of Hackers</vt:lpstr>
      <vt:lpstr>Types of Hackers</vt:lpstr>
      <vt:lpstr>Types of Hackers</vt:lpstr>
      <vt:lpstr>Types of Hackers</vt:lpstr>
      <vt:lpstr>Types of Hackers</vt:lpstr>
      <vt:lpstr>Types of Hackers</vt:lpstr>
      <vt:lpstr>Types of Hackers</vt:lpstr>
      <vt:lpstr>PowerPoint Presentation</vt:lpstr>
      <vt:lpstr>What are incidents?</vt:lpstr>
      <vt:lpstr>Incident Examples:</vt:lpstr>
      <vt:lpstr>Incident Examples:</vt:lpstr>
      <vt:lpstr>Incident Examples:</vt:lpstr>
      <vt:lpstr>Incident Examples:</vt:lpstr>
      <vt:lpstr>Incident Examples:</vt:lpstr>
      <vt:lpstr>Incident Examples:</vt:lpstr>
      <vt:lpstr>What is Incident Response?</vt:lpstr>
      <vt:lpstr>Purpose of Incident Response Planning</vt:lpstr>
      <vt:lpstr>What is SIEM?</vt:lpstr>
      <vt:lpstr>What is SIEM?</vt:lpstr>
      <vt:lpstr>What is SIEM?</vt:lpstr>
      <vt:lpstr>What is SIEM?</vt:lpstr>
      <vt:lpstr>How does SIEM work?</vt:lpstr>
      <vt:lpstr>Understanding the Architecture of SIEM</vt:lpstr>
      <vt:lpstr>Understanding the Architecture of SIEM</vt:lpstr>
      <vt:lpstr>Understanding the Architecture of SIEM</vt:lpstr>
      <vt:lpstr>Understanding the Architecture of SIEM</vt:lpstr>
      <vt:lpstr>Understanding the Architecture of SIEM</vt:lpstr>
      <vt:lpstr>Understanding the Architecture of SIEM</vt:lpstr>
      <vt:lpstr>Understanding the Architecture of SIEM</vt:lpstr>
      <vt:lpstr>What is ITIL?</vt:lpstr>
      <vt:lpstr>SIEM and ITIL together</vt:lpstr>
      <vt:lpstr>SIEM and ITIL together</vt:lpstr>
      <vt:lpstr>ITIL</vt:lpstr>
      <vt:lpstr>Research Task   (60 minutes)</vt:lpstr>
      <vt:lpstr>PowerPoint Presentation</vt:lpstr>
      <vt:lpstr>The 4 stages of a major incident in ITIL</vt:lpstr>
      <vt:lpstr>PowerPoint Presentation</vt:lpstr>
      <vt:lpstr>Major incident in ITIL</vt:lpstr>
      <vt:lpstr>Major incident in ITIL</vt:lpstr>
      <vt:lpstr>Major incident in ITIL</vt:lpstr>
      <vt:lpstr>Major incident in ITIL</vt:lpstr>
      <vt:lpstr>Major incident in ITIL</vt:lpstr>
      <vt:lpstr>Incident Response Team Structure</vt:lpstr>
      <vt:lpstr>Incident Response Team Staffing Models</vt:lpstr>
      <vt:lpstr>Team Model selection</vt:lpstr>
      <vt:lpstr>Factors to consider when outsourcing</vt:lpstr>
      <vt:lpstr>Factors to consider when outsourcing</vt:lpstr>
      <vt:lpstr>Incident Response Personnel</vt:lpstr>
      <vt:lpstr>Incident Response Personnel</vt:lpstr>
      <vt:lpstr>Incident Response Personnel</vt:lpstr>
      <vt:lpstr>Incident Response Personnel</vt:lpstr>
      <vt:lpstr>Incident Response Personnel</vt:lpstr>
      <vt:lpstr>Incident Response Personnel</vt:lpstr>
      <vt:lpstr>Incident Response Personnel</vt:lpstr>
      <vt:lpstr>Incident Response Personnel</vt:lpstr>
      <vt:lpstr>Incident Response Personnel</vt:lpstr>
      <vt:lpstr>Incident Response Personnel</vt:lpstr>
      <vt:lpstr>Incident Response Personnel</vt:lpstr>
      <vt:lpstr>Incident Response Personnel</vt:lpstr>
      <vt:lpstr>Incident Response Personnel</vt:lpstr>
      <vt:lpstr>Business Continuity &amp; Disaster Recovery</vt:lpstr>
      <vt:lpstr>Business Continuity &amp; Disaster Recovery</vt:lpstr>
      <vt:lpstr>What is COBRA?</vt:lpstr>
      <vt:lpstr>What is COBRA?</vt:lpstr>
      <vt:lpstr>Worth keeping in mind about incidents, not just cyber incidents</vt:lpstr>
      <vt:lpstr>Incident Response Plan</vt:lpstr>
      <vt:lpstr>PowerPoint Presentation</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ITIL Security Management/Incident Response</vt:lpstr>
      <vt:lpstr>Incident Response overview</vt:lpstr>
      <vt:lpstr>Incident Response overview</vt:lpstr>
      <vt:lpstr>Structure of the incident response process</vt:lpstr>
      <vt:lpstr>How to handle incidents according to ISO 27001</vt:lpstr>
      <vt:lpstr>How to handle incidents according to ISO 27001</vt:lpstr>
      <vt:lpstr>How to handle incidents according to ISO 27001</vt:lpstr>
      <vt:lpstr>How to handle incidents according to ISO 27001</vt:lpstr>
      <vt:lpstr>How to handle incidents according to ISO 27001</vt:lpstr>
      <vt:lpstr>How to handle incidents according to ISO 27001</vt:lpstr>
      <vt:lpstr>How to handle incidents according to ISO 27001</vt:lpstr>
      <vt:lpstr>Structure of the incident response process</vt:lpstr>
      <vt:lpstr>Structure of the incident response process</vt:lpstr>
      <vt:lpstr>Incident detection and notification</vt:lpstr>
      <vt:lpstr>Incident detection and notification</vt:lpstr>
      <vt:lpstr>Incident detection and notification</vt:lpstr>
      <vt:lpstr>ISO 27001 Incident Response Plan Template</vt:lpstr>
      <vt:lpstr>ISO 27001 Incident Response Plan Template</vt:lpstr>
      <vt:lpstr>The Incident Response Plan Template Must Include</vt:lpstr>
      <vt:lpstr>The Incident Response Plan Template Must Include</vt:lpstr>
      <vt:lpstr>The Incident Response Plan Template Must Include:</vt:lpstr>
      <vt:lpstr>The Incident Response Plan Template Must Include:</vt:lpstr>
      <vt:lpstr>Conclusion: ISO 27001 Incident Response Plan</vt:lpstr>
      <vt:lpstr>NIST Incident Response Framework</vt:lpstr>
      <vt:lpstr>What is an Incident Response Plan?</vt:lpstr>
      <vt:lpstr>7 Reasons You Need an Incident Response Plan</vt:lpstr>
      <vt:lpstr>7 Reasons You Need an Incident Response Plan</vt:lpstr>
      <vt:lpstr>Task</vt:lpstr>
      <vt:lpstr>PowerPoint Presentation</vt:lpstr>
      <vt:lpstr>ITIL Security Management/Incident Response</vt:lpstr>
      <vt:lpstr>NIST Cybersecurity Incident Response Plan Steps  </vt:lpstr>
      <vt:lpstr>Preparation</vt:lpstr>
      <vt:lpstr>Detection &amp; Analysis</vt:lpstr>
      <vt:lpstr>Containment, Eradication &amp; Recovery</vt:lpstr>
      <vt:lpstr>Post-Incident Activity</vt:lpstr>
      <vt:lpstr>PowerPoint Presentation</vt:lpstr>
      <vt:lpstr>Week 3 - Recap Session (5 Mins)</vt:lpstr>
      <vt:lpstr>PowerPoint Presentation</vt:lpstr>
      <vt:lpstr>Syllabus – Week 4</vt:lpstr>
      <vt:lpstr>xxx</vt:lpstr>
      <vt:lpstr>Operational Tasks</vt:lpstr>
      <vt:lpstr>PowerPoint Presentation</vt:lpstr>
      <vt:lpstr>Overview (Intro)</vt:lpstr>
      <vt:lpstr>Incident Response -What is it?</vt:lpstr>
      <vt:lpstr>PowerPoint Presentation</vt:lpstr>
      <vt:lpstr>Incident Responder</vt:lpstr>
      <vt:lpstr>Incident Response.  What is it?</vt:lpstr>
      <vt:lpstr>Incident Response.  What is it?</vt:lpstr>
      <vt:lpstr>Purpose:</vt:lpstr>
      <vt:lpstr>Purpose:</vt:lpstr>
      <vt:lpstr>Purpose:</vt:lpstr>
      <vt:lpstr>Purpose:</vt:lpstr>
      <vt:lpstr>Recognising an Incident:</vt:lpstr>
      <vt:lpstr>Recognising an Incident:</vt:lpstr>
      <vt:lpstr>Recognising an Incident:</vt:lpstr>
      <vt:lpstr>Recognising an Incident:</vt:lpstr>
      <vt:lpstr>Recognising an Incident:</vt:lpstr>
      <vt:lpstr>Recognising an Incident:</vt:lpstr>
      <vt:lpstr>Recognising an Incident:</vt:lpstr>
      <vt:lpstr>Policy?</vt:lpstr>
      <vt:lpstr>Policy?</vt:lpstr>
      <vt:lpstr>Policy?</vt:lpstr>
      <vt:lpstr>Policy?</vt:lpstr>
      <vt:lpstr>Policy?</vt:lpstr>
      <vt:lpstr>Policy?</vt:lpstr>
      <vt:lpstr>Policy?</vt:lpstr>
      <vt:lpstr>Policy?</vt:lpstr>
      <vt:lpstr>Educate.</vt:lpstr>
      <vt:lpstr>Educate.</vt:lpstr>
      <vt:lpstr>Educate.</vt:lpstr>
      <vt:lpstr>Educate.</vt:lpstr>
      <vt:lpstr>Recap Session (15 Mins)</vt:lpstr>
      <vt:lpstr>If you see a slide with this background…</vt:lpstr>
      <vt:lpstr>If you see a slide with this background…</vt:lpstr>
      <vt:lpstr>If you see a slide with this background…</vt:lpstr>
      <vt:lpstr>What is Incident Response?</vt:lpstr>
      <vt:lpstr>Why do you need Incident Response? </vt:lpstr>
      <vt:lpstr>Why do you need Incident Response? </vt:lpstr>
      <vt:lpstr>Why do you need Incident Response? </vt:lpstr>
      <vt:lpstr>Recap of related terms in Incident Response</vt:lpstr>
      <vt:lpstr>Recap of related terms in Incident Response</vt:lpstr>
      <vt:lpstr>Building an Incident Response (IR) Team</vt:lpstr>
      <vt:lpstr>What does an IR team do?</vt:lpstr>
      <vt:lpstr>What does an IR team do?</vt:lpstr>
      <vt:lpstr>What does an IR team do?</vt:lpstr>
      <vt:lpstr>What does an IR team do?</vt:lpstr>
      <vt:lpstr>What does an IR team do?</vt:lpstr>
      <vt:lpstr>Incident Response skills</vt:lpstr>
      <vt:lpstr>Incident Response skills</vt:lpstr>
      <vt:lpstr>Incident Response skills</vt:lpstr>
      <vt:lpstr>Incident Response skills</vt:lpstr>
      <vt:lpstr>IR methodology </vt:lpstr>
      <vt:lpstr>Creating an incident response plan</vt:lpstr>
      <vt:lpstr>Creating an incident response plan</vt:lpstr>
      <vt:lpstr>Creating an incident response plan</vt:lpstr>
      <vt:lpstr>Creating an incident response plan</vt:lpstr>
      <vt:lpstr>Creating an incident response plan</vt:lpstr>
      <vt:lpstr>Creating an incident response plan</vt:lpstr>
      <vt:lpstr>How, when and why to use IR tools </vt:lpstr>
      <vt:lpstr>How, when and why to use IR tools </vt:lpstr>
      <vt:lpstr>How, when and why to use IR tools </vt:lpstr>
      <vt:lpstr>How, when and why to use IR tools </vt:lpstr>
      <vt:lpstr>How, when and why to use IR tools </vt:lpstr>
      <vt:lpstr>How, when and why to use IR tools </vt:lpstr>
      <vt:lpstr>How, when and why to use IR tools </vt:lpstr>
      <vt:lpstr>A role for SOAR</vt:lpstr>
      <vt:lpstr>A role for SOAR</vt:lpstr>
      <vt:lpstr>A role for SOAR</vt:lpstr>
      <vt:lpstr>Incident Response Walkthrough</vt:lpstr>
      <vt:lpstr>Cyber Incident Response Plan diagram</vt:lpstr>
      <vt:lpstr>PowerPoint Presentation</vt:lpstr>
      <vt:lpstr>PowerPoint Presentation</vt:lpstr>
      <vt:lpstr>PowerPoint Presentation</vt:lpstr>
      <vt:lpstr>How to detect security incidents</vt:lpstr>
      <vt:lpstr>How to detect security incidents</vt:lpstr>
      <vt:lpstr>How to mitigate risk of security incidents</vt:lpstr>
      <vt:lpstr>How to mitigate risk of security incidents</vt:lpstr>
      <vt:lpstr>How to mitigate risk of security incidents</vt:lpstr>
      <vt:lpstr>How to mitigate risk of security incidents</vt:lpstr>
      <vt:lpstr>How to mitigate risk of security incidents</vt:lpstr>
      <vt:lpstr>How to mitigate risk of security incidents</vt:lpstr>
      <vt:lpstr>How to mitigate risk of security incidents</vt:lpstr>
      <vt:lpstr>How to mitigate risk of security incidents</vt:lpstr>
      <vt:lpstr>How to mitigate risk of security incidents</vt:lpstr>
      <vt:lpstr>How to mitigate risk of security incidents</vt:lpstr>
      <vt:lpstr>Where could incidents come from?</vt:lpstr>
      <vt:lpstr>What is Patching?</vt:lpstr>
      <vt:lpstr>Firewalls</vt:lpstr>
      <vt:lpstr>Firewalls</vt:lpstr>
      <vt:lpstr>Firewalls</vt:lpstr>
      <vt:lpstr>Firewalls</vt:lpstr>
      <vt:lpstr>Firewalls</vt:lpstr>
      <vt:lpstr>Firewalls</vt:lpstr>
      <vt:lpstr>Firewalls</vt:lpstr>
      <vt:lpstr>Firewalls</vt:lpstr>
      <vt:lpstr>What is Access Control?</vt:lpstr>
      <vt:lpstr>Discretionary Access Control (DAC)</vt:lpstr>
      <vt:lpstr>Discretionary Access Control (DAC)</vt:lpstr>
      <vt:lpstr>Role-Based Access Control (RBAC)</vt:lpstr>
      <vt:lpstr>(RBAC) implementation</vt:lpstr>
      <vt:lpstr>Role-Based Access Control</vt:lpstr>
      <vt:lpstr>Mandatory Access Control (MAC)</vt:lpstr>
      <vt:lpstr>Mandatory Access Control (MAC)</vt:lpstr>
      <vt:lpstr>Mandatory Access Control (MAC)</vt:lpstr>
      <vt:lpstr>Summary of Access Control</vt:lpstr>
      <vt:lpstr>Protective tools</vt:lpstr>
      <vt:lpstr>PowerPoint Presentation</vt:lpstr>
      <vt:lpstr> THE END</vt:lpstr>
      <vt:lpstr>PowerPoint Presentation</vt:lpstr>
      <vt:lpstr>What to do.</vt:lpstr>
      <vt:lpstr>What to do.</vt:lpstr>
      <vt:lpstr>Case Study One</vt:lpstr>
      <vt:lpstr>Case Study One</vt:lpstr>
      <vt:lpstr>Case Study One</vt:lpstr>
      <vt:lpstr>Case Study One</vt:lpstr>
      <vt:lpstr>Case Study One</vt:lpstr>
      <vt:lpstr>Case Study One</vt:lpstr>
      <vt:lpstr>Case Study One</vt:lpstr>
      <vt:lpstr>Case Study One</vt:lpstr>
      <vt:lpstr>Case Study One</vt:lpstr>
      <vt:lpstr>Case Study One</vt:lpstr>
      <vt:lpstr>Case Study One</vt:lpstr>
      <vt:lpstr>Case Study One</vt:lpstr>
      <vt:lpstr>Case Study One</vt:lpstr>
      <vt:lpstr>Case Study One</vt:lpstr>
      <vt:lpstr>Case Study One</vt:lpstr>
      <vt:lpstr>Case Study Two</vt:lpstr>
      <vt:lpstr>Case Study Two</vt:lpstr>
      <vt:lpstr>Case Study Two</vt:lpstr>
      <vt:lpstr>Case Study Two</vt:lpstr>
      <vt:lpstr>Case Study Two</vt:lpstr>
      <vt:lpstr>Case Study Two</vt:lpstr>
      <vt:lpstr>Case Study Two</vt:lpstr>
      <vt:lpstr>Case Study Two</vt:lpstr>
      <vt:lpstr>Case Study Two</vt:lpstr>
      <vt:lpstr>Case Study Two</vt:lpstr>
      <vt:lpstr>Case Study Two</vt:lpstr>
      <vt:lpstr>Case Study Two</vt:lpstr>
      <vt:lpstr>Case Study Two</vt:lpstr>
      <vt:lpstr>Case Study Two</vt:lpstr>
      <vt:lpstr>Case Study Two</vt:lpstr>
      <vt:lpstr>Case Study Two</vt:lpstr>
      <vt:lpstr>Case Study Two</vt:lpstr>
      <vt:lpstr>Conclusion</vt:lpstr>
      <vt:lpstr>Conclusion</vt:lpstr>
      <vt:lpstr>Conclusion</vt:lpstr>
      <vt:lpstr>PowerPoint Presentation</vt:lpstr>
      <vt:lpstr>New from here 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Leonard Shand</dc:creator>
  <cp:lastModifiedBy>Colin Peters</cp:lastModifiedBy>
  <cp:revision>108</cp:revision>
  <dcterms:created xsi:type="dcterms:W3CDTF">2021-01-18T11:18:24Z</dcterms:created>
  <dcterms:modified xsi:type="dcterms:W3CDTF">2022-09-16T09:06:26Z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y fmtid="{D5CDD505-2E9C-101B-9397-08002B2CF9AE}" pid="3" name="MediaServiceImageTags">
    <vt:lpwstr/>
  </property>
</Properties>
</file>