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4040" r:id="rId2"/>
  </p:sldMasterIdLst>
  <p:notesMasterIdLst>
    <p:notesMasterId r:id="rId9"/>
  </p:notesMasterIdLst>
  <p:sldIdLst>
    <p:sldId id="256" r:id="rId3"/>
    <p:sldId id="375" r:id="rId4"/>
    <p:sldId id="383" r:id="rId5"/>
    <p:sldId id="384" r:id="rId6"/>
    <p:sldId id="385" r:id="rId7"/>
    <p:sldId id="376" r:id="rId8"/>
  </p:sldIdLst>
  <p:sldSz cx="9144000" cy="6858000" type="screen4x3"/>
  <p:notesSz cx="7099300" cy="102235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29D918-CE50-7B34-D83F-3CA6696C76D8}" v="148" dt="2021-03-09T11:18:36.7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671" autoAdjust="0"/>
    <p:restoredTop sz="94660"/>
  </p:normalViewPr>
  <p:slideViewPr>
    <p:cSldViewPr>
      <p:cViewPr varScale="1">
        <p:scale>
          <a:sx n="104" d="100"/>
          <a:sy n="104" d="100"/>
        </p:scale>
        <p:origin x="145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Littlefair" userId="S::little@gloscol.ac.uk::ed9df16f-e30c-4e06-b991-f0f994870ca3" providerId="AD" clId="Web-{4829D918-CE50-7B34-D83F-3CA6696C76D8}"/>
    <pc:docChg chg="delSld modSld">
      <pc:chgData name="Emma Littlefair" userId="S::little@gloscol.ac.uk::ed9df16f-e30c-4e06-b991-f0f994870ca3" providerId="AD" clId="Web-{4829D918-CE50-7B34-D83F-3CA6696C76D8}" dt="2021-03-09T11:18:32.827" v="66" actId="20577"/>
      <pc:docMkLst>
        <pc:docMk/>
      </pc:docMkLst>
      <pc:sldChg chg="modSp">
        <pc:chgData name="Emma Littlefair" userId="S::little@gloscol.ac.uk::ed9df16f-e30c-4e06-b991-f0f994870ca3" providerId="AD" clId="Web-{4829D918-CE50-7B34-D83F-3CA6696C76D8}" dt="2021-03-09T11:13:43.148" v="10" actId="20577"/>
        <pc:sldMkLst>
          <pc:docMk/>
          <pc:sldMk cId="0" sldId="256"/>
        </pc:sldMkLst>
        <pc:spChg chg="mod">
          <ac:chgData name="Emma Littlefair" userId="S::little@gloscol.ac.uk::ed9df16f-e30c-4e06-b991-f0f994870ca3" providerId="AD" clId="Web-{4829D918-CE50-7B34-D83F-3CA6696C76D8}" dt="2021-03-09T11:13:43.148" v="10" actId="20577"/>
          <ac:spMkLst>
            <pc:docMk/>
            <pc:sldMk cId="0" sldId="256"/>
            <ac:spMk id="3074" creationId="{00000000-0000-0000-0000-000000000000}"/>
          </ac:spMkLst>
        </pc:spChg>
      </pc:sldChg>
      <pc:sldChg chg="modSp">
        <pc:chgData name="Emma Littlefair" userId="S::little@gloscol.ac.uk::ed9df16f-e30c-4e06-b991-f0f994870ca3" providerId="AD" clId="Web-{4829D918-CE50-7B34-D83F-3CA6696C76D8}" dt="2021-03-09T11:16:56.528" v="37" actId="20577"/>
        <pc:sldMkLst>
          <pc:docMk/>
          <pc:sldMk cId="0" sldId="375"/>
        </pc:sldMkLst>
        <pc:spChg chg="mod">
          <ac:chgData name="Emma Littlefair" userId="S::little@gloscol.ac.uk::ed9df16f-e30c-4e06-b991-f0f994870ca3" providerId="AD" clId="Web-{4829D918-CE50-7B34-D83F-3CA6696C76D8}" dt="2021-03-09T11:14:06.946" v="14" actId="20577"/>
          <ac:spMkLst>
            <pc:docMk/>
            <pc:sldMk cId="0" sldId="375"/>
            <ac:spMk id="36866" creationId="{00000000-0000-0000-0000-000000000000}"/>
          </ac:spMkLst>
        </pc:spChg>
        <pc:spChg chg="mod">
          <ac:chgData name="Emma Littlefair" userId="S::little@gloscol.ac.uk::ed9df16f-e30c-4e06-b991-f0f994870ca3" providerId="AD" clId="Web-{4829D918-CE50-7B34-D83F-3CA6696C76D8}" dt="2021-03-09T11:16:56.528" v="37" actId="20577"/>
          <ac:spMkLst>
            <pc:docMk/>
            <pc:sldMk cId="0" sldId="375"/>
            <ac:spMk id="36867" creationId="{00000000-0000-0000-0000-000000000000}"/>
          </ac:spMkLst>
        </pc:spChg>
      </pc:sldChg>
      <pc:sldChg chg="modSp">
        <pc:chgData name="Emma Littlefair" userId="S::little@gloscol.ac.uk::ed9df16f-e30c-4e06-b991-f0f994870ca3" providerId="AD" clId="Web-{4829D918-CE50-7B34-D83F-3CA6696C76D8}" dt="2021-03-09T11:14:41.618" v="17" actId="20577"/>
        <pc:sldMkLst>
          <pc:docMk/>
          <pc:sldMk cId="0" sldId="376"/>
        </pc:sldMkLst>
        <pc:spChg chg="mod">
          <ac:chgData name="Emma Littlefair" userId="S::little@gloscol.ac.uk::ed9df16f-e30c-4e06-b991-f0f994870ca3" providerId="AD" clId="Web-{4829D918-CE50-7B34-D83F-3CA6696C76D8}" dt="2021-03-09T11:14:41.618" v="17" actId="20577"/>
          <ac:spMkLst>
            <pc:docMk/>
            <pc:sldMk cId="0" sldId="376"/>
            <ac:spMk id="40963" creationId="{00000000-0000-0000-0000-000000000000}"/>
          </ac:spMkLst>
        </pc:spChg>
      </pc:sldChg>
      <pc:sldChg chg="modSp">
        <pc:chgData name="Emma Littlefair" userId="S::little@gloscol.ac.uk::ed9df16f-e30c-4e06-b991-f0f994870ca3" providerId="AD" clId="Web-{4829D918-CE50-7B34-D83F-3CA6696C76D8}" dt="2021-03-09T11:18:32.827" v="66" actId="20577"/>
        <pc:sldMkLst>
          <pc:docMk/>
          <pc:sldMk cId="0" sldId="383"/>
        </pc:sldMkLst>
        <pc:spChg chg="mod">
          <ac:chgData name="Emma Littlefair" userId="S::little@gloscol.ac.uk::ed9df16f-e30c-4e06-b991-f0f994870ca3" providerId="AD" clId="Web-{4829D918-CE50-7B34-D83F-3CA6696C76D8}" dt="2021-03-09T11:14:09.368" v="16" actId="20577"/>
          <ac:spMkLst>
            <pc:docMk/>
            <pc:sldMk cId="0" sldId="383"/>
            <ac:spMk id="37890" creationId="{00000000-0000-0000-0000-000000000000}"/>
          </ac:spMkLst>
        </pc:spChg>
        <pc:spChg chg="mod">
          <ac:chgData name="Emma Littlefair" userId="S::little@gloscol.ac.uk::ed9df16f-e30c-4e06-b991-f0f994870ca3" providerId="AD" clId="Web-{4829D918-CE50-7B34-D83F-3CA6696C76D8}" dt="2021-03-09T11:18:32.827" v="66" actId="20577"/>
          <ac:spMkLst>
            <pc:docMk/>
            <pc:sldMk cId="0" sldId="383"/>
            <ac:spMk id="37891" creationId="{00000000-0000-0000-0000-000000000000}"/>
          </ac:spMkLst>
        </pc:spChg>
      </pc:sldChg>
      <pc:sldChg chg="modSp">
        <pc:chgData name="Emma Littlefair" userId="S::little@gloscol.ac.uk::ed9df16f-e30c-4e06-b991-f0f994870ca3" providerId="AD" clId="Web-{4829D918-CE50-7B34-D83F-3CA6696C76D8}" dt="2021-03-09T11:18:02.827" v="45" actId="20577"/>
        <pc:sldMkLst>
          <pc:docMk/>
          <pc:sldMk cId="0" sldId="384"/>
        </pc:sldMkLst>
        <pc:spChg chg="mod">
          <ac:chgData name="Emma Littlefair" userId="S::little@gloscol.ac.uk::ed9df16f-e30c-4e06-b991-f0f994870ca3" providerId="AD" clId="Web-{4829D918-CE50-7B34-D83F-3CA6696C76D8}" dt="2021-03-09T11:18:02.827" v="45" actId="20577"/>
          <ac:spMkLst>
            <pc:docMk/>
            <pc:sldMk cId="0" sldId="384"/>
            <ac:spMk id="39939" creationId="{00000000-0000-0000-0000-000000000000}"/>
          </ac:spMkLst>
        </pc:spChg>
      </pc:sldChg>
      <pc:sldChg chg="del">
        <pc:chgData name="Emma Littlefair" userId="S::little@gloscol.ac.uk::ed9df16f-e30c-4e06-b991-f0f994870ca3" providerId="AD" clId="Web-{4829D918-CE50-7B34-D83F-3CA6696C76D8}" dt="2021-03-09T11:13:27.226" v="0"/>
        <pc:sldMkLst>
          <pc:docMk/>
          <pc:sldMk cId="1821281699" sldId="38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FD4B218-3162-4414-9A0A-C42B620C1155}" type="datetimeFigureOut">
              <a:rPr lang="en-GB"/>
              <a:pPr>
                <a:defRPr/>
              </a:pPr>
              <a:t>09/03/2021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1750" cy="38338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856163"/>
            <a:ext cx="5680075" cy="4600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0738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10738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E8D8DBC-A6BD-49BA-8382-5F559CC2D9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1191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7667625" y="3429000"/>
            <a:ext cx="576263" cy="1655763"/>
            <a:chOff x="4830" y="1979"/>
            <a:chExt cx="363" cy="1043"/>
          </a:xfrm>
        </p:grpSpPr>
        <p:sp>
          <p:nvSpPr>
            <p:cNvPr id="7" name="Oval 10"/>
            <p:cNvSpPr>
              <a:spLocks noChangeArrowheads="1"/>
            </p:cNvSpPr>
            <p:nvPr userDrawn="1"/>
          </p:nvSpPr>
          <p:spPr bwMode="auto">
            <a:xfrm>
              <a:off x="4830" y="1979"/>
              <a:ext cx="91" cy="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8" name="Oval 11"/>
            <p:cNvSpPr>
              <a:spLocks noChangeArrowheads="1"/>
            </p:cNvSpPr>
            <p:nvPr userDrawn="1"/>
          </p:nvSpPr>
          <p:spPr bwMode="auto">
            <a:xfrm>
              <a:off x="4966" y="1979"/>
              <a:ext cx="91" cy="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9" name="Oval 12"/>
            <p:cNvSpPr>
              <a:spLocks noChangeArrowheads="1"/>
            </p:cNvSpPr>
            <p:nvPr userDrawn="1"/>
          </p:nvSpPr>
          <p:spPr bwMode="auto">
            <a:xfrm>
              <a:off x="5102" y="1979"/>
              <a:ext cx="91" cy="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" name="Oval 13"/>
            <p:cNvSpPr>
              <a:spLocks noChangeArrowheads="1"/>
            </p:cNvSpPr>
            <p:nvPr userDrawn="1"/>
          </p:nvSpPr>
          <p:spPr bwMode="auto">
            <a:xfrm>
              <a:off x="4830" y="2115"/>
              <a:ext cx="91" cy="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1" name="Oval 14"/>
            <p:cNvSpPr>
              <a:spLocks noChangeArrowheads="1"/>
            </p:cNvSpPr>
            <p:nvPr userDrawn="1"/>
          </p:nvSpPr>
          <p:spPr bwMode="auto">
            <a:xfrm>
              <a:off x="4966" y="2115"/>
              <a:ext cx="91" cy="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2" name="Oval 15"/>
            <p:cNvSpPr>
              <a:spLocks noChangeArrowheads="1"/>
            </p:cNvSpPr>
            <p:nvPr userDrawn="1"/>
          </p:nvSpPr>
          <p:spPr bwMode="auto">
            <a:xfrm>
              <a:off x="5102" y="2115"/>
              <a:ext cx="91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3" name="Oval 16"/>
            <p:cNvSpPr>
              <a:spLocks noChangeArrowheads="1"/>
            </p:cNvSpPr>
            <p:nvPr userDrawn="1"/>
          </p:nvSpPr>
          <p:spPr bwMode="auto">
            <a:xfrm>
              <a:off x="4830" y="2251"/>
              <a:ext cx="91" cy="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4" name="Oval 17"/>
            <p:cNvSpPr>
              <a:spLocks noChangeArrowheads="1"/>
            </p:cNvSpPr>
            <p:nvPr userDrawn="1"/>
          </p:nvSpPr>
          <p:spPr bwMode="auto">
            <a:xfrm>
              <a:off x="4966" y="2251"/>
              <a:ext cx="91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5" name="Oval 18"/>
            <p:cNvSpPr>
              <a:spLocks noChangeArrowheads="1"/>
            </p:cNvSpPr>
            <p:nvPr userDrawn="1"/>
          </p:nvSpPr>
          <p:spPr bwMode="auto">
            <a:xfrm>
              <a:off x="5102" y="2251"/>
              <a:ext cx="91" cy="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6" name="Oval 19"/>
            <p:cNvSpPr>
              <a:spLocks noChangeArrowheads="1"/>
            </p:cNvSpPr>
            <p:nvPr userDrawn="1"/>
          </p:nvSpPr>
          <p:spPr bwMode="auto">
            <a:xfrm>
              <a:off x="4830" y="2388"/>
              <a:ext cx="91" cy="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7" name="Oval 20"/>
            <p:cNvSpPr>
              <a:spLocks noChangeArrowheads="1"/>
            </p:cNvSpPr>
            <p:nvPr userDrawn="1"/>
          </p:nvSpPr>
          <p:spPr bwMode="auto">
            <a:xfrm>
              <a:off x="4966" y="2388"/>
              <a:ext cx="91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8" name="Oval 21"/>
            <p:cNvSpPr>
              <a:spLocks noChangeArrowheads="1"/>
            </p:cNvSpPr>
            <p:nvPr userDrawn="1"/>
          </p:nvSpPr>
          <p:spPr bwMode="auto">
            <a:xfrm>
              <a:off x="5102" y="2388"/>
              <a:ext cx="91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9" name="Oval 22"/>
            <p:cNvSpPr>
              <a:spLocks noChangeArrowheads="1"/>
            </p:cNvSpPr>
            <p:nvPr userDrawn="1"/>
          </p:nvSpPr>
          <p:spPr bwMode="auto">
            <a:xfrm>
              <a:off x="4830" y="2524"/>
              <a:ext cx="91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0" name="Oval 23"/>
            <p:cNvSpPr>
              <a:spLocks noChangeArrowheads="1"/>
            </p:cNvSpPr>
            <p:nvPr userDrawn="1"/>
          </p:nvSpPr>
          <p:spPr bwMode="auto">
            <a:xfrm>
              <a:off x="4966" y="2524"/>
              <a:ext cx="91" cy="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1" name="Oval 24"/>
            <p:cNvSpPr>
              <a:spLocks noChangeArrowheads="1"/>
            </p:cNvSpPr>
            <p:nvPr userDrawn="1"/>
          </p:nvSpPr>
          <p:spPr bwMode="auto">
            <a:xfrm>
              <a:off x="5102" y="2524"/>
              <a:ext cx="91" cy="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2" name="Oval 25"/>
            <p:cNvSpPr>
              <a:spLocks noChangeArrowheads="1"/>
            </p:cNvSpPr>
            <p:nvPr userDrawn="1"/>
          </p:nvSpPr>
          <p:spPr bwMode="auto">
            <a:xfrm>
              <a:off x="4830" y="2660"/>
              <a:ext cx="91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3" name="Oval 26"/>
            <p:cNvSpPr>
              <a:spLocks noChangeArrowheads="1"/>
            </p:cNvSpPr>
            <p:nvPr userDrawn="1"/>
          </p:nvSpPr>
          <p:spPr bwMode="auto">
            <a:xfrm>
              <a:off x="4966" y="2660"/>
              <a:ext cx="91" cy="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4" name="Oval 27"/>
            <p:cNvSpPr>
              <a:spLocks noChangeArrowheads="1"/>
            </p:cNvSpPr>
            <p:nvPr userDrawn="1"/>
          </p:nvSpPr>
          <p:spPr bwMode="auto">
            <a:xfrm>
              <a:off x="5102" y="2660"/>
              <a:ext cx="91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5" name="Oval 28"/>
            <p:cNvSpPr>
              <a:spLocks noChangeArrowheads="1"/>
            </p:cNvSpPr>
            <p:nvPr userDrawn="1"/>
          </p:nvSpPr>
          <p:spPr bwMode="auto">
            <a:xfrm>
              <a:off x="4830" y="2796"/>
              <a:ext cx="91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6" name="Oval 29"/>
            <p:cNvSpPr>
              <a:spLocks noChangeArrowheads="1"/>
            </p:cNvSpPr>
            <p:nvPr userDrawn="1"/>
          </p:nvSpPr>
          <p:spPr bwMode="auto">
            <a:xfrm>
              <a:off x="4966" y="2796"/>
              <a:ext cx="91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7" name="Oval 30"/>
            <p:cNvSpPr>
              <a:spLocks noChangeArrowheads="1"/>
            </p:cNvSpPr>
            <p:nvPr userDrawn="1"/>
          </p:nvSpPr>
          <p:spPr bwMode="auto">
            <a:xfrm>
              <a:off x="5102" y="2796"/>
              <a:ext cx="91" cy="9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8" name="Oval 31"/>
            <p:cNvSpPr>
              <a:spLocks noChangeArrowheads="1"/>
            </p:cNvSpPr>
            <p:nvPr userDrawn="1"/>
          </p:nvSpPr>
          <p:spPr bwMode="auto">
            <a:xfrm>
              <a:off x="4830" y="2932"/>
              <a:ext cx="91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29" name="Oval 32"/>
            <p:cNvSpPr>
              <a:spLocks noChangeArrowheads="1"/>
            </p:cNvSpPr>
            <p:nvPr userDrawn="1"/>
          </p:nvSpPr>
          <p:spPr bwMode="auto">
            <a:xfrm>
              <a:off x="4966" y="2932"/>
              <a:ext cx="91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30" name="Oval 33"/>
            <p:cNvSpPr>
              <a:spLocks noChangeArrowheads="1"/>
            </p:cNvSpPr>
            <p:nvPr userDrawn="1"/>
          </p:nvSpPr>
          <p:spPr bwMode="auto">
            <a:xfrm>
              <a:off x="5102" y="2932"/>
              <a:ext cx="91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</p:grpSp>
      <p:sp>
        <p:nvSpPr>
          <p:cNvPr id="491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GB" altLang="en-US"/>
              <a:t>Click to edit Master title style</a:t>
            </a: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Tx/>
              <a:buNone/>
              <a:defRPr sz="3200"/>
            </a:lvl1pPr>
          </a:lstStyle>
          <a:p>
            <a:r>
              <a:rPr lang="en-GB" altLang="en-US"/>
              <a:t>Click to edit Master subtitle style</a:t>
            </a:r>
          </a:p>
        </p:txBody>
      </p:sp>
      <p:sp>
        <p:nvSpPr>
          <p:cNvPr id="31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2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3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E0E8A-0A0B-4FE0-9F2F-DE21C9FB4B3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25921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2F86C-AF1C-4E9A-A2D3-321B33F93C8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65791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0E77B2-1C0E-4745-A4CB-6875AA84815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75735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719263"/>
            <a:ext cx="8229600" cy="4411662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7B3D1-0B25-485C-A0E4-F7AC4714F1F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38339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54D285-80AA-47F6-A467-26FAECD39E8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81392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0486" y="6348330"/>
            <a:ext cx="378080" cy="365125"/>
          </a:xfrm>
        </p:spPr>
        <p:txBody>
          <a:bodyPr/>
          <a:lstStyle/>
          <a:p>
            <a:pPr>
              <a:defRPr/>
            </a:pPr>
            <a:fld id="{4AAE0E8A-0A0B-4FE0-9F2F-DE21C9FB4B3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7271" y="738533"/>
            <a:ext cx="841295" cy="38383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4784" y="32516"/>
            <a:ext cx="1323782" cy="70601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48" y="118346"/>
            <a:ext cx="315302" cy="534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7323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616" y="365126"/>
            <a:ext cx="8692816" cy="1325563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616" y="1825625"/>
            <a:ext cx="8692816" cy="493595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81524" y="6396457"/>
            <a:ext cx="345908" cy="365125"/>
          </a:xfrm>
        </p:spPr>
        <p:txBody>
          <a:bodyPr/>
          <a:lstStyle/>
          <a:p>
            <a:pPr>
              <a:defRPr/>
            </a:pPr>
            <a:fld id="{7C5D42B0-F3A9-49BF-83CF-3349C3B5C22E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658251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711" y="1709739"/>
            <a:ext cx="8506327" cy="2852737"/>
          </a:xfrm>
        </p:spPr>
        <p:txBody>
          <a:bodyPr anchor="b"/>
          <a:lstStyle>
            <a:lvl1pPr>
              <a:defRPr sz="450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0711" y="4589464"/>
            <a:ext cx="8506327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49177" y="6356351"/>
            <a:ext cx="327860" cy="365125"/>
          </a:xfrm>
        </p:spPr>
        <p:txBody>
          <a:bodyPr/>
          <a:lstStyle/>
          <a:p>
            <a:pPr>
              <a:defRPr/>
            </a:pPr>
            <a:fld id="{F71A7200-B940-4E7C-9DA7-62BC05126854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623661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50606" cy="1325563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8550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50106" cy="48550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9256" y="6315577"/>
            <a:ext cx="400050" cy="365125"/>
          </a:xfrm>
        </p:spPr>
        <p:txBody>
          <a:bodyPr/>
          <a:lstStyle/>
          <a:p>
            <a:pPr>
              <a:defRPr/>
            </a:pPr>
            <a:fld id="{46BEEA6A-4A2C-4695-BCF1-B4EEFDC3D961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61681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24710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4216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42164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7510" y="6356351"/>
            <a:ext cx="378080" cy="365125"/>
          </a:xfrm>
        </p:spPr>
        <p:txBody>
          <a:bodyPr/>
          <a:lstStyle/>
          <a:p>
            <a:pPr>
              <a:defRPr/>
            </a:pPr>
            <a:fld id="{E000F644-9B8B-441A-9E08-9D238C020A45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07463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1544E6-10A7-431A-8BAC-60975AF10C58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9487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5D42B0-F3A9-49BF-83CF-3349C3B5C22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74311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51EE60-22B0-44A9-87CD-8066EEB1C2F0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26219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573405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399"/>
            <a:ext cx="2949178" cy="466407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418268-F145-4DED-B848-2A843CD9A9B8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42796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0E4204-1733-441C-901D-5429738C587F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039805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82F86C-AF1C-4E9A-A2D3-321B33F93C83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113608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0E77B2-1C0E-4745-A4CB-6875AA84815D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550760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585858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27660" y="1380490"/>
            <a:ext cx="2626519" cy="2492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375653" y="1946910"/>
            <a:ext cx="2630328" cy="18697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5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B5AFB83-37C7-45AA-B204-1E8B910D4474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17875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1A7200-B940-4E7C-9DA7-62BC0512685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03652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EEA6A-4A2C-4695-BCF1-B4EEFDC3D96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55903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00F644-9B8B-441A-9E08-9D238C020A4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165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544E6-10A7-431A-8BAC-60975AF10C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02094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51EE60-22B0-44A9-87CD-8066EEB1C2F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83537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418268-F145-4DED-B848-2A843CD9A9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94816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0E4204-1733-441C-901D-5429738C587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48686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476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4B5AFB83-37C7-45AA-B204-1E8B910D447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72450" y="260350"/>
            <a:ext cx="450850" cy="1296988"/>
            <a:chOff x="4830" y="1979"/>
            <a:chExt cx="363" cy="1043"/>
          </a:xfrm>
        </p:grpSpPr>
        <p:sp>
          <p:nvSpPr>
            <p:cNvPr id="1034" name="Oval 9"/>
            <p:cNvSpPr>
              <a:spLocks noChangeArrowheads="1"/>
            </p:cNvSpPr>
            <p:nvPr userDrawn="1"/>
          </p:nvSpPr>
          <p:spPr bwMode="auto">
            <a:xfrm>
              <a:off x="4830" y="1979"/>
              <a:ext cx="91" cy="89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5" name="Oval 10"/>
            <p:cNvSpPr>
              <a:spLocks noChangeArrowheads="1"/>
            </p:cNvSpPr>
            <p:nvPr userDrawn="1"/>
          </p:nvSpPr>
          <p:spPr bwMode="auto">
            <a:xfrm>
              <a:off x="4965" y="1979"/>
              <a:ext cx="92" cy="89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6" name="Oval 11"/>
            <p:cNvSpPr>
              <a:spLocks noChangeArrowheads="1"/>
            </p:cNvSpPr>
            <p:nvPr userDrawn="1"/>
          </p:nvSpPr>
          <p:spPr bwMode="auto">
            <a:xfrm>
              <a:off x="5102" y="1979"/>
              <a:ext cx="91" cy="89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7" name="Oval 12"/>
            <p:cNvSpPr>
              <a:spLocks noChangeArrowheads="1"/>
            </p:cNvSpPr>
            <p:nvPr userDrawn="1"/>
          </p:nvSpPr>
          <p:spPr bwMode="auto">
            <a:xfrm>
              <a:off x="4830" y="2116"/>
              <a:ext cx="91" cy="89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8" name="Oval 13"/>
            <p:cNvSpPr>
              <a:spLocks noChangeArrowheads="1"/>
            </p:cNvSpPr>
            <p:nvPr userDrawn="1"/>
          </p:nvSpPr>
          <p:spPr bwMode="auto">
            <a:xfrm>
              <a:off x="4965" y="2116"/>
              <a:ext cx="92" cy="89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39" name="Oval 14"/>
            <p:cNvSpPr>
              <a:spLocks noChangeArrowheads="1"/>
            </p:cNvSpPr>
            <p:nvPr userDrawn="1"/>
          </p:nvSpPr>
          <p:spPr bwMode="auto">
            <a:xfrm>
              <a:off x="5102" y="2116"/>
              <a:ext cx="91" cy="89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0" name="Oval 15"/>
            <p:cNvSpPr>
              <a:spLocks noChangeArrowheads="1"/>
            </p:cNvSpPr>
            <p:nvPr userDrawn="1"/>
          </p:nvSpPr>
          <p:spPr bwMode="auto">
            <a:xfrm>
              <a:off x="4830" y="2251"/>
              <a:ext cx="91" cy="9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1" name="Oval 16"/>
            <p:cNvSpPr>
              <a:spLocks noChangeArrowheads="1"/>
            </p:cNvSpPr>
            <p:nvPr userDrawn="1"/>
          </p:nvSpPr>
          <p:spPr bwMode="auto">
            <a:xfrm>
              <a:off x="4965" y="2251"/>
              <a:ext cx="92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2" name="Oval 17"/>
            <p:cNvSpPr>
              <a:spLocks noChangeArrowheads="1"/>
            </p:cNvSpPr>
            <p:nvPr userDrawn="1"/>
          </p:nvSpPr>
          <p:spPr bwMode="auto">
            <a:xfrm>
              <a:off x="5102" y="2251"/>
              <a:ext cx="91" cy="9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3" name="Oval 18"/>
            <p:cNvSpPr>
              <a:spLocks noChangeArrowheads="1"/>
            </p:cNvSpPr>
            <p:nvPr userDrawn="1"/>
          </p:nvSpPr>
          <p:spPr bwMode="auto">
            <a:xfrm>
              <a:off x="4830" y="2388"/>
              <a:ext cx="91" cy="9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4" name="Oval 19"/>
            <p:cNvSpPr>
              <a:spLocks noChangeArrowheads="1"/>
            </p:cNvSpPr>
            <p:nvPr userDrawn="1"/>
          </p:nvSpPr>
          <p:spPr bwMode="auto">
            <a:xfrm>
              <a:off x="4965" y="2388"/>
              <a:ext cx="92" cy="9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5" name="Oval 20"/>
            <p:cNvSpPr>
              <a:spLocks noChangeArrowheads="1"/>
            </p:cNvSpPr>
            <p:nvPr userDrawn="1"/>
          </p:nvSpPr>
          <p:spPr bwMode="auto">
            <a:xfrm>
              <a:off x="5102" y="2388"/>
              <a:ext cx="91" cy="9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6" name="Oval 21"/>
            <p:cNvSpPr>
              <a:spLocks noChangeArrowheads="1"/>
            </p:cNvSpPr>
            <p:nvPr userDrawn="1"/>
          </p:nvSpPr>
          <p:spPr bwMode="auto">
            <a:xfrm>
              <a:off x="4830" y="2524"/>
              <a:ext cx="91" cy="89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7" name="Oval 22"/>
            <p:cNvSpPr>
              <a:spLocks noChangeArrowheads="1"/>
            </p:cNvSpPr>
            <p:nvPr userDrawn="1"/>
          </p:nvSpPr>
          <p:spPr bwMode="auto">
            <a:xfrm>
              <a:off x="4965" y="2524"/>
              <a:ext cx="92" cy="89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8" name="Oval 23"/>
            <p:cNvSpPr>
              <a:spLocks noChangeArrowheads="1"/>
            </p:cNvSpPr>
            <p:nvPr userDrawn="1"/>
          </p:nvSpPr>
          <p:spPr bwMode="auto">
            <a:xfrm>
              <a:off x="5102" y="2524"/>
              <a:ext cx="91" cy="89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49" name="Oval 24"/>
            <p:cNvSpPr>
              <a:spLocks noChangeArrowheads="1"/>
            </p:cNvSpPr>
            <p:nvPr userDrawn="1"/>
          </p:nvSpPr>
          <p:spPr bwMode="auto">
            <a:xfrm>
              <a:off x="4830" y="2659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0" name="Oval 25"/>
            <p:cNvSpPr>
              <a:spLocks noChangeArrowheads="1"/>
            </p:cNvSpPr>
            <p:nvPr userDrawn="1"/>
          </p:nvSpPr>
          <p:spPr bwMode="auto">
            <a:xfrm>
              <a:off x="4965" y="2659"/>
              <a:ext cx="92" cy="9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1" name="Oval 26"/>
            <p:cNvSpPr>
              <a:spLocks noChangeArrowheads="1"/>
            </p:cNvSpPr>
            <p:nvPr userDrawn="1"/>
          </p:nvSpPr>
          <p:spPr bwMode="auto">
            <a:xfrm>
              <a:off x="5102" y="2659"/>
              <a:ext cx="91" cy="91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2" name="Oval 27"/>
            <p:cNvSpPr>
              <a:spLocks noChangeArrowheads="1"/>
            </p:cNvSpPr>
            <p:nvPr userDrawn="1"/>
          </p:nvSpPr>
          <p:spPr bwMode="auto">
            <a:xfrm>
              <a:off x="4830" y="2796"/>
              <a:ext cx="91" cy="89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3" name="Oval 28"/>
            <p:cNvSpPr>
              <a:spLocks noChangeArrowheads="1"/>
            </p:cNvSpPr>
            <p:nvPr userDrawn="1"/>
          </p:nvSpPr>
          <p:spPr bwMode="auto">
            <a:xfrm>
              <a:off x="4965" y="2796"/>
              <a:ext cx="92" cy="89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4" name="Oval 29"/>
            <p:cNvSpPr>
              <a:spLocks noChangeArrowheads="1"/>
            </p:cNvSpPr>
            <p:nvPr userDrawn="1"/>
          </p:nvSpPr>
          <p:spPr bwMode="auto">
            <a:xfrm>
              <a:off x="5102" y="2796"/>
              <a:ext cx="91" cy="89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5" name="Oval 30"/>
            <p:cNvSpPr>
              <a:spLocks noChangeArrowheads="1"/>
            </p:cNvSpPr>
            <p:nvPr userDrawn="1"/>
          </p:nvSpPr>
          <p:spPr bwMode="auto">
            <a:xfrm>
              <a:off x="4830" y="2933"/>
              <a:ext cx="91" cy="89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6" name="Oval 31"/>
            <p:cNvSpPr>
              <a:spLocks noChangeArrowheads="1"/>
            </p:cNvSpPr>
            <p:nvPr userDrawn="1"/>
          </p:nvSpPr>
          <p:spPr bwMode="auto">
            <a:xfrm>
              <a:off x="4965" y="2933"/>
              <a:ext cx="92" cy="89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1057" name="Oval 32"/>
            <p:cNvSpPr>
              <a:spLocks noChangeArrowheads="1"/>
            </p:cNvSpPr>
            <p:nvPr userDrawn="1"/>
          </p:nvSpPr>
          <p:spPr bwMode="auto">
            <a:xfrm>
              <a:off x="5102" y="2933"/>
              <a:ext cx="91" cy="89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</p:grpSp>
      <p:sp>
        <p:nvSpPr>
          <p:cNvPr id="1033" name="Line 33"/>
          <p:cNvSpPr>
            <a:spLocks noChangeShapeType="1"/>
          </p:cNvSpPr>
          <p:nvPr userDrawn="1"/>
        </p:nvSpPr>
        <p:spPr bwMode="auto">
          <a:xfrm flipH="1">
            <a:off x="468313" y="1628775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6" r:id="rId1"/>
    <p:sldLayoutId id="2147484014" r:id="rId2"/>
    <p:sldLayoutId id="2147484015" r:id="rId3"/>
    <p:sldLayoutId id="2147484016" r:id="rId4"/>
    <p:sldLayoutId id="2147484017" r:id="rId5"/>
    <p:sldLayoutId id="2147484018" r:id="rId6"/>
    <p:sldLayoutId id="2147484019" r:id="rId7"/>
    <p:sldLayoutId id="2147484020" r:id="rId8"/>
    <p:sldLayoutId id="2147484021" r:id="rId9"/>
    <p:sldLayoutId id="2147484022" r:id="rId10"/>
    <p:sldLayoutId id="2147484023" r:id="rId11"/>
    <p:sldLayoutId id="2147484024" r:id="rId12"/>
    <p:sldLayoutId id="2147484025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895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0486" y="6356351"/>
            <a:ext cx="378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B5AFB83-37C7-45AA-B204-1E8B910D4474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7271" y="738533"/>
            <a:ext cx="841295" cy="38383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4784" y="32516"/>
            <a:ext cx="1323782" cy="70601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48" y="118346"/>
            <a:ext cx="315302" cy="534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305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1" r:id="rId1"/>
    <p:sldLayoutId id="2147484042" r:id="rId2"/>
    <p:sldLayoutId id="2147484043" r:id="rId3"/>
    <p:sldLayoutId id="2147484044" r:id="rId4"/>
    <p:sldLayoutId id="2147484045" r:id="rId5"/>
    <p:sldLayoutId id="2147484046" r:id="rId6"/>
    <p:sldLayoutId id="2147484047" r:id="rId7"/>
    <p:sldLayoutId id="2147484048" r:id="rId8"/>
    <p:sldLayoutId id="2147484049" r:id="rId9"/>
    <p:sldLayoutId id="2147484050" r:id="rId10"/>
    <p:sldLayoutId id="2147484051" r:id="rId11"/>
    <p:sldLayoutId id="214748405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GB" altLang="en-US" sz="4400" dirty="0"/>
              <a:t>Exercise SQL Basics &amp; PHP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GB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Exercise 1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altLang="en-US" dirty="0"/>
              <a:t>Create a student exam database in phpMyAdmin</a:t>
            </a:r>
          </a:p>
          <a:p>
            <a:r>
              <a:rPr lang="en-GB" altLang="en-US" dirty="0"/>
              <a:t>Use it to </a:t>
            </a:r>
          </a:p>
          <a:p>
            <a:pPr lvl="1"/>
            <a:r>
              <a:rPr lang="en-GB" altLang="en-US" dirty="0"/>
              <a:t>create the tables in a database called exams</a:t>
            </a:r>
            <a:endParaRPr lang="en-GB" altLang="en-US" dirty="0">
              <a:cs typeface="Calibri"/>
            </a:endParaRPr>
          </a:p>
          <a:p>
            <a:pPr lvl="1"/>
            <a:r>
              <a:rPr lang="en-GB" altLang="en-US" dirty="0"/>
              <a:t>then add some data</a:t>
            </a:r>
          </a:p>
          <a:p>
            <a:endParaRPr lang="en-GB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Exercise 2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altLang="en-US" sz="2000" dirty="0"/>
              <a:t>Design a web interface to access the students qualifications.</a:t>
            </a:r>
            <a:endParaRPr lang="en-GB" altLang="en-US" sz="2000" dirty="0">
              <a:cs typeface="Calibri"/>
            </a:endParaRPr>
          </a:p>
          <a:p>
            <a:r>
              <a:rPr lang="en-GB" altLang="en-US" sz="2000" dirty="0"/>
              <a:t>You need to have a  login page</a:t>
            </a:r>
            <a:endParaRPr lang="en-GB" altLang="en-US" sz="2000" dirty="0">
              <a:cs typeface="Calibri"/>
            </a:endParaRPr>
          </a:p>
          <a:p>
            <a:r>
              <a:rPr lang="en-GB" altLang="en-US" sz="2000" dirty="0"/>
              <a:t>Once you successfully login to the web interface on the device you then see a summary page showing exams completed/in progress.</a:t>
            </a:r>
            <a:endParaRPr lang="en-GB" altLang="en-US" sz="2000" dirty="0">
              <a:cs typeface="Calibri"/>
            </a:endParaRPr>
          </a:p>
          <a:p>
            <a:r>
              <a:rPr lang="en-GB" altLang="en-US" sz="2000" dirty="0"/>
              <a:t>The summary page should show </a:t>
            </a:r>
          </a:p>
          <a:p>
            <a:pPr marL="0" indent="0">
              <a:buNone/>
            </a:pPr>
            <a:endParaRPr lang="en-GB" altLang="en-US" sz="2000" dirty="0"/>
          </a:p>
          <a:p>
            <a:pPr lvl="1"/>
            <a:r>
              <a:rPr lang="en-GB" altLang="en-US" sz="1600" dirty="0"/>
              <a:t>Students Name</a:t>
            </a:r>
          </a:p>
          <a:p>
            <a:pPr lvl="1"/>
            <a:r>
              <a:rPr lang="en-GB" altLang="en-US" sz="1600" dirty="0"/>
              <a:t>The qualification they have studied </a:t>
            </a:r>
          </a:p>
          <a:p>
            <a:pPr lvl="1"/>
            <a:r>
              <a:rPr lang="en-GB" altLang="en-US" sz="1600" dirty="0"/>
              <a:t>The exam they have studied </a:t>
            </a:r>
            <a:endParaRPr lang="en-GB" altLang="en-US" sz="1600" dirty="0">
              <a:cs typeface="Calibri"/>
            </a:endParaRPr>
          </a:p>
          <a:p>
            <a:pPr lvl="1"/>
            <a:r>
              <a:rPr lang="en-GB" altLang="en-US" sz="1600" dirty="0"/>
              <a:t>Overall grade/progression</a:t>
            </a:r>
            <a:endParaRPr lang="en-GB" altLang="en-US" sz="1600" dirty="0">
              <a:cs typeface="Calibri" panose="020F0502020204030204"/>
            </a:endParaRPr>
          </a:p>
          <a:p>
            <a:pPr lvl="1"/>
            <a:endParaRPr lang="en-GB" altLang="en-US" sz="1600" dirty="0">
              <a:cs typeface="Calibri" panose="020F0502020204030204"/>
            </a:endParaRPr>
          </a:p>
          <a:p>
            <a:pPr lvl="1"/>
            <a:endParaRPr lang="en-GB" altLang="en-US" sz="1600" dirty="0">
              <a:cs typeface="Calibri" panose="020F0502020204030204"/>
            </a:endParaRPr>
          </a:p>
          <a:p>
            <a:pPr lvl="1"/>
            <a:r>
              <a:rPr lang="en-GB" altLang="en-US" sz="1600" dirty="0">
                <a:cs typeface="Calibri" panose="020F0502020204030204"/>
              </a:rPr>
              <a:t>Also add a facility to add and delete records</a:t>
            </a:r>
          </a:p>
          <a:p>
            <a:pPr lvl="1"/>
            <a:endParaRPr lang="en-GB" altLang="en-US" sz="1600" dirty="0">
              <a:cs typeface="Calibri" panose="020F0502020204030204"/>
            </a:endParaRPr>
          </a:p>
          <a:p>
            <a:pPr lvl="1"/>
            <a:endParaRPr lang="en-GB" altLang="en-US" sz="1600" dirty="0">
              <a:cs typeface="Calibri" panose="020F0502020204030204"/>
            </a:endParaRPr>
          </a:p>
          <a:p>
            <a:pPr lvl="1"/>
            <a:endParaRPr lang="en-GB" altLang="en-US" sz="1600" dirty="0">
              <a:cs typeface="Calibri" panose="020F05020202040302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Database Design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altLang="en-US" dirty="0"/>
              <a:t>You could create tables for:</a:t>
            </a:r>
          </a:p>
          <a:p>
            <a:pPr lvl="1"/>
            <a:r>
              <a:rPr lang="en-GB" altLang="en-US" dirty="0"/>
              <a:t>User	(for login and access rights)</a:t>
            </a:r>
          </a:p>
          <a:p>
            <a:pPr marL="800100" lvl="1" indent="-285750">
              <a:buFont typeface="Arial"/>
              <a:buChar char="•"/>
            </a:pPr>
            <a:r>
              <a:rPr lang="en-GB" dirty="0">
                <a:ea typeface="+mn-lt"/>
                <a:cs typeface="+mn-lt"/>
              </a:rPr>
              <a:t>Students Name</a:t>
            </a:r>
            <a:endParaRPr lang="en-US" dirty="0">
              <a:ea typeface="+mn-lt"/>
              <a:cs typeface="+mn-lt"/>
            </a:endParaRPr>
          </a:p>
          <a:p>
            <a:pPr marL="800100" lvl="1" indent="-285750">
              <a:buFont typeface="Arial"/>
              <a:buChar char="•"/>
            </a:pPr>
            <a:r>
              <a:rPr lang="en-GB" dirty="0">
                <a:ea typeface="+mn-lt"/>
                <a:cs typeface="+mn-lt"/>
              </a:rPr>
              <a:t>The qualification they have studied </a:t>
            </a:r>
            <a:endParaRPr lang="en-US" dirty="0">
              <a:ea typeface="+mn-lt"/>
              <a:cs typeface="+mn-lt"/>
            </a:endParaRPr>
          </a:p>
          <a:p>
            <a:pPr marL="800100" lvl="1" indent="-285750">
              <a:buFont typeface="Arial"/>
              <a:buChar char="•"/>
            </a:pPr>
            <a:r>
              <a:rPr lang="en-GB" dirty="0">
                <a:ea typeface="+mn-lt"/>
                <a:cs typeface="+mn-lt"/>
              </a:rPr>
              <a:t>The exam they have studied </a:t>
            </a:r>
          </a:p>
          <a:p>
            <a:pPr marL="800100" lvl="1" indent="-285750">
              <a:buFont typeface="Arial"/>
              <a:buChar char="•"/>
            </a:pPr>
            <a:r>
              <a:rPr lang="en-GB" dirty="0">
                <a:ea typeface="+mn-lt"/>
                <a:cs typeface="+mn-lt"/>
              </a:rPr>
              <a:t>Overall grade/progression</a:t>
            </a:r>
          </a:p>
          <a:p>
            <a:pPr marL="800100" lvl="1" indent="-285750">
              <a:buFont typeface="Arial"/>
              <a:buChar char="•"/>
            </a:pPr>
            <a:endParaRPr lang="en-GB" dirty="0">
              <a:ea typeface="+mn-lt"/>
              <a:cs typeface="+mn-lt"/>
            </a:endParaRPr>
          </a:p>
          <a:p>
            <a:pPr marL="342900" lvl="1" indent="0">
              <a:buNone/>
            </a:pPr>
            <a:br>
              <a:rPr lang="en-GB" altLang="en-US" dirty="0"/>
            </a:br>
            <a:endParaRPr lang="en-GB" altLang="en-US">
              <a:cs typeface="Calibri"/>
            </a:endParaRPr>
          </a:p>
          <a:p>
            <a:r>
              <a:rPr lang="en-GB" altLang="en-US" dirty="0"/>
              <a:t>Before you use </a:t>
            </a:r>
            <a:r>
              <a:rPr lang="en-GB" altLang="en-US" dirty="0" err="1"/>
              <a:t>PHPMyAdmin</a:t>
            </a:r>
            <a:r>
              <a:rPr lang="en-GB" altLang="en-US" dirty="0"/>
              <a:t> create some designs!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Example of Relationships for Database</a:t>
            </a:r>
          </a:p>
        </p:txBody>
      </p:sp>
      <p:pic>
        <p:nvPicPr>
          <p:cNvPr id="3891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106" y="3243956"/>
            <a:ext cx="5756838" cy="20988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Table design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 altLang="en-US" dirty="0"/>
              <a:t>Data dictionary </a:t>
            </a:r>
          </a:p>
          <a:p>
            <a:r>
              <a:rPr lang="en-GB" altLang="en-US" dirty="0"/>
              <a:t>MySQL datatypes</a:t>
            </a:r>
            <a:endParaRPr lang="en-GB" altLang="en-US" dirty="0">
              <a:cs typeface="Calibri"/>
            </a:endParaRPr>
          </a:p>
          <a:p>
            <a:endParaRPr lang="en-GB" altLang="en-US" dirty="0"/>
          </a:p>
        </p:txBody>
      </p:sp>
      <p:graphicFrame>
        <p:nvGraphicFramePr>
          <p:cNvPr id="6" name="Group 68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9249628"/>
              </p:ext>
            </p:extLst>
          </p:nvPr>
        </p:nvGraphicFramePr>
        <p:xfrm>
          <a:off x="683568" y="3141663"/>
          <a:ext cx="7344421" cy="2054635"/>
        </p:xfrm>
        <a:graphic>
          <a:graphicData uri="http://schemas.openxmlformats.org/drawingml/2006/table">
            <a:tbl>
              <a:tblPr/>
              <a:tblGrid>
                <a:gridCol w="16936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84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2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718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742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Table Name: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Subject</a:t>
                      </a:r>
                    </a:p>
                  </a:txBody>
                  <a:tcPr marL="91435" marR="91435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1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Attribute</a:t>
                      </a:r>
                      <a:endParaRPr kumimoji="0" lang="en-GB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Data type</a:t>
                      </a:r>
                      <a:endParaRPr kumimoji="0" lang="en-GB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Default Value</a:t>
                      </a:r>
                      <a:endParaRPr kumimoji="0" lang="en-GB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Required</a:t>
                      </a:r>
                      <a:endParaRPr kumimoji="0" lang="en-GB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Key</a:t>
                      </a:r>
                      <a:endParaRPr kumimoji="0" lang="en-GB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Notes</a:t>
                      </a:r>
                      <a:endParaRPr kumimoji="0" lang="en-GB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Subject ID</a:t>
                      </a: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Mediumint</a:t>
                      </a: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(8)</a:t>
                      </a: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Yes</a:t>
                      </a: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Primary</a:t>
                      </a: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Auto_increment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marL="91435" marR="91435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1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SubjectTitle</a:t>
                      </a: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Varchar</a:t>
                      </a: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(50)</a:t>
                      </a: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Yes</a:t>
                      </a: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2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QualID</a:t>
                      </a: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Mediumint</a:t>
                      </a: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(8)</a:t>
                      </a: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Yes</a:t>
                      </a:r>
                      <a:endParaRPr kumimoji="0" lang="en-GB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Foreign</a:t>
                      </a: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From </a:t>
                      </a:r>
                      <a:r>
                        <a:rPr kumimoji="0" lang="en-GB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Qulaification</a:t>
                      </a:r>
                      <a:r>
                        <a:rPr kumimoji="0" lang="en-GB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 table</a:t>
                      </a:r>
                      <a:endParaRPr kumimoji="0" lang="en-GB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marT="45701" marB="4570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FE0AEA33-6216-40C2-9F9A-114F24EF03DB}" vid="{75F778CF-DCE9-4FDB-BEE6-9E574DC5687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2446</TotalTime>
  <Words>353</Words>
  <Application>Microsoft Office PowerPoint</Application>
  <PresentationFormat>On-screen Show (4:3)</PresentationFormat>
  <Paragraphs>61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Network</vt:lpstr>
      <vt:lpstr>Theme1</vt:lpstr>
      <vt:lpstr>Exercise SQL Basics &amp; PHP</vt:lpstr>
      <vt:lpstr>Exercise 1</vt:lpstr>
      <vt:lpstr>Exercise 2</vt:lpstr>
      <vt:lpstr>Database Design</vt:lpstr>
      <vt:lpstr>Example of Relationships for Database</vt:lpstr>
      <vt:lpstr>Table design</vt:lpstr>
    </vt:vector>
  </TitlesOfParts>
  <Company>HCT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Database Normalisation</dc:title>
  <dc:creator>HCT</dc:creator>
  <cp:lastModifiedBy>Emma Littlefair</cp:lastModifiedBy>
  <cp:revision>304</cp:revision>
  <dcterms:created xsi:type="dcterms:W3CDTF">2007-09-27T09:53:19Z</dcterms:created>
  <dcterms:modified xsi:type="dcterms:W3CDTF">2021-03-09T11:18:38Z</dcterms:modified>
</cp:coreProperties>
</file>