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59"/>
    <p:restoredTop sz="94651"/>
  </p:normalViewPr>
  <p:slideViewPr>
    <p:cSldViewPr snapToGrid="0" snapToObjects="1">
      <p:cViewPr varScale="1">
        <p:scale>
          <a:sx n="70" d="100"/>
          <a:sy n="70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EA16AA-C3C9-524C-AA95-1B316E339F06}" type="datetimeFigureOut">
              <a:rPr lang="en-US" smtClean="0"/>
              <a:t>3/12/2018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C0B4FF-D04F-0347-9B11-4E87A25C4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82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/>
              <a:t>3/12/2018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/>
              <a:t>3/12/2018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/>
              <a:t>3/12/2018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/>
              <a:t>3/12/2018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/>
              <a:t>3/12/2018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4800" dirty="0"/>
              <a:t>PowerShell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Exam 70-698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7599" y="2912786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0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PowerShell?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user interface for task automation and configuration management </a:t>
            </a:r>
          </a:p>
          <a:p>
            <a:r>
              <a:rPr lang="en-GB" dirty="0"/>
              <a:t>It includes a command-line shell and a scripting language.</a:t>
            </a:r>
          </a:p>
          <a:p>
            <a:r>
              <a:rPr lang="en-GB" dirty="0"/>
              <a:t>Intended to replace the command prompt</a:t>
            </a:r>
          </a:p>
          <a:p>
            <a:r>
              <a:rPr lang="en-GB" dirty="0"/>
              <a:t>Allows you to simplify and automate tedious and repetitive tasks by creating scripts and combining multiple commands together</a:t>
            </a:r>
          </a:p>
          <a:p>
            <a:r>
              <a:rPr lang="en-GB" dirty="0"/>
              <a:t>Contains hundreds of customizable commands, which are called cmdlets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6493" y="786239"/>
            <a:ext cx="1017601" cy="1014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9385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B0086E4-B5D5-7B43-A74D-C2A86B772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 shells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C64DBB6-8D0D-D14A-A2A0-3B20369CD6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Windows PowerShell</a:t>
            </a:r>
          </a:p>
          <a:p>
            <a:pPr lvl="1"/>
            <a:r>
              <a:rPr lang="en-GB" dirty="0"/>
              <a:t>Command line console</a:t>
            </a:r>
          </a:p>
          <a:p>
            <a:pPr lvl="1"/>
            <a:endParaRPr lang="en-GB" dirty="0"/>
          </a:p>
          <a:p>
            <a:r>
              <a:rPr lang="en-GB" dirty="0"/>
              <a:t>Windows PowerShell ISE</a:t>
            </a:r>
          </a:p>
          <a:p>
            <a:pPr lvl="1"/>
            <a:r>
              <a:rPr lang="en-GB" dirty="0"/>
              <a:t>ISE Integrated Scripting Environment </a:t>
            </a:r>
          </a:p>
          <a:p>
            <a:pPr lvl="1"/>
            <a:r>
              <a:rPr lang="en-GB" dirty="0"/>
              <a:t>Graphical user interface </a:t>
            </a:r>
          </a:p>
          <a:p>
            <a:pPr lvl="1"/>
            <a:r>
              <a:rPr lang="en-GB" dirty="0"/>
              <a:t>Allows you to easily create scripts of multiple commands</a:t>
            </a:r>
          </a:p>
          <a:p>
            <a:pPr lvl="1"/>
            <a:r>
              <a:rPr lang="en-GB" dirty="0"/>
              <a:t>Scripts saved as .PS1 files for later execution</a:t>
            </a:r>
          </a:p>
        </p:txBody>
      </p:sp>
    </p:spTree>
    <p:extLst>
      <p:ext uri="{BB962C8B-B14F-4D97-AF65-F5344CB8AC3E}">
        <p14:creationId xmlns:p14="http://schemas.microsoft.com/office/powerpoint/2010/main" val="1728500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PowerShell Disk Management - 1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Open Windows PowerShell console as Administrator </a:t>
            </a:r>
          </a:p>
          <a:p>
            <a:r>
              <a:rPr lang="en-GB" dirty="0"/>
              <a:t>Type </a:t>
            </a:r>
            <a:r>
              <a:rPr lang="en-GB" dirty="0">
                <a:latin typeface="Courier" pitchFamily="2" charset="0"/>
              </a:rPr>
              <a:t>get-disk</a:t>
            </a:r>
          </a:p>
          <a:p>
            <a:r>
              <a:rPr lang="en-GB" dirty="0"/>
              <a:t>Type </a:t>
            </a:r>
            <a:r>
              <a:rPr lang="en-GB" dirty="0">
                <a:latin typeface="Courier" pitchFamily="2" charset="0"/>
              </a:rPr>
              <a:t>get-d</a:t>
            </a:r>
            <a:r>
              <a:rPr lang="en-GB" dirty="0"/>
              <a:t>, press tab, observe tab completion, press again until </a:t>
            </a:r>
            <a:r>
              <a:rPr lang="en-GB" dirty="0">
                <a:latin typeface="Courier" pitchFamily="2" charset="0"/>
              </a:rPr>
              <a:t>get-disk</a:t>
            </a:r>
            <a:r>
              <a:rPr lang="en-GB" dirty="0"/>
              <a:t> appears</a:t>
            </a:r>
          </a:p>
          <a:p>
            <a:r>
              <a:rPr lang="en-GB" dirty="0">
                <a:latin typeface="Courier" pitchFamily="2" charset="0"/>
              </a:rPr>
              <a:t>get-disk</a:t>
            </a:r>
            <a:r>
              <a:rPr lang="en-GB" dirty="0"/>
              <a:t> is a cmdlet, verb-noun construction</a:t>
            </a:r>
          </a:p>
          <a:p>
            <a:r>
              <a:rPr lang="en-GB" dirty="0"/>
              <a:t>Type </a:t>
            </a:r>
            <a:r>
              <a:rPr lang="en-GB" dirty="0">
                <a:latin typeface="Courier" pitchFamily="2" charset="0"/>
              </a:rPr>
              <a:t>get-disk | where-object </a:t>
            </a:r>
            <a:r>
              <a:rPr lang="en-GB" dirty="0" err="1">
                <a:latin typeface="Courier" pitchFamily="2" charset="0"/>
              </a:rPr>
              <a:t>IsSystem</a:t>
            </a:r>
            <a:r>
              <a:rPr lang="en-GB" dirty="0">
                <a:latin typeface="Courier" pitchFamily="2" charset="0"/>
              </a:rPr>
              <a:t> -</a:t>
            </a:r>
            <a:r>
              <a:rPr lang="en-GB" dirty="0" err="1">
                <a:latin typeface="Courier" pitchFamily="2" charset="0"/>
              </a:rPr>
              <a:t>eq</a:t>
            </a:r>
            <a:r>
              <a:rPr lang="en-GB" dirty="0">
                <a:latin typeface="Courier" pitchFamily="2" charset="0"/>
              </a:rPr>
              <a:t> $False</a:t>
            </a:r>
            <a:br>
              <a:rPr lang="en-GB" dirty="0">
                <a:latin typeface="Courier" pitchFamily="2" charset="0"/>
              </a:rPr>
            </a:br>
            <a:r>
              <a:rPr lang="en-GB" dirty="0"/>
              <a:t>(lists disks without a system)</a:t>
            </a:r>
          </a:p>
          <a:p>
            <a:r>
              <a:rPr lang="en-GB" dirty="0"/>
              <a:t>Output of </a:t>
            </a:r>
            <a:r>
              <a:rPr lang="en-GB" dirty="0">
                <a:latin typeface="Courier" pitchFamily="2" charset="0"/>
              </a:rPr>
              <a:t>get-disk</a:t>
            </a:r>
            <a:r>
              <a:rPr lang="en-GB" dirty="0"/>
              <a:t> is an object, piped to input of </a:t>
            </a:r>
            <a:r>
              <a:rPr lang="en-GB" dirty="0">
                <a:latin typeface="Courier" pitchFamily="2" charset="0"/>
              </a:rPr>
              <a:t>where-object</a:t>
            </a:r>
          </a:p>
          <a:p>
            <a:r>
              <a:rPr lang="en-GB" dirty="0"/>
              <a:t>Type </a:t>
            </a:r>
            <a:r>
              <a:rPr lang="en-GB" dirty="0">
                <a:latin typeface="Courier" pitchFamily="2" charset="0"/>
              </a:rPr>
              <a:t>get-partition –</a:t>
            </a:r>
            <a:r>
              <a:rPr lang="en-GB" dirty="0" err="1">
                <a:latin typeface="Courier" pitchFamily="2" charset="0"/>
              </a:rPr>
              <a:t>DiskNumber</a:t>
            </a:r>
            <a:r>
              <a:rPr lang="en-GB" dirty="0">
                <a:latin typeface="Courier" pitchFamily="2" charset="0"/>
              </a:rPr>
              <a:t> 1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161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FC7C9C-A4CB-B441-8F1F-2C3C4BFC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PowerShell Disk Management - 2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2B86D15-2A66-6B46-BA7F-0CC8C83E24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Type </a:t>
            </a:r>
            <a:r>
              <a:rPr lang="en-GB" dirty="0" smtClean="0">
                <a:latin typeface="Courier"/>
              </a:rPr>
              <a:t>Resize-Partition –</a:t>
            </a:r>
            <a:r>
              <a:rPr lang="en-GB" dirty="0" err="1" smtClean="0">
                <a:latin typeface="Courier"/>
              </a:rPr>
              <a:t>DriveLetter</a:t>
            </a:r>
            <a:r>
              <a:rPr lang="en-GB" dirty="0" smtClean="0">
                <a:latin typeface="Courier"/>
              </a:rPr>
              <a:t> G –Size 500gb</a:t>
            </a:r>
          </a:p>
          <a:p>
            <a:r>
              <a:rPr lang="en-GB" dirty="0" smtClean="0"/>
              <a:t>Type </a:t>
            </a:r>
            <a:r>
              <a:rPr lang="en-GB" dirty="0">
                <a:latin typeface="Courier" pitchFamily="2" charset="0"/>
              </a:rPr>
              <a:t>New-Partition –</a:t>
            </a:r>
            <a:r>
              <a:rPr lang="en-GB" dirty="0" err="1">
                <a:latin typeface="Courier" pitchFamily="2" charset="0"/>
              </a:rPr>
              <a:t>DiskNumber</a:t>
            </a:r>
            <a:r>
              <a:rPr lang="en-GB" dirty="0">
                <a:latin typeface="Courier" pitchFamily="2" charset="0"/>
              </a:rPr>
              <a:t> 1 –</a:t>
            </a:r>
            <a:r>
              <a:rPr lang="en-GB" dirty="0" err="1">
                <a:latin typeface="Courier" pitchFamily="2" charset="0"/>
              </a:rPr>
              <a:t>AssignDriveLetter</a:t>
            </a:r>
            <a:r>
              <a:rPr lang="en-GB" dirty="0">
                <a:latin typeface="Courier" pitchFamily="2" charset="0"/>
              </a:rPr>
              <a:t> –Size 100gb</a:t>
            </a:r>
          </a:p>
          <a:p>
            <a:r>
              <a:rPr lang="en-GB" dirty="0"/>
              <a:t>Check results in Disk Management</a:t>
            </a:r>
          </a:p>
          <a:p>
            <a:r>
              <a:rPr lang="en-GB" dirty="0"/>
              <a:t>Type </a:t>
            </a:r>
            <a:r>
              <a:rPr lang="en-GB" dirty="0">
                <a:latin typeface="Courier" pitchFamily="2" charset="0"/>
              </a:rPr>
              <a:t>Format-Volume –</a:t>
            </a:r>
            <a:r>
              <a:rPr lang="en-GB" dirty="0" err="1">
                <a:latin typeface="Courier" pitchFamily="2" charset="0"/>
              </a:rPr>
              <a:t>DriveLetter</a:t>
            </a:r>
            <a:r>
              <a:rPr lang="en-GB" dirty="0">
                <a:latin typeface="Courier" pitchFamily="2" charset="0"/>
              </a:rPr>
              <a:t> E –</a:t>
            </a:r>
            <a:r>
              <a:rPr lang="en-GB" dirty="0" err="1">
                <a:latin typeface="Courier" pitchFamily="2" charset="0"/>
              </a:rPr>
              <a:t>FileSystem</a:t>
            </a:r>
            <a:r>
              <a:rPr lang="en-GB" dirty="0">
                <a:latin typeface="Courier" pitchFamily="2" charset="0"/>
              </a:rPr>
              <a:t> NTFS</a:t>
            </a:r>
          </a:p>
          <a:p>
            <a:endParaRPr lang="en-GB" dirty="0">
              <a:latin typeface="Courier" pitchFamily="2" charset="0"/>
            </a:endParaRPr>
          </a:p>
          <a:p>
            <a:r>
              <a:rPr lang="en-GB" dirty="0"/>
              <a:t>Use Disk Management to return Disk 1 to original state</a:t>
            </a:r>
          </a:p>
          <a:p>
            <a:r>
              <a:rPr lang="en-GB" dirty="0"/>
              <a:t>Use PowerShell ISE to create two scripts</a:t>
            </a:r>
          </a:p>
          <a:p>
            <a:pPr lvl="1"/>
            <a:r>
              <a:rPr lang="en-GB" dirty="0"/>
              <a:t>Create the E volume 100GB NTFS</a:t>
            </a:r>
          </a:p>
          <a:p>
            <a:pPr lvl="1"/>
            <a:r>
              <a:rPr lang="en-GB" dirty="0"/>
              <a:t>Restore Disk 1 to original state</a:t>
            </a:r>
          </a:p>
        </p:txBody>
      </p:sp>
    </p:spTree>
    <p:extLst>
      <p:ext uri="{BB962C8B-B14F-4D97-AF65-F5344CB8AC3E}">
        <p14:creationId xmlns:p14="http://schemas.microsoft.com/office/powerpoint/2010/main" val="284383140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10332</TotalTime>
  <Words>204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</vt:lpstr>
      <vt:lpstr>Trebuchet MS</vt:lpstr>
      <vt:lpstr>Berlin</vt:lpstr>
      <vt:lpstr>PowerShell</vt:lpstr>
      <vt:lpstr>What is PowerShell?</vt:lpstr>
      <vt:lpstr>Two shells</vt:lpstr>
      <vt:lpstr>PowerShell Disk Management - 1</vt:lpstr>
      <vt:lpstr>PowerShell Disk Management - 2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Infrastructure techncian </dc:title>
  <dc:creator>Bob Higgie</dc:creator>
  <cp:lastModifiedBy>higgib</cp:lastModifiedBy>
  <cp:revision>149</cp:revision>
  <dcterms:created xsi:type="dcterms:W3CDTF">2017-10-06T13:15:22Z</dcterms:created>
  <dcterms:modified xsi:type="dcterms:W3CDTF">2018-03-12T13:07:36Z</dcterms:modified>
</cp:coreProperties>
</file>