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395F1-CE94-484B-8669-75A54DD41260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D7AC85D3-27AE-45EB-8557-7D7F7C3C4E65}">
      <dgm:prSet custT="1"/>
      <dgm:spPr/>
      <dgm:t>
        <a:bodyPr/>
        <a:lstStyle/>
        <a:p>
          <a:r>
            <a:rPr lang="en-GB" sz="1600" b="1" dirty="0" smtClean="0"/>
            <a:t>Analysis Stage</a:t>
          </a:r>
          <a:endParaRPr lang="en-GB" sz="1600" b="1" dirty="0"/>
        </a:p>
      </dgm:t>
    </dgm:pt>
    <dgm:pt modelId="{FCDB03A2-A9F1-4544-A9C3-6537B66DE0B7}" type="parTrans" cxnId="{4395A6E6-A403-4303-A1E9-08A70F37B732}">
      <dgm:prSet/>
      <dgm:spPr/>
      <dgm:t>
        <a:bodyPr/>
        <a:lstStyle/>
        <a:p>
          <a:endParaRPr lang="en-GB"/>
        </a:p>
      </dgm:t>
    </dgm:pt>
    <dgm:pt modelId="{5E69BD68-C302-47C4-9B25-FE8F3AFF5165}" type="sibTrans" cxnId="{4395A6E6-A403-4303-A1E9-08A70F37B732}">
      <dgm:prSet/>
      <dgm:spPr/>
      <dgm:t>
        <a:bodyPr/>
        <a:lstStyle/>
        <a:p>
          <a:endParaRPr lang="en-GB"/>
        </a:p>
      </dgm:t>
    </dgm:pt>
    <dgm:pt modelId="{F61682FA-313A-41F6-AD27-C4653FC20167}">
      <dgm:prSet custT="1"/>
      <dgm:spPr/>
      <dgm:t>
        <a:bodyPr/>
        <a:lstStyle/>
        <a:p>
          <a:r>
            <a:rPr lang="en-GB" sz="1600" b="1" dirty="0" smtClean="0"/>
            <a:t>Design Stage</a:t>
          </a:r>
          <a:endParaRPr lang="en-GB" sz="1600" b="1" dirty="0"/>
        </a:p>
      </dgm:t>
    </dgm:pt>
    <dgm:pt modelId="{5D84EC7D-B1B7-41AB-9710-C9BC32256D00}" type="parTrans" cxnId="{AB606E7F-D486-4F61-B560-532840907231}">
      <dgm:prSet/>
      <dgm:spPr/>
      <dgm:t>
        <a:bodyPr/>
        <a:lstStyle/>
        <a:p>
          <a:endParaRPr lang="en-GB"/>
        </a:p>
      </dgm:t>
    </dgm:pt>
    <dgm:pt modelId="{0F003094-A037-46C0-BF73-3F290680436B}" type="sibTrans" cxnId="{AB606E7F-D486-4F61-B560-532840907231}">
      <dgm:prSet/>
      <dgm:spPr/>
      <dgm:t>
        <a:bodyPr/>
        <a:lstStyle/>
        <a:p>
          <a:endParaRPr lang="en-GB"/>
        </a:p>
      </dgm:t>
    </dgm:pt>
    <dgm:pt modelId="{0730F7C5-0DC6-4784-B998-37B8B64C0E9D}">
      <dgm:prSet custT="1"/>
      <dgm:spPr/>
      <dgm:t>
        <a:bodyPr/>
        <a:lstStyle/>
        <a:p>
          <a:r>
            <a:rPr lang="en-GB" sz="1200" b="1" dirty="0" smtClean="0"/>
            <a:t>Implementation Stage</a:t>
          </a:r>
          <a:endParaRPr lang="en-GB" sz="1200" b="1" dirty="0"/>
        </a:p>
      </dgm:t>
    </dgm:pt>
    <dgm:pt modelId="{6EA2CAF0-2562-40FB-BD48-84089C8C6620}" type="parTrans" cxnId="{05EEAA3C-E816-4604-AB5E-0E64388E033A}">
      <dgm:prSet/>
      <dgm:spPr/>
      <dgm:t>
        <a:bodyPr/>
        <a:lstStyle/>
        <a:p>
          <a:endParaRPr lang="en-GB"/>
        </a:p>
      </dgm:t>
    </dgm:pt>
    <dgm:pt modelId="{A493D4E3-52EE-4027-9540-E8459A59E671}" type="sibTrans" cxnId="{05EEAA3C-E816-4604-AB5E-0E64388E033A}">
      <dgm:prSet/>
      <dgm:spPr/>
      <dgm:t>
        <a:bodyPr/>
        <a:lstStyle/>
        <a:p>
          <a:endParaRPr lang="en-GB"/>
        </a:p>
      </dgm:t>
    </dgm:pt>
    <dgm:pt modelId="{D301481E-9F0F-4854-9620-94516DFDB870}">
      <dgm:prSet/>
      <dgm:spPr/>
      <dgm:t>
        <a:bodyPr/>
        <a:lstStyle/>
        <a:p>
          <a:r>
            <a:rPr lang="en-GB" b="1" dirty="0" smtClean="0"/>
            <a:t>Testing Stage</a:t>
          </a:r>
          <a:endParaRPr lang="en-GB" b="1" dirty="0"/>
        </a:p>
      </dgm:t>
    </dgm:pt>
    <dgm:pt modelId="{0F76B8AF-D73C-433E-828C-D966092392D1}" type="parTrans" cxnId="{5D590F95-D97E-48A7-B668-3CB80E7BC76F}">
      <dgm:prSet/>
      <dgm:spPr/>
      <dgm:t>
        <a:bodyPr/>
        <a:lstStyle/>
        <a:p>
          <a:endParaRPr lang="en-GB"/>
        </a:p>
      </dgm:t>
    </dgm:pt>
    <dgm:pt modelId="{0B6E1631-1482-4A39-8CEC-BB7B198F0BE0}" type="sibTrans" cxnId="{5D590F95-D97E-48A7-B668-3CB80E7BC76F}">
      <dgm:prSet/>
      <dgm:spPr/>
      <dgm:t>
        <a:bodyPr/>
        <a:lstStyle/>
        <a:p>
          <a:endParaRPr lang="en-GB"/>
        </a:p>
      </dgm:t>
    </dgm:pt>
    <dgm:pt modelId="{9BF97AF1-DBD5-45CE-8BC1-5774B498937F}">
      <dgm:prSet/>
      <dgm:spPr/>
      <dgm:t>
        <a:bodyPr/>
        <a:lstStyle/>
        <a:p>
          <a:r>
            <a:rPr lang="en-GB" b="1" dirty="0" smtClean="0"/>
            <a:t>Maintenance Stage</a:t>
          </a:r>
          <a:endParaRPr lang="en-GB" b="1" dirty="0"/>
        </a:p>
      </dgm:t>
    </dgm:pt>
    <dgm:pt modelId="{44783647-88C8-438A-BD1D-BFF56EF11F09}" type="parTrans" cxnId="{69CAE35F-0443-42D7-B5D2-10FF042A5985}">
      <dgm:prSet/>
      <dgm:spPr/>
      <dgm:t>
        <a:bodyPr/>
        <a:lstStyle/>
        <a:p>
          <a:endParaRPr lang="en-GB"/>
        </a:p>
      </dgm:t>
    </dgm:pt>
    <dgm:pt modelId="{3B98B289-8183-4E5E-9011-FC9209026865}" type="sibTrans" cxnId="{69CAE35F-0443-42D7-B5D2-10FF042A5985}">
      <dgm:prSet/>
      <dgm:spPr/>
      <dgm:t>
        <a:bodyPr/>
        <a:lstStyle/>
        <a:p>
          <a:endParaRPr lang="en-GB"/>
        </a:p>
      </dgm:t>
    </dgm:pt>
    <dgm:pt modelId="{ACF7C9FD-A160-49AF-B75C-A66119983A64}" type="pres">
      <dgm:prSet presAssocID="{8C4395F1-CE94-484B-8669-75A54DD41260}" presName="cycle" presStyleCnt="0">
        <dgm:presLayoutVars>
          <dgm:dir/>
          <dgm:resizeHandles val="exact"/>
        </dgm:presLayoutVars>
      </dgm:prSet>
      <dgm:spPr/>
    </dgm:pt>
    <dgm:pt modelId="{CF5A8AEE-32CA-499B-943B-E38D703144F1}" type="pres">
      <dgm:prSet presAssocID="{D7AC85D3-27AE-45EB-8557-7D7F7C3C4E65}" presName="node" presStyleLbl="node1" presStyleIdx="0" presStyleCnt="5">
        <dgm:presLayoutVars>
          <dgm:bulletEnabled val="1"/>
        </dgm:presLayoutVars>
      </dgm:prSet>
      <dgm:spPr/>
    </dgm:pt>
    <dgm:pt modelId="{6DA509CA-1C4A-4CF0-BD87-F270F2736351}" type="pres">
      <dgm:prSet presAssocID="{5E69BD68-C302-47C4-9B25-FE8F3AFF5165}" presName="sibTrans" presStyleLbl="sibTrans2D1" presStyleIdx="0" presStyleCnt="5"/>
      <dgm:spPr/>
    </dgm:pt>
    <dgm:pt modelId="{B84C7537-D10A-4023-AE7A-4185441436E3}" type="pres">
      <dgm:prSet presAssocID="{5E69BD68-C302-47C4-9B25-FE8F3AFF5165}" presName="connectorText" presStyleLbl="sibTrans2D1" presStyleIdx="0" presStyleCnt="5"/>
      <dgm:spPr/>
    </dgm:pt>
    <dgm:pt modelId="{642D4941-2415-44A0-B7BA-59CD158510F4}" type="pres">
      <dgm:prSet presAssocID="{F61682FA-313A-41F6-AD27-C4653FC20167}" presName="node" presStyleLbl="node1" presStyleIdx="1" presStyleCnt="5">
        <dgm:presLayoutVars>
          <dgm:bulletEnabled val="1"/>
        </dgm:presLayoutVars>
      </dgm:prSet>
      <dgm:spPr/>
    </dgm:pt>
    <dgm:pt modelId="{0140C0E2-6FBC-4AC5-892D-1AEAAC198F49}" type="pres">
      <dgm:prSet presAssocID="{0F003094-A037-46C0-BF73-3F290680436B}" presName="sibTrans" presStyleLbl="sibTrans2D1" presStyleIdx="1" presStyleCnt="5"/>
      <dgm:spPr/>
    </dgm:pt>
    <dgm:pt modelId="{D7B3737F-B91F-40C3-A6AF-5D1913EF8F65}" type="pres">
      <dgm:prSet presAssocID="{0F003094-A037-46C0-BF73-3F290680436B}" presName="connectorText" presStyleLbl="sibTrans2D1" presStyleIdx="1" presStyleCnt="5"/>
      <dgm:spPr/>
    </dgm:pt>
    <dgm:pt modelId="{273D9C09-5ADF-445C-80FA-EDFE734B4602}" type="pres">
      <dgm:prSet presAssocID="{0730F7C5-0DC6-4784-B998-37B8B64C0E9D}" presName="node" presStyleLbl="node1" presStyleIdx="2" presStyleCnt="5">
        <dgm:presLayoutVars>
          <dgm:bulletEnabled val="1"/>
        </dgm:presLayoutVars>
      </dgm:prSet>
      <dgm:spPr/>
    </dgm:pt>
    <dgm:pt modelId="{257CC2F5-74E4-450B-89F3-C1781BC94C08}" type="pres">
      <dgm:prSet presAssocID="{A493D4E3-52EE-4027-9540-E8459A59E671}" presName="sibTrans" presStyleLbl="sibTrans2D1" presStyleIdx="2" presStyleCnt="5"/>
      <dgm:spPr/>
    </dgm:pt>
    <dgm:pt modelId="{F8384832-716E-4B49-BF30-4B09F9EB70E7}" type="pres">
      <dgm:prSet presAssocID="{A493D4E3-52EE-4027-9540-E8459A59E671}" presName="connectorText" presStyleLbl="sibTrans2D1" presStyleIdx="2" presStyleCnt="5"/>
      <dgm:spPr/>
    </dgm:pt>
    <dgm:pt modelId="{BC739413-9993-498C-9C55-3DEF27BC78FC}" type="pres">
      <dgm:prSet presAssocID="{D301481E-9F0F-4854-9620-94516DFDB870}" presName="node" presStyleLbl="node1" presStyleIdx="3" presStyleCnt="5">
        <dgm:presLayoutVars>
          <dgm:bulletEnabled val="1"/>
        </dgm:presLayoutVars>
      </dgm:prSet>
      <dgm:spPr/>
    </dgm:pt>
    <dgm:pt modelId="{B2334A90-B20C-4B3F-997E-9160E7207E65}" type="pres">
      <dgm:prSet presAssocID="{0B6E1631-1482-4A39-8CEC-BB7B198F0BE0}" presName="sibTrans" presStyleLbl="sibTrans2D1" presStyleIdx="3" presStyleCnt="5"/>
      <dgm:spPr/>
    </dgm:pt>
    <dgm:pt modelId="{3A585ECF-32F8-48FE-9D8E-3F901AA34F6F}" type="pres">
      <dgm:prSet presAssocID="{0B6E1631-1482-4A39-8CEC-BB7B198F0BE0}" presName="connectorText" presStyleLbl="sibTrans2D1" presStyleIdx="3" presStyleCnt="5"/>
      <dgm:spPr/>
    </dgm:pt>
    <dgm:pt modelId="{EAED2772-08CB-449C-B44A-BC555E378325}" type="pres">
      <dgm:prSet presAssocID="{9BF97AF1-DBD5-45CE-8BC1-5774B498937F}" presName="node" presStyleLbl="node1" presStyleIdx="4" presStyleCnt="5">
        <dgm:presLayoutVars>
          <dgm:bulletEnabled val="1"/>
        </dgm:presLayoutVars>
      </dgm:prSet>
      <dgm:spPr/>
    </dgm:pt>
    <dgm:pt modelId="{9B531C4F-CF1E-4FA9-9897-D6B209DD5636}" type="pres">
      <dgm:prSet presAssocID="{3B98B289-8183-4E5E-9011-FC9209026865}" presName="sibTrans" presStyleLbl="sibTrans2D1" presStyleIdx="4" presStyleCnt="5"/>
      <dgm:spPr/>
    </dgm:pt>
    <dgm:pt modelId="{203F72D3-9123-4126-853E-EEA541C25CCE}" type="pres">
      <dgm:prSet presAssocID="{3B98B289-8183-4E5E-9011-FC9209026865}" presName="connectorText" presStyleLbl="sibTrans2D1" presStyleIdx="4" presStyleCnt="5"/>
      <dgm:spPr/>
    </dgm:pt>
  </dgm:ptLst>
  <dgm:cxnLst>
    <dgm:cxn modelId="{BA4294F6-EC4C-4FBF-AC52-00CFEEAAD309}" type="presOf" srcId="{0B6E1631-1482-4A39-8CEC-BB7B198F0BE0}" destId="{3A585ECF-32F8-48FE-9D8E-3F901AA34F6F}" srcOrd="1" destOrd="0" presId="urn:microsoft.com/office/officeart/2005/8/layout/cycle2"/>
    <dgm:cxn modelId="{5D590F95-D97E-48A7-B668-3CB80E7BC76F}" srcId="{8C4395F1-CE94-484B-8669-75A54DD41260}" destId="{D301481E-9F0F-4854-9620-94516DFDB870}" srcOrd="3" destOrd="0" parTransId="{0F76B8AF-D73C-433E-828C-D966092392D1}" sibTransId="{0B6E1631-1482-4A39-8CEC-BB7B198F0BE0}"/>
    <dgm:cxn modelId="{D5A01426-05FF-4998-A96C-4E25C5613ED3}" type="presOf" srcId="{8C4395F1-CE94-484B-8669-75A54DD41260}" destId="{ACF7C9FD-A160-49AF-B75C-A66119983A64}" srcOrd="0" destOrd="0" presId="urn:microsoft.com/office/officeart/2005/8/layout/cycle2"/>
    <dgm:cxn modelId="{5D0C03ED-35D7-4792-98E9-2BEF8C036DF6}" type="presOf" srcId="{D301481E-9F0F-4854-9620-94516DFDB870}" destId="{BC739413-9993-498C-9C55-3DEF27BC78FC}" srcOrd="0" destOrd="0" presId="urn:microsoft.com/office/officeart/2005/8/layout/cycle2"/>
    <dgm:cxn modelId="{B18A30A1-D3AF-4313-A6C3-53582846B932}" type="presOf" srcId="{0F003094-A037-46C0-BF73-3F290680436B}" destId="{0140C0E2-6FBC-4AC5-892D-1AEAAC198F49}" srcOrd="0" destOrd="0" presId="urn:microsoft.com/office/officeart/2005/8/layout/cycle2"/>
    <dgm:cxn modelId="{05EEAA3C-E816-4604-AB5E-0E64388E033A}" srcId="{8C4395F1-CE94-484B-8669-75A54DD41260}" destId="{0730F7C5-0DC6-4784-B998-37B8B64C0E9D}" srcOrd="2" destOrd="0" parTransId="{6EA2CAF0-2562-40FB-BD48-84089C8C6620}" sibTransId="{A493D4E3-52EE-4027-9540-E8459A59E671}"/>
    <dgm:cxn modelId="{B3993BBA-5443-42A6-A90A-F5DA4F2E9F8E}" type="presOf" srcId="{0F003094-A037-46C0-BF73-3F290680436B}" destId="{D7B3737F-B91F-40C3-A6AF-5D1913EF8F65}" srcOrd="1" destOrd="0" presId="urn:microsoft.com/office/officeart/2005/8/layout/cycle2"/>
    <dgm:cxn modelId="{274D7B9B-0B2B-47B5-9033-4A83A5D606F8}" type="presOf" srcId="{3B98B289-8183-4E5E-9011-FC9209026865}" destId="{203F72D3-9123-4126-853E-EEA541C25CCE}" srcOrd="1" destOrd="0" presId="urn:microsoft.com/office/officeart/2005/8/layout/cycle2"/>
    <dgm:cxn modelId="{4395A6E6-A403-4303-A1E9-08A70F37B732}" srcId="{8C4395F1-CE94-484B-8669-75A54DD41260}" destId="{D7AC85D3-27AE-45EB-8557-7D7F7C3C4E65}" srcOrd="0" destOrd="0" parTransId="{FCDB03A2-A9F1-4544-A9C3-6537B66DE0B7}" sibTransId="{5E69BD68-C302-47C4-9B25-FE8F3AFF5165}"/>
    <dgm:cxn modelId="{AB606E7F-D486-4F61-B560-532840907231}" srcId="{8C4395F1-CE94-484B-8669-75A54DD41260}" destId="{F61682FA-313A-41F6-AD27-C4653FC20167}" srcOrd="1" destOrd="0" parTransId="{5D84EC7D-B1B7-41AB-9710-C9BC32256D00}" sibTransId="{0F003094-A037-46C0-BF73-3F290680436B}"/>
    <dgm:cxn modelId="{B95EFF5F-96AA-47E9-939B-8BA80BCDF57C}" type="presOf" srcId="{A493D4E3-52EE-4027-9540-E8459A59E671}" destId="{257CC2F5-74E4-450B-89F3-C1781BC94C08}" srcOrd="0" destOrd="0" presId="urn:microsoft.com/office/officeart/2005/8/layout/cycle2"/>
    <dgm:cxn modelId="{8B05638C-F389-4BCA-95EF-89798F2D2AF3}" type="presOf" srcId="{D7AC85D3-27AE-45EB-8557-7D7F7C3C4E65}" destId="{CF5A8AEE-32CA-499B-943B-E38D703144F1}" srcOrd="0" destOrd="0" presId="urn:microsoft.com/office/officeart/2005/8/layout/cycle2"/>
    <dgm:cxn modelId="{03B4AF4E-92DB-42D8-B01B-81A798E2CF57}" type="presOf" srcId="{0730F7C5-0DC6-4784-B998-37B8B64C0E9D}" destId="{273D9C09-5ADF-445C-80FA-EDFE734B4602}" srcOrd="0" destOrd="0" presId="urn:microsoft.com/office/officeart/2005/8/layout/cycle2"/>
    <dgm:cxn modelId="{1FDD11DC-F202-4B8B-8133-64531BFBFA1C}" type="presOf" srcId="{F61682FA-313A-41F6-AD27-C4653FC20167}" destId="{642D4941-2415-44A0-B7BA-59CD158510F4}" srcOrd="0" destOrd="0" presId="urn:microsoft.com/office/officeart/2005/8/layout/cycle2"/>
    <dgm:cxn modelId="{54E0F901-A0F0-46E7-923D-8A55D3BF9AC6}" type="presOf" srcId="{0B6E1631-1482-4A39-8CEC-BB7B198F0BE0}" destId="{B2334A90-B20C-4B3F-997E-9160E7207E65}" srcOrd="0" destOrd="0" presId="urn:microsoft.com/office/officeart/2005/8/layout/cycle2"/>
    <dgm:cxn modelId="{773F54B9-F229-4306-8C7F-7A0A1DBEEE2A}" type="presOf" srcId="{A493D4E3-52EE-4027-9540-E8459A59E671}" destId="{F8384832-716E-4B49-BF30-4B09F9EB70E7}" srcOrd="1" destOrd="0" presId="urn:microsoft.com/office/officeart/2005/8/layout/cycle2"/>
    <dgm:cxn modelId="{69CAE35F-0443-42D7-B5D2-10FF042A5985}" srcId="{8C4395F1-CE94-484B-8669-75A54DD41260}" destId="{9BF97AF1-DBD5-45CE-8BC1-5774B498937F}" srcOrd="4" destOrd="0" parTransId="{44783647-88C8-438A-BD1D-BFF56EF11F09}" sibTransId="{3B98B289-8183-4E5E-9011-FC9209026865}"/>
    <dgm:cxn modelId="{F20B2388-2C04-4587-B10C-188F88EC9E2F}" type="presOf" srcId="{5E69BD68-C302-47C4-9B25-FE8F3AFF5165}" destId="{B84C7537-D10A-4023-AE7A-4185441436E3}" srcOrd="1" destOrd="0" presId="urn:microsoft.com/office/officeart/2005/8/layout/cycle2"/>
    <dgm:cxn modelId="{1A834533-B39A-4262-A775-D7639EC142DF}" type="presOf" srcId="{5E69BD68-C302-47C4-9B25-FE8F3AFF5165}" destId="{6DA509CA-1C4A-4CF0-BD87-F270F2736351}" srcOrd="0" destOrd="0" presId="urn:microsoft.com/office/officeart/2005/8/layout/cycle2"/>
    <dgm:cxn modelId="{13A89C00-CB96-42A6-84E4-78893F9C35CB}" type="presOf" srcId="{9BF97AF1-DBD5-45CE-8BC1-5774B498937F}" destId="{EAED2772-08CB-449C-B44A-BC555E378325}" srcOrd="0" destOrd="0" presId="urn:microsoft.com/office/officeart/2005/8/layout/cycle2"/>
    <dgm:cxn modelId="{0F8290A3-4A78-435F-A3BA-B68C9E423135}" type="presOf" srcId="{3B98B289-8183-4E5E-9011-FC9209026865}" destId="{9B531C4F-CF1E-4FA9-9897-D6B209DD5636}" srcOrd="0" destOrd="0" presId="urn:microsoft.com/office/officeart/2005/8/layout/cycle2"/>
    <dgm:cxn modelId="{60A9DBF8-C977-4078-AAA4-E96642C285C5}" type="presParOf" srcId="{ACF7C9FD-A160-49AF-B75C-A66119983A64}" destId="{CF5A8AEE-32CA-499B-943B-E38D703144F1}" srcOrd="0" destOrd="0" presId="urn:microsoft.com/office/officeart/2005/8/layout/cycle2"/>
    <dgm:cxn modelId="{459881CC-9496-4DE2-A65E-95539183D481}" type="presParOf" srcId="{ACF7C9FD-A160-49AF-B75C-A66119983A64}" destId="{6DA509CA-1C4A-4CF0-BD87-F270F2736351}" srcOrd="1" destOrd="0" presId="urn:microsoft.com/office/officeart/2005/8/layout/cycle2"/>
    <dgm:cxn modelId="{F020DD0B-04FE-451E-A4CB-AFF423233101}" type="presParOf" srcId="{6DA509CA-1C4A-4CF0-BD87-F270F2736351}" destId="{B84C7537-D10A-4023-AE7A-4185441436E3}" srcOrd="0" destOrd="0" presId="urn:microsoft.com/office/officeart/2005/8/layout/cycle2"/>
    <dgm:cxn modelId="{C972A292-5251-47E2-BBE5-42FCD060FBA9}" type="presParOf" srcId="{ACF7C9FD-A160-49AF-B75C-A66119983A64}" destId="{642D4941-2415-44A0-B7BA-59CD158510F4}" srcOrd="2" destOrd="0" presId="urn:microsoft.com/office/officeart/2005/8/layout/cycle2"/>
    <dgm:cxn modelId="{0BBB63E5-D117-477B-8266-EF199E9152BD}" type="presParOf" srcId="{ACF7C9FD-A160-49AF-B75C-A66119983A64}" destId="{0140C0E2-6FBC-4AC5-892D-1AEAAC198F49}" srcOrd="3" destOrd="0" presId="urn:microsoft.com/office/officeart/2005/8/layout/cycle2"/>
    <dgm:cxn modelId="{CC67B0B8-5DB2-4D10-8B78-8DC01CAE30F4}" type="presParOf" srcId="{0140C0E2-6FBC-4AC5-892D-1AEAAC198F49}" destId="{D7B3737F-B91F-40C3-A6AF-5D1913EF8F65}" srcOrd="0" destOrd="0" presId="urn:microsoft.com/office/officeart/2005/8/layout/cycle2"/>
    <dgm:cxn modelId="{78E98117-BD02-4E69-A860-7E3B0009E56A}" type="presParOf" srcId="{ACF7C9FD-A160-49AF-B75C-A66119983A64}" destId="{273D9C09-5ADF-445C-80FA-EDFE734B4602}" srcOrd="4" destOrd="0" presId="urn:microsoft.com/office/officeart/2005/8/layout/cycle2"/>
    <dgm:cxn modelId="{2ABE2A02-A62D-4203-A947-13B9A1B70AA1}" type="presParOf" srcId="{ACF7C9FD-A160-49AF-B75C-A66119983A64}" destId="{257CC2F5-74E4-450B-89F3-C1781BC94C08}" srcOrd="5" destOrd="0" presId="urn:microsoft.com/office/officeart/2005/8/layout/cycle2"/>
    <dgm:cxn modelId="{D7AFB11A-3CF2-496F-9A70-9872E33142B6}" type="presParOf" srcId="{257CC2F5-74E4-450B-89F3-C1781BC94C08}" destId="{F8384832-716E-4B49-BF30-4B09F9EB70E7}" srcOrd="0" destOrd="0" presId="urn:microsoft.com/office/officeart/2005/8/layout/cycle2"/>
    <dgm:cxn modelId="{C200E624-3B12-4C98-94D2-7F458B52DC88}" type="presParOf" srcId="{ACF7C9FD-A160-49AF-B75C-A66119983A64}" destId="{BC739413-9993-498C-9C55-3DEF27BC78FC}" srcOrd="6" destOrd="0" presId="urn:microsoft.com/office/officeart/2005/8/layout/cycle2"/>
    <dgm:cxn modelId="{6267978A-B30E-41C8-9690-75DA6A10038D}" type="presParOf" srcId="{ACF7C9FD-A160-49AF-B75C-A66119983A64}" destId="{B2334A90-B20C-4B3F-997E-9160E7207E65}" srcOrd="7" destOrd="0" presId="urn:microsoft.com/office/officeart/2005/8/layout/cycle2"/>
    <dgm:cxn modelId="{962F058E-913F-47E4-92A5-5BF2F485F313}" type="presParOf" srcId="{B2334A90-B20C-4B3F-997E-9160E7207E65}" destId="{3A585ECF-32F8-48FE-9D8E-3F901AA34F6F}" srcOrd="0" destOrd="0" presId="urn:microsoft.com/office/officeart/2005/8/layout/cycle2"/>
    <dgm:cxn modelId="{DE4E3DE2-566A-4C5D-9822-7AC702826068}" type="presParOf" srcId="{ACF7C9FD-A160-49AF-B75C-A66119983A64}" destId="{EAED2772-08CB-449C-B44A-BC555E378325}" srcOrd="8" destOrd="0" presId="urn:microsoft.com/office/officeart/2005/8/layout/cycle2"/>
    <dgm:cxn modelId="{B1585FD3-4E77-4FD3-8386-4385D20929C3}" type="presParOf" srcId="{ACF7C9FD-A160-49AF-B75C-A66119983A64}" destId="{9B531C4F-CF1E-4FA9-9897-D6B209DD5636}" srcOrd="9" destOrd="0" presId="urn:microsoft.com/office/officeart/2005/8/layout/cycle2"/>
    <dgm:cxn modelId="{FC72E5A5-609D-4ACB-8B1D-B9ABA1394697}" type="presParOf" srcId="{9B531C4F-CF1E-4FA9-9897-D6B209DD5636}" destId="{203F72D3-9123-4126-853E-EEA541C25CC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C928B-CA86-4F94-921C-CB8ED5ED45E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4EEF421-9200-4C5C-AFC5-B7121AB8FA47}">
      <dgm:prSet/>
      <dgm:spPr/>
      <dgm:t>
        <a:bodyPr/>
        <a:lstStyle/>
        <a:p>
          <a:r>
            <a:rPr lang="en-GB" smtClean="0"/>
            <a:t>Requirements</a:t>
          </a:r>
          <a:endParaRPr lang="en-GB"/>
        </a:p>
      </dgm:t>
    </dgm:pt>
    <dgm:pt modelId="{59E0B226-4E01-4115-A71C-7CA8E01BD8D7}" type="parTrans" cxnId="{53530DFD-0112-4FB7-B9BA-E205D80B0C05}">
      <dgm:prSet/>
      <dgm:spPr/>
      <dgm:t>
        <a:bodyPr/>
        <a:lstStyle/>
        <a:p>
          <a:endParaRPr lang="en-GB"/>
        </a:p>
      </dgm:t>
    </dgm:pt>
    <dgm:pt modelId="{B0DB7444-6780-4EE5-A498-8F78BF321825}" type="sibTrans" cxnId="{53530DFD-0112-4FB7-B9BA-E205D80B0C05}">
      <dgm:prSet/>
      <dgm:spPr/>
      <dgm:t>
        <a:bodyPr/>
        <a:lstStyle/>
        <a:p>
          <a:endParaRPr lang="en-GB"/>
        </a:p>
      </dgm:t>
    </dgm:pt>
    <dgm:pt modelId="{A4BF81A0-5FFB-4A8E-9C20-5D87ADA60687}">
      <dgm:prSet/>
      <dgm:spPr/>
      <dgm:t>
        <a:bodyPr/>
        <a:lstStyle/>
        <a:p>
          <a:r>
            <a:rPr lang="en-GB" smtClean="0"/>
            <a:t>Design</a:t>
          </a:r>
          <a:endParaRPr lang="en-GB"/>
        </a:p>
      </dgm:t>
    </dgm:pt>
    <dgm:pt modelId="{22DB25F2-9128-4DAB-B59D-6CB58D3F593D}" type="parTrans" cxnId="{B19129BF-1E3B-410F-ABC7-8AABAF0B2C96}">
      <dgm:prSet/>
      <dgm:spPr/>
      <dgm:t>
        <a:bodyPr/>
        <a:lstStyle/>
        <a:p>
          <a:endParaRPr lang="en-GB"/>
        </a:p>
      </dgm:t>
    </dgm:pt>
    <dgm:pt modelId="{1F57232C-1AE2-4FAB-9D01-D4C45883236E}" type="sibTrans" cxnId="{B19129BF-1E3B-410F-ABC7-8AABAF0B2C96}">
      <dgm:prSet/>
      <dgm:spPr/>
      <dgm:t>
        <a:bodyPr/>
        <a:lstStyle/>
        <a:p>
          <a:endParaRPr lang="en-GB"/>
        </a:p>
      </dgm:t>
    </dgm:pt>
    <dgm:pt modelId="{39639516-2EF0-41C1-A075-7D03BCC1C19B}">
      <dgm:prSet/>
      <dgm:spPr/>
      <dgm:t>
        <a:bodyPr/>
        <a:lstStyle/>
        <a:p>
          <a:r>
            <a:rPr lang="en-GB" smtClean="0"/>
            <a:t>Implementation</a:t>
          </a:r>
          <a:endParaRPr lang="en-GB"/>
        </a:p>
      </dgm:t>
    </dgm:pt>
    <dgm:pt modelId="{40D6E16D-B839-4971-9C03-9DA67B6C0401}" type="parTrans" cxnId="{E8FD1E88-E42E-4F5B-B0D9-BE362BB995BF}">
      <dgm:prSet/>
      <dgm:spPr/>
      <dgm:t>
        <a:bodyPr/>
        <a:lstStyle/>
        <a:p>
          <a:endParaRPr lang="en-GB"/>
        </a:p>
      </dgm:t>
    </dgm:pt>
    <dgm:pt modelId="{A435B74A-1BF5-4153-9A6F-927EBE0C8761}" type="sibTrans" cxnId="{E8FD1E88-E42E-4F5B-B0D9-BE362BB995BF}">
      <dgm:prSet/>
      <dgm:spPr/>
      <dgm:t>
        <a:bodyPr/>
        <a:lstStyle/>
        <a:p>
          <a:endParaRPr lang="en-GB"/>
        </a:p>
      </dgm:t>
    </dgm:pt>
    <dgm:pt modelId="{F769F05F-A5E0-4120-92BD-E7D82EB01795}">
      <dgm:prSet/>
      <dgm:spPr/>
      <dgm:t>
        <a:bodyPr/>
        <a:lstStyle/>
        <a:p>
          <a:r>
            <a:rPr lang="en-GB" smtClean="0"/>
            <a:t>Testing</a:t>
          </a:r>
          <a:endParaRPr lang="en-GB"/>
        </a:p>
      </dgm:t>
    </dgm:pt>
    <dgm:pt modelId="{3C2E3626-D9F9-4AD0-8162-1CC1E69A09ED}" type="parTrans" cxnId="{B757C815-AA4D-4484-BDC5-5926E3E87948}">
      <dgm:prSet/>
      <dgm:spPr/>
      <dgm:t>
        <a:bodyPr/>
        <a:lstStyle/>
        <a:p>
          <a:endParaRPr lang="en-GB"/>
        </a:p>
      </dgm:t>
    </dgm:pt>
    <dgm:pt modelId="{23992F53-E2AF-4264-A9D9-A15E78231D96}" type="sibTrans" cxnId="{B757C815-AA4D-4484-BDC5-5926E3E87948}">
      <dgm:prSet/>
      <dgm:spPr/>
      <dgm:t>
        <a:bodyPr/>
        <a:lstStyle/>
        <a:p>
          <a:endParaRPr lang="en-GB"/>
        </a:p>
      </dgm:t>
    </dgm:pt>
    <dgm:pt modelId="{1DA5FFBD-7B8A-425E-BBA6-30E19E4C5DC0}">
      <dgm:prSet/>
      <dgm:spPr/>
      <dgm:t>
        <a:bodyPr/>
        <a:lstStyle/>
        <a:p>
          <a:r>
            <a:rPr lang="en-GB" smtClean="0"/>
            <a:t>Maintenance</a:t>
          </a:r>
          <a:endParaRPr lang="en-GB"/>
        </a:p>
      </dgm:t>
    </dgm:pt>
    <dgm:pt modelId="{E700465A-912A-43D0-AF9F-456BD7C221BA}" type="parTrans" cxnId="{50FF168B-0490-42B6-9687-A451E9015D79}">
      <dgm:prSet/>
      <dgm:spPr/>
      <dgm:t>
        <a:bodyPr/>
        <a:lstStyle/>
        <a:p>
          <a:endParaRPr lang="en-GB"/>
        </a:p>
      </dgm:t>
    </dgm:pt>
    <dgm:pt modelId="{F0581A81-2336-4FCE-A651-F1A52FA9404E}" type="sibTrans" cxnId="{50FF168B-0490-42B6-9687-A451E9015D79}">
      <dgm:prSet/>
      <dgm:spPr/>
      <dgm:t>
        <a:bodyPr/>
        <a:lstStyle/>
        <a:p>
          <a:endParaRPr lang="en-GB"/>
        </a:p>
      </dgm:t>
    </dgm:pt>
    <dgm:pt modelId="{DFE35B27-6BD0-41A5-8F2B-6CF20B06EB13}" type="pres">
      <dgm:prSet presAssocID="{076C928B-CA86-4F94-921C-CB8ED5ED45E3}" presName="outerComposite" presStyleCnt="0">
        <dgm:presLayoutVars>
          <dgm:chMax val="5"/>
          <dgm:dir/>
          <dgm:resizeHandles val="exact"/>
        </dgm:presLayoutVars>
      </dgm:prSet>
      <dgm:spPr/>
    </dgm:pt>
    <dgm:pt modelId="{939CE441-5A29-472A-BBFE-90297BF64BDE}" type="pres">
      <dgm:prSet presAssocID="{076C928B-CA86-4F94-921C-CB8ED5ED45E3}" presName="dummyMaxCanvas" presStyleCnt="0">
        <dgm:presLayoutVars/>
      </dgm:prSet>
      <dgm:spPr/>
    </dgm:pt>
    <dgm:pt modelId="{65C86420-42EC-49A7-B0B5-6FD734C62116}" type="pres">
      <dgm:prSet presAssocID="{076C928B-CA86-4F94-921C-CB8ED5ED45E3}" presName="FiveNodes_1" presStyleLbl="node1" presStyleIdx="0" presStyleCnt="5">
        <dgm:presLayoutVars>
          <dgm:bulletEnabled val="1"/>
        </dgm:presLayoutVars>
      </dgm:prSet>
      <dgm:spPr/>
    </dgm:pt>
    <dgm:pt modelId="{D6568E67-6814-4C67-8717-0355E8A9856F}" type="pres">
      <dgm:prSet presAssocID="{076C928B-CA86-4F94-921C-CB8ED5ED45E3}" presName="FiveNodes_2" presStyleLbl="node1" presStyleIdx="1" presStyleCnt="5">
        <dgm:presLayoutVars>
          <dgm:bulletEnabled val="1"/>
        </dgm:presLayoutVars>
      </dgm:prSet>
      <dgm:spPr/>
    </dgm:pt>
    <dgm:pt modelId="{C97DC6A1-D5A4-43EC-8929-DC6972537A32}" type="pres">
      <dgm:prSet presAssocID="{076C928B-CA86-4F94-921C-CB8ED5ED45E3}" presName="FiveNodes_3" presStyleLbl="node1" presStyleIdx="2" presStyleCnt="5">
        <dgm:presLayoutVars>
          <dgm:bulletEnabled val="1"/>
        </dgm:presLayoutVars>
      </dgm:prSet>
      <dgm:spPr/>
    </dgm:pt>
    <dgm:pt modelId="{13DCB1ED-00E4-4447-BC5A-E58E44751534}" type="pres">
      <dgm:prSet presAssocID="{076C928B-CA86-4F94-921C-CB8ED5ED45E3}" presName="FiveNodes_4" presStyleLbl="node1" presStyleIdx="3" presStyleCnt="5">
        <dgm:presLayoutVars>
          <dgm:bulletEnabled val="1"/>
        </dgm:presLayoutVars>
      </dgm:prSet>
      <dgm:spPr/>
    </dgm:pt>
    <dgm:pt modelId="{30FB82A1-71CB-42A0-84A8-A9BDBB72000C}" type="pres">
      <dgm:prSet presAssocID="{076C928B-CA86-4F94-921C-CB8ED5ED45E3}" presName="FiveNodes_5" presStyleLbl="node1" presStyleIdx="4" presStyleCnt="5">
        <dgm:presLayoutVars>
          <dgm:bulletEnabled val="1"/>
        </dgm:presLayoutVars>
      </dgm:prSet>
      <dgm:spPr/>
    </dgm:pt>
    <dgm:pt modelId="{E0A671E7-6753-49A9-861D-1627A95562D4}" type="pres">
      <dgm:prSet presAssocID="{076C928B-CA86-4F94-921C-CB8ED5ED45E3}" presName="FiveConn_1-2" presStyleLbl="fgAccFollowNode1" presStyleIdx="0" presStyleCnt="4">
        <dgm:presLayoutVars>
          <dgm:bulletEnabled val="1"/>
        </dgm:presLayoutVars>
      </dgm:prSet>
      <dgm:spPr/>
    </dgm:pt>
    <dgm:pt modelId="{9CA01406-19AE-45BA-B31B-D38A47B9E852}" type="pres">
      <dgm:prSet presAssocID="{076C928B-CA86-4F94-921C-CB8ED5ED45E3}" presName="FiveConn_2-3" presStyleLbl="fgAccFollowNode1" presStyleIdx="1" presStyleCnt="4">
        <dgm:presLayoutVars>
          <dgm:bulletEnabled val="1"/>
        </dgm:presLayoutVars>
      </dgm:prSet>
      <dgm:spPr/>
    </dgm:pt>
    <dgm:pt modelId="{C1F70C87-0DE4-4394-9CC2-7C8F584D5DC9}" type="pres">
      <dgm:prSet presAssocID="{076C928B-CA86-4F94-921C-CB8ED5ED45E3}" presName="FiveConn_3-4" presStyleLbl="fgAccFollowNode1" presStyleIdx="2" presStyleCnt="4">
        <dgm:presLayoutVars>
          <dgm:bulletEnabled val="1"/>
        </dgm:presLayoutVars>
      </dgm:prSet>
      <dgm:spPr/>
    </dgm:pt>
    <dgm:pt modelId="{ED232FE8-B3EB-4932-A17E-335BEE8DA4C8}" type="pres">
      <dgm:prSet presAssocID="{076C928B-CA86-4F94-921C-CB8ED5ED45E3}" presName="FiveConn_4-5" presStyleLbl="fgAccFollowNode1" presStyleIdx="3" presStyleCnt="4">
        <dgm:presLayoutVars>
          <dgm:bulletEnabled val="1"/>
        </dgm:presLayoutVars>
      </dgm:prSet>
      <dgm:spPr/>
    </dgm:pt>
    <dgm:pt modelId="{CF0E5F36-BA23-4762-96ED-6A7D2D338CD4}" type="pres">
      <dgm:prSet presAssocID="{076C928B-CA86-4F94-921C-CB8ED5ED45E3}" presName="FiveNodes_1_text" presStyleLbl="node1" presStyleIdx="4" presStyleCnt="5">
        <dgm:presLayoutVars>
          <dgm:bulletEnabled val="1"/>
        </dgm:presLayoutVars>
      </dgm:prSet>
      <dgm:spPr/>
    </dgm:pt>
    <dgm:pt modelId="{9FB654CF-F48F-4F7B-806A-F8D0E7865DA7}" type="pres">
      <dgm:prSet presAssocID="{076C928B-CA86-4F94-921C-CB8ED5ED45E3}" presName="FiveNodes_2_text" presStyleLbl="node1" presStyleIdx="4" presStyleCnt="5">
        <dgm:presLayoutVars>
          <dgm:bulletEnabled val="1"/>
        </dgm:presLayoutVars>
      </dgm:prSet>
      <dgm:spPr/>
    </dgm:pt>
    <dgm:pt modelId="{25CE5F17-1374-4330-995C-45E97ED32156}" type="pres">
      <dgm:prSet presAssocID="{076C928B-CA86-4F94-921C-CB8ED5ED45E3}" presName="FiveNodes_3_text" presStyleLbl="node1" presStyleIdx="4" presStyleCnt="5">
        <dgm:presLayoutVars>
          <dgm:bulletEnabled val="1"/>
        </dgm:presLayoutVars>
      </dgm:prSet>
      <dgm:spPr/>
    </dgm:pt>
    <dgm:pt modelId="{1333683B-0951-4396-80F1-94DECFD46671}" type="pres">
      <dgm:prSet presAssocID="{076C928B-CA86-4F94-921C-CB8ED5ED45E3}" presName="FiveNodes_4_text" presStyleLbl="node1" presStyleIdx="4" presStyleCnt="5">
        <dgm:presLayoutVars>
          <dgm:bulletEnabled val="1"/>
        </dgm:presLayoutVars>
      </dgm:prSet>
      <dgm:spPr/>
    </dgm:pt>
    <dgm:pt modelId="{BE9E9CBB-BC78-4E64-A052-B7406469A7E9}" type="pres">
      <dgm:prSet presAssocID="{076C928B-CA86-4F94-921C-CB8ED5ED45E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0FF168B-0490-42B6-9687-A451E9015D79}" srcId="{076C928B-CA86-4F94-921C-CB8ED5ED45E3}" destId="{1DA5FFBD-7B8A-425E-BBA6-30E19E4C5DC0}" srcOrd="4" destOrd="0" parTransId="{E700465A-912A-43D0-AF9F-456BD7C221BA}" sibTransId="{F0581A81-2336-4FCE-A651-F1A52FA9404E}"/>
    <dgm:cxn modelId="{B19129BF-1E3B-410F-ABC7-8AABAF0B2C96}" srcId="{076C928B-CA86-4F94-921C-CB8ED5ED45E3}" destId="{A4BF81A0-5FFB-4A8E-9C20-5D87ADA60687}" srcOrd="1" destOrd="0" parTransId="{22DB25F2-9128-4DAB-B59D-6CB58D3F593D}" sibTransId="{1F57232C-1AE2-4FAB-9D01-D4C45883236E}"/>
    <dgm:cxn modelId="{E8FD1E88-E42E-4F5B-B0D9-BE362BB995BF}" srcId="{076C928B-CA86-4F94-921C-CB8ED5ED45E3}" destId="{39639516-2EF0-41C1-A075-7D03BCC1C19B}" srcOrd="2" destOrd="0" parTransId="{40D6E16D-B839-4971-9C03-9DA67B6C0401}" sibTransId="{A435B74A-1BF5-4153-9A6F-927EBE0C8761}"/>
    <dgm:cxn modelId="{9F5A6A64-A143-40A0-9AB4-3D3ABEBB87D8}" type="presOf" srcId="{1DA5FFBD-7B8A-425E-BBA6-30E19E4C5DC0}" destId="{BE9E9CBB-BC78-4E64-A052-B7406469A7E9}" srcOrd="1" destOrd="0" presId="urn:microsoft.com/office/officeart/2005/8/layout/vProcess5"/>
    <dgm:cxn modelId="{44B61D37-E3F6-4A49-B03F-B686A4BA632A}" type="presOf" srcId="{1F57232C-1AE2-4FAB-9D01-D4C45883236E}" destId="{9CA01406-19AE-45BA-B31B-D38A47B9E852}" srcOrd="0" destOrd="0" presId="urn:microsoft.com/office/officeart/2005/8/layout/vProcess5"/>
    <dgm:cxn modelId="{AD3CA311-5D2C-49A2-8592-018D50CC0D90}" type="presOf" srcId="{A4BF81A0-5FFB-4A8E-9C20-5D87ADA60687}" destId="{9FB654CF-F48F-4F7B-806A-F8D0E7865DA7}" srcOrd="1" destOrd="0" presId="urn:microsoft.com/office/officeart/2005/8/layout/vProcess5"/>
    <dgm:cxn modelId="{0DE45FA5-F55E-4934-AF6A-E17C11ED6B54}" type="presOf" srcId="{23992F53-E2AF-4264-A9D9-A15E78231D96}" destId="{ED232FE8-B3EB-4932-A17E-335BEE8DA4C8}" srcOrd="0" destOrd="0" presId="urn:microsoft.com/office/officeart/2005/8/layout/vProcess5"/>
    <dgm:cxn modelId="{B757C815-AA4D-4484-BDC5-5926E3E87948}" srcId="{076C928B-CA86-4F94-921C-CB8ED5ED45E3}" destId="{F769F05F-A5E0-4120-92BD-E7D82EB01795}" srcOrd="3" destOrd="0" parTransId="{3C2E3626-D9F9-4AD0-8162-1CC1E69A09ED}" sibTransId="{23992F53-E2AF-4264-A9D9-A15E78231D96}"/>
    <dgm:cxn modelId="{B25C86AE-86C3-4F6A-A00E-55C38242E652}" type="presOf" srcId="{1DA5FFBD-7B8A-425E-BBA6-30E19E4C5DC0}" destId="{30FB82A1-71CB-42A0-84A8-A9BDBB72000C}" srcOrd="0" destOrd="0" presId="urn:microsoft.com/office/officeart/2005/8/layout/vProcess5"/>
    <dgm:cxn modelId="{33F0497B-3FB4-4370-B5EF-A44029030465}" type="presOf" srcId="{F769F05F-A5E0-4120-92BD-E7D82EB01795}" destId="{13DCB1ED-00E4-4447-BC5A-E58E44751534}" srcOrd="0" destOrd="0" presId="urn:microsoft.com/office/officeart/2005/8/layout/vProcess5"/>
    <dgm:cxn modelId="{717C1F0D-4F1A-4628-A8A6-D92549842987}" type="presOf" srcId="{74EEF421-9200-4C5C-AFC5-B7121AB8FA47}" destId="{CF0E5F36-BA23-4762-96ED-6A7D2D338CD4}" srcOrd="1" destOrd="0" presId="urn:microsoft.com/office/officeart/2005/8/layout/vProcess5"/>
    <dgm:cxn modelId="{54605D97-131A-47E5-B74B-CBD55E6CE116}" type="presOf" srcId="{A435B74A-1BF5-4153-9A6F-927EBE0C8761}" destId="{C1F70C87-0DE4-4394-9CC2-7C8F584D5DC9}" srcOrd="0" destOrd="0" presId="urn:microsoft.com/office/officeart/2005/8/layout/vProcess5"/>
    <dgm:cxn modelId="{31FCAE8E-6EEA-4FCC-958F-2D5089443658}" type="presOf" srcId="{74EEF421-9200-4C5C-AFC5-B7121AB8FA47}" destId="{65C86420-42EC-49A7-B0B5-6FD734C62116}" srcOrd="0" destOrd="0" presId="urn:microsoft.com/office/officeart/2005/8/layout/vProcess5"/>
    <dgm:cxn modelId="{53530DFD-0112-4FB7-B9BA-E205D80B0C05}" srcId="{076C928B-CA86-4F94-921C-CB8ED5ED45E3}" destId="{74EEF421-9200-4C5C-AFC5-B7121AB8FA47}" srcOrd="0" destOrd="0" parTransId="{59E0B226-4E01-4115-A71C-7CA8E01BD8D7}" sibTransId="{B0DB7444-6780-4EE5-A498-8F78BF321825}"/>
    <dgm:cxn modelId="{0990911D-A5D3-4ACB-B1EC-B8BA2C27D01E}" type="presOf" srcId="{B0DB7444-6780-4EE5-A498-8F78BF321825}" destId="{E0A671E7-6753-49A9-861D-1627A95562D4}" srcOrd="0" destOrd="0" presId="urn:microsoft.com/office/officeart/2005/8/layout/vProcess5"/>
    <dgm:cxn modelId="{E0BCC483-CECE-47F9-9AEC-852620EC1DA1}" type="presOf" srcId="{A4BF81A0-5FFB-4A8E-9C20-5D87ADA60687}" destId="{D6568E67-6814-4C67-8717-0355E8A9856F}" srcOrd="0" destOrd="0" presId="urn:microsoft.com/office/officeart/2005/8/layout/vProcess5"/>
    <dgm:cxn modelId="{4778E5C3-4DFF-4AB2-B461-97D2BE964875}" type="presOf" srcId="{39639516-2EF0-41C1-A075-7D03BCC1C19B}" destId="{C97DC6A1-D5A4-43EC-8929-DC6972537A32}" srcOrd="0" destOrd="0" presId="urn:microsoft.com/office/officeart/2005/8/layout/vProcess5"/>
    <dgm:cxn modelId="{9BB5C62D-B670-4890-89E6-C452A4DF112F}" type="presOf" srcId="{076C928B-CA86-4F94-921C-CB8ED5ED45E3}" destId="{DFE35B27-6BD0-41A5-8F2B-6CF20B06EB13}" srcOrd="0" destOrd="0" presId="urn:microsoft.com/office/officeart/2005/8/layout/vProcess5"/>
    <dgm:cxn modelId="{8163F585-63F9-4299-80E7-CC9927FEE0E4}" type="presOf" srcId="{39639516-2EF0-41C1-A075-7D03BCC1C19B}" destId="{25CE5F17-1374-4330-995C-45E97ED32156}" srcOrd="1" destOrd="0" presId="urn:microsoft.com/office/officeart/2005/8/layout/vProcess5"/>
    <dgm:cxn modelId="{7643DF02-98AE-44A4-B050-0132E58C1D0C}" type="presOf" srcId="{F769F05F-A5E0-4120-92BD-E7D82EB01795}" destId="{1333683B-0951-4396-80F1-94DECFD46671}" srcOrd="1" destOrd="0" presId="urn:microsoft.com/office/officeart/2005/8/layout/vProcess5"/>
    <dgm:cxn modelId="{59128367-3A38-4C44-8B46-AC49D3327F2B}" type="presParOf" srcId="{DFE35B27-6BD0-41A5-8F2B-6CF20B06EB13}" destId="{939CE441-5A29-472A-BBFE-90297BF64BDE}" srcOrd="0" destOrd="0" presId="urn:microsoft.com/office/officeart/2005/8/layout/vProcess5"/>
    <dgm:cxn modelId="{58913AD9-1B9A-437B-A083-77206B7B529E}" type="presParOf" srcId="{DFE35B27-6BD0-41A5-8F2B-6CF20B06EB13}" destId="{65C86420-42EC-49A7-B0B5-6FD734C62116}" srcOrd="1" destOrd="0" presId="urn:microsoft.com/office/officeart/2005/8/layout/vProcess5"/>
    <dgm:cxn modelId="{04FE2AE2-8E1D-4E76-B48E-FD86A8F5EA61}" type="presParOf" srcId="{DFE35B27-6BD0-41A5-8F2B-6CF20B06EB13}" destId="{D6568E67-6814-4C67-8717-0355E8A9856F}" srcOrd="2" destOrd="0" presId="urn:microsoft.com/office/officeart/2005/8/layout/vProcess5"/>
    <dgm:cxn modelId="{98646A0A-6F99-4ABA-B403-0DA9FC1B26A5}" type="presParOf" srcId="{DFE35B27-6BD0-41A5-8F2B-6CF20B06EB13}" destId="{C97DC6A1-D5A4-43EC-8929-DC6972537A32}" srcOrd="3" destOrd="0" presId="urn:microsoft.com/office/officeart/2005/8/layout/vProcess5"/>
    <dgm:cxn modelId="{D430EF31-D583-4BD6-A592-1D580FC46805}" type="presParOf" srcId="{DFE35B27-6BD0-41A5-8F2B-6CF20B06EB13}" destId="{13DCB1ED-00E4-4447-BC5A-E58E44751534}" srcOrd="4" destOrd="0" presId="urn:microsoft.com/office/officeart/2005/8/layout/vProcess5"/>
    <dgm:cxn modelId="{F86E284C-92FC-4D42-A5D2-CB8E8F7B59C0}" type="presParOf" srcId="{DFE35B27-6BD0-41A5-8F2B-6CF20B06EB13}" destId="{30FB82A1-71CB-42A0-84A8-A9BDBB72000C}" srcOrd="5" destOrd="0" presId="urn:microsoft.com/office/officeart/2005/8/layout/vProcess5"/>
    <dgm:cxn modelId="{24AAF2AD-0BAE-4E09-9C44-1B6BC045E1F8}" type="presParOf" srcId="{DFE35B27-6BD0-41A5-8F2B-6CF20B06EB13}" destId="{E0A671E7-6753-49A9-861D-1627A95562D4}" srcOrd="6" destOrd="0" presId="urn:microsoft.com/office/officeart/2005/8/layout/vProcess5"/>
    <dgm:cxn modelId="{C5E1FEFF-3180-4868-B991-BEF3BB1117A2}" type="presParOf" srcId="{DFE35B27-6BD0-41A5-8F2B-6CF20B06EB13}" destId="{9CA01406-19AE-45BA-B31B-D38A47B9E852}" srcOrd="7" destOrd="0" presId="urn:microsoft.com/office/officeart/2005/8/layout/vProcess5"/>
    <dgm:cxn modelId="{F1EDF561-E61B-426E-9DC0-3B651585BD3D}" type="presParOf" srcId="{DFE35B27-6BD0-41A5-8F2B-6CF20B06EB13}" destId="{C1F70C87-0DE4-4394-9CC2-7C8F584D5DC9}" srcOrd="8" destOrd="0" presId="urn:microsoft.com/office/officeart/2005/8/layout/vProcess5"/>
    <dgm:cxn modelId="{AC0F1578-387C-4F99-A863-988C7931C6C9}" type="presParOf" srcId="{DFE35B27-6BD0-41A5-8F2B-6CF20B06EB13}" destId="{ED232FE8-B3EB-4932-A17E-335BEE8DA4C8}" srcOrd="9" destOrd="0" presId="urn:microsoft.com/office/officeart/2005/8/layout/vProcess5"/>
    <dgm:cxn modelId="{C03F372C-B899-4A76-806B-33B5FB246CDA}" type="presParOf" srcId="{DFE35B27-6BD0-41A5-8F2B-6CF20B06EB13}" destId="{CF0E5F36-BA23-4762-96ED-6A7D2D338CD4}" srcOrd="10" destOrd="0" presId="urn:microsoft.com/office/officeart/2005/8/layout/vProcess5"/>
    <dgm:cxn modelId="{5B1154F8-098A-4FBD-8FE7-5EB08A192504}" type="presParOf" srcId="{DFE35B27-6BD0-41A5-8F2B-6CF20B06EB13}" destId="{9FB654CF-F48F-4F7B-806A-F8D0E7865DA7}" srcOrd="11" destOrd="0" presId="urn:microsoft.com/office/officeart/2005/8/layout/vProcess5"/>
    <dgm:cxn modelId="{2B0600FE-5E4C-412F-9860-488B43878825}" type="presParOf" srcId="{DFE35B27-6BD0-41A5-8F2B-6CF20B06EB13}" destId="{25CE5F17-1374-4330-995C-45E97ED32156}" srcOrd="12" destOrd="0" presId="urn:microsoft.com/office/officeart/2005/8/layout/vProcess5"/>
    <dgm:cxn modelId="{5449C65B-6D8B-4E8C-BC6B-01719BCA2D29}" type="presParOf" srcId="{DFE35B27-6BD0-41A5-8F2B-6CF20B06EB13}" destId="{1333683B-0951-4396-80F1-94DECFD46671}" srcOrd="13" destOrd="0" presId="urn:microsoft.com/office/officeart/2005/8/layout/vProcess5"/>
    <dgm:cxn modelId="{742D4484-CBEF-4E61-AB5F-C63575531CC7}" type="presParOf" srcId="{DFE35B27-6BD0-41A5-8F2B-6CF20B06EB13}" destId="{BE9E9CBB-BC78-4E64-A052-B7406469A7E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6DC90-059B-443F-A500-50E99FC6CCA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D257F1-6B9C-4E03-818B-769F796DC6F9}">
      <dgm:prSet/>
      <dgm:spPr/>
      <dgm:t>
        <a:bodyPr/>
        <a:lstStyle/>
        <a:p>
          <a:r>
            <a:rPr lang="en-GB" dirty="0" smtClean="0"/>
            <a:t>Design</a:t>
          </a:r>
          <a:endParaRPr lang="en-GB" dirty="0"/>
        </a:p>
      </dgm:t>
    </dgm:pt>
    <dgm:pt modelId="{F3246AA8-CB11-4711-A7BA-68981E6CA605}" type="parTrans" cxnId="{22A5EC5E-8858-4959-AC86-97F2C3389DB5}">
      <dgm:prSet/>
      <dgm:spPr/>
      <dgm:t>
        <a:bodyPr/>
        <a:lstStyle/>
        <a:p>
          <a:endParaRPr lang="en-GB"/>
        </a:p>
      </dgm:t>
    </dgm:pt>
    <dgm:pt modelId="{30B7CCAD-D8F0-466E-B050-0C25408BB2EF}" type="sibTrans" cxnId="{22A5EC5E-8858-4959-AC86-97F2C3389DB5}">
      <dgm:prSet/>
      <dgm:spPr>
        <a:ln w="25400"/>
      </dgm:spPr>
      <dgm:t>
        <a:bodyPr/>
        <a:lstStyle/>
        <a:p>
          <a:endParaRPr lang="en-GB"/>
        </a:p>
      </dgm:t>
    </dgm:pt>
    <dgm:pt modelId="{D92F4790-7DB2-4ED3-AD84-DED2F6E3E094}">
      <dgm:prSet/>
      <dgm:spPr/>
      <dgm:t>
        <a:bodyPr/>
        <a:lstStyle/>
        <a:p>
          <a:r>
            <a:rPr lang="en-GB" smtClean="0"/>
            <a:t>Develop</a:t>
          </a:r>
          <a:endParaRPr lang="en-GB"/>
        </a:p>
      </dgm:t>
    </dgm:pt>
    <dgm:pt modelId="{65B9D2E9-10BB-4CFB-9128-8B57E6635AE8}" type="parTrans" cxnId="{C6A0D83B-7926-4902-B3D5-38CB24D4D7D6}">
      <dgm:prSet/>
      <dgm:spPr/>
      <dgm:t>
        <a:bodyPr/>
        <a:lstStyle/>
        <a:p>
          <a:endParaRPr lang="en-GB"/>
        </a:p>
      </dgm:t>
    </dgm:pt>
    <dgm:pt modelId="{DDAE92C4-388E-454A-A6FE-ACCC44A49B58}" type="sibTrans" cxnId="{C6A0D83B-7926-4902-B3D5-38CB24D4D7D6}">
      <dgm:prSet/>
      <dgm:spPr>
        <a:ln w="25400"/>
      </dgm:spPr>
      <dgm:t>
        <a:bodyPr/>
        <a:lstStyle/>
        <a:p>
          <a:endParaRPr lang="en-GB"/>
        </a:p>
      </dgm:t>
    </dgm:pt>
    <dgm:pt modelId="{9534CBBE-B76C-4DE1-B4D7-A197103ED029}">
      <dgm:prSet/>
      <dgm:spPr/>
      <dgm:t>
        <a:bodyPr/>
        <a:lstStyle/>
        <a:p>
          <a:r>
            <a:rPr lang="en-GB" smtClean="0"/>
            <a:t>Evaluate</a:t>
          </a:r>
          <a:endParaRPr lang="en-GB"/>
        </a:p>
      </dgm:t>
    </dgm:pt>
    <dgm:pt modelId="{9561BF3C-D97A-494A-9413-F18DD058A2F5}" type="parTrans" cxnId="{B258FF5C-744B-4007-AF8F-FB310E064D8D}">
      <dgm:prSet/>
      <dgm:spPr/>
      <dgm:t>
        <a:bodyPr/>
        <a:lstStyle/>
        <a:p>
          <a:endParaRPr lang="en-GB"/>
        </a:p>
      </dgm:t>
    </dgm:pt>
    <dgm:pt modelId="{23AB59B8-4C0D-4EC3-B460-D1DC99722E9D}" type="sibTrans" cxnId="{B258FF5C-744B-4007-AF8F-FB310E064D8D}">
      <dgm:prSet/>
      <dgm:spPr>
        <a:ln w="25400"/>
      </dgm:spPr>
      <dgm:t>
        <a:bodyPr/>
        <a:lstStyle/>
        <a:p>
          <a:endParaRPr lang="en-GB"/>
        </a:p>
      </dgm:t>
    </dgm:pt>
    <dgm:pt modelId="{1B0102BB-0E3D-4607-A071-A776A70EC56B}" type="pres">
      <dgm:prSet presAssocID="{6A66DC90-059B-443F-A500-50E99FC6CCA7}" presName="cycle" presStyleCnt="0">
        <dgm:presLayoutVars>
          <dgm:dir/>
          <dgm:resizeHandles val="exact"/>
        </dgm:presLayoutVars>
      </dgm:prSet>
      <dgm:spPr/>
    </dgm:pt>
    <dgm:pt modelId="{9BB4E3AE-6854-45FF-AC8C-445FC88B56A1}" type="pres">
      <dgm:prSet presAssocID="{03D257F1-6B9C-4E03-818B-769F796DC6F9}" presName="node" presStyleLbl="node1" presStyleIdx="0" presStyleCnt="3">
        <dgm:presLayoutVars>
          <dgm:bulletEnabled val="1"/>
        </dgm:presLayoutVars>
      </dgm:prSet>
      <dgm:spPr/>
    </dgm:pt>
    <dgm:pt modelId="{A7ECDDE6-2038-46E2-9FEC-3561AE88E3CE}" type="pres">
      <dgm:prSet presAssocID="{03D257F1-6B9C-4E03-818B-769F796DC6F9}" presName="spNode" presStyleCnt="0"/>
      <dgm:spPr/>
    </dgm:pt>
    <dgm:pt modelId="{458D7E13-C812-4CAF-886E-EF9000F2C9B8}" type="pres">
      <dgm:prSet presAssocID="{30B7CCAD-D8F0-466E-B050-0C25408BB2EF}" presName="sibTrans" presStyleLbl="sibTrans1D1" presStyleIdx="0" presStyleCnt="3"/>
      <dgm:spPr/>
    </dgm:pt>
    <dgm:pt modelId="{613FDE95-08C1-46DC-916B-001245446818}" type="pres">
      <dgm:prSet presAssocID="{D92F4790-7DB2-4ED3-AD84-DED2F6E3E094}" presName="node" presStyleLbl="node1" presStyleIdx="1" presStyleCnt="3">
        <dgm:presLayoutVars>
          <dgm:bulletEnabled val="1"/>
        </dgm:presLayoutVars>
      </dgm:prSet>
      <dgm:spPr/>
    </dgm:pt>
    <dgm:pt modelId="{5E238EA9-4928-43EB-8EF0-FE8E4DD3C5CD}" type="pres">
      <dgm:prSet presAssocID="{D92F4790-7DB2-4ED3-AD84-DED2F6E3E094}" presName="spNode" presStyleCnt="0"/>
      <dgm:spPr/>
    </dgm:pt>
    <dgm:pt modelId="{BC002B42-7D6A-4353-B501-333622A192F5}" type="pres">
      <dgm:prSet presAssocID="{DDAE92C4-388E-454A-A6FE-ACCC44A49B58}" presName="sibTrans" presStyleLbl="sibTrans1D1" presStyleIdx="1" presStyleCnt="3"/>
      <dgm:spPr/>
    </dgm:pt>
    <dgm:pt modelId="{D4725CA0-1669-48F9-9ECB-4E5E356CB6CD}" type="pres">
      <dgm:prSet presAssocID="{9534CBBE-B76C-4DE1-B4D7-A197103ED029}" presName="node" presStyleLbl="node1" presStyleIdx="2" presStyleCnt="3">
        <dgm:presLayoutVars>
          <dgm:bulletEnabled val="1"/>
        </dgm:presLayoutVars>
      </dgm:prSet>
      <dgm:spPr/>
    </dgm:pt>
    <dgm:pt modelId="{51D240BF-5C5E-43C8-AB68-076F95DDACAB}" type="pres">
      <dgm:prSet presAssocID="{9534CBBE-B76C-4DE1-B4D7-A197103ED029}" presName="spNode" presStyleCnt="0"/>
      <dgm:spPr/>
    </dgm:pt>
    <dgm:pt modelId="{850C4962-04A1-4B2C-B11B-54FC5434A5E2}" type="pres">
      <dgm:prSet presAssocID="{23AB59B8-4C0D-4EC3-B460-D1DC99722E9D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9B7D84CF-5A3A-4256-98D1-CBB080BC2A90}" type="presOf" srcId="{03D257F1-6B9C-4E03-818B-769F796DC6F9}" destId="{9BB4E3AE-6854-45FF-AC8C-445FC88B56A1}" srcOrd="0" destOrd="0" presId="urn:microsoft.com/office/officeart/2005/8/layout/cycle5"/>
    <dgm:cxn modelId="{03AB5353-D8F8-46F5-95BA-EE9FC050AF22}" type="presOf" srcId="{23AB59B8-4C0D-4EC3-B460-D1DC99722E9D}" destId="{850C4962-04A1-4B2C-B11B-54FC5434A5E2}" srcOrd="0" destOrd="0" presId="urn:microsoft.com/office/officeart/2005/8/layout/cycle5"/>
    <dgm:cxn modelId="{85012B39-381D-46BB-BB8D-786738B7DBDC}" type="presOf" srcId="{6A66DC90-059B-443F-A500-50E99FC6CCA7}" destId="{1B0102BB-0E3D-4607-A071-A776A70EC56B}" srcOrd="0" destOrd="0" presId="urn:microsoft.com/office/officeart/2005/8/layout/cycle5"/>
    <dgm:cxn modelId="{22A5EC5E-8858-4959-AC86-97F2C3389DB5}" srcId="{6A66DC90-059B-443F-A500-50E99FC6CCA7}" destId="{03D257F1-6B9C-4E03-818B-769F796DC6F9}" srcOrd="0" destOrd="0" parTransId="{F3246AA8-CB11-4711-A7BA-68981E6CA605}" sibTransId="{30B7CCAD-D8F0-466E-B050-0C25408BB2EF}"/>
    <dgm:cxn modelId="{C6A0D83B-7926-4902-B3D5-38CB24D4D7D6}" srcId="{6A66DC90-059B-443F-A500-50E99FC6CCA7}" destId="{D92F4790-7DB2-4ED3-AD84-DED2F6E3E094}" srcOrd="1" destOrd="0" parTransId="{65B9D2E9-10BB-4CFB-9128-8B57E6635AE8}" sibTransId="{DDAE92C4-388E-454A-A6FE-ACCC44A49B58}"/>
    <dgm:cxn modelId="{168C5098-189A-4820-9358-E6A5CD8CE211}" type="presOf" srcId="{30B7CCAD-D8F0-466E-B050-0C25408BB2EF}" destId="{458D7E13-C812-4CAF-886E-EF9000F2C9B8}" srcOrd="0" destOrd="0" presId="urn:microsoft.com/office/officeart/2005/8/layout/cycle5"/>
    <dgm:cxn modelId="{C77C9EF8-2137-4502-B2DC-3B63059D8FB9}" type="presOf" srcId="{DDAE92C4-388E-454A-A6FE-ACCC44A49B58}" destId="{BC002B42-7D6A-4353-B501-333622A192F5}" srcOrd="0" destOrd="0" presId="urn:microsoft.com/office/officeart/2005/8/layout/cycle5"/>
    <dgm:cxn modelId="{B258FF5C-744B-4007-AF8F-FB310E064D8D}" srcId="{6A66DC90-059B-443F-A500-50E99FC6CCA7}" destId="{9534CBBE-B76C-4DE1-B4D7-A197103ED029}" srcOrd="2" destOrd="0" parTransId="{9561BF3C-D97A-494A-9413-F18DD058A2F5}" sibTransId="{23AB59B8-4C0D-4EC3-B460-D1DC99722E9D}"/>
    <dgm:cxn modelId="{F724A9DF-A6EB-422F-8504-28C2ABA7EF41}" type="presOf" srcId="{D92F4790-7DB2-4ED3-AD84-DED2F6E3E094}" destId="{613FDE95-08C1-46DC-916B-001245446818}" srcOrd="0" destOrd="0" presId="urn:microsoft.com/office/officeart/2005/8/layout/cycle5"/>
    <dgm:cxn modelId="{EC9143C3-BA63-44F5-9B7B-020BC77C0586}" type="presOf" srcId="{9534CBBE-B76C-4DE1-B4D7-A197103ED029}" destId="{D4725CA0-1669-48F9-9ECB-4E5E356CB6CD}" srcOrd="0" destOrd="0" presId="urn:microsoft.com/office/officeart/2005/8/layout/cycle5"/>
    <dgm:cxn modelId="{4231AE2C-104D-4678-B0D8-781483476D82}" type="presParOf" srcId="{1B0102BB-0E3D-4607-A071-A776A70EC56B}" destId="{9BB4E3AE-6854-45FF-AC8C-445FC88B56A1}" srcOrd="0" destOrd="0" presId="urn:microsoft.com/office/officeart/2005/8/layout/cycle5"/>
    <dgm:cxn modelId="{732A30E0-AB0F-4308-B61A-FE91B5954200}" type="presParOf" srcId="{1B0102BB-0E3D-4607-A071-A776A70EC56B}" destId="{A7ECDDE6-2038-46E2-9FEC-3561AE88E3CE}" srcOrd="1" destOrd="0" presId="urn:microsoft.com/office/officeart/2005/8/layout/cycle5"/>
    <dgm:cxn modelId="{FE625A05-6E52-429B-8C1D-AE219961579D}" type="presParOf" srcId="{1B0102BB-0E3D-4607-A071-A776A70EC56B}" destId="{458D7E13-C812-4CAF-886E-EF9000F2C9B8}" srcOrd="2" destOrd="0" presId="urn:microsoft.com/office/officeart/2005/8/layout/cycle5"/>
    <dgm:cxn modelId="{312F10CD-66A9-4AE4-BB80-63090274F995}" type="presParOf" srcId="{1B0102BB-0E3D-4607-A071-A776A70EC56B}" destId="{613FDE95-08C1-46DC-916B-001245446818}" srcOrd="3" destOrd="0" presId="urn:microsoft.com/office/officeart/2005/8/layout/cycle5"/>
    <dgm:cxn modelId="{8E1149B3-D741-4095-81A6-2DBF1ED33530}" type="presParOf" srcId="{1B0102BB-0E3D-4607-A071-A776A70EC56B}" destId="{5E238EA9-4928-43EB-8EF0-FE8E4DD3C5CD}" srcOrd="4" destOrd="0" presId="urn:microsoft.com/office/officeart/2005/8/layout/cycle5"/>
    <dgm:cxn modelId="{94AEADF7-DA68-4663-B077-758B68C7CED0}" type="presParOf" srcId="{1B0102BB-0E3D-4607-A071-A776A70EC56B}" destId="{BC002B42-7D6A-4353-B501-333622A192F5}" srcOrd="5" destOrd="0" presId="urn:microsoft.com/office/officeart/2005/8/layout/cycle5"/>
    <dgm:cxn modelId="{B6DDE21A-E26D-4EC8-BB10-8254EF1FFBAF}" type="presParOf" srcId="{1B0102BB-0E3D-4607-A071-A776A70EC56B}" destId="{D4725CA0-1669-48F9-9ECB-4E5E356CB6CD}" srcOrd="6" destOrd="0" presId="urn:microsoft.com/office/officeart/2005/8/layout/cycle5"/>
    <dgm:cxn modelId="{BE2E39E7-57A8-4759-B251-C14FC1B5BFAC}" type="presParOf" srcId="{1B0102BB-0E3D-4607-A071-A776A70EC56B}" destId="{51D240BF-5C5E-43C8-AB68-076F95DDACAB}" srcOrd="7" destOrd="0" presId="urn:microsoft.com/office/officeart/2005/8/layout/cycle5"/>
    <dgm:cxn modelId="{81AF030F-4766-4D1B-B382-5304600F5EB5}" type="presParOf" srcId="{1B0102BB-0E3D-4607-A071-A776A70EC56B}" destId="{850C4962-04A1-4B2C-B11B-54FC5434A5E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A8AEE-32CA-499B-943B-E38D703144F1}">
      <dsp:nvSpPr>
        <dsp:cNvPr id="0" name=""/>
        <dsp:cNvSpPr/>
      </dsp:nvSpPr>
      <dsp:spPr>
        <a:xfrm>
          <a:off x="3338252" y="1252"/>
          <a:ext cx="1553095" cy="15530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Analysis Stage</a:t>
          </a:r>
          <a:endParaRPr lang="en-GB" sz="1600" b="1" kern="1200" dirty="0"/>
        </a:p>
      </dsp:txBody>
      <dsp:txXfrm>
        <a:off x="3565697" y="228697"/>
        <a:ext cx="1098205" cy="1098205"/>
      </dsp:txXfrm>
    </dsp:sp>
    <dsp:sp modelId="{6DA509CA-1C4A-4CF0-BD87-F270F2736351}">
      <dsp:nvSpPr>
        <dsp:cNvPr id="0" name=""/>
        <dsp:cNvSpPr/>
      </dsp:nvSpPr>
      <dsp:spPr>
        <a:xfrm rot="2160000">
          <a:off x="4842002" y="1193647"/>
          <a:ext cx="411781" cy="524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853798" y="1262175"/>
        <a:ext cx="288247" cy="314501"/>
      </dsp:txXfrm>
    </dsp:sp>
    <dsp:sp modelId="{642D4941-2415-44A0-B7BA-59CD158510F4}">
      <dsp:nvSpPr>
        <dsp:cNvPr id="0" name=""/>
        <dsp:cNvSpPr/>
      </dsp:nvSpPr>
      <dsp:spPr>
        <a:xfrm>
          <a:off x="5223294" y="1370816"/>
          <a:ext cx="1553095" cy="1553095"/>
        </a:xfrm>
        <a:prstGeom prst="ellipse">
          <a:avLst/>
        </a:prstGeom>
        <a:solidFill>
          <a:schemeClr val="accent3">
            <a:hueOff val="-2301307"/>
            <a:satOff val="-9459"/>
            <a:lumOff val="3039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Design Stage</a:t>
          </a:r>
          <a:endParaRPr lang="en-GB" sz="1600" b="1" kern="1200" dirty="0"/>
        </a:p>
      </dsp:txBody>
      <dsp:txXfrm>
        <a:off x="5450739" y="1598261"/>
        <a:ext cx="1098205" cy="1098205"/>
      </dsp:txXfrm>
    </dsp:sp>
    <dsp:sp modelId="{0140C0E2-6FBC-4AC5-892D-1AEAAC198F49}">
      <dsp:nvSpPr>
        <dsp:cNvPr id="0" name=""/>
        <dsp:cNvSpPr/>
      </dsp:nvSpPr>
      <dsp:spPr>
        <a:xfrm rot="6480000">
          <a:off x="5437542" y="2982196"/>
          <a:ext cx="411781" cy="524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301307"/>
            <a:satOff val="-9459"/>
            <a:lumOff val="3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5518396" y="3028286"/>
        <a:ext cx="288247" cy="314501"/>
      </dsp:txXfrm>
    </dsp:sp>
    <dsp:sp modelId="{273D9C09-5ADF-445C-80FA-EDFE734B4602}">
      <dsp:nvSpPr>
        <dsp:cNvPr id="0" name=""/>
        <dsp:cNvSpPr/>
      </dsp:nvSpPr>
      <dsp:spPr>
        <a:xfrm>
          <a:off x="4503272" y="3586817"/>
          <a:ext cx="1553095" cy="1553095"/>
        </a:xfrm>
        <a:prstGeom prst="ellipse">
          <a:avLst/>
        </a:prstGeom>
        <a:solidFill>
          <a:schemeClr val="accent3">
            <a:hueOff val="-4602614"/>
            <a:satOff val="-18918"/>
            <a:lumOff val="6078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Implementation Stage</a:t>
          </a:r>
          <a:endParaRPr lang="en-GB" sz="1200" b="1" kern="1200" dirty="0"/>
        </a:p>
      </dsp:txBody>
      <dsp:txXfrm>
        <a:off x="4730717" y="3814262"/>
        <a:ext cx="1098205" cy="1098205"/>
      </dsp:txXfrm>
    </dsp:sp>
    <dsp:sp modelId="{257CC2F5-74E4-450B-89F3-C1781BC94C08}">
      <dsp:nvSpPr>
        <dsp:cNvPr id="0" name=""/>
        <dsp:cNvSpPr/>
      </dsp:nvSpPr>
      <dsp:spPr>
        <a:xfrm rot="10800000">
          <a:off x="3920563" y="4101280"/>
          <a:ext cx="411781" cy="524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602614"/>
            <a:satOff val="-18918"/>
            <a:lumOff val="6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4044097" y="4206114"/>
        <a:ext cx="288247" cy="314501"/>
      </dsp:txXfrm>
    </dsp:sp>
    <dsp:sp modelId="{BC739413-9993-498C-9C55-3DEF27BC78FC}">
      <dsp:nvSpPr>
        <dsp:cNvPr id="0" name=""/>
        <dsp:cNvSpPr/>
      </dsp:nvSpPr>
      <dsp:spPr>
        <a:xfrm>
          <a:off x="2173231" y="3586817"/>
          <a:ext cx="1553095" cy="1553095"/>
        </a:xfrm>
        <a:prstGeom prst="ellipse">
          <a:avLst/>
        </a:prstGeom>
        <a:solidFill>
          <a:schemeClr val="accent3">
            <a:hueOff val="-6903920"/>
            <a:satOff val="-28377"/>
            <a:lumOff val="9117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Testing Stage</a:t>
          </a:r>
          <a:endParaRPr lang="en-GB" sz="1400" b="1" kern="1200" dirty="0"/>
        </a:p>
      </dsp:txBody>
      <dsp:txXfrm>
        <a:off x="2400676" y="3814262"/>
        <a:ext cx="1098205" cy="1098205"/>
      </dsp:txXfrm>
    </dsp:sp>
    <dsp:sp modelId="{B2334A90-B20C-4B3F-997E-9160E7207E65}">
      <dsp:nvSpPr>
        <dsp:cNvPr id="0" name=""/>
        <dsp:cNvSpPr/>
      </dsp:nvSpPr>
      <dsp:spPr>
        <a:xfrm rot="15120000">
          <a:off x="2387479" y="3004363"/>
          <a:ext cx="411781" cy="524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903920"/>
            <a:satOff val="-28377"/>
            <a:lumOff val="91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468333" y="3167941"/>
        <a:ext cx="288247" cy="314501"/>
      </dsp:txXfrm>
    </dsp:sp>
    <dsp:sp modelId="{EAED2772-08CB-449C-B44A-BC555E378325}">
      <dsp:nvSpPr>
        <dsp:cNvPr id="0" name=""/>
        <dsp:cNvSpPr/>
      </dsp:nvSpPr>
      <dsp:spPr>
        <a:xfrm>
          <a:off x="1453209" y="1370816"/>
          <a:ext cx="1553095" cy="1553095"/>
        </a:xfrm>
        <a:prstGeom prst="ellipse">
          <a:avLst/>
        </a:prstGeom>
        <a:solidFill>
          <a:schemeClr val="accent3">
            <a:hueOff val="-9205227"/>
            <a:satOff val="-37836"/>
            <a:lumOff val="12156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Maintenance Stage</a:t>
          </a:r>
          <a:endParaRPr lang="en-GB" sz="1400" b="1" kern="1200" dirty="0"/>
        </a:p>
      </dsp:txBody>
      <dsp:txXfrm>
        <a:off x="1680654" y="1598261"/>
        <a:ext cx="1098205" cy="1098205"/>
      </dsp:txXfrm>
    </dsp:sp>
    <dsp:sp modelId="{9B531C4F-CF1E-4FA9-9897-D6B209DD5636}">
      <dsp:nvSpPr>
        <dsp:cNvPr id="0" name=""/>
        <dsp:cNvSpPr/>
      </dsp:nvSpPr>
      <dsp:spPr>
        <a:xfrm rot="19440000">
          <a:off x="2956959" y="1207347"/>
          <a:ext cx="411781" cy="5241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9205227"/>
            <a:satOff val="-37836"/>
            <a:lumOff val="1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968755" y="1348487"/>
        <a:ext cx="288247" cy="314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86420-42EC-49A7-B0B5-6FD734C62116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Requirements</a:t>
          </a:r>
          <a:endParaRPr lang="en-GB" sz="3500" kern="1200"/>
        </a:p>
      </dsp:txBody>
      <dsp:txXfrm>
        <a:off x="23861" y="23861"/>
        <a:ext cx="5362379" cy="766951"/>
      </dsp:txXfrm>
    </dsp:sp>
    <dsp:sp modelId="{D6568E67-6814-4C67-8717-0355E8A9856F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Design</a:t>
          </a:r>
          <a:endParaRPr lang="en-GB" sz="3500" kern="1200"/>
        </a:p>
      </dsp:txBody>
      <dsp:txXfrm>
        <a:off x="497063" y="951683"/>
        <a:ext cx="5286330" cy="766951"/>
      </dsp:txXfrm>
    </dsp:sp>
    <dsp:sp modelId="{C97DC6A1-D5A4-43EC-8929-DC6972537A32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Implementation</a:t>
          </a:r>
          <a:endParaRPr lang="en-GB" sz="3500" kern="1200"/>
        </a:p>
      </dsp:txBody>
      <dsp:txXfrm>
        <a:off x="970265" y="1879505"/>
        <a:ext cx="5286330" cy="766951"/>
      </dsp:txXfrm>
    </dsp:sp>
    <dsp:sp modelId="{13DCB1ED-00E4-4447-BC5A-E58E44751534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Testing</a:t>
          </a:r>
          <a:endParaRPr lang="en-GB" sz="3500" kern="1200"/>
        </a:p>
      </dsp:txBody>
      <dsp:txXfrm>
        <a:off x="1443466" y="2807328"/>
        <a:ext cx="5286330" cy="766951"/>
      </dsp:txXfrm>
    </dsp:sp>
    <dsp:sp modelId="{30FB82A1-71CB-42A0-84A8-A9BDBB72000C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Maintenance</a:t>
          </a:r>
          <a:endParaRPr lang="en-GB" sz="3500" kern="1200"/>
        </a:p>
      </dsp:txBody>
      <dsp:txXfrm>
        <a:off x="1916669" y="3735150"/>
        <a:ext cx="5286330" cy="766951"/>
      </dsp:txXfrm>
    </dsp:sp>
    <dsp:sp modelId="{E0A671E7-6753-49A9-861D-1627A95562D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5926400" y="595164"/>
        <a:ext cx="291245" cy="398477"/>
      </dsp:txXfrm>
    </dsp:sp>
    <dsp:sp modelId="{9CA01406-19AE-45BA-B31B-D38A47B9E852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6399602" y="1522986"/>
        <a:ext cx="291245" cy="398477"/>
      </dsp:txXfrm>
    </dsp:sp>
    <dsp:sp modelId="{C1F70C87-0DE4-4394-9CC2-7C8F584D5DC9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6872804" y="2437231"/>
        <a:ext cx="291245" cy="398477"/>
      </dsp:txXfrm>
    </dsp:sp>
    <dsp:sp modelId="{ED232FE8-B3EB-4932-A17E-335BEE8DA4C8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7346006" y="3374105"/>
        <a:ext cx="291245" cy="398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4E3AE-6854-45FF-AC8C-445FC88B56A1}">
      <dsp:nvSpPr>
        <dsp:cNvPr id="0" name=""/>
        <dsp:cNvSpPr/>
      </dsp:nvSpPr>
      <dsp:spPr>
        <a:xfrm>
          <a:off x="2748922" y="294"/>
          <a:ext cx="1929322" cy="1254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Design</a:t>
          </a:r>
          <a:endParaRPr lang="en-GB" sz="3300" kern="1200" dirty="0"/>
        </a:p>
      </dsp:txBody>
      <dsp:txXfrm>
        <a:off x="2810140" y="61512"/>
        <a:ext cx="1806886" cy="1131623"/>
      </dsp:txXfrm>
    </dsp:sp>
    <dsp:sp modelId="{458D7E13-C812-4CAF-886E-EF9000F2C9B8}">
      <dsp:nvSpPr>
        <dsp:cNvPr id="0" name=""/>
        <dsp:cNvSpPr/>
      </dsp:nvSpPr>
      <dsp:spPr>
        <a:xfrm>
          <a:off x="2040621" y="627324"/>
          <a:ext cx="3345924" cy="3345924"/>
        </a:xfrm>
        <a:custGeom>
          <a:avLst/>
          <a:gdLst/>
          <a:ahLst/>
          <a:cxnLst/>
          <a:rect l="0" t="0" r="0" b="0"/>
          <a:pathLst>
            <a:path>
              <a:moveTo>
                <a:pt x="2896754" y="532288"/>
              </a:moveTo>
              <a:arcTo wR="1672962" hR="1672962" stAng="19020798" swAng="2302720"/>
            </a:path>
          </a:pathLst>
        </a:custGeom>
        <a:noFill/>
        <a:ln w="25400" cap="rnd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FDE95-08C1-46DC-916B-001245446818}">
      <dsp:nvSpPr>
        <dsp:cNvPr id="0" name=""/>
        <dsp:cNvSpPr/>
      </dsp:nvSpPr>
      <dsp:spPr>
        <a:xfrm>
          <a:off x="4197750" y="2509737"/>
          <a:ext cx="1929322" cy="1254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smtClean="0"/>
            <a:t>Develop</a:t>
          </a:r>
          <a:endParaRPr lang="en-GB" sz="3300" kern="1200"/>
        </a:p>
      </dsp:txBody>
      <dsp:txXfrm>
        <a:off x="4258968" y="2570955"/>
        <a:ext cx="1806886" cy="1131623"/>
      </dsp:txXfrm>
    </dsp:sp>
    <dsp:sp modelId="{BC002B42-7D6A-4353-B501-333622A192F5}">
      <dsp:nvSpPr>
        <dsp:cNvPr id="0" name=""/>
        <dsp:cNvSpPr/>
      </dsp:nvSpPr>
      <dsp:spPr>
        <a:xfrm>
          <a:off x="2040621" y="627324"/>
          <a:ext cx="3345924" cy="3345924"/>
        </a:xfrm>
        <a:custGeom>
          <a:avLst/>
          <a:gdLst/>
          <a:ahLst/>
          <a:cxnLst/>
          <a:rect l="0" t="0" r="0" b="0"/>
          <a:pathLst>
            <a:path>
              <a:moveTo>
                <a:pt x="2186462" y="3265168"/>
              </a:moveTo>
              <a:arcTo wR="1672962" hR="1672962" stAng="4327502" swAng="2144995"/>
            </a:path>
          </a:pathLst>
        </a:custGeom>
        <a:noFill/>
        <a:ln w="25400" cap="rnd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25CA0-1669-48F9-9ECB-4E5E356CB6CD}">
      <dsp:nvSpPr>
        <dsp:cNvPr id="0" name=""/>
        <dsp:cNvSpPr/>
      </dsp:nvSpPr>
      <dsp:spPr>
        <a:xfrm>
          <a:off x="1300094" y="2509737"/>
          <a:ext cx="1929322" cy="1254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smtClean="0"/>
            <a:t>Evaluate</a:t>
          </a:r>
          <a:endParaRPr lang="en-GB" sz="3300" kern="1200"/>
        </a:p>
      </dsp:txBody>
      <dsp:txXfrm>
        <a:off x="1361312" y="2570955"/>
        <a:ext cx="1806886" cy="1131623"/>
      </dsp:txXfrm>
    </dsp:sp>
    <dsp:sp modelId="{850C4962-04A1-4B2C-B11B-54FC5434A5E2}">
      <dsp:nvSpPr>
        <dsp:cNvPr id="0" name=""/>
        <dsp:cNvSpPr/>
      </dsp:nvSpPr>
      <dsp:spPr>
        <a:xfrm>
          <a:off x="2040621" y="627324"/>
          <a:ext cx="3345924" cy="3345924"/>
        </a:xfrm>
        <a:custGeom>
          <a:avLst/>
          <a:gdLst/>
          <a:ahLst/>
          <a:cxnLst/>
          <a:rect l="0" t="0" r="0" b="0"/>
          <a:pathLst>
            <a:path>
              <a:moveTo>
                <a:pt x="5407" y="1538558"/>
              </a:moveTo>
              <a:arcTo wR="1672962" hR="1672962" stAng="11076482" swAng="2302720"/>
            </a:path>
          </a:pathLst>
        </a:custGeom>
        <a:noFill/>
        <a:ln w="25400" cap="rnd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EAACD-D013-4DE7-A357-EF049A8EA3BD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AFBE-5079-40BD-9373-9044D08A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9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2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3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6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E6F1B75-46AC-4E33-97D9-69382782B438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GB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</a:t>
            </a:r>
            <a:r>
              <a:rPr lang="en-GB" dirty="0" smtClean="0"/>
              <a:t>51 </a:t>
            </a:r>
            <a:r>
              <a:rPr lang="en-GB" dirty="0" smtClean="0"/>
              <a:t>– Software Design </a:t>
            </a:r>
            <a:r>
              <a:rPr lang="en-GB" dirty="0" smtClean="0"/>
              <a:t>Fundamentals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9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eventuality is tested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64904"/>
            <a:ext cx="667901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41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Black 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care how it works as long as we get the desired result</a:t>
            </a:r>
          </a:p>
          <a:p>
            <a:r>
              <a:rPr lang="en-GB" dirty="0" smtClean="0"/>
              <a:t>Similar to microwave oven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69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</a:t>
            </a:r>
            <a:r>
              <a:rPr lang="en-GB" dirty="0" smtClean="0"/>
              <a:t>(Continued)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77222"/>
              </p:ext>
            </p:extLst>
          </p:nvPr>
        </p:nvGraphicFramePr>
        <p:xfrm>
          <a:off x="1419374" y="4797152"/>
          <a:ext cx="37129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241"/>
                <a:gridCol w="928241"/>
                <a:gridCol w="928241"/>
                <a:gridCol w="92824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5576" y="1700808"/>
            <a:ext cx="3744416" cy="48245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Black Box testing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Does it meet the list of its functional requirements?</a:t>
            </a:r>
          </a:p>
          <a:p>
            <a:pPr algn="ctr"/>
            <a:r>
              <a:rPr lang="en-GB" dirty="0" smtClean="0"/>
              <a:t>Does it do what it is supposed to do?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e.g.  Area = height * width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99992" y="1700808"/>
            <a:ext cx="381642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White Box Testing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Examines the performance of the code AFTER the functionality is working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Is there a better way to do the task?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Does it allow for flexibility?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Is it robust?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Is the use of language clear for the end user?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Is the solution displayed in a logical order?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5949280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 Boundaries should be tested thoroughly….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75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Includes Documentation</a:t>
            </a:r>
          </a:p>
          <a:p>
            <a:r>
              <a:rPr lang="en-GB" dirty="0"/>
              <a:t>There are three types of documentation</a:t>
            </a:r>
          </a:p>
          <a:p>
            <a:pPr lvl="1"/>
            <a:r>
              <a:rPr lang="en-GB" dirty="0"/>
              <a:t>Internal documentation</a:t>
            </a:r>
          </a:p>
          <a:p>
            <a:pPr lvl="1"/>
            <a:r>
              <a:rPr lang="en-GB" dirty="0"/>
              <a:t>Technical documentation</a:t>
            </a:r>
          </a:p>
          <a:p>
            <a:pPr lvl="1"/>
            <a:r>
              <a:rPr lang="en-GB" dirty="0"/>
              <a:t>User documentation</a:t>
            </a:r>
          </a:p>
          <a:p>
            <a:r>
              <a:rPr lang="en-GB" dirty="0" smtClean="0"/>
              <a:t>Review and maintain</a:t>
            </a:r>
          </a:p>
          <a:p>
            <a:pPr lvl="1"/>
            <a:r>
              <a:rPr lang="en-GB" dirty="0"/>
              <a:t>Reviewing is reflective by comparing this to the original stakeholder requirements – does it do what you want it to do, how well does it work?</a:t>
            </a:r>
          </a:p>
          <a:p>
            <a:pPr lvl="1"/>
            <a:r>
              <a:rPr lang="en-GB" dirty="0"/>
              <a:t>Maintenance is ongoing, fixing minor errors as they occur and making small adjustments as you feel they are necessary, adding extra features and extra functionality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64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Waterfall</a:t>
            </a:r>
          </a:p>
          <a:p>
            <a:r>
              <a:rPr lang="en-GB" dirty="0" smtClean="0"/>
              <a:t>Spiral</a:t>
            </a:r>
          </a:p>
          <a:p>
            <a:r>
              <a:rPr lang="en-GB" dirty="0" smtClean="0"/>
              <a:t>Agile</a:t>
            </a:r>
          </a:p>
          <a:p>
            <a:r>
              <a:rPr lang="en-GB" dirty="0" smtClean="0"/>
              <a:t>RAD</a:t>
            </a:r>
          </a:p>
          <a:p>
            <a:r>
              <a:rPr lang="en-GB" dirty="0" smtClean="0"/>
              <a:t>CASE 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4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292856"/>
              </p:ext>
            </p:extLst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141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Spiral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256584" cy="4388379"/>
          </a:xfrm>
        </p:spPr>
      </p:pic>
      <p:sp>
        <p:nvSpPr>
          <p:cNvPr id="5" name="TextBox 4"/>
          <p:cNvSpPr txBox="1"/>
          <p:nvPr/>
        </p:nvSpPr>
        <p:spPr>
          <a:xfrm>
            <a:off x="899592" y="602128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Used for large projects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224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Agile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20597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286604"/>
              </p:ext>
            </p:extLst>
          </p:nvPr>
        </p:nvGraphicFramePr>
        <p:xfrm>
          <a:off x="107504" y="1603943"/>
          <a:ext cx="7427168" cy="420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23528" y="1603943"/>
            <a:ext cx="1584176" cy="1032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Specify</a:t>
            </a:r>
            <a:endParaRPr lang="en-GB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7020272" y="4221088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Implement</a:t>
            </a:r>
            <a:endParaRPr lang="en-GB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1720" y="2120427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300192" y="4823490"/>
            <a:ext cx="5760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005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 Aided Software Engineering</a:t>
            </a:r>
          </a:p>
          <a:p>
            <a:r>
              <a:rPr lang="en-GB" dirty="0"/>
              <a:t>CASE tools are used for developing high-quality, defect-free, and maintainable software</a:t>
            </a:r>
            <a:endParaRPr lang="en-GB" dirty="0" smtClean="0"/>
          </a:p>
          <a:p>
            <a:pPr lvl="1"/>
            <a:r>
              <a:rPr lang="en-GB" dirty="0" smtClean="0"/>
              <a:t>Rational Rose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7" y="3315290"/>
            <a:ext cx="7056784" cy="339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1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After Successfully Completing This Unit You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</a:t>
            </a:r>
            <a:r>
              <a:rPr lang="en-GB" dirty="0"/>
              <a:t>the principles of software design</a:t>
            </a:r>
          </a:p>
          <a:p>
            <a:r>
              <a:rPr lang="en-GB" dirty="0" smtClean="0"/>
              <a:t>Apply the techniques of software designs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9554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" r="3092"/>
          <a:stretch>
            <a:fillRect/>
          </a:stretch>
        </p:blipFill>
        <p:spPr>
          <a:xfrm>
            <a:off x="755576" y="404664"/>
            <a:ext cx="7488832" cy="5986908"/>
          </a:xfrm>
        </p:spPr>
      </p:pic>
    </p:spTree>
    <p:extLst>
      <p:ext uri="{BB962C8B-B14F-4D97-AF65-F5344CB8AC3E}">
        <p14:creationId xmlns:p14="http://schemas.microsoft.com/office/powerpoint/2010/main" val="64756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Software Development Life Cycle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066799"/>
              </p:ext>
            </p:extLst>
          </p:nvPr>
        </p:nvGraphicFramePr>
        <p:xfrm>
          <a:off x="457200" y="1600202"/>
          <a:ext cx="8229600" cy="514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05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SDLC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of a program forms part of a natural lifecycle.  New solutions are designed due to:</a:t>
            </a:r>
          </a:p>
          <a:p>
            <a:pPr lvl="1"/>
            <a:r>
              <a:rPr lang="en-GB" dirty="0"/>
              <a:t>A system failing</a:t>
            </a:r>
          </a:p>
          <a:p>
            <a:pPr lvl="1"/>
            <a:r>
              <a:rPr lang="en-GB" dirty="0"/>
              <a:t>Users needs change over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92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Analyse the existing system</a:t>
            </a:r>
          </a:p>
          <a:p>
            <a:r>
              <a:rPr lang="en-GB" dirty="0"/>
              <a:t>Determine the scope of the </a:t>
            </a:r>
            <a:r>
              <a:rPr lang="en-GB" dirty="0" smtClean="0"/>
              <a:t>problem</a:t>
            </a:r>
          </a:p>
          <a:p>
            <a:pPr lvl="1"/>
            <a:r>
              <a:rPr lang="en-GB" dirty="0"/>
              <a:t>What are the boundaries of the problem? (Scope).  It is important to note what is and also what is not covered by the program, and who is affected by </a:t>
            </a:r>
            <a:r>
              <a:rPr lang="en-GB" dirty="0" smtClean="0"/>
              <a:t>it</a:t>
            </a:r>
            <a:endParaRPr lang="en-GB" dirty="0"/>
          </a:p>
          <a:p>
            <a:pPr lvl="1"/>
            <a:r>
              <a:rPr lang="en-GB" dirty="0"/>
              <a:t>Understanding all of these elements combined help understand the nature of the </a:t>
            </a:r>
            <a:r>
              <a:rPr lang="en-GB" dirty="0" smtClean="0"/>
              <a:t>program</a:t>
            </a:r>
          </a:p>
          <a:p>
            <a:r>
              <a:rPr lang="en-GB" dirty="0" smtClean="0"/>
              <a:t>Gather requirements</a:t>
            </a:r>
          </a:p>
          <a:p>
            <a:pPr lvl="1"/>
            <a:r>
              <a:rPr lang="en-GB" dirty="0"/>
              <a:t>What is wanted from the program off your stakeholders, so that it can specify what the program is going to do (looking at the </a:t>
            </a:r>
            <a:r>
              <a:rPr lang="en-GB" dirty="0" smtClean="0"/>
              <a:t>functional </a:t>
            </a:r>
            <a:r>
              <a:rPr lang="en-GB" dirty="0"/>
              <a:t>requirements)</a:t>
            </a:r>
          </a:p>
          <a:p>
            <a:pPr lvl="1"/>
            <a:r>
              <a:rPr lang="en-GB" dirty="0"/>
              <a:t>A high number of commercial solutions fail because not enough research is done in this </a:t>
            </a:r>
            <a:r>
              <a:rPr lang="en-GB" dirty="0" smtClean="0"/>
              <a:t>stage</a:t>
            </a:r>
            <a:endParaRPr lang="en-GB" dirty="0"/>
          </a:p>
          <a:p>
            <a:pPr lvl="1"/>
            <a:r>
              <a:rPr lang="en-GB" dirty="0"/>
              <a:t>They are often collected describing individually how each task is going to be achieved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73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Writing the </a:t>
            </a:r>
            <a:r>
              <a:rPr lang="en-GB" dirty="0" smtClean="0"/>
              <a:t>specification</a:t>
            </a:r>
          </a:p>
          <a:p>
            <a:pPr lvl="1"/>
            <a:r>
              <a:rPr lang="en-GB" dirty="0"/>
              <a:t>Make a list of all the elements which cover:</a:t>
            </a:r>
          </a:p>
          <a:p>
            <a:pPr lvl="2"/>
            <a:r>
              <a:rPr lang="en-GB" dirty="0"/>
              <a:t>Inputs and outputs</a:t>
            </a:r>
          </a:p>
          <a:p>
            <a:pPr lvl="2"/>
            <a:r>
              <a:rPr lang="en-GB" dirty="0"/>
              <a:t>Processing</a:t>
            </a:r>
          </a:p>
          <a:p>
            <a:pPr lvl="2"/>
            <a:r>
              <a:rPr lang="en-GB" dirty="0"/>
              <a:t>Storage</a:t>
            </a:r>
          </a:p>
          <a:p>
            <a:pPr lvl="2"/>
            <a:r>
              <a:rPr lang="en-GB" dirty="0"/>
              <a:t>User interface</a:t>
            </a:r>
          </a:p>
          <a:p>
            <a:pPr lvl="2"/>
            <a:r>
              <a:rPr lang="en-GB" dirty="0" smtClean="0"/>
              <a:t>Constraints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27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Solution is built using suitable design tools (it shows a set of procedures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pseudocode </a:t>
            </a:r>
            <a:r>
              <a:rPr lang="en-GB" dirty="0"/>
              <a:t>and </a:t>
            </a:r>
            <a:endParaRPr lang="en-GB" dirty="0" smtClean="0"/>
          </a:p>
          <a:p>
            <a:pPr lvl="1"/>
            <a:r>
              <a:rPr lang="en-GB" dirty="0" smtClean="0"/>
              <a:t>flow diagrams</a:t>
            </a:r>
          </a:p>
          <a:p>
            <a:r>
              <a:rPr lang="en-GB" dirty="0" smtClean="0"/>
              <a:t>Can </a:t>
            </a:r>
            <a:r>
              <a:rPr lang="en-GB" dirty="0"/>
              <a:t>be paper or electronic</a:t>
            </a:r>
          </a:p>
          <a:p>
            <a:r>
              <a:rPr lang="en-GB" dirty="0"/>
              <a:t>Without correct planning and design a lot of time is wasted from mistakes made</a:t>
            </a:r>
            <a:r>
              <a:rPr lang="en-GB" dirty="0" smtClean="0"/>
              <a:t>!</a:t>
            </a:r>
          </a:p>
          <a:p>
            <a:r>
              <a:rPr lang="en-GB" dirty="0" smtClean="0"/>
              <a:t>No language has been decided here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1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where the coding is done</a:t>
            </a:r>
          </a:p>
          <a:p>
            <a:r>
              <a:rPr lang="en-GB" dirty="0" smtClean="0"/>
              <a:t>A language and paradigm is chosen</a:t>
            </a:r>
          </a:p>
          <a:p>
            <a:pPr lvl="1"/>
            <a:r>
              <a:rPr lang="en-GB" dirty="0" smtClean="0"/>
              <a:t>OOP</a:t>
            </a:r>
          </a:p>
          <a:p>
            <a:pPr lvl="1"/>
            <a:r>
              <a:rPr lang="en-GB" dirty="0" smtClean="0"/>
              <a:t>Procedural</a:t>
            </a:r>
          </a:p>
          <a:p>
            <a:pPr lvl="1"/>
            <a:r>
              <a:rPr lang="en-GB" dirty="0" smtClean="0"/>
              <a:t>Event Driven</a:t>
            </a:r>
          </a:p>
          <a:p>
            <a:r>
              <a:rPr lang="en-GB" dirty="0" smtClean="0"/>
              <a:t>Can be done in small bite size chunks given to different team members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23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Stage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testing is carried out</a:t>
            </a:r>
          </a:p>
          <a:p>
            <a:r>
              <a:rPr lang="en-GB" dirty="0" smtClean="0"/>
              <a:t>Two types of testing:</a:t>
            </a:r>
          </a:p>
          <a:p>
            <a:pPr lvl="1"/>
            <a:r>
              <a:rPr lang="en-GB" dirty="0" smtClean="0"/>
              <a:t>White box</a:t>
            </a:r>
          </a:p>
          <a:p>
            <a:pPr lvl="2"/>
            <a:r>
              <a:rPr lang="en-GB" dirty="0" smtClean="0"/>
              <a:t>Standard and extreme testing</a:t>
            </a:r>
          </a:p>
          <a:p>
            <a:pPr lvl="1"/>
            <a:r>
              <a:rPr lang="en-GB" dirty="0" smtClean="0"/>
              <a:t>Black box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86042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</TotalTime>
  <Words>552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Theme1</vt:lpstr>
      <vt:lpstr>Unit 51 – Software Design Fundamentals</vt:lpstr>
      <vt:lpstr>After Successfully Completing This Unit You Will:</vt:lpstr>
      <vt:lpstr>Software Development Life Cycle</vt:lpstr>
      <vt:lpstr>SDLC</vt:lpstr>
      <vt:lpstr>Analysis Stage</vt:lpstr>
      <vt:lpstr>Analysis Stage</vt:lpstr>
      <vt:lpstr>Design Stage</vt:lpstr>
      <vt:lpstr>Implementation Stage</vt:lpstr>
      <vt:lpstr>Testing Stage</vt:lpstr>
      <vt:lpstr>White Box</vt:lpstr>
      <vt:lpstr>Black Box</vt:lpstr>
      <vt:lpstr>Testing (Continued)</vt:lpstr>
      <vt:lpstr>Maintenance Stage</vt:lpstr>
      <vt:lpstr>Methodologies</vt:lpstr>
      <vt:lpstr>Waterfall</vt:lpstr>
      <vt:lpstr>Spiral</vt:lpstr>
      <vt:lpstr>Agile</vt:lpstr>
      <vt:lpstr>RAD</vt:lpstr>
      <vt:lpstr>CASE Tools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Software Design and Development</dc:title>
  <dc:creator>Leonard Shand</dc:creator>
  <cp:lastModifiedBy>Leonard Shand</cp:lastModifiedBy>
  <cp:revision>14</cp:revision>
  <dcterms:created xsi:type="dcterms:W3CDTF">2015-08-24T10:48:34Z</dcterms:created>
  <dcterms:modified xsi:type="dcterms:W3CDTF">2017-02-12T16:27:28Z</dcterms:modified>
</cp:coreProperties>
</file>