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 id="2147483696" r:id="rId5"/>
  </p:sldMasterIdLst>
  <p:notesMasterIdLst>
    <p:notesMasterId r:id="rId47"/>
  </p:notesMasterIdLst>
  <p:sldIdLst>
    <p:sldId id="257" r:id="rId6"/>
    <p:sldId id="1101" r:id="rId7"/>
    <p:sldId id="1116" r:id="rId8"/>
    <p:sldId id="288" r:id="rId9"/>
    <p:sldId id="269" r:id="rId10"/>
    <p:sldId id="1110" r:id="rId11"/>
    <p:sldId id="291" r:id="rId12"/>
    <p:sldId id="1111" r:id="rId13"/>
    <p:sldId id="292" r:id="rId14"/>
    <p:sldId id="1112" r:id="rId15"/>
    <p:sldId id="293" r:id="rId16"/>
    <p:sldId id="1113" r:id="rId17"/>
    <p:sldId id="294" r:id="rId18"/>
    <p:sldId id="270" r:id="rId19"/>
    <p:sldId id="290" r:id="rId20"/>
    <p:sldId id="1114" r:id="rId21"/>
    <p:sldId id="1107" r:id="rId22"/>
    <p:sldId id="271" r:id="rId23"/>
    <p:sldId id="295" r:id="rId24"/>
    <p:sldId id="296" r:id="rId25"/>
    <p:sldId id="303" r:id="rId26"/>
    <p:sldId id="297" r:id="rId27"/>
    <p:sldId id="298" r:id="rId28"/>
    <p:sldId id="1108" r:id="rId29"/>
    <p:sldId id="304" r:id="rId30"/>
    <p:sldId id="299" r:id="rId31"/>
    <p:sldId id="1109" r:id="rId32"/>
    <p:sldId id="300" r:id="rId33"/>
    <p:sldId id="305" r:id="rId34"/>
    <p:sldId id="301" r:id="rId35"/>
    <p:sldId id="306" r:id="rId36"/>
    <p:sldId id="302" r:id="rId37"/>
    <p:sldId id="307" r:id="rId38"/>
    <p:sldId id="1106" r:id="rId39"/>
    <p:sldId id="1115" r:id="rId40"/>
    <p:sldId id="1117" r:id="rId41"/>
    <p:sldId id="1102" r:id="rId42"/>
    <p:sldId id="849" r:id="rId43"/>
    <p:sldId id="1084" r:id="rId44"/>
    <p:sldId id="1083" r:id="rId45"/>
    <p:sldId id="1082" r:id="rId4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830B418-7717-4C95-B285-E5A3A14CD5E8}" v="11" dt="2022-02-18T09:42:32.61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snapToGrid="0" showGuides="1">
      <p:cViewPr varScale="1">
        <p:scale>
          <a:sx n="47" d="100"/>
          <a:sy n="47" d="100"/>
        </p:scale>
        <p:origin x="34" y="113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microsoft.com/office/2015/10/relationships/revisionInfo" Target="revisionInfo.xml"/><Relationship Id="rId5" Type="http://schemas.openxmlformats.org/officeDocument/2006/relationships/slideMaster" Target="slideMasters/slideMaster2.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presProps" Target="presProps.xml"/><Relationship Id="rId8" Type="http://schemas.openxmlformats.org/officeDocument/2006/relationships/slide" Target="slides/slide3.xml"/><Relationship Id="rId51"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20" Type="http://schemas.openxmlformats.org/officeDocument/2006/relationships/slide" Target="slides/slide15.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tin Webley" userId="836f531d-195e-4340-bc9a-b5c372095905" providerId="ADAL" clId="{2830B418-7717-4C95-B285-E5A3A14CD5E8}"/>
    <pc:docChg chg="undo custSel addSld delSld modSld">
      <pc:chgData name="Martin Webley" userId="836f531d-195e-4340-bc9a-b5c372095905" providerId="ADAL" clId="{2830B418-7717-4C95-B285-E5A3A14CD5E8}" dt="2022-02-18T13:25:19.629" v="2551" actId="20577"/>
      <pc:docMkLst>
        <pc:docMk/>
      </pc:docMkLst>
      <pc:sldChg chg="del">
        <pc:chgData name="Martin Webley" userId="836f531d-195e-4340-bc9a-b5c372095905" providerId="ADAL" clId="{2830B418-7717-4C95-B285-E5A3A14CD5E8}" dt="2022-02-16T16:39:39.797" v="2" actId="47"/>
        <pc:sldMkLst>
          <pc:docMk/>
          <pc:sldMk cId="2246755567" sldId="261"/>
        </pc:sldMkLst>
      </pc:sldChg>
      <pc:sldChg chg="modSp mod">
        <pc:chgData name="Martin Webley" userId="836f531d-195e-4340-bc9a-b5c372095905" providerId="ADAL" clId="{2830B418-7717-4C95-B285-E5A3A14CD5E8}" dt="2022-02-18T09:00:35.478" v="975" actId="20577"/>
        <pc:sldMkLst>
          <pc:docMk/>
          <pc:sldMk cId="1090604795" sldId="270"/>
        </pc:sldMkLst>
        <pc:spChg chg="mod">
          <ac:chgData name="Martin Webley" userId="836f531d-195e-4340-bc9a-b5c372095905" providerId="ADAL" clId="{2830B418-7717-4C95-B285-E5A3A14CD5E8}" dt="2022-02-18T08:36:08.630" v="441" actId="20577"/>
          <ac:spMkLst>
            <pc:docMk/>
            <pc:sldMk cId="1090604795" sldId="270"/>
            <ac:spMk id="2" creationId="{311E3926-2078-4140-94A6-849BF83F2A50}"/>
          </ac:spMkLst>
        </pc:spChg>
        <pc:spChg chg="mod">
          <ac:chgData name="Martin Webley" userId="836f531d-195e-4340-bc9a-b5c372095905" providerId="ADAL" clId="{2830B418-7717-4C95-B285-E5A3A14CD5E8}" dt="2022-02-18T09:00:35.478" v="975" actId="20577"/>
          <ac:spMkLst>
            <pc:docMk/>
            <pc:sldMk cId="1090604795" sldId="270"/>
            <ac:spMk id="3" creationId="{0CB3E406-5A10-45A9-B049-74838AD3FEAB}"/>
          </ac:spMkLst>
        </pc:spChg>
      </pc:sldChg>
      <pc:sldChg chg="modSp mod">
        <pc:chgData name="Martin Webley" userId="836f531d-195e-4340-bc9a-b5c372095905" providerId="ADAL" clId="{2830B418-7717-4C95-B285-E5A3A14CD5E8}" dt="2022-02-16T17:18:41.841" v="382" actId="27636"/>
        <pc:sldMkLst>
          <pc:docMk/>
          <pc:sldMk cId="286786463" sldId="271"/>
        </pc:sldMkLst>
        <pc:spChg chg="mod">
          <ac:chgData name="Martin Webley" userId="836f531d-195e-4340-bc9a-b5c372095905" providerId="ADAL" clId="{2830B418-7717-4C95-B285-E5A3A14CD5E8}" dt="2022-02-16T17:18:41.841" v="382" actId="27636"/>
          <ac:spMkLst>
            <pc:docMk/>
            <pc:sldMk cId="286786463" sldId="271"/>
            <ac:spMk id="3" creationId="{504F80C2-E920-4914-8C15-AF73C953D67B}"/>
          </ac:spMkLst>
        </pc:spChg>
      </pc:sldChg>
      <pc:sldChg chg="del">
        <pc:chgData name="Martin Webley" userId="836f531d-195e-4340-bc9a-b5c372095905" providerId="ADAL" clId="{2830B418-7717-4C95-B285-E5A3A14CD5E8}" dt="2022-02-16T16:39:53.890" v="3" actId="47"/>
        <pc:sldMkLst>
          <pc:docMk/>
          <pc:sldMk cId="136503579" sldId="289"/>
        </pc:sldMkLst>
      </pc:sldChg>
      <pc:sldChg chg="delSp modSp mod">
        <pc:chgData name="Martin Webley" userId="836f531d-195e-4340-bc9a-b5c372095905" providerId="ADAL" clId="{2830B418-7717-4C95-B285-E5A3A14CD5E8}" dt="2022-02-18T09:07:02.564" v="1253" actId="255"/>
        <pc:sldMkLst>
          <pc:docMk/>
          <pc:sldMk cId="2246685449" sldId="290"/>
        </pc:sldMkLst>
        <pc:spChg chg="mod">
          <ac:chgData name="Martin Webley" userId="836f531d-195e-4340-bc9a-b5c372095905" providerId="ADAL" clId="{2830B418-7717-4C95-B285-E5A3A14CD5E8}" dt="2022-02-18T09:07:02.564" v="1253" actId="255"/>
          <ac:spMkLst>
            <pc:docMk/>
            <pc:sldMk cId="2246685449" sldId="290"/>
            <ac:spMk id="3" creationId="{BF3577CA-DFC4-4685-ABD1-08B1575F0DDB}"/>
          </ac:spMkLst>
        </pc:spChg>
        <pc:grpChg chg="del">
          <ac:chgData name="Martin Webley" userId="836f531d-195e-4340-bc9a-b5c372095905" providerId="ADAL" clId="{2830B418-7717-4C95-B285-E5A3A14CD5E8}" dt="2022-02-16T17:17:44.317" v="279" actId="478"/>
          <ac:grpSpMkLst>
            <pc:docMk/>
            <pc:sldMk cId="2246685449" sldId="290"/>
            <ac:grpSpMk id="21" creationId="{5EC5B979-AD35-463B-A600-6B4D74A1EA68}"/>
          </ac:grpSpMkLst>
        </pc:grpChg>
      </pc:sldChg>
      <pc:sldChg chg="modSp mod">
        <pc:chgData name="Martin Webley" userId="836f531d-195e-4340-bc9a-b5c372095905" providerId="ADAL" clId="{2830B418-7717-4C95-B285-E5A3A14CD5E8}" dt="2022-02-16T17:16:02.086" v="270" actId="20577"/>
        <pc:sldMkLst>
          <pc:docMk/>
          <pc:sldMk cId="596162705" sldId="292"/>
        </pc:sldMkLst>
        <pc:spChg chg="mod">
          <ac:chgData name="Martin Webley" userId="836f531d-195e-4340-bc9a-b5c372095905" providerId="ADAL" clId="{2830B418-7717-4C95-B285-E5A3A14CD5E8}" dt="2022-02-16T17:16:02.086" v="270" actId="20577"/>
          <ac:spMkLst>
            <pc:docMk/>
            <pc:sldMk cId="596162705" sldId="292"/>
            <ac:spMk id="3" creationId="{2CE67EAA-0D54-4DDF-88BE-08F79F470DC1}"/>
          </ac:spMkLst>
        </pc:spChg>
      </pc:sldChg>
      <pc:sldChg chg="modSp mod">
        <pc:chgData name="Martin Webley" userId="836f531d-195e-4340-bc9a-b5c372095905" providerId="ADAL" clId="{2830B418-7717-4C95-B285-E5A3A14CD5E8}" dt="2022-02-16T17:16:16.091" v="277" actId="27636"/>
        <pc:sldMkLst>
          <pc:docMk/>
          <pc:sldMk cId="1680982682" sldId="294"/>
        </pc:sldMkLst>
        <pc:spChg chg="mod">
          <ac:chgData name="Martin Webley" userId="836f531d-195e-4340-bc9a-b5c372095905" providerId="ADAL" clId="{2830B418-7717-4C95-B285-E5A3A14CD5E8}" dt="2022-02-16T17:16:16.091" v="277" actId="27636"/>
          <ac:spMkLst>
            <pc:docMk/>
            <pc:sldMk cId="1680982682" sldId="294"/>
            <ac:spMk id="3" creationId="{7887D1D4-EC54-4109-8B86-1150D2B0D65C}"/>
          </ac:spMkLst>
        </pc:spChg>
      </pc:sldChg>
      <pc:sldChg chg="modSp mod">
        <pc:chgData name="Martin Webley" userId="836f531d-195e-4340-bc9a-b5c372095905" providerId="ADAL" clId="{2830B418-7717-4C95-B285-E5A3A14CD5E8}" dt="2022-02-18T13:25:19.629" v="2551" actId="20577"/>
        <pc:sldMkLst>
          <pc:docMk/>
          <pc:sldMk cId="3092917883" sldId="295"/>
        </pc:sldMkLst>
        <pc:spChg chg="mod">
          <ac:chgData name="Martin Webley" userId="836f531d-195e-4340-bc9a-b5c372095905" providerId="ADAL" clId="{2830B418-7717-4C95-B285-E5A3A14CD5E8}" dt="2022-02-18T13:25:19.629" v="2551" actId="20577"/>
          <ac:spMkLst>
            <pc:docMk/>
            <pc:sldMk cId="3092917883" sldId="295"/>
            <ac:spMk id="3" creationId="{41F4A672-26E0-4FAA-93D3-3A18AA297A53}"/>
          </ac:spMkLst>
        </pc:spChg>
      </pc:sldChg>
      <pc:sldChg chg="modSp mod">
        <pc:chgData name="Martin Webley" userId="836f531d-195e-4340-bc9a-b5c372095905" providerId="ADAL" clId="{2830B418-7717-4C95-B285-E5A3A14CD5E8}" dt="2022-02-16T17:19:00.515" v="388" actId="27636"/>
        <pc:sldMkLst>
          <pc:docMk/>
          <pc:sldMk cId="835926949" sldId="296"/>
        </pc:sldMkLst>
        <pc:spChg chg="mod">
          <ac:chgData name="Martin Webley" userId="836f531d-195e-4340-bc9a-b5c372095905" providerId="ADAL" clId="{2830B418-7717-4C95-B285-E5A3A14CD5E8}" dt="2022-02-16T17:19:00.515" v="388" actId="27636"/>
          <ac:spMkLst>
            <pc:docMk/>
            <pc:sldMk cId="835926949" sldId="296"/>
            <ac:spMk id="3" creationId="{90DED519-27ED-47FB-9B7A-AA4C887E3660}"/>
          </ac:spMkLst>
        </pc:spChg>
      </pc:sldChg>
      <pc:sldChg chg="modSp mod">
        <pc:chgData name="Martin Webley" userId="836f531d-195e-4340-bc9a-b5c372095905" providerId="ADAL" clId="{2830B418-7717-4C95-B285-E5A3A14CD5E8}" dt="2022-02-16T17:19:24.843" v="393" actId="27636"/>
        <pc:sldMkLst>
          <pc:docMk/>
          <pc:sldMk cId="3160701979" sldId="297"/>
        </pc:sldMkLst>
        <pc:spChg chg="mod">
          <ac:chgData name="Martin Webley" userId="836f531d-195e-4340-bc9a-b5c372095905" providerId="ADAL" clId="{2830B418-7717-4C95-B285-E5A3A14CD5E8}" dt="2022-02-16T17:19:24.843" v="393" actId="27636"/>
          <ac:spMkLst>
            <pc:docMk/>
            <pc:sldMk cId="3160701979" sldId="297"/>
            <ac:spMk id="3" creationId="{8C40C13F-CA1E-43B4-BCD8-C09C843E3EAF}"/>
          </ac:spMkLst>
        </pc:spChg>
      </pc:sldChg>
      <pc:sldChg chg="modSp mod">
        <pc:chgData name="Martin Webley" userId="836f531d-195e-4340-bc9a-b5c372095905" providerId="ADAL" clId="{2830B418-7717-4C95-B285-E5A3A14CD5E8}" dt="2022-02-18T13:25:10.513" v="2549" actId="20577"/>
        <pc:sldMkLst>
          <pc:docMk/>
          <pc:sldMk cId="4008704045" sldId="298"/>
        </pc:sldMkLst>
        <pc:spChg chg="mod">
          <ac:chgData name="Martin Webley" userId="836f531d-195e-4340-bc9a-b5c372095905" providerId="ADAL" clId="{2830B418-7717-4C95-B285-E5A3A14CD5E8}" dt="2022-02-18T13:25:10.513" v="2549" actId="20577"/>
          <ac:spMkLst>
            <pc:docMk/>
            <pc:sldMk cId="4008704045" sldId="298"/>
            <ac:spMk id="2" creationId="{6EC032E5-F3F5-4041-A2A7-0D14782D1020}"/>
          </ac:spMkLst>
        </pc:spChg>
        <pc:spChg chg="mod">
          <ac:chgData name="Martin Webley" userId="836f531d-195e-4340-bc9a-b5c372095905" providerId="ADAL" clId="{2830B418-7717-4C95-B285-E5A3A14CD5E8}" dt="2022-02-16T17:20:11.175" v="398" actId="20577"/>
          <ac:spMkLst>
            <pc:docMk/>
            <pc:sldMk cId="4008704045" sldId="298"/>
            <ac:spMk id="3" creationId="{A967E153-FF00-4E2B-BEDB-2DEB804AA45A}"/>
          </ac:spMkLst>
        </pc:spChg>
      </pc:sldChg>
      <pc:sldChg chg="modSp mod">
        <pc:chgData name="Martin Webley" userId="836f531d-195e-4340-bc9a-b5c372095905" providerId="ADAL" clId="{2830B418-7717-4C95-B285-E5A3A14CD5E8}" dt="2022-02-16T17:21:08.525" v="409" actId="20577"/>
        <pc:sldMkLst>
          <pc:docMk/>
          <pc:sldMk cId="1901253731" sldId="299"/>
        </pc:sldMkLst>
        <pc:spChg chg="mod">
          <ac:chgData name="Martin Webley" userId="836f531d-195e-4340-bc9a-b5c372095905" providerId="ADAL" clId="{2830B418-7717-4C95-B285-E5A3A14CD5E8}" dt="2022-02-16T17:21:08.525" v="409" actId="20577"/>
          <ac:spMkLst>
            <pc:docMk/>
            <pc:sldMk cId="1901253731" sldId="299"/>
            <ac:spMk id="3" creationId="{71E9D32E-0C0D-445C-9881-D30221266F1A}"/>
          </ac:spMkLst>
        </pc:spChg>
      </pc:sldChg>
      <pc:sldChg chg="modSp mod">
        <pc:chgData name="Martin Webley" userId="836f531d-195e-4340-bc9a-b5c372095905" providerId="ADAL" clId="{2830B418-7717-4C95-B285-E5A3A14CD5E8}" dt="2022-02-16T17:21:52.442" v="413" actId="20577"/>
        <pc:sldMkLst>
          <pc:docMk/>
          <pc:sldMk cId="3097267566" sldId="300"/>
        </pc:sldMkLst>
        <pc:spChg chg="mod">
          <ac:chgData name="Martin Webley" userId="836f531d-195e-4340-bc9a-b5c372095905" providerId="ADAL" clId="{2830B418-7717-4C95-B285-E5A3A14CD5E8}" dt="2022-02-16T17:21:52.442" v="413" actId="20577"/>
          <ac:spMkLst>
            <pc:docMk/>
            <pc:sldMk cId="3097267566" sldId="300"/>
            <ac:spMk id="3" creationId="{A302ACD0-87F4-4BEA-85FA-AEAB9225D177}"/>
          </ac:spMkLst>
        </pc:spChg>
      </pc:sldChg>
      <pc:sldChg chg="modSp mod">
        <pc:chgData name="Martin Webley" userId="836f531d-195e-4340-bc9a-b5c372095905" providerId="ADAL" clId="{2830B418-7717-4C95-B285-E5A3A14CD5E8}" dt="2022-02-16T17:38:50.747" v="424" actId="27636"/>
        <pc:sldMkLst>
          <pc:docMk/>
          <pc:sldMk cId="2835436488" sldId="301"/>
        </pc:sldMkLst>
        <pc:spChg chg="mod">
          <ac:chgData name="Martin Webley" userId="836f531d-195e-4340-bc9a-b5c372095905" providerId="ADAL" clId="{2830B418-7717-4C95-B285-E5A3A14CD5E8}" dt="2022-02-16T17:38:50.747" v="424" actId="27636"/>
          <ac:spMkLst>
            <pc:docMk/>
            <pc:sldMk cId="2835436488" sldId="301"/>
            <ac:spMk id="3" creationId="{0B93E84B-99CE-45E6-888E-D85EB77AF3BF}"/>
          </ac:spMkLst>
        </pc:spChg>
      </pc:sldChg>
      <pc:sldChg chg="modSp mod">
        <pc:chgData name="Martin Webley" userId="836f531d-195e-4340-bc9a-b5c372095905" providerId="ADAL" clId="{2830B418-7717-4C95-B285-E5A3A14CD5E8}" dt="2022-02-16T17:39:07.719" v="438" actId="27636"/>
        <pc:sldMkLst>
          <pc:docMk/>
          <pc:sldMk cId="3153844507" sldId="302"/>
        </pc:sldMkLst>
        <pc:spChg chg="mod">
          <ac:chgData name="Martin Webley" userId="836f531d-195e-4340-bc9a-b5c372095905" providerId="ADAL" clId="{2830B418-7717-4C95-B285-E5A3A14CD5E8}" dt="2022-02-16T17:39:07.719" v="438" actId="27636"/>
          <ac:spMkLst>
            <pc:docMk/>
            <pc:sldMk cId="3153844507" sldId="302"/>
            <ac:spMk id="3" creationId="{AF48A835-F2D1-463A-9C2C-07D8ACE20F57}"/>
          </ac:spMkLst>
        </pc:spChg>
      </pc:sldChg>
      <pc:sldChg chg="modSp mod">
        <pc:chgData name="Martin Webley" userId="836f531d-195e-4340-bc9a-b5c372095905" providerId="ADAL" clId="{2830B418-7717-4C95-B285-E5A3A14CD5E8}" dt="2022-02-16T17:19:16.152" v="389" actId="20577"/>
        <pc:sldMkLst>
          <pc:docMk/>
          <pc:sldMk cId="496351488" sldId="303"/>
        </pc:sldMkLst>
        <pc:spChg chg="mod">
          <ac:chgData name="Martin Webley" userId="836f531d-195e-4340-bc9a-b5c372095905" providerId="ADAL" clId="{2830B418-7717-4C95-B285-E5A3A14CD5E8}" dt="2022-02-16T17:19:16.152" v="389" actId="20577"/>
          <ac:spMkLst>
            <pc:docMk/>
            <pc:sldMk cId="496351488" sldId="303"/>
            <ac:spMk id="3" creationId="{90DED519-27ED-47FB-9B7A-AA4C887E3660}"/>
          </ac:spMkLst>
        </pc:spChg>
      </pc:sldChg>
      <pc:sldChg chg="modSp mod">
        <pc:chgData name="Martin Webley" userId="836f531d-195e-4340-bc9a-b5c372095905" providerId="ADAL" clId="{2830B418-7717-4C95-B285-E5A3A14CD5E8}" dt="2022-02-16T17:20:41.816" v="404" actId="20577"/>
        <pc:sldMkLst>
          <pc:docMk/>
          <pc:sldMk cId="1563827538" sldId="304"/>
        </pc:sldMkLst>
        <pc:spChg chg="mod">
          <ac:chgData name="Martin Webley" userId="836f531d-195e-4340-bc9a-b5c372095905" providerId="ADAL" clId="{2830B418-7717-4C95-B285-E5A3A14CD5E8}" dt="2022-02-16T17:20:41.816" v="404" actId="20577"/>
          <ac:spMkLst>
            <pc:docMk/>
            <pc:sldMk cId="1563827538" sldId="304"/>
            <ac:spMk id="3" creationId="{A967E153-FF00-4E2B-BEDB-2DEB804AA45A}"/>
          </ac:spMkLst>
        </pc:spChg>
      </pc:sldChg>
      <pc:sldChg chg="modSp mod">
        <pc:chgData name="Martin Webley" userId="836f531d-195e-4340-bc9a-b5c372095905" providerId="ADAL" clId="{2830B418-7717-4C95-B285-E5A3A14CD5E8}" dt="2022-02-16T17:38:44.502" v="418" actId="27636"/>
        <pc:sldMkLst>
          <pc:docMk/>
          <pc:sldMk cId="4076132949" sldId="305"/>
        </pc:sldMkLst>
        <pc:spChg chg="mod">
          <ac:chgData name="Martin Webley" userId="836f531d-195e-4340-bc9a-b5c372095905" providerId="ADAL" clId="{2830B418-7717-4C95-B285-E5A3A14CD5E8}" dt="2022-02-16T17:38:44.502" v="418" actId="27636"/>
          <ac:spMkLst>
            <pc:docMk/>
            <pc:sldMk cId="4076132949" sldId="305"/>
            <ac:spMk id="3" creationId="{A302ACD0-87F4-4BEA-85FA-AEAB9225D177}"/>
          </ac:spMkLst>
        </pc:spChg>
      </pc:sldChg>
      <pc:sldChg chg="modSp mod">
        <pc:chgData name="Martin Webley" userId="836f531d-195e-4340-bc9a-b5c372095905" providerId="ADAL" clId="{2830B418-7717-4C95-B285-E5A3A14CD5E8}" dt="2022-02-16T17:38:58.797" v="429" actId="27636"/>
        <pc:sldMkLst>
          <pc:docMk/>
          <pc:sldMk cId="2649734806" sldId="306"/>
        </pc:sldMkLst>
        <pc:spChg chg="mod">
          <ac:chgData name="Martin Webley" userId="836f531d-195e-4340-bc9a-b5c372095905" providerId="ADAL" clId="{2830B418-7717-4C95-B285-E5A3A14CD5E8}" dt="2022-02-16T17:38:58.797" v="429" actId="27636"/>
          <ac:spMkLst>
            <pc:docMk/>
            <pc:sldMk cId="2649734806" sldId="306"/>
            <ac:spMk id="3" creationId="{0B93E84B-99CE-45E6-888E-D85EB77AF3BF}"/>
          </ac:spMkLst>
        </pc:spChg>
      </pc:sldChg>
      <pc:sldChg chg="modSp mod">
        <pc:chgData name="Martin Webley" userId="836f531d-195e-4340-bc9a-b5c372095905" providerId="ADAL" clId="{2830B418-7717-4C95-B285-E5A3A14CD5E8}" dt="2022-02-16T16:39:35.197" v="1" actId="207"/>
        <pc:sldMkLst>
          <pc:docMk/>
          <pc:sldMk cId="927214994" sldId="1101"/>
        </pc:sldMkLst>
        <pc:spChg chg="mod">
          <ac:chgData name="Martin Webley" userId="836f531d-195e-4340-bc9a-b5c372095905" providerId="ADAL" clId="{2830B418-7717-4C95-B285-E5A3A14CD5E8}" dt="2022-02-16T16:39:35.197" v="1" actId="207"/>
          <ac:spMkLst>
            <pc:docMk/>
            <pc:sldMk cId="927214994" sldId="1101"/>
            <ac:spMk id="44" creationId="{53CEA714-1B86-4BCF-8BE2-F36729AF0E14}"/>
          </ac:spMkLst>
        </pc:spChg>
      </pc:sldChg>
      <pc:sldChg chg="modSp mod">
        <pc:chgData name="Martin Webley" userId="836f531d-195e-4340-bc9a-b5c372095905" providerId="ADAL" clId="{2830B418-7717-4C95-B285-E5A3A14CD5E8}" dt="2022-02-16T16:40:02.796" v="4" actId="207"/>
        <pc:sldMkLst>
          <pc:docMk/>
          <pc:sldMk cId="3521426270" sldId="1102"/>
        </pc:sldMkLst>
        <pc:spChg chg="mod">
          <ac:chgData name="Martin Webley" userId="836f531d-195e-4340-bc9a-b5c372095905" providerId="ADAL" clId="{2830B418-7717-4C95-B285-E5A3A14CD5E8}" dt="2022-02-16T16:40:02.796" v="4" actId="207"/>
          <ac:spMkLst>
            <pc:docMk/>
            <pc:sldMk cId="3521426270" sldId="1102"/>
            <ac:spMk id="44" creationId="{53CEA714-1B86-4BCF-8BE2-F36729AF0E14}"/>
          </ac:spMkLst>
        </pc:spChg>
      </pc:sldChg>
      <pc:sldChg chg="modSp mod">
        <pc:chgData name="Martin Webley" userId="836f531d-195e-4340-bc9a-b5c372095905" providerId="ADAL" clId="{2830B418-7717-4C95-B285-E5A3A14CD5E8}" dt="2022-02-18T12:49:54.987" v="2384" actId="20577"/>
        <pc:sldMkLst>
          <pc:docMk/>
          <pc:sldMk cId="49035836" sldId="1106"/>
        </pc:sldMkLst>
        <pc:spChg chg="mod">
          <ac:chgData name="Martin Webley" userId="836f531d-195e-4340-bc9a-b5c372095905" providerId="ADAL" clId="{2830B418-7717-4C95-B285-E5A3A14CD5E8}" dt="2022-02-18T12:49:54.987" v="2384" actId="20577"/>
          <ac:spMkLst>
            <pc:docMk/>
            <pc:sldMk cId="49035836" sldId="1106"/>
            <ac:spMk id="2" creationId="{6A03BF51-DBAA-473B-A7D5-1A5809E9C0A7}"/>
          </ac:spMkLst>
        </pc:spChg>
        <pc:spChg chg="mod">
          <ac:chgData name="Martin Webley" userId="836f531d-195e-4340-bc9a-b5c372095905" providerId="ADAL" clId="{2830B418-7717-4C95-B285-E5A3A14CD5E8}" dt="2022-02-18T12:48:40.439" v="2382" actId="27636"/>
          <ac:spMkLst>
            <pc:docMk/>
            <pc:sldMk cId="49035836" sldId="1106"/>
            <ac:spMk id="3" creationId="{70415948-1479-4E63-B0EB-3A611DC5A740}"/>
          </ac:spMkLst>
        </pc:spChg>
      </pc:sldChg>
      <pc:sldChg chg="addSp delSp modSp add mod">
        <pc:chgData name="Martin Webley" userId="836f531d-195e-4340-bc9a-b5c372095905" providerId="ADAL" clId="{2830B418-7717-4C95-B285-E5A3A14CD5E8}" dt="2022-02-16T17:18:34.296" v="379" actId="1076"/>
        <pc:sldMkLst>
          <pc:docMk/>
          <pc:sldMk cId="1845659533" sldId="1107"/>
        </pc:sldMkLst>
        <pc:spChg chg="del mod">
          <ac:chgData name="Martin Webley" userId="836f531d-195e-4340-bc9a-b5c372095905" providerId="ADAL" clId="{2830B418-7717-4C95-B285-E5A3A14CD5E8}" dt="2022-02-16T17:18:09.735" v="292" actId="478"/>
          <ac:spMkLst>
            <pc:docMk/>
            <pc:sldMk cId="1845659533" sldId="1107"/>
            <ac:spMk id="2" creationId="{27003566-F363-485E-92F7-7FC9B1A7972A}"/>
          </ac:spMkLst>
        </pc:spChg>
        <pc:spChg chg="del">
          <ac:chgData name="Martin Webley" userId="836f531d-195e-4340-bc9a-b5c372095905" providerId="ADAL" clId="{2830B418-7717-4C95-B285-E5A3A14CD5E8}" dt="2022-02-16T17:18:03.701" v="289" actId="478"/>
          <ac:spMkLst>
            <pc:docMk/>
            <pc:sldMk cId="1845659533" sldId="1107"/>
            <ac:spMk id="3" creationId="{BF3577CA-DFC4-4685-ABD1-08B1575F0DDB}"/>
          </ac:spMkLst>
        </pc:spChg>
        <pc:spChg chg="add del mod">
          <ac:chgData name="Martin Webley" userId="836f531d-195e-4340-bc9a-b5c372095905" providerId="ADAL" clId="{2830B418-7717-4C95-B285-E5A3A14CD5E8}" dt="2022-02-16T17:18:15.996" v="324" actId="478"/>
          <ac:spMkLst>
            <pc:docMk/>
            <pc:sldMk cId="1845659533" sldId="1107"/>
            <ac:spMk id="13" creationId="{326A3DDC-CB1F-49B6-A28A-EFFF4465C1FB}"/>
          </ac:spMkLst>
        </pc:spChg>
        <pc:grpChg chg="mod">
          <ac:chgData name="Martin Webley" userId="836f531d-195e-4340-bc9a-b5c372095905" providerId="ADAL" clId="{2830B418-7717-4C95-B285-E5A3A14CD5E8}" dt="2022-02-16T17:18:34.296" v="379" actId="1076"/>
          <ac:grpSpMkLst>
            <pc:docMk/>
            <pc:sldMk cId="1845659533" sldId="1107"/>
            <ac:grpSpMk id="21" creationId="{5EC5B979-AD35-463B-A600-6B4D74A1EA68}"/>
          </ac:grpSpMkLst>
        </pc:grpChg>
      </pc:sldChg>
      <pc:sldChg chg="modSp add mod">
        <pc:chgData name="Martin Webley" userId="836f531d-195e-4340-bc9a-b5c372095905" providerId="ADAL" clId="{2830B418-7717-4C95-B285-E5A3A14CD5E8}" dt="2022-02-16T17:20:27.982" v="401" actId="20577"/>
        <pc:sldMkLst>
          <pc:docMk/>
          <pc:sldMk cId="3161631174" sldId="1108"/>
        </pc:sldMkLst>
        <pc:spChg chg="mod">
          <ac:chgData name="Martin Webley" userId="836f531d-195e-4340-bc9a-b5c372095905" providerId="ADAL" clId="{2830B418-7717-4C95-B285-E5A3A14CD5E8}" dt="2022-02-16T17:20:27.982" v="401" actId="20577"/>
          <ac:spMkLst>
            <pc:docMk/>
            <pc:sldMk cId="3161631174" sldId="1108"/>
            <ac:spMk id="3" creationId="{A967E153-FF00-4E2B-BEDB-2DEB804AA45A}"/>
          </ac:spMkLst>
        </pc:spChg>
      </pc:sldChg>
      <pc:sldChg chg="modSp add mod">
        <pc:chgData name="Martin Webley" userId="836f531d-195e-4340-bc9a-b5c372095905" providerId="ADAL" clId="{2830B418-7717-4C95-B285-E5A3A14CD5E8}" dt="2022-02-16T17:21:23.887" v="412" actId="20577"/>
        <pc:sldMkLst>
          <pc:docMk/>
          <pc:sldMk cId="804037350" sldId="1109"/>
        </pc:sldMkLst>
        <pc:spChg chg="mod">
          <ac:chgData name="Martin Webley" userId="836f531d-195e-4340-bc9a-b5c372095905" providerId="ADAL" clId="{2830B418-7717-4C95-B285-E5A3A14CD5E8}" dt="2022-02-16T17:21:23.887" v="412" actId="20577"/>
          <ac:spMkLst>
            <pc:docMk/>
            <pc:sldMk cId="804037350" sldId="1109"/>
            <ac:spMk id="3" creationId="{71E9D32E-0C0D-445C-9881-D30221266F1A}"/>
          </ac:spMkLst>
        </pc:spChg>
      </pc:sldChg>
      <pc:sldChg chg="modSp new mod">
        <pc:chgData name="Martin Webley" userId="836f531d-195e-4340-bc9a-b5c372095905" providerId="ADAL" clId="{2830B418-7717-4C95-B285-E5A3A14CD5E8}" dt="2022-02-18T09:05:28.950" v="1239" actId="207"/>
        <pc:sldMkLst>
          <pc:docMk/>
          <pc:sldMk cId="2219272116" sldId="1110"/>
        </pc:sldMkLst>
        <pc:spChg chg="mod">
          <ac:chgData name="Martin Webley" userId="836f531d-195e-4340-bc9a-b5c372095905" providerId="ADAL" clId="{2830B418-7717-4C95-B285-E5A3A14CD5E8}" dt="2022-02-18T08:57:25.462" v="769" actId="20577"/>
          <ac:spMkLst>
            <pc:docMk/>
            <pc:sldMk cId="2219272116" sldId="1110"/>
            <ac:spMk id="2" creationId="{DF66AF2E-7CD1-4F52-B7C5-CDE2A66C533E}"/>
          </ac:spMkLst>
        </pc:spChg>
        <pc:spChg chg="mod">
          <ac:chgData name="Martin Webley" userId="836f531d-195e-4340-bc9a-b5c372095905" providerId="ADAL" clId="{2830B418-7717-4C95-B285-E5A3A14CD5E8}" dt="2022-02-18T09:05:28.950" v="1239" actId="207"/>
          <ac:spMkLst>
            <pc:docMk/>
            <pc:sldMk cId="2219272116" sldId="1110"/>
            <ac:spMk id="3" creationId="{3D806B15-ACD2-4282-86D4-FD2CFCB46EE6}"/>
          </ac:spMkLst>
        </pc:spChg>
      </pc:sldChg>
      <pc:sldChg chg="modSp mod">
        <pc:chgData name="Martin Webley" userId="836f531d-195e-4340-bc9a-b5c372095905" providerId="ADAL" clId="{2830B418-7717-4C95-B285-E5A3A14CD5E8}" dt="2022-02-18T09:05:34.874" v="1240" actId="207"/>
        <pc:sldMkLst>
          <pc:docMk/>
          <pc:sldMk cId="1853481612" sldId="1111"/>
        </pc:sldMkLst>
        <pc:spChg chg="mod">
          <ac:chgData name="Martin Webley" userId="836f531d-195e-4340-bc9a-b5c372095905" providerId="ADAL" clId="{2830B418-7717-4C95-B285-E5A3A14CD5E8}" dt="2022-02-18T08:59:06.342" v="915" actId="20577"/>
          <ac:spMkLst>
            <pc:docMk/>
            <pc:sldMk cId="1853481612" sldId="1111"/>
            <ac:spMk id="2" creationId="{DF66AF2E-7CD1-4F52-B7C5-CDE2A66C533E}"/>
          </ac:spMkLst>
        </pc:spChg>
        <pc:spChg chg="mod">
          <ac:chgData name="Martin Webley" userId="836f531d-195e-4340-bc9a-b5c372095905" providerId="ADAL" clId="{2830B418-7717-4C95-B285-E5A3A14CD5E8}" dt="2022-02-18T09:05:34.874" v="1240" actId="207"/>
          <ac:spMkLst>
            <pc:docMk/>
            <pc:sldMk cId="1853481612" sldId="1111"/>
            <ac:spMk id="3" creationId="{3D806B15-ACD2-4282-86D4-FD2CFCB46EE6}"/>
          </ac:spMkLst>
        </pc:spChg>
      </pc:sldChg>
      <pc:sldChg chg="modSp mod">
        <pc:chgData name="Martin Webley" userId="836f531d-195e-4340-bc9a-b5c372095905" providerId="ADAL" clId="{2830B418-7717-4C95-B285-E5A3A14CD5E8}" dt="2022-02-18T09:05:42.683" v="1241" actId="207"/>
        <pc:sldMkLst>
          <pc:docMk/>
          <pc:sldMk cId="2384388830" sldId="1112"/>
        </pc:sldMkLst>
        <pc:spChg chg="mod">
          <ac:chgData name="Martin Webley" userId="836f531d-195e-4340-bc9a-b5c372095905" providerId="ADAL" clId="{2830B418-7717-4C95-B285-E5A3A14CD5E8}" dt="2022-02-18T08:59:24.355" v="930" actId="20577"/>
          <ac:spMkLst>
            <pc:docMk/>
            <pc:sldMk cId="2384388830" sldId="1112"/>
            <ac:spMk id="2" creationId="{DF66AF2E-7CD1-4F52-B7C5-CDE2A66C533E}"/>
          </ac:spMkLst>
        </pc:spChg>
        <pc:spChg chg="mod">
          <ac:chgData name="Martin Webley" userId="836f531d-195e-4340-bc9a-b5c372095905" providerId="ADAL" clId="{2830B418-7717-4C95-B285-E5A3A14CD5E8}" dt="2022-02-18T09:05:42.683" v="1241" actId="207"/>
          <ac:spMkLst>
            <pc:docMk/>
            <pc:sldMk cId="2384388830" sldId="1112"/>
            <ac:spMk id="3" creationId="{3D806B15-ACD2-4282-86D4-FD2CFCB46EE6}"/>
          </ac:spMkLst>
        </pc:spChg>
      </pc:sldChg>
      <pc:sldChg chg="modSp mod">
        <pc:chgData name="Martin Webley" userId="836f531d-195e-4340-bc9a-b5c372095905" providerId="ADAL" clId="{2830B418-7717-4C95-B285-E5A3A14CD5E8}" dt="2022-02-18T09:05:48.522" v="1242" actId="207"/>
        <pc:sldMkLst>
          <pc:docMk/>
          <pc:sldMk cId="571645835" sldId="1113"/>
        </pc:sldMkLst>
        <pc:spChg chg="mod">
          <ac:chgData name="Martin Webley" userId="836f531d-195e-4340-bc9a-b5c372095905" providerId="ADAL" clId="{2830B418-7717-4C95-B285-E5A3A14CD5E8}" dt="2022-02-18T08:59:57.897" v="952" actId="20577"/>
          <ac:spMkLst>
            <pc:docMk/>
            <pc:sldMk cId="571645835" sldId="1113"/>
            <ac:spMk id="2" creationId="{DF66AF2E-7CD1-4F52-B7C5-CDE2A66C533E}"/>
          </ac:spMkLst>
        </pc:spChg>
        <pc:spChg chg="mod">
          <ac:chgData name="Martin Webley" userId="836f531d-195e-4340-bc9a-b5c372095905" providerId="ADAL" clId="{2830B418-7717-4C95-B285-E5A3A14CD5E8}" dt="2022-02-18T09:05:48.522" v="1242" actId="207"/>
          <ac:spMkLst>
            <pc:docMk/>
            <pc:sldMk cId="571645835" sldId="1113"/>
            <ac:spMk id="3" creationId="{3D806B15-ACD2-4282-86D4-FD2CFCB46EE6}"/>
          </ac:spMkLst>
        </pc:spChg>
      </pc:sldChg>
      <pc:sldChg chg="modSp mod">
        <pc:chgData name="Martin Webley" userId="836f531d-195e-4340-bc9a-b5c372095905" providerId="ADAL" clId="{2830B418-7717-4C95-B285-E5A3A14CD5E8}" dt="2022-02-18T11:19:03.554" v="2368" actId="6549"/>
        <pc:sldMkLst>
          <pc:docMk/>
          <pc:sldMk cId="3786516682" sldId="1114"/>
        </pc:sldMkLst>
        <pc:spChg chg="mod">
          <ac:chgData name="Martin Webley" userId="836f531d-195e-4340-bc9a-b5c372095905" providerId="ADAL" clId="{2830B418-7717-4C95-B285-E5A3A14CD5E8}" dt="2022-02-18T09:01:29.812" v="979" actId="6549"/>
          <ac:spMkLst>
            <pc:docMk/>
            <pc:sldMk cId="3786516682" sldId="1114"/>
            <ac:spMk id="2" creationId="{6A03BF51-DBAA-473B-A7D5-1A5809E9C0A7}"/>
          </ac:spMkLst>
        </pc:spChg>
        <pc:spChg chg="mod">
          <ac:chgData name="Martin Webley" userId="836f531d-195e-4340-bc9a-b5c372095905" providerId="ADAL" clId="{2830B418-7717-4C95-B285-E5A3A14CD5E8}" dt="2022-02-18T11:19:03.554" v="2368" actId="6549"/>
          <ac:spMkLst>
            <pc:docMk/>
            <pc:sldMk cId="3786516682" sldId="1114"/>
            <ac:spMk id="3" creationId="{70415948-1479-4E63-B0EB-3A611DC5A740}"/>
          </ac:spMkLst>
        </pc:spChg>
      </pc:sldChg>
      <pc:sldChg chg="modSp mod">
        <pc:chgData name="Martin Webley" userId="836f531d-195e-4340-bc9a-b5c372095905" providerId="ADAL" clId="{2830B418-7717-4C95-B285-E5A3A14CD5E8}" dt="2022-02-18T09:17:55.037" v="2339" actId="20577"/>
        <pc:sldMkLst>
          <pc:docMk/>
          <pc:sldMk cId="1866233058" sldId="1115"/>
        </pc:sldMkLst>
        <pc:spChg chg="mod">
          <ac:chgData name="Martin Webley" userId="836f531d-195e-4340-bc9a-b5c372095905" providerId="ADAL" clId="{2830B418-7717-4C95-B285-E5A3A14CD5E8}" dt="2022-02-18T09:14:04.636" v="1980" actId="20577"/>
          <ac:spMkLst>
            <pc:docMk/>
            <pc:sldMk cId="1866233058" sldId="1115"/>
            <ac:spMk id="2" creationId="{6A03BF51-DBAA-473B-A7D5-1A5809E9C0A7}"/>
          </ac:spMkLst>
        </pc:spChg>
        <pc:spChg chg="mod">
          <ac:chgData name="Martin Webley" userId="836f531d-195e-4340-bc9a-b5c372095905" providerId="ADAL" clId="{2830B418-7717-4C95-B285-E5A3A14CD5E8}" dt="2022-02-18T09:17:55.037" v="2339" actId="20577"/>
          <ac:spMkLst>
            <pc:docMk/>
            <pc:sldMk cId="1866233058" sldId="1115"/>
            <ac:spMk id="3" creationId="{70415948-1479-4E63-B0EB-3A611DC5A740}"/>
          </ac:spMkLst>
        </pc:spChg>
      </pc:sldChg>
      <pc:sldChg chg="modSp mod modShow">
        <pc:chgData name="Martin Webley" userId="836f531d-195e-4340-bc9a-b5c372095905" providerId="ADAL" clId="{2830B418-7717-4C95-B285-E5A3A14CD5E8}" dt="2022-02-18T09:42:41.958" v="2341" actId="6549"/>
        <pc:sldMkLst>
          <pc:docMk/>
          <pc:sldMk cId="2510082215" sldId="1116"/>
        </pc:sldMkLst>
        <pc:spChg chg="mod">
          <ac:chgData name="Martin Webley" userId="836f531d-195e-4340-bc9a-b5c372095905" providerId="ADAL" clId="{2830B418-7717-4C95-B285-E5A3A14CD5E8}" dt="2022-02-18T09:42:41.958" v="2341" actId="6549"/>
          <ac:spMkLst>
            <pc:docMk/>
            <pc:sldMk cId="2510082215" sldId="1116"/>
            <ac:spMk id="2" creationId="{6A03BF51-DBAA-473B-A7D5-1A5809E9C0A7}"/>
          </ac:spMkLst>
        </pc:spChg>
      </pc:sldChg>
      <pc:sldChg chg="modSp add mod">
        <pc:chgData name="Martin Webley" userId="836f531d-195e-4340-bc9a-b5c372095905" providerId="ADAL" clId="{2830B418-7717-4C95-B285-E5A3A14CD5E8}" dt="2022-02-18T12:52:33.571" v="2519" actId="5793"/>
        <pc:sldMkLst>
          <pc:docMk/>
          <pc:sldMk cId="1612623045" sldId="1117"/>
        </pc:sldMkLst>
        <pc:spChg chg="mod">
          <ac:chgData name="Martin Webley" userId="836f531d-195e-4340-bc9a-b5c372095905" providerId="ADAL" clId="{2830B418-7717-4C95-B285-E5A3A14CD5E8}" dt="2022-02-18T12:51:06.217" v="2414" actId="20577"/>
          <ac:spMkLst>
            <pc:docMk/>
            <pc:sldMk cId="1612623045" sldId="1117"/>
            <ac:spMk id="2" creationId="{6A03BF51-DBAA-473B-A7D5-1A5809E9C0A7}"/>
          </ac:spMkLst>
        </pc:spChg>
        <pc:spChg chg="mod">
          <ac:chgData name="Martin Webley" userId="836f531d-195e-4340-bc9a-b5c372095905" providerId="ADAL" clId="{2830B418-7717-4C95-B285-E5A3A14CD5E8}" dt="2022-02-18T12:52:33.571" v="2519" actId="5793"/>
          <ac:spMkLst>
            <pc:docMk/>
            <pc:sldMk cId="1612623045" sldId="1117"/>
            <ac:spMk id="3" creationId="{70415948-1479-4E63-B0EB-3A611DC5A74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0BF08F-8BF8-41D0-972D-37D392DCD2C2}" type="datetimeFigureOut">
              <a:rPr lang="en-GB" smtClean="0"/>
              <a:t>18/02/2022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27FF60-ACC8-4AC4-AD67-585CBEC96547}" type="slidenum">
              <a:rPr lang="en-GB" smtClean="0"/>
              <a:t>‹#›</a:t>
            </a:fld>
            <a:endParaRPr lang="en-GB"/>
          </a:p>
        </p:txBody>
      </p:sp>
    </p:spTree>
    <p:extLst>
      <p:ext uri="{BB962C8B-B14F-4D97-AF65-F5344CB8AC3E}">
        <p14:creationId xmlns:p14="http://schemas.microsoft.com/office/powerpoint/2010/main" val="22369951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89A8C8-EC19-48E2-96CB-06F5ADEA761B}"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345682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89A8C8-EC19-48E2-96CB-06F5ADEA761B}"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2613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89A8C8-EC19-48E2-96CB-06F5ADEA761B}"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068584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89A8C8-EC19-48E2-96CB-06F5ADEA761B}"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797910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89A8C8-EC19-48E2-96CB-06F5ADEA761B}"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617102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89A8C8-EC19-48E2-96CB-06F5ADEA761B}"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339508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89A8C8-EC19-48E2-96CB-06F5ADEA761B}"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107303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89A8C8-EC19-48E2-96CB-06F5ADEA761B}"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492747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89A8C8-EC19-48E2-96CB-06F5ADEA761B}"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954509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39599-BA86-AD4D-BFB8-3A0ADAC2DDB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F1EC698-B0F6-0348-83A8-27CCA45509B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826D9B1-D72D-D645-A3B8-5B16CB64DA90}"/>
              </a:ext>
            </a:extLst>
          </p:cNvPr>
          <p:cNvSpPr>
            <a:spLocks noGrp="1"/>
          </p:cNvSpPr>
          <p:nvPr>
            <p:ph type="dt" sz="half" idx="10"/>
          </p:nvPr>
        </p:nvSpPr>
        <p:spPr>
          <a:xfrm>
            <a:off x="838200" y="6356350"/>
            <a:ext cx="2743200" cy="365125"/>
          </a:xfrm>
          <a:prstGeom prst="rect">
            <a:avLst/>
          </a:prstGeom>
        </p:spPr>
        <p:txBody>
          <a:bodyPr/>
          <a:lstStyle/>
          <a:p>
            <a:fld id="{740E7732-B9C2-46B5-92EA-534DBD521AEF}" type="datetimeFigureOut">
              <a:rPr lang="en-GB" smtClean="0"/>
              <a:t>18/02/2022</a:t>
            </a:fld>
            <a:endParaRPr lang="en-GB"/>
          </a:p>
        </p:txBody>
      </p:sp>
      <p:sp>
        <p:nvSpPr>
          <p:cNvPr id="5" name="Footer Placeholder 4">
            <a:extLst>
              <a:ext uri="{FF2B5EF4-FFF2-40B4-BE49-F238E27FC236}">
                <a16:creationId xmlns:a16="http://schemas.microsoft.com/office/drawing/2014/main" id="{135B73F5-602B-1B45-A7C3-620CFA860B72}"/>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36E9BC5D-29BC-B540-B4E9-D2DFCEC9AB6D}"/>
              </a:ext>
            </a:extLst>
          </p:cNvPr>
          <p:cNvSpPr>
            <a:spLocks noGrp="1"/>
          </p:cNvSpPr>
          <p:nvPr>
            <p:ph type="sldNum" sz="quarter" idx="12"/>
          </p:nvPr>
        </p:nvSpPr>
        <p:spPr/>
        <p:txBody>
          <a:bodyPr/>
          <a:lstStyle/>
          <a:p>
            <a:fld id="{E267AFC1-FED4-4DC8-A3D8-882609F226E4}" type="slidenum">
              <a:rPr lang="en-GB" smtClean="0"/>
              <a:t>‹#›</a:t>
            </a:fld>
            <a:endParaRPr lang="en-GB"/>
          </a:p>
        </p:txBody>
      </p:sp>
    </p:spTree>
    <p:extLst>
      <p:ext uri="{BB962C8B-B14F-4D97-AF65-F5344CB8AC3E}">
        <p14:creationId xmlns:p14="http://schemas.microsoft.com/office/powerpoint/2010/main" val="3253565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1"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childTnLst>
                                </p:cTn>
                              </p:par>
                            </p:childTnLst>
                          </p:cTn>
                        </p:par>
                        <p:par>
                          <p:cTn id="13" fill="hold">
                            <p:stCondLst>
                              <p:cond delay="1000"/>
                            </p:stCondLst>
                            <p:childTnLst>
                              <p:par>
                                <p:cTn id="14" presetID="64" presetClass="path" presetSubtype="0" accel="50000" decel="50000" fill="hold" grpId="1" nodeType="afterEffect">
                                  <p:stCondLst>
                                    <p:cond delay="0"/>
                                  </p:stCondLst>
                                  <p:childTnLst>
                                    <p:animMotion origin="layout" path="M -0.00326 0.40139 L -8.33333E-7 -2.96296E-6 " pathEditMode="relative" rAng="0" ptsTypes="AA">
                                      <p:cBhvr>
                                        <p:cTn id="15" dur="2000" fill="hold"/>
                                        <p:tgtEl>
                                          <p:spTgt spid="3">
                                            <p:txEl>
                                              <p:pRg st="0" end="0"/>
                                            </p:txEl>
                                          </p:spTgt>
                                        </p:tgtEl>
                                        <p:attrNameLst>
                                          <p:attrName>ppt_x</p:attrName>
                                          <p:attrName>ppt_y</p:attrName>
                                        </p:attrNameLst>
                                      </p:cBhvr>
                                      <p:rCtr x="13" y="-18912"/>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3" grpId="1" bui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9E6053-683B-944E-90AC-12911C50AD2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F830CFC-6F21-4D42-8B64-BF258FD3C9F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99C3B1-07AD-0247-A663-E070CB36129D}"/>
              </a:ext>
            </a:extLst>
          </p:cNvPr>
          <p:cNvSpPr>
            <a:spLocks noGrp="1"/>
          </p:cNvSpPr>
          <p:nvPr>
            <p:ph type="dt" sz="half" idx="10"/>
          </p:nvPr>
        </p:nvSpPr>
        <p:spPr>
          <a:xfrm>
            <a:off x="838200" y="6356350"/>
            <a:ext cx="2743200" cy="365125"/>
          </a:xfrm>
          <a:prstGeom prst="rect">
            <a:avLst/>
          </a:prstGeom>
        </p:spPr>
        <p:txBody>
          <a:bodyPr/>
          <a:lstStyle/>
          <a:p>
            <a:fld id="{740E7732-B9C2-46B5-92EA-534DBD521AEF}" type="datetimeFigureOut">
              <a:rPr lang="en-GB" smtClean="0"/>
              <a:t>18/02/2022</a:t>
            </a:fld>
            <a:endParaRPr lang="en-GB"/>
          </a:p>
        </p:txBody>
      </p:sp>
      <p:sp>
        <p:nvSpPr>
          <p:cNvPr id="5" name="Footer Placeholder 4">
            <a:extLst>
              <a:ext uri="{FF2B5EF4-FFF2-40B4-BE49-F238E27FC236}">
                <a16:creationId xmlns:a16="http://schemas.microsoft.com/office/drawing/2014/main" id="{28F457D1-DA7C-A048-84DC-8A55F5990494}"/>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359149D0-9CAF-3F4D-9022-C4F17528514D}"/>
              </a:ext>
            </a:extLst>
          </p:cNvPr>
          <p:cNvSpPr>
            <a:spLocks noGrp="1"/>
          </p:cNvSpPr>
          <p:nvPr>
            <p:ph type="sldNum" sz="quarter" idx="12"/>
          </p:nvPr>
        </p:nvSpPr>
        <p:spPr/>
        <p:txBody>
          <a:bodyPr/>
          <a:lstStyle/>
          <a:p>
            <a:fld id="{E267AFC1-FED4-4DC8-A3D8-882609F226E4}" type="slidenum">
              <a:rPr lang="en-GB" smtClean="0"/>
              <a:t>‹#›</a:t>
            </a:fld>
            <a:endParaRPr lang="en-GB"/>
          </a:p>
        </p:txBody>
      </p:sp>
    </p:spTree>
    <p:extLst>
      <p:ext uri="{BB962C8B-B14F-4D97-AF65-F5344CB8AC3E}">
        <p14:creationId xmlns:p14="http://schemas.microsoft.com/office/powerpoint/2010/main" val="31281710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E331164-5A17-DD41-971A-71F6A30570A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822F257-1B0E-AD4B-87BE-97BB51AC8E2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207CA0-BB1D-8D4B-B304-E472BCBD7C3F}"/>
              </a:ext>
            </a:extLst>
          </p:cNvPr>
          <p:cNvSpPr>
            <a:spLocks noGrp="1"/>
          </p:cNvSpPr>
          <p:nvPr>
            <p:ph type="dt" sz="half" idx="10"/>
          </p:nvPr>
        </p:nvSpPr>
        <p:spPr>
          <a:xfrm>
            <a:off x="838200" y="6356350"/>
            <a:ext cx="2743200" cy="365125"/>
          </a:xfrm>
          <a:prstGeom prst="rect">
            <a:avLst/>
          </a:prstGeom>
        </p:spPr>
        <p:txBody>
          <a:bodyPr/>
          <a:lstStyle/>
          <a:p>
            <a:fld id="{740E7732-B9C2-46B5-92EA-534DBD521AEF}" type="datetimeFigureOut">
              <a:rPr lang="en-GB" smtClean="0"/>
              <a:t>18/02/2022</a:t>
            </a:fld>
            <a:endParaRPr lang="en-GB"/>
          </a:p>
        </p:txBody>
      </p:sp>
      <p:sp>
        <p:nvSpPr>
          <p:cNvPr id="5" name="Footer Placeholder 4">
            <a:extLst>
              <a:ext uri="{FF2B5EF4-FFF2-40B4-BE49-F238E27FC236}">
                <a16:creationId xmlns:a16="http://schemas.microsoft.com/office/drawing/2014/main" id="{0E5EB8FB-9DF5-0D48-9856-E579DEBDFA1B}"/>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7D6353C1-1792-4649-AF64-312ED230C66C}"/>
              </a:ext>
            </a:extLst>
          </p:cNvPr>
          <p:cNvSpPr>
            <a:spLocks noGrp="1"/>
          </p:cNvSpPr>
          <p:nvPr>
            <p:ph type="sldNum" sz="quarter" idx="12"/>
          </p:nvPr>
        </p:nvSpPr>
        <p:spPr/>
        <p:txBody>
          <a:bodyPr/>
          <a:lstStyle/>
          <a:p>
            <a:fld id="{E267AFC1-FED4-4DC8-A3D8-882609F226E4}" type="slidenum">
              <a:rPr lang="en-GB" smtClean="0"/>
              <a:t>‹#›</a:t>
            </a:fld>
            <a:endParaRPr lang="en-GB"/>
          </a:p>
        </p:txBody>
      </p:sp>
    </p:spTree>
    <p:extLst>
      <p:ext uri="{BB962C8B-B14F-4D97-AF65-F5344CB8AC3E}">
        <p14:creationId xmlns:p14="http://schemas.microsoft.com/office/powerpoint/2010/main" val="1204398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39599-BA86-AD4D-BFB8-3A0ADAC2DDB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F1EC698-B0F6-0348-83A8-27CCA45509B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826D9B1-D72D-D645-A3B8-5B16CB64DA90}"/>
              </a:ext>
            </a:extLst>
          </p:cNvPr>
          <p:cNvSpPr>
            <a:spLocks noGrp="1"/>
          </p:cNvSpPr>
          <p:nvPr>
            <p:ph type="dt" sz="half" idx="10"/>
          </p:nvPr>
        </p:nvSpPr>
        <p:spPr>
          <a:xfrm>
            <a:off x="838200" y="6356350"/>
            <a:ext cx="2743200" cy="365125"/>
          </a:xfrm>
          <a:prstGeom prst="rect">
            <a:avLst/>
          </a:prstGeom>
        </p:spPr>
        <p:txBody>
          <a:bodyPr/>
          <a:lstStyle/>
          <a:p>
            <a:fld id="{E879894E-EBB1-FD48-9BBC-B56B05B3E990}" type="datetimeFigureOut">
              <a:rPr lang="en-US" smtClean="0"/>
              <a:t>2/18/2022</a:t>
            </a:fld>
            <a:endParaRPr lang="en-US"/>
          </a:p>
        </p:txBody>
      </p:sp>
      <p:sp>
        <p:nvSpPr>
          <p:cNvPr id="5" name="Footer Placeholder 4">
            <a:extLst>
              <a:ext uri="{FF2B5EF4-FFF2-40B4-BE49-F238E27FC236}">
                <a16:creationId xmlns:a16="http://schemas.microsoft.com/office/drawing/2014/main" id="{135B73F5-602B-1B45-A7C3-620CFA860B72}"/>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36E9BC5D-29BC-B540-B4E9-D2DFCEC9AB6D}"/>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922652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1"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childTnLst>
                                </p:cTn>
                              </p:par>
                            </p:childTnLst>
                          </p:cTn>
                        </p:par>
                        <p:par>
                          <p:cTn id="13" fill="hold">
                            <p:stCondLst>
                              <p:cond delay="1000"/>
                            </p:stCondLst>
                            <p:childTnLst>
                              <p:par>
                                <p:cTn id="14" presetID="64" presetClass="path" presetSubtype="0" accel="50000" decel="50000" fill="hold" grpId="1" nodeType="afterEffect">
                                  <p:stCondLst>
                                    <p:cond delay="0"/>
                                  </p:stCondLst>
                                  <p:childTnLst>
                                    <p:animMotion origin="layout" path="M -0.00326 0.40139 L -8.33333E-7 -2.96296E-6 " pathEditMode="relative" rAng="0" ptsTypes="AA">
                                      <p:cBhvr>
                                        <p:cTn id="15" dur="2000" fill="hold"/>
                                        <p:tgtEl>
                                          <p:spTgt spid="3">
                                            <p:txEl>
                                              <p:pRg st="0" end="0"/>
                                            </p:txEl>
                                          </p:spTgt>
                                        </p:tgtEl>
                                        <p:attrNameLst>
                                          <p:attrName>ppt_x</p:attrName>
                                          <p:attrName>ppt_y</p:attrName>
                                        </p:attrNameLst>
                                      </p:cBhvr>
                                      <p:rCtr x="13" y="-18912"/>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3" grpId="1" build="p"/>
    </p:bld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D98DBE-3DA6-6843-B18A-0C12EA895A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7BE8B26-06BF-3C49-AE1E-D1247D2CC95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41A8D8A7-1165-4443-A122-FEB76945803D}"/>
              </a:ext>
            </a:extLst>
          </p:cNvPr>
          <p:cNvSpPr>
            <a:spLocks noGrp="1"/>
          </p:cNvSpPr>
          <p:nvPr>
            <p:ph type="sldNum" sz="quarter" idx="12"/>
          </p:nvPr>
        </p:nvSpPr>
        <p:spPr/>
        <p:txBody>
          <a:bodyPr/>
          <a:lstStyle/>
          <a:p>
            <a:fld id="{33506E59-DA56-4769-A5E8-25CAAA73E4F9}" type="slidenum">
              <a:rPr lang="en-GB" smtClean="0"/>
              <a:pPr/>
              <a:t>‹#›</a:t>
            </a:fld>
            <a:r>
              <a:rPr lang="en-GB" dirty="0"/>
              <a:t> of 100</a:t>
            </a:r>
          </a:p>
        </p:txBody>
      </p:sp>
    </p:spTree>
    <p:extLst>
      <p:ext uri="{BB962C8B-B14F-4D97-AF65-F5344CB8AC3E}">
        <p14:creationId xmlns:p14="http://schemas.microsoft.com/office/powerpoint/2010/main" val="36545158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98D1D-FF20-444E-BAE0-E4434AE4EAF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2B2670-B233-E640-8A79-E073D46BC1B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182AA90-1FE8-9148-B13F-37A85BA18D76}"/>
              </a:ext>
            </a:extLst>
          </p:cNvPr>
          <p:cNvSpPr>
            <a:spLocks noGrp="1"/>
          </p:cNvSpPr>
          <p:nvPr>
            <p:ph type="dt" sz="half" idx="10"/>
          </p:nvPr>
        </p:nvSpPr>
        <p:spPr>
          <a:xfrm>
            <a:off x="838200" y="6356350"/>
            <a:ext cx="2743200" cy="365125"/>
          </a:xfrm>
          <a:prstGeom prst="rect">
            <a:avLst/>
          </a:prstGeom>
        </p:spPr>
        <p:txBody>
          <a:bodyPr/>
          <a:lstStyle/>
          <a:p>
            <a:fld id="{E879894E-EBB1-FD48-9BBC-B56B05B3E990}" type="datetimeFigureOut">
              <a:rPr lang="en-US" smtClean="0"/>
              <a:t>2/18/2022</a:t>
            </a:fld>
            <a:endParaRPr lang="en-US"/>
          </a:p>
        </p:txBody>
      </p:sp>
      <p:sp>
        <p:nvSpPr>
          <p:cNvPr id="5" name="Footer Placeholder 4">
            <a:extLst>
              <a:ext uri="{FF2B5EF4-FFF2-40B4-BE49-F238E27FC236}">
                <a16:creationId xmlns:a16="http://schemas.microsoft.com/office/drawing/2014/main" id="{21121276-7BB3-0D4C-8EBA-8D22BE2C807E}"/>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70310E87-1B9A-BA46-BFE2-1DCC271A6BD8}"/>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15333130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87B1D-DE33-264E-9202-BFE9E45F06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EC5D7BC-4BE9-9444-9485-C81A371CBE08}"/>
              </a:ext>
            </a:extLst>
          </p:cNvPr>
          <p:cNvSpPr>
            <a:spLocks noGrp="1"/>
          </p:cNvSpPr>
          <p:nvPr>
            <p:ph sz="half" idx="1"/>
          </p:nvPr>
        </p:nvSpPr>
        <p:spPr>
          <a:xfrm>
            <a:off x="838200" y="2086672"/>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9CA21DF-400D-E44E-B45A-8C8E2ED00071}"/>
              </a:ext>
            </a:extLst>
          </p:cNvPr>
          <p:cNvSpPr>
            <a:spLocks noGrp="1"/>
          </p:cNvSpPr>
          <p:nvPr>
            <p:ph sz="half" idx="2"/>
          </p:nvPr>
        </p:nvSpPr>
        <p:spPr>
          <a:xfrm>
            <a:off x="6172200" y="2086672"/>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C31608D6-99A5-9848-A505-A3337182DAA6}"/>
              </a:ext>
            </a:extLst>
          </p:cNvPr>
          <p:cNvSpPr>
            <a:spLocks noGrp="1"/>
          </p:cNvSpPr>
          <p:nvPr>
            <p:ph type="sldNum" sz="quarter" idx="12"/>
          </p:nvPr>
        </p:nvSpPr>
        <p:spPr/>
        <p:txBody>
          <a:bodyPr/>
          <a:lstStyle/>
          <a:p>
            <a:fld id="{33506E59-DA56-4769-A5E8-25CAAA73E4F9}" type="slidenum">
              <a:rPr lang="en-GB" smtClean="0"/>
              <a:pPr/>
              <a:t>‹#›</a:t>
            </a:fld>
            <a:r>
              <a:rPr lang="en-GB" dirty="0"/>
              <a:t> of 100</a:t>
            </a:r>
          </a:p>
        </p:txBody>
      </p:sp>
    </p:spTree>
    <p:extLst>
      <p:ext uri="{BB962C8B-B14F-4D97-AF65-F5344CB8AC3E}">
        <p14:creationId xmlns:p14="http://schemas.microsoft.com/office/powerpoint/2010/main" val="13994402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53BA0-F92A-1D4F-B601-47CF0DC512A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CEE6B93-ED99-9343-B5E6-DAF24985E63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9F208CF-AEB2-D743-BDCA-7AE684CC9D4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EAE64CC-B022-3844-A885-C6E74119521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A225BD-7E09-E24B-9464-14D10B0E009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946A4DB-702E-4944-8018-108715BE5BD2}"/>
              </a:ext>
            </a:extLst>
          </p:cNvPr>
          <p:cNvSpPr>
            <a:spLocks noGrp="1"/>
          </p:cNvSpPr>
          <p:nvPr>
            <p:ph type="dt" sz="half" idx="10"/>
          </p:nvPr>
        </p:nvSpPr>
        <p:spPr>
          <a:xfrm>
            <a:off x="838200" y="6356350"/>
            <a:ext cx="2743200" cy="365125"/>
          </a:xfrm>
          <a:prstGeom prst="rect">
            <a:avLst/>
          </a:prstGeom>
        </p:spPr>
        <p:txBody>
          <a:bodyPr/>
          <a:lstStyle/>
          <a:p>
            <a:fld id="{E879894E-EBB1-FD48-9BBC-B56B05B3E990}" type="datetimeFigureOut">
              <a:rPr lang="en-US" smtClean="0"/>
              <a:t>2/18/2022</a:t>
            </a:fld>
            <a:endParaRPr lang="en-US"/>
          </a:p>
        </p:txBody>
      </p:sp>
      <p:sp>
        <p:nvSpPr>
          <p:cNvPr id="8" name="Footer Placeholder 7">
            <a:extLst>
              <a:ext uri="{FF2B5EF4-FFF2-40B4-BE49-F238E27FC236}">
                <a16:creationId xmlns:a16="http://schemas.microsoft.com/office/drawing/2014/main" id="{823182C0-1D7A-5E40-B5E3-B6594C22CA04}"/>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F9422B6E-CFEF-BF42-9985-05AC748F79D5}"/>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2489796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635FB-9CF8-054A-A97C-BF4C4D62F36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638B957-892B-AA44-B91F-7E5E301E68B1}"/>
              </a:ext>
            </a:extLst>
          </p:cNvPr>
          <p:cNvSpPr>
            <a:spLocks noGrp="1"/>
          </p:cNvSpPr>
          <p:nvPr>
            <p:ph type="dt" sz="half" idx="10"/>
          </p:nvPr>
        </p:nvSpPr>
        <p:spPr>
          <a:xfrm>
            <a:off x="838200" y="6356350"/>
            <a:ext cx="2743200" cy="365125"/>
          </a:xfrm>
          <a:prstGeom prst="rect">
            <a:avLst/>
          </a:prstGeom>
        </p:spPr>
        <p:txBody>
          <a:bodyPr/>
          <a:lstStyle/>
          <a:p>
            <a:fld id="{E879894E-EBB1-FD48-9BBC-B56B05B3E990}" type="datetimeFigureOut">
              <a:rPr lang="en-US" smtClean="0"/>
              <a:t>2/18/2022</a:t>
            </a:fld>
            <a:endParaRPr lang="en-US"/>
          </a:p>
        </p:txBody>
      </p:sp>
      <p:sp>
        <p:nvSpPr>
          <p:cNvPr id="4" name="Footer Placeholder 3">
            <a:extLst>
              <a:ext uri="{FF2B5EF4-FFF2-40B4-BE49-F238E27FC236}">
                <a16:creationId xmlns:a16="http://schemas.microsoft.com/office/drawing/2014/main" id="{CBBBDF29-4B1A-7849-93B4-C39AA38B581A}"/>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F1318F2A-ABB2-5449-A885-14BD88E7A849}"/>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32042175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A5F7AED-F6B6-1E46-945E-B9C27ECC843B}"/>
              </a:ext>
            </a:extLst>
          </p:cNvPr>
          <p:cNvSpPr>
            <a:spLocks noGrp="1"/>
          </p:cNvSpPr>
          <p:nvPr>
            <p:ph type="dt" sz="half" idx="10"/>
          </p:nvPr>
        </p:nvSpPr>
        <p:spPr>
          <a:xfrm>
            <a:off x="838200" y="6356350"/>
            <a:ext cx="2743200" cy="365125"/>
          </a:xfrm>
          <a:prstGeom prst="rect">
            <a:avLst/>
          </a:prstGeom>
        </p:spPr>
        <p:txBody>
          <a:bodyPr/>
          <a:lstStyle/>
          <a:p>
            <a:fld id="{E879894E-EBB1-FD48-9BBC-B56B05B3E990}" type="datetimeFigureOut">
              <a:rPr lang="en-US" smtClean="0"/>
              <a:t>2/18/2022</a:t>
            </a:fld>
            <a:endParaRPr lang="en-US"/>
          </a:p>
        </p:txBody>
      </p:sp>
      <p:sp>
        <p:nvSpPr>
          <p:cNvPr id="3" name="Footer Placeholder 2">
            <a:extLst>
              <a:ext uri="{FF2B5EF4-FFF2-40B4-BE49-F238E27FC236}">
                <a16:creationId xmlns:a16="http://schemas.microsoft.com/office/drawing/2014/main" id="{6903A227-2590-E644-AF99-9F0501B54F23}"/>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815DE034-408D-1E45-A854-F551038170A6}"/>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16386350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D678E-4376-CF4F-8FFC-03E5C6C8FD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7D614E4-B276-644A-9E53-1B9DDC1D3E4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9B17942-DAA2-3C4C-8CAA-3A3A4CD50F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A273C32-4092-6642-B01E-8674DEA6A036}"/>
              </a:ext>
            </a:extLst>
          </p:cNvPr>
          <p:cNvSpPr>
            <a:spLocks noGrp="1"/>
          </p:cNvSpPr>
          <p:nvPr>
            <p:ph type="dt" sz="half" idx="10"/>
          </p:nvPr>
        </p:nvSpPr>
        <p:spPr>
          <a:xfrm>
            <a:off x="838200" y="6356350"/>
            <a:ext cx="2743200" cy="365125"/>
          </a:xfrm>
          <a:prstGeom prst="rect">
            <a:avLst/>
          </a:prstGeom>
        </p:spPr>
        <p:txBody>
          <a:bodyPr/>
          <a:lstStyle/>
          <a:p>
            <a:fld id="{E879894E-EBB1-FD48-9BBC-B56B05B3E990}" type="datetimeFigureOut">
              <a:rPr lang="en-US" smtClean="0"/>
              <a:t>2/18/2022</a:t>
            </a:fld>
            <a:endParaRPr lang="en-US"/>
          </a:p>
        </p:txBody>
      </p:sp>
      <p:sp>
        <p:nvSpPr>
          <p:cNvPr id="6" name="Footer Placeholder 5">
            <a:extLst>
              <a:ext uri="{FF2B5EF4-FFF2-40B4-BE49-F238E27FC236}">
                <a16:creationId xmlns:a16="http://schemas.microsoft.com/office/drawing/2014/main" id="{627F48E4-092C-2B40-9E25-B8DE12CFE191}"/>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82A1786A-D6A8-A842-9F5F-9105143276D5}"/>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17755090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D98DBE-3DA6-6843-B18A-0C12EA895A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7BE8B26-06BF-3C49-AE1E-D1247D2CC95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41A8D8A7-1165-4443-A122-FEB76945803D}"/>
              </a:ext>
            </a:extLst>
          </p:cNvPr>
          <p:cNvSpPr>
            <a:spLocks noGrp="1"/>
          </p:cNvSpPr>
          <p:nvPr>
            <p:ph type="sldNum" sz="quarter" idx="12"/>
          </p:nvPr>
        </p:nvSpPr>
        <p:spPr/>
        <p:txBody>
          <a:bodyPr/>
          <a:lstStyle/>
          <a:p>
            <a:fld id="{E267AFC1-FED4-4DC8-A3D8-882609F226E4}" type="slidenum">
              <a:rPr lang="en-GB" smtClean="0"/>
              <a:t>‹#›</a:t>
            </a:fld>
            <a:endParaRPr lang="en-GB"/>
          </a:p>
        </p:txBody>
      </p:sp>
    </p:spTree>
    <p:extLst>
      <p:ext uri="{BB962C8B-B14F-4D97-AF65-F5344CB8AC3E}">
        <p14:creationId xmlns:p14="http://schemas.microsoft.com/office/powerpoint/2010/main" val="210833117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529E0-01E3-6C4F-A2ED-E57E57A0DC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2B8CC20-B95D-864F-9EBD-70BB244563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0A486A8F-E198-B242-AA23-067420B974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FB9F4C1-930F-BB44-BFA1-C63AC40EE39B}"/>
              </a:ext>
            </a:extLst>
          </p:cNvPr>
          <p:cNvSpPr>
            <a:spLocks noGrp="1"/>
          </p:cNvSpPr>
          <p:nvPr>
            <p:ph type="dt" sz="half" idx="10"/>
          </p:nvPr>
        </p:nvSpPr>
        <p:spPr>
          <a:xfrm>
            <a:off x="838200" y="6356350"/>
            <a:ext cx="2743200" cy="365125"/>
          </a:xfrm>
          <a:prstGeom prst="rect">
            <a:avLst/>
          </a:prstGeom>
        </p:spPr>
        <p:txBody>
          <a:bodyPr/>
          <a:lstStyle/>
          <a:p>
            <a:fld id="{E879894E-EBB1-FD48-9BBC-B56B05B3E990}" type="datetimeFigureOut">
              <a:rPr lang="en-US" smtClean="0"/>
              <a:t>2/18/2022</a:t>
            </a:fld>
            <a:endParaRPr lang="en-US"/>
          </a:p>
        </p:txBody>
      </p:sp>
      <p:sp>
        <p:nvSpPr>
          <p:cNvPr id="6" name="Footer Placeholder 5">
            <a:extLst>
              <a:ext uri="{FF2B5EF4-FFF2-40B4-BE49-F238E27FC236}">
                <a16:creationId xmlns:a16="http://schemas.microsoft.com/office/drawing/2014/main" id="{8EFDFADA-F33E-D646-AA52-D1A1F4C00782}"/>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F1EC9086-E381-B54A-9760-1F84E09B359D}"/>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95605602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9E6053-683B-944E-90AC-12911C50AD2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F830CFC-6F21-4D42-8B64-BF258FD3C9F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99C3B1-07AD-0247-A663-E070CB36129D}"/>
              </a:ext>
            </a:extLst>
          </p:cNvPr>
          <p:cNvSpPr>
            <a:spLocks noGrp="1"/>
          </p:cNvSpPr>
          <p:nvPr>
            <p:ph type="dt" sz="half" idx="10"/>
          </p:nvPr>
        </p:nvSpPr>
        <p:spPr>
          <a:xfrm>
            <a:off x="838200" y="6356350"/>
            <a:ext cx="2743200" cy="365125"/>
          </a:xfrm>
          <a:prstGeom prst="rect">
            <a:avLst/>
          </a:prstGeom>
        </p:spPr>
        <p:txBody>
          <a:bodyPr/>
          <a:lstStyle/>
          <a:p>
            <a:fld id="{E879894E-EBB1-FD48-9BBC-B56B05B3E990}" type="datetimeFigureOut">
              <a:rPr lang="en-US" smtClean="0"/>
              <a:t>2/18/2022</a:t>
            </a:fld>
            <a:endParaRPr lang="en-US"/>
          </a:p>
        </p:txBody>
      </p:sp>
      <p:sp>
        <p:nvSpPr>
          <p:cNvPr id="5" name="Footer Placeholder 4">
            <a:extLst>
              <a:ext uri="{FF2B5EF4-FFF2-40B4-BE49-F238E27FC236}">
                <a16:creationId xmlns:a16="http://schemas.microsoft.com/office/drawing/2014/main" id="{28F457D1-DA7C-A048-84DC-8A55F5990494}"/>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359149D0-9CAF-3F4D-9022-C4F17528514D}"/>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301808532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E331164-5A17-DD41-971A-71F6A30570A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822F257-1B0E-AD4B-87BE-97BB51AC8E2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207CA0-BB1D-8D4B-B304-E472BCBD7C3F}"/>
              </a:ext>
            </a:extLst>
          </p:cNvPr>
          <p:cNvSpPr>
            <a:spLocks noGrp="1"/>
          </p:cNvSpPr>
          <p:nvPr>
            <p:ph type="dt" sz="half" idx="10"/>
          </p:nvPr>
        </p:nvSpPr>
        <p:spPr>
          <a:xfrm>
            <a:off x="838200" y="6356350"/>
            <a:ext cx="2743200" cy="365125"/>
          </a:xfrm>
          <a:prstGeom prst="rect">
            <a:avLst/>
          </a:prstGeom>
        </p:spPr>
        <p:txBody>
          <a:bodyPr/>
          <a:lstStyle/>
          <a:p>
            <a:fld id="{E879894E-EBB1-FD48-9BBC-B56B05B3E990}" type="datetimeFigureOut">
              <a:rPr lang="en-US" smtClean="0"/>
              <a:t>2/18/2022</a:t>
            </a:fld>
            <a:endParaRPr lang="en-US"/>
          </a:p>
        </p:txBody>
      </p:sp>
      <p:sp>
        <p:nvSpPr>
          <p:cNvPr id="5" name="Footer Placeholder 4">
            <a:extLst>
              <a:ext uri="{FF2B5EF4-FFF2-40B4-BE49-F238E27FC236}">
                <a16:creationId xmlns:a16="http://schemas.microsoft.com/office/drawing/2014/main" id="{0E5EB8FB-9DF5-0D48-9856-E579DEBDFA1B}"/>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7D6353C1-1792-4649-AF64-312ED230C66C}"/>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1478703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98D1D-FF20-444E-BAE0-E4434AE4EAF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2B2670-B233-E640-8A79-E073D46BC1B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182AA90-1FE8-9148-B13F-37A85BA18D76}"/>
              </a:ext>
            </a:extLst>
          </p:cNvPr>
          <p:cNvSpPr>
            <a:spLocks noGrp="1"/>
          </p:cNvSpPr>
          <p:nvPr>
            <p:ph type="dt" sz="half" idx="10"/>
          </p:nvPr>
        </p:nvSpPr>
        <p:spPr>
          <a:xfrm>
            <a:off x="838200" y="6356350"/>
            <a:ext cx="2743200" cy="365125"/>
          </a:xfrm>
          <a:prstGeom prst="rect">
            <a:avLst/>
          </a:prstGeom>
        </p:spPr>
        <p:txBody>
          <a:bodyPr/>
          <a:lstStyle/>
          <a:p>
            <a:fld id="{740E7732-B9C2-46B5-92EA-534DBD521AEF}" type="datetimeFigureOut">
              <a:rPr lang="en-GB" smtClean="0"/>
              <a:t>18/02/2022</a:t>
            </a:fld>
            <a:endParaRPr lang="en-GB"/>
          </a:p>
        </p:txBody>
      </p:sp>
      <p:sp>
        <p:nvSpPr>
          <p:cNvPr id="5" name="Footer Placeholder 4">
            <a:extLst>
              <a:ext uri="{FF2B5EF4-FFF2-40B4-BE49-F238E27FC236}">
                <a16:creationId xmlns:a16="http://schemas.microsoft.com/office/drawing/2014/main" id="{21121276-7BB3-0D4C-8EBA-8D22BE2C807E}"/>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70310E87-1B9A-BA46-BFE2-1DCC271A6BD8}"/>
              </a:ext>
            </a:extLst>
          </p:cNvPr>
          <p:cNvSpPr>
            <a:spLocks noGrp="1"/>
          </p:cNvSpPr>
          <p:nvPr>
            <p:ph type="sldNum" sz="quarter" idx="12"/>
          </p:nvPr>
        </p:nvSpPr>
        <p:spPr/>
        <p:txBody>
          <a:bodyPr/>
          <a:lstStyle/>
          <a:p>
            <a:fld id="{E267AFC1-FED4-4DC8-A3D8-882609F226E4}" type="slidenum">
              <a:rPr lang="en-GB" smtClean="0"/>
              <a:t>‹#›</a:t>
            </a:fld>
            <a:endParaRPr lang="en-GB"/>
          </a:p>
        </p:txBody>
      </p:sp>
    </p:spTree>
    <p:extLst>
      <p:ext uri="{BB962C8B-B14F-4D97-AF65-F5344CB8AC3E}">
        <p14:creationId xmlns:p14="http://schemas.microsoft.com/office/powerpoint/2010/main" val="30332464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87B1D-DE33-264E-9202-BFE9E45F06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EC5D7BC-4BE9-9444-9485-C81A371CBE08}"/>
              </a:ext>
            </a:extLst>
          </p:cNvPr>
          <p:cNvSpPr>
            <a:spLocks noGrp="1"/>
          </p:cNvSpPr>
          <p:nvPr>
            <p:ph sz="half" idx="1"/>
          </p:nvPr>
        </p:nvSpPr>
        <p:spPr>
          <a:xfrm>
            <a:off x="838200" y="2086672"/>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9CA21DF-400D-E44E-B45A-8C8E2ED00071}"/>
              </a:ext>
            </a:extLst>
          </p:cNvPr>
          <p:cNvSpPr>
            <a:spLocks noGrp="1"/>
          </p:cNvSpPr>
          <p:nvPr>
            <p:ph sz="half" idx="2"/>
          </p:nvPr>
        </p:nvSpPr>
        <p:spPr>
          <a:xfrm>
            <a:off x="6172200" y="2086672"/>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C31608D6-99A5-9848-A505-A3337182DAA6}"/>
              </a:ext>
            </a:extLst>
          </p:cNvPr>
          <p:cNvSpPr>
            <a:spLocks noGrp="1"/>
          </p:cNvSpPr>
          <p:nvPr>
            <p:ph type="sldNum" sz="quarter" idx="12"/>
          </p:nvPr>
        </p:nvSpPr>
        <p:spPr/>
        <p:txBody>
          <a:bodyPr/>
          <a:lstStyle/>
          <a:p>
            <a:fld id="{E267AFC1-FED4-4DC8-A3D8-882609F226E4}" type="slidenum">
              <a:rPr lang="en-GB" smtClean="0"/>
              <a:t>‹#›</a:t>
            </a:fld>
            <a:endParaRPr lang="en-GB"/>
          </a:p>
        </p:txBody>
      </p:sp>
    </p:spTree>
    <p:extLst>
      <p:ext uri="{BB962C8B-B14F-4D97-AF65-F5344CB8AC3E}">
        <p14:creationId xmlns:p14="http://schemas.microsoft.com/office/powerpoint/2010/main" val="1686394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53BA0-F92A-1D4F-B601-47CF0DC512A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CEE6B93-ED99-9343-B5E6-DAF24985E63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9F208CF-AEB2-D743-BDCA-7AE684CC9D4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EAE64CC-B022-3844-A885-C6E74119521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A225BD-7E09-E24B-9464-14D10B0E009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946A4DB-702E-4944-8018-108715BE5BD2}"/>
              </a:ext>
            </a:extLst>
          </p:cNvPr>
          <p:cNvSpPr>
            <a:spLocks noGrp="1"/>
          </p:cNvSpPr>
          <p:nvPr>
            <p:ph type="dt" sz="half" idx="10"/>
          </p:nvPr>
        </p:nvSpPr>
        <p:spPr>
          <a:xfrm>
            <a:off x="838200" y="6356350"/>
            <a:ext cx="2743200" cy="365125"/>
          </a:xfrm>
          <a:prstGeom prst="rect">
            <a:avLst/>
          </a:prstGeom>
        </p:spPr>
        <p:txBody>
          <a:bodyPr/>
          <a:lstStyle/>
          <a:p>
            <a:fld id="{740E7732-B9C2-46B5-92EA-534DBD521AEF}" type="datetimeFigureOut">
              <a:rPr lang="en-GB" smtClean="0"/>
              <a:t>18/02/2022</a:t>
            </a:fld>
            <a:endParaRPr lang="en-GB"/>
          </a:p>
        </p:txBody>
      </p:sp>
      <p:sp>
        <p:nvSpPr>
          <p:cNvPr id="8" name="Footer Placeholder 7">
            <a:extLst>
              <a:ext uri="{FF2B5EF4-FFF2-40B4-BE49-F238E27FC236}">
                <a16:creationId xmlns:a16="http://schemas.microsoft.com/office/drawing/2014/main" id="{823182C0-1D7A-5E40-B5E3-B6594C22CA04}"/>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9" name="Slide Number Placeholder 8">
            <a:extLst>
              <a:ext uri="{FF2B5EF4-FFF2-40B4-BE49-F238E27FC236}">
                <a16:creationId xmlns:a16="http://schemas.microsoft.com/office/drawing/2014/main" id="{F9422B6E-CFEF-BF42-9985-05AC748F79D5}"/>
              </a:ext>
            </a:extLst>
          </p:cNvPr>
          <p:cNvSpPr>
            <a:spLocks noGrp="1"/>
          </p:cNvSpPr>
          <p:nvPr>
            <p:ph type="sldNum" sz="quarter" idx="12"/>
          </p:nvPr>
        </p:nvSpPr>
        <p:spPr/>
        <p:txBody>
          <a:bodyPr/>
          <a:lstStyle/>
          <a:p>
            <a:fld id="{E267AFC1-FED4-4DC8-A3D8-882609F226E4}" type="slidenum">
              <a:rPr lang="en-GB" smtClean="0"/>
              <a:t>‹#›</a:t>
            </a:fld>
            <a:endParaRPr lang="en-GB"/>
          </a:p>
        </p:txBody>
      </p:sp>
    </p:spTree>
    <p:extLst>
      <p:ext uri="{BB962C8B-B14F-4D97-AF65-F5344CB8AC3E}">
        <p14:creationId xmlns:p14="http://schemas.microsoft.com/office/powerpoint/2010/main" val="13190588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635FB-9CF8-054A-A97C-BF4C4D62F36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638B957-892B-AA44-B91F-7E5E301E68B1}"/>
              </a:ext>
            </a:extLst>
          </p:cNvPr>
          <p:cNvSpPr>
            <a:spLocks noGrp="1"/>
          </p:cNvSpPr>
          <p:nvPr>
            <p:ph type="dt" sz="half" idx="10"/>
          </p:nvPr>
        </p:nvSpPr>
        <p:spPr>
          <a:xfrm>
            <a:off x="838200" y="6356350"/>
            <a:ext cx="2743200" cy="365125"/>
          </a:xfrm>
          <a:prstGeom prst="rect">
            <a:avLst/>
          </a:prstGeom>
        </p:spPr>
        <p:txBody>
          <a:bodyPr/>
          <a:lstStyle/>
          <a:p>
            <a:fld id="{740E7732-B9C2-46B5-92EA-534DBD521AEF}" type="datetimeFigureOut">
              <a:rPr lang="en-GB" smtClean="0"/>
              <a:t>18/02/2022</a:t>
            </a:fld>
            <a:endParaRPr lang="en-GB"/>
          </a:p>
        </p:txBody>
      </p:sp>
      <p:sp>
        <p:nvSpPr>
          <p:cNvPr id="4" name="Footer Placeholder 3">
            <a:extLst>
              <a:ext uri="{FF2B5EF4-FFF2-40B4-BE49-F238E27FC236}">
                <a16:creationId xmlns:a16="http://schemas.microsoft.com/office/drawing/2014/main" id="{CBBBDF29-4B1A-7849-93B4-C39AA38B581A}"/>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5" name="Slide Number Placeholder 4">
            <a:extLst>
              <a:ext uri="{FF2B5EF4-FFF2-40B4-BE49-F238E27FC236}">
                <a16:creationId xmlns:a16="http://schemas.microsoft.com/office/drawing/2014/main" id="{F1318F2A-ABB2-5449-A885-14BD88E7A849}"/>
              </a:ext>
            </a:extLst>
          </p:cNvPr>
          <p:cNvSpPr>
            <a:spLocks noGrp="1"/>
          </p:cNvSpPr>
          <p:nvPr>
            <p:ph type="sldNum" sz="quarter" idx="12"/>
          </p:nvPr>
        </p:nvSpPr>
        <p:spPr/>
        <p:txBody>
          <a:bodyPr/>
          <a:lstStyle/>
          <a:p>
            <a:fld id="{E267AFC1-FED4-4DC8-A3D8-882609F226E4}" type="slidenum">
              <a:rPr lang="en-GB" smtClean="0"/>
              <a:t>‹#›</a:t>
            </a:fld>
            <a:endParaRPr lang="en-GB"/>
          </a:p>
        </p:txBody>
      </p:sp>
    </p:spTree>
    <p:extLst>
      <p:ext uri="{BB962C8B-B14F-4D97-AF65-F5344CB8AC3E}">
        <p14:creationId xmlns:p14="http://schemas.microsoft.com/office/powerpoint/2010/main" val="528422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A5F7AED-F6B6-1E46-945E-B9C27ECC843B}"/>
              </a:ext>
            </a:extLst>
          </p:cNvPr>
          <p:cNvSpPr>
            <a:spLocks noGrp="1"/>
          </p:cNvSpPr>
          <p:nvPr>
            <p:ph type="dt" sz="half" idx="10"/>
          </p:nvPr>
        </p:nvSpPr>
        <p:spPr>
          <a:xfrm>
            <a:off x="838200" y="6356350"/>
            <a:ext cx="2743200" cy="365125"/>
          </a:xfrm>
          <a:prstGeom prst="rect">
            <a:avLst/>
          </a:prstGeom>
        </p:spPr>
        <p:txBody>
          <a:bodyPr/>
          <a:lstStyle/>
          <a:p>
            <a:fld id="{740E7732-B9C2-46B5-92EA-534DBD521AEF}" type="datetimeFigureOut">
              <a:rPr lang="en-GB" smtClean="0"/>
              <a:t>18/02/2022</a:t>
            </a:fld>
            <a:endParaRPr lang="en-GB"/>
          </a:p>
        </p:txBody>
      </p:sp>
      <p:sp>
        <p:nvSpPr>
          <p:cNvPr id="3" name="Footer Placeholder 2">
            <a:extLst>
              <a:ext uri="{FF2B5EF4-FFF2-40B4-BE49-F238E27FC236}">
                <a16:creationId xmlns:a16="http://schemas.microsoft.com/office/drawing/2014/main" id="{6903A227-2590-E644-AF99-9F0501B54F23}"/>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4" name="Slide Number Placeholder 3">
            <a:extLst>
              <a:ext uri="{FF2B5EF4-FFF2-40B4-BE49-F238E27FC236}">
                <a16:creationId xmlns:a16="http://schemas.microsoft.com/office/drawing/2014/main" id="{815DE034-408D-1E45-A854-F551038170A6}"/>
              </a:ext>
            </a:extLst>
          </p:cNvPr>
          <p:cNvSpPr>
            <a:spLocks noGrp="1"/>
          </p:cNvSpPr>
          <p:nvPr>
            <p:ph type="sldNum" sz="quarter" idx="12"/>
          </p:nvPr>
        </p:nvSpPr>
        <p:spPr/>
        <p:txBody>
          <a:bodyPr/>
          <a:lstStyle/>
          <a:p>
            <a:fld id="{E267AFC1-FED4-4DC8-A3D8-882609F226E4}" type="slidenum">
              <a:rPr lang="en-GB" smtClean="0"/>
              <a:t>‹#›</a:t>
            </a:fld>
            <a:endParaRPr lang="en-GB"/>
          </a:p>
        </p:txBody>
      </p:sp>
    </p:spTree>
    <p:extLst>
      <p:ext uri="{BB962C8B-B14F-4D97-AF65-F5344CB8AC3E}">
        <p14:creationId xmlns:p14="http://schemas.microsoft.com/office/powerpoint/2010/main" val="33719883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D678E-4376-CF4F-8FFC-03E5C6C8FD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7D614E4-B276-644A-9E53-1B9DDC1D3E4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9B17942-DAA2-3C4C-8CAA-3A3A4CD50F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A273C32-4092-6642-B01E-8674DEA6A036}"/>
              </a:ext>
            </a:extLst>
          </p:cNvPr>
          <p:cNvSpPr>
            <a:spLocks noGrp="1"/>
          </p:cNvSpPr>
          <p:nvPr>
            <p:ph type="dt" sz="half" idx="10"/>
          </p:nvPr>
        </p:nvSpPr>
        <p:spPr>
          <a:xfrm>
            <a:off x="838200" y="6356350"/>
            <a:ext cx="2743200" cy="365125"/>
          </a:xfrm>
          <a:prstGeom prst="rect">
            <a:avLst/>
          </a:prstGeom>
        </p:spPr>
        <p:txBody>
          <a:bodyPr/>
          <a:lstStyle/>
          <a:p>
            <a:fld id="{740E7732-B9C2-46B5-92EA-534DBD521AEF}" type="datetimeFigureOut">
              <a:rPr lang="en-GB" smtClean="0"/>
              <a:t>18/02/2022</a:t>
            </a:fld>
            <a:endParaRPr lang="en-GB"/>
          </a:p>
        </p:txBody>
      </p:sp>
      <p:sp>
        <p:nvSpPr>
          <p:cNvPr id="6" name="Footer Placeholder 5">
            <a:extLst>
              <a:ext uri="{FF2B5EF4-FFF2-40B4-BE49-F238E27FC236}">
                <a16:creationId xmlns:a16="http://schemas.microsoft.com/office/drawing/2014/main" id="{627F48E4-092C-2B40-9E25-B8DE12CFE191}"/>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a:extLst>
              <a:ext uri="{FF2B5EF4-FFF2-40B4-BE49-F238E27FC236}">
                <a16:creationId xmlns:a16="http://schemas.microsoft.com/office/drawing/2014/main" id="{82A1786A-D6A8-A842-9F5F-9105143276D5}"/>
              </a:ext>
            </a:extLst>
          </p:cNvPr>
          <p:cNvSpPr>
            <a:spLocks noGrp="1"/>
          </p:cNvSpPr>
          <p:nvPr>
            <p:ph type="sldNum" sz="quarter" idx="12"/>
          </p:nvPr>
        </p:nvSpPr>
        <p:spPr/>
        <p:txBody>
          <a:bodyPr/>
          <a:lstStyle/>
          <a:p>
            <a:fld id="{E267AFC1-FED4-4DC8-A3D8-882609F226E4}" type="slidenum">
              <a:rPr lang="en-GB" smtClean="0"/>
              <a:t>‹#›</a:t>
            </a:fld>
            <a:endParaRPr lang="en-GB"/>
          </a:p>
        </p:txBody>
      </p:sp>
    </p:spTree>
    <p:extLst>
      <p:ext uri="{BB962C8B-B14F-4D97-AF65-F5344CB8AC3E}">
        <p14:creationId xmlns:p14="http://schemas.microsoft.com/office/powerpoint/2010/main" val="3364968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529E0-01E3-6C4F-A2ED-E57E57A0DC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2B8CC20-B95D-864F-9EBD-70BB244563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0A486A8F-E198-B242-AA23-067420B974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FB9F4C1-930F-BB44-BFA1-C63AC40EE39B}"/>
              </a:ext>
            </a:extLst>
          </p:cNvPr>
          <p:cNvSpPr>
            <a:spLocks noGrp="1"/>
          </p:cNvSpPr>
          <p:nvPr>
            <p:ph type="dt" sz="half" idx="10"/>
          </p:nvPr>
        </p:nvSpPr>
        <p:spPr>
          <a:xfrm>
            <a:off x="838200" y="6356350"/>
            <a:ext cx="2743200" cy="365125"/>
          </a:xfrm>
          <a:prstGeom prst="rect">
            <a:avLst/>
          </a:prstGeom>
        </p:spPr>
        <p:txBody>
          <a:bodyPr/>
          <a:lstStyle/>
          <a:p>
            <a:fld id="{740E7732-B9C2-46B5-92EA-534DBD521AEF}" type="datetimeFigureOut">
              <a:rPr lang="en-GB" smtClean="0"/>
              <a:t>18/02/2022</a:t>
            </a:fld>
            <a:endParaRPr lang="en-GB"/>
          </a:p>
        </p:txBody>
      </p:sp>
      <p:sp>
        <p:nvSpPr>
          <p:cNvPr id="6" name="Footer Placeholder 5">
            <a:extLst>
              <a:ext uri="{FF2B5EF4-FFF2-40B4-BE49-F238E27FC236}">
                <a16:creationId xmlns:a16="http://schemas.microsoft.com/office/drawing/2014/main" id="{8EFDFADA-F33E-D646-AA52-D1A1F4C00782}"/>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a:extLst>
              <a:ext uri="{FF2B5EF4-FFF2-40B4-BE49-F238E27FC236}">
                <a16:creationId xmlns:a16="http://schemas.microsoft.com/office/drawing/2014/main" id="{F1EC9086-E381-B54A-9760-1F84E09B359D}"/>
              </a:ext>
            </a:extLst>
          </p:cNvPr>
          <p:cNvSpPr>
            <a:spLocks noGrp="1"/>
          </p:cNvSpPr>
          <p:nvPr>
            <p:ph type="sldNum" sz="quarter" idx="12"/>
          </p:nvPr>
        </p:nvSpPr>
        <p:spPr/>
        <p:txBody>
          <a:bodyPr/>
          <a:lstStyle/>
          <a:p>
            <a:fld id="{E267AFC1-FED4-4DC8-A3D8-882609F226E4}" type="slidenum">
              <a:rPr lang="en-GB" smtClean="0"/>
              <a:t>‹#›</a:t>
            </a:fld>
            <a:endParaRPr lang="en-GB"/>
          </a:p>
        </p:txBody>
      </p:sp>
    </p:spTree>
    <p:extLst>
      <p:ext uri="{BB962C8B-B14F-4D97-AF65-F5344CB8AC3E}">
        <p14:creationId xmlns:p14="http://schemas.microsoft.com/office/powerpoint/2010/main" val="42932253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9BC3D9-A340-5A4C-A6DD-23B56FA19508}"/>
              </a:ext>
            </a:extLst>
          </p:cNvPr>
          <p:cNvSpPr>
            <a:spLocks noGrp="1"/>
          </p:cNvSpPr>
          <p:nvPr>
            <p:ph type="title"/>
          </p:nvPr>
        </p:nvSpPr>
        <p:spPr>
          <a:xfrm>
            <a:off x="838200" y="681928"/>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1F31BA7-432B-2A42-872D-2D2026967557}"/>
              </a:ext>
            </a:extLst>
          </p:cNvPr>
          <p:cNvSpPr>
            <a:spLocks noGrp="1"/>
          </p:cNvSpPr>
          <p:nvPr>
            <p:ph type="body" idx="1"/>
          </p:nvPr>
        </p:nvSpPr>
        <p:spPr>
          <a:xfrm>
            <a:off x="838200" y="20923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a:extLst>
              <a:ext uri="{FF2B5EF4-FFF2-40B4-BE49-F238E27FC236}">
                <a16:creationId xmlns:a16="http://schemas.microsoft.com/office/drawing/2014/main" id="{4753E3E0-694C-D643-ADEC-2A6A68210A4F}"/>
              </a:ext>
            </a:extLst>
          </p:cNvPr>
          <p:cNvSpPr>
            <a:spLocks noGrp="1"/>
          </p:cNvSpPr>
          <p:nvPr>
            <p:ph type="sldNum" sz="quarter" idx="4"/>
          </p:nvPr>
        </p:nvSpPr>
        <p:spPr>
          <a:xfrm>
            <a:off x="9039225" y="6443663"/>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67AFC1-FED4-4DC8-A3D8-882609F226E4}" type="slidenum">
              <a:rPr lang="en-GB" smtClean="0"/>
              <a:t>‹#›</a:t>
            </a:fld>
            <a:endParaRPr lang="en-GB"/>
          </a:p>
        </p:txBody>
      </p:sp>
      <p:sp>
        <p:nvSpPr>
          <p:cNvPr id="7" name="Rectangle 6">
            <a:extLst>
              <a:ext uri="{FF2B5EF4-FFF2-40B4-BE49-F238E27FC236}">
                <a16:creationId xmlns:a16="http://schemas.microsoft.com/office/drawing/2014/main" id="{57EA4655-CB46-0544-B73D-859810E0A0E7}"/>
              </a:ext>
            </a:extLst>
          </p:cNvPr>
          <p:cNvSpPr/>
          <p:nvPr/>
        </p:nvSpPr>
        <p:spPr>
          <a:xfrm rot="5400000">
            <a:off x="5740435" y="-5770529"/>
            <a:ext cx="711130" cy="12192001"/>
          </a:xfrm>
          <a:prstGeom prst="rect">
            <a:avLst/>
          </a:prstGeom>
          <a:solidFill>
            <a:srgbClr val="22334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8" name="Picture 7">
            <a:extLst>
              <a:ext uri="{FF2B5EF4-FFF2-40B4-BE49-F238E27FC236}">
                <a16:creationId xmlns:a16="http://schemas.microsoft.com/office/drawing/2014/main" id="{E336AD38-66E3-C448-AF96-49668BAB046C}"/>
              </a:ext>
            </a:extLst>
          </p:cNvPr>
          <p:cNvPicPr>
            <a:picLocks noChangeAspect="1"/>
          </p:cNvPicPr>
          <p:nvPr/>
        </p:nvPicPr>
        <p:blipFill rotWithShape="1">
          <a:blip r:embed="rId13">
            <a:extLst>
              <a:ext uri="{28A0092B-C50C-407E-A947-70E740481C1C}">
                <a14:useLocalDpi xmlns:a14="http://schemas.microsoft.com/office/drawing/2010/main" val="0"/>
              </a:ext>
            </a:extLst>
          </a:blip>
          <a:srcRect l="63755" t="3290" r="1579" b="6172"/>
          <a:stretch/>
        </p:blipFill>
        <p:spPr>
          <a:xfrm>
            <a:off x="12500" y="-22917"/>
            <a:ext cx="834793" cy="697668"/>
          </a:xfrm>
          <a:prstGeom prst="rect">
            <a:avLst/>
          </a:prstGeom>
        </p:spPr>
      </p:pic>
    </p:spTree>
    <p:extLst>
      <p:ext uri="{BB962C8B-B14F-4D97-AF65-F5344CB8AC3E}">
        <p14:creationId xmlns:p14="http://schemas.microsoft.com/office/powerpoint/2010/main" val="210535319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9BC3D9-A340-5A4C-A6DD-23B56FA19508}"/>
              </a:ext>
            </a:extLst>
          </p:cNvPr>
          <p:cNvSpPr>
            <a:spLocks noGrp="1"/>
          </p:cNvSpPr>
          <p:nvPr>
            <p:ph type="title"/>
          </p:nvPr>
        </p:nvSpPr>
        <p:spPr>
          <a:xfrm>
            <a:off x="838200" y="681928"/>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F1F31BA7-432B-2A42-872D-2D2026967557}"/>
              </a:ext>
            </a:extLst>
          </p:cNvPr>
          <p:cNvSpPr>
            <a:spLocks noGrp="1"/>
          </p:cNvSpPr>
          <p:nvPr>
            <p:ph type="body" idx="1"/>
          </p:nvPr>
        </p:nvSpPr>
        <p:spPr>
          <a:xfrm>
            <a:off x="838200" y="20923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4753E3E0-694C-D643-ADEC-2A6A68210A4F}"/>
              </a:ext>
            </a:extLst>
          </p:cNvPr>
          <p:cNvSpPr>
            <a:spLocks noGrp="1"/>
          </p:cNvSpPr>
          <p:nvPr>
            <p:ph type="sldNum" sz="quarter" idx="4"/>
          </p:nvPr>
        </p:nvSpPr>
        <p:spPr>
          <a:xfrm>
            <a:off x="9039225" y="6443663"/>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506E59-DA56-4769-A5E8-25CAAA73E4F9}" type="slidenum">
              <a:rPr lang="en-GB" smtClean="0"/>
              <a:pPr/>
              <a:t>‹#›</a:t>
            </a:fld>
            <a:r>
              <a:rPr lang="en-GB" dirty="0"/>
              <a:t> of 100</a:t>
            </a:r>
          </a:p>
        </p:txBody>
      </p:sp>
      <p:sp>
        <p:nvSpPr>
          <p:cNvPr id="7" name="Rectangle 6">
            <a:extLst>
              <a:ext uri="{FF2B5EF4-FFF2-40B4-BE49-F238E27FC236}">
                <a16:creationId xmlns:a16="http://schemas.microsoft.com/office/drawing/2014/main" id="{57EA4655-CB46-0544-B73D-859810E0A0E7}"/>
              </a:ext>
            </a:extLst>
          </p:cNvPr>
          <p:cNvSpPr/>
          <p:nvPr/>
        </p:nvSpPr>
        <p:spPr>
          <a:xfrm rot="5400000">
            <a:off x="5740435" y="-5770529"/>
            <a:ext cx="711130" cy="12192001"/>
          </a:xfrm>
          <a:prstGeom prst="rect">
            <a:avLst/>
          </a:prstGeom>
          <a:solidFill>
            <a:srgbClr val="22334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8" name="Picture 7">
            <a:extLst>
              <a:ext uri="{FF2B5EF4-FFF2-40B4-BE49-F238E27FC236}">
                <a16:creationId xmlns:a16="http://schemas.microsoft.com/office/drawing/2014/main" id="{E336AD38-66E3-C448-AF96-49668BAB046C}"/>
              </a:ext>
            </a:extLst>
          </p:cNvPr>
          <p:cNvPicPr>
            <a:picLocks noChangeAspect="1"/>
          </p:cNvPicPr>
          <p:nvPr/>
        </p:nvPicPr>
        <p:blipFill rotWithShape="1">
          <a:blip r:embed="rId13">
            <a:extLst>
              <a:ext uri="{28A0092B-C50C-407E-A947-70E740481C1C}">
                <a14:useLocalDpi xmlns:a14="http://schemas.microsoft.com/office/drawing/2010/main" val="0"/>
              </a:ext>
            </a:extLst>
          </a:blip>
          <a:srcRect l="63755" t="3290" r="1579" b="6172"/>
          <a:stretch/>
        </p:blipFill>
        <p:spPr>
          <a:xfrm>
            <a:off x="12500" y="-22917"/>
            <a:ext cx="834793" cy="697668"/>
          </a:xfrm>
          <a:prstGeom prst="rect">
            <a:avLst/>
          </a:prstGeom>
        </p:spPr>
      </p:pic>
    </p:spTree>
    <p:extLst>
      <p:ext uri="{BB962C8B-B14F-4D97-AF65-F5344CB8AC3E}">
        <p14:creationId xmlns:p14="http://schemas.microsoft.com/office/powerpoint/2010/main" val="69221004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6.sv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svg"/><Relationship Id="rId7" Type="http://schemas.openxmlformats.org/officeDocument/2006/relationships/image" Target="../media/image7.svg"/><Relationship Id="rId12" Type="http://schemas.openxmlformats.org/officeDocument/2006/relationships/image" Target="../media/image12.png"/><Relationship Id="rId2" Type="http://schemas.openxmlformats.org/officeDocument/2006/relationships/image" Target="../media/image2.png"/><Relationship Id="rId1" Type="http://schemas.openxmlformats.org/officeDocument/2006/relationships/slideLayout" Target="../slideLayouts/slideLayout18.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6.svg"/></Relationships>
</file>

<file path=ppt/slides/_rels/slide3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6.svg"/></Relationships>
</file>

<file path=ppt/slides/_rels/slide3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6.svg"/></Relationships>
</file>

<file path=ppt/slides/_rels/slide37.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svg"/><Relationship Id="rId7" Type="http://schemas.openxmlformats.org/officeDocument/2006/relationships/image" Target="../media/image7.svg"/><Relationship Id="rId12" Type="http://schemas.openxmlformats.org/officeDocument/2006/relationships/image" Target="../media/image12.png"/><Relationship Id="rId2" Type="http://schemas.openxmlformats.org/officeDocument/2006/relationships/image" Target="../media/image2.png"/><Relationship Id="rId1" Type="http://schemas.openxmlformats.org/officeDocument/2006/relationships/slideLayout" Target="../slideLayouts/slideLayout18.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s>
</file>

<file path=ppt/slides/_rels/slide3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8.xml"/><Relationship Id="rId1" Type="http://schemas.openxmlformats.org/officeDocument/2006/relationships/slideLayout" Target="../slideLayouts/slideLayout13.xml"/><Relationship Id="rId4" Type="http://schemas.openxmlformats.org/officeDocument/2006/relationships/image" Target="../media/image16.svg"/></Relationships>
</file>

<file path=ppt/slides/_rels/slide4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9.xml"/><Relationship Id="rId1" Type="http://schemas.openxmlformats.org/officeDocument/2006/relationships/slideLayout" Target="../slideLayouts/slideLayout13.xml"/><Relationship Id="rId4" Type="http://schemas.openxmlformats.org/officeDocument/2006/relationships/image" Target="../media/image18.sv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73A52-6D47-49BF-A1C2-EF03953EFAFF}"/>
              </a:ext>
            </a:extLst>
          </p:cNvPr>
          <p:cNvSpPr>
            <a:spLocks noGrp="1"/>
          </p:cNvSpPr>
          <p:nvPr>
            <p:ph type="ctrTitle"/>
          </p:nvPr>
        </p:nvSpPr>
        <p:spPr/>
        <p:txBody>
          <a:bodyPr>
            <a:normAutofit/>
          </a:bodyPr>
          <a:lstStyle/>
          <a:p>
            <a:r>
              <a:rPr lang="en-GB" sz="4800" b="1" dirty="0">
                <a:solidFill>
                  <a:srgbClr val="223346"/>
                </a:solidFill>
              </a:rPr>
              <a:t>Week 1 – Day 5</a:t>
            </a:r>
          </a:p>
        </p:txBody>
      </p:sp>
      <p:sp>
        <p:nvSpPr>
          <p:cNvPr id="3" name="Subtitle 2">
            <a:extLst>
              <a:ext uri="{FF2B5EF4-FFF2-40B4-BE49-F238E27FC236}">
                <a16:creationId xmlns:a16="http://schemas.microsoft.com/office/drawing/2014/main" id="{64AF152D-FA8D-41DE-81F8-7328D036F963}"/>
              </a:ext>
            </a:extLst>
          </p:cNvPr>
          <p:cNvSpPr>
            <a:spLocks noGrp="1"/>
          </p:cNvSpPr>
          <p:nvPr>
            <p:ph type="subTitle" idx="1"/>
          </p:nvPr>
        </p:nvSpPr>
        <p:spPr/>
        <p:txBody>
          <a:bodyPr/>
          <a:lstStyle/>
          <a:p>
            <a:r>
              <a:rPr lang="en-GB" b="1" dirty="0">
                <a:solidFill>
                  <a:srgbClr val="223346"/>
                </a:solidFill>
                <a:latin typeface="Arial" panose="020B0604020202020204" pitchFamily="34" charset="0"/>
              </a:rPr>
              <a:t>Cyber Threats</a:t>
            </a:r>
            <a:endParaRPr lang="en-GB" b="1" dirty="0">
              <a:solidFill>
                <a:srgbClr val="223346"/>
              </a:solidFill>
            </a:endParaRPr>
          </a:p>
          <a:p>
            <a:r>
              <a:rPr lang="en-GB" dirty="0">
                <a:solidFill>
                  <a:srgbClr val="000000"/>
                </a:solidFill>
                <a:latin typeface="Arial" panose="020B0604020202020204" pitchFamily="34" charset="0"/>
              </a:rPr>
              <a:t>UFCFFU-30-1</a:t>
            </a:r>
            <a:endParaRPr lang="en-GB" dirty="0"/>
          </a:p>
        </p:txBody>
      </p:sp>
    </p:spTree>
    <p:extLst>
      <p:ext uri="{BB962C8B-B14F-4D97-AF65-F5344CB8AC3E}">
        <p14:creationId xmlns:p14="http://schemas.microsoft.com/office/powerpoint/2010/main" val="40811705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6AF2E-7CD1-4F52-B7C5-CDE2A66C533E}"/>
              </a:ext>
            </a:extLst>
          </p:cNvPr>
          <p:cNvSpPr>
            <a:spLocks noGrp="1"/>
          </p:cNvSpPr>
          <p:nvPr>
            <p:ph type="title"/>
          </p:nvPr>
        </p:nvSpPr>
        <p:spPr/>
        <p:txBody>
          <a:bodyPr/>
          <a:lstStyle/>
          <a:p>
            <a:r>
              <a:rPr lang="en-GB" dirty="0"/>
              <a:t>Regulatory Impact</a:t>
            </a:r>
          </a:p>
        </p:txBody>
      </p:sp>
      <p:sp>
        <p:nvSpPr>
          <p:cNvPr id="3" name="Content Placeholder 2">
            <a:extLst>
              <a:ext uri="{FF2B5EF4-FFF2-40B4-BE49-F238E27FC236}">
                <a16:creationId xmlns:a16="http://schemas.microsoft.com/office/drawing/2014/main" id="{3D806B15-ACD2-4282-86D4-FD2CFCB46EE6}"/>
              </a:ext>
            </a:extLst>
          </p:cNvPr>
          <p:cNvSpPr>
            <a:spLocks noGrp="1"/>
          </p:cNvSpPr>
          <p:nvPr>
            <p:ph idx="1"/>
          </p:nvPr>
        </p:nvSpPr>
        <p:spPr/>
        <p:txBody>
          <a:bodyPr/>
          <a:lstStyle/>
          <a:p>
            <a:pPr marL="0" indent="0">
              <a:buNone/>
            </a:pPr>
            <a:endParaRPr lang="en-GB" dirty="0"/>
          </a:p>
          <a:p>
            <a:pPr marL="0" indent="0">
              <a:buNone/>
            </a:pPr>
            <a:endParaRPr lang="en-GB" dirty="0"/>
          </a:p>
          <a:p>
            <a:pPr marL="0" indent="0">
              <a:buNone/>
            </a:pPr>
            <a:r>
              <a:rPr lang="en-GB" sz="4000" dirty="0">
                <a:solidFill>
                  <a:srgbClr val="C00000"/>
                </a:solidFill>
              </a:rPr>
              <a:t>Name some examples of Regulatory Impact… </a:t>
            </a:r>
          </a:p>
        </p:txBody>
      </p:sp>
    </p:spTree>
    <p:extLst>
      <p:ext uri="{BB962C8B-B14F-4D97-AF65-F5344CB8AC3E}">
        <p14:creationId xmlns:p14="http://schemas.microsoft.com/office/powerpoint/2010/main" val="23843888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E716A-241E-432A-AE76-C3E26674C75D}"/>
              </a:ext>
            </a:extLst>
          </p:cNvPr>
          <p:cNvSpPr>
            <a:spLocks noGrp="1"/>
          </p:cNvSpPr>
          <p:nvPr>
            <p:ph type="title"/>
          </p:nvPr>
        </p:nvSpPr>
        <p:spPr/>
        <p:txBody>
          <a:bodyPr/>
          <a:lstStyle/>
          <a:p>
            <a:r>
              <a:rPr lang="en-GB" dirty="0"/>
              <a:t>Regulatory</a:t>
            </a:r>
          </a:p>
        </p:txBody>
      </p:sp>
      <p:sp>
        <p:nvSpPr>
          <p:cNvPr id="3" name="Content Placeholder 2">
            <a:extLst>
              <a:ext uri="{FF2B5EF4-FFF2-40B4-BE49-F238E27FC236}">
                <a16:creationId xmlns:a16="http://schemas.microsoft.com/office/drawing/2014/main" id="{846E1A92-0BC7-4B7B-8452-6266309721DF}"/>
              </a:ext>
            </a:extLst>
          </p:cNvPr>
          <p:cNvSpPr>
            <a:spLocks noGrp="1"/>
          </p:cNvSpPr>
          <p:nvPr>
            <p:ph idx="1"/>
          </p:nvPr>
        </p:nvSpPr>
        <p:spPr/>
        <p:txBody>
          <a:bodyPr/>
          <a:lstStyle/>
          <a:p>
            <a:r>
              <a:rPr lang="en-GB" dirty="0"/>
              <a:t>Loss of memberships</a:t>
            </a:r>
          </a:p>
          <a:p>
            <a:r>
              <a:rPr lang="en-GB" dirty="0"/>
              <a:t>Fines</a:t>
            </a:r>
          </a:p>
          <a:p>
            <a:r>
              <a:rPr lang="en-GB" dirty="0"/>
              <a:t>Investigations</a:t>
            </a:r>
          </a:p>
        </p:txBody>
      </p:sp>
    </p:spTree>
    <p:extLst>
      <p:ext uri="{BB962C8B-B14F-4D97-AF65-F5344CB8AC3E}">
        <p14:creationId xmlns:p14="http://schemas.microsoft.com/office/powerpoint/2010/main" val="33897437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6AF2E-7CD1-4F52-B7C5-CDE2A66C533E}"/>
              </a:ext>
            </a:extLst>
          </p:cNvPr>
          <p:cNvSpPr>
            <a:spLocks noGrp="1"/>
          </p:cNvSpPr>
          <p:nvPr>
            <p:ph type="title"/>
          </p:nvPr>
        </p:nvSpPr>
        <p:spPr/>
        <p:txBody>
          <a:bodyPr/>
          <a:lstStyle/>
          <a:p>
            <a:r>
              <a:rPr lang="en-GB" dirty="0"/>
              <a:t>Reputational Impact</a:t>
            </a:r>
          </a:p>
        </p:txBody>
      </p:sp>
      <p:sp>
        <p:nvSpPr>
          <p:cNvPr id="3" name="Content Placeholder 2">
            <a:extLst>
              <a:ext uri="{FF2B5EF4-FFF2-40B4-BE49-F238E27FC236}">
                <a16:creationId xmlns:a16="http://schemas.microsoft.com/office/drawing/2014/main" id="{3D806B15-ACD2-4282-86D4-FD2CFCB46EE6}"/>
              </a:ext>
            </a:extLst>
          </p:cNvPr>
          <p:cNvSpPr>
            <a:spLocks noGrp="1"/>
          </p:cNvSpPr>
          <p:nvPr>
            <p:ph idx="1"/>
          </p:nvPr>
        </p:nvSpPr>
        <p:spPr/>
        <p:txBody>
          <a:bodyPr/>
          <a:lstStyle/>
          <a:p>
            <a:pPr marL="0" indent="0">
              <a:buNone/>
            </a:pPr>
            <a:endParaRPr lang="en-GB" dirty="0"/>
          </a:p>
          <a:p>
            <a:pPr marL="0" indent="0">
              <a:buNone/>
            </a:pPr>
            <a:endParaRPr lang="en-GB" dirty="0"/>
          </a:p>
          <a:p>
            <a:pPr marL="0" indent="0">
              <a:buNone/>
            </a:pPr>
            <a:r>
              <a:rPr lang="en-GB" sz="4000" dirty="0">
                <a:solidFill>
                  <a:srgbClr val="C00000"/>
                </a:solidFill>
              </a:rPr>
              <a:t>Name some examples of Reputational Impact… </a:t>
            </a:r>
          </a:p>
        </p:txBody>
      </p:sp>
    </p:spTree>
    <p:extLst>
      <p:ext uri="{BB962C8B-B14F-4D97-AF65-F5344CB8AC3E}">
        <p14:creationId xmlns:p14="http://schemas.microsoft.com/office/powerpoint/2010/main" val="5716458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C7A848-F664-415A-A73D-74F582E3527C}"/>
              </a:ext>
            </a:extLst>
          </p:cNvPr>
          <p:cNvSpPr>
            <a:spLocks noGrp="1"/>
          </p:cNvSpPr>
          <p:nvPr>
            <p:ph type="title"/>
          </p:nvPr>
        </p:nvSpPr>
        <p:spPr/>
        <p:txBody>
          <a:bodyPr/>
          <a:lstStyle/>
          <a:p>
            <a:r>
              <a:rPr lang="en-GB" dirty="0"/>
              <a:t>Reputation</a:t>
            </a:r>
          </a:p>
        </p:txBody>
      </p:sp>
      <p:sp>
        <p:nvSpPr>
          <p:cNvPr id="3" name="Content Placeholder 2">
            <a:extLst>
              <a:ext uri="{FF2B5EF4-FFF2-40B4-BE49-F238E27FC236}">
                <a16:creationId xmlns:a16="http://schemas.microsoft.com/office/drawing/2014/main" id="{7887D1D4-EC54-4109-8B86-1150D2B0D65C}"/>
              </a:ext>
            </a:extLst>
          </p:cNvPr>
          <p:cNvSpPr>
            <a:spLocks noGrp="1"/>
          </p:cNvSpPr>
          <p:nvPr>
            <p:ph idx="1"/>
          </p:nvPr>
        </p:nvSpPr>
        <p:spPr/>
        <p:txBody>
          <a:bodyPr>
            <a:normAutofit fontScale="92500" lnSpcReduction="10000"/>
          </a:bodyPr>
          <a:lstStyle/>
          <a:p>
            <a:r>
              <a:rPr lang="en-GB" dirty="0"/>
              <a:t>Cyber attacks can damage a business' reputation and erode the trust of customers </a:t>
            </a:r>
          </a:p>
          <a:p>
            <a:endParaRPr lang="en-GB" dirty="0"/>
          </a:p>
          <a:p>
            <a:r>
              <a:rPr lang="en-GB" dirty="0"/>
              <a:t>This, in turn, could potentially lead to:</a:t>
            </a:r>
          </a:p>
          <a:p>
            <a:pPr lvl="1"/>
            <a:r>
              <a:rPr lang="en-GB" dirty="0"/>
              <a:t>loss of customers</a:t>
            </a:r>
          </a:p>
          <a:p>
            <a:pPr lvl="1"/>
            <a:r>
              <a:rPr lang="en-GB" dirty="0"/>
              <a:t>loss of sales</a:t>
            </a:r>
          </a:p>
          <a:p>
            <a:pPr lvl="1"/>
            <a:r>
              <a:rPr lang="en-GB" dirty="0"/>
              <a:t>reduction in profits</a:t>
            </a:r>
          </a:p>
          <a:p>
            <a:pPr marL="0" indent="0">
              <a:buNone/>
            </a:pPr>
            <a:endParaRPr lang="en-GB" dirty="0"/>
          </a:p>
          <a:p>
            <a:pPr marL="0" indent="0">
              <a:buNone/>
            </a:pPr>
            <a:r>
              <a:rPr lang="en-GB" dirty="0"/>
              <a:t>The effect of reputational damage can even impact on your suppliers, or affect relationships you may have with partners, investors and other third parties vested in your business</a:t>
            </a:r>
          </a:p>
        </p:txBody>
      </p:sp>
    </p:spTree>
    <p:extLst>
      <p:ext uri="{BB962C8B-B14F-4D97-AF65-F5344CB8AC3E}">
        <p14:creationId xmlns:p14="http://schemas.microsoft.com/office/powerpoint/2010/main" val="16809826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1E3926-2078-4140-94A6-849BF83F2A50}"/>
              </a:ext>
            </a:extLst>
          </p:cNvPr>
          <p:cNvSpPr>
            <a:spLocks noGrp="1"/>
          </p:cNvSpPr>
          <p:nvPr>
            <p:ph type="title"/>
          </p:nvPr>
        </p:nvSpPr>
        <p:spPr>
          <a:xfrm>
            <a:off x="256675" y="681928"/>
            <a:ext cx="11726778" cy="1325563"/>
          </a:xfrm>
        </p:spPr>
        <p:txBody>
          <a:bodyPr>
            <a:normAutofit/>
          </a:bodyPr>
          <a:lstStyle/>
          <a:p>
            <a:r>
              <a:rPr lang="en-GB" sz="4000" dirty="0">
                <a:solidFill>
                  <a:srgbClr val="000000"/>
                </a:solidFill>
              </a:rPr>
              <a:t>Human dimension of cyber security and adversarial thinking applied to system development</a:t>
            </a:r>
            <a:endParaRPr lang="en-GB" sz="4000" dirty="0"/>
          </a:p>
        </p:txBody>
      </p:sp>
      <p:sp>
        <p:nvSpPr>
          <p:cNvPr id="3" name="Content Placeholder 2">
            <a:extLst>
              <a:ext uri="{FF2B5EF4-FFF2-40B4-BE49-F238E27FC236}">
                <a16:creationId xmlns:a16="http://schemas.microsoft.com/office/drawing/2014/main" id="{0CB3E406-5A10-45A9-B049-74838AD3FEAB}"/>
              </a:ext>
            </a:extLst>
          </p:cNvPr>
          <p:cNvSpPr>
            <a:spLocks noGrp="1"/>
          </p:cNvSpPr>
          <p:nvPr>
            <p:ph idx="1"/>
          </p:nvPr>
        </p:nvSpPr>
        <p:spPr/>
        <p:txBody>
          <a:bodyPr/>
          <a:lstStyle/>
          <a:p>
            <a:endParaRPr lang="en-GB" dirty="0"/>
          </a:p>
          <a:p>
            <a:r>
              <a:rPr lang="en-GB" dirty="0"/>
              <a:t>Should we think like a hacker?</a:t>
            </a:r>
          </a:p>
          <a:p>
            <a:endParaRPr lang="en-GB" dirty="0"/>
          </a:p>
          <a:p>
            <a:r>
              <a:rPr lang="en-GB" dirty="0"/>
              <a:t>What is the system / approach?</a:t>
            </a:r>
          </a:p>
        </p:txBody>
      </p:sp>
    </p:spTree>
    <p:extLst>
      <p:ext uri="{BB962C8B-B14F-4D97-AF65-F5344CB8AC3E}">
        <p14:creationId xmlns:p14="http://schemas.microsoft.com/office/powerpoint/2010/main" val="10906047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003566-F363-485E-92F7-7FC9B1A7972A}"/>
              </a:ext>
            </a:extLst>
          </p:cNvPr>
          <p:cNvSpPr>
            <a:spLocks noGrp="1"/>
          </p:cNvSpPr>
          <p:nvPr>
            <p:ph type="title"/>
          </p:nvPr>
        </p:nvSpPr>
        <p:spPr>
          <a:xfrm>
            <a:off x="280737" y="681928"/>
            <a:ext cx="11397916" cy="1325563"/>
          </a:xfrm>
        </p:spPr>
        <p:txBody>
          <a:bodyPr>
            <a:normAutofit fontScale="90000"/>
          </a:bodyPr>
          <a:lstStyle/>
          <a:p>
            <a:r>
              <a:rPr lang="en-GB" sz="4400" dirty="0">
                <a:solidFill>
                  <a:srgbClr val="000000"/>
                </a:solidFill>
              </a:rPr>
              <a:t>Human dimension of cyber security and adversarial thinking applied to system development</a:t>
            </a:r>
            <a:endParaRPr lang="en-GB" dirty="0"/>
          </a:p>
        </p:txBody>
      </p:sp>
      <p:sp>
        <p:nvSpPr>
          <p:cNvPr id="3" name="Content Placeholder 2">
            <a:extLst>
              <a:ext uri="{FF2B5EF4-FFF2-40B4-BE49-F238E27FC236}">
                <a16:creationId xmlns:a16="http://schemas.microsoft.com/office/drawing/2014/main" id="{BF3577CA-DFC4-4685-ABD1-08B1575F0DDB}"/>
              </a:ext>
            </a:extLst>
          </p:cNvPr>
          <p:cNvSpPr>
            <a:spLocks noGrp="1"/>
          </p:cNvSpPr>
          <p:nvPr>
            <p:ph idx="1"/>
          </p:nvPr>
        </p:nvSpPr>
        <p:spPr>
          <a:xfrm>
            <a:off x="838200" y="2092325"/>
            <a:ext cx="10515600" cy="3529247"/>
          </a:xfrm>
        </p:spPr>
        <p:txBody>
          <a:bodyPr/>
          <a:lstStyle/>
          <a:p>
            <a:endParaRPr lang="en-GB" dirty="0"/>
          </a:p>
          <a:p>
            <a:pPr algn="ctr"/>
            <a:endParaRPr lang="en-GB" dirty="0"/>
          </a:p>
          <a:p>
            <a:pPr marL="0" indent="0" algn="ctr">
              <a:buNone/>
            </a:pPr>
            <a:r>
              <a:rPr lang="en-GB" sz="4000" dirty="0">
                <a:solidFill>
                  <a:schemeClr val="accent2"/>
                </a:solidFill>
              </a:rPr>
              <a:t>Humans are the weakest link in cyber security </a:t>
            </a:r>
          </a:p>
          <a:p>
            <a:pPr algn="ctr"/>
            <a:endParaRPr lang="en-GB" dirty="0"/>
          </a:p>
          <a:p>
            <a:pPr marL="0" indent="0" algn="ctr">
              <a:buNone/>
            </a:pPr>
            <a:r>
              <a:rPr lang="en-GB" sz="4000" dirty="0"/>
              <a:t>(True or False?)</a:t>
            </a:r>
          </a:p>
          <a:p>
            <a:endParaRPr lang="en-GB" dirty="0"/>
          </a:p>
        </p:txBody>
      </p:sp>
    </p:spTree>
    <p:extLst>
      <p:ext uri="{BB962C8B-B14F-4D97-AF65-F5344CB8AC3E}">
        <p14:creationId xmlns:p14="http://schemas.microsoft.com/office/powerpoint/2010/main" val="22466854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3BF51-DBAA-473B-A7D5-1A5809E9C0A7}"/>
              </a:ext>
            </a:extLst>
          </p:cNvPr>
          <p:cNvSpPr>
            <a:spLocks noGrp="1"/>
          </p:cNvSpPr>
          <p:nvPr>
            <p:ph type="title"/>
          </p:nvPr>
        </p:nvSpPr>
        <p:spPr/>
        <p:txBody>
          <a:bodyPr/>
          <a:lstStyle/>
          <a:p>
            <a:r>
              <a:rPr lang="en-GB" b="1" dirty="0"/>
              <a:t>Activity – 15Mins</a:t>
            </a:r>
          </a:p>
        </p:txBody>
      </p:sp>
      <p:sp>
        <p:nvSpPr>
          <p:cNvPr id="3" name="Content Placeholder 2">
            <a:extLst>
              <a:ext uri="{FF2B5EF4-FFF2-40B4-BE49-F238E27FC236}">
                <a16:creationId xmlns:a16="http://schemas.microsoft.com/office/drawing/2014/main" id="{70415948-1479-4E63-B0EB-3A611DC5A740}"/>
              </a:ext>
            </a:extLst>
          </p:cNvPr>
          <p:cNvSpPr>
            <a:spLocks noGrp="1"/>
          </p:cNvSpPr>
          <p:nvPr>
            <p:ph idx="1"/>
          </p:nvPr>
        </p:nvSpPr>
        <p:spPr>
          <a:xfrm>
            <a:off x="838200" y="1825625"/>
            <a:ext cx="5884628" cy="4351338"/>
          </a:xfrm>
        </p:spPr>
        <p:txBody>
          <a:bodyPr>
            <a:normAutofit/>
          </a:bodyPr>
          <a:lstStyle/>
          <a:p>
            <a:pPr marL="0" indent="0">
              <a:buNone/>
            </a:pPr>
            <a:endParaRPr lang="en-GB" dirty="0"/>
          </a:p>
          <a:p>
            <a:pPr marL="0" indent="0">
              <a:buNone/>
            </a:pPr>
            <a:r>
              <a:rPr lang="en-GB" dirty="0"/>
              <a:t>As a group</a:t>
            </a:r>
            <a:r>
              <a:rPr lang="en-GB" b="1" dirty="0"/>
              <a:t>,</a:t>
            </a:r>
            <a:r>
              <a:rPr lang="en-GB" dirty="0"/>
              <a:t> discuss how employee’s can weaken or completely override even the best security controls</a:t>
            </a:r>
          </a:p>
          <a:p>
            <a:pPr marL="0" indent="0">
              <a:buNone/>
            </a:pPr>
            <a:endParaRPr lang="en-GB" dirty="0"/>
          </a:p>
          <a:p>
            <a:pPr marL="0" indent="0">
              <a:buNone/>
            </a:pPr>
            <a:r>
              <a:rPr lang="en-GB" dirty="0"/>
              <a:t>We’ll discuss your findings…</a:t>
            </a:r>
          </a:p>
        </p:txBody>
      </p:sp>
      <p:pic>
        <p:nvPicPr>
          <p:cNvPr id="6" name="Graphic 5" descr="Lightbulb and gear with solid fill">
            <a:extLst>
              <a:ext uri="{FF2B5EF4-FFF2-40B4-BE49-F238E27FC236}">
                <a16:creationId xmlns:a16="http://schemas.microsoft.com/office/drawing/2014/main" id="{1ECD6537-37E5-4C7F-85A0-3871D66B335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503082" y="1429377"/>
            <a:ext cx="4705623" cy="4705623"/>
          </a:xfrm>
          <a:prstGeom prst="rect">
            <a:avLst/>
          </a:prstGeom>
        </p:spPr>
      </p:pic>
    </p:spTree>
    <p:extLst>
      <p:ext uri="{BB962C8B-B14F-4D97-AF65-F5344CB8AC3E}">
        <p14:creationId xmlns:p14="http://schemas.microsoft.com/office/powerpoint/2010/main" val="37865166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 name="Group 20">
            <a:extLst>
              <a:ext uri="{FF2B5EF4-FFF2-40B4-BE49-F238E27FC236}">
                <a16:creationId xmlns:a16="http://schemas.microsoft.com/office/drawing/2014/main" id="{5EC5B979-AD35-463B-A600-6B4D74A1EA68}"/>
              </a:ext>
            </a:extLst>
          </p:cNvPr>
          <p:cNvGrpSpPr/>
          <p:nvPr/>
        </p:nvGrpSpPr>
        <p:grpSpPr>
          <a:xfrm>
            <a:off x="1452686" y="1276184"/>
            <a:ext cx="8538127" cy="5084850"/>
            <a:chOff x="790906" y="2522621"/>
            <a:chExt cx="7133894" cy="4304464"/>
          </a:xfrm>
        </p:grpSpPr>
        <p:sp>
          <p:nvSpPr>
            <p:cNvPr id="10" name="Oval 9">
              <a:extLst>
                <a:ext uri="{FF2B5EF4-FFF2-40B4-BE49-F238E27FC236}">
                  <a16:creationId xmlns:a16="http://schemas.microsoft.com/office/drawing/2014/main" id="{308CF4C6-EB35-40A4-8713-682F9A0F4BB2}"/>
                </a:ext>
              </a:extLst>
            </p:cNvPr>
            <p:cNvSpPr/>
            <p:nvPr/>
          </p:nvSpPr>
          <p:spPr>
            <a:xfrm>
              <a:off x="3658105" y="2522621"/>
              <a:ext cx="2321590" cy="3874168"/>
            </a:xfrm>
            <a:prstGeom prst="ellipse">
              <a:avLst/>
            </a:prstGeom>
            <a:solidFill>
              <a:schemeClr val="tx2">
                <a:lumMod val="20000"/>
                <a:lumOff val="80000"/>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ysClr val="windowText" lastClr="000000"/>
                  </a:solidFill>
                </a:rPr>
                <a:t>Unintentional (In)security</a:t>
              </a:r>
            </a:p>
          </p:txBody>
        </p:sp>
        <p:sp>
          <p:nvSpPr>
            <p:cNvPr id="4" name="Oval 3">
              <a:extLst>
                <a:ext uri="{FF2B5EF4-FFF2-40B4-BE49-F238E27FC236}">
                  <a16:creationId xmlns:a16="http://schemas.microsoft.com/office/drawing/2014/main" id="{7D11FCCF-F5B2-4F5A-B282-F275EFD1CC30}"/>
                </a:ext>
              </a:extLst>
            </p:cNvPr>
            <p:cNvSpPr/>
            <p:nvPr/>
          </p:nvSpPr>
          <p:spPr>
            <a:xfrm>
              <a:off x="2559403" y="2919166"/>
              <a:ext cx="1684421" cy="1540539"/>
            </a:xfrm>
            <a:prstGeom prst="ellipse">
              <a:avLst/>
            </a:prstGeom>
            <a:no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rPr>
                <a:t>Intentional Destruction</a:t>
              </a:r>
            </a:p>
          </p:txBody>
        </p:sp>
        <p:sp>
          <p:nvSpPr>
            <p:cNvPr id="5" name="Oval 4">
              <a:extLst>
                <a:ext uri="{FF2B5EF4-FFF2-40B4-BE49-F238E27FC236}">
                  <a16:creationId xmlns:a16="http://schemas.microsoft.com/office/drawing/2014/main" id="{A5F4ADF4-454E-4961-8051-19DBAED3FB03}"/>
                </a:ext>
              </a:extLst>
            </p:cNvPr>
            <p:cNvSpPr/>
            <p:nvPr/>
          </p:nvSpPr>
          <p:spPr>
            <a:xfrm>
              <a:off x="2540856" y="4293175"/>
              <a:ext cx="1684421" cy="1540539"/>
            </a:xfrm>
            <a:prstGeom prst="ellipse">
              <a:avLst/>
            </a:prstGeom>
            <a:no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rPr>
                <a:t>Detrimental Misuse</a:t>
              </a:r>
            </a:p>
          </p:txBody>
        </p:sp>
        <p:sp>
          <p:nvSpPr>
            <p:cNvPr id="6" name="Oval 5">
              <a:extLst>
                <a:ext uri="{FF2B5EF4-FFF2-40B4-BE49-F238E27FC236}">
                  <a16:creationId xmlns:a16="http://schemas.microsoft.com/office/drawing/2014/main" id="{D74317B4-047C-411F-8160-241300F4FF47}"/>
                </a:ext>
              </a:extLst>
            </p:cNvPr>
            <p:cNvSpPr/>
            <p:nvPr/>
          </p:nvSpPr>
          <p:spPr>
            <a:xfrm>
              <a:off x="5386390" y="3026853"/>
              <a:ext cx="1684421" cy="1567503"/>
            </a:xfrm>
            <a:prstGeom prst="ellipse">
              <a:avLst/>
            </a:prstGeom>
            <a:no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rPr>
                <a:t>Aware Assurance</a:t>
              </a:r>
            </a:p>
          </p:txBody>
        </p:sp>
        <p:sp>
          <p:nvSpPr>
            <p:cNvPr id="7" name="Oval 6">
              <a:extLst>
                <a:ext uri="{FF2B5EF4-FFF2-40B4-BE49-F238E27FC236}">
                  <a16:creationId xmlns:a16="http://schemas.microsoft.com/office/drawing/2014/main" id="{A94C497C-6FC6-4879-A6FF-F20A05534DA6}"/>
                </a:ext>
              </a:extLst>
            </p:cNvPr>
            <p:cNvSpPr/>
            <p:nvPr/>
          </p:nvSpPr>
          <p:spPr>
            <a:xfrm>
              <a:off x="5386390" y="4435592"/>
              <a:ext cx="1684421" cy="1565606"/>
            </a:xfrm>
            <a:prstGeom prst="ellipse">
              <a:avLst/>
            </a:prstGeom>
            <a:no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rPr>
                <a:t>Basic Hygiene</a:t>
              </a:r>
            </a:p>
          </p:txBody>
        </p:sp>
        <p:sp>
          <p:nvSpPr>
            <p:cNvPr id="8" name="Oval 7">
              <a:extLst>
                <a:ext uri="{FF2B5EF4-FFF2-40B4-BE49-F238E27FC236}">
                  <a16:creationId xmlns:a16="http://schemas.microsoft.com/office/drawing/2014/main" id="{D1AA2280-8AFB-42BB-B1B1-C189D9C92600}"/>
                </a:ext>
              </a:extLst>
            </p:cNvPr>
            <p:cNvSpPr/>
            <p:nvPr/>
          </p:nvSpPr>
          <p:spPr>
            <a:xfrm>
              <a:off x="3976689" y="2994274"/>
              <a:ext cx="1684421" cy="934453"/>
            </a:xfrm>
            <a:prstGeom prst="ellipse">
              <a:avLst/>
            </a:prstGeom>
            <a:no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rPr>
                <a:t>Dangerous Tinkering</a:t>
              </a:r>
            </a:p>
          </p:txBody>
        </p:sp>
        <p:sp>
          <p:nvSpPr>
            <p:cNvPr id="9" name="Oval 8">
              <a:extLst>
                <a:ext uri="{FF2B5EF4-FFF2-40B4-BE49-F238E27FC236}">
                  <a16:creationId xmlns:a16="http://schemas.microsoft.com/office/drawing/2014/main" id="{DCA2BA9E-61D3-4E8D-84B2-69E85CE65AC6}"/>
                </a:ext>
              </a:extLst>
            </p:cNvPr>
            <p:cNvSpPr/>
            <p:nvPr/>
          </p:nvSpPr>
          <p:spPr>
            <a:xfrm>
              <a:off x="3976689" y="4906376"/>
              <a:ext cx="1684421" cy="934453"/>
            </a:xfrm>
            <a:prstGeom prst="ellipse">
              <a:avLst/>
            </a:prstGeom>
            <a:no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rPr>
                <a:t>Naïve Mistakes</a:t>
              </a:r>
            </a:p>
          </p:txBody>
        </p:sp>
        <p:cxnSp>
          <p:nvCxnSpPr>
            <p:cNvPr id="12" name="Straight Arrow Connector 11">
              <a:extLst>
                <a:ext uri="{FF2B5EF4-FFF2-40B4-BE49-F238E27FC236}">
                  <a16:creationId xmlns:a16="http://schemas.microsoft.com/office/drawing/2014/main" id="{953F5DDA-2BAB-40D6-A519-3719BBD60B0D}"/>
                </a:ext>
              </a:extLst>
            </p:cNvPr>
            <p:cNvCxnSpPr>
              <a:cxnSpLocks/>
            </p:cNvCxnSpPr>
            <p:nvPr/>
          </p:nvCxnSpPr>
          <p:spPr>
            <a:xfrm flipV="1">
              <a:off x="1247775" y="2709111"/>
              <a:ext cx="0" cy="378693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6B7780A3-5968-4C38-93CF-2DC29011DAE3}"/>
                </a:ext>
              </a:extLst>
            </p:cNvPr>
            <p:cNvCxnSpPr>
              <a:cxnSpLocks/>
            </p:cNvCxnSpPr>
            <p:nvPr/>
          </p:nvCxnSpPr>
          <p:spPr>
            <a:xfrm>
              <a:off x="1247775" y="6496050"/>
              <a:ext cx="6677025" cy="0"/>
            </a:xfrm>
            <a:prstGeom prst="straightConnector1">
              <a:avLst/>
            </a:prstGeom>
            <a:ln w="381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75B75BE8-87CB-4094-BCBA-449A4A0ABB08}"/>
                </a:ext>
              </a:extLst>
            </p:cNvPr>
            <p:cNvSpPr txBox="1"/>
            <p:nvPr/>
          </p:nvSpPr>
          <p:spPr>
            <a:xfrm>
              <a:off x="1657351" y="6457753"/>
              <a:ext cx="6132513" cy="369332"/>
            </a:xfrm>
            <a:prstGeom prst="rect">
              <a:avLst/>
            </a:prstGeom>
            <a:noFill/>
          </p:spPr>
          <p:txBody>
            <a:bodyPr wrap="none" rtlCol="0">
              <a:spAutoFit/>
            </a:bodyPr>
            <a:lstStyle/>
            <a:p>
              <a:r>
                <a:rPr lang="en-GB" dirty="0"/>
                <a:t>Malicious  ……………………..</a:t>
              </a:r>
              <a:r>
                <a:rPr lang="en-GB" b="1" dirty="0"/>
                <a:t>Intentions</a:t>
              </a:r>
              <a:r>
                <a:rPr lang="en-GB" dirty="0"/>
                <a:t>……………………..   Benevolent</a:t>
              </a:r>
            </a:p>
          </p:txBody>
        </p:sp>
        <p:sp>
          <p:nvSpPr>
            <p:cNvPr id="20" name="TextBox 19">
              <a:extLst>
                <a:ext uri="{FF2B5EF4-FFF2-40B4-BE49-F238E27FC236}">
                  <a16:creationId xmlns:a16="http://schemas.microsoft.com/office/drawing/2014/main" id="{7C3084E9-AFF4-4640-932E-7931F9C63033}"/>
                </a:ext>
              </a:extLst>
            </p:cNvPr>
            <p:cNvSpPr txBox="1"/>
            <p:nvPr/>
          </p:nvSpPr>
          <p:spPr>
            <a:xfrm rot="5400000">
              <a:off x="-991762" y="4417413"/>
              <a:ext cx="3934667" cy="369332"/>
            </a:xfrm>
            <a:prstGeom prst="rect">
              <a:avLst/>
            </a:prstGeom>
            <a:noFill/>
          </p:spPr>
          <p:txBody>
            <a:bodyPr wrap="none" rtlCol="0">
              <a:spAutoFit/>
            </a:bodyPr>
            <a:lstStyle/>
            <a:p>
              <a:r>
                <a:rPr lang="en-GB" dirty="0"/>
                <a:t>Expert   …………</a:t>
              </a:r>
              <a:r>
                <a:rPr lang="en-GB" b="1" dirty="0"/>
                <a:t>Expertise</a:t>
              </a:r>
              <a:r>
                <a:rPr lang="en-GB" dirty="0"/>
                <a:t> …………   Novice</a:t>
              </a:r>
            </a:p>
          </p:txBody>
        </p:sp>
      </p:grpSp>
    </p:spTree>
    <p:extLst>
      <p:ext uri="{BB962C8B-B14F-4D97-AF65-F5344CB8AC3E}">
        <p14:creationId xmlns:p14="http://schemas.microsoft.com/office/powerpoint/2010/main" val="18456595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178FAA-BE7F-4F5B-8F10-98B84B62F661}"/>
              </a:ext>
            </a:extLst>
          </p:cNvPr>
          <p:cNvSpPr>
            <a:spLocks noGrp="1"/>
          </p:cNvSpPr>
          <p:nvPr>
            <p:ph type="title"/>
          </p:nvPr>
        </p:nvSpPr>
        <p:spPr>
          <a:xfrm>
            <a:off x="409073" y="681928"/>
            <a:ext cx="11349789" cy="1325563"/>
          </a:xfrm>
        </p:spPr>
        <p:txBody>
          <a:bodyPr>
            <a:normAutofit/>
          </a:bodyPr>
          <a:lstStyle/>
          <a:p>
            <a:r>
              <a:rPr lang="en-GB" sz="3600" b="0" i="0" u="none" strike="noStrike" baseline="0" dirty="0">
                <a:solidFill>
                  <a:srgbClr val="000000"/>
                </a:solidFill>
              </a:rPr>
              <a:t>How an employee may enable a successful attack chain without realising it </a:t>
            </a:r>
            <a:endParaRPr lang="en-GB" sz="3600" dirty="0"/>
          </a:p>
        </p:txBody>
      </p:sp>
      <p:sp>
        <p:nvSpPr>
          <p:cNvPr id="3" name="Content Placeholder 2">
            <a:extLst>
              <a:ext uri="{FF2B5EF4-FFF2-40B4-BE49-F238E27FC236}">
                <a16:creationId xmlns:a16="http://schemas.microsoft.com/office/drawing/2014/main" id="{504F80C2-E920-4914-8C15-AF73C953D67B}"/>
              </a:ext>
            </a:extLst>
          </p:cNvPr>
          <p:cNvSpPr>
            <a:spLocks noGrp="1"/>
          </p:cNvSpPr>
          <p:nvPr>
            <p:ph idx="1"/>
          </p:nvPr>
        </p:nvSpPr>
        <p:spPr/>
        <p:txBody>
          <a:bodyPr>
            <a:normAutofit lnSpcReduction="10000"/>
          </a:bodyPr>
          <a:lstStyle/>
          <a:p>
            <a:r>
              <a:rPr lang="en-GB" dirty="0"/>
              <a:t>The cyber kill chain is a series of steps that trace stages of a cyberattack from the early reconnaissance stages to the exfiltration of data</a:t>
            </a:r>
          </a:p>
          <a:p>
            <a:endParaRPr lang="en-GB" dirty="0"/>
          </a:p>
          <a:p>
            <a:r>
              <a:rPr lang="en-GB" dirty="0"/>
              <a:t>The kill chain helps us understand and combat ransomware, security breaches, and advanced persistent attacks (APTs)</a:t>
            </a:r>
          </a:p>
          <a:p>
            <a:endParaRPr lang="en-GB" dirty="0"/>
          </a:p>
          <a:p>
            <a:r>
              <a:rPr lang="en-GB" dirty="0"/>
              <a:t>The kill chain has evolved to better anticipate and recognize insider threats, social engineering, advanced ransomware and innovative attacks</a:t>
            </a:r>
          </a:p>
        </p:txBody>
      </p:sp>
    </p:spTree>
    <p:extLst>
      <p:ext uri="{BB962C8B-B14F-4D97-AF65-F5344CB8AC3E}">
        <p14:creationId xmlns:p14="http://schemas.microsoft.com/office/powerpoint/2010/main" val="2867864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76F961-8BD6-473E-A0B0-F3F9ABB3AA39}"/>
              </a:ext>
            </a:extLst>
          </p:cNvPr>
          <p:cNvSpPr>
            <a:spLocks noGrp="1"/>
          </p:cNvSpPr>
          <p:nvPr>
            <p:ph type="title"/>
          </p:nvPr>
        </p:nvSpPr>
        <p:spPr/>
        <p:txBody>
          <a:bodyPr/>
          <a:lstStyle/>
          <a:p>
            <a:r>
              <a:rPr lang="en-GB" dirty="0"/>
              <a:t>The Kill Chain</a:t>
            </a:r>
          </a:p>
        </p:txBody>
      </p:sp>
      <p:sp>
        <p:nvSpPr>
          <p:cNvPr id="3" name="Content Placeholder 2">
            <a:extLst>
              <a:ext uri="{FF2B5EF4-FFF2-40B4-BE49-F238E27FC236}">
                <a16:creationId xmlns:a16="http://schemas.microsoft.com/office/drawing/2014/main" id="{41F4A672-26E0-4FAA-93D3-3A18AA297A53}"/>
              </a:ext>
            </a:extLst>
          </p:cNvPr>
          <p:cNvSpPr>
            <a:spLocks noGrp="1"/>
          </p:cNvSpPr>
          <p:nvPr>
            <p:ph idx="1"/>
          </p:nvPr>
        </p:nvSpPr>
        <p:spPr/>
        <p:txBody>
          <a:bodyPr/>
          <a:lstStyle/>
          <a:p>
            <a:r>
              <a:rPr lang="en-GB" dirty="0"/>
              <a:t>Reconnaissance</a:t>
            </a:r>
          </a:p>
          <a:p>
            <a:r>
              <a:rPr lang="en-GB" dirty="0"/>
              <a:t>Weaponization</a:t>
            </a:r>
          </a:p>
          <a:p>
            <a:r>
              <a:rPr lang="en-GB" dirty="0"/>
              <a:t>Payload / Delivery</a:t>
            </a:r>
          </a:p>
          <a:p>
            <a:r>
              <a:rPr lang="en-GB" dirty="0"/>
              <a:t>Exploitation</a:t>
            </a:r>
          </a:p>
          <a:p>
            <a:r>
              <a:rPr lang="en-GB" dirty="0"/>
              <a:t>Installation</a:t>
            </a:r>
          </a:p>
          <a:p>
            <a:r>
              <a:rPr lang="en-GB" dirty="0"/>
              <a:t>Command and Control</a:t>
            </a:r>
          </a:p>
          <a:p>
            <a:r>
              <a:rPr lang="en-GB" dirty="0"/>
              <a:t>Action</a:t>
            </a:r>
          </a:p>
        </p:txBody>
      </p:sp>
    </p:spTree>
    <p:extLst>
      <p:ext uri="{BB962C8B-B14F-4D97-AF65-F5344CB8AC3E}">
        <p14:creationId xmlns:p14="http://schemas.microsoft.com/office/powerpoint/2010/main" val="30929178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23346"/>
        </a:solidFill>
        <a:effectLst/>
      </p:bgPr>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CDDA460C-0072-4C06-B816-2B05E4A2A0EA}"/>
              </a:ext>
            </a:extLst>
          </p:cNvPr>
          <p:cNvGrpSpPr/>
          <p:nvPr/>
        </p:nvGrpSpPr>
        <p:grpSpPr>
          <a:xfrm>
            <a:off x="5197342" y="2888634"/>
            <a:ext cx="1862433" cy="3586556"/>
            <a:chOff x="5021580" y="1604970"/>
            <a:chExt cx="2374153" cy="4571992"/>
          </a:xfrm>
        </p:grpSpPr>
        <p:sp>
          <p:nvSpPr>
            <p:cNvPr id="5" name="Freeform: Shape 4">
              <a:extLst>
                <a:ext uri="{FF2B5EF4-FFF2-40B4-BE49-F238E27FC236}">
                  <a16:creationId xmlns:a16="http://schemas.microsoft.com/office/drawing/2014/main" id="{3EE129BC-86F6-440E-84F5-88EE0A93A132}"/>
                </a:ext>
              </a:extLst>
            </p:cNvPr>
            <p:cNvSpPr/>
            <p:nvPr/>
          </p:nvSpPr>
          <p:spPr>
            <a:xfrm>
              <a:off x="5021580" y="2790823"/>
              <a:ext cx="791384" cy="644849"/>
            </a:xfrm>
            <a:custGeom>
              <a:avLst/>
              <a:gdLst>
                <a:gd name="connsiteX0" fmla="*/ 7620 w 791384"/>
                <a:gd name="connsiteY0" fmla="*/ 0 h 644849"/>
                <a:gd name="connsiteX1" fmla="*/ 782169 w 791384"/>
                <a:gd name="connsiteY1" fmla="*/ 320829 h 644849"/>
                <a:gd name="connsiteX2" fmla="*/ 791384 w 791384"/>
                <a:gd name="connsiteY2" fmla="*/ 330968 h 644849"/>
                <a:gd name="connsiteX3" fmla="*/ 791384 w 791384"/>
                <a:gd name="connsiteY3" fmla="*/ 644849 h 644849"/>
                <a:gd name="connsiteX4" fmla="*/ 4575 w 791384"/>
                <a:gd name="connsiteY4" fmla="*/ 188500 h 644849"/>
                <a:gd name="connsiteX5" fmla="*/ 0 w 791384"/>
                <a:gd name="connsiteY5" fmla="*/ 191153 h 644849"/>
                <a:gd name="connsiteX6" fmla="*/ 0 w 791384"/>
                <a:gd name="connsiteY6" fmla="*/ 385 h 644849"/>
                <a:gd name="connsiteX7" fmla="*/ 7620 w 791384"/>
                <a:gd name="connsiteY7" fmla="*/ 0 h 6448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91384" h="644849">
                  <a:moveTo>
                    <a:pt x="7620" y="0"/>
                  </a:moveTo>
                  <a:cubicBezTo>
                    <a:pt x="310101" y="0"/>
                    <a:pt x="583945" y="122604"/>
                    <a:pt x="782169" y="320829"/>
                  </a:cubicBezTo>
                  <a:lnTo>
                    <a:pt x="791384" y="330968"/>
                  </a:lnTo>
                  <a:lnTo>
                    <a:pt x="791384" y="644849"/>
                  </a:lnTo>
                  <a:lnTo>
                    <a:pt x="4575" y="188500"/>
                  </a:lnTo>
                  <a:lnTo>
                    <a:pt x="0" y="191153"/>
                  </a:lnTo>
                  <a:lnTo>
                    <a:pt x="0" y="385"/>
                  </a:lnTo>
                  <a:lnTo>
                    <a:pt x="762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Freeform: Shape 5">
              <a:extLst>
                <a:ext uri="{FF2B5EF4-FFF2-40B4-BE49-F238E27FC236}">
                  <a16:creationId xmlns:a16="http://schemas.microsoft.com/office/drawing/2014/main" id="{45CA4A01-B7D4-4C02-A0A6-31D1D25DBE5E}"/>
                </a:ext>
              </a:extLst>
            </p:cNvPr>
            <p:cNvSpPr/>
            <p:nvPr/>
          </p:nvSpPr>
          <p:spPr>
            <a:xfrm>
              <a:off x="6600506" y="2977519"/>
              <a:ext cx="3843" cy="4457"/>
            </a:xfrm>
            <a:custGeom>
              <a:avLst/>
              <a:gdLst>
                <a:gd name="connsiteX0" fmla="*/ 3843 w 3843"/>
                <a:gd name="connsiteY0" fmla="*/ 0 h 4457"/>
                <a:gd name="connsiteX1" fmla="*/ 3843 w 3843"/>
                <a:gd name="connsiteY1" fmla="*/ 4457 h 4457"/>
                <a:gd name="connsiteX2" fmla="*/ 0 w 3843"/>
                <a:gd name="connsiteY2" fmla="*/ 2229 h 4457"/>
                <a:gd name="connsiteX3" fmla="*/ 3843 w 3843"/>
                <a:gd name="connsiteY3" fmla="*/ 0 h 4457"/>
              </a:gdLst>
              <a:ahLst/>
              <a:cxnLst>
                <a:cxn ang="0">
                  <a:pos x="connsiteX0" y="connsiteY0"/>
                </a:cxn>
                <a:cxn ang="0">
                  <a:pos x="connsiteX1" y="connsiteY1"/>
                </a:cxn>
                <a:cxn ang="0">
                  <a:pos x="connsiteX2" y="connsiteY2"/>
                </a:cxn>
                <a:cxn ang="0">
                  <a:pos x="connsiteX3" y="connsiteY3"/>
                </a:cxn>
              </a:cxnLst>
              <a:rect l="l" t="t" r="r" b="b"/>
              <a:pathLst>
                <a:path w="3843" h="4457">
                  <a:moveTo>
                    <a:pt x="3843" y="0"/>
                  </a:moveTo>
                  <a:lnTo>
                    <a:pt x="3843" y="4457"/>
                  </a:lnTo>
                  <a:lnTo>
                    <a:pt x="0" y="2229"/>
                  </a:lnTo>
                  <a:lnTo>
                    <a:pt x="384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Freeform: Shape 6">
              <a:extLst>
                <a:ext uri="{FF2B5EF4-FFF2-40B4-BE49-F238E27FC236}">
                  <a16:creationId xmlns:a16="http://schemas.microsoft.com/office/drawing/2014/main" id="{F7DAAB66-13A8-4034-BDDF-000911C1B325}"/>
                </a:ext>
              </a:extLst>
            </p:cNvPr>
            <p:cNvSpPr/>
            <p:nvPr/>
          </p:nvSpPr>
          <p:spPr>
            <a:xfrm>
              <a:off x="5977789" y="2979324"/>
              <a:ext cx="622716" cy="361379"/>
            </a:xfrm>
            <a:custGeom>
              <a:avLst/>
              <a:gdLst>
                <a:gd name="connsiteX0" fmla="*/ 621985 w 622716"/>
                <a:gd name="connsiteY0" fmla="*/ 0 h 361379"/>
                <a:gd name="connsiteX1" fmla="*/ 622716 w 622716"/>
                <a:gd name="connsiteY1" fmla="*/ 424 h 361379"/>
                <a:gd name="connsiteX2" fmla="*/ 382 w 622716"/>
                <a:gd name="connsiteY2" fmla="*/ 361379 h 361379"/>
                <a:gd name="connsiteX3" fmla="*/ 0 w 622716"/>
                <a:gd name="connsiteY3" fmla="*/ 360751 h 361379"/>
                <a:gd name="connsiteX4" fmla="*/ 621985 w 622716"/>
                <a:gd name="connsiteY4" fmla="*/ 0 h 3613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2716" h="361379">
                  <a:moveTo>
                    <a:pt x="621985" y="0"/>
                  </a:moveTo>
                  <a:lnTo>
                    <a:pt x="622716" y="424"/>
                  </a:lnTo>
                  <a:lnTo>
                    <a:pt x="382" y="361379"/>
                  </a:lnTo>
                  <a:lnTo>
                    <a:pt x="0" y="360751"/>
                  </a:lnTo>
                  <a:lnTo>
                    <a:pt x="62198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Freeform: Shape 7">
              <a:extLst>
                <a:ext uri="{FF2B5EF4-FFF2-40B4-BE49-F238E27FC236}">
                  <a16:creationId xmlns:a16="http://schemas.microsoft.com/office/drawing/2014/main" id="{16C62978-FAF5-4DD6-A6FF-DA4D04CC401D}"/>
                </a:ext>
              </a:extLst>
            </p:cNvPr>
            <p:cNvSpPr/>
            <p:nvPr/>
          </p:nvSpPr>
          <p:spPr>
            <a:xfrm>
              <a:off x="5812965" y="3121791"/>
              <a:ext cx="164824" cy="313880"/>
            </a:xfrm>
            <a:custGeom>
              <a:avLst/>
              <a:gdLst>
                <a:gd name="connsiteX0" fmla="*/ 0 w 164824"/>
                <a:gd name="connsiteY0" fmla="*/ 0 h 313880"/>
                <a:gd name="connsiteX1" fmla="*/ 61482 w 164824"/>
                <a:gd name="connsiteY1" fmla="*/ 67647 h 313880"/>
                <a:gd name="connsiteX2" fmla="*/ 124540 w 164824"/>
                <a:gd name="connsiteY2" fmla="*/ 151973 h 313880"/>
                <a:gd name="connsiteX3" fmla="*/ 164824 w 164824"/>
                <a:gd name="connsiteY3" fmla="*/ 218283 h 313880"/>
                <a:gd name="connsiteX4" fmla="*/ 0 w 164824"/>
                <a:gd name="connsiteY4" fmla="*/ 313880 h 313880"/>
                <a:gd name="connsiteX5" fmla="*/ 0 w 164824"/>
                <a:gd name="connsiteY5" fmla="*/ 0 h 313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4824" h="313880">
                  <a:moveTo>
                    <a:pt x="0" y="0"/>
                  </a:moveTo>
                  <a:lnTo>
                    <a:pt x="61482" y="67647"/>
                  </a:lnTo>
                  <a:cubicBezTo>
                    <a:pt x="83805" y="94696"/>
                    <a:pt x="104855" y="122835"/>
                    <a:pt x="124540" y="151973"/>
                  </a:cubicBezTo>
                  <a:lnTo>
                    <a:pt x="164824" y="218283"/>
                  </a:lnTo>
                  <a:lnTo>
                    <a:pt x="0" y="313880"/>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Freeform: Shape 8">
              <a:extLst>
                <a:ext uri="{FF2B5EF4-FFF2-40B4-BE49-F238E27FC236}">
                  <a16:creationId xmlns:a16="http://schemas.microsoft.com/office/drawing/2014/main" id="{C10F9C09-3FB9-4C54-848D-CD843C318F9D}"/>
                </a:ext>
              </a:extLst>
            </p:cNvPr>
            <p:cNvSpPr/>
            <p:nvPr/>
          </p:nvSpPr>
          <p:spPr>
            <a:xfrm>
              <a:off x="5812964" y="3340703"/>
              <a:ext cx="311614" cy="1098673"/>
            </a:xfrm>
            <a:custGeom>
              <a:avLst/>
              <a:gdLst>
                <a:gd name="connsiteX0" fmla="*/ 165207 w 311614"/>
                <a:gd name="connsiteY0" fmla="*/ 0 h 1098673"/>
                <a:gd name="connsiteX1" fmla="*/ 179408 w 311614"/>
                <a:gd name="connsiteY1" fmla="*/ 23376 h 1098673"/>
                <a:gd name="connsiteX2" fmla="*/ 311614 w 311614"/>
                <a:gd name="connsiteY2" fmla="*/ 545498 h 1098673"/>
                <a:gd name="connsiteX3" fmla="*/ 179408 w 311614"/>
                <a:gd name="connsiteY3" fmla="*/ 1067620 h 1098673"/>
                <a:gd name="connsiteX4" fmla="*/ 160543 w 311614"/>
                <a:gd name="connsiteY4" fmla="*/ 1098673 h 1098673"/>
                <a:gd name="connsiteX5" fmla="*/ 0 w 311614"/>
                <a:gd name="connsiteY5" fmla="*/ 1005558 h 1098673"/>
                <a:gd name="connsiteX6" fmla="*/ 0 w 311614"/>
                <a:gd name="connsiteY6" fmla="*/ 95819 h 1098673"/>
                <a:gd name="connsiteX7" fmla="*/ 0 w 311614"/>
                <a:gd name="connsiteY7" fmla="*/ 95818 h 1098673"/>
                <a:gd name="connsiteX8" fmla="*/ 1 w 311614"/>
                <a:gd name="connsiteY8" fmla="*/ 95819 h 1098673"/>
                <a:gd name="connsiteX9" fmla="*/ 165207 w 311614"/>
                <a:gd name="connsiteY9" fmla="*/ 0 h 1098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1614" h="1098673">
                  <a:moveTo>
                    <a:pt x="165207" y="0"/>
                  </a:moveTo>
                  <a:lnTo>
                    <a:pt x="179408" y="23376"/>
                  </a:lnTo>
                  <a:cubicBezTo>
                    <a:pt x="263722" y="178583"/>
                    <a:pt x="311614" y="356448"/>
                    <a:pt x="311614" y="545498"/>
                  </a:cubicBezTo>
                  <a:cubicBezTo>
                    <a:pt x="311614" y="734548"/>
                    <a:pt x="263722" y="912413"/>
                    <a:pt x="179408" y="1067620"/>
                  </a:cubicBezTo>
                  <a:lnTo>
                    <a:pt x="160543" y="1098673"/>
                  </a:lnTo>
                  <a:lnTo>
                    <a:pt x="0" y="1005558"/>
                  </a:lnTo>
                  <a:lnTo>
                    <a:pt x="0" y="95819"/>
                  </a:lnTo>
                  <a:lnTo>
                    <a:pt x="0" y="95818"/>
                  </a:lnTo>
                  <a:lnTo>
                    <a:pt x="1" y="95819"/>
                  </a:lnTo>
                  <a:lnTo>
                    <a:pt x="165207"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B3E275BE-D4F7-41A9-B504-CBCA6B3286E5}"/>
                </a:ext>
              </a:extLst>
            </p:cNvPr>
            <p:cNvSpPr/>
            <p:nvPr/>
          </p:nvSpPr>
          <p:spPr>
            <a:xfrm>
              <a:off x="5021581" y="4346260"/>
              <a:ext cx="950599" cy="635318"/>
            </a:xfrm>
            <a:custGeom>
              <a:avLst/>
              <a:gdLst>
                <a:gd name="connsiteX0" fmla="*/ 791384 w 950599"/>
                <a:gd name="connsiteY0" fmla="*/ 0 h 635318"/>
                <a:gd name="connsiteX1" fmla="*/ 791384 w 950599"/>
                <a:gd name="connsiteY1" fmla="*/ 8264 h 635318"/>
                <a:gd name="connsiteX2" fmla="*/ 795959 w 950599"/>
                <a:gd name="connsiteY2" fmla="*/ 5611 h 635318"/>
                <a:gd name="connsiteX3" fmla="*/ 950599 w 950599"/>
                <a:gd name="connsiteY3" fmla="*/ 95302 h 635318"/>
                <a:gd name="connsiteX4" fmla="*/ 915925 w 950599"/>
                <a:gd name="connsiteY4" fmla="*/ 152376 h 635318"/>
                <a:gd name="connsiteX5" fmla="*/ 852867 w 950599"/>
                <a:gd name="connsiteY5" fmla="*/ 236702 h 635318"/>
                <a:gd name="connsiteX6" fmla="*/ 791384 w 950599"/>
                <a:gd name="connsiteY6" fmla="*/ 304350 h 635318"/>
                <a:gd name="connsiteX7" fmla="*/ 782169 w 950599"/>
                <a:gd name="connsiteY7" fmla="*/ 314489 h 635318"/>
                <a:gd name="connsiteX8" fmla="*/ 7620 w 950599"/>
                <a:gd name="connsiteY8" fmla="*/ 635318 h 635318"/>
                <a:gd name="connsiteX9" fmla="*/ 0 w 950599"/>
                <a:gd name="connsiteY9" fmla="*/ 634933 h 635318"/>
                <a:gd name="connsiteX10" fmla="*/ 0 w 950599"/>
                <a:gd name="connsiteY10" fmla="*/ 459003 h 635318"/>
                <a:gd name="connsiteX11" fmla="*/ 0 w 950599"/>
                <a:gd name="connsiteY11" fmla="*/ 459002 h 635318"/>
                <a:gd name="connsiteX12" fmla="*/ 1 w 950599"/>
                <a:gd name="connsiteY12" fmla="*/ 459003 h 635318"/>
                <a:gd name="connsiteX13" fmla="*/ 791384 w 950599"/>
                <a:gd name="connsiteY13" fmla="*/ 0 h 635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50599" h="635318">
                  <a:moveTo>
                    <a:pt x="791384" y="0"/>
                  </a:moveTo>
                  <a:lnTo>
                    <a:pt x="791384" y="8264"/>
                  </a:lnTo>
                  <a:lnTo>
                    <a:pt x="795959" y="5611"/>
                  </a:lnTo>
                  <a:lnTo>
                    <a:pt x="950599" y="95302"/>
                  </a:lnTo>
                  <a:lnTo>
                    <a:pt x="915925" y="152376"/>
                  </a:lnTo>
                  <a:cubicBezTo>
                    <a:pt x="896240" y="181514"/>
                    <a:pt x="875190" y="209653"/>
                    <a:pt x="852867" y="236702"/>
                  </a:cubicBezTo>
                  <a:lnTo>
                    <a:pt x="791384" y="304350"/>
                  </a:lnTo>
                  <a:lnTo>
                    <a:pt x="782169" y="314489"/>
                  </a:lnTo>
                  <a:cubicBezTo>
                    <a:pt x="583945" y="512714"/>
                    <a:pt x="310101" y="635318"/>
                    <a:pt x="7620" y="635318"/>
                  </a:cubicBezTo>
                  <a:lnTo>
                    <a:pt x="0" y="634933"/>
                  </a:lnTo>
                  <a:lnTo>
                    <a:pt x="0" y="459003"/>
                  </a:lnTo>
                  <a:lnTo>
                    <a:pt x="0" y="459002"/>
                  </a:lnTo>
                  <a:lnTo>
                    <a:pt x="1" y="459003"/>
                  </a:lnTo>
                  <a:lnTo>
                    <a:pt x="791384"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BB918341-62AE-4DF9-97B8-0A38506765CC}"/>
                </a:ext>
              </a:extLst>
            </p:cNvPr>
            <p:cNvSpPr/>
            <p:nvPr/>
          </p:nvSpPr>
          <p:spPr>
            <a:xfrm>
              <a:off x="5021580" y="1604970"/>
              <a:ext cx="1582768" cy="1735105"/>
            </a:xfrm>
            <a:custGeom>
              <a:avLst/>
              <a:gdLst>
                <a:gd name="connsiteX0" fmla="*/ 791384 w 1582768"/>
                <a:gd name="connsiteY0" fmla="*/ 0 h 1735105"/>
                <a:gd name="connsiteX1" fmla="*/ 1582767 w 1582768"/>
                <a:gd name="connsiteY1" fmla="*/ 459002 h 1735105"/>
                <a:gd name="connsiteX2" fmla="*/ 1582768 w 1582768"/>
                <a:gd name="connsiteY2" fmla="*/ 459002 h 1735105"/>
                <a:gd name="connsiteX3" fmla="*/ 1582768 w 1582768"/>
                <a:gd name="connsiteY3" fmla="*/ 1371700 h 1735105"/>
                <a:gd name="connsiteX4" fmla="*/ 1582768 w 1582768"/>
                <a:gd name="connsiteY4" fmla="*/ 1371701 h 1735105"/>
                <a:gd name="connsiteX5" fmla="*/ 1582768 w 1582768"/>
                <a:gd name="connsiteY5" fmla="*/ 1372549 h 1735105"/>
                <a:gd name="connsiteX6" fmla="*/ 1578925 w 1582768"/>
                <a:gd name="connsiteY6" fmla="*/ 1374778 h 1735105"/>
                <a:gd name="connsiteX7" fmla="*/ 1578194 w 1582768"/>
                <a:gd name="connsiteY7" fmla="*/ 1374354 h 1735105"/>
                <a:gd name="connsiteX8" fmla="*/ 956209 w 1582768"/>
                <a:gd name="connsiteY8" fmla="*/ 1735105 h 1735105"/>
                <a:gd name="connsiteX9" fmla="*/ 915925 w 1582768"/>
                <a:gd name="connsiteY9" fmla="*/ 1668795 h 1735105"/>
                <a:gd name="connsiteX10" fmla="*/ 852867 w 1582768"/>
                <a:gd name="connsiteY10" fmla="*/ 1584469 h 1735105"/>
                <a:gd name="connsiteX11" fmla="*/ 791385 w 1582768"/>
                <a:gd name="connsiteY11" fmla="*/ 1516822 h 1735105"/>
                <a:gd name="connsiteX12" fmla="*/ 791385 w 1582768"/>
                <a:gd name="connsiteY12" fmla="*/ 918005 h 1735105"/>
                <a:gd name="connsiteX13" fmla="*/ 791384 w 1582768"/>
                <a:gd name="connsiteY13" fmla="*/ 918004 h 1735105"/>
                <a:gd name="connsiteX14" fmla="*/ 791384 w 1582768"/>
                <a:gd name="connsiteY14" fmla="*/ 1516821 h 1735105"/>
                <a:gd name="connsiteX15" fmla="*/ 782169 w 1582768"/>
                <a:gd name="connsiteY15" fmla="*/ 1506682 h 1735105"/>
                <a:gd name="connsiteX16" fmla="*/ 7620 w 1582768"/>
                <a:gd name="connsiteY16" fmla="*/ 1185853 h 1735105"/>
                <a:gd name="connsiteX17" fmla="*/ 0 w 1582768"/>
                <a:gd name="connsiteY17" fmla="*/ 1186238 h 1735105"/>
                <a:gd name="connsiteX18" fmla="*/ 0 w 1582768"/>
                <a:gd name="connsiteY18" fmla="*/ 459002 h 1735105"/>
                <a:gd name="connsiteX19" fmla="*/ 1 w 1582768"/>
                <a:gd name="connsiteY19" fmla="*/ 459002 h 1735105"/>
                <a:gd name="connsiteX20" fmla="*/ 791384 w 1582768"/>
                <a:gd name="connsiteY20" fmla="*/ 0 h 17351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82768" h="1735105">
                  <a:moveTo>
                    <a:pt x="791384" y="0"/>
                  </a:moveTo>
                  <a:lnTo>
                    <a:pt x="1582767" y="459002"/>
                  </a:lnTo>
                  <a:lnTo>
                    <a:pt x="1582768" y="459002"/>
                  </a:lnTo>
                  <a:lnTo>
                    <a:pt x="1582768" y="1371700"/>
                  </a:lnTo>
                  <a:lnTo>
                    <a:pt x="1582768" y="1371701"/>
                  </a:lnTo>
                  <a:lnTo>
                    <a:pt x="1582768" y="1372549"/>
                  </a:lnTo>
                  <a:lnTo>
                    <a:pt x="1578925" y="1374778"/>
                  </a:lnTo>
                  <a:lnTo>
                    <a:pt x="1578194" y="1374354"/>
                  </a:lnTo>
                  <a:lnTo>
                    <a:pt x="956209" y="1735105"/>
                  </a:lnTo>
                  <a:lnTo>
                    <a:pt x="915925" y="1668795"/>
                  </a:lnTo>
                  <a:cubicBezTo>
                    <a:pt x="896240" y="1639657"/>
                    <a:pt x="875190" y="1611518"/>
                    <a:pt x="852867" y="1584469"/>
                  </a:cubicBezTo>
                  <a:lnTo>
                    <a:pt x="791385" y="1516822"/>
                  </a:lnTo>
                  <a:lnTo>
                    <a:pt x="791385" y="918005"/>
                  </a:lnTo>
                  <a:lnTo>
                    <a:pt x="791384" y="918004"/>
                  </a:lnTo>
                  <a:lnTo>
                    <a:pt x="791384" y="1516821"/>
                  </a:lnTo>
                  <a:lnTo>
                    <a:pt x="782169" y="1506682"/>
                  </a:lnTo>
                  <a:cubicBezTo>
                    <a:pt x="583945" y="1308457"/>
                    <a:pt x="310101" y="1185853"/>
                    <a:pt x="7620" y="1185853"/>
                  </a:cubicBezTo>
                  <a:lnTo>
                    <a:pt x="0" y="1186238"/>
                  </a:lnTo>
                  <a:lnTo>
                    <a:pt x="0" y="459002"/>
                  </a:lnTo>
                  <a:lnTo>
                    <a:pt x="1" y="459002"/>
                  </a:lnTo>
                  <a:lnTo>
                    <a:pt x="791384"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A85ABCA8-D310-4A20-86D5-E28F124AED36}"/>
                </a:ext>
              </a:extLst>
            </p:cNvPr>
            <p:cNvSpPr/>
            <p:nvPr/>
          </p:nvSpPr>
          <p:spPr>
            <a:xfrm>
              <a:off x="5973508" y="2977518"/>
              <a:ext cx="1422225" cy="1830702"/>
            </a:xfrm>
            <a:custGeom>
              <a:avLst/>
              <a:gdLst>
                <a:gd name="connsiteX0" fmla="*/ 630841 w 1422225"/>
                <a:gd name="connsiteY0" fmla="*/ 0 h 1830702"/>
                <a:gd name="connsiteX1" fmla="*/ 1422224 w 1422225"/>
                <a:gd name="connsiteY1" fmla="*/ 459003 h 1830702"/>
                <a:gd name="connsiteX2" fmla="*/ 1422225 w 1422225"/>
                <a:gd name="connsiteY2" fmla="*/ 459002 h 1830702"/>
                <a:gd name="connsiteX3" fmla="*/ 1422225 w 1422225"/>
                <a:gd name="connsiteY3" fmla="*/ 459003 h 1830702"/>
                <a:gd name="connsiteX4" fmla="*/ 1422225 w 1422225"/>
                <a:gd name="connsiteY4" fmla="*/ 1371700 h 1830702"/>
                <a:gd name="connsiteX5" fmla="*/ 1422225 w 1422225"/>
                <a:gd name="connsiteY5" fmla="*/ 1371701 h 1830702"/>
                <a:gd name="connsiteX6" fmla="*/ 1422225 w 1422225"/>
                <a:gd name="connsiteY6" fmla="*/ 1377006 h 1830702"/>
                <a:gd name="connsiteX7" fmla="*/ 1417651 w 1422225"/>
                <a:gd name="connsiteY7" fmla="*/ 1374354 h 1830702"/>
                <a:gd name="connsiteX8" fmla="*/ 630842 w 1422225"/>
                <a:gd name="connsiteY8" fmla="*/ 1830702 h 1830702"/>
                <a:gd name="connsiteX9" fmla="*/ 630842 w 1422225"/>
                <a:gd name="connsiteY9" fmla="*/ 918005 h 1830702"/>
                <a:gd name="connsiteX10" fmla="*/ 630841 w 1422225"/>
                <a:gd name="connsiteY10" fmla="*/ 918004 h 1830702"/>
                <a:gd name="connsiteX11" fmla="*/ 630841 w 1422225"/>
                <a:gd name="connsiteY11" fmla="*/ 1827744 h 1830702"/>
                <a:gd name="connsiteX12" fmla="*/ 630840 w 1422225"/>
                <a:gd name="connsiteY12" fmla="*/ 1827745 h 1830702"/>
                <a:gd name="connsiteX13" fmla="*/ 0 w 1422225"/>
                <a:gd name="connsiteY13" fmla="*/ 1461857 h 1830702"/>
                <a:gd name="connsiteX14" fmla="*/ 18865 w 1422225"/>
                <a:gd name="connsiteY14" fmla="*/ 1430804 h 1830702"/>
                <a:gd name="connsiteX15" fmla="*/ 151071 w 1422225"/>
                <a:gd name="connsiteY15" fmla="*/ 908682 h 1830702"/>
                <a:gd name="connsiteX16" fmla="*/ 18865 w 1422225"/>
                <a:gd name="connsiteY16" fmla="*/ 386560 h 1830702"/>
                <a:gd name="connsiteX17" fmla="*/ 4664 w 1422225"/>
                <a:gd name="connsiteY17" fmla="*/ 363184 h 1830702"/>
                <a:gd name="connsiteX18" fmla="*/ 626998 w 1422225"/>
                <a:gd name="connsiteY18" fmla="*/ 2229 h 1830702"/>
                <a:gd name="connsiteX19" fmla="*/ 630841 w 1422225"/>
                <a:gd name="connsiteY19" fmla="*/ 4457 h 1830702"/>
                <a:gd name="connsiteX20" fmla="*/ 630841 w 1422225"/>
                <a:gd name="connsiteY20" fmla="*/ 0 h 1830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22225" h="1830702">
                  <a:moveTo>
                    <a:pt x="630841" y="0"/>
                  </a:moveTo>
                  <a:lnTo>
                    <a:pt x="1422224" y="459003"/>
                  </a:lnTo>
                  <a:lnTo>
                    <a:pt x="1422225" y="459002"/>
                  </a:lnTo>
                  <a:lnTo>
                    <a:pt x="1422225" y="459003"/>
                  </a:lnTo>
                  <a:lnTo>
                    <a:pt x="1422225" y="1371700"/>
                  </a:lnTo>
                  <a:lnTo>
                    <a:pt x="1422225" y="1371701"/>
                  </a:lnTo>
                  <a:lnTo>
                    <a:pt x="1422225" y="1377006"/>
                  </a:lnTo>
                  <a:lnTo>
                    <a:pt x="1417651" y="1374354"/>
                  </a:lnTo>
                  <a:lnTo>
                    <a:pt x="630842" y="1830702"/>
                  </a:lnTo>
                  <a:lnTo>
                    <a:pt x="630842" y="918005"/>
                  </a:lnTo>
                  <a:lnTo>
                    <a:pt x="630841" y="918004"/>
                  </a:lnTo>
                  <a:lnTo>
                    <a:pt x="630841" y="1827744"/>
                  </a:lnTo>
                  <a:lnTo>
                    <a:pt x="630840" y="1827745"/>
                  </a:lnTo>
                  <a:lnTo>
                    <a:pt x="0" y="1461857"/>
                  </a:lnTo>
                  <a:lnTo>
                    <a:pt x="18865" y="1430804"/>
                  </a:lnTo>
                  <a:cubicBezTo>
                    <a:pt x="103179" y="1275597"/>
                    <a:pt x="151071" y="1097732"/>
                    <a:pt x="151071" y="908682"/>
                  </a:cubicBezTo>
                  <a:cubicBezTo>
                    <a:pt x="151071" y="719632"/>
                    <a:pt x="103179" y="541767"/>
                    <a:pt x="18865" y="386560"/>
                  </a:cubicBezTo>
                  <a:lnTo>
                    <a:pt x="4664" y="363184"/>
                  </a:lnTo>
                  <a:lnTo>
                    <a:pt x="626998" y="2229"/>
                  </a:lnTo>
                  <a:lnTo>
                    <a:pt x="630841" y="4457"/>
                  </a:lnTo>
                  <a:lnTo>
                    <a:pt x="630841"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Freeform: Shape 12">
              <a:extLst>
                <a:ext uri="{FF2B5EF4-FFF2-40B4-BE49-F238E27FC236}">
                  <a16:creationId xmlns:a16="http://schemas.microsoft.com/office/drawing/2014/main" id="{C07112E0-955F-4D31-803A-A76358EBC614}"/>
                </a:ext>
              </a:extLst>
            </p:cNvPr>
            <p:cNvSpPr/>
            <p:nvPr/>
          </p:nvSpPr>
          <p:spPr>
            <a:xfrm>
              <a:off x="5812965" y="4346260"/>
              <a:ext cx="160543" cy="95302"/>
            </a:xfrm>
            <a:custGeom>
              <a:avLst/>
              <a:gdLst>
                <a:gd name="connsiteX0" fmla="*/ 0 w 160543"/>
                <a:gd name="connsiteY0" fmla="*/ 0 h 95302"/>
                <a:gd name="connsiteX1" fmla="*/ 160543 w 160543"/>
                <a:gd name="connsiteY1" fmla="*/ 93115 h 95302"/>
                <a:gd name="connsiteX2" fmla="*/ 159215 w 160543"/>
                <a:gd name="connsiteY2" fmla="*/ 95302 h 95302"/>
                <a:gd name="connsiteX3" fmla="*/ 4575 w 160543"/>
                <a:gd name="connsiteY3" fmla="*/ 5611 h 95302"/>
                <a:gd name="connsiteX4" fmla="*/ 0 w 160543"/>
                <a:gd name="connsiteY4" fmla="*/ 8264 h 95302"/>
                <a:gd name="connsiteX5" fmla="*/ 0 w 160543"/>
                <a:gd name="connsiteY5" fmla="*/ 0 h 95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0543" h="95302">
                  <a:moveTo>
                    <a:pt x="0" y="0"/>
                  </a:moveTo>
                  <a:lnTo>
                    <a:pt x="160543" y="93115"/>
                  </a:lnTo>
                  <a:lnTo>
                    <a:pt x="159215" y="95302"/>
                  </a:lnTo>
                  <a:lnTo>
                    <a:pt x="4575" y="5611"/>
                  </a:lnTo>
                  <a:lnTo>
                    <a:pt x="0" y="8264"/>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id="{CAC36928-96A1-49EA-B9D1-733D22362489}"/>
                </a:ext>
              </a:extLst>
            </p:cNvPr>
            <p:cNvSpPr/>
            <p:nvPr/>
          </p:nvSpPr>
          <p:spPr>
            <a:xfrm>
              <a:off x="5021580" y="4441562"/>
              <a:ext cx="1582768" cy="1735400"/>
            </a:xfrm>
            <a:custGeom>
              <a:avLst/>
              <a:gdLst>
                <a:gd name="connsiteX0" fmla="*/ 950599 w 1582768"/>
                <a:gd name="connsiteY0" fmla="*/ 0 h 1735400"/>
                <a:gd name="connsiteX1" fmla="*/ 1582768 w 1582768"/>
                <a:gd name="connsiteY1" fmla="*/ 366658 h 1735400"/>
                <a:gd name="connsiteX2" fmla="*/ 1582768 w 1582768"/>
                <a:gd name="connsiteY2" fmla="*/ 1276398 h 1735400"/>
                <a:gd name="connsiteX3" fmla="*/ 1582768 w 1582768"/>
                <a:gd name="connsiteY3" fmla="*/ 1276399 h 1735400"/>
                <a:gd name="connsiteX4" fmla="*/ 1582768 w 1582768"/>
                <a:gd name="connsiteY4" fmla="*/ 1281704 h 1735400"/>
                <a:gd name="connsiteX5" fmla="*/ 1578194 w 1582768"/>
                <a:gd name="connsiteY5" fmla="*/ 1279052 h 1735400"/>
                <a:gd name="connsiteX6" fmla="*/ 791385 w 1582768"/>
                <a:gd name="connsiteY6" fmla="*/ 1735400 h 1735400"/>
                <a:gd name="connsiteX7" fmla="*/ 791385 w 1582768"/>
                <a:gd name="connsiteY7" fmla="*/ 822703 h 1735400"/>
                <a:gd name="connsiteX8" fmla="*/ 791384 w 1582768"/>
                <a:gd name="connsiteY8" fmla="*/ 822702 h 1735400"/>
                <a:gd name="connsiteX9" fmla="*/ 791384 w 1582768"/>
                <a:gd name="connsiteY9" fmla="*/ 1735400 h 1735400"/>
                <a:gd name="connsiteX10" fmla="*/ 4575 w 1582768"/>
                <a:gd name="connsiteY10" fmla="*/ 1279051 h 1735400"/>
                <a:gd name="connsiteX11" fmla="*/ 0 w 1582768"/>
                <a:gd name="connsiteY11" fmla="*/ 1281704 h 1735400"/>
                <a:gd name="connsiteX12" fmla="*/ 0 w 1582768"/>
                <a:gd name="connsiteY12" fmla="*/ 539631 h 1735400"/>
                <a:gd name="connsiteX13" fmla="*/ 7620 w 1582768"/>
                <a:gd name="connsiteY13" fmla="*/ 540016 h 1735400"/>
                <a:gd name="connsiteX14" fmla="*/ 782169 w 1582768"/>
                <a:gd name="connsiteY14" fmla="*/ 219187 h 1735400"/>
                <a:gd name="connsiteX15" fmla="*/ 791384 w 1582768"/>
                <a:gd name="connsiteY15" fmla="*/ 209048 h 1735400"/>
                <a:gd name="connsiteX16" fmla="*/ 852867 w 1582768"/>
                <a:gd name="connsiteY16" fmla="*/ 141400 h 1735400"/>
                <a:gd name="connsiteX17" fmla="*/ 915925 w 1582768"/>
                <a:gd name="connsiteY17" fmla="*/ 57074 h 1735400"/>
                <a:gd name="connsiteX18" fmla="*/ 950599 w 1582768"/>
                <a:gd name="connsiteY18" fmla="*/ 0 h 1735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582768" h="1735400">
                  <a:moveTo>
                    <a:pt x="950599" y="0"/>
                  </a:moveTo>
                  <a:lnTo>
                    <a:pt x="1582768" y="366658"/>
                  </a:lnTo>
                  <a:lnTo>
                    <a:pt x="1582768" y="1276398"/>
                  </a:lnTo>
                  <a:lnTo>
                    <a:pt x="1582768" y="1276399"/>
                  </a:lnTo>
                  <a:lnTo>
                    <a:pt x="1582768" y="1281704"/>
                  </a:lnTo>
                  <a:lnTo>
                    <a:pt x="1578194" y="1279052"/>
                  </a:lnTo>
                  <a:lnTo>
                    <a:pt x="791385" y="1735400"/>
                  </a:lnTo>
                  <a:lnTo>
                    <a:pt x="791385" y="822703"/>
                  </a:lnTo>
                  <a:lnTo>
                    <a:pt x="791384" y="822702"/>
                  </a:lnTo>
                  <a:lnTo>
                    <a:pt x="791384" y="1735400"/>
                  </a:lnTo>
                  <a:lnTo>
                    <a:pt x="4575" y="1279051"/>
                  </a:lnTo>
                  <a:lnTo>
                    <a:pt x="0" y="1281704"/>
                  </a:lnTo>
                  <a:lnTo>
                    <a:pt x="0" y="539631"/>
                  </a:lnTo>
                  <a:lnTo>
                    <a:pt x="7620" y="540016"/>
                  </a:lnTo>
                  <a:cubicBezTo>
                    <a:pt x="310101" y="540016"/>
                    <a:pt x="583945" y="417412"/>
                    <a:pt x="782169" y="219187"/>
                  </a:cubicBezTo>
                  <a:lnTo>
                    <a:pt x="791384" y="209048"/>
                  </a:lnTo>
                  <a:lnTo>
                    <a:pt x="852867" y="141400"/>
                  </a:lnTo>
                  <a:cubicBezTo>
                    <a:pt x="875190" y="114351"/>
                    <a:pt x="896240" y="86212"/>
                    <a:pt x="915925" y="57074"/>
                  </a:cubicBezTo>
                  <a:lnTo>
                    <a:pt x="950599"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15" name="Freeform: Shape 14">
            <a:extLst>
              <a:ext uri="{FF2B5EF4-FFF2-40B4-BE49-F238E27FC236}">
                <a16:creationId xmlns:a16="http://schemas.microsoft.com/office/drawing/2014/main" id="{BA1C8B5A-F88B-4A20-AD3C-18F5C73BF8B7}"/>
              </a:ext>
            </a:extLst>
          </p:cNvPr>
          <p:cNvSpPr/>
          <p:nvPr/>
        </p:nvSpPr>
        <p:spPr>
          <a:xfrm>
            <a:off x="5947452" y="3966764"/>
            <a:ext cx="488497" cy="283489"/>
          </a:xfrm>
          <a:custGeom>
            <a:avLst/>
            <a:gdLst>
              <a:gd name="connsiteX0" fmla="*/ 621985 w 622716"/>
              <a:gd name="connsiteY0" fmla="*/ 0 h 361379"/>
              <a:gd name="connsiteX1" fmla="*/ 622716 w 622716"/>
              <a:gd name="connsiteY1" fmla="*/ 424 h 361379"/>
              <a:gd name="connsiteX2" fmla="*/ 382 w 622716"/>
              <a:gd name="connsiteY2" fmla="*/ 361379 h 361379"/>
              <a:gd name="connsiteX3" fmla="*/ 0 w 622716"/>
              <a:gd name="connsiteY3" fmla="*/ 360751 h 361379"/>
              <a:gd name="connsiteX4" fmla="*/ 621985 w 622716"/>
              <a:gd name="connsiteY4" fmla="*/ 0 h 3613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2716" h="361379">
                <a:moveTo>
                  <a:pt x="621985" y="0"/>
                </a:moveTo>
                <a:lnTo>
                  <a:pt x="622716" y="424"/>
                </a:lnTo>
                <a:lnTo>
                  <a:pt x="382" y="361379"/>
                </a:lnTo>
                <a:lnTo>
                  <a:pt x="0" y="360751"/>
                </a:lnTo>
                <a:lnTo>
                  <a:pt x="62198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49EF05FD-CD1E-40DE-8FAA-D8948699C889}"/>
              </a:ext>
            </a:extLst>
          </p:cNvPr>
          <p:cNvSpPr/>
          <p:nvPr/>
        </p:nvSpPr>
        <p:spPr>
          <a:xfrm>
            <a:off x="5818153" y="4250252"/>
            <a:ext cx="244450" cy="861868"/>
          </a:xfrm>
          <a:custGeom>
            <a:avLst/>
            <a:gdLst>
              <a:gd name="connsiteX0" fmla="*/ 165207 w 311614"/>
              <a:gd name="connsiteY0" fmla="*/ 0 h 1098673"/>
              <a:gd name="connsiteX1" fmla="*/ 179408 w 311614"/>
              <a:gd name="connsiteY1" fmla="*/ 23376 h 1098673"/>
              <a:gd name="connsiteX2" fmla="*/ 311614 w 311614"/>
              <a:gd name="connsiteY2" fmla="*/ 545498 h 1098673"/>
              <a:gd name="connsiteX3" fmla="*/ 179408 w 311614"/>
              <a:gd name="connsiteY3" fmla="*/ 1067620 h 1098673"/>
              <a:gd name="connsiteX4" fmla="*/ 160543 w 311614"/>
              <a:gd name="connsiteY4" fmla="*/ 1098673 h 1098673"/>
              <a:gd name="connsiteX5" fmla="*/ 0 w 311614"/>
              <a:gd name="connsiteY5" fmla="*/ 1005558 h 1098673"/>
              <a:gd name="connsiteX6" fmla="*/ 0 w 311614"/>
              <a:gd name="connsiteY6" fmla="*/ 95819 h 1098673"/>
              <a:gd name="connsiteX7" fmla="*/ 0 w 311614"/>
              <a:gd name="connsiteY7" fmla="*/ 95818 h 1098673"/>
              <a:gd name="connsiteX8" fmla="*/ 1 w 311614"/>
              <a:gd name="connsiteY8" fmla="*/ 95819 h 1098673"/>
              <a:gd name="connsiteX9" fmla="*/ 165207 w 311614"/>
              <a:gd name="connsiteY9" fmla="*/ 0 h 1098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1614" h="1098673">
                <a:moveTo>
                  <a:pt x="165207" y="0"/>
                </a:moveTo>
                <a:lnTo>
                  <a:pt x="179408" y="23376"/>
                </a:lnTo>
                <a:cubicBezTo>
                  <a:pt x="263722" y="178583"/>
                  <a:pt x="311614" y="356448"/>
                  <a:pt x="311614" y="545498"/>
                </a:cubicBezTo>
                <a:cubicBezTo>
                  <a:pt x="311614" y="734548"/>
                  <a:pt x="263722" y="912413"/>
                  <a:pt x="179408" y="1067620"/>
                </a:cubicBezTo>
                <a:lnTo>
                  <a:pt x="160543" y="1098673"/>
                </a:lnTo>
                <a:lnTo>
                  <a:pt x="0" y="1005558"/>
                </a:lnTo>
                <a:lnTo>
                  <a:pt x="0" y="95819"/>
                </a:lnTo>
                <a:lnTo>
                  <a:pt x="0" y="95818"/>
                </a:lnTo>
                <a:lnTo>
                  <a:pt x="1" y="95819"/>
                </a:lnTo>
                <a:lnTo>
                  <a:pt x="165207" y="0"/>
                </a:lnTo>
                <a:close/>
              </a:path>
            </a:pathLst>
          </a:custGeom>
          <a:solidFill>
            <a:srgbClr val="3399FF"/>
          </a:solidFill>
          <a:ln>
            <a:noFill/>
          </a:ln>
          <a:effectLst>
            <a:innerShdw blurRad="63500" dist="50800" dir="216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Freeform: Shape 16">
            <a:extLst>
              <a:ext uri="{FF2B5EF4-FFF2-40B4-BE49-F238E27FC236}">
                <a16:creationId xmlns:a16="http://schemas.microsoft.com/office/drawing/2014/main" id="{12CCBDFB-1CF6-4236-83FE-00D0B054EECC}"/>
              </a:ext>
            </a:extLst>
          </p:cNvPr>
          <p:cNvSpPr/>
          <p:nvPr/>
        </p:nvSpPr>
        <p:spPr>
          <a:xfrm>
            <a:off x="5197343" y="5039073"/>
            <a:ext cx="745709" cy="498384"/>
          </a:xfrm>
          <a:custGeom>
            <a:avLst/>
            <a:gdLst>
              <a:gd name="connsiteX0" fmla="*/ 791384 w 950599"/>
              <a:gd name="connsiteY0" fmla="*/ 0 h 635318"/>
              <a:gd name="connsiteX1" fmla="*/ 791384 w 950599"/>
              <a:gd name="connsiteY1" fmla="*/ 8264 h 635318"/>
              <a:gd name="connsiteX2" fmla="*/ 795959 w 950599"/>
              <a:gd name="connsiteY2" fmla="*/ 5611 h 635318"/>
              <a:gd name="connsiteX3" fmla="*/ 950599 w 950599"/>
              <a:gd name="connsiteY3" fmla="*/ 95302 h 635318"/>
              <a:gd name="connsiteX4" fmla="*/ 915925 w 950599"/>
              <a:gd name="connsiteY4" fmla="*/ 152376 h 635318"/>
              <a:gd name="connsiteX5" fmla="*/ 852867 w 950599"/>
              <a:gd name="connsiteY5" fmla="*/ 236702 h 635318"/>
              <a:gd name="connsiteX6" fmla="*/ 791384 w 950599"/>
              <a:gd name="connsiteY6" fmla="*/ 304350 h 635318"/>
              <a:gd name="connsiteX7" fmla="*/ 782169 w 950599"/>
              <a:gd name="connsiteY7" fmla="*/ 314489 h 635318"/>
              <a:gd name="connsiteX8" fmla="*/ 7620 w 950599"/>
              <a:gd name="connsiteY8" fmla="*/ 635318 h 635318"/>
              <a:gd name="connsiteX9" fmla="*/ 0 w 950599"/>
              <a:gd name="connsiteY9" fmla="*/ 634933 h 635318"/>
              <a:gd name="connsiteX10" fmla="*/ 0 w 950599"/>
              <a:gd name="connsiteY10" fmla="*/ 459003 h 635318"/>
              <a:gd name="connsiteX11" fmla="*/ 0 w 950599"/>
              <a:gd name="connsiteY11" fmla="*/ 459002 h 635318"/>
              <a:gd name="connsiteX12" fmla="*/ 1 w 950599"/>
              <a:gd name="connsiteY12" fmla="*/ 459003 h 635318"/>
              <a:gd name="connsiteX13" fmla="*/ 791384 w 950599"/>
              <a:gd name="connsiteY13" fmla="*/ 0 h 635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50599" h="635318">
                <a:moveTo>
                  <a:pt x="791384" y="0"/>
                </a:moveTo>
                <a:lnTo>
                  <a:pt x="791384" y="8264"/>
                </a:lnTo>
                <a:lnTo>
                  <a:pt x="795959" y="5611"/>
                </a:lnTo>
                <a:lnTo>
                  <a:pt x="950599" y="95302"/>
                </a:lnTo>
                <a:lnTo>
                  <a:pt x="915925" y="152376"/>
                </a:lnTo>
                <a:cubicBezTo>
                  <a:pt x="896240" y="181514"/>
                  <a:pt x="875190" y="209653"/>
                  <a:pt x="852867" y="236702"/>
                </a:cubicBezTo>
                <a:lnTo>
                  <a:pt x="791384" y="304350"/>
                </a:lnTo>
                <a:lnTo>
                  <a:pt x="782169" y="314489"/>
                </a:lnTo>
                <a:cubicBezTo>
                  <a:pt x="583945" y="512714"/>
                  <a:pt x="310101" y="635318"/>
                  <a:pt x="7620" y="635318"/>
                </a:cubicBezTo>
                <a:lnTo>
                  <a:pt x="0" y="634933"/>
                </a:lnTo>
                <a:lnTo>
                  <a:pt x="0" y="459003"/>
                </a:lnTo>
                <a:lnTo>
                  <a:pt x="0" y="459002"/>
                </a:lnTo>
                <a:lnTo>
                  <a:pt x="1" y="459003"/>
                </a:lnTo>
                <a:lnTo>
                  <a:pt x="791384" y="0"/>
                </a:lnTo>
                <a:close/>
              </a:path>
            </a:pathLst>
          </a:custGeom>
          <a:solidFill>
            <a:srgbClr val="00FFCC"/>
          </a:solidFill>
          <a:ln>
            <a:noFill/>
          </a:ln>
          <a:effectLst>
            <a:innerShdw blurRad="63500" dist="50800" dir="24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Freeform: Shape 17">
            <a:extLst>
              <a:ext uri="{FF2B5EF4-FFF2-40B4-BE49-F238E27FC236}">
                <a16:creationId xmlns:a16="http://schemas.microsoft.com/office/drawing/2014/main" id="{5AB447F6-08BD-4F09-9455-FD70871F0072}"/>
              </a:ext>
            </a:extLst>
          </p:cNvPr>
          <p:cNvSpPr/>
          <p:nvPr/>
        </p:nvSpPr>
        <p:spPr>
          <a:xfrm>
            <a:off x="5197342" y="2888635"/>
            <a:ext cx="1241622" cy="1361125"/>
          </a:xfrm>
          <a:custGeom>
            <a:avLst/>
            <a:gdLst>
              <a:gd name="connsiteX0" fmla="*/ 791384 w 1582768"/>
              <a:gd name="connsiteY0" fmla="*/ 0 h 1735105"/>
              <a:gd name="connsiteX1" fmla="*/ 1582767 w 1582768"/>
              <a:gd name="connsiteY1" fmla="*/ 459002 h 1735105"/>
              <a:gd name="connsiteX2" fmla="*/ 1582768 w 1582768"/>
              <a:gd name="connsiteY2" fmla="*/ 459002 h 1735105"/>
              <a:gd name="connsiteX3" fmla="*/ 1582768 w 1582768"/>
              <a:gd name="connsiteY3" fmla="*/ 1371700 h 1735105"/>
              <a:gd name="connsiteX4" fmla="*/ 1582768 w 1582768"/>
              <a:gd name="connsiteY4" fmla="*/ 1371701 h 1735105"/>
              <a:gd name="connsiteX5" fmla="*/ 1582768 w 1582768"/>
              <a:gd name="connsiteY5" fmla="*/ 1372549 h 1735105"/>
              <a:gd name="connsiteX6" fmla="*/ 1578925 w 1582768"/>
              <a:gd name="connsiteY6" fmla="*/ 1374778 h 1735105"/>
              <a:gd name="connsiteX7" fmla="*/ 1578194 w 1582768"/>
              <a:gd name="connsiteY7" fmla="*/ 1374354 h 1735105"/>
              <a:gd name="connsiteX8" fmla="*/ 956209 w 1582768"/>
              <a:gd name="connsiteY8" fmla="*/ 1735105 h 1735105"/>
              <a:gd name="connsiteX9" fmla="*/ 915925 w 1582768"/>
              <a:gd name="connsiteY9" fmla="*/ 1668795 h 1735105"/>
              <a:gd name="connsiteX10" fmla="*/ 852867 w 1582768"/>
              <a:gd name="connsiteY10" fmla="*/ 1584469 h 1735105"/>
              <a:gd name="connsiteX11" fmla="*/ 791385 w 1582768"/>
              <a:gd name="connsiteY11" fmla="*/ 1516822 h 1735105"/>
              <a:gd name="connsiteX12" fmla="*/ 791385 w 1582768"/>
              <a:gd name="connsiteY12" fmla="*/ 918005 h 1735105"/>
              <a:gd name="connsiteX13" fmla="*/ 791384 w 1582768"/>
              <a:gd name="connsiteY13" fmla="*/ 918004 h 1735105"/>
              <a:gd name="connsiteX14" fmla="*/ 791384 w 1582768"/>
              <a:gd name="connsiteY14" fmla="*/ 1516821 h 1735105"/>
              <a:gd name="connsiteX15" fmla="*/ 782169 w 1582768"/>
              <a:gd name="connsiteY15" fmla="*/ 1506682 h 1735105"/>
              <a:gd name="connsiteX16" fmla="*/ 7620 w 1582768"/>
              <a:gd name="connsiteY16" fmla="*/ 1185853 h 1735105"/>
              <a:gd name="connsiteX17" fmla="*/ 0 w 1582768"/>
              <a:gd name="connsiteY17" fmla="*/ 1186238 h 1735105"/>
              <a:gd name="connsiteX18" fmla="*/ 0 w 1582768"/>
              <a:gd name="connsiteY18" fmla="*/ 459002 h 1735105"/>
              <a:gd name="connsiteX19" fmla="*/ 1 w 1582768"/>
              <a:gd name="connsiteY19" fmla="*/ 459002 h 1735105"/>
              <a:gd name="connsiteX20" fmla="*/ 791384 w 1582768"/>
              <a:gd name="connsiteY20" fmla="*/ 0 h 17351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82768" h="1735105">
                <a:moveTo>
                  <a:pt x="791384" y="0"/>
                </a:moveTo>
                <a:lnTo>
                  <a:pt x="1582767" y="459002"/>
                </a:lnTo>
                <a:lnTo>
                  <a:pt x="1582768" y="459002"/>
                </a:lnTo>
                <a:lnTo>
                  <a:pt x="1582768" y="1371700"/>
                </a:lnTo>
                <a:lnTo>
                  <a:pt x="1582768" y="1371701"/>
                </a:lnTo>
                <a:lnTo>
                  <a:pt x="1582768" y="1372549"/>
                </a:lnTo>
                <a:lnTo>
                  <a:pt x="1578925" y="1374778"/>
                </a:lnTo>
                <a:lnTo>
                  <a:pt x="1578194" y="1374354"/>
                </a:lnTo>
                <a:lnTo>
                  <a:pt x="956209" y="1735105"/>
                </a:lnTo>
                <a:lnTo>
                  <a:pt x="915925" y="1668795"/>
                </a:lnTo>
                <a:cubicBezTo>
                  <a:pt x="896240" y="1639657"/>
                  <a:pt x="875190" y="1611518"/>
                  <a:pt x="852867" y="1584469"/>
                </a:cubicBezTo>
                <a:lnTo>
                  <a:pt x="791385" y="1516822"/>
                </a:lnTo>
                <a:lnTo>
                  <a:pt x="791385" y="918005"/>
                </a:lnTo>
                <a:lnTo>
                  <a:pt x="791384" y="918004"/>
                </a:lnTo>
                <a:lnTo>
                  <a:pt x="791384" y="1516821"/>
                </a:lnTo>
                <a:lnTo>
                  <a:pt x="782169" y="1506682"/>
                </a:lnTo>
                <a:cubicBezTo>
                  <a:pt x="583945" y="1308457"/>
                  <a:pt x="310101" y="1185853"/>
                  <a:pt x="7620" y="1185853"/>
                </a:cubicBezTo>
                <a:lnTo>
                  <a:pt x="0" y="1186238"/>
                </a:lnTo>
                <a:lnTo>
                  <a:pt x="0" y="459002"/>
                </a:lnTo>
                <a:lnTo>
                  <a:pt x="1" y="459002"/>
                </a:lnTo>
                <a:lnTo>
                  <a:pt x="791384"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Freeform: Shape 18">
            <a:extLst>
              <a:ext uri="{FF2B5EF4-FFF2-40B4-BE49-F238E27FC236}">
                <a16:creationId xmlns:a16="http://schemas.microsoft.com/office/drawing/2014/main" id="{C1ECEB67-DA9F-4C2E-B389-B866A473CF6D}"/>
              </a:ext>
            </a:extLst>
          </p:cNvPr>
          <p:cNvSpPr/>
          <p:nvPr/>
        </p:nvSpPr>
        <p:spPr>
          <a:xfrm>
            <a:off x="5944094" y="3965347"/>
            <a:ext cx="1115682" cy="1436117"/>
          </a:xfrm>
          <a:custGeom>
            <a:avLst/>
            <a:gdLst>
              <a:gd name="connsiteX0" fmla="*/ 630841 w 1422225"/>
              <a:gd name="connsiteY0" fmla="*/ 0 h 1830702"/>
              <a:gd name="connsiteX1" fmla="*/ 1422224 w 1422225"/>
              <a:gd name="connsiteY1" fmla="*/ 459003 h 1830702"/>
              <a:gd name="connsiteX2" fmla="*/ 1422225 w 1422225"/>
              <a:gd name="connsiteY2" fmla="*/ 459002 h 1830702"/>
              <a:gd name="connsiteX3" fmla="*/ 1422225 w 1422225"/>
              <a:gd name="connsiteY3" fmla="*/ 459003 h 1830702"/>
              <a:gd name="connsiteX4" fmla="*/ 1422225 w 1422225"/>
              <a:gd name="connsiteY4" fmla="*/ 1371700 h 1830702"/>
              <a:gd name="connsiteX5" fmla="*/ 1422225 w 1422225"/>
              <a:gd name="connsiteY5" fmla="*/ 1371701 h 1830702"/>
              <a:gd name="connsiteX6" fmla="*/ 1422225 w 1422225"/>
              <a:gd name="connsiteY6" fmla="*/ 1377006 h 1830702"/>
              <a:gd name="connsiteX7" fmla="*/ 1417651 w 1422225"/>
              <a:gd name="connsiteY7" fmla="*/ 1374354 h 1830702"/>
              <a:gd name="connsiteX8" fmla="*/ 630842 w 1422225"/>
              <a:gd name="connsiteY8" fmla="*/ 1830702 h 1830702"/>
              <a:gd name="connsiteX9" fmla="*/ 630842 w 1422225"/>
              <a:gd name="connsiteY9" fmla="*/ 918005 h 1830702"/>
              <a:gd name="connsiteX10" fmla="*/ 630841 w 1422225"/>
              <a:gd name="connsiteY10" fmla="*/ 918004 h 1830702"/>
              <a:gd name="connsiteX11" fmla="*/ 630841 w 1422225"/>
              <a:gd name="connsiteY11" fmla="*/ 1827744 h 1830702"/>
              <a:gd name="connsiteX12" fmla="*/ 630840 w 1422225"/>
              <a:gd name="connsiteY12" fmla="*/ 1827745 h 1830702"/>
              <a:gd name="connsiteX13" fmla="*/ 0 w 1422225"/>
              <a:gd name="connsiteY13" fmla="*/ 1461857 h 1830702"/>
              <a:gd name="connsiteX14" fmla="*/ 18865 w 1422225"/>
              <a:gd name="connsiteY14" fmla="*/ 1430804 h 1830702"/>
              <a:gd name="connsiteX15" fmla="*/ 151071 w 1422225"/>
              <a:gd name="connsiteY15" fmla="*/ 908682 h 1830702"/>
              <a:gd name="connsiteX16" fmla="*/ 18865 w 1422225"/>
              <a:gd name="connsiteY16" fmla="*/ 386560 h 1830702"/>
              <a:gd name="connsiteX17" fmla="*/ 4664 w 1422225"/>
              <a:gd name="connsiteY17" fmla="*/ 363184 h 1830702"/>
              <a:gd name="connsiteX18" fmla="*/ 626998 w 1422225"/>
              <a:gd name="connsiteY18" fmla="*/ 2229 h 1830702"/>
              <a:gd name="connsiteX19" fmla="*/ 630841 w 1422225"/>
              <a:gd name="connsiteY19" fmla="*/ 4457 h 1830702"/>
              <a:gd name="connsiteX20" fmla="*/ 630841 w 1422225"/>
              <a:gd name="connsiteY20" fmla="*/ 0 h 1830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22225" h="1830702">
                <a:moveTo>
                  <a:pt x="630841" y="0"/>
                </a:moveTo>
                <a:lnTo>
                  <a:pt x="1422224" y="459003"/>
                </a:lnTo>
                <a:lnTo>
                  <a:pt x="1422225" y="459002"/>
                </a:lnTo>
                <a:lnTo>
                  <a:pt x="1422225" y="459003"/>
                </a:lnTo>
                <a:lnTo>
                  <a:pt x="1422225" y="1371700"/>
                </a:lnTo>
                <a:lnTo>
                  <a:pt x="1422225" y="1371701"/>
                </a:lnTo>
                <a:lnTo>
                  <a:pt x="1422225" y="1377006"/>
                </a:lnTo>
                <a:lnTo>
                  <a:pt x="1417651" y="1374354"/>
                </a:lnTo>
                <a:lnTo>
                  <a:pt x="630842" y="1830702"/>
                </a:lnTo>
                <a:lnTo>
                  <a:pt x="630842" y="918005"/>
                </a:lnTo>
                <a:lnTo>
                  <a:pt x="630841" y="918004"/>
                </a:lnTo>
                <a:lnTo>
                  <a:pt x="630841" y="1827744"/>
                </a:lnTo>
                <a:lnTo>
                  <a:pt x="630840" y="1827745"/>
                </a:lnTo>
                <a:lnTo>
                  <a:pt x="0" y="1461857"/>
                </a:lnTo>
                <a:lnTo>
                  <a:pt x="18865" y="1430804"/>
                </a:lnTo>
                <a:cubicBezTo>
                  <a:pt x="103179" y="1275597"/>
                  <a:pt x="151071" y="1097732"/>
                  <a:pt x="151071" y="908682"/>
                </a:cubicBezTo>
                <a:cubicBezTo>
                  <a:pt x="151071" y="719632"/>
                  <a:pt x="103179" y="541767"/>
                  <a:pt x="18865" y="386560"/>
                </a:cubicBezTo>
                <a:lnTo>
                  <a:pt x="4664" y="363184"/>
                </a:lnTo>
                <a:lnTo>
                  <a:pt x="626998" y="2229"/>
                </a:lnTo>
                <a:lnTo>
                  <a:pt x="630841" y="4457"/>
                </a:lnTo>
                <a:lnTo>
                  <a:pt x="630841"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Freeform: Shape 19">
            <a:extLst>
              <a:ext uri="{FF2B5EF4-FFF2-40B4-BE49-F238E27FC236}">
                <a16:creationId xmlns:a16="http://schemas.microsoft.com/office/drawing/2014/main" id="{6DB23C87-2A94-4E14-A9CA-EA6147101D21}"/>
              </a:ext>
            </a:extLst>
          </p:cNvPr>
          <p:cNvSpPr/>
          <p:nvPr/>
        </p:nvSpPr>
        <p:spPr>
          <a:xfrm>
            <a:off x="5818154" y="5039074"/>
            <a:ext cx="125940" cy="74760"/>
          </a:xfrm>
          <a:custGeom>
            <a:avLst/>
            <a:gdLst>
              <a:gd name="connsiteX0" fmla="*/ 0 w 160543"/>
              <a:gd name="connsiteY0" fmla="*/ 0 h 95302"/>
              <a:gd name="connsiteX1" fmla="*/ 160543 w 160543"/>
              <a:gd name="connsiteY1" fmla="*/ 93115 h 95302"/>
              <a:gd name="connsiteX2" fmla="*/ 159215 w 160543"/>
              <a:gd name="connsiteY2" fmla="*/ 95302 h 95302"/>
              <a:gd name="connsiteX3" fmla="*/ 4575 w 160543"/>
              <a:gd name="connsiteY3" fmla="*/ 5611 h 95302"/>
              <a:gd name="connsiteX4" fmla="*/ 0 w 160543"/>
              <a:gd name="connsiteY4" fmla="*/ 8264 h 95302"/>
              <a:gd name="connsiteX5" fmla="*/ 0 w 160543"/>
              <a:gd name="connsiteY5" fmla="*/ 0 h 95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0543" h="95302">
                <a:moveTo>
                  <a:pt x="0" y="0"/>
                </a:moveTo>
                <a:lnTo>
                  <a:pt x="160543" y="93115"/>
                </a:lnTo>
                <a:lnTo>
                  <a:pt x="159215" y="95302"/>
                </a:lnTo>
                <a:lnTo>
                  <a:pt x="4575" y="5611"/>
                </a:lnTo>
                <a:lnTo>
                  <a:pt x="0" y="8264"/>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Freeform: Shape 20">
            <a:extLst>
              <a:ext uri="{FF2B5EF4-FFF2-40B4-BE49-F238E27FC236}">
                <a16:creationId xmlns:a16="http://schemas.microsoft.com/office/drawing/2014/main" id="{B568E533-9521-457E-875A-558EE570B694}"/>
              </a:ext>
            </a:extLst>
          </p:cNvPr>
          <p:cNvSpPr/>
          <p:nvPr/>
        </p:nvSpPr>
        <p:spPr>
          <a:xfrm>
            <a:off x="5197342" y="5113835"/>
            <a:ext cx="1241622" cy="1361356"/>
          </a:xfrm>
          <a:custGeom>
            <a:avLst/>
            <a:gdLst>
              <a:gd name="connsiteX0" fmla="*/ 950599 w 1582768"/>
              <a:gd name="connsiteY0" fmla="*/ 0 h 1735400"/>
              <a:gd name="connsiteX1" fmla="*/ 1582768 w 1582768"/>
              <a:gd name="connsiteY1" fmla="*/ 366658 h 1735400"/>
              <a:gd name="connsiteX2" fmla="*/ 1582768 w 1582768"/>
              <a:gd name="connsiteY2" fmla="*/ 1276398 h 1735400"/>
              <a:gd name="connsiteX3" fmla="*/ 1582768 w 1582768"/>
              <a:gd name="connsiteY3" fmla="*/ 1276399 h 1735400"/>
              <a:gd name="connsiteX4" fmla="*/ 1582768 w 1582768"/>
              <a:gd name="connsiteY4" fmla="*/ 1281704 h 1735400"/>
              <a:gd name="connsiteX5" fmla="*/ 1578194 w 1582768"/>
              <a:gd name="connsiteY5" fmla="*/ 1279052 h 1735400"/>
              <a:gd name="connsiteX6" fmla="*/ 791385 w 1582768"/>
              <a:gd name="connsiteY6" fmla="*/ 1735400 h 1735400"/>
              <a:gd name="connsiteX7" fmla="*/ 791385 w 1582768"/>
              <a:gd name="connsiteY7" fmla="*/ 822703 h 1735400"/>
              <a:gd name="connsiteX8" fmla="*/ 791384 w 1582768"/>
              <a:gd name="connsiteY8" fmla="*/ 822702 h 1735400"/>
              <a:gd name="connsiteX9" fmla="*/ 791384 w 1582768"/>
              <a:gd name="connsiteY9" fmla="*/ 1735400 h 1735400"/>
              <a:gd name="connsiteX10" fmla="*/ 4575 w 1582768"/>
              <a:gd name="connsiteY10" fmla="*/ 1279051 h 1735400"/>
              <a:gd name="connsiteX11" fmla="*/ 0 w 1582768"/>
              <a:gd name="connsiteY11" fmla="*/ 1281704 h 1735400"/>
              <a:gd name="connsiteX12" fmla="*/ 0 w 1582768"/>
              <a:gd name="connsiteY12" fmla="*/ 539631 h 1735400"/>
              <a:gd name="connsiteX13" fmla="*/ 7620 w 1582768"/>
              <a:gd name="connsiteY13" fmla="*/ 540016 h 1735400"/>
              <a:gd name="connsiteX14" fmla="*/ 782169 w 1582768"/>
              <a:gd name="connsiteY14" fmla="*/ 219187 h 1735400"/>
              <a:gd name="connsiteX15" fmla="*/ 791384 w 1582768"/>
              <a:gd name="connsiteY15" fmla="*/ 209048 h 1735400"/>
              <a:gd name="connsiteX16" fmla="*/ 852867 w 1582768"/>
              <a:gd name="connsiteY16" fmla="*/ 141400 h 1735400"/>
              <a:gd name="connsiteX17" fmla="*/ 915925 w 1582768"/>
              <a:gd name="connsiteY17" fmla="*/ 57074 h 1735400"/>
              <a:gd name="connsiteX18" fmla="*/ 950599 w 1582768"/>
              <a:gd name="connsiteY18" fmla="*/ 0 h 1735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582768" h="1735400">
                <a:moveTo>
                  <a:pt x="950599" y="0"/>
                </a:moveTo>
                <a:lnTo>
                  <a:pt x="1582768" y="366658"/>
                </a:lnTo>
                <a:lnTo>
                  <a:pt x="1582768" y="1276398"/>
                </a:lnTo>
                <a:lnTo>
                  <a:pt x="1582768" y="1276399"/>
                </a:lnTo>
                <a:lnTo>
                  <a:pt x="1582768" y="1281704"/>
                </a:lnTo>
                <a:lnTo>
                  <a:pt x="1578194" y="1279052"/>
                </a:lnTo>
                <a:lnTo>
                  <a:pt x="791385" y="1735400"/>
                </a:lnTo>
                <a:lnTo>
                  <a:pt x="791385" y="822703"/>
                </a:lnTo>
                <a:lnTo>
                  <a:pt x="791384" y="822702"/>
                </a:lnTo>
                <a:lnTo>
                  <a:pt x="791384" y="1735400"/>
                </a:lnTo>
                <a:lnTo>
                  <a:pt x="4575" y="1279051"/>
                </a:lnTo>
                <a:lnTo>
                  <a:pt x="0" y="1281704"/>
                </a:lnTo>
                <a:lnTo>
                  <a:pt x="0" y="539631"/>
                </a:lnTo>
                <a:lnTo>
                  <a:pt x="7620" y="540016"/>
                </a:lnTo>
                <a:cubicBezTo>
                  <a:pt x="310101" y="540016"/>
                  <a:pt x="583945" y="417412"/>
                  <a:pt x="782169" y="219187"/>
                </a:cubicBezTo>
                <a:lnTo>
                  <a:pt x="791384" y="209048"/>
                </a:lnTo>
                <a:lnTo>
                  <a:pt x="852867" y="141400"/>
                </a:lnTo>
                <a:cubicBezTo>
                  <a:pt x="875190" y="114351"/>
                  <a:pt x="896240" y="86212"/>
                  <a:pt x="915925" y="57074"/>
                </a:cubicBezTo>
                <a:lnTo>
                  <a:pt x="950599"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Freeform: Shape 21">
            <a:extLst>
              <a:ext uri="{FF2B5EF4-FFF2-40B4-BE49-F238E27FC236}">
                <a16:creationId xmlns:a16="http://schemas.microsoft.com/office/drawing/2014/main" id="{2A802FE2-5948-4AF8-8A06-899878119AF1}"/>
              </a:ext>
            </a:extLst>
          </p:cNvPr>
          <p:cNvSpPr/>
          <p:nvPr/>
        </p:nvSpPr>
        <p:spPr>
          <a:xfrm flipH="1">
            <a:off x="7683162" y="3962539"/>
            <a:ext cx="3015" cy="3496"/>
          </a:xfrm>
          <a:custGeom>
            <a:avLst/>
            <a:gdLst>
              <a:gd name="connsiteX0" fmla="*/ 3843 w 3843"/>
              <a:gd name="connsiteY0" fmla="*/ 0 h 4457"/>
              <a:gd name="connsiteX1" fmla="*/ 3843 w 3843"/>
              <a:gd name="connsiteY1" fmla="*/ 4457 h 4457"/>
              <a:gd name="connsiteX2" fmla="*/ 0 w 3843"/>
              <a:gd name="connsiteY2" fmla="*/ 2229 h 4457"/>
              <a:gd name="connsiteX3" fmla="*/ 3843 w 3843"/>
              <a:gd name="connsiteY3" fmla="*/ 0 h 4457"/>
            </a:gdLst>
            <a:ahLst/>
            <a:cxnLst>
              <a:cxn ang="0">
                <a:pos x="connsiteX0" y="connsiteY0"/>
              </a:cxn>
              <a:cxn ang="0">
                <a:pos x="connsiteX1" y="connsiteY1"/>
              </a:cxn>
              <a:cxn ang="0">
                <a:pos x="connsiteX2" y="connsiteY2"/>
              </a:cxn>
              <a:cxn ang="0">
                <a:pos x="connsiteX3" y="connsiteY3"/>
              </a:cxn>
            </a:cxnLst>
            <a:rect l="l" t="t" r="r" b="b"/>
            <a:pathLst>
              <a:path w="3843" h="4457">
                <a:moveTo>
                  <a:pt x="3843" y="0"/>
                </a:moveTo>
                <a:lnTo>
                  <a:pt x="3843" y="4457"/>
                </a:lnTo>
                <a:lnTo>
                  <a:pt x="0" y="2229"/>
                </a:lnTo>
                <a:lnTo>
                  <a:pt x="384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Freeform: Shape 22">
            <a:extLst>
              <a:ext uri="{FF2B5EF4-FFF2-40B4-BE49-F238E27FC236}">
                <a16:creationId xmlns:a16="http://schemas.microsoft.com/office/drawing/2014/main" id="{0E596100-B9C3-49FB-AFB5-0B1BE3835250}"/>
              </a:ext>
            </a:extLst>
          </p:cNvPr>
          <p:cNvSpPr/>
          <p:nvPr/>
        </p:nvSpPr>
        <p:spPr>
          <a:xfrm flipH="1" flipV="1">
            <a:off x="6448649" y="3252200"/>
            <a:ext cx="3015" cy="3496"/>
          </a:xfrm>
          <a:custGeom>
            <a:avLst/>
            <a:gdLst>
              <a:gd name="connsiteX0" fmla="*/ 3843 w 3843"/>
              <a:gd name="connsiteY0" fmla="*/ 0 h 4457"/>
              <a:gd name="connsiteX1" fmla="*/ 3843 w 3843"/>
              <a:gd name="connsiteY1" fmla="*/ 4457 h 4457"/>
              <a:gd name="connsiteX2" fmla="*/ 0 w 3843"/>
              <a:gd name="connsiteY2" fmla="*/ 2229 h 4457"/>
              <a:gd name="connsiteX3" fmla="*/ 3843 w 3843"/>
              <a:gd name="connsiteY3" fmla="*/ 0 h 4457"/>
            </a:gdLst>
            <a:ahLst/>
            <a:cxnLst>
              <a:cxn ang="0">
                <a:pos x="connsiteX0" y="connsiteY0"/>
              </a:cxn>
              <a:cxn ang="0">
                <a:pos x="connsiteX1" y="connsiteY1"/>
              </a:cxn>
              <a:cxn ang="0">
                <a:pos x="connsiteX2" y="connsiteY2"/>
              </a:cxn>
              <a:cxn ang="0">
                <a:pos x="connsiteX3" y="connsiteY3"/>
              </a:cxn>
            </a:cxnLst>
            <a:rect l="l" t="t" r="r" b="b"/>
            <a:pathLst>
              <a:path w="3843" h="4457">
                <a:moveTo>
                  <a:pt x="3843" y="0"/>
                </a:moveTo>
                <a:lnTo>
                  <a:pt x="3843" y="4457"/>
                </a:lnTo>
                <a:lnTo>
                  <a:pt x="0" y="2229"/>
                </a:lnTo>
                <a:lnTo>
                  <a:pt x="384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Freeform: Shape 23">
            <a:extLst>
              <a:ext uri="{FF2B5EF4-FFF2-40B4-BE49-F238E27FC236}">
                <a16:creationId xmlns:a16="http://schemas.microsoft.com/office/drawing/2014/main" id="{4BD7015C-483F-4766-A5EB-A46C45617AF5}"/>
              </a:ext>
            </a:extLst>
          </p:cNvPr>
          <p:cNvSpPr/>
          <p:nvPr/>
        </p:nvSpPr>
        <p:spPr>
          <a:xfrm flipH="1" flipV="1">
            <a:off x="6451665" y="2970793"/>
            <a:ext cx="488497" cy="283489"/>
          </a:xfrm>
          <a:custGeom>
            <a:avLst/>
            <a:gdLst>
              <a:gd name="connsiteX0" fmla="*/ 621985 w 622716"/>
              <a:gd name="connsiteY0" fmla="*/ 0 h 361379"/>
              <a:gd name="connsiteX1" fmla="*/ 622716 w 622716"/>
              <a:gd name="connsiteY1" fmla="*/ 424 h 361379"/>
              <a:gd name="connsiteX2" fmla="*/ 382 w 622716"/>
              <a:gd name="connsiteY2" fmla="*/ 361379 h 361379"/>
              <a:gd name="connsiteX3" fmla="*/ 0 w 622716"/>
              <a:gd name="connsiteY3" fmla="*/ 360751 h 361379"/>
              <a:gd name="connsiteX4" fmla="*/ 621985 w 622716"/>
              <a:gd name="connsiteY4" fmla="*/ 0 h 3613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2716" h="361379">
                <a:moveTo>
                  <a:pt x="621985" y="0"/>
                </a:moveTo>
                <a:lnTo>
                  <a:pt x="622716" y="424"/>
                </a:lnTo>
                <a:lnTo>
                  <a:pt x="382" y="361379"/>
                </a:lnTo>
                <a:lnTo>
                  <a:pt x="0" y="360751"/>
                </a:lnTo>
                <a:lnTo>
                  <a:pt x="62198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Freeform: Shape 24">
            <a:extLst>
              <a:ext uri="{FF2B5EF4-FFF2-40B4-BE49-F238E27FC236}">
                <a16:creationId xmlns:a16="http://schemas.microsoft.com/office/drawing/2014/main" id="{BE1764B7-0EB9-4BA6-AEB0-B12DD26CC035}"/>
              </a:ext>
            </a:extLst>
          </p:cNvPr>
          <p:cNvSpPr/>
          <p:nvPr/>
        </p:nvSpPr>
        <p:spPr>
          <a:xfrm flipH="1" flipV="1">
            <a:off x="6825011" y="2108925"/>
            <a:ext cx="244450" cy="861868"/>
          </a:xfrm>
          <a:custGeom>
            <a:avLst/>
            <a:gdLst>
              <a:gd name="connsiteX0" fmla="*/ 165207 w 311614"/>
              <a:gd name="connsiteY0" fmla="*/ 0 h 1098673"/>
              <a:gd name="connsiteX1" fmla="*/ 179408 w 311614"/>
              <a:gd name="connsiteY1" fmla="*/ 23376 h 1098673"/>
              <a:gd name="connsiteX2" fmla="*/ 311614 w 311614"/>
              <a:gd name="connsiteY2" fmla="*/ 545498 h 1098673"/>
              <a:gd name="connsiteX3" fmla="*/ 179408 w 311614"/>
              <a:gd name="connsiteY3" fmla="*/ 1067620 h 1098673"/>
              <a:gd name="connsiteX4" fmla="*/ 160543 w 311614"/>
              <a:gd name="connsiteY4" fmla="*/ 1098673 h 1098673"/>
              <a:gd name="connsiteX5" fmla="*/ 0 w 311614"/>
              <a:gd name="connsiteY5" fmla="*/ 1005558 h 1098673"/>
              <a:gd name="connsiteX6" fmla="*/ 0 w 311614"/>
              <a:gd name="connsiteY6" fmla="*/ 95819 h 1098673"/>
              <a:gd name="connsiteX7" fmla="*/ 0 w 311614"/>
              <a:gd name="connsiteY7" fmla="*/ 95818 h 1098673"/>
              <a:gd name="connsiteX8" fmla="*/ 1 w 311614"/>
              <a:gd name="connsiteY8" fmla="*/ 95819 h 1098673"/>
              <a:gd name="connsiteX9" fmla="*/ 165207 w 311614"/>
              <a:gd name="connsiteY9" fmla="*/ 0 h 1098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1614" h="1098673">
                <a:moveTo>
                  <a:pt x="165207" y="0"/>
                </a:moveTo>
                <a:lnTo>
                  <a:pt x="179408" y="23376"/>
                </a:lnTo>
                <a:cubicBezTo>
                  <a:pt x="263722" y="178583"/>
                  <a:pt x="311614" y="356448"/>
                  <a:pt x="311614" y="545498"/>
                </a:cubicBezTo>
                <a:cubicBezTo>
                  <a:pt x="311614" y="734548"/>
                  <a:pt x="263722" y="912413"/>
                  <a:pt x="179408" y="1067620"/>
                </a:cubicBezTo>
                <a:lnTo>
                  <a:pt x="160543" y="1098673"/>
                </a:lnTo>
                <a:lnTo>
                  <a:pt x="0" y="1005558"/>
                </a:lnTo>
                <a:lnTo>
                  <a:pt x="0" y="95819"/>
                </a:lnTo>
                <a:lnTo>
                  <a:pt x="0" y="95818"/>
                </a:lnTo>
                <a:lnTo>
                  <a:pt x="1" y="95819"/>
                </a:lnTo>
                <a:lnTo>
                  <a:pt x="165207" y="0"/>
                </a:lnTo>
                <a:close/>
              </a:path>
            </a:pathLst>
          </a:custGeom>
          <a:solidFill>
            <a:srgbClr val="FF9900"/>
          </a:solidFill>
          <a:ln>
            <a:noFill/>
          </a:ln>
          <a:effectLst>
            <a:innerShdw blurRad="63500" dist="50800" dir="30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6" name="Freeform: Shape 25">
            <a:extLst>
              <a:ext uri="{FF2B5EF4-FFF2-40B4-BE49-F238E27FC236}">
                <a16:creationId xmlns:a16="http://schemas.microsoft.com/office/drawing/2014/main" id="{D9764DC3-5E31-4863-90A8-F66102EC8D3C}"/>
              </a:ext>
            </a:extLst>
          </p:cNvPr>
          <p:cNvSpPr/>
          <p:nvPr/>
        </p:nvSpPr>
        <p:spPr>
          <a:xfrm flipH="1" flipV="1">
            <a:off x="6944563" y="1683586"/>
            <a:ext cx="745709" cy="498384"/>
          </a:xfrm>
          <a:custGeom>
            <a:avLst/>
            <a:gdLst>
              <a:gd name="connsiteX0" fmla="*/ 791384 w 950599"/>
              <a:gd name="connsiteY0" fmla="*/ 0 h 635318"/>
              <a:gd name="connsiteX1" fmla="*/ 791384 w 950599"/>
              <a:gd name="connsiteY1" fmla="*/ 8264 h 635318"/>
              <a:gd name="connsiteX2" fmla="*/ 795959 w 950599"/>
              <a:gd name="connsiteY2" fmla="*/ 5611 h 635318"/>
              <a:gd name="connsiteX3" fmla="*/ 950599 w 950599"/>
              <a:gd name="connsiteY3" fmla="*/ 95302 h 635318"/>
              <a:gd name="connsiteX4" fmla="*/ 915925 w 950599"/>
              <a:gd name="connsiteY4" fmla="*/ 152376 h 635318"/>
              <a:gd name="connsiteX5" fmla="*/ 852867 w 950599"/>
              <a:gd name="connsiteY5" fmla="*/ 236702 h 635318"/>
              <a:gd name="connsiteX6" fmla="*/ 791384 w 950599"/>
              <a:gd name="connsiteY6" fmla="*/ 304350 h 635318"/>
              <a:gd name="connsiteX7" fmla="*/ 782169 w 950599"/>
              <a:gd name="connsiteY7" fmla="*/ 314489 h 635318"/>
              <a:gd name="connsiteX8" fmla="*/ 7620 w 950599"/>
              <a:gd name="connsiteY8" fmla="*/ 635318 h 635318"/>
              <a:gd name="connsiteX9" fmla="*/ 0 w 950599"/>
              <a:gd name="connsiteY9" fmla="*/ 634933 h 635318"/>
              <a:gd name="connsiteX10" fmla="*/ 0 w 950599"/>
              <a:gd name="connsiteY10" fmla="*/ 459003 h 635318"/>
              <a:gd name="connsiteX11" fmla="*/ 0 w 950599"/>
              <a:gd name="connsiteY11" fmla="*/ 459002 h 635318"/>
              <a:gd name="connsiteX12" fmla="*/ 1 w 950599"/>
              <a:gd name="connsiteY12" fmla="*/ 459003 h 635318"/>
              <a:gd name="connsiteX13" fmla="*/ 791384 w 950599"/>
              <a:gd name="connsiteY13" fmla="*/ 0 h 635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50599" h="635318">
                <a:moveTo>
                  <a:pt x="791384" y="0"/>
                </a:moveTo>
                <a:lnTo>
                  <a:pt x="791384" y="8264"/>
                </a:lnTo>
                <a:lnTo>
                  <a:pt x="795959" y="5611"/>
                </a:lnTo>
                <a:lnTo>
                  <a:pt x="950599" y="95302"/>
                </a:lnTo>
                <a:lnTo>
                  <a:pt x="915925" y="152376"/>
                </a:lnTo>
                <a:cubicBezTo>
                  <a:pt x="896240" y="181514"/>
                  <a:pt x="875190" y="209653"/>
                  <a:pt x="852867" y="236702"/>
                </a:cubicBezTo>
                <a:lnTo>
                  <a:pt x="791384" y="304350"/>
                </a:lnTo>
                <a:lnTo>
                  <a:pt x="782169" y="314489"/>
                </a:lnTo>
                <a:cubicBezTo>
                  <a:pt x="583945" y="512714"/>
                  <a:pt x="310101" y="635318"/>
                  <a:pt x="7620" y="635318"/>
                </a:cubicBezTo>
                <a:lnTo>
                  <a:pt x="0" y="634933"/>
                </a:lnTo>
                <a:lnTo>
                  <a:pt x="0" y="459003"/>
                </a:lnTo>
                <a:lnTo>
                  <a:pt x="0" y="459002"/>
                </a:lnTo>
                <a:lnTo>
                  <a:pt x="1" y="459003"/>
                </a:lnTo>
                <a:lnTo>
                  <a:pt x="791384" y="0"/>
                </a:lnTo>
                <a:close/>
              </a:path>
            </a:pathLst>
          </a:custGeom>
          <a:solidFill>
            <a:srgbClr val="FF66CC"/>
          </a:solidFill>
          <a:ln>
            <a:noFill/>
          </a:ln>
          <a:effectLst>
            <a:innerShdw blurRad="63500" dist="50800" dir="36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Freeform: Shape 26">
            <a:extLst>
              <a:ext uri="{FF2B5EF4-FFF2-40B4-BE49-F238E27FC236}">
                <a16:creationId xmlns:a16="http://schemas.microsoft.com/office/drawing/2014/main" id="{639EC02E-39C3-4B8D-AE9F-796E86412B46}"/>
              </a:ext>
            </a:extLst>
          </p:cNvPr>
          <p:cNvSpPr/>
          <p:nvPr/>
        </p:nvSpPr>
        <p:spPr>
          <a:xfrm flipH="1" flipV="1">
            <a:off x="6441031" y="2971285"/>
            <a:ext cx="1241622" cy="1361125"/>
          </a:xfrm>
          <a:custGeom>
            <a:avLst/>
            <a:gdLst>
              <a:gd name="connsiteX0" fmla="*/ 791384 w 1582768"/>
              <a:gd name="connsiteY0" fmla="*/ 0 h 1735105"/>
              <a:gd name="connsiteX1" fmla="*/ 1582767 w 1582768"/>
              <a:gd name="connsiteY1" fmla="*/ 459002 h 1735105"/>
              <a:gd name="connsiteX2" fmla="*/ 1582768 w 1582768"/>
              <a:gd name="connsiteY2" fmla="*/ 459002 h 1735105"/>
              <a:gd name="connsiteX3" fmla="*/ 1582768 w 1582768"/>
              <a:gd name="connsiteY3" fmla="*/ 1371700 h 1735105"/>
              <a:gd name="connsiteX4" fmla="*/ 1582768 w 1582768"/>
              <a:gd name="connsiteY4" fmla="*/ 1371701 h 1735105"/>
              <a:gd name="connsiteX5" fmla="*/ 1582768 w 1582768"/>
              <a:gd name="connsiteY5" fmla="*/ 1372549 h 1735105"/>
              <a:gd name="connsiteX6" fmla="*/ 1578925 w 1582768"/>
              <a:gd name="connsiteY6" fmla="*/ 1374778 h 1735105"/>
              <a:gd name="connsiteX7" fmla="*/ 1578194 w 1582768"/>
              <a:gd name="connsiteY7" fmla="*/ 1374354 h 1735105"/>
              <a:gd name="connsiteX8" fmla="*/ 956209 w 1582768"/>
              <a:gd name="connsiteY8" fmla="*/ 1735105 h 1735105"/>
              <a:gd name="connsiteX9" fmla="*/ 915925 w 1582768"/>
              <a:gd name="connsiteY9" fmla="*/ 1668795 h 1735105"/>
              <a:gd name="connsiteX10" fmla="*/ 852867 w 1582768"/>
              <a:gd name="connsiteY10" fmla="*/ 1584469 h 1735105"/>
              <a:gd name="connsiteX11" fmla="*/ 791385 w 1582768"/>
              <a:gd name="connsiteY11" fmla="*/ 1516822 h 1735105"/>
              <a:gd name="connsiteX12" fmla="*/ 791385 w 1582768"/>
              <a:gd name="connsiteY12" fmla="*/ 918005 h 1735105"/>
              <a:gd name="connsiteX13" fmla="*/ 791384 w 1582768"/>
              <a:gd name="connsiteY13" fmla="*/ 918004 h 1735105"/>
              <a:gd name="connsiteX14" fmla="*/ 791384 w 1582768"/>
              <a:gd name="connsiteY14" fmla="*/ 1516821 h 1735105"/>
              <a:gd name="connsiteX15" fmla="*/ 782169 w 1582768"/>
              <a:gd name="connsiteY15" fmla="*/ 1506682 h 1735105"/>
              <a:gd name="connsiteX16" fmla="*/ 7620 w 1582768"/>
              <a:gd name="connsiteY16" fmla="*/ 1185853 h 1735105"/>
              <a:gd name="connsiteX17" fmla="*/ 0 w 1582768"/>
              <a:gd name="connsiteY17" fmla="*/ 1186238 h 1735105"/>
              <a:gd name="connsiteX18" fmla="*/ 0 w 1582768"/>
              <a:gd name="connsiteY18" fmla="*/ 459002 h 1735105"/>
              <a:gd name="connsiteX19" fmla="*/ 1 w 1582768"/>
              <a:gd name="connsiteY19" fmla="*/ 459002 h 1735105"/>
              <a:gd name="connsiteX20" fmla="*/ 791384 w 1582768"/>
              <a:gd name="connsiteY20" fmla="*/ 0 h 17351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82768" h="1735105">
                <a:moveTo>
                  <a:pt x="791384" y="0"/>
                </a:moveTo>
                <a:lnTo>
                  <a:pt x="1582767" y="459002"/>
                </a:lnTo>
                <a:lnTo>
                  <a:pt x="1582768" y="459002"/>
                </a:lnTo>
                <a:lnTo>
                  <a:pt x="1582768" y="1371700"/>
                </a:lnTo>
                <a:lnTo>
                  <a:pt x="1582768" y="1371701"/>
                </a:lnTo>
                <a:lnTo>
                  <a:pt x="1582768" y="1372549"/>
                </a:lnTo>
                <a:lnTo>
                  <a:pt x="1578925" y="1374778"/>
                </a:lnTo>
                <a:lnTo>
                  <a:pt x="1578194" y="1374354"/>
                </a:lnTo>
                <a:lnTo>
                  <a:pt x="956209" y="1735105"/>
                </a:lnTo>
                <a:lnTo>
                  <a:pt x="915925" y="1668795"/>
                </a:lnTo>
                <a:cubicBezTo>
                  <a:pt x="896240" y="1639657"/>
                  <a:pt x="875190" y="1611518"/>
                  <a:pt x="852867" y="1584469"/>
                </a:cubicBezTo>
                <a:lnTo>
                  <a:pt x="791385" y="1516822"/>
                </a:lnTo>
                <a:lnTo>
                  <a:pt x="791385" y="918005"/>
                </a:lnTo>
                <a:lnTo>
                  <a:pt x="791384" y="918004"/>
                </a:lnTo>
                <a:lnTo>
                  <a:pt x="791384" y="1516821"/>
                </a:lnTo>
                <a:lnTo>
                  <a:pt x="782169" y="1506682"/>
                </a:lnTo>
                <a:cubicBezTo>
                  <a:pt x="583945" y="1308457"/>
                  <a:pt x="310101" y="1185853"/>
                  <a:pt x="7620" y="1185853"/>
                </a:cubicBezTo>
                <a:lnTo>
                  <a:pt x="0" y="1186238"/>
                </a:lnTo>
                <a:lnTo>
                  <a:pt x="0" y="459002"/>
                </a:lnTo>
                <a:lnTo>
                  <a:pt x="1" y="459002"/>
                </a:lnTo>
                <a:lnTo>
                  <a:pt x="791384"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8" name="Freeform: Shape 27">
            <a:extLst>
              <a:ext uri="{FF2B5EF4-FFF2-40B4-BE49-F238E27FC236}">
                <a16:creationId xmlns:a16="http://schemas.microsoft.com/office/drawing/2014/main" id="{391ABD13-A430-42F6-8875-5EA1EE1747D2}"/>
              </a:ext>
            </a:extLst>
          </p:cNvPr>
          <p:cNvSpPr/>
          <p:nvPr/>
        </p:nvSpPr>
        <p:spPr>
          <a:xfrm flipH="1" flipV="1">
            <a:off x="5820219" y="1819581"/>
            <a:ext cx="1115682" cy="1436117"/>
          </a:xfrm>
          <a:custGeom>
            <a:avLst/>
            <a:gdLst>
              <a:gd name="connsiteX0" fmla="*/ 630841 w 1422225"/>
              <a:gd name="connsiteY0" fmla="*/ 0 h 1830702"/>
              <a:gd name="connsiteX1" fmla="*/ 1422224 w 1422225"/>
              <a:gd name="connsiteY1" fmla="*/ 459003 h 1830702"/>
              <a:gd name="connsiteX2" fmla="*/ 1422225 w 1422225"/>
              <a:gd name="connsiteY2" fmla="*/ 459002 h 1830702"/>
              <a:gd name="connsiteX3" fmla="*/ 1422225 w 1422225"/>
              <a:gd name="connsiteY3" fmla="*/ 459003 h 1830702"/>
              <a:gd name="connsiteX4" fmla="*/ 1422225 w 1422225"/>
              <a:gd name="connsiteY4" fmla="*/ 1371700 h 1830702"/>
              <a:gd name="connsiteX5" fmla="*/ 1422225 w 1422225"/>
              <a:gd name="connsiteY5" fmla="*/ 1371701 h 1830702"/>
              <a:gd name="connsiteX6" fmla="*/ 1422225 w 1422225"/>
              <a:gd name="connsiteY6" fmla="*/ 1377006 h 1830702"/>
              <a:gd name="connsiteX7" fmla="*/ 1417651 w 1422225"/>
              <a:gd name="connsiteY7" fmla="*/ 1374354 h 1830702"/>
              <a:gd name="connsiteX8" fmla="*/ 630842 w 1422225"/>
              <a:gd name="connsiteY8" fmla="*/ 1830702 h 1830702"/>
              <a:gd name="connsiteX9" fmla="*/ 630842 w 1422225"/>
              <a:gd name="connsiteY9" fmla="*/ 918005 h 1830702"/>
              <a:gd name="connsiteX10" fmla="*/ 630841 w 1422225"/>
              <a:gd name="connsiteY10" fmla="*/ 918004 h 1830702"/>
              <a:gd name="connsiteX11" fmla="*/ 630841 w 1422225"/>
              <a:gd name="connsiteY11" fmla="*/ 1827744 h 1830702"/>
              <a:gd name="connsiteX12" fmla="*/ 630840 w 1422225"/>
              <a:gd name="connsiteY12" fmla="*/ 1827745 h 1830702"/>
              <a:gd name="connsiteX13" fmla="*/ 0 w 1422225"/>
              <a:gd name="connsiteY13" fmla="*/ 1461857 h 1830702"/>
              <a:gd name="connsiteX14" fmla="*/ 18865 w 1422225"/>
              <a:gd name="connsiteY14" fmla="*/ 1430804 h 1830702"/>
              <a:gd name="connsiteX15" fmla="*/ 151071 w 1422225"/>
              <a:gd name="connsiteY15" fmla="*/ 908682 h 1830702"/>
              <a:gd name="connsiteX16" fmla="*/ 18865 w 1422225"/>
              <a:gd name="connsiteY16" fmla="*/ 386560 h 1830702"/>
              <a:gd name="connsiteX17" fmla="*/ 4664 w 1422225"/>
              <a:gd name="connsiteY17" fmla="*/ 363184 h 1830702"/>
              <a:gd name="connsiteX18" fmla="*/ 626998 w 1422225"/>
              <a:gd name="connsiteY18" fmla="*/ 2229 h 1830702"/>
              <a:gd name="connsiteX19" fmla="*/ 630841 w 1422225"/>
              <a:gd name="connsiteY19" fmla="*/ 4457 h 1830702"/>
              <a:gd name="connsiteX20" fmla="*/ 630841 w 1422225"/>
              <a:gd name="connsiteY20" fmla="*/ 0 h 1830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22225" h="1830702">
                <a:moveTo>
                  <a:pt x="630841" y="0"/>
                </a:moveTo>
                <a:lnTo>
                  <a:pt x="1422224" y="459003"/>
                </a:lnTo>
                <a:lnTo>
                  <a:pt x="1422225" y="459002"/>
                </a:lnTo>
                <a:lnTo>
                  <a:pt x="1422225" y="459003"/>
                </a:lnTo>
                <a:lnTo>
                  <a:pt x="1422225" y="1371700"/>
                </a:lnTo>
                <a:lnTo>
                  <a:pt x="1422225" y="1371701"/>
                </a:lnTo>
                <a:lnTo>
                  <a:pt x="1422225" y="1377006"/>
                </a:lnTo>
                <a:lnTo>
                  <a:pt x="1417651" y="1374354"/>
                </a:lnTo>
                <a:lnTo>
                  <a:pt x="630842" y="1830702"/>
                </a:lnTo>
                <a:lnTo>
                  <a:pt x="630842" y="918005"/>
                </a:lnTo>
                <a:lnTo>
                  <a:pt x="630841" y="918004"/>
                </a:lnTo>
                <a:lnTo>
                  <a:pt x="630841" y="1827744"/>
                </a:lnTo>
                <a:lnTo>
                  <a:pt x="630840" y="1827745"/>
                </a:lnTo>
                <a:lnTo>
                  <a:pt x="0" y="1461857"/>
                </a:lnTo>
                <a:lnTo>
                  <a:pt x="18865" y="1430804"/>
                </a:lnTo>
                <a:cubicBezTo>
                  <a:pt x="103179" y="1275597"/>
                  <a:pt x="151071" y="1097732"/>
                  <a:pt x="151071" y="908682"/>
                </a:cubicBezTo>
                <a:cubicBezTo>
                  <a:pt x="151071" y="719632"/>
                  <a:pt x="103179" y="541767"/>
                  <a:pt x="18865" y="386560"/>
                </a:cubicBezTo>
                <a:lnTo>
                  <a:pt x="4664" y="363184"/>
                </a:lnTo>
                <a:lnTo>
                  <a:pt x="626998" y="2229"/>
                </a:lnTo>
                <a:lnTo>
                  <a:pt x="630841" y="4457"/>
                </a:lnTo>
                <a:lnTo>
                  <a:pt x="630841"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9" name="Freeform: Shape 28">
            <a:extLst>
              <a:ext uri="{FF2B5EF4-FFF2-40B4-BE49-F238E27FC236}">
                <a16:creationId xmlns:a16="http://schemas.microsoft.com/office/drawing/2014/main" id="{0FA6B576-9F7D-4DE4-9393-077029355B4C}"/>
              </a:ext>
            </a:extLst>
          </p:cNvPr>
          <p:cNvSpPr/>
          <p:nvPr/>
        </p:nvSpPr>
        <p:spPr>
          <a:xfrm flipH="1" flipV="1">
            <a:off x="6943521" y="2107210"/>
            <a:ext cx="125940" cy="74760"/>
          </a:xfrm>
          <a:custGeom>
            <a:avLst/>
            <a:gdLst>
              <a:gd name="connsiteX0" fmla="*/ 0 w 160543"/>
              <a:gd name="connsiteY0" fmla="*/ 0 h 95302"/>
              <a:gd name="connsiteX1" fmla="*/ 160543 w 160543"/>
              <a:gd name="connsiteY1" fmla="*/ 93115 h 95302"/>
              <a:gd name="connsiteX2" fmla="*/ 159215 w 160543"/>
              <a:gd name="connsiteY2" fmla="*/ 95302 h 95302"/>
              <a:gd name="connsiteX3" fmla="*/ 4575 w 160543"/>
              <a:gd name="connsiteY3" fmla="*/ 5611 h 95302"/>
              <a:gd name="connsiteX4" fmla="*/ 0 w 160543"/>
              <a:gd name="connsiteY4" fmla="*/ 8264 h 95302"/>
              <a:gd name="connsiteX5" fmla="*/ 0 w 160543"/>
              <a:gd name="connsiteY5" fmla="*/ 0 h 95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0543" h="95302">
                <a:moveTo>
                  <a:pt x="0" y="0"/>
                </a:moveTo>
                <a:lnTo>
                  <a:pt x="160543" y="93115"/>
                </a:lnTo>
                <a:lnTo>
                  <a:pt x="159215" y="95302"/>
                </a:lnTo>
                <a:lnTo>
                  <a:pt x="4575" y="5611"/>
                </a:lnTo>
                <a:lnTo>
                  <a:pt x="0" y="8264"/>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Freeform: Shape 29">
            <a:extLst>
              <a:ext uri="{FF2B5EF4-FFF2-40B4-BE49-F238E27FC236}">
                <a16:creationId xmlns:a16="http://schemas.microsoft.com/office/drawing/2014/main" id="{B55DCADB-1A7C-4662-B136-6915DDFD1CC9}"/>
              </a:ext>
            </a:extLst>
          </p:cNvPr>
          <p:cNvSpPr/>
          <p:nvPr/>
        </p:nvSpPr>
        <p:spPr>
          <a:xfrm flipH="1" flipV="1">
            <a:off x="6441031" y="745854"/>
            <a:ext cx="1241622" cy="1361356"/>
          </a:xfrm>
          <a:custGeom>
            <a:avLst/>
            <a:gdLst>
              <a:gd name="connsiteX0" fmla="*/ 950599 w 1582768"/>
              <a:gd name="connsiteY0" fmla="*/ 0 h 1735400"/>
              <a:gd name="connsiteX1" fmla="*/ 1582768 w 1582768"/>
              <a:gd name="connsiteY1" fmla="*/ 366658 h 1735400"/>
              <a:gd name="connsiteX2" fmla="*/ 1582768 w 1582768"/>
              <a:gd name="connsiteY2" fmla="*/ 1276398 h 1735400"/>
              <a:gd name="connsiteX3" fmla="*/ 1582768 w 1582768"/>
              <a:gd name="connsiteY3" fmla="*/ 1276399 h 1735400"/>
              <a:gd name="connsiteX4" fmla="*/ 1582768 w 1582768"/>
              <a:gd name="connsiteY4" fmla="*/ 1281704 h 1735400"/>
              <a:gd name="connsiteX5" fmla="*/ 1578194 w 1582768"/>
              <a:gd name="connsiteY5" fmla="*/ 1279052 h 1735400"/>
              <a:gd name="connsiteX6" fmla="*/ 791385 w 1582768"/>
              <a:gd name="connsiteY6" fmla="*/ 1735400 h 1735400"/>
              <a:gd name="connsiteX7" fmla="*/ 791385 w 1582768"/>
              <a:gd name="connsiteY7" fmla="*/ 822703 h 1735400"/>
              <a:gd name="connsiteX8" fmla="*/ 791384 w 1582768"/>
              <a:gd name="connsiteY8" fmla="*/ 822702 h 1735400"/>
              <a:gd name="connsiteX9" fmla="*/ 791384 w 1582768"/>
              <a:gd name="connsiteY9" fmla="*/ 1735400 h 1735400"/>
              <a:gd name="connsiteX10" fmla="*/ 4575 w 1582768"/>
              <a:gd name="connsiteY10" fmla="*/ 1279051 h 1735400"/>
              <a:gd name="connsiteX11" fmla="*/ 0 w 1582768"/>
              <a:gd name="connsiteY11" fmla="*/ 1281704 h 1735400"/>
              <a:gd name="connsiteX12" fmla="*/ 0 w 1582768"/>
              <a:gd name="connsiteY12" fmla="*/ 539631 h 1735400"/>
              <a:gd name="connsiteX13" fmla="*/ 7620 w 1582768"/>
              <a:gd name="connsiteY13" fmla="*/ 540016 h 1735400"/>
              <a:gd name="connsiteX14" fmla="*/ 782169 w 1582768"/>
              <a:gd name="connsiteY14" fmla="*/ 219187 h 1735400"/>
              <a:gd name="connsiteX15" fmla="*/ 791384 w 1582768"/>
              <a:gd name="connsiteY15" fmla="*/ 209048 h 1735400"/>
              <a:gd name="connsiteX16" fmla="*/ 852867 w 1582768"/>
              <a:gd name="connsiteY16" fmla="*/ 141400 h 1735400"/>
              <a:gd name="connsiteX17" fmla="*/ 915925 w 1582768"/>
              <a:gd name="connsiteY17" fmla="*/ 57074 h 1735400"/>
              <a:gd name="connsiteX18" fmla="*/ 950599 w 1582768"/>
              <a:gd name="connsiteY18" fmla="*/ 0 h 1735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582768" h="1735400">
                <a:moveTo>
                  <a:pt x="950599" y="0"/>
                </a:moveTo>
                <a:lnTo>
                  <a:pt x="1582768" y="366658"/>
                </a:lnTo>
                <a:lnTo>
                  <a:pt x="1582768" y="1276398"/>
                </a:lnTo>
                <a:lnTo>
                  <a:pt x="1582768" y="1276399"/>
                </a:lnTo>
                <a:lnTo>
                  <a:pt x="1582768" y="1281704"/>
                </a:lnTo>
                <a:lnTo>
                  <a:pt x="1578194" y="1279052"/>
                </a:lnTo>
                <a:lnTo>
                  <a:pt x="791385" y="1735400"/>
                </a:lnTo>
                <a:lnTo>
                  <a:pt x="791385" y="822703"/>
                </a:lnTo>
                <a:lnTo>
                  <a:pt x="791384" y="822702"/>
                </a:lnTo>
                <a:lnTo>
                  <a:pt x="791384" y="1735400"/>
                </a:lnTo>
                <a:lnTo>
                  <a:pt x="4575" y="1279051"/>
                </a:lnTo>
                <a:lnTo>
                  <a:pt x="0" y="1281704"/>
                </a:lnTo>
                <a:lnTo>
                  <a:pt x="0" y="539631"/>
                </a:lnTo>
                <a:lnTo>
                  <a:pt x="7620" y="540016"/>
                </a:lnTo>
                <a:cubicBezTo>
                  <a:pt x="310101" y="540016"/>
                  <a:pt x="583945" y="417412"/>
                  <a:pt x="782169" y="219187"/>
                </a:cubicBezTo>
                <a:lnTo>
                  <a:pt x="791384" y="209048"/>
                </a:lnTo>
                <a:lnTo>
                  <a:pt x="852867" y="141400"/>
                </a:lnTo>
                <a:cubicBezTo>
                  <a:pt x="875190" y="114351"/>
                  <a:pt x="896240" y="86212"/>
                  <a:pt x="915925" y="57074"/>
                </a:cubicBezTo>
                <a:lnTo>
                  <a:pt x="950599"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1" name="Freeform: Shape 30">
            <a:extLst>
              <a:ext uri="{FF2B5EF4-FFF2-40B4-BE49-F238E27FC236}">
                <a16:creationId xmlns:a16="http://schemas.microsoft.com/office/drawing/2014/main" id="{A8952B75-B054-4F76-BF3D-E7EF8B86B5C8}"/>
              </a:ext>
            </a:extLst>
          </p:cNvPr>
          <p:cNvSpPr/>
          <p:nvPr/>
        </p:nvSpPr>
        <p:spPr>
          <a:xfrm rot="17986545" flipH="1" flipV="1">
            <a:off x="7190691" y="2750003"/>
            <a:ext cx="244450" cy="861868"/>
          </a:xfrm>
          <a:custGeom>
            <a:avLst/>
            <a:gdLst>
              <a:gd name="connsiteX0" fmla="*/ 165207 w 311614"/>
              <a:gd name="connsiteY0" fmla="*/ 0 h 1098673"/>
              <a:gd name="connsiteX1" fmla="*/ 179408 w 311614"/>
              <a:gd name="connsiteY1" fmla="*/ 23376 h 1098673"/>
              <a:gd name="connsiteX2" fmla="*/ 311614 w 311614"/>
              <a:gd name="connsiteY2" fmla="*/ 545498 h 1098673"/>
              <a:gd name="connsiteX3" fmla="*/ 179408 w 311614"/>
              <a:gd name="connsiteY3" fmla="*/ 1067620 h 1098673"/>
              <a:gd name="connsiteX4" fmla="*/ 160543 w 311614"/>
              <a:gd name="connsiteY4" fmla="*/ 1098673 h 1098673"/>
              <a:gd name="connsiteX5" fmla="*/ 0 w 311614"/>
              <a:gd name="connsiteY5" fmla="*/ 1005558 h 1098673"/>
              <a:gd name="connsiteX6" fmla="*/ 0 w 311614"/>
              <a:gd name="connsiteY6" fmla="*/ 95819 h 1098673"/>
              <a:gd name="connsiteX7" fmla="*/ 0 w 311614"/>
              <a:gd name="connsiteY7" fmla="*/ 95818 h 1098673"/>
              <a:gd name="connsiteX8" fmla="*/ 1 w 311614"/>
              <a:gd name="connsiteY8" fmla="*/ 95819 h 1098673"/>
              <a:gd name="connsiteX9" fmla="*/ 165207 w 311614"/>
              <a:gd name="connsiteY9" fmla="*/ 0 h 1098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1614" h="1098673">
                <a:moveTo>
                  <a:pt x="165207" y="0"/>
                </a:moveTo>
                <a:lnTo>
                  <a:pt x="179408" y="23376"/>
                </a:lnTo>
                <a:cubicBezTo>
                  <a:pt x="263722" y="178583"/>
                  <a:pt x="311614" y="356448"/>
                  <a:pt x="311614" y="545498"/>
                </a:cubicBezTo>
                <a:cubicBezTo>
                  <a:pt x="311614" y="734548"/>
                  <a:pt x="263722" y="912413"/>
                  <a:pt x="179408" y="1067620"/>
                </a:cubicBezTo>
                <a:lnTo>
                  <a:pt x="160543" y="1098673"/>
                </a:lnTo>
                <a:lnTo>
                  <a:pt x="0" y="1005558"/>
                </a:lnTo>
                <a:lnTo>
                  <a:pt x="0" y="95819"/>
                </a:lnTo>
                <a:lnTo>
                  <a:pt x="0" y="95818"/>
                </a:lnTo>
                <a:lnTo>
                  <a:pt x="1" y="95819"/>
                </a:lnTo>
                <a:lnTo>
                  <a:pt x="165207" y="0"/>
                </a:lnTo>
                <a:close/>
              </a:path>
            </a:pathLst>
          </a:custGeom>
          <a:solidFill>
            <a:srgbClr val="FFFF66"/>
          </a:solidFill>
          <a:ln>
            <a:noFill/>
          </a:ln>
          <a:effectLst>
            <a:innerShdw blurRad="63500" dist="50800" dir="1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2" name="Freeform: Shape 31">
            <a:extLst>
              <a:ext uri="{FF2B5EF4-FFF2-40B4-BE49-F238E27FC236}">
                <a16:creationId xmlns:a16="http://schemas.microsoft.com/office/drawing/2014/main" id="{FBA324CE-03C4-4ECF-9ECE-3A286CCC0399}"/>
              </a:ext>
            </a:extLst>
          </p:cNvPr>
          <p:cNvSpPr/>
          <p:nvPr/>
        </p:nvSpPr>
        <p:spPr>
          <a:xfrm flipV="1">
            <a:off x="5199430" y="3824133"/>
            <a:ext cx="745709" cy="498384"/>
          </a:xfrm>
          <a:custGeom>
            <a:avLst/>
            <a:gdLst>
              <a:gd name="connsiteX0" fmla="*/ 791384 w 950599"/>
              <a:gd name="connsiteY0" fmla="*/ 0 h 635318"/>
              <a:gd name="connsiteX1" fmla="*/ 791384 w 950599"/>
              <a:gd name="connsiteY1" fmla="*/ 8264 h 635318"/>
              <a:gd name="connsiteX2" fmla="*/ 795959 w 950599"/>
              <a:gd name="connsiteY2" fmla="*/ 5611 h 635318"/>
              <a:gd name="connsiteX3" fmla="*/ 950599 w 950599"/>
              <a:gd name="connsiteY3" fmla="*/ 95302 h 635318"/>
              <a:gd name="connsiteX4" fmla="*/ 915925 w 950599"/>
              <a:gd name="connsiteY4" fmla="*/ 152376 h 635318"/>
              <a:gd name="connsiteX5" fmla="*/ 852867 w 950599"/>
              <a:gd name="connsiteY5" fmla="*/ 236702 h 635318"/>
              <a:gd name="connsiteX6" fmla="*/ 791384 w 950599"/>
              <a:gd name="connsiteY6" fmla="*/ 304350 h 635318"/>
              <a:gd name="connsiteX7" fmla="*/ 782169 w 950599"/>
              <a:gd name="connsiteY7" fmla="*/ 314489 h 635318"/>
              <a:gd name="connsiteX8" fmla="*/ 7620 w 950599"/>
              <a:gd name="connsiteY8" fmla="*/ 635318 h 635318"/>
              <a:gd name="connsiteX9" fmla="*/ 0 w 950599"/>
              <a:gd name="connsiteY9" fmla="*/ 634933 h 635318"/>
              <a:gd name="connsiteX10" fmla="*/ 0 w 950599"/>
              <a:gd name="connsiteY10" fmla="*/ 459003 h 635318"/>
              <a:gd name="connsiteX11" fmla="*/ 0 w 950599"/>
              <a:gd name="connsiteY11" fmla="*/ 459002 h 635318"/>
              <a:gd name="connsiteX12" fmla="*/ 1 w 950599"/>
              <a:gd name="connsiteY12" fmla="*/ 459003 h 635318"/>
              <a:gd name="connsiteX13" fmla="*/ 791384 w 950599"/>
              <a:gd name="connsiteY13" fmla="*/ 0 h 635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50599" h="635318">
                <a:moveTo>
                  <a:pt x="791384" y="0"/>
                </a:moveTo>
                <a:lnTo>
                  <a:pt x="791384" y="8264"/>
                </a:lnTo>
                <a:lnTo>
                  <a:pt x="795959" y="5611"/>
                </a:lnTo>
                <a:lnTo>
                  <a:pt x="950599" y="95302"/>
                </a:lnTo>
                <a:lnTo>
                  <a:pt x="915925" y="152376"/>
                </a:lnTo>
                <a:cubicBezTo>
                  <a:pt x="896240" y="181514"/>
                  <a:pt x="875190" y="209653"/>
                  <a:pt x="852867" y="236702"/>
                </a:cubicBezTo>
                <a:lnTo>
                  <a:pt x="791384" y="304350"/>
                </a:lnTo>
                <a:lnTo>
                  <a:pt x="782169" y="314489"/>
                </a:lnTo>
                <a:cubicBezTo>
                  <a:pt x="583945" y="512714"/>
                  <a:pt x="310101" y="635318"/>
                  <a:pt x="7620" y="635318"/>
                </a:cubicBezTo>
                <a:lnTo>
                  <a:pt x="0" y="634933"/>
                </a:lnTo>
                <a:lnTo>
                  <a:pt x="0" y="459003"/>
                </a:lnTo>
                <a:lnTo>
                  <a:pt x="0" y="459002"/>
                </a:lnTo>
                <a:lnTo>
                  <a:pt x="1" y="459003"/>
                </a:lnTo>
                <a:lnTo>
                  <a:pt x="791384" y="0"/>
                </a:lnTo>
                <a:close/>
              </a:path>
            </a:pathLst>
          </a:custGeom>
          <a:solidFill>
            <a:srgbClr val="99FF66"/>
          </a:solidFill>
          <a:ln>
            <a:noFill/>
          </a:ln>
          <a:effectLst>
            <a:innerShdw blurRad="63500" dist="50800" dir="24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33" name="Connector: Elbow 32">
            <a:extLst>
              <a:ext uri="{FF2B5EF4-FFF2-40B4-BE49-F238E27FC236}">
                <a16:creationId xmlns:a16="http://schemas.microsoft.com/office/drawing/2014/main" id="{5F31A74B-03A6-41A7-8C7D-7A260A6E97E2}"/>
              </a:ext>
            </a:extLst>
          </p:cNvPr>
          <p:cNvCxnSpPr>
            <a:cxnSpLocks/>
          </p:cNvCxnSpPr>
          <p:nvPr/>
        </p:nvCxnSpPr>
        <p:spPr>
          <a:xfrm rot="10800000">
            <a:off x="5284470" y="771630"/>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5" name="Connector: Elbow 34">
            <a:extLst>
              <a:ext uri="{FF2B5EF4-FFF2-40B4-BE49-F238E27FC236}">
                <a16:creationId xmlns:a16="http://schemas.microsoft.com/office/drawing/2014/main" id="{73C7EA77-C775-45E1-A760-7BE2AC29E0CB}"/>
              </a:ext>
            </a:extLst>
          </p:cNvPr>
          <p:cNvCxnSpPr>
            <a:cxnSpLocks/>
          </p:cNvCxnSpPr>
          <p:nvPr/>
        </p:nvCxnSpPr>
        <p:spPr>
          <a:xfrm rot="10800000">
            <a:off x="4673859" y="1840684"/>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7" name="Connector: Elbow 36">
            <a:extLst>
              <a:ext uri="{FF2B5EF4-FFF2-40B4-BE49-F238E27FC236}">
                <a16:creationId xmlns:a16="http://schemas.microsoft.com/office/drawing/2014/main" id="{4F33FD81-39ED-4757-B556-4BF5BB149EBB}"/>
              </a:ext>
            </a:extLst>
          </p:cNvPr>
          <p:cNvCxnSpPr>
            <a:cxnSpLocks/>
          </p:cNvCxnSpPr>
          <p:nvPr/>
        </p:nvCxnSpPr>
        <p:spPr>
          <a:xfrm rot="10800000">
            <a:off x="7678094" y="3969099"/>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8" name="Connector: Elbow 37">
            <a:extLst>
              <a:ext uri="{FF2B5EF4-FFF2-40B4-BE49-F238E27FC236}">
                <a16:creationId xmlns:a16="http://schemas.microsoft.com/office/drawing/2014/main" id="{2AE52E96-CD4D-4A7B-A070-52B498E04335}"/>
              </a:ext>
            </a:extLst>
          </p:cNvPr>
          <p:cNvCxnSpPr>
            <a:cxnSpLocks/>
          </p:cNvCxnSpPr>
          <p:nvPr/>
        </p:nvCxnSpPr>
        <p:spPr>
          <a:xfrm rot="10800000">
            <a:off x="7057686" y="5030992"/>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9" name="Connector: Elbow 38">
            <a:extLst>
              <a:ext uri="{FF2B5EF4-FFF2-40B4-BE49-F238E27FC236}">
                <a16:creationId xmlns:a16="http://schemas.microsoft.com/office/drawing/2014/main" id="{00B11DF8-A293-4036-A586-EB1D0556386A}"/>
              </a:ext>
            </a:extLst>
          </p:cNvPr>
          <p:cNvCxnSpPr>
            <a:cxnSpLocks/>
          </p:cNvCxnSpPr>
          <p:nvPr/>
        </p:nvCxnSpPr>
        <p:spPr>
          <a:xfrm rot="10800000">
            <a:off x="6426456" y="6105646"/>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40" name="Rectangle: Rounded Corners 39">
            <a:extLst>
              <a:ext uri="{FF2B5EF4-FFF2-40B4-BE49-F238E27FC236}">
                <a16:creationId xmlns:a16="http://schemas.microsoft.com/office/drawing/2014/main" id="{2EF8DCE1-F939-430A-974F-AEDFA83E0613}"/>
              </a:ext>
            </a:extLst>
          </p:cNvPr>
          <p:cNvSpPr/>
          <p:nvPr/>
        </p:nvSpPr>
        <p:spPr>
          <a:xfrm>
            <a:off x="2730326" y="1544067"/>
            <a:ext cx="1935480" cy="593232"/>
          </a:xfrm>
          <a:prstGeom prst="roundRect">
            <a:avLst>
              <a:gd name="adj" fmla="val 50000"/>
            </a:avLst>
          </a:prstGeom>
          <a:solidFill>
            <a:schemeClr val="accent6"/>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2" name="Rectangle: Rounded Corners 41">
            <a:extLst>
              <a:ext uri="{FF2B5EF4-FFF2-40B4-BE49-F238E27FC236}">
                <a16:creationId xmlns:a16="http://schemas.microsoft.com/office/drawing/2014/main" id="{50221159-1856-4AD4-95DF-A96735C5121F}"/>
              </a:ext>
            </a:extLst>
          </p:cNvPr>
          <p:cNvSpPr/>
          <p:nvPr/>
        </p:nvSpPr>
        <p:spPr>
          <a:xfrm>
            <a:off x="8826174" y="4002249"/>
            <a:ext cx="1935480" cy="593232"/>
          </a:xfrm>
          <a:prstGeom prst="roundRect">
            <a:avLst>
              <a:gd name="adj" fmla="val 50000"/>
            </a:avLst>
          </a:prstGeom>
          <a:solidFill>
            <a:schemeClr val="accent6"/>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3" name="Rectangle: Rounded Corners 42">
            <a:extLst>
              <a:ext uri="{FF2B5EF4-FFF2-40B4-BE49-F238E27FC236}">
                <a16:creationId xmlns:a16="http://schemas.microsoft.com/office/drawing/2014/main" id="{5A0D5C1B-03D4-4071-8C9E-6B402409517F}"/>
              </a:ext>
            </a:extLst>
          </p:cNvPr>
          <p:cNvSpPr/>
          <p:nvPr/>
        </p:nvSpPr>
        <p:spPr>
          <a:xfrm>
            <a:off x="8205766" y="5051878"/>
            <a:ext cx="1935480" cy="593232"/>
          </a:xfrm>
          <a:prstGeom prst="roundRect">
            <a:avLst>
              <a:gd name="adj" fmla="val 50000"/>
            </a:avLst>
          </a:prstGeom>
          <a:solidFill>
            <a:schemeClr val="accent6"/>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4" name="Rectangle: Rounded Corners 43">
            <a:extLst>
              <a:ext uri="{FF2B5EF4-FFF2-40B4-BE49-F238E27FC236}">
                <a16:creationId xmlns:a16="http://schemas.microsoft.com/office/drawing/2014/main" id="{53CEA714-1B86-4BCF-8BE2-F36729AF0E14}"/>
              </a:ext>
            </a:extLst>
          </p:cNvPr>
          <p:cNvSpPr/>
          <p:nvPr/>
        </p:nvSpPr>
        <p:spPr>
          <a:xfrm>
            <a:off x="7574536" y="6126902"/>
            <a:ext cx="1935480" cy="593232"/>
          </a:xfrm>
          <a:prstGeom prst="roundRect">
            <a:avLst>
              <a:gd name="adj" fmla="val 50000"/>
            </a:avLst>
          </a:prstGeom>
          <a:solidFill>
            <a:schemeClr val="accent2"/>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5" name="Graphic 44" descr="Bullseye with solid fill">
            <a:extLst>
              <a:ext uri="{FF2B5EF4-FFF2-40B4-BE49-F238E27FC236}">
                <a16:creationId xmlns:a16="http://schemas.microsoft.com/office/drawing/2014/main" id="{39E46765-30FC-41F7-8566-A50A1CE654E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548889" y="5511966"/>
            <a:ext cx="540000" cy="540000"/>
          </a:xfrm>
          <a:prstGeom prst="rect">
            <a:avLst/>
          </a:prstGeom>
          <a:effectLst>
            <a:outerShdw blurRad="50800" dist="266700" dir="3000000" algn="tl" rotWithShape="0">
              <a:schemeClr val="tx1">
                <a:alpha val="31000"/>
              </a:schemeClr>
            </a:outerShdw>
          </a:effectLst>
        </p:spPr>
      </p:pic>
      <p:pic>
        <p:nvPicPr>
          <p:cNvPr id="46" name="Graphic 45" descr="Bar graph with upward trend with solid fill">
            <a:extLst>
              <a:ext uri="{FF2B5EF4-FFF2-40B4-BE49-F238E27FC236}">
                <a16:creationId xmlns:a16="http://schemas.microsoft.com/office/drawing/2014/main" id="{4B568A1D-6739-4133-9E8C-BD3AF7C09E78}"/>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188542" y="4432128"/>
            <a:ext cx="540000" cy="540000"/>
          </a:xfrm>
          <a:prstGeom prst="rect">
            <a:avLst/>
          </a:prstGeom>
          <a:effectLst>
            <a:outerShdw blurRad="50800" dist="330200" dir="2400000" algn="tl" rotWithShape="0">
              <a:prstClr val="black">
                <a:alpha val="40000"/>
              </a:prstClr>
            </a:outerShdw>
          </a:effectLst>
        </p:spPr>
      </p:pic>
      <p:pic>
        <p:nvPicPr>
          <p:cNvPr id="47" name="Graphic 46" descr="Stopwatch with solid fill">
            <a:extLst>
              <a:ext uri="{FF2B5EF4-FFF2-40B4-BE49-F238E27FC236}">
                <a16:creationId xmlns:a16="http://schemas.microsoft.com/office/drawing/2014/main" id="{D9530905-13E8-4695-BFF9-3B11821490C5}"/>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598163" y="3316963"/>
            <a:ext cx="540000" cy="540000"/>
          </a:xfrm>
          <a:prstGeom prst="rect">
            <a:avLst/>
          </a:prstGeom>
          <a:effectLst>
            <a:outerShdw blurRad="50800" dist="292100" dir="1800000" algn="tl" rotWithShape="0">
              <a:prstClr val="black">
                <a:alpha val="40000"/>
              </a:prstClr>
            </a:outerShdw>
          </a:effectLst>
        </p:spPr>
      </p:pic>
      <p:pic>
        <p:nvPicPr>
          <p:cNvPr id="48" name="Graphic 47" descr="Single gear with solid fill">
            <a:extLst>
              <a:ext uri="{FF2B5EF4-FFF2-40B4-BE49-F238E27FC236}">
                <a16:creationId xmlns:a16="http://schemas.microsoft.com/office/drawing/2014/main" id="{AFF084EB-A625-4679-9005-E608FDAD3FB5}"/>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6790165" y="3347081"/>
            <a:ext cx="540000" cy="540000"/>
          </a:xfrm>
          <a:prstGeom prst="rect">
            <a:avLst/>
          </a:prstGeom>
          <a:effectLst>
            <a:outerShdw blurRad="50800" dist="266700" dir="1800000" algn="tl" rotWithShape="0">
              <a:prstClr val="black">
                <a:alpha val="40000"/>
              </a:prstClr>
            </a:outerShdw>
          </a:effectLst>
        </p:spPr>
      </p:pic>
      <p:pic>
        <p:nvPicPr>
          <p:cNvPr id="49" name="Graphic 48" descr="Magnifying glass with solid fill">
            <a:extLst>
              <a:ext uri="{FF2B5EF4-FFF2-40B4-BE49-F238E27FC236}">
                <a16:creationId xmlns:a16="http://schemas.microsoft.com/office/drawing/2014/main" id="{06979707-E88A-4C93-AFA1-30A21E2915BA}"/>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6192681" y="2247627"/>
            <a:ext cx="540000" cy="540000"/>
          </a:xfrm>
          <a:prstGeom prst="rect">
            <a:avLst/>
          </a:prstGeom>
          <a:effectLst>
            <a:outerShdw blurRad="50800" dist="177800" dir="1800000" algn="tl" rotWithShape="0">
              <a:prstClr val="black">
                <a:alpha val="40000"/>
              </a:prstClr>
            </a:outerShdw>
          </a:effectLst>
        </p:spPr>
      </p:pic>
      <p:pic>
        <p:nvPicPr>
          <p:cNvPr id="50" name="Graphic 49" descr="Lightbulb with solid fill">
            <a:extLst>
              <a:ext uri="{FF2B5EF4-FFF2-40B4-BE49-F238E27FC236}">
                <a16:creationId xmlns:a16="http://schemas.microsoft.com/office/drawing/2014/main" id="{9D0F1E9D-77B1-47A2-9965-7EF8757022AF}"/>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6799461" y="1100857"/>
            <a:ext cx="540000" cy="540000"/>
          </a:xfrm>
          <a:prstGeom prst="rect">
            <a:avLst/>
          </a:prstGeom>
          <a:effectLst>
            <a:outerShdw blurRad="50800" dist="190500" dir="2400000" algn="tl" rotWithShape="0">
              <a:prstClr val="black">
                <a:alpha val="40000"/>
              </a:prstClr>
            </a:outerShdw>
          </a:effectLst>
        </p:spPr>
      </p:pic>
      <p:sp>
        <p:nvSpPr>
          <p:cNvPr id="51" name="TextBox 50">
            <a:extLst>
              <a:ext uri="{FF2B5EF4-FFF2-40B4-BE49-F238E27FC236}">
                <a16:creationId xmlns:a16="http://schemas.microsoft.com/office/drawing/2014/main" id="{F663FCDC-2679-4560-B2BF-AB5965A0EE4F}"/>
              </a:ext>
            </a:extLst>
          </p:cNvPr>
          <p:cNvSpPr txBox="1"/>
          <p:nvPr/>
        </p:nvSpPr>
        <p:spPr>
          <a:xfrm>
            <a:off x="7151270" y="1704038"/>
            <a:ext cx="357790"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white"/>
                </a:solidFill>
                <a:effectLst>
                  <a:outerShdw blurRad="50800" dist="38100" dir="2700000" sx="105000" sy="105000" algn="tl" rotWithShape="0">
                    <a:prstClr val="black">
                      <a:alpha val="66000"/>
                    </a:prstClr>
                  </a:outerShdw>
                </a:effectLst>
                <a:uLnTx/>
                <a:uFillTx/>
                <a:latin typeface="EuroStyle" panose="02027200000000000000" pitchFamily="18" charset="0"/>
                <a:ea typeface="+mn-ea"/>
                <a:cs typeface="+mn-cs"/>
              </a:rPr>
              <a:t>01</a:t>
            </a:r>
          </a:p>
        </p:txBody>
      </p:sp>
      <p:sp>
        <p:nvSpPr>
          <p:cNvPr id="52" name="TextBox 51">
            <a:extLst>
              <a:ext uri="{FF2B5EF4-FFF2-40B4-BE49-F238E27FC236}">
                <a16:creationId xmlns:a16="http://schemas.microsoft.com/office/drawing/2014/main" id="{83B9310E-43E4-43F4-80A4-AACA8D4FD77D}"/>
              </a:ext>
            </a:extLst>
          </p:cNvPr>
          <p:cNvSpPr txBox="1"/>
          <p:nvPr/>
        </p:nvSpPr>
        <p:spPr>
          <a:xfrm>
            <a:off x="6747798" y="2338401"/>
            <a:ext cx="393056"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white"/>
                </a:solidFill>
                <a:effectLst>
                  <a:outerShdw blurRad="50800" dist="38100" dir="2700000" sx="105000" sy="105000" algn="tl" rotWithShape="0">
                    <a:prstClr val="black">
                      <a:alpha val="66000"/>
                    </a:prstClr>
                  </a:outerShdw>
                </a:effectLst>
                <a:uLnTx/>
                <a:uFillTx/>
                <a:latin typeface="EuroStyle" panose="02027200000000000000" pitchFamily="18" charset="0"/>
                <a:ea typeface="+mn-ea"/>
                <a:cs typeface="+mn-cs"/>
              </a:rPr>
              <a:t>02</a:t>
            </a:r>
          </a:p>
        </p:txBody>
      </p:sp>
      <p:sp>
        <p:nvSpPr>
          <p:cNvPr id="53" name="TextBox 52">
            <a:extLst>
              <a:ext uri="{FF2B5EF4-FFF2-40B4-BE49-F238E27FC236}">
                <a16:creationId xmlns:a16="http://schemas.microsoft.com/office/drawing/2014/main" id="{55D71D65-0147-4631-82E1-BD82953684EA}"/>
              </a:ext>
            </a:extLst>
          </p:cNvPr>
          <p:cNvSpPr txBox="1"/>
          <p:nvPr/>
        </p:nvSpPr>
        <p:spPr>
          <a:xfrm>
            <a:off x="5737042" y="4492695"/>
            <a:ext cx="396262"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white"/>
                </a:solidFill>
                <a:effectLst>
                  <a:outerShdw blurRad="50800" dist="38100" dir="2700000" sx="105000" sy="105000" algn="tl" rotWithShape="0">
                    <a:prstClr val="black">
                      <a:alpha val="66000"/>
                    </a:prstClr>
                  </a:outerShdw>
                </a:effectLst>
                <a:uLnTx/>
                <a:uFillTx/>
                <a:latin typeface="EuroStyle" panose="02027200000000000000" pitchFamily="18" charset="0"/>
                <a:ea typeface="+mn-ea"/>
                <a:cs typeface="+mn-cs"/>
              </a:rPr>
              <a:t>05</a:t>
            </a:r>
          </a:p>
        </p:txBody>
      </p:sp>
      <p:sp>
        <p:nvSpPr>
          <p:cNvPr id="54" name="TextBox 53">
            <a:extLst>
              <a:ext uri="{FF2B5EF4-FFF2-40B4-BE49-F238E27FC236}">
                <a16:creationId xmlns:a16="http://schemas.microsoft.com/office/drawing/2014/main" id="{84A341CB-ED85-4BF4-8F62-7C18A1E39D94}"/>
              </a:ext>
            </a:extLst>
          </p:cNvPr>
          <p:cNvSpPr txBox="1"/>
          <p:nvPr/>
        </p:nvSpPr>
        <p:spPr>
          <a:xfrm>
            <a:off x="7109592" y="2980756"/>
            <a:ext cx="396262"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white"/>
                </a:solidFill>
                <a:effectLst>
                  <a:outerShdw blurRad="50800" dist="38100" dir="2700000" sx="105000" sy="105000" algn="tl" rotWithShape="0">
                    <a:prstClr val="black">
                      <a:alpha val="66000"/>
                    </a:prstClr>
                  </a:outerShdw>
                </a:effectLst>
                <a:uLnTx/>
                <a:uFillTx/>
                <a:latin typeface="EuroStyle" panose="02027200000000000000" pitchFamily="18" charset="0"/>
                <a:ea typeface="+mn-ea"/>
                <a:cs typeface="+mn-cs"/>
              </a:rPr>
              <a:t>03</a:t>
            </a:r>
          </a:p>
        </p:txBody>
      </p:sp>
      <p:sp>
        <p:nvSpPr>
          <p:cNvPr id="55" name="TextBox 54">
            <a:extLst>
              <a:ext uri="{FF2B5EF4-FFF2-40B4-BE49-F238E27FC236}">
                <a16:creationId xmlns:a16="http://schemas.microsoft.com/office/drawing/2014/main" id="{56754B27-32F0-44BE-B6AF-981570202F1C}"/>
              </a:ext>
            </a:extLst>
          </p:cNvPr>
          <p:cNvSpPr txBox="1"/>
          <p:nvPr/>
        </p:nvSpPr>
        <p:spPr>
          <a:xfrm>
            <a:off x="5328835" y="3831752"/>
            <a:ext cx="405880"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white"/>
                </a:solidFill>
                <a:effectLst>
                  <a:outerShdw blurRad="50800" dist="38100" dir="2700000" sx="105000" sy="105000" algn="tl" rotWithShape="0">
                    <a:prstClr val="black">
                      <a:alpha val="66000"/>
                    </a:prstClr>
                  </a:outerShdw>
                </a:effectLst>
                <a:uLnTx/>
                <a:uFillTx/>
                <a:latin typeface="EuroStyle" panose="02027200000000000000" pitchFamily="18" charset="0"/>
                <a:ea typeface="+mn-ea"/>
                <a:cs typeface="+mn-cs"/>
              </a:rPr>
              <a:t>04</a:t>
            </a:r>
          </a:p>
        </p:txBody>
      </p:sp>
      <p:sp>
        <p:nvSpPr>
          <p:cNvPr id="56" name="TextBox 55">
            <a:extLst>
              <a:ext uri="{FF2B5EF4-FFF2-40B4-BE49-F238E27FC236}">
                <a16:creationId xmlns:a16="http://schemas.microsoft.com/office/drawing/2014/main" id="{0F703032-4DFE-4B25-8847-23F5806318F6}"/>
              </a:ext>
            </a:extLst>
          </p:cNvPr>
          <p:cNvSpPr txBox="1"/>
          <p:nvPr/>
        </p:nvSpPr>
        <p:spPr>
          <a:xfrm>
            <a:off x="5377061" y="5109837"/>
            <a:ext cx="396262"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white"/>
                </a:solidFill>
                <a:effectLst>
                  <a:outerShdw blurRad="50800" dist="38100" dir="2700000" sx="105000" sy="105000" algn="tl" rotWithShape="0">
                    <a:prstClr val="black">
                      <a:alpha val="66000"/>
                    </a:prstClr>
                  </a:outerShdw>
                </a:effectLst>
                <a:uLnTx/>
                <a:uFillTx/>
                <a:latin typeface="EuroStyle" panose="02027200000000000000" pitchFamily="18" charset="0"/>
                <a:ea typeface="+mn-ea"/>
                <a:cs typeface="+mn-cs"/>
              </a:rPr>
              <a:t>06</a:t>
            </a:r>
          </a:p>
        </p:txBody>
      </p:sp>
      <p:sp>
        <p:nvSpPr>
          <p:cNvPr id="57" name="TextBox 56">
            <a:extLst>
              <a:ext uri="{FF2B5EF4-FFF2-40B4-BE49-F238E27FC236}">
                <a16:creationId xmlns:a16="http://schemas.microsoft.com/office/drawing/2014/main" id="{C511BFB5-EEAD-4CA1-979C-CC71A3834622}"/>
              </a:ext>
            </a:extLst>
          </p:cNvPr>
          <p:cNvSpPr txBox="1"/>
          <p:nvPr/>
        </p:nvSpPr>
        <p:spPr>
          <a:xfrm>
            <a:off x="7898512" y="108973"/>
            <a:ext cx="4338695" cy="126188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400" b="1" i="0" u="none" strike="noStrike" kern="1200" cap="none" spc="300" normalizeH="0" baseline="0" noProof="0" dirty="0">
                <a:ln>
                  <a:noFill/>
                </a:ln>
                <a:solidFill>
                  <a:prstClr val="white"/>
                </a:solidFill>
                <a:effectLst/>
                <a:uLnTx/>
                <a:uFillTx/>
                <a:latin typeface="EuroStyle" panose="02027200000000000000" pitchFamily="18" charset="0"/>
                <a:ea typeface="+mn-ea"/>
                <a:cs typeface="+mn-cs"/>
              </a:rPr>
              <a:t>Cyber Threats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300" normalizeH="0" baseline="0" noProof="0" dirty="0">
                <a:ln>
                  <a:noFill/>
                </a:ln>
                <a:solidFill>
                  <a:prstClr val="white"/>
                </a:solidFill>
                <a:effectLst/>
                <a:uLnTx/>
                <a:uFillTx/>
                <a:latin typeface="EuroStyle" panose="02027200000000000000" pitchFamily="18" charset="0"/>
                <a:ea typeface="+mn-ea"/>
                <a:cs typeface="+mn-cs"/>
              </a:rPr>
              <a:t>Week 1</a:t>
            </a:r>
          </a:p>
        </p:txBody>
      </p:sp>
      <p:sp>
        <p:nvSpPr>
          <p:cNvPr id="34" name="Rectangle: Rounded Corners 33">
            <a:extLst>
              <a:ext uri="{FF2B5EF4-FFF2-40B4-BE49-F238E27FC236}">
                <a16:creationId xmlns:a16="http://schemas.microsoft.com/office/drawing/2014/main" id="{C658BCC0-52DC-4EAC-90A4-64F4A48930B5}"/>
              </a:ext>
            </a:extLst>
          </p:cNvPr>
          <p:cNvSpPr/>
          <p:nvPr/>
        </p:nvSpPr>
        <p:spPr>
          <a:xfrm>
            <a:off x="3350299" y="475589"/>
            <a:ext cx="1935480" cy="593232"/>
          </a:xfrm>
          <a:prstGeom prst="roundRect">
            <a:avLst>
              <a:gd name="adj" fmla="val 50000"/>
            </a:avLst>
          </a:prstGeom>
          <a:solidFill>
            <a:schemeClr val="accent6">
              <a:alpha val="46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9" name="TextBox 58">
            <a:extLst>
              <a:ext uri="{FF2B5EF4-FFF2-40B4-BE49-F238E27FC236}">
                <a16:creationId xmlns:a16="http://schemas.microsoft.com/office/drawing/2014/main" id="{1F1E1CA2-8B22-4EBC-A8B3-4E1D4101D87E}"/>
              </a:ext>
            </a:extLst>
          </p:cNvPr>
          <p:cNvSpPr txBox="1"/>
          <p:nvPr/>
        </p:nvSpPr>
        <p:spPr>
          <a:xfrm>
            <a:off x="3111192" y="1594657"/>
            <a:ext cx="1023037"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prstClr val="white"/>
                </a:solidFill>
                <a:effectLst/>
                <a:uLnTx/>
                <a:uFillTx/>
                <a:latin typeface="EuroStyle" panose="02027200000000000000" pitchFamily="18" charset="0"/>
                <a:ea typeface="+mn-ea"/>
                <a:cs typeface="+mn-cs"/>
              </a:rPr>
              <a:t>Monday</a:t>
            </a:r>
            <a:endParaRPr kumimoji="0" lang="en-GB" sz="1800" b="0" i="0" u="none" strike="noStrike" kern="1200" cap="none" spc="0" normalizeH="0" baseline="0" noProof="0" dirty="0">
              <a:ln>
                <a:noFill/>
              </a:ln>
              <a:solidFill>
                <a:prstClr val="white"/>
              </a:solidFill>
              <a:effectLst/>
              <a:uLnTx/>
              <a:uFillTx/>
              <a:latin typeface="EuroStyle" panose="02027200000000000000" pitchFamily="18" charset="0"/>
              <a:ea typeface="+mn-ea"/>
              <a:cs typeface="+mn-cs"/>
            </a:endParaRPr>
          </a:p>
        </p:txBody>
      </p:sp>
      <p:grpSp>
        <p:nvGrpSpPr>
          <p:cNvPr id="71" name="Group 70">
            <a:extLst>
              <a:ext uri="{FF2B5EF4-FFF2-40B4-BE49-F238E27FC236}">
                <a16:creationId xmlns:a16="http://schemas.microsoft.com/office/drawing/2014/main" id="{5CF13811-8598-4F26-9603-CA0B69228D9D}"/>
              </a:ext>
            </a:extLst>
          </p:cNvPr>
          <p:cNvGrpSpPr/>
          <p:nvPr/>
        </p:nvGrpSpPr>
        <p:grpSpPr>
          <a:xfrm>
            <a:off x="2134031" y="2607412"/>
            <a:ext cx="3085627" cy="644788"/>
            <a:chOff x="2121400" y="2608497"/>
            <a:chExt cx="3085627" cy="644788"/>
          </a:xfrm>
          <a:solidFill>
            <a:schemeClr val="accent2"/>
          </a:solidFill>
        </p:grpSpPr>
        <p:cxnSp>
          <p:nvCxnSpPr>
            <p:cNvPr id="36" name="Connector: Elbow 35">
              <a:extLst>
                <a:ext uri="{FF2B5EF4-FFF2-40B4-BE49-F238E27FC236}">
                  <a16:creationId xmlns:a16="http://schemas.microsoft.com/office/drawing/2014/main" id="{55AA3BB2-2C6C-4DBD-A301-DA956D86FA29}"/>
                </a:ext>
              </a:extLst>
            </p:cNvPr>
            <p:cNvCxnSpPr>
              <a:cxnSpLocks/>
            </p:cNvCxnSpPr>
            <p:nvPr/>
          </p:nvCxnSpPr>
          <p:spPr>
            <a:xfrm rot="10800000">
              <a:off x="4058947" y="2922299"/>
              <a:ext cx="1148080" cy="330986"/>
            </a:xfrm>
            <a:prstGeom prst="bentConnector3">
              <a:avLst/>
            </a:prstGeom>
            <a:grpFill/>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41" name="Rectangle: Rounded Corners 40">
              <a:extLst>
                <a:ext uri="{FF2B5EF4-FFF2-40B4-BE49-F238E27FC236}">
                  <a16:creationId xmlns:a16="http://schemas.microsoft.com/office/drawing/2014/main" id="{AA0A2FC9-DA13-4A0F-8748-086A59805721}"/>
                </a:ext>
              </a:extLst>
            </p:cNvPr>
            <p:cNvSpPr/>
            <p:nvPr/>
          </p:nvSpPr>
          <p:spPr>
            <a:xfrm>
              <a:off x="2121400" y="2608497"/>
              <a:ext cx="1935480" cy="593232"/>
            </a:xfrm>
            <a:prstGeom prst="roundRect">
              <a:avLst>
                <a:gd name="adj" fmla="val 50000"/>
              </a:avLst>
            </a:prstGeom>
            <a:solidFill>
              <a:schemeClr val="accent6"/>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0" name="TextBox 59">
              <a:extLst>
                <a:ext uri="{FF2B5EF4-FFF2-40B4-BE49-F238E27FC236}">
                  <a16:creationId xmlns:a16="http://schemas.microsoft.com/office/drawing/2014/main" id="{ACF09B4E-41D8-4B56-8174-5E60E938E8D6}"/>
                </a:ext>
              </a:extLst>
            </p:cNvPr>
            <p:cNvSpPr txBox="1"/>
            <p:nvPr/>
          </p:nvSpPr>
          <p:spPr>
            <a:xfrm>
              <a:off x="2505221" y="2672174"/>
              <a:ext cx="1077539" cy="461665"/>
            </a:xfrm>
            <a:prstGeom prst="rect">
              <a:avLst/>
            </a:prstGeom>
            <a:solidFill>
              <a:schemeClr val="accent6"/>
            </a:solid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prstClr val="white"/>
                  </a:solidFill>
                  <a:effectLst/>
                  <a:uLnTx/>
                  <a:uFillTx/>
                  <a:latin typeface="EuroStyle" panose="02027200000000000000" pitchFamily="18" charset="0"/>
                  <a:ea typeface="+mn-ea"/>
                  <a:cs typeface="+mn-cs"/>
                </a:rPr>
                <a:t>Tuesday</a:t>
              </a:r>
              <a:endParaRPr kumimoji="0" lang="en-GB" sz="1800" b="0" i="0" u="none" strike="noStrike" kern="1200" cap="none" spc="0" normalizeH="0" baseline="0" noProof="0" dirty="0">
                <a:ln>
                  <a:noFill/>
                </a:ln>
                <a:solidFill>
                  <a:prstClr val="white"/>
                </a:solidFill>
                <a:effectLst/>
                <a:uLnTx/>
                <a:uFillTx/>
                <a:latin typeface="EuroStyle" panose="02027200000000000000" pitchFamily="18" charset="0"/>
                <a:ea typeface="+mn-ea"/>
                <a:cs typeface="+mn-cs"/>
              </a:endParaRPr>
            </a:p>
          </p:txBody>
        </p:sp>
      </p:grpSp>
      <p:sp>
        <p:nvSpPr>
          <p:cNvPr id="61" name="TextBox 60">
            <a:extLst>
              <a:ext uri="{FF2B5EF4-FFF2-40B4-BE49-F238E27FC236}">
                <a16:creationId xmlns:a16="http://schemas.microsoft.com/office/drawing/2014/main" id="{9CF244F9-7E36-42DC-B24D-59EBF30A28A1}"/>
              </a:ext>
            </a:extLst>
          </p:cNvPr>
          <p:cNvSpPr txBox="1"/>
          <p:nvPr/>
        </p:nvSpPr>
        <p:spPr>
          <a:xfrm>
            <a:off x="8948798" y="4042703"/>
            <a:ext cx="1467068"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prstClr val="white"/>
                </a:solidFill>
                <a:effectLst/>
                <a:uLnTx/>
                <a:uFillTx/>
                <a:latin typeface="EuroStyle" panose="02027200000000000000" pitchFamily="18" charset="0"/>
                <a:ea typeface="+mn-ea"/>
                <a:cs typeface="+mn-cs"/>
              </a:rPr>
              <a:t>Wednesday</a:t>
            </a:r>
            <a:endParaRPr kumimoji="0" lang="en-GB" sz="1800" b="0" i="0" u="none" strike="noStrike" kern="1200" cap="none" spc="0" normalizeH="0" baseline="0" noProof="0" dirty="0">
              <a:ln>
                <a:noFill/>
              </a:ln>
              <a:solidFill>
                <a:prstClr val="white"/>
              </a:solidFill>
              <a:effectLst/>
              <a:uLnTx/>
              <a:uFillTx/>
              <a:latin typeface="EuroStyle" panose="02027200000000000000" pitchFamily="18" charset="0"/>
              <a:ea typeface="+mn-ea"/>
              <a:cs typeface="+mn-cs"/>
            </a:endParaRPr>
          </a:p>
        </p:txBody>
      </p:sp>
      <p:sp>
        <p:nvSpPr>
          <p:cNvPr id="62" name="TextBox 61">
            <a:extLst>
              <a:ext uri="{FF2B5EF4-FFF2-40B4-BE49-F238E27FC236}">
                <a16:creationId xmlns:a16="http://schemas.microsoft.com/office/drawing/2014/main" id="{E55572B0-0A45-4057-94BB-B759D0F7135D}"/>
              </a:ext>
            </a:extLst>
          </p:cNvPr>
          <p:cNvSpPr txBox="1"/>
          <p:nvPr/>
        </p:nvSpPr>
        <p:spPr>
          <a:xfrm>
            <a:off x="8542276" y="5106253"/>
            <a:ext cx="1172116"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prstClr val="white"/>
                </a:solidFill>
                <a:effectLst/>
                <a:uLnTx/>
                <a:uFillTx/>
                <a:latin typeface="EuroStyle" panose="02027200000000000000" pitchFamily="18" charset="0"/>
                <a:ea typeface="+mn-ea"/>
                <a:cs typeface="+mn-cs"/>
              </a:rPr>
              <a:t>Thursday</a:t>
            </a:r>
            <a:endParaRPr kumimoji="0" lang="en-GB" sz="1800" b="0" i="0" u="none" strike="noStrike" kern="1200" cap="none" spc="0" normalizeH="0" baseline="0" noProof="0" dirty="0">
              <a:ln>
                <a:noFill/>
              </a:ln>
              <a:solidFill>
                <a:prstClr val="white"/>
              </a:solidFill>
              <a:effectLst/>
              <a:uLnTx/>
              <a:uFillTx/>
              <a:latin typeface="EuroStyle" panose="02027200000000000000" pitchFamily="18" charset="0"/>
              <a:ea typeface="+mn-ea"/>
              <a:cs typeface="+mn-cs"/>
            </a:endParaRPr>
          </a:p>
        </p:txBody>
      </p:sp>
      <p:sp>
        <p:nvSpPr>
          <p:cNvPr id="63" name="TextBox 62">
            <a:extLst>
              <a:ext uri="{FF2B5EF4-FFF2-40B4-BE49-F238E27FC236}">
                <a16:creationId xmlns:a16="http://schemas.microsoft.com/office/drawing/2014/main" id="{282655B6-90CA-4328-86FC-0793928AD5CE}"/>
              </a:ext>
            </a:extLst>
          </p:cNvPr>
          <p:cNvSpPr txBox="1"/>
          <p:nvPr/>
        </p:nvSpPr>
        <p:spPr>
          <a:xfrm>
            <a:off x="8098904" y="6179200"/>
            <a:ext cx="813043"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prstClr val="white"/>
                </a:solidFill>
                <a:effectLst/>
                <a:uLnTx/>
                <a:uFillTx/>
                <a:latin typeface="EuroStyle" panose="02027200000000000000" pitchFamily="18" charset="0"/>
                <a:ea typeface="+mn-ea"/>
                <a:cs typeface="+mn-cs"/>
              </a:rPr>
              <a:t>Friday</a:t>
            </a:r>
            <a:endParaRPr kumimoji="0" lang="en-GB" sz="1800" b="0" i="0" u="none" strike="noStrike" kern="1200" cap="none" spc="0" normalizeH="0" baseline="0" noProof="0" dirty="0">
              <a:ln>
                <a:noFill/>
              </a:ln>
              <a:solidFill>
                <a:prstClr val="white"/>
              </a:solidFill>
              <a:effectLst/>
              <a:uLnTx/>
              <a:uFillTx/>
              <a:latin typeface="EuroStyle" panose="02027200000000000000" pitchFamily="18" charset="0"/>
              <a:ea typeface="+mn-ea"/>
              <a:cs typeface="+mn-cs"/>
            </a:endParaRPr>
          </a:p>
        </p:txBody>
      </p:sp>
      <p:sp>
        <p:nvSpPr>
          <p:cNvPr id="67" name="Rectangle: Rounded Corners 66">
            <a:extLst>
              <a:ext uri="{FF2B5EF4-FFF2-40B4-BE49-F238E27FC236}">
                <a16:creationId xmlns:a16="http://schemas.microsoft.com/office/drawing/2014/main" id="{118C42C5-E944-4007-8FB1-C9944E795B1F}"/>
              </a:ext>
            </a:extLst>
          </p:cNvPr>
          <p:cNvSpPr/>
          <p:nvPr/>
        </p:nvSpPr>
        <p:spPr>
          <a:xfrm>
            <a:off x="3354109" y="472780"/>
            <a:ext cx="1935480" cy="593232"/>
          </a:xfrm>
          <a:prstGeom prst="roundRect">
            <a:avLst>
              <a:gd name="adj" fmla="val 50000"/>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3" name="TextBox 72">
            <a:extLst>
              <a:ext uri="{FF2B5EF4-FFF2-40B4-BE49-F238E27FC236}">
                <a16:creationId xmlns:a16="http://schemas.microsoft.com/office/drawing/2014/main" id="{053D6A25-F9E0-4F54-8267-D3A1C32C0D86}"/>
              </a:ext>
            </a:extLst>
          </p:cNvPr>
          <p:cNvSpPr txBox="1"/>
          <p:nvPr/>
        </p:nvSpPr>
        <p:spPr>
          <a:xfrm>
            <a:off x="3870788" y="531044"/>
            <a:ext cx="979948"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300" normalizeH="0" baseline="0" noProof="0" dirty="0">
                <a:ln>
                  <a:noFill/>
                </a:ln>
                <a:solidFill>
                  <a:prstClr val="white"/>
                </a:solidFill>
                <a:effectLst/>
                <a:uLnTx/>
                <a:uFillTx/>
                <a:latin typeface="EuroStyle" panose="02027200000000000000" pitchFamily="18" charset="0"/>
                <a:ea typeface="+mn-ea"/>
                <a:cs typeface="+mn-cs"/>
              </a:rPr>
              <a:t>Intro</a:t>
            </a:r>
            <a:endParaRPr kumimoji="0" lang="en-GB" sz="1800" b="0" i="0" u="none" strike="noStrike" kern="1200" cap="none" spc="300" normalizeH="0" baseline="0" noProof="0" dirty="0">
              <a:ln>
                <a:noFill/>
              </a:ln>
              <a:solidFill>
                <a:prstClr val="white"/>
              </a:solidFill>
              <a:effectLst/>
              <a:uLnTx/>
              <a:uFillTx/>
              <a:latin typeface="EuroStyle" panose="02027200000000000000" pitchFamily="18" charset="0"/>
              <a:ea typeface="+mn-ea"/>
              <a:cs typeface="+mn-cs"/>
            </a:endParaRPr>
          </a:p>
        </p:txBody>
      </p:sp>
    </p:spTree>
    <p:extLst>
      <p:ext uri="{BB962C8B-B14F-4D97-AF65-F5344CB8AC3E}">
        <p14:creationId xmlns:p14="http://schemas.microsoft.com/office/powerpoint/2010/main" val="9272149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B9A8B3-179D-4FEB-86C2-43EB187402A1}"/>
              </a:ext>
            </a:extLst>
          </p:cNvPr>
          <p:cNvSpPr>
            <a:spLocks noGrp="1"/>
          </p:cNvSpPr>
          <p:nvPr>
            <p:ph type="title"/>
          </p:nvPr>
        </p:nvSpPr>
        <p:spPr/>
        <p:txBody>
          <a:bodyPr/>
          <a:lstStyle/>
          <a:p>
            <a:r>
              <a:rPr lang="en-GB" dirty="0"/>
              <a:t>Reconnaissance</a:t>
            </a:r>
          </a:p>
        </p:txBody>
      </p:sp>
      <p:sp>
        <p:nvSpPr>
          <p:cNvPr id="3" name="Content Placeholder 2">
            <a:extLst>
              <a:ext uri="{FF2B5EF4-FFF2-40B4-BE49-F238E27FC236}">
                <a16:creationId xmlns:a16="http://schemas.microsoft.com/office/drawing/2014/main" id="{90DED519-27ED-47FB-9B7A-AA4C887E3660}"/>
              </a:ext>
            </a:extLst>
          </p:cNvPr>
          <p:cNvSpPr>
            <a:spLocks noGrp="1"/>
          </p:cNvSpPr>
          <p:nvPr>
            <p:ph idx="1"/>
          </p:nvPr>
        </p:nvSpPr>
        <p:spPr/>
        <p:txBody>
          <a:bodyPr>
            <a:normAutofit fontScale="92500" lnSpcReduction="10000"/>
          </a:bodyPr>
          <a:lstStyle/>
          <a:p>
            <a:r>
              <a:rPr lang="en-GB" dirty="0"/>
              <a:t>This can involve a variety of different things, the most common of which is scanning</a:t>
            </a:r>
          </a:p>
          <a:p>
            <a:endParaRPr lang="en-GB" dirty="0"/>
          </a:p>
          <a:p>
            <a:r>
              <a:rPr lang="en-GB" dirty="0"/>
              <a:t>Lots and lots of scanning</a:t>
            </a:r>
          </a:p>
          <a:p>
            <a:endParaRPr lang="en-GB" dirty="0"/>
          </a:p>
          <a:p>
            <a:r>
              <a:rPr lang="en-GB" dirty="0"/>
              <a:t>The majority of this is automated and you’ll find there are a vast number of scanning bots crawling the digital realms in search of fresh prey to ogle</a:t>
            </a:r>
          </a:p>
          <a:p>
            <a:endParaRPr lang="en-GB" dirty="0"/>
          </a:p>
          <a:p>
            <a:r>
              <a:rPr lang="en-GB" dirty="0"/>
              <a:t>Anything exposed to the internet will be subject to merciless scanning, the purpose of which is to uncover any known vulnerabilities, misconfigurations or outdated bits of software</a:t>
            </a:r>
          </a:p>
        </p:txBody>
      </p:sp>
    </p:spTree>
    <p:extLst>
      <p:ext uri="{BB962C8B-B14F-4D97-AF65-F5344CB8AC3E}">
        <p14:creationId xmlns:p14="http://schemas.microsoft.com/office/powerpoint/2010/main" val="8359269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B9A8B3-179D-4FEB-86C2-43EB187402A1}"/>
              </a:ext>
            </a:extLst>
          </p:cNvPr>
          <p:cNvSpPr>
            <a:spLocks noGrp="1"/>
          </p:cNvSpPr>
          <p:nvPr>
            <p:ph type="title"/>
          </p:nvPr>
        </p:nvSpPr>
        <p:spPr/>
        <p:txBody>
          <a:bodyPr/>
          <a:lstStyle/>
          <a:p>
            <a:r>
              <a:rPr lang="en-GB" dirty="0"/>
              <a:t>Reconnaissance</a:t>
            </a:r>
          </a:p>
        </p:txBody>
      </p:sp>
      <p:sp>
        <p:nvSpPr>
          <p:cNvPr id="3" name="Content Placeholder 2">
            <a:extLst>
              <a:ext uri="{FF2B5EF4-FFF2-40B4-BE49-F238E27FC236}">
                <a16:creationId xmlns:a16="http://schemas.microsoft.com/office/drawing/2014/main" id="{90DED519-27ED-47FB-9B7A-AA4C887E3660}"/>
              </a:ext>
            </a:extLst>
          </p:cNvPr>
          <p:cNvSpPr>
            <a:spLocks noGrp="1"/>
          </p:cNvSpPr>
          <p:nvPr>
            <p:ph idx="1"/>
          </p:nvPr>
        </p:nvSpPr>
        <p:spPr/>
        <p:txBody>
          <a:bodyPr/>
          <a:lstStyle/>
          <a:p>
            <a:r>
              <a:rPr lang="en-GB" dirty="0"/>
              <a:t>If you can detect or prepare for this type of activity, your cyber defences will be stronger for it</a:t>
            </a:r>
          </a:p>
          <a:p>
            <a:endParaRPr lang="en-GB" dirty="0"/>
          </a:p>
          <a:p>
            <a:r>
              <a:rPr lang="en-GB" dirty="0"/>
              <a:t>A good place to start would be to get regular penetration tests</a:t>
            </a:r>
          </a:p>
        </p:txBody>
      </p:sp>
    </p:spTree>
    <p:extLst>
      <p:ext uri="{BB962C8B-B14F-4D97-AF65-F5344CB8AC3E}">
        <p14:creationId xmlns:p14="http://schemas.microsoft.com/office/powerpoint/2010/main" val="4963514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3D44FE-F7B4-41EB-ADC1-978CA5122DFD}"/>
              </a:ext>
            </a:extLst>
          </p:cNvPr>
          <p:cNvSpPr>
            <a:spLocks noGrp="1"/>
          </p:cNvSpPr>
          <p:nvPr>
            <p:ph type="title"/>
          </p:nvPr>
        </p:nvSpPr>
        <p:spPr/>
        <p:txBody>
          <a:bodyPr/>
          <a:lstStyle/>
          <a:p>
            <a:r>
              <a:rPr lang="en-GB" dirty="0" err="1"/>
              <a:t>Weaponisation</a:t>
            </a:r>
            <a:endParaRPr lang="en-GB" dirty="0"/>
          </a:p>
        </p:txBody>
      </p:sp>
      <p:sp>
        <p:nvSpPr>
          <p:cNvPr id="3" name="Content Placeholder 2">
            <a:extLst>
              <a:ext uri="{FF2B5EF4-FFF2-40B4-BE49-F238E27FC236}">
                <a16:creationId xmlns:a16="http://schemas.microsoft.com/office/drawing/2014/main" id="{8C40C13F-CA1E-43B4-BCD8-C09C843E3EAF}"/>
              </a:ext>
            </a:extLst>
          </p:cNvPr>
          <p:cNvSpPr>
            <a:spLocks noGrp="1"/>
          </p:cNvSpPr>
          <p:nvPr>
            <p:ph idx="1"/>
          </p:nvPr>
        </p:nvSpPr>
        <p:spPr>
          <a:xfrm>
            <a:off x="838200" y="2092325"/>
            <a:ext cx="10515600" cy="3127375"/>
          </a:xfrm>
        </p:spPr>
        <p:txBody>
          <a:bodyPr>
            <a:normAutofit fontScale="92500" lnSpcReduction="20000"/>
          </a:bodyPr>
          <a:lstStyle/>
          <a:p>
            <a:r>
              <a:rPr lang="en-GB" dirty="0"/>
              <a:t>Ominous</a:t>
            </a:r>
          </a:p>
          <a:p>
            <a:endParaRPr lang="en-GB" dirty="0"/>
          </a:p>
          <a:p>
            <a:r>
              <a:rPr lang="en-GB" dirty="0"/>
              <a:t>Once hackers have gathered as much information as they can and worked out your vulnerabilities, they’re going to go away and delve into their digital armoury and ready themselves for an assault</a:t>
            </a:r>
          </a:p>
          <a:p>
            <a:endParaRPr lang="en-GB" dirty="0"/>
          </a:p>
          <a:p>
            <a:r>
              <a:rPr lang="en-GB" dirty="0"/>
              <a:t>This is where they’ll craft a phishing email, select or create the right malware before thinking of the best approach of getting it into your network</a:t>
            </a:r>
          </a:p>
        </p:txBody>
      </p:sp>
      <p:sp>
        <p:nvSpPr>
          <p:cNvPr id="4" name="TextBox 3">
            <a:extLst>
              <a:ext uri="{FF2B5EF4-FFF2-40B4-BE49-F238E27FC236}">
                <a16:creationId xmlns:a16="http://schemas.microsoft.com/office/drawing/2014/main" id="{71C69E6D-7F57-435B-A8D1-362445DFAD5C}"/>
              </a:ext>
            </a:extLst>
          </p:cNvPr>
          <p:cNvSpPr txBox="1"/>
          <p:nvPr/>
        </p:nvSpPr>
        <p:spPr>
          <a:xfrm>
            <a:off x="1209675" y="5991406"/>
            <a:ext cx="9454961" cy="369332"/>
          </a:xfrm>
          <a:prstGeom prst="rect">
            <a:avLst/>
          </a:prstGeom>
          <a:solidFill>
            <a:srgbClr val="FF0000"/>
          </a:solidFill>
        </p:spPr>
        <p:txBody>
          <a:bodyPr wrap="none" rtlCol="0">
            <a:spAutoFit/>
          </a:bodyPr>
          <a:lstStyle/>
          <a:p>
            <a:r>
              <a:rPr lang="en-GB" dirty="0"/>
              <a:t>Unless the attacker is running some tests, there’s unlikely to be any logs or signs of ‘</a:t>
            </a:r>
            <a:r>
              <a:rPr lang="en-GB" dirty="0" err="1"/>
              <a:t>weaponisation</a:t>
            </a:r>
            <a:r>
              <a:rPr lang="en-GB" dirty="0"/>
              <a:t>’</a:t>
            </a:r>
          </a:p>
        </p:txBody>
      </p:sp>
    </p:spTree>
    <p:extLst>
      <p:ext uri="{BB962C8B-B14F-4D97-AF65-F5344CB8AC3E}">
        <p14:creationId xmlns:p14="http://schemas.microsoft.com/office/powerpoint/2010/main" val="31607019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C032E5-F3F5-4041-A2A7-0D14782D1020}"/>
              </a:ext>
            </a:extLst>
          </p:cNvPr>
          <p:cNvSpPr>
            <a:spLocks noGrp="1"/>
          </p:cNvSpPr>
          <p:nvPr>
            <p:ph type="title"/>
          </p:nvPr>
        </p:nvSpPr>
        <p:spPr/>
        <p:txBody>
          <a:bodyPr/>
          <a:lstStyle/>
          <a:p>
            <a:r>
              <a:rPr lang="en-GB" dirty="0"/>
              <a:t>Payload / Delivery</a:t>
            </a:r>
          </a:p>
        </p:txBody>
      </p:sp>
      <p:sp>
        <p:nvSpPr>
          <p:cNvPr id="3" name="Content Placeholder 2">
            <a:extLst>
              <a:ext uri="{FF2B5EF4-FFF2-40B4-BE49-F238E27FC236}">
                <a16:creationId xmlns:a16="http://schemas.microsoft.com/office/drawing/2014/main" id="{A967E153-FF00-4E2B-BEDB-2DEB804AA45A}"/>
              </a:ext>
            </a:extLst>
          </p:cNvPr>
          <p:cNvSpPr>
            <a:spLocks noGrp="1"/>
          </p:cNvSpPr>
          <p:nvPr>
            <p:ph idx="1"/>
          </p:nvPr>
        </p:nvSpPr>
        <p:spPr/>
        <p:txBody>
          <a:bodyPr>
            <a:normAutofit/>
          </a:bodyPr>
          <a:lstStyle/>
          <a:p>
            <a:r>
              <a:rPr lang="en-GB" dirty="0"/>
              <a:t>Things really start to get serious</a:t>
            </a:r>
          </a:p>
          <a:p>
            <a:endParaRPr lang="en-GB" dirty="0"/>
          </a:p>
          <a:p>
            <a:r>
              <a:rPr lang="en-GB" dirty="0"/>
              <a:t>The payload (sometimes referred to as delivery) is, as the name suggests, where the hacker drops the payload</a:t>
            </a:r>
          </a:p>
          <a:p>
            <a:endParaRPr lang="en-GB" dirty="0"/>
          </a:p>
          <a:p>
            <a:r>
              <a:rPr lang="en-GB" dirty="0"/>
              <a:t>This is the first stage that you could consider your network ‘breached’</a:t>
            </a:r>
          </a:p>
        </p:txBody>
      </p:sp>
    </p:spTree>
    <p:extLst>
      <p:ext uri="{BB962C8B-B14F-4D97-AF65-F5344CB8AC3E}">
        <p14:creationId xmlns:p14="http://schemas.microsoft.com/office/powerpoint/2010/main" val="40087040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C032E5-F3F5-4041-A2A7-0D14782D1020}"/>
              </a:ext>
            </a:extLst>
          </p:cNvPr>
          <p:cNvSpPr>
            <a:spLocks noGrp="1"/>
          </p:cNvSpPr>
          <p:nvPr>
            <p:ph type="title"/>
          </p:nvPr>
        </p:nvSpPr>
        <p:spPr/>
        <p:txBody>
          <a:bodyPr/>
          <a:lstStyle/>
          <a:p>
            <a:r>
              <a:rPr lang="en-GB" dirty="0"/>
              <a:t>Payload</a:t>
            </a:r>
          </a:p>
        </p:txBody>
      </p:sp>
      <p:sp>
        <p:nvSpPr>
          <p:cNvPr id="3" name="Content Placeholder 2">
            <a:extLst>
              <a:ext uri="{FF2B5EF4-FFF2-40B4-BE49-F238E27FC236}">
                <a16:creationId xmlns:a16="http://schemas.microsoft.com/office/drawing/2014/main" id="{A967E153-FF00-4E2B-BEDB-2DEB804AA45A}"/>
              </a:ext>
            </a:extLst>
          </p:cNvPr>
          <p:cNvSpPr>
            <a:spLocks noGrp="1"/>
          </p:cNvSpPr>
          <p:nvPr>
            <p:ph idx="1"/>
          </p:nvPr>
        </p:nvSpPr>
        <p:spPr/>
        <p:txBody>
          <a:bodyPr>
            <a:normAutofit/>
          </a:bodyPr>
          <a:lstStyle/>
          <a:p>
            <a:r>
              <a:rPr lang="en-GB" dirty="0"/>
              <a:t>This could be in the form of a phishing email with a malicious attachment, a contaminated USB device, or maybe a compromised user account</a:t>
            </a:r>
          </a:p>
          <a:p>
            <a:endParaRPr lang="en-GB" dirty="0"/>
          </a:p>
          <a:p>
            <a:r>
              <a:rPr lang="en-GB" dirty="0"/>
              <a:t>It could even be hackers exploiting a particularly severe vulnerability or misconfiguration that allows them to drop malware packages without having to do any of these</a:t>
            </a:r>
          </a:p>
        </p:txBody>
      </p:sp>
    </p:spTree>
    <p:extLst>
      <p:ext uri="{BB962C8B-B14F-4D97-AF65-F5344CB8AC3E}">
        <p14:creationId xmlns:p14="http://schemas.microsoft.com/office/powerpoint/2010/main" val="31616311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C032E5-F3F5-4041-A2A7-0D14782D1020}"/>
              </a:ext>
            </a:extLst>
          </p:cNvPr>
          <p:cNvSpPr>
            <a:spLocks noGrp="1"/>
          </p:cNvSpPr>
          <p:nvPr>
            <p:ph type="title"/>
          </p:nvPr>
        </p:nvSpPr>
        <p:spPr/>
        <p:txBody>
          <a:bodyPr/>
          <a:lstStyle/>
          <a:p>
            <a:r>
              <a:rPr lang="en-GB" dirty="0"/>
              <a:t>Payload</a:t>
            </a:r>
          </a:p>
        </p:txBody>
      </p:sp>
      <p:sp>
        <p:nvSpPr>
          <p:cNvPr id="3" name="Content Placeholder 2">
            <a:extLst>
              <a:ext uri="{FF2B5EF4-FFF2-40B4-BE49-F238E27FC236}">
                <a16:creationId xmlns:a16="http://schemas.microsoft.com/office/drawing/2014/main" id="{A967E153-FF00-4E2B-BEDB-2DEB804AA45A}"/>
              </a:ext>
            </a:extLst>
          </p:cNvPr>
          <p:cNvSpPr>
            <a:spLocks noGrp="1"/>
          </p:cNvSpPr>
          <p:nvPr>
            <p:ph idx="1"/>
          </p:nvPr>
        </p:nvSpPr>
        <p:spPr/>
        <p:txBody>
          <a:bodyPr>
            <a:normAutofit/>
          </a:bodyPr>
          <a:lstStyle/>
          <a:p>
            <a:r>
              <a:rPr lang="en-GB" dirty="0"/>
              <a:t>Once the payload has breached your perimeter, the hard work is done</a:t>
            </a:r>
          </a:p>
          <a:p>
            <a:endParaRPr lang="en-GB" dirty="0"/>
          </a:p>
          <a:p>
            <a:r>
              <a:rPr lang="en-GB" dirty="0"/>
              <a:t>All the hacker has to do is wait</a:t>
            </a:r>
          </a:p>
          <a:p>
            <a:endParaRPr lang="en-GB" dirty="0"/>
          </a:p>
          <a:p>
            <a:r>
              <a:rPr lang="en-GB" dirty="0"/>
              <a:t>Unless of course you have the right monitoring in place</a:t>
            </a:r>
          </a:p>
          <a:p>
            <a:endParaRPr lang="en-GB" dirty="0"/>
          </a:p>
          <a:p>
            <a:r>
              <a:rPr lang="en-GB" dirty="0"/>
              <a:t>If you do, then at this stage you can spot malicious emails coming in and have the sender blocked, and you can check the file extension of any attachment</a:t>
            </a:r>
          </a:p>
        </p:txBody>
      </p:sp>
    </p:spTree>
    <p:extLst>
      <p:ext uri="{BB962C8B-B14F-4D97-AF65-F5344CB8AC3E}">
        <p14:creationId xmlns:p14="http://schemas.microsoft.com/office/powerpoint/2010/main" val="15638275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54F78-82A8-4769-BC42-099C6C3437DD}"/>
              </a:ext>
            </a:extLst>
          </p:cNvPr>
          <p:cNvSpPr>
            <a:spLocks noGrp="1"/>
          </p:cNvSpPr>
          <p:nvPr>
            <p:ph type="title"/>
          </p:nvPr>
        </p:nvSpPr>
        <p:spPr/>
        <p:txBody>
          <a:bodyPr/>
          <a:lstStyle/>
          <a:p>
            <a:r>
              <a:rPr lang="en-GB" dirty="0"/>
              <a:t>Exploitation</a:t>
            </a:r>
          </a:p>
        </p:txBody>
      </p:sp>
      <p:sp>
        <p:nvSpPr>
          <p:cNvPr id="3" name="Content Placeholder 2">
            <a:extLst>
              <a:ext uri="{FF2B5EF4-FFF2-40B4-BE49-F238E27FC236}">
                <a16:creationId xmlns:a16="http://schemas.microsoft.com/office/drawing/2014/main" id="{71E9D32E-0C0D-445C-9881-D30221266F1A}"/>
              </a:ext>
            </a:extLst>
          </p:cNvPr>
          <p:cNvSpPr>
            <a:spLocks noGrp="1"/>
          </p:cNvSpPr>
          <p:nvPr>
            <p:ph idx="1"/>
          </p:nvPr>
        </p:nvSpPr>
        <p:spPr/>
        <p:txBody>
          <a:bodyPr>
            <a:normAutofit/>
          </a:bodyPr>
          <a:lstStyle/>
          <a:p>
            <a:r>
              <a:rPr lang="en-GB" dirty="0"/>
              <a:t>This is where weaknesses within your system are exploited</a:t>
            </a:r>
          </a:p>
          <a:p>
            <a:endParaRPr lang="en-GB" dirty="0"/>
          </a:p>
          <a:p>
            <a:r>
              <a:rPr lang="en-GB" dirty="0"/>
              <a:t>Hackers can now start attempting to escalate privileges, make modifications or start dropping extra components</a:t>
            </a:r>
          </a:p>
          <a:p>
            <a:endParaRPr lang="en-GB" dirty="0"/>
          </a:p>
          <a:p>
            <a:r>
              <a:rPr lang="en-GB" dirty="0"/>
              <a:t>If your monitoring services are tuned correctly, they should likely be going nuts at this point</a:t>
            </a:r>
          </a:p>
        </p:txBody>
      </p:sp>
    </p:spTree>
    <p:extLst>
      <p:ext uri="{BB962C8B-B14F-4D97-AF65-F5344CB8AC3E}">
        <p14:creationId xmlns:p14="http://schemas.microsoft.com/office/powerpoint/2010/main" val="19012537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54F78-82A8-4769-BC42-099C6C3437DD}"/>
              </a:ext>
            </a:extLst>
          </p:cNvPr>
          <p:cNvSpPr>
            <a:spLocks noGrp="1"/>
          </p:cNvSpPr>
          <p:nvPr>
            <p:ph type="title"/>
          </p:nvPr>
        </p:nvSpPr>
        <p:spPr/>
        <p:txBody>
          <a:bodyPr/>
          <a:lstStyle/>
          <a:p>
            <a:r>
              <a:rPr lang="en-GB" dirty="0"/>
              <a:t>Exploitation</a:t>
            </a:r>
          </a:p>
        </p:txBody>
      </p:sp>
      <p:sp>
        <p:nvSpPr>
          <p:cNvPr id="3" name="Content Placeholder 2">
            <a:extLst>
              <a:ext uri="{FF2B5EF4-FFF2-40B4-BE49-F238E27FC236}">
                <a16:creationId xmlns:a16="http://schemas.microsoft.com/office/drawing/2014/main" id="{71E9D32E-0C0D-445C-9881-D30221266F1A}"/>
              </a:ext>
            </a:extLst>
          </p:cNvPr>
          <p:cNvSpPr>
            <a:spLocks noGrp="1"/>
          </p:cNvSpPr>
          <p:nvPr>
            <p:ph idx="1"/>
          </p:nvPr>
        </p:nvSpPr>
        <p:spPr/>
        <p:txBody>
          <a:bodyPr>
            <a:normAutofit/>
          </a:bodyPr>
          <a:lstStyle/>
          <a:p>
            <a:r>
              <a:rPr lang="en-GB" dirty="0"/>
              <a:t>With all sorts of happenings occurring within your environment, there should be enough log activity to let you know something’s not quite right</a:t>
            </a:r>
          </a:p>
          <a:p>
            <a:endParaRPr lang="en-GB" dirty="0"/>
          </a:p>
          <a:p>
            <a:r>
              <a:rPr lang="en-GB" dirty="0"/>
              <a:t>If you’ve got the right service from the right vendor configured in the right way, then you should also be able to stop the malicious activity in its tracks</a:t>
            </a:r>
          </a:p>
        </p:txBody>
      </p:sp>
    </p:spTree>
    <p:extLst>
      <p:ext uri="{BB962C8B-B14F-4D97-AF65-F5344CB8AC3E}">
        <p14:creationId xmlns:p14="http://schemas.microsoft.com/office/powerpoint/2010/main" val="8040373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E67AEA-B54F-46BE-9D54-FF38348F40C6}"/>
              </a:ext>
            </a:extLst>
          </p:cNvPr>
          <p:cNvSpPr>
            <a:spLocks noGrp="1"/>
          </p:cNvSpPr>
          <p:nvPr>
            <p:ph type="title"/>
          </p:nvPr>
        </p:nvSpPr>
        <p:spPr/>
        <p:txBody>
          <a:bodyPr/>
          <a:lstStyle/>
          <a:p>
            <a:r>
              <a:rPr lang="en-GB" dirty="0"/>
              <a:t>Installation</a:t>
            </a:r>
          </a:p>
        </p:txBody>
      </p:sp>
      <p:sp>
        <p:nvSpPr>
          <p:cNvPr id="3" name="Content Placeholder 2">
            <a:extLst>
              <a:ext uri="{FF2B5EF4-FFF2-40B4-BE49-F238E27FC236}">
                <a16:creationId xmlns:a16="http://schemas.microsoft.com/office/drawing/2014/main" id="{A302ACD0-87F4-4BEA-85FA-AEAB9225D177}"/>
              </a:ext>
            </a:extLst>
          </p:cNvPr>
          <p:cNvSpPr>
            <a:spLocks noGrp="1"/>
          </p:cNvSpPr>
          <p:nvPr>
            <p:ph idx="1"/>
          </p:nvPr>
        </p:nvSpPr>
        <p:spPr/>
        <p:txBody>
          <a:bodyPr/>
          <a:lstStyle/>
          <a:p>
            <a:r>
              <a:rPr lang="en-GB" dirty="0"/>
              <a:t>If the hacker has managed to get to this stage unimpeded, then you’re probably in trouble</a:t>
            </a:r>
          </a:p>
          <a:p>
            <a:endParaRPr lang="en-GB" dirty="0"/>
          </a:p>
          <a:p>
            <a:r>
              <a:rPr lang="en-GB" dirty="0"/>
              <a:t>As the name suggests, installation is the phase in which the malicious packages are actually installed</a:t>
            </a:r>
          </a:p>
        </p:txBody>
      </p:sp>
    </p:spTree>
    <p:extLst>
      <p:ext uri="{BB962C8B-B14F-4D97-AF65-F5344CB8AC3E}">
        <p14:creationId xmlns:p14="http://schemas.microsoft.com/office/powerpoint/2010/main" val="30972675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E67AEA-B54F-46BE-9D54-FF38348F40C6}"/>
              </a:ext>
            </a:extLst>
          </p:cNvPr>
          <p:cNvSpPr>
            <a:spLocks noGrp="1"/>
          </p:cNvSpPr>
          <p:nvPr>
            <p:ph type="title"/>
          </p:nvPr>
        </p:nvSpPr>
        <p:spPr/>
        <p:txBody>
          <a:bodyPr/>
          <a:lstStyle/>
          <a:p>
            <a:r>
              <a:rPr lang="en-GB" dirty="0"/>
              <a:t>Installation</a:t>
            </a:r>
          </a:p>
        </p:txBody>
      </p:sp>
      <p:sp>
        <p:nvSpPr>
          <p:cNvPr id="3" name="Content Placeholder 2">
            <a:extLst>
              <a:ext uri="{FF2B5EF4-FFF2-40B4-BE49-F238E27FC236}">
                <a16:creationId xmlns:a16="http://schemas.microsoft.com/office/drawing/2014/main" id="{A302ACD0-87F4-4BEA-85FA-AEAB9225D177}"/>
              </a:ext>
            </a:extLst>
          </p:cNvPr>
          <p:cNvSpPr>
            <a:spLocks noGrp="1"/>
          </p:cNvSpPr>
          <p:nvPr>
            <p:ph idx="1"/>
          </p:nvPr>
        </p:nvSpPr>
        <p:spPr/>
        <p:txBody>
          <a:bodyPr>
            <a:normAutofit fontScale="92500" lnSpcReduction="10000"/>
          </a:bodyPr>
          <a:lstStyle/>
          <a:p>
            <a:r>
              <a:rPr lang="en-GB" dirty="0"/>
              <a:t>Mapping your defences against the cyber kill chain will hopefully mean attacks won’t get to this stage</a:t>
            </a:r>
          </a:p>
          <a:p>
            <a:endParaRPr lang="en-GB" dirty="0"/>
          </a:p>
          <a:p>
            <a:r>
              <a:rPr lang="en-GB" dirty="0"/>
              <a:t>If the worst should happen, installations should definitely raise alerts, particularly if you weren’t expecting them</a:t>
            </a:r>
          </a:p>
          <a:p>
            <a:endParaRPr lang="en-GB" dirty="0"/>
          </a:p>
          <a:p>
            <a:r>
              <a:rPr lang="en-GB" dirty="0"/>
              <a:t>Spotting any activity such as this should allow you to act quickly to limit the damage</a:t>
            </a:r>
          </a:p>
          <a:p>
            <a:endParaRPr lang="en-GB" dirty="0"/>
          </a:p>
          <a:p>
            <a:r>
              <a:rPr lang="en-GB" dirty="0"/>
              <a:t>It’s also worth noting that offline backups are almost essential in these modern times</a:t>
            </a:r>
          </a:p>
        </p:txBody>
      </p:sp>
    </p:spTree>
    <p:extLst>
      <p:ext uri="{BB962C8B-B14F-4D97-AF65-F5344CB8AC3E}">
        <p14:creationId xmlns:p14="http://schemas.microsoft.com/office/powerpoint/2010/main" val="4076132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3BF51-DBAA-473B-A7D5-1A5809E9C0A7}"/>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70415948-1479-4E63-B0EB-3A611DC5A740}"/>
              </a:ext>
            </a:extLst>
          </p:cNvPr>
          <p:cNvSpPr>
            <a:spLocks noGrp="1"/>
          </p:cNvSpPr>
          <p:nvPr>
            <p:ph idx="1"/>
          </p:nvPr>
        </p:nvSpPr>
        <p:spPr>
          <a:xfrm>
            <a:off x="838200" y="1825625"/>
            <a:ext cx="5884628" cy="4351338"/>
          </a:xfrm>
        </p:spPr>
        <p:txBody>
          <a:bodyPr>
            <a:normAutofit/>
          </a:bodyPr>
          <a:lstStyle/>
          <a:p>
            <a:pPr marL="0" indent="0" algn="ctr">
              <a:buNone/>
            </a:pPr>
            <a:endParaRPr lang="en-GB" sz="8800" dirty="0"/>
          </a:p>
          <a:p>
            <a:pPr marL="0" indent="0">
              <a:buNone/>
            </a:pPr>
            <a:r>
              <a:rPr lang="en-GB" sz="6000" dirty="0"/>
              <a:t>Recap Session</a:t>
            </a:r>
          </a:p>
        </p:txBody>
      </p:sp>
      <p:pic>
        <p:nvPicPr>
          <p:cNvPr id="6" name="Graphic 5">
            <a:extLst>
              <a:ext uri="{FF2B5EF4-FFF2-40B4-BE49-F238E27FC236}">
                <a16:creationId xmlns:a16="http://schemas.microsoft.com/office/drawing/2014/main" id="{1ECD6537-37E5-4C7F-85A0-3871D66B3356}"/>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6503082" y="1436157"/>
            <a:ext cx="4705623" cy="4692062"/>
          </a:xfrm>
          <a:prstGeom prst="rect">
            <a:avLst/>
          </a:prstGeom>
          <a:ln>
            <a:noFill/>
          </a:ln>
          <a:effectLst>
            <a:softEdge rad="112500"/>
          </a:effectLst>
        </p:spPr>
      </p:pic>
    </p:spTree>
    <p:extLst>
      <p:ext uri="{BB962C8B-B14F-4D97-AF65-F5344CB8AC3E}">
        <p14:creationId xmlns:p14="http://schemas.microsoft.com/office/powerpoint/2010/main" val="25100822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33C67-F48E-431B-92DA-8A389A64B942}"/>
              </a:ext>
            </a:extLst>
          </p:cNvPr>
          <p:cNvSpPr>
            <a:spLocks noGrp="1"/>
          </p:cNvSpPr>
          <p:nvPr>
            <p:ph type="title"/>
          </p:nvPr>
        </p:nvSpPr>
        <p:spPr/>
        <p:txBody>
          <a:bodyPr/>
          <a:lstStyle/>
          <a:p>
            <a:r>
              <a:rPr lang="en-GB" dirty="0"/>
              <a:t>Command and control</a:t>
            </a:r>
          </a:p>
        </p:txBody>
      </p:sp>
      <p:sp>
        <p:nvSpPr>
          <p:cNvPr id="3" name="Content Placeholder 2">
            <a:extLst>
              <a:ext uri="{FF2B5EF4-FFF2-40B4-BE49-F238E27FC236}">
                <a16:creationId xmlns:a16="http://schemas.microsoft.com/office/drawing/2014/main" id="{0B93E84B-99CE-45E6-888E-D85EB77AF3BF}"/>
              </a:ext>
            </a:extLst>
          </p:cNvPr>
          <p:cNvSpPr>
            <a:spLocks noGrp="1"/>
          </p:cNvSpPr>
          <p:nvPr>
            <p:ph idx="1"/>
          </p:nvPr>
        </p:nvSpPr>
        <p:spPr/>
        <p:txBody>
          <a:bodyPr>
            <a:normAutofit fontScale="85000" lnSpcReduction="20000"/>
          </a:bodyPr>
          <a:lstStyle/>
          <a:p>
            <a:r>
              <a:rPr lang="en-GB" dirty="0"/>
              <a:t>This is where the robots come in and assimilate you and all is lost. And that’s not as far-fetched as it sounds</a:t>
            </a:r>
          </a:p>
          <a:p>
            <a:endParaRPr lang="en-GB" dirty="0"/>
          </a:p>
          <a:p>
            <a:r>
              <a:rPr lang="en-GB" dirty="0"/>
              <a:t>Command and control or C2 is where the hacker has worked their way into your network and is establishing outbound communication to their own servers</a:t>
            </a:r>
          </a:p>
          <a:p>
            <a:endParaRPr lang="en-GB" dirty="0"/>
          </a:p>
          <a:p>
            <a:r>
              <a:rPr lang="en-GB" dirty="0"/>
              <a:t>It’s at this stage where an attacker has inserted their management and communication code into your environment</a:t>
            </a:r>
          </a:p>
          <a:p>
            <a:endParaRPr lang="en-GB" dirty="0"/>
          </a:p>
          <a:p>
            <a:r>
              <a:rPr lang="en-GB" dirty="0"/>
              <a:t>From here they can move deeper into your network, exfiltrate more information or even start destroying data and, if they haven’t got anything else going on, maybe commit a Denial of Service</a:t>
            </a:r>
          </a:p>
        </p:txBody>
      </p:sp>
    </p:spTree>
    <p:extLst>
      <p:ext uri="{BB962C8B-B14F-4D97-AF65-F5344CB8AC3E}">
        <p14:creationId xmlns:p14="http://schemas.microsoft.com/office/powerpoint/2010/main" val="28354364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33C67-F48E-431B-92DA-8A389A64B942}"/>
              </a:ext>
            </a:extLst>
          </p:cNvPr>
          <p:cNvSpPr>
            <a:spLocks noGrp="1"/>
          </p:cNvSpPr>
          <p:nvPr>
            <p:ph type="title"/>
          </p:nvPr>
        </p:nvSpPr>
        <p:spPr/>
        <p:txBody>
          <a:bodyPr/>
          <a:lstStyle/>
          <a:p>
            <a:r>
              <a:rPr lang="en-GB" dirty="0"/>
              <a:t>Command and control</a:t>
            </a:r>
          </a:p>
        </p:txBody>
      </p:sp>
      <p:sp>
        <p:nvSpPr>
          <p:cNvPr id="3" name="Content Placeholder 2">
            <a:extLst>
              <a:ext uri="{FF2B5EF4-FFF2-40B4-BE49-F238E27FC236}">
                <a16:creationId xmlns:a16="http://schemas.microsoft.com/office/drawing/2014/main" id="{0B93E84B-99CE-45E6-888E-D85EB77AF3BF}"/>
              </a:ext>
            </a:extLst>
          </p:cNvPr>
          <p:cNvSpPr>
            <a:spLocks noGrp="1"/>
          </p:cNvSpPr>
          <p:nvPr>
            <p:ph idx="1"/>
          </p:nvPr>
        </p:nvSpPr>
        <p:spPr/>
        <p:txBody>
          <a:bodyPr>
            <a:normAutofit fontScale="92500" lnSpcReduction="10000"/>
          </a:bodyPr>
          <a:lstStyle/>
          <a:p>
            <a:r>
              <a:rPr lang="en-GB" dirty="0"/>
              <a:t>Threat hunting has been something of a buzzword in the industry these days</a:t>
            </a:r>
          </a:p>
          <a:p>
            <a:endParaRPr lang="en-GB" dirty="0"/>
          </a:p>
          <a:p>
            <a:r>
              <a:rPr lang="en-GB" dirty="0"/>
              <a:t>Threat hunting is where a trained analyst looks into logs and uses their expertise and knowledge to spot any suspicious activity that machines and correlations alone might fail to pick up on</a:t>
            </a:r>
          </a:p>
          <a:p>
            <a:endParaRPr lang="en-GB" dirty="0"/>
          </a:p>
          <a:p>
            <a:r>
              <a:rPr lang="en-GB" dirty="0"/>
              <a:t>When it comes to command and control activity, threat hunting is key</a:t>
            </a:r>
          </a:p>
          <a:p>
            <a:endParaRPr lang="en-GB" dirty="0"/>
          </a:p>
          <a:p>
            <a:r>
              <a:rPr lang="en-GB" dirty="0"/>
              <a:t>Spotting outbound communications beyond the norm often requires human input and knowledge of your environment</a:t>
            </a:r>
          </a:p>
        </p:txBody>
      </p:sp>
    </p:spTree>
    <p:extLst>
      <p:ext uri="{BB962C8B-B14F-4D97-AF65-F5344CB8AC3E}">
        <p14:creationId xmlns:p14="http://schemas.microsoft.com/office/powerpoint/2010/main" val="26497348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CD4196-A185-4155-A18E-21D47906B75C}"/>
              </a:ext>
            </a:extLst>
          </p:cNvPr>
          <p:cNvSpPr>
            <a:spLocks noGrp="1"/>
          </p:cNvSpPr>
          <p:nvPr>
            <p:ph type="title"/>
          </p:nvPr>
        </p:nvSpPr>
        <p:spPr/>
        <p:txBody>
          <a:bodyPr/>
          <a:lstStyle/>
          <a:p>
            <a:r>
              <a:rPr lang="en-GB" dirty="0"/>
              <a:t>Action</a:t>
            </a:r>
          </a:p>
        </p:txBody>
      </p:sp>
      <p:sp>
        <p:nvSpPr>
          <p:cNvPr id="3" name="Content Placeholder 2">
            <a:extLst>
              <a:ext uri="{FF2B5EF4-FFF2-40B4-BE49-F238E27FC236}">
                <a16:creationId xmlns:a16="http://schemas.microsoft.com/office/drawing/2014/main" id="{AF48A835-F2D1-463A-9C2C-07D8ACE20F57}"/>
              </a:ext>
            </a:extLst>
          </p:cNvPr>
          <p:cNvSpPr>
            <a:spLocks noGrp="1"/>
          </p:cNvSpPr>
          <p:nvPr>
            <p:ph idx="1"/>
          </p:nvPr>
        </p:nvSpPr>
        <p:spPr/>
        <p:txBody>
          <a:bodyPr>
            <a:normAutofit fontScale="70000" lnSpcReduction="20000"/>
          </a:bodyPr>
          <a:lstStyle/>
          <a:p>
            <a:r>
              <a:rPr lang="en-GB" dirty="0"/>
              <a:t>The final stage of the cyber kill chain is action, wherein hackers achieve their objective</a:t>
            </a:r>
          </a:p>
          <a:p>
            <a:endParaRPr lang="en-GB" dirty="0"/>
          </a:p>
          <a:p>
            <a:r>
              <a:rPr lang="en-GB" dirty="0"/>
              <a:t>This could be the planting and execution of malware, data exfiltration, inserting a backdoor, DDoS or whatever else they set out to do. It depends what the motivation of the hack is</a:t>
            </a:r>
          </a:p>
          <a:p>
            <a:endParaRPr lang="en-GB" dirty="0"/>
          </a:p>
          <a:p>
            <a:r>
              <a:rPr lang="en-GB" dirty="0"/>
              <a:t>State-sponsored attacks may include military or informational gain</a:t>
            </a:r>
          </a:p>
          <a:p>
            <a:endParaRPr lang="en-GB" dirty="0"/>
          </a:p>
          <a:p>
            <a:r>
              <a:rPr lang="en-GB" dirty="0"/>
              <a:t>Other attacks may intend to monetise stolen data or leak sensitive data</a:t>
            </a:r>
          </a:p>
          <a:p>
            <a:endParaRPr lang="en-GB" dirty="0"/>
          </a:p>
          <a:p>
            <a:r>
              <a:rPr lang="en-GB" dirty="0"/>
              <a:t>Some may be hacking for the sheer hell of it and simply be looking to deface an application or just see what they can find</a:t>
            </a:r>
          </a:p>
          <a:p>
            <a:endParaRPr lang="en-GB" dirty="0"/>
          </a:p>
          <a:p>
            <a:r>
              <a:rPr lang="en-GB" dirty="0"/>
              <a:t>The cyber landscape is a varied one, populated by all sorts</a:t>
            </a:r>
          </a:p>
        </p:txBody>
      </p:sp>
    </p:spTree>
    <p:extLst>
      <p:ext uri="{BB962C8B-B14F-4D97-AF65-F5344CB8AC3E}">
        <p14:creationId xmlns:p14="http://schemas.microsoft.com/office/powerpoint/2010/main" val="315384450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CD4196-A185-4155-A18E-21D47906B75C}"/>
              </a:ext>
            </a:extLst>
          </p:cNvPr>
          <p:cNvSpPr>
            <a:spLocks noGrp="1"/>
          </p:cNvSpPr>
          <p:nvPr>
            <p:ph type="title"/>
          </p:nvPr>
        </p:nvSpPr>
        <p:spPr/>
        <p:txBody>
          <a:bodyPr/>
          <a:lstStyle/>
          <a:p>
            <a:r>
              <a:rPr lang="en-GB" dirty="0"/>
              <a:t>Action</a:t>
            </a:r>
          </a:p>
        </p:txBody>
      </p:sp>
      <p:sp>
        <p:nvSpPr>
          <p:cNvPr id="3" name="Content Placeholder 2">
            <a:extLst>
              <a:ext uri="{FF2B5EF4-FFF2-40B4-BE49-F238E27FC236}">
                <a16:creationId xmlns:a16="http://schemas.microsoft.com/office/drawing/2014/main" id="{AF48A835-F2D1-463A-9C2C-07D8ACE20F57}"/>
              </a:ext>
            </a:extLst>
          </p:cNvPr>
          <p:cNvSpPr>
            <a:spLocks noGrp="1"/>
          </p:cNvSpPr>
          <p:nvPr>
            <p:ph idx="1"/>
          </p:nvPr>
        </p:nvSpPr>
        <p:spPr/>
        <p:txBody>
          <a:bodyPr>
            <a:normAutofit/>
          </a:bodyPr>
          <a:lstStyle/>
          <a:p>
            <a:r>
              <a:rPr lang="en-GB" dirty="0"/>
              <a:t>Even at this stage, a trained security team can limit the damage and resolve things as swiftly as possible, responding to events in the most appropriate way</a:t>
            </a:r>
          </a:p>
        </p:txBody>
      </p:sp>
    </p:spTree>
    <p:extLst>
      <p:ext uri="{BB962C8B-B14F-4D97-AF65-F5344CB8AC3E}">
        <p14:creationId xmlns:p14="http://schemas.microsoft.com/office/powerpoint/2010/main" val="361064647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3BF51-DBAA-473B-A7D5-1A5809E9C0A7}"/>
              </a:ext>
            </a:extLst>
          </p:cNvPr>
          <p:cNvSpPr>
            <a:spLocks noGrp="1"/>
          </p:cNvSpPr>
          <p:nvPr>
            <p:ph type="title"/>
          </p:nvPr>
        </p:nvSpPr>
        <p:spPr/>
        <p:txBody>
          <a:bodyPr/>
          <a:lstStyle/>
          <a:p>
            <a:r>
              <a:rPr lang="en-GB" b="1" dirty="0"/>
              <a:t>Activity – 30Mins</a:t>
            </a:r>
          </a:p>
        </p:txBody>
      </p:sp>
      <p:sp>
        <p:nvSpPr>
          <p:cNvPr id="3" name="Content Placeholder 2">
            <a:extLst>
              <a:ext uri="{FF2B5EF4-FFF2-40B4-BE49-F238E27FC236}">
                <a16:creationId xmlns:a16="http://schemas.microsoft.com/office/drawing/2014/main" id="{70415948-1479-4E63-B0EB-3A611DC5A740}"/>
              </a:ext>
            </a:extLst>
          </p:cNvPr>
          <p:cNvSpPr>
            <a:spLocks noGrp="1"/>
          </p:cNvSpPr>
          <p:nvPr>
            <p:ph idx="1"/>
          </p:nvPr>
        </p:nvSpPr>
        <p:spPr>
          <a:xfrm>
            <a:off x="838200" y="1825625"/>
            <a:ext cx="5884628" cy="4351338"/>
          </a:xfrm>
        </p:spPr>
        <p:txBody>
          <a:bodyPr>
            <a:normAutofit/>
          </a:bodyPr>
          <a:lstStyle/>
          <a:p>
            <a:pPr marL="0" indent="0">
              <a:buNone/>
            </a:pPr>
            <a:endParaRPr lang="en-GB" dirty="0"/>
          </a:p>
          <a:p>
            <a:pPr marL="0" indent="0">
              <a:buNone/>
            </a:pPr>
            <a:r>
              <a:rPr lang="en-GB" dirty="0"/>
              <a:t>Individually, </a:t>
            </a:r>
            <a:r>
              <a:rPr lang="en-GB" b="1" dirty="0"/>
              <a:t>looking at each step of the Kill Chain,</a:t>
            </a:r>
            <a:r>
              <a:rPr lang="en-GB" dirty="0"/>
              <a:t> consider what defences / controls you could put in place in order to Identify, Protect, Detect, Respond and Recover</a:t>
            </a:r>
          </a:p>
          <a:p>
            <a:pPr marL="0" indent="0">
              <a:buNone/>
            </a:pPr>
            <a:endParaRPr lang="en-GB" dirty="0"/>
          </a:p>
          <a:p>
            <a:pPr marL="0" indent="0">
              <a:buNone/>
            </a:pPr>
            <a:r>
              <a:rPr lang="en-GB" dirty="0"/>
              <a:t>We’ll discuss your findings as a group</a:t>
            </a:r>
          </a:p>
        </p:txBody>
      </p:sp>
      <p:pic>
        <p:nvPicPr>
          <p:cNvPr id="6" name="Graphic 5" descr="Lightbulb and gear with solid fill">
            <a:extLst>
              <a:ext uri="{FF2B5EF4-FFF2-40B4-BE49-F238E27FC236}">
                <a16:creationId xmlns:a16="http://schemas.microsoft.com/office/drawing/2014/main" id="{1ECD6537-37E5-4C7F-85A0-3871D66B335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503082" y="1429377"/>
            <a:ext cx="4705623" cy="4705623"/>
          </a:xfrm>
          <a:prstGeom prst="rect">
            <a:avLst/>
          </a:prstGeom>
        </p:spPr>
      </p:pic>
    </p:spTree>
    <p:extLst>
      <p:ext uri="{BB962C8B-B14F-4D97-AF65-F5344CB8AC3E}">
        <p14:creationId xmlns:p14="http://schemas.microsoft.com/office/powerpoint/2010/main" val="4903583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3BF51-DBAA-473B-A7D5-1A5809E9C0A7}"/>
              </a:ext>
            </a:extLst>
          </p:cNvPr>
          <p:cNvSpPr>
            <a:spLocks noGrp="1"/>
          </p:cNvSpPr>
          <p:nvPr>
            <p:ph type="title"/>
          </p:nvPr>
        </p:nvSpPr>
        <p:spPr/>
        <p:txBody>
          <a:bodyPr/>
          <a:lstStyle/>
          <a:p>
            <a:r>
              <a:rPr lang="en-GB" b="1" dirty="0"/>
              <a:t>Activity – 60Mins</a:t>
            </a:r>
          </a:p>
        </p:txBody>
      </p:sp>
      <p:sp>
        <p:nvSpPr>
          <p:cNvPr id="3" name="Content Placeholder 2">
            <a:extLst>
              <a:ext uri="{FF2B5EF4-FFF2-40B4-BE49-F238E27FC236}">
                <a16:creationId xmlns:a16="http://schemas.microsoft.com/office/drawing/2014/main" id="{70415948-1479-4E63-B0EB-3A611DC5A740}"/>
              </a:ext>
            </a:extLst>
          </p:cNvPr>
          <p:cNvSpPr>
            <a:spLocks noGrp="1"/>
          </p:cNvSpPr>
          <p:nvPr>
            <p:ph idx="1"/>
          </p:nvPr>
        </p:nvSpPr>
        <p:spPr>
          <a:xfrm>
            <a:off x="838200" y="1825625"/>
            <a:ext cx="5884628" cy="4351338"/>
          </a:xfrm>
        </p:spPr>
        <p:txBody>
          <a:bodyPr>
            <a:normAutofit fontScale="85000" lnSpcReduction="20000"/>
          </a:bodyPr>
          <a:lstStyle/>
          <a:p>
            <a:pPr marL="0" indent="0">
              <a:buNone/>
            </a:pPr>
            <a:r>
              <a:rPr lang="en-GB" dirty="0"/>
              <a:t>As a group, research and document a list of good (trustworthy / respected / industry or professionally recognised) sources of security threats, vulnerabilities, breaches and defence advice</a:t>
            </a:r>
          </a:p>
          <a:p>
            <a:pPr marL="0" indent="0">
              <a:buNone/>
            </a:pPr>
            <a:endParaRPr lang="en-GB" dirty="0"/>
          </a:p>
          <a:p>
            <a:pPr marL="0" indent="0">
              <a:buNone/>
            </a:pPr>
            <a:r>
              <a:rPr lang="en-GB" dirty="0"/>
              <a:t>And… for each source, collect a useful piece of information</a:t>
            </a:r>
          </a:p>
          <a:p>
            <a:pPr marL="0" indent="0">
              <a:buNone/>
            </a:pPr>
            <a:endParaRPr lang="en-GB" dirty="0"/>
          </a:p>
          <a:p>
            <a:pPr marL="0" indent="0">
              <a:buNone/>
            </a:pPr>
            <a:r>
              <a:rPr lang="en-GB" dirty="0"/>
              <a:t>Each of you will select a source and present a brief overview, including something interesting you’ve found.  We’ll discuss your findings as a group </a:t>
            </a:r>
          </a:p>
        </p:txBody>
      </p:sp>
      <p:pic>
        <p:nvPicPr>
          <p:cNvPr id="6" name="Graphic 5" descr="Lightbulb and gear with solid fill">
            <a:extLst>
              <a:ext uri="{FF2B5EF4-FFF2-40B4-BE49-F238E27FC236}">
                <a16:creationId xmlns:a16="http://schemas.microsoft.com/office/drawing/2014/main" id="{1ECD6537-37E5-4C7F-85A0-3871D66B335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503082" y="1429377"/>
            <a:ext cx="4705623" cy="4705623"/>
          </a:xfrm>
          <a:prstGeom prst="rect">
            <a:avLst/>
          </a:prstGeom>
        </p:spPr>
      </p:pic>
    </p:spTree>
    <p:extLst>
      <p:ext uri="{BB962C8B-B14F-4D97-AF65-F5344CB8AC3E}">
        <p14:creationId xmlns:p14="http://schemas.microsoft.com/office/powerpoint/2010/main" val="186623305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3BF51-DBAA-473B-A7D5-1A5809E9C0A7}"/>
              </a:ext>
            </a:extLst>
          </p:cNvPr>
          <p:cNvSpPr>
            <a:spLocks noGrp="1"/>
          </p:cNvSpPr>
          <p:nvPr>
            <p:ph type="title"/>
          </p:nvPr>
        </p:nvSpPr>
        <p:spPr/>
        <p:txBody>
          <a:bodyPr/>
          <a:lstStyle/>
          <a:p>
            <a:r>
              <a:rPr lang="en-GB" b="1" dirty="0"/>
              <a:t>Activity – Continued / Ongoing…</a:t>
            </a:r>
          </a:p>
        </p:txBody>
      </p:sp>
      <p:sp>
        <p:nvSpPr>
          <p:cNvPr id="3" name="Content Placeholder 2">
            <a:extLst>
              <a:ext uri="{FF2B5EF4-FFF2-40B4-BE49-F238E27FC236}">
                <a16:creationId xmlns:a16="http://schemas.microsoft.com/office/drawing/2014/main" id="{70415948-1479-4E63-B0EB-3A611DC5A740}"/>
              </a:ext>
            </a:extLst>
          </p:cNvPr>
          <p:cNvSpPr>
            <a:spLocks noGrp="1"/>
          </p:cNvSpPr>
          <p:nvPr>
            <p:ph idx="1"/>
          </p:nvPr>
        </p:nvSpPr>
        <p:spPr>
          <a:xfrm>
            <a:off x="838200" y="1825625"/>
            <a:ext cx="5884628" cy="4351338"/>
          </a:xfrm>
        </p:spPr>
        <p:txBody>
          <a:bodyPr>
            <a:normAutofit/>
          </a:bodyPr>
          <a:lstStyle/>
          <a:p>
            <a:pPr marL="0" indent="0">
              <a:buNone/>
            </a:pPr>
            <a:r>
              <a:rPr lang="en-GB" dirty="0">
                <a:solidFill>
                  <a:srgbClr val="00B050"/>
                </a:solidFill>
              </a:rPr>
              <a:t>As a group, research and document a list of good (trustworthy / respected / industry or professionally recognised) sources of security threats, vulnerabilities, breaches and defence advice</a:t>
            </a:r>
          </a:p>
          <a:p>
            <a:pPr marL="0" indent="0">
              <a:buNone/>
            </a:pPr>
            <a:endParaRPr lang="en-GB" dirty="0"/>
          </a:p>
          <a:p>
            <a:pPr marL="0" indent="0">
              <a:buNone/>
            </a:pPr>
            <a:r>
              <a:rPr lang="en-GB" dirty="0">
                <a:solidFill>
                  <a:schemeClr val="accent2"/>
                </a:solidFill>
              </a:rPr>
              <a:t>During this course we will build on this list to create a library of useful resources… </a:t>
            </a:r>
          </a:p>
        </p:txBody>
      </p:sp>
      <p:pic>
        <p:nvPicPr>
          <p:cNvPr id="6" name="Graphic 5" descr="Lightbulb and gear with solid fill">
            <a:extLst>
              <a:ext uri="{FF2B5EF4-FFF2-40B4-BE49-F238E27FC236}">
                <a16:creationId xmlns:a16="http://schemas.microsoft.com/office/drawing/2014/main" id="{1ECD6537-37E5-4C7F-85A0-3871D66B335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503082" y="1429377"/>
            <a:ext cx="4705623" cy="4705623"/>
          </a:xfrm>
          <a:prstGeom prst="rect">
            <a:avLst/>
          </a:prstGeom>
        </p:spPr>
      </p:pic>
    </p:spTree>
    <p:extLst>
      <p:ext uri="{BB962C8B-B14F-4D97-AF65-F5344CB8AC3E}">
        <p14:creationId xmlns:p14="http://schemas.microsoft.com/office/powerpoint/2010/main" val="161262304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rgbClr val="223346"/>
        </a:solidFill>
        <a:effectLst/>
      </p:bgPr>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CDDA460C-0072-4C06-B816-2B05E4A2A0EA}"/>
              </a:ext>
            </a:extLst>
          </p:cNvPr>
          <p:cNvGrpSpPr/>
          <p:nvPr/>
        </p:nvGrpSpPr>
        <p:grpSpPr>
          <a:xfrm>
            <a:off x="5197342" y="2888634"/>
            <a:ext cx="1862433" cy="3586556"/>
            <a:chOff x="5021580" y="1604970"/>
            <a:chExt cx="2374153" cy="4571992"/>
          </a:xfrm>
        </p:grpSpPr>
        <p:sp>
          <p:nvSpPr>
            <p:cNvPr id="5" name="Freeform: Shape 4">
              <a:extLst>
                <a:ext uri="{FF2B5EF4-FFF2-40B4-BE49-F238E27FC236}">
                  <a16:creationId xmlns:a16="http://schemas.microsoft.com/office/drawing/2014/main" id="{3EE129BC-86F6-440E-84F5-88EE0A93A132}"/>
                </a:ext>
              </a:extLst>
            </p:cNvPr>
            <p:cNvSpPr/>
            <p:nvPr/>
          </p:nvSpPr>
          <p:spPr>
            <a:xfrm>
              <a:off x="5021580" y="2790823"/>
              <a:ext cx="791384" cy="644849"/>
            </a:xfrm>
            <a:custGeom>
              <a:avLst/>
              <a:gdLst>
                <a:gd name="connsiteX0" fmla="*/ 7620 w 791384"/>
                <a:gd name="connsiteY0" fmla="*/ 0 h 644849"/>
                <a:gd name="connsiteX1" fmla="*/ 782169 w 791384"/>
                <a:gd name="connsiteY1" fmla="*/ 320829 h 644849"/>
                <a:gd name="connsiteX2" fmla="*/ 791384 w 791384"/>
                <a:gd name="connsiteY2" fmla="*/ 330968 h 644849"/>
                <a:gd name="connsiteX3" fmla="*/ 791384 w 791384"/>
                <a:gd name="connsiteY3" fmla="*/ 644849 h 644849"/>
                <a:gd name="connsiteX4" fmla="*/ 4575 w 791384"/>
                <a:gd name="connsiteY4" fmla="*/ 188500 h 644849"/>
                <a:gd name="connsiteX5" fmla="*/ 0 w 791384"/>
                <a:gd name="connsiteY5" fmla="*/ 191153 h 644849"/>
                <a:gd name="connsiteX6" fmla="*/ 0 w 791384"/>
                <a:gd name="connsiteY6" fmla="*/ 385 h 644849"/>
                <a:gd name="connsiteX7" fmla="*/ 7620 w 791384"/>
                <a:gd name="connsiteY7" fmla="*/ 0 h 6448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91384" h="644849">
                  <a:moveTo>
                    <a:pt x="7620" y="0"/>
                  </a:moveTo>
                  <a:cubicBezTo>
                    <a:pt x="310101" y="0"/>
                    <a:pt x="583945" y="122604"/>
                    <a:pt x="782169" y="320829"/>
                  </a:cubicBezTo>
                  <a:lnTo>
                    <a:pt x="791384" y="330968"/>
                  </a:lnTo>
                  <a:lnTo>
                    <a:pt x="791384" y="644849"/>
                  </a:lnTo>
                  <a:lnTo>
                    <a:pt x="4575" y="188500"/>
                  </a:lnTo>
                  <a:lnTo>
                    <a:pt x="0" y="191153"/>
                  </a:lnTo>
                  <a:lnTo>
                    <a:pt x="0" y="385"/>
                  </a:lnTo>
                  <a:lnTo>
                    <a:pt x="762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Freeform: Shape 5">
              <a:extLst>
                <a:ext uri="{FF2B5EF4-FFF2-40B4-BE49-F238E27FC236}">
                  <a16:creationId xmlns:a16="http://schemas.microsoft.com/office/drawing/2014/main" id="{45CA4A01-B7D4-4C02-A0A6-31D1D25DBE5E}"/>
                </a:ext>
              </a:extLst>
            </p:cNvPr>
            <p:cNvSpPr/>
            <p:nvPr/>
          </p:nvSpPr>
          <p:spPr>
            <a:xfrm>
              <a:off x="6600506" y="2977519"/>
              <a:ext cx="3843" cy="4457"/>
            </a:xfrm>
            <a:custGeom>
              <a:avLst/>
              <a:gdLst>
                <a:gd name="connsiteX0" fmla="*/ 3843 w 3843"/>
                <a:gd name="connsiteY0" fmla="*/ 0 h 4457"/>
                <a:gd name="connsiteX1" fmla="*/ 3843 w 3843"/>
                <a:gd name="connsiteY1" fmla="*/ 4457 h 4457"/>
                <a:gd name="connsiteX2" fmla="*/ 0 w 3843"/>
                <a:gd name="connsiteY2" fmla="*/ 2229 h 4457"/>
                <a:gd name="connsiteX3" fmla="*/ 3843 w 3843"/>
                <a:gd name="connsiteY3" fmla="*/ 0 h 4457"/>
              </a:gdLst>
              <a:ahLst/>
              <a:cxnLst>
                <a:cxn ang="0">
                  <a:pos x="connsiteX0" y="connsiteY0"/>
                </a:cxn>
                <a:cxn ang="0">
                  <a:pos x="connsiteX1" y="connsiteY1"/>
                </a:cxn>
                <a:cxn ang="0">
                  <a:pos x="connsiteX2" y="connsiteY2"/>
                </a:cxn>
                <a:cxn ang="0">
                  <a:pos x="connsiteX3" y="connsiteY3"/>
                </a:cxn>
              </a:cxnLst>
              <a:rect l="l" t="t" r="r" b="b"/>
              <a:pathLst>
                <a:path w="3843" h="4457">
                  <a:moveTo>
                    <a:pt x="3843" y="0"/>
                  </a:moveTo>
                  <a:lnTo>
                    <a:pt x="3843" y="4457"/>
                  </a:lnTo>
                  <a:lnTo>
                    <a:pt x="0" y="2229"/>
                  </a:lnTo>
                  <a:lnTo>
                    <a:pt x="384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Freeform: Shape 6">
              <a:extLst>
                <a:ext uri="{FF2B5EF4-FFF2-40B4-BE49-F238E27FC236}">
                  <a16:creationId xmlns:a16="http://schemas.microsoft.com/office/drawing/2014/main" id="{F7DAAB66-13A8-4034-BDDF-000911C1B325}"/>
                </a:ext>
              </a:extLst>
            </p:cNvPr>
            <p:cNvSpPr/>
            <p:nvPr/>
          </p:nvSpPr>
          <p:spPr>
            <a:xfrm>
              <a:off x="5977789" y="2979324"/>
              <a:ext cx="622716" cy="361379"/>
            </a:xfrm>
            <a:custGeom>
              <a:avLst/>
              <a:gdLst>
                <a:gd name="connsiteX0" fmla="*/ 621985 w 622716"/>
                <a:gd name="connsiteY0" fmla="*/ 0 h 361379"/>
                <a:gd name="connsiteX1" fmla="*/ 622716 w 622716"/>
                <a:gd name="connsiteY1" fmla="*/ 424 h 361379"/>
                <a:gd name="connsiteX2" fmla="*/ 382 w 622716"/>
                <a:gd name="connsiteY2" fmla="*/ 361379 h 361379"/>
                <a:gd name="connsiteX3" fmla="*/ 0 w 622716"/>
                <a:gd name="connsiteY3" fmla="*/ 360751 h 361379"/>
                <a:gd name="connsiteX4" fmla="*/ 621985 w 622716"/>
                <a:gd name="connsiteY4" fmla="*/ 0 h 3613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2716" h="361379">
                  <a:moveTo>
                    <a:pt x="621985" y="0"/>
                  </a:moveTo>
                  <a:lnTo>
                    <a:pt x="622716" y="424"/>
                  </a:lnTo>
                  <a:lnTo>
                    <a:pt x="382" y="361379"/>
                  </a:lnTo>
                  <a:lnTo>
                    <a:pt x="0" y="360751"/>
                  </a:lnTo>
                  <a:lnTo>
                    <a:pt x="62198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Freeform: Shape 7">
              <a:extLst>
                <a:ext uri="{FF2B5EF4-FFF2-40B4-BE49-F238E27FC236}">
                  <a16:creationId xmlns:a16="http://schemas.microsoft.com/office/drawing/2014/main" id="{16C62978-FAF5-4DD6-A6FF-DA4D04CC401D}"/>
                </a:ext>
              </a:extLst>
            </p:cNvPr>
            <p:cNvSpPr/>
            <p:nvPr/>
          </p:nvSpPr>
          <p:spPr>
            <a:xfrm>
              <a:off x="5812965" y="3121791"/>
              <a:ext cx="164824" cy="313880"/>
            </a:xfrm>
            <a:custGeom>
              <a:avLst/>
              <a:gdLst>
                <a:gd name="connsiteX0" fmla="*/ 0 w 164824"/>
                <a:gd name="connsiteY0" fmla="*/ 0 h 313880"/>
                <a:gd name="connsiteX1" fmla="*/ 61482 w 164824"/>
                <a:gd name="connsiteY1" fmla="*/ 67647 h 313880"/>
                <a:gd name="connsiteX2" fmla="*/ 124540 w 164824"/>
                <a:gd name="connsiteY2" fmla="*/ 151973 h 313880"/>
                <a:gd name="connsiteX3" fmla="*/ 164824 w 164824"/>
                <a:gd name="connsiteY3" fmla="*/ 218283 h 313880"/>
                <a:gd name="connsiteX4" fmla="*/ 0 w 164824"/>
                <a:gd name="connsiteY4" fmla="*/ 313880 h 313880"/>
                <a:gd name="connsiteX5" fmla="*/ 0 w 164824"/>
                <a:gd name="connsiteY5" fmla="*/ 0 h 313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4824" h="313880">
                  <a:moveTo>
                    <a:pt x="0" y="0"/>
                  </a:moveTo>
                  <a:lnTo>
                    <a:pt x="61482" y="67647"/>
                  </a:lnTo>
                  <a:cubicBezTo>
                    <a:pt x="83805" y="94696"/>
                    <a:pt x="104855" y="122835"/>
                    <a:pt x="124540" y="151973"/>
                  </a:cubicBezTo>
                  <a:lnTo>
                    <a:pt x="164824" y="218283"/>
                  </a:lnTo>
                  <a:lnTo>
                    <a:pt x="0" y="313880"/>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Freeform: Shape 8">
              <a:extLst>
                <a:ext uri="{FF2B5EF4-FFF2-40B4-BE49-F238E27FC236}">
                  <a16:creationId xmlns:a16="http://schemas.microsoft.com/office/drawing/2014/main" id="{C10F9C09-3FB9-4C54-848D-CD843C318F9D}"/>
                </a:ext>
              </a:extLst>
            </p:cNvPr>
            <p:cNvSpPr/>
            <p:nvPr/>
          </p:nvSpPr>
          <p:spPr>
            <a:xfrm>
              <a:off x="5812964" y="3340703"/>
              <a:ext cx="311614" cy="1098673"/>
            </a:xfrm>
            <a:custGeom>
              <a:avLst/>
              <a:gdLst>
                <a:gd name="connsiteX0" fmla="*/ 165207 w 311614"/>
                <a:gd name="connsiteY0" fmla="*/ 0 h 1098673"/>
                <a:gd name="connsiteX1" fmla="*/ 179408 w 311614"/>
                <a:gd name="connsiteY1" fmla="*/ 23376 h 1098673"/>
                <a:gd name="connsiteX2" fmla="*/ 311614 w 311614"/>
                <a:gd name="connsiteY2" fmla="*/ 545498 h 1098673"/>
                <a:gd name="connsiteX3" fmla="*/ 179408 w 311614"/>
                <a:gd name="connsiteY3" fmla="*/ 1067620 h 1098673"/>
                <a:gd name="connsiteX4" fmla="*/ 160543 w 311614"/>
                <a:gd name="connsiteY4" fmla="*/ 1098673 h 1098673"/>
                <a:gd name="connsiteX5" fmla="*/ 0 w 311614"/>
                <a:gd name="connsiteY5" fmla="*/ 1005558 h 1098673"/>
                <a:gd name="connsiteX6" fmla="*/ 0 w 311614"/>
                <a:gd name="connsiteY6" fmla="*/ 95819 h 1098673"/>
                <a:gd name="connsiteX7" fmla="*/ 0 w 311614"/>
                <a:gd name="connsiteY7" fmla="*/ 95818 h 1098673"/>
                <a:gd name="connsiteX8" fmla="*/ 1 w 311614"/>
                <a:gd name="connsiteY8" fmla="*/ 95819 h 1098673"/>
                <a:gd name="connsiteX9" fmla="*/ 165207 w 311614"/>
                <a:gd name="connsiteY9" fmla="*/ 0 h 1098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1614" h="1098673">
                  <a:moveTo>
                    <a:pt x="165207" y="0"/>
                  </a:moveTo>
                  <a:lnTo>
                    <a:pt x="179408" y="23376"/>
                  </a:lnTo>
                  <a:cubicBezTo>
                    <a:pt x="263722" y="178583"/>
                    <a:pt x="311614" y="356448"/>
                    <a:pt x="311614" y="545498"/>
                  </a:cubicBezTo>
                  <a:cubicBezTo>
                    <a:pt x="311614" y="734548"/>
                    <a:pt x="263722" y="912413"/>
                    <a:pt x="179408" y="1067620"/>
                  </a:cubicBezTo>
                  <a:lnTo>
                    <a:pt x="160543" y="1098673"/>
                  </a:lnTo>
                  <a:lnTo>
                    <a:pt x="0" y="1005558"/>
                  </a:lnTo>
                  <a:lnTo>
                    <a:pt x="0" y="95819"/>
                  </a:lnTo>
                  <a:lnTo>
                    <a:pt x="0" y="95818"/>
                  </a:lnTo>
                  <a:lnTo>
                    <a:pt x="1" y="95819"/>
                  </a:lnTo>
                  <a:lnTo>
                    <a:pt x="165207"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B3E275BE-D4F7-41A9-B504-CBCA6B3286E5}"/>
                </a:ext>
              </a:extLst>
            </p:cNvPr>
            <p:cNvSpPr/>
            <p:nvPr/>
          </p:nvSpPr>
          <p:spPr>
            <a:xfrm>
              <a:off x="5021581" y="4346260"/>
              <a:ext cx="950599" cy="635318"/>
            </a:xfrm>
            <a:custGeom>
              <a:avLst/>
              <a:gdLst>
                <a:gd name="connsiteX0" fmla="*/ 791384 w 950599"/>
                <a:gd name="connsiteY0" fmla="*/ 0 h 635318"/>
                <a:gd name="connsiteX1" fmla="*/ 791384 w 950599"/>
                <a:gd name="connsiteY1" fmla="*/ 8264 h 635318"/>
                <a:gd name="connsiteX2" fmla="*/ 795959 w 950599"/>
                <a:gd name="connsiteY2" fmla="*/ 5611 h 635318"/>
                <a:gd name="connsiteX3" fmla="*/ 950599 w 950599"/>
                <a:gd name="connsiteY3" fmla="*/ 95302 h 635318"/>
                <a:gd name="connsiteX4" fmla="*/ 915925 w 950599"/>
                <a:gd name="connsiteY4" fmla="*/ 152376 h 635318"/>
                <a:gd name="connsiteX5" fmla="*/ 852867 w 950599"/>
                <a:gd name="connsiteY5" fmla="*/ 236702 h 635318"/>
                <a:gd name="connsiteX6" fmla="*/ 791384 w 950599"/>
                <a:gd name="connsiteY6" fmla="*/ 304350 h 635318"/>
                <a:gd name="connsiteX7" fmla="*/ 782169 w 950599"/>
                <a:gd name="connsiteY7" fmla="*/ 314489 h 635318"/>
                <a:gd name="connsiteX8" fmla="*/ 7620 w 950599"/>
                <a:gd name="connsiteY8" fmla="*/ 635318 h 635318"/>
                <a:gd name="connsiteX9" fmla="*/ 0 w 950599"/>
                <a:gd name="connsiteY9" fmla="*/ 634933 h 635318"/>
                <a:gd name="connsiteX10" fmla="*/ 0 w 950599"/>
                <a:gd name="connsiteY10" fmla="*/ 459003 h 635318"/>
                <a:gd name="connsiteX11" fmla="*/ 0 w 950599"/>
                <a:gd name="connsiteY11" fmla="*/ 459002 h 635318"/>
                <a:gd name="connsiteX12" fmla="*/ 1 w 950599"/>
                <a:gd name="connsiteY12" fmla="*/ 459003 h 635318"/>
                <a:gd name="connsiteX13" fmla="*/ 791384 w 950599"/>
                <a:gd name="connsiteY13" fmla="*/ 0 h 635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50599" h="635318">
                  <a:moveTo>
                    <a:pt x="791384" y="0"/>
                  </a:moveTo>
                  <a:lnTo>
                    <a:pt x="791384" y="8264"/>
                  </a:lnTo>
                  <a:lnTo>
                    <a:pt x="795959" y="5611"/>
                  </a:lnTo>
                  <a:lnTo>
                    <a:pt x="950599" y="95302"/>
                  </a:lnTo>
                  <a:lnTo>
                    <a:pt x="915925" y="152376"/>
                  </a:lnTo>
                  <a:cubicBezTo>
                    <a:pt x="896240" y="181514"/>
                    <a:pt x="875190" y="209653"/>
                    <a:pt x="852867" y="236702"/>
                  </a:cubicBezTo>
                  <a:lnTo>
                    <a:pt x="791384" y="304350"/>
                  </a:lnTo>
                  <a:lnTo>
                    <a:pt x="782169" y="314489"/>
                  </a:lnTo>
                  <a:cubicBezTo>
                    <a:pt x="583945" y="512714"/>
                    <a:pt x="310101" y="635318"/>
                    <a:pt x="7620" y="635318"/>
                  </a:cubicBezTo>
                  <a:lnTo>
                    <a:pt x="0" y="634933"/>
                  </a:lnTo>
                  <a:lnTo>
                    <a:pt x="0" y="459003"/>
                  </a:lnTo>
                  <a:lnTo>
                    <a:pt x="0" y="459002"/>
                  </a:lnTo>
                  <a:lnTo>
                    <a:pt x="1" y="459003"/>
                  </a:lnTo>
                  <a:lnTo>
                    <a:pt x="791384"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BB918341-62AE-4DF9-97B8-0A38506765CC}"/>
                </a:ext>
              </a:extLst>
            </p:cNvPr>
            <p:cNvSpPr/>
            <p:nvPr/>
          </p:nvSpPr>
          <p:spPr>
            <a:xfrm>
              <a:off x="5021580" y="1604970"/>
              <a:ext cx="1582768" cy="1735105"/>
            </a:xfrm>
            <a:custGeom>
              <a:avLst/>
              <a:gdLst>
                <a:gd name="connsiteX0" fmla="*/ 791384 w 1582768"/>
                <a:gd name="connsiteY0" fmla="*/ 0 h 1735105"/>
                <a:gd name="connsiteX1" fmla="*/ 1582767 w 1582768"/>
                <a:gd name="connsiteY1" fmla="*/ 459002 h 1735105"/>
                <a:gd name="connsiteX2" fmla="*/ 1582768 w 1582768"/>
                <a:gd name="connsiteY2" fmla="*/ 459002 h 1735105"/>
                <a:gd name="connsiteX3" fmla="*/ 1582768 w 1582768"/>
                <a:gd name="connsiteY3" fmla="*/ 1371700 h 1735105"/>
                <a:gd name="connsiteX4" fmla="*/ 1582768 w 1582768"/>
                <a:gd name="connsiteY4" fmla="*/ 1371701 h 1735105"/>
                <a:gd name="connsiteX5" fmla="*/ 1582768 w 1582768"/>
                <a:gd name="connsiteY5" fmla="*/ 1372549 h 1735105"/>
                <a:gd name="connsiteX6" fmla="*/ 1578925 w 1582768"/>
                <a:gd name="connsiteY6" fmla="*/ 1374778 h 1735105"/>
                <a:gd name="connsiteX7" fmla="*/ 1578194 w 1582768"/>
                <a:gd name="connsiteY7" fmla="*/ 1374354 h 1735105"/>
                <a:gd name="connsiteX8" fmla="*/ 956209 w 1582768"/>
                <a:gd name="connsiteY8" fmla="*/ 1735105 h 1735105"/>
                <a:gd name="connsiteX9" fmla="*/ 915925 w 1582768"/>
                <a:gd name="connsiteY9" fmla="*/ 1668795 h 1735105"/>
                <a:gd name="connsiteX10" fmla="*/ 852867 w 1582768"/>
                <a:gd name="connsiteY10" fmla="*/ 1584469 h 1735105"/>
                <a:gd name="connsiteX11" fmla="*/ 791385 w 1582768"/>
                <a:gd name="connsiteY11" fmla="*/ 1516822 h 1735105"/>
                <a:gd name="connsiteX12" fmla="*/ 791385 w 1582768"/>
                <a:gd name="connsiteY12" fmla="*/ 918005 h 1735105"/>
                <a:gd name="connsiteX13" fmla="*/ 791384 w 1582768"/>
                <a:gd name="connsiteY13" fmla="*/ 918004 h 1735105"/>
                <a:gd name="connsiteX14" fmla="*/ 791384 w 1582768"/>
                <a:gd name="connsiteY14" fmla="*/ 1516821 h 1735105"/>
                <a:gd name="connsiteX15" fmla="*/ 782169 w 1582768"/>
                <a:gd name="connsiteY15" fmla="*/ 1506682 h 1735105"/>
                <a:gd name="connsiteX16" fmla="*/ 7620 w 1582768"/>
                <a:gd name="connsiteY16" fmla="*/ 1185853 h 1735105"/>
                <a:gd name="connsiteX17" fmla="*/ 0 w 1582768"/>
                <a:gd name="connsiteY17" fmla="*/ 1186238 h 1735105"/>
                <a:gd name="connsiteX18" fmla="*/ 0 w 1582768"/>
                <a:gd name="connsiteY18" fmla="*/ 459002 h 1735105"/>
                <a:gd name="connsiteX19" fmla="*/ 1 w 1582768"/>
                <a:gd name="connsiteY19" fmla="*/ 459002 h 1735105"/>
                <a:gd name="connsiteX20" fmla="*/ 791384 w 1582768"/>
                <a:gd name="connsiteY20" fmla="*/ 0 h 17351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82768" h="1735105">
                  <a:moveTo>
                    <a:pt x="791384" y="0"/>
                  </a:moveTo>
                  <a:lnTo>
                    <a:pt x="1582767" y="459002"/>
                  </a:lnTo>
                  <a:lnTo>
                    <a:pt x="1582768" y="459002"/>
                  </a:lnTo>
                  <a:lnTo>
                    <a:pt x="1582768" y="1371700"/>
                  </a:lnTo>
                  <a:lnTo>
                    <a:pt x="1582768" y="1371701"/>
                  </a:lnTo>
                  <a:lnTo>
                    <a:pt x="1582768" y="1372549"/>
                  </a:lnTo>
                  <a:lnTo>
                    <a:pt x="1578925" y="1374778"/>
                  </a:lnTo>
                  <a:lnTo>
                    <a:pt x="1578194" y="1374354"/>
                  </a:lnTo>
                  <a:lnTo>
                    <a:pt x="956209" y="1735105"/>
                  </a:lnTo>
                  <a:lnTo>
                    <a:pt x="915925" y="1668795"/>
                  </a:lnTo>
                  <a:cubicBezTo>
                    <a:pt x="896240" y="1639657"/>
                    <a:pt x="875190" y="1611518"/>
                    <a:pt x="852867" y="1584469"/>
                  </a:cubicBezTo>
                  <a:lnTo>
                    <a:pt x="791385" y="1516822"/>
                  </a:lnTo>
                  <a:lnTo>
                    <a:pt x="791385" y="918005"/>
                  </a:lnTo>
                  <a:lnTo>
                    <a:pt x="791384" y="918004"/>
                  </a:lnTo>
                  <a:lnTo>
                    <a:pt x="791384" y="1516821"/>
                  </a:lnTo>
                  <a:lnTo>
                    <a:pt x="782169" y="1506682"/>
                  </a:lnTo>
                  <a:cubicBezTo>
                    <a:pt x="583945" y="1308457"/>
                    <a:pt x="310101" y="1185853"/>
                    <a:pt x="7620" y="1185853"/>
                  </a:cubicBezTo>
                  <a:lnTo>
                    <a:pt x="0" y="1186238"/>
                  </a:lnTo>
                  <a:lnTo>
                    <a:pt x="0" y="459002"/>
                  </a:lnTo>
                  <a:lnTo>
                    <a:pt x="1" y="459002"/>
                  </a:lnTo>
                  <a:lnTo>
                    <a:pt x="791384"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A85ABCA8-D310-4A20-86D5-E28F124AED36}"/>
                </a:ext>
              </a:extLst>
            </p:cNvPr>
            <p:cNvSpPr/>
            <p:nvPr/>
          </p:nvSpPr>
          <p:spPr>
            <a:xfrm>
              <a:off x="5973508" y="2977518"/>
              <a:ext cx="1422225" cy="1830702"/>
            </a:xfrm>
            <a:custGeom>
              <a:avLst/>
              <a:gdLst>
                <a:gd name="connsiteX0" fmla="*/ 630841 w 1422225"/>
                <a:gd name="connsiteY0" fmla="*/ 0 h 1830702"/>
                <a:gd name="connsiteX1" fmla="*/ 1422224 w 1422225"/>
                <a:gd name="connsiteY1" fmla="*/ 459003 h 1830702"/>
                <a:gd name="connsiteX2" fmla="*/ 1422225 w 1422225"/>
                <a:gd name="connsiteY2" fmla="*/ 459002 h 1830702"/>
                <a:gd name="connsiteX3" fmla="*/ 1422225 w 1422225"/>
                <a:gd name="connsiteY3" fmla="*/ 459003 h 1830702"/>
                <a:gd name="connsiteX4" fmla="*/ 1422225 w 1422225"/>
                <a:gd name="connsiteY4" fmla="*/ 1371700 h 1830702"/>
                <a:gd name="connsiteX5" fmla="*/ 1422225 w 1422225"/>
                <a:gd name="connsiteY5" fmla="*/ 1371701 h 1830702"/>
                <a:gd name="connsiteX6" fmla="*/ 1422225 w 1422225"/>
                <a:gd name="connsiteY6" fmla="*/ 1377006 h 1830702"/>
                <a:gd name="connsiteX7" fmla="*/ 1417651 w 1422225"/>
                <a:gd name="connsiteY7" fmla="*/ 1374354 h 1830702"/>
                <a:gd name="connsiteX8" fmla="*/ 630842 w 1422225"/>
                <a:gd name="connsiteY8" fmla="*/ 1830702 h 1830702"/>
                <a:gd name="connsiteX9" fmla="*/ 630842 w 1422225"/>
                <a:gd name="connsiteY9" fmla="*/ 918005 h 1830702"/>
                <a:gd name="connsiteX10" fmla="*/ 630841 w 1422225"/>
                <a:gd name="connsiteY10" fmla="*/ 918004 h 1830702"/>
                <a:gd name="connsiteX11" fmla="*/ 630841 w 1422225"/>
                <a:gd name="connsiteY11" fmla="*/ 1827744 h 1830702"/>
                <a:gd name="connsiteX12" fmla="*/ 630840 w 1422225"/>
                <a:gd name="connsiteY12" fmla="*/ 1827745 h 1830702"/>
                <a:gd name="connsiteX13" fmla="*/ 0 w 1422225"/>
                <a:gd name="connsiteY13" fmla="*/ 1461857 h 1830702"/>
                <a:gd name="connsiteX14" fmla="*/ 18865 w 1422225"/>
                <a:gd name="connsiteY14" fmla="*/ 1430804 h 1830702"/>
                <a:gd name="connsiteX15" fmla="*/ 151071 w 1422225"/>
                <a:gd name="connsiteY15" fmla="*/ 908682 h 1830702"/>
                <a:gd name="connsiteX16" fmla="*/ 18865 w 1422225"/>
                <a:gd name="connsiteY16" fmla="*/ 386560 h 1830702"/>
                <a:gd name="connsiteX17" fmla="*/ 4664 w 1422225"/>
                <a:gd name="connsiteY17" fmla="*/ 363184 h 1830702"/>
                <a:gd name="connsiteX18" fmla="*/ 626998 w 1422225"/>
                <a:gd name="connsiteY18" fmla="*/ 2229 h 1830702"/>
                <a:gd name="connsiteX19" fmla="*/ 630841 w 1422225"/>
                <a:gd name="connsiteY19" fmla="*/ 4457 h 1830702"/>
                <a:gd name="connsiteX20" fmla="*/ 630841 w 1422225"/>
                <a:gd name="connsiteY20" fmla="*/ 0 h 1830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22225" h="1830702">
                  <a:moveTo>
                    <a:pt x="630841" y="0"/>
                  </a:moveTo>
                  <a:lnTo>
                    <a:pt x="1422224" y="459003"/>
                  </a:lnTo>
                  <a:lnTo>
                    <a:pt x="1422225" y="459002"/>
                  </a:lnTo>
                  <a:lnTo>
                    <a:pt x="1422225" y="459003"/>
                  </a:lnTo>
                  <a:lnTo>
                    <a:pt x="1422225" y="1371700"/>
                  </a:lnTo>
                  <a:lnTo>
                    <a:pt x="1422225" y="1371701"/>
                  </a:lnTo>
                  <a:lnTo>
                    <a:pt x="1422225" y="1377006"/>
                  </a:lnTo>
                  <a:lnTo>
                    <a:pt x="1417651" y="1374354"/>
                  </a:lnTo>
                  <a:lnTo>
                    <a:pt x="630842" y="1830702"/>
                  </a:lnTo>
                  <a:lnTo>
                    <a:pt x="630842" y="918005"/>
                  </a:lnTo>
                  <a:lnTo>
                    <a:pt x="630841" y="918004"/>
                  </a:lnTo>
                  <a:lnTo>
                    <a:pt x="630841" y="1827744"/>
                  </a:lnTo>
                  <a:lnTo>
                    <a:pt x="630840" y="1827745"/>
                  </a:lnTo>
                  <a:lnTo>
                    <a:pt x="0" y="1461857"/>
                  </a:lnTo>
                  <a:lnTo>
                    <a:pt x="18865" y="1430804"/>
                  </a:lnTo>
                  <a:cubicBezTo>
                    <a:pt x="103179" y="1275597"/>
                    <a:pt x="151071" y="1097732"/>
                    <a:pt x="151071" y="908682"/>
                  </a:cubicBezTo>
                  <a:cubicBezTo>
                    <a:pt x="151071" y="719632"/>
                    <a:pt x="103179" y="541767"/>
                    <a:pt x="18865" y="386560"/>
                  </a:cubicBezTo>
                  <a:lnTo>
                    <a:pt x="4664" y="363184"/>
                  </a:lnTo>
                  <a:lnTo>
                    <a:pt x="626998" y="2229"/>
                  </a:lnTo>
                  <a:lnTo>
                    <a:pt x="630841" y="4457"/>
                  </a:lnTo>
                  <a:lnTo>
                    <a:pt x="630841"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Freeform: Shape 12">
              <a:extLst>
                <a:ext uri="{FF2B5EF4-FFF2-40B4-BE49-F238E27FC236}">
                  <a16:creationId xmlns:a16="http://schemas.microsoft.com/office/drawing/2014/main" id="{C07112E0-955F-4D31-803A-A76358EBC614}"/>
                </a:ext>
              </a:extLst>
            </p:cNvPr>
            <p:cNvSpPr/>
            <p:nvPr/>
          </p:nvSpPr>
          <p:spPr>
            <a:xfrm>
              <a:off x="5812965" y="4346260"/>
              <a:ext cx="160543" cy="95302"/>
            </a:xfrm>
            <a:custGeom>
              <a:avLst/>
              <a:gdLst>
                <a:gd name="connsiteX0" fmla="*/ 0 w 160543"/>
                <a:gd name="connsiteY0" fmla="*/ 0 h 95302"/>
                <a:gd name="connsiteX1" fmla="*/ 160543 w 160543"/>
                <a:gd name="connsiteY1" fmla="*/ 93115 h 95302"/>
                <a:gd name="connsiteX2" fmla="*/ 159215 w 160543"/>
                <a:gd name="connsiteY2" fmla="*/ 95302 h 95302"/>
                <a:gd name="connsiteX3" fmla="*/ 4575 w 160543"/>
                <a:gd name="connsiteY3" fmla="*/ 5611 h 95302"/>
                <a:gd name="connsiteX4" fmla="*/ 0 w 160543"/>
                <a:gd name="connsiteY4" fmla="*/ 8264 h 95302"/>
                <a:gd name="connsiteX5" fmla="*/ 0 w 160543"/>
                <a:gd name="connsiteY5" fmla="*/ 0 h 95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0543" h="95302">
                  <a:moveTo>
                    <a:pt x="0" y="0"/>
                  </a:moveTo>
                  <a:lnTo>
                    <a:pt x="160543" y="93115"/>
                  </a:lnTo>
                  <a:lnTo>
                    <a:pt x="159215" y="95302"/>
                  </a:lnTo>
                  <a:lnTo>
                    <a:pt x="4575" y="5611"/>
                  </a:lnTo>
                  <a:lnTo>
                    <a:pt x="0" y="8264"/>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id="{CAC36928-96A1-49EA-B9D1-733D22362489}"/>
                </a:ext>
              </a:extLst>
            </p:cNvPr>
            <p:cNvSpPr/>
            <p:nvPr/>
          </p:nvSpPr>
          <p:spPr>
            <a:xfrm>
              <a:off x="5021580" y="4441562"/>
              <a:ext cx="1582768" cy="1735400"/>
            </a:xfrm>
            <a:custGeom>
              <a:avLst/>
              <a:gdLst>
                <a:gd name="connsiteX0" fmla="*/ 950599 w 1582768"/>
                <a:gd name="connsiteY0" fmla="*/ 0 h 1735400"/>
                <a:gd name="connsiteX1" fmla="*/ 1582768 w 1582768"/>
                <a:gd name="connsiteY1" fmla="*/ 366658 h 1735400"/>
                <a:gd name="connsiteX2" fmla="*/ 1582768 w 1582768"/>
                <a:gd name="connsiteY2" fmla="*/ 1276398 h 1735400"/>
                <a:gd name="connsiteX3" fmla="*/ 1582768 w 1582768"/>
                <a:gd name="connsiteY3" fmla="*/ 1276399 h 1735400"/>
                <a:gd name="connsiteX4" fmla="*/ 1582768 w 1582768"/>
                <a:gd name="connsiteY4" fmla="*/ 1281704 h 1735400"/>
                <a:gd name="connsiteX5" fmla="*/ 1578194 w 1582768"/>
                <a:gd name="connsiteY5" fmla="*/ 1279052 h 1735400"/>
                <a:gd name="connsiteX6" fmla="*/ 791385 w 1582768"/>
                <a:gd name="connsiteY6" fmla="*/ 1735400 h 1735400"/>
                <a:gd name="connsiteX7" fmla="*/ 791385 w 1582768"/>
                <a:gd name="connsiteY7" fmla="*/ 822703 h 1735400"/>
                <a:gd name="connsiteX8" fmla="*/ 791384 w 1582768"/>
                <a:gd name="connsiteY8" fmla="*/ 822702 h 1735400"/>
                <a:gd name="connsiteX9" fmla="*/ 791384 w 1582768"/>
                <a:gd name="connsiteY9" fmla="*/ 1735400 h 1735400"/>
                <a:gd name="connsiteX10" fmla="*/ 4575 w 1582768"/>
                <a:gd name="connsiteY10" fmla="*/ 1279051 h 1735400"/>
                <a:gd name="connsiteX11" fmla="*/ 0 w 1582768"/>
                <a:gd name="connsiteY11" fmla="*/ 1281704 h 1735400"/>
                <a:gd name="connsiteX12" fmla="*/ 0 w 1582768"/>
                <a:gd name="connsiteY12" fmla="*/ 539631 h 1735400"/>
                <a:gd name="connsiteX13" fmla="*/ 7620 w 1582768"/>
                <a:gd name="connsiteY13" fmla="*/ 540016 h 1735400"/>
                <a:gd name="connsiteX14" fmla="*/ 782169 w 1582768"/>
                <a:gd name="connsiteY14" fmla="*/ 219187 h 1735400"/>
                <a:gd name="connsiteX15" fmla="*/ 791384 w 1582768"/>
                <a:gd name="connsiteY15" fmla="*/ 209048 h 1735400"/>
                <a:gd name="connsiteX16" fmla="*/ 852867 w 1582768"/>
                <a:gd name="connsiteY16" fmla="*/ 141400 h 1735400"/>
                <a:gd name="connsiteX17" fmla="*/ 915925 w 1582768"/>
                <a:gd name="connsiteY17" fmla="*/ 57074 h 1735400"/>
                <a:gd name="connsiteX18" fmla="*/ 950599 w 1582768"/>
                <a:gd name="connsiteY18" fmla="*/ 0 h 1735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582768" h="1735400">
                  <a:moveTo>
                    <a:pt x="950599" y="0"/>
                  </a:moveTo>
                  <a:lnTo>
                    <a:pt x="1582768" y="366658"/>
                  </a:lnTo>
                  <a:lnTo>
                    <a:pt x="1582768" y="1276398"/>
                  </a:lnTo>
                  <a:lnTo>
                    <a:pt x="1582768" y="1276399"/>
                  </a:lnTo>
                  <a:lnTo>
                    <a:pt x="1582768" y="1281704"/>
                  </a:lnTo>
                  <a:lnTo>
                    <a:pt x="1578194" y="1279052"/>
                  </a:lnTo>
                  <a:lnTo>
                    <a:pt x="791385" y="1735400"/>
                  </a:lnTo>
                  <a:lnTo>
                    <a:pt x="791385" y="822703"/>
                  </a:lnTo>
                  <a:lnTo>
                    <a:pt x="791384" y="822702"/>
                  </a:lnTo>
                  <a:lnTo>
                    <a:pt x="791384" y="1735400"/>
                  </a:lnTo>
                  <a:lnTo>
                    <a:pt x="4575" y="1279051"/>
                  </a:lnTo>
                  <a:lnTo>
                    <a:pt x="0" y="1281704"/>
                  </a:lnTo>
                  <a:lnTo>
                    <a:pt x="0" y="539631"/>
                  </a:lnTo>
                  <a:lnTo>
                    <a:pt x="7620" y="540016"/>
                  </a:lnTo>
                  <a:cubicBezTo>
                    <a:pt x="310101" y="540016"/>
                    <a:pt x="583945" y="417412"/>
                    <a:pt x="782169" y="219187"/>
                  </a:cubicBezTo>
                  <a:lnTo>
                    <a:pt x="791384" y="209048"/>
                  </a:lnTo>
                  <a:lnTo>
                    <a:pt x="852867" y="141400"/>
                  </a:lnTo>
                  <a:cubicBezTo>
                    <a:pt x="875190" y="114351"/>
                    <a:pt x="896240" y="86212"/>
                    <a:pt x="915925" y="57074"/>
                  </a:cubicBezTo>
                  <a:lnTo>
                    <a:pt x="950599"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15" name="Freeform: Shape 14">
            <a:extLst>
              <a:ext uri="{FF2B5EF4-FFF2-40B4-BE49-F238E27FC236}">
                <a16:creationId xmlns:a16="http://schemas.microsoft.com/office/drawing/2014/main" id="{BA1C8B5A-F88B-4A20-AD3C-18F5C73BF8B7}"/>
              </a:ext>
            </a:extLst>
          </p:cNvPr>
          <p:cNvSpPr/>
          <p:nvPr/>
        </p:nvSpPr>
        <p:spPr>
          <a:xfrm>
            <a:off x="5947452" y="3966764"/>
            <a:ext cx="488497" cy="283489"/>
          </a:xfrm>
          <a:custGeom>
            <a:avLst/>
            <a:gdLst>
              <a:gd name="connsiteX0" fmla="*/ 621985 w 622716"/>
              <a:gd name="connsiteY0" fmla="*/ 0 h 361379"/>
              <a:gd name="connsiteX1" fmla="*/ 622716 w 622716"/>
              <a:gd name="connsiteY1" fmla="*/ 424 h 361379"/>
              <a:gd name="connsiteX2" fmla="*/ 382 w 622716"/>
              <a:gd name="connsiteY2" fmla="*/ 361379 h 361379"/>
              <a:gd name="connsiteX3" fmla="*/ 0 w 622716"/>
              <a:gd name="connsiteY3" fmla="*/ 360751 h 361379"/>
              <a:gd name="connsiteX4" fmla="*/ 621985 w 622716"/>
              <a:gd name="connsiteY4" fmla="*/ 0 h 3613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2716" h="361379">
                <a:moveTo>
                  <a:pt x="621985" y="0"/>
                </a:moveTo>
                <a:lnTo>
                  <a:pt x="622716" y="424"/>
                </a:lnTo>
                <a:lnTo>
                  <a:pt x="382" y="361379"/>
                </a:lnTo>
                <a:lnTo>
                  <a:pt x="0" y="360751"/>
                </a:lnTo>
                <a:lnTo>
                  <a:pt x="62198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49EF05FD-CD1E-40DE-8FAA-D8948699C889}"/>
              </a:ext>
            </a:extLst>
          </p:cNvPr>
          <p:cNvSpPr/>
          <p:nvPr/>
        </p:nvSpPr>
        <p:spPr>
          <a:xfrm>
            <a:off x="5818153" y="4250252"/>
            <a:ext cx="244450" cy="861868"/>
          </a:xfrm>
          <a:custGeom>
            <a:avLst/>
            <a:gdLst>
              <a:gd name="connsiteX0" fmla="*/ 165207 w 311614"/>
              <a:gd name="connsiteY0" fmla="*/ 0 h 1098673"/>
              <a:gd name="connsiteX1" fmla="*/ 179408 w 311614"/>
              <a:gd name="connsiteY1" fmla="*/ 23376 h 1098673"/>
              <a:gd name="connsiteX2" fmla="*/ 311614 w 311614"/>
              <a:gd name="connsiteY2" fmla="*/ 545498 h 1098673"/>
              <a:gd name="connsiteX3" fmla="*/ 179408 w 311614"/>
              <a:gd name="connsiteY3" fmla="*/ 1067620 h 1098673"/>
              <a:gd name="connsiteX4" fmla="*/ 160543 w 311614"/>
              <a:gd name="connsiteY4" fmla="*/ 1098673 h 1098673"/>
              <a:gd name="connsiteX5" fmla="*/ 0 w 311614"/>
              <a:gd name="connsiteY5" fmla="*/ 1005558 h 1098673"/>
              <a:gd name="connsiteX6" fmla="*/ 0 w 311614"/>
              <a:gd name="connsiteY6" fmla="*/ 95819 h 1098673"/>
              <a:gd name="connsiteX7" fmla="*/ 0 w 311614"/>
              <a:gd name="connsiteY7" fmla="*/ 95818 h 1098673"/>
              <a:gd name="connsiteX8" fmla="*/ 1 w 311614"/>
              <a:gd name="connsiteY8" fmla="*/ 95819 h 1098673"/>
              <a:gd name="connsiteX9" fmla="*/ 165207 w 311614"/>
              <a:gd name="connsiteY9" fmla="*/ 0 h 1098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1614" h="1098673">
                <a:moveTo>
                  <a:pt x="165207" y="0"/>
                </a:moveTo>
                <a:lnTo>
                  <a:pt x="179408" y="23376"/>
                </a:lnTo>
                <a:cubicBezTo>
                  <a:pt x="263722" y="178583"/>
                  <a:pt x="311614" y="356448"/>
                  <a:pt x="311614" y="545498"/>
                </a:cubicBezTo>
                <a:cubicBezTo>
                  <a:pt x="311614" y="734548"/>
                  <a:pt x="263722" y="912413"/>
                  <a:pt x="179408" y="1067620"/>
                </a:cubicBezTo>
                <a:lnTo>
                  <a:pt x="160543" y="1098673"/>
                </a:lnTo>
                <a:lnTo>
                  <a:pt x="0" y="1005558"/>
                </a:lnTo>
                <a:lnTo>
                  <a:pt x="0" y="95819"/>
                </a:lnTo>
                <a:lnTo>
                  <a:pt x="0" y="95818"/>
                </a:lnTo>
                <a:lnTo>
                  <a:pt x="1" y="95819"/>
                </a:lnTo>
                <a:lnTo>
                  <a:pt x="165207" y="0"/>
                </a:lnTo>
                <a:close/>
              </a:path>
            </a:pathLst>
          </a:custGeom>
          <a:solidFill>
            <a:srgbClr val="3399FF"/>
          </a:solidFill>
          <a:ln>
            <a:noFill/>
          </a:ln>
          <a:effectLst>
            <a:innerShdw blurRad="63500" dist="50800" dir="216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Freeform: Shape 16">
            <a:extLst>
              <a:ext uri="{FF2B5EF4-FFF2-40B4-BE49-F238E27FC236}">
                <a16:creationId xmlns:a16="http://schemas.microsoft.com/office/drawing/2014/main" id="{12CCBDFB-1CF6-4236-83FE-00D0B054EECC}"/>
              </a:ext>
            </a:extLst>
          </p:cNvPr>
          <p:cNvSpPr/>
          <p:nvPr/>
        </p:nvSpPr>
        <p:spPr>
          <a:xfrm>
            <a:off x="5197343" y="5039073"/>
            <a:ext cx="745709" cy="498384"/>
          </a:xfrm>
          <a:custGeom>
            <a:avLst/>
            <a:gdLst>
              <a:gd name="connsiteX0" fmla="*/ 791384 w 950599"/>
              <a:gd name="connsiteY0" fmla="*/ 0 h 635318"/>
              <a:gd name="connsiteX1" fmla="*/ 791384 w 950599"/>
              <a:gd name="connsiteY1" fmla="*/ 8264 h 635318"/>
              <a:gd name="connsiteX2" fmla="*/ 795959 w 950599"/>
              <a:gd name="connsiteY2" fmla="*/ 5611 h 635318"/>
              <a:gd name="connsiteX3" fmla="*/ 950599 w 950599"/>
              <a:gd name="connsiteY3" fmla="*/ 95302 h 635318"/>
              <a:gd name="connsiteX4" fmla="*/ 915925 w 950599"/>
              <a:gd name="connsiteY4" fmla="*/ 152376 h 635318"/>
              <a:gd name="connsiteX5" fmla="*/ 852867 w 950599"/>
              <a:gd name="connsiteY5" fmla="*/ 236702 h 635318"/>
              <a:gd name="connsiteX6" fmla="*/ 791384 w 950599"/>
              <a:gd name="connsiteY6" fmla="*/ 304350 h 635318"/>
              <a:gd name="connsiteX7" fmla="*/ 782169 w 950599"/>
              <a:gd name="connsiteY7" fmla="*/ 314489 h 635318"/>
              <a:gd name="connsiteX8" fmla="*/ 7620 w 950599"/>
              <a:gd name="connsiteY8" fmla="*/ 635318 h 635318"/>
              <a:gd name="connsiteX9" fmla="*/ 0 w 950599"/>
              <a:gd name="connsiteY9" fmla="*/ 634933 h 635318"/>
              <a:gd name="connsiteX10" fmla="*/ 0 w 950599"/>
              <a:gd name="connsiteY10" fmla="*/ 459003 h 635318"/>
              <a:gd name="connsiteX11" fmla="*/ 0 w 950599"/>
              <a:gd name="connsiteY11" fmla="*/ 459002 h 635318"/>
              <a:gd name="connsiteX12" fmla="*/ 1 w 950599"/>
              <a:gd name="connsiteY12" fmla="*/ 459003 h 635318"/>
              <a:gd name="connsiteX13" fmla="*/ 791384 w 950599"/>
              <a:gd name="connsiteY13" fmla="*/ 0 h 635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50599" h="635318">
                <a:moveTo>
                  <a:pt x="791384" y="0"/>
                </a:moveTo>
                <a:lnTo>
                  <a:pt x="791384" y="8264"/>
                </a:lnTo>
                <a:lnTo>
                  <a:pt x="795959" y="5611"/>
                </a:lnTo>
                <a:lnTo>
                  <a:pt x="950599" y="95302"/>
                </a:lnTo>
                <a:lnTo>
                  <a:pt x="915925" y="152376"/>
                </a:lnTo>
                <a:cubicBezTo>
                  <a:pt x="896240" y="181514"/>
                  <a:pt x="875190" y="209653"/>
                  <a:pt x="852867" y="236702"/>
                </a:cubicBezTo>
                <a:lnTo>
                  <a:pt x="791384" y="304350"/>
                </a:lnTo>
                <a:lnTo>
                  <a:pt x="782169" y="314489"/>
                </a:lnTo>
                <a:cubicBezTo>
                  <a:pt x="583945" y="512714"/>
                  <a:pt x="310101" y="635318"/>
                  <a:pt x="7620" y="635318"/>
                </a:cubicBezTo>
                <a:lnTo>
                  <a:pt x="0" y="634933"/>
                </a:lnTo>
                <a:lnTo>
                  <a:pt x="0" y="459003"/>
                </a:lnTo>
                <a:lnTo>
                  <a:pt x="0" y="459002"/>
                </a:lnTo>
                <a:lnTo>
                  <a:pt x="1" y="459003"/>
                </a:lnTo>
                <a:lnTo>
                  <a:pt x="791384" y="0"/>
                </a:lnTo>
                <a:close/>
              </a:path>
            </a:pathLst>
          </a:custGeom>
          <a:solidFill>
            <a:srgbClr val="00FFCC"/>
          </a:solidFill>
          <a:ln>
            <a:noFill/>
          </a:ln>
          <a:effectLst>
            <a:innerShdw blurRad="63500" dist="50800" dir="24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Freeform: Shape 17">
            <a:extLst>
              <a:ext uri="{FF2B5EF4-FFF2-40B4-BE49-F238E27FC236}">
                <a16:creationId xmlns:a16="http://schemas.microsoft.com/office/drawing/2014/main" id="{5AB447F6-08BD-4F09-9455-FD70871F0072}"/>
              </a:ext>
            </a:extLst>
          </p:cNvPr>
          <p:cNvSpPr/>
          <p:nvPr/>
        </p:nvSpPr>
        <p:spPr>
          <a:xfrm>
            <a:off x="5197342" y="2888635"/>
            <a:ext cx="1241622" cy="1361125"/>
          </a:xfrm>
          <a:custGeom>
            <a:avLst/>
            <a:gdLst>
              <a:gd name="connsiteX0" fmla="*/ 791384 w 1582768"/>
              <a:gd name="connsiteY0" fmla="*/ 0 h 1735105"/>
              <a:gd name="connsiteX1" fmla="*/ 1582767 w 1582768"/>
              <a:gd name="connsiteY1" fmla="*/ 459002 h 1735105"/>
              <a:gd name="connsiteX2" fmla="*/ 1582768 w 1582768"/>
              <a:gd name="connsiteY2" fmla="*/ 459002 h 1735105"/>
              <a:gd name="connsiteX3" fmla="*/ 1582768 w 1582768"/>
              <a:gd name="connsiteY3" fmla="*/ 1371700 h 1735105"/>
              <a:gd name="connsiteX4" fmla="*/ 1582768 w 1582768"/>
              <a:gd name="connsiteY4" fmla="*/ 1371701 h 1735105"/>
              <a:gd name="connsiteX5" fmla="*/ 1582768 w 1582768"/>
              <a:gd name="connsiteY5" fmla="*/ 1372549 h 1735105"/>
              <a:gd name="connsiteX6" fmla="*/ 1578925 w 1582768"/>
              <a:gd name="connsiteY6" fmla="*/ 1374778 h 1735105"/>
              <a:gd name="connsiteX7" fmla="*/ 1578194 w 1582768"/>
              <a:gd name="connsiteY7" fmla="*/ 1374354 h 1735105"/>
              <a:gd name="connsiteX8" fmla="*/ 956209 w 1582768"/>
              <a:gd name="connsiteY8" fmla="*/ 1735105 h 1735105"/>
              <a:gd name="connsiteX9" fmla="*/ 915925 w 1582768"/>
              <a:gd name="connsiteY9" fmla="*/ 1668795 h 1735105"/>
              <a:gd name="connsiteX10" fmla="*/ 852867 w 1582768"/>
              <a:gd name="connsiteY10" fmla="*/ 1584469 h 1735105"/>
              <a:gd name="connsiteX11" fmla="*/ 791385 w 1582768"/>
              <a:gd name="connsiteY11" fmla="*/ 1516822 h 1735105"/>
              <a:gd name="connsiteX12" fmla="*/ 791385 w 1582768"/>
              <a:gd name="connsiteY12" fmla="*/ 918005 h 1735105"/>
              <a:gd name="connsiteX13" fmla="*/ 791384 w 1582768"/>
              <a:gd name="connsiteY13" fmla="*/ 918004 h 1735105"/>
              <a:gd name="connsiteX14" fmla="*/ 791384 w 1582768"/>
              <a:gd name="connsiteY14" fmla="*/ 1516821 h 1735105"/>
              <a:gd name="connsiteX15" fmla="*/ 782169 w 1582768"/>
              <a:gd name="connsiteY15" fmla="*/ 1506682 h 1735105"/>
              <a:gd name="connsiteX16" fmla="*/ 7620 w 1582768"/>
              <a:gd name="connsiteY16" fmla="*/ 1185853 h 1735105"/>
              <a:gd name="connsiteX17" fmla="*/ 0 w 1582768"/>
              <a:gd name="connsiteY17" fmla="*/ 1186238 h 1735105"/>
              <a:gd name="connsiteX18" fmla="*/ 0 w 1582768"/>
              <a:gd name="connsiteY18" fmla="*/ 459002 h 1735105"/>
              <a:gd name="connsiteX19" fmla="*/ 1 w 1582768"/>
              <a:gd name="connsiteY19" fmla="*/ 459002 h 1735105"/>
              <a:gd name="connsiteX20" fmla="*/ 791384 w 1582768"/>
              <a:gd name="connsiteY20" fmla="*/ 0 h 17351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82768" h="1735105">
                <a:moveTo>
                  <a:pt x="791384" y="0"/>
                </a:moveTo>
                <a:lnTo>
                  <a:pt x="1582767" y="459002"/>
                </a:lnTo>
                <a:lnTo>
                  <a:pt x="1582768" y="459002"/>
                </a:lnTo>
                <a:lnTo>
                  <a:pt x="1582768" y="1371700"/>
                </a:lnTo>
                <a:lnTo>
                  <a:pt x="1582768" y="1371701"/>
                </a:lnTo>
                <a:lnTo>
                  <a:pt x="1582768" y="1372549"/>
                </a:lnTo>
                <a:lnTo>
                  <a:pt x="1578925" y="1374778"/>
                </a:lnTo>
                <a:lnTo>
                  <a:pt x="1578194" y="1374354"/>
                </a:lnTo>
                <a:lnTo>
                  <a:pt x="956209" y="1735105"/>
                </a:lnTo>
                <a:lnTo>
                  <a:pt x="915925" y="1668795"/>
                </a:lnTo>
                <a:cubicBezTo>
                  <a:pt x="896240" y="1639657"/>
                  <a:pt x="875190" y="1611518"/>
                  <a:pt x="852867" y="1584469"/>
                </a:cubicBezTo>
                <a:lnTo>
                  <a:pt x="791385" y="1516822"/>
                </a:lnTo>
                <a:lnTo>
                  <a:pt x="791385" y="918005"/>
                </a:lnTo>
                <a:lnTo>
                  <a:pt x="791384" y="918004"/>
                </a:lnTo>
                <a:lnTo>
                  <a:pt x="791384" y="1516821"/>
                </a:lnTo>
                <a:lnTo>
                  <a:pt x="782169" y="1506682"/>
                </a:lnTo>
                <a:cubicBezTo>
                  <a:pt x="583945" y="1308457"/>
                  <a:pt x="310101" y="1185853"/>
                  <a:pt x="7620" y="1185853"/>
                </a:cubicBezTo>
                <a:lnTo>
                  <a:pt x="0" y="1186238"/>
                </a:lnTo>
                <a:lnTo>
                  <a:pt x="0" y="459002"/>
                </a:lnTo>
                <a:lnTo>
                  <a:pt x="1" y="459002"/>
                </a:lnTo>
                <a:lnTo>
                  <a:pt x="791384"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Freeform: Shape 18">
            <a:extLst>
              <a:ext uri="{FF2B5EF4-FFF2-40B4-BE49-F238E27FC236}">
                <a16:creationId xmlns:a16="http://schemas.microsoft.com/office/drawing/2014/main" id="{C1ECEB67-DA9F-4C2E-B389-B866A473CF6D}"/>
              </a:ext>
            </a:extLst>
          </p:cNvPr>
          <p:cNvSpPr/>
          <p:nvPr/>
        </p:nvSpPr>
        <p:spPr>
          <a:xfrm>
            <a:off x="5944094" y="3965347"/>
            <a:ext cx="1115682" cy="1436117"/>
          </a:xfrm>
          <a:custGeom>
            <a:avLst/>
            <a:gdLst>
              <a:gd name="connsiteX0" fmla="*/ 630841 w 1422225"/>
              <a:gd name="connsiteY0" fmla="*/ 0 h 1830702"/>
              <a:gd name="connsiteX1" fmla="*/ 1422224 w 1422225"/>
              <a:gd name="connsiteY1" fmla="*/ 459003 h 1830702"/>
              <a:gd name="connsiteX2" fmla="*/ 1422225 w 1422225"/>
              <a:gd name="connsiteY2" fmla="*/ 459002 h 1830702"/>
              <a:gd name="connsiteX3" fmla="*/ 1422225 w 1422225"/>
              <a:gd name="connsiteY3" fmla="*/ 459003 h 1830702"/>
              <a:gd name="connsiteX4" fmla="*/ 1422225 w 1422225"/>
              <a:gd name="connsiteY4" fmla="*/ 1371700 h 1830702"/>
              <a:gd name="connsiteX5" fmla="*/ 1422225 w 1422225"/>
              <a:gd name="connsiteY5" fmla="*/ 1371701 h 1830702"/>
              <a:gd name="connsiteX6" fmla="*/ 1422225 w 1422225"/>
              <a:gd name="connsiteY6" fmla="*/ 1377006 h 1830702"/>
              <a:gd name="connsiteX7" fmla="*/ 1417651 w 1422225"/>
              <a:gd name="connsiteY7" fmla="*/ 1374354 h 1830702"/>
              <a:gd name="connsiteX8" fmla="*/ 630842 w 1422225"/>
              <a:gd name="connsiteY8" fmla="*/ 1830702 h 1830702"/>
              <a:gd name="connsiteX9" fmla="*/ 630842 w 1422225"/>
              <a:gd name="connsiteY9" fmla="*/ 918005 h 1830702"/>
              <a:gd name="connsiteX10" fmla="*/ 630841 w 1422225"/>
              <a:gd name="connsiteY10" fmla="*/ 918004 h 1830702"/>
              <a:gd name="connsiteX11" fmla="*/ 630841 w 1422225"/>
              <a:gd name="connsiteY11" fmla="*/ 1827744 h 1830702"/>
              <a:gd name="connsiteX12" fmla="*/ 630840 w 1422225"/>
              <a:gd name="connsiteY12" fmla="*/ 1827745 h 1830702"/>
              <a:gd name="connsiteX13" fmla="*/ 0 w 1422225"/>
              <a:gd name="connsiteY13" fmla="*/ 1461857 h 1830702"/>
              <a:gd name="connsiteX14" fmla="*/ 18865 w 1422225"/>
              <a:gd name="connsiteY14" fmla="*/ 1430804 h 1830702"/>
              <a:gd name="connsiteX15" fmla="*/ 151071 w 1422225"/>
              <a:gd name="connsiteY15" fmla="*/ 908682 h 1830702"/>
              <a:gd name="connsiteX16" fmla="*/ 18865 w 1422225"/>
              <a:gd name="connsiteY16" fmla="*/ 386560 h 1830702"/>
              <a:gd name="connsiteX17" fmla="*/ 4664 w 1422225"/>
              <a:gd name="connsiteY17" fmla="*/ 363184 h 1830702"/>
              <a:gd name="connsiteX18" fmla="*/ 626998 w 1422225"/>
              <a:gd name="connsiteY18" fmla="*/ 2229 h 1830702"/>
              <a:gd name="connsiteX19" fmla="*/ 630841 w 1422225"/>
              <a:gd name="connsiteY19" fmla="*/ 4457 h 1830702"/>
              <a:gd name="connsiteX20" fmla="*/ 630841 w 1422225"/>
              <a:gd name="connsiteY20" fmla="*/ 0 h 1830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22225" h="1830702">
                <a:moveTo>
                  <a:pt x="630841" y="0"/>
                </a:moveTo>
                <a:lnTo>
                  <a:pt x="1422224" y="459003"/>
                </a:lnTo>
                <a:lnTo>
                  <a:pt x="1422225" y="459002"/>
                </a:lnTo>
                <a:lnTo>
                  <a:pt x="1422225" y="459003"/>
                </a:lnTo>
                <a:lnTo>
                  <a:pt x="1422225" y="1371700"/>
                </a:lnTo>
                <a:lnTo>
                  <a:pt x="1422225" y="1371701"/>
                </a:lnTo>
                <a:lnTo>
                  <a:pt x="1422225" y="1377006"/>
                </a:lnTo>
                <a:lnTo>
                  <a:pt x="1417651" y="1374354"/>
                </a:lnTo>
                <a:lnTo>
                  <a:pt x="630842" y="1830702"/>
                </a:lnTo>
                <a:lnTo>
                  <a:pt x="630842" y="918005"/>
                </a:lnTo>
                <a:lnTo>
                  <a:pt x="630841" y="918004"/>
                </a:lnTo>
                <a:lnTo>
                  <a:pt x="630841" y="1827744"/>
                </a:lnTo>
                <a:lnTo>
                  <a:pt x="630840" y="1827745"/>
                </a:lnTo>
                <a:lnTo>
                  <a:pt x="0" y="1461857"/>
                </a:lnTo>
                <a:lnTo>
                  <a:pt x="18865" y="1430804"/>
                </a:lnTo>
                <a:cubicBezTo>
                  <a:pt x="103179" y="1275597"/>
                  <a:pt x="151071" y="1097732"/>
                  <a:pt x="151071" y="908682"/>
                </a:cubicBezTo>
                <a:cubicBezTo>
                  <a:pt x="151071" y="719632"/>
                  <a:pt x="103179" y="541767"/>
                  <a:pt x="18865" y="386560"/>
                </a:cubicBezTo>
                <a:lnTo>
                  <a:pt x="4664" y="363184"/>
                </a:lnTo>
                <a:lnTo>
                  <a:pt x="626998" y="2229"/>
                </a:lnTo>
                <a:lnTo>
                  <a:pt x="630841" y="4457"/>
                </a:lnTo>
                <a:lnTo>
                  <a:pt x="630841"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Freeform: Shape 19">
            <a:extLst>
              <a:ext uri="{FF2B5EF4-FFF2-40B4-BE49-F238E27FC236}">
                <a16:creationId xmlns:a16="http://schemas.microsoft.com/office/drawing/2014/main" id="{6DB23C87-2A94-4E14-A9CA-EA6147101D21}"/>
              </a:ext>
            </a:extLst>
          </p:cNvPr>
          <p:cNvSpPr/>
          <p:nvPr/>
        </p:nvSpPr>
        <p:spPr>
          <a:xfrm>
            <a:off x="5818154" y="5039074"/>
            <a:ext cx="125940" cy="74760"/>
          </a:xfrm>
          <a:custGeom>
            <a:avLst/>
            <a:gdLst>
              <a:gd name="connsiteX0" fmla="*/ 0 w 160543"/>
              <a:gd name="connsiteY0" fmla="*/ 0 h 95302"/>
              <a:gd name="connsiteX1" fmla="*/ 160543 w 160543"/>
              <a:gd name="connsiteY1" fmla="*/ 93115 h 95302"/>
              <a:gd name="connsiteX2" fmla="*/ 159215 w 160543"/>
              <a:gd name="connsiteY2" fmla="*/ 95302 h 95302"/>
              <a:gd name="connsiteX3" fmla="*/ 4575 w 160543"/>
              <a:gd name="connsiteY3" fmla="*/ 5611 h 95302"/>
              <a:gd name="connsiteX4" fmla="*/ 0 w 160543"/>
              <a:gd name="connsiteY4" fmla="*/ 8264 h 95302"/>
              <a:gd name="connsiteX5" fmla="*/ 0 w 160543"/>
              <a:gd name="connsiteY5" fmla="*/ 0 h 95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0543" h="95302">
                <a:moveTo>
                  <a:pt x="0" y="0"/>
                </a:moveTo>
                <a:lnTo>
                  <a:pt x="160543" y="93115"/>
                </a:lnTo>
                <a:lnTo>
                  <a:pt x="159215" y="95302"/>
                </a:lnTo>
                <a:lnTo>
                  <a:pt x="4575" y="5611"/>
                </a:lnTo>
                <a:lnTo>
                  <a:pt x="0" y="8264"/>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Freeform: Shape 20">
            <a:extLst>
              <a:ext uri="{FF2B5EF4-FFF2-40B4-BE49-F238E27FC236}">
                <a16:creationId xmlns:a16="http://schemas.microsoft.com/office/drawing/2014/main" id="{B568E533-9521-457E-875A-558EE570B694}"/>
              </a:ext>
            </a:extLst>
          </p:cNvPr>
          <p:cNvSpPr/>
          <p:nvPr/>
        </p:nvSpPr>
        <p:spPr>
          <a:xfrm>
            <a:off x="5197342" y="5113835"/>
            <a:ext cx="1241622" cy="1361356"/>
          </a:xfrm>
          <a:custGeom>
            <a:avLst/>
            <a:gdLst>
              <a:gd name="connsiteX0" fmla="*/ 950599 w 1582768"/>
              <a:gd name="connsiteY0" fmla="*/ 0 h 1735400"/>
              <a:gd name="connsiteX1" fmla="*/ 1582768 w 1582768"/>
              <a:gd name="connsiteY1" fmla="*/ 366658 h 1735400"/>
              <a:gd name="connsiteX2" fmla="*/ 1582768 w 1582768"/>
              <a:gd name="connsiteY2" fmla="*/ 1276398 h 1735400"/>
              <a:gd name="connsiteX3" fmla="*/ 1582768 w 1582768"/>
              <a:gd name="connsiteY3" fmla="*/ 1276399 h 1735400"/>
              <a:gd name="connsiteX4" fmla="*/ 1582768 w 1582768"/>
              <a:gd name="connsiteY4" fmla="*/ 1281704 h 1735400"/>
              <a:gd name="connsiteX5" fmla="*/ 1578194 w 1582768"/>
              <a:gd name="connsiteY5" fmla="*/ 1279052 h 1735400"/>
              <a:gd name="connsiteX6" fmla="*/ 791385 w 1582768"/>
              <a:gd name="connsiteY6" fmla="*/ 1735400 h 1735400"/>
              <a:gd name="connsiteX7" fmla="*/ 791385 w 1582768"/>
              <a:gd name="connsiteY7" fmla="*/ 822703 h 1735400"/>
              <a:gd name="connsiteX8" fmla="*/ 791384 w 1582768"/>
              <a:gd name="connsiteY8" fmla="*/ 822702 h 1735400"/>
              <a:gd name="connsiteX9" fmla="*/ 791384 w 1582768"/>
              <a:gd name="connsiteY9" fmla="*/ 1735400 h 1735400"/>
              <a:gd name="connsiteX10" fmla="*/ 4575 w 1582768"/>
              <a:gd name="connsiteY10" fmla="*/ 1279051 h 1735400"/>
              <a:gd name="connsiteX11" fmla="*/ 0 w 1582768"/>
              <a:gd name="connsiteY11" fmla="*/ 1281704 h 1735400"/>
              <a:gd name="connsiteX12" fmla="*/ 0 w 1582768"/>
              <a:gd name="connsiteY12" fmla="*/ 539631 h 1735400"/>
              <a:gd name="connsiteX13" fmla="*/ 7620 w 1582768"/>
              <a:gd name="connsiteY13" fmla="*/ 540016 h 1735400"/>
              <a:gd name="connsiteX14" fmla="*/ 782169 w 1582768"/>
              <a:gd name="connsiteY14" fmla="*/ 219187 h 1735400"/>
              <a:gd name="connsiteX15" fmla="*/ 791384 w 1582768"/>
              <a:gd name="connsiteY15" fmla="*/ 209048 h 1735400"/>
              <a:gd name="connsiteX16" fmla="*/ 852867 w 1582768"/>
              <a:gd name="connsiteY16" fmla="*/ 141400 h 1735400"/>
              <a:gd name="connsiteX17" fmla="*/ 915925 w 1582768"/>
              <a:gd name="connsiteY17" fmla="*/ 57074 h 1735400"/>
              <a:gd name="connsiteX18" fmla="*/ 950599 w 1582768"/>
              <a:gd name="connsiteY18" fmla="*/ 0 h 1735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582768" h="1735400">
                <a:moveTo>
                  <a:pt x="950599" y="0"/>
                </a:moveTo>
                <a:lnTo>
                  <a:pt x="1582768" y="366658"/>
                </a:lnTo>
                <a:lnTo>
                  <a:pt x="1582768" y="1276398"/>
                </a:lnTo>
                <a:lnTo>
                  <a:pt x="1582768" y="1276399"/>
                </a:lnTo>
                <a:lnTo>
                  <a:pt x="1582768" y="1281704"/>
                </a:lnTo>
                <a:lnTo>
                  <a:pt x="1578194" y="1279052"/>
                </a:lnTo>
                <a:lnTo>
                  <a:pt x="791385" y="1735400"/>
                </a:lnTo>
                <a:lnTo>
                  <a:pt x="791385" y="822703"/>
                </a:lnTo>
                <a:lnTo>
                  <a:pt x="791384" y="822702"/>
                </a:lnTo>
                <a:lnTo>
                  <a:pt x="791384" y="1735400"/>
                </a:lnTo>
                <a:lnTo>
                  <a:pt x="4575" y="1279051"/>
                </a:lnTo>
                <a:lnTo>
                  <a:pt x="0" y="1281704"/>
                </a:lnTo>
                <a:lnTo>
                  <a:pt x="0" y="539631"/>
                </a:lnTo>
                <a:lnTo>
                  <a:pt x="7620" y="540016"/>
                </a:lnTo>
                <a:cubicBezTo>
                  <a:pt x="310101" y="540016"/>
                  <a:pt x="583945" y="417412"/>
                  <a:pt x="782169" y="219187"/>
                </a:cubicBezTo>
                <a:lnTo>
                  <a:pt x="791384" y="209048"/>
                </a:lnTo>
                <a:lnTo>
                  <a:pt x="852867" y="141400"/>
                </a:lnTo>
                <a:cubicBezTo>
                  <a:pt x="875190" y="114351"/>
                  <a:pt x="896240" y="86212"/>
                  <a:pt x="915925" y="57074"/>
                </a:cubicBezTo>
                <a:lnTo>
                  <a:pt x="950599"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Freeform: Shape 21">
            <a:extLst>
              <a:ext uri="{FF2B5EF4-FFF2-40B4-BE49-F238E27FC236}">
                <a16:creationId xmlns:a16="http://schemas.microsoft.com/office/drawing/2014/main" id="{2A802FE2-5948-4AF8-8A06-899878119AF1}"/>
              </a:ext>
            </a:extLst>
          </p:cNvPr>
          <p:cNvSpPr/>
          <p:nvPr/>
        </p:nvSpPr>
        <p:spPr>
          <a:xfrm flipH="1">
            <a:off x="7683162" y="3962539"/>
            <a:ext cx="3015" cy="3496"/>
          </a:xfrm>
          <a:custGeom>
            <a:avLst/>
            <a:gdLst>
              <a:gd name="connsiteX0" fmla="*/ 3843 w 3843"/>
              <a:gd name="connsiteY0" fmla="*/ 0 h 4457"/>
              <a:gd name="connsiteX1" fmla="*/ 3843 w 3843"/>
              <a:gd name="connsiteY1" fmla="*/ 4457 h 4457"/>
              <a:gd name="connsiteX2" fmla="*/ 0 w 3843"/>
              <a:gd name="connsiteY2" fmla="*/ 2229 h 4457"/>
              <a:gd name="connsiteX3" fmla="*/ 3843 w 3843"/>
              <a:gd name="connsiteY3" fmla="*/ 0 h 4457"/>
            </a:gdLst>
            <a:ahLst/>
            <a:cxnLst>
              <a:cxn ang="0">
                <a:pos x="connsiteX0" y="connsiteY0"/>
              </a:cxn>
              <a:cxn ang="0">
                <a:pos x="connsiteX1" y="connsiteY1"/>
              </a:cxn>
              <a:cxn ang="0">
                <a:pos x="connsiteX2" y="connsiteY2"/>
              </a:cxn>
              <a:cxn ang="0">
                <a:pos x="connsiteX3" y="connsiteY3"/>
              </a:cxn>
            </a:cxnLst>
            <a:rect l="l" t="t" r="r" b="b"/>
            <a:pathLst>
              <a:path w="3843" h="4457">
                <a:moveTo>
                  <a:pt x="3843" y="0"/>
                </a:moveTo>
                <a:lnTo>
                  <a:pt x="3843" y="4457"/>
                </a:lnTo>
                <a:lnTo>
                  <a:pt x="0" y="2229"/>
                </a:lnTo>
                <a:lnTo>
                  <a:pt x="384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Freeform: Shape 22">
            <a:extLst>
              <a:ext uri="{FF2B5EF4-FFF2-40B4-BE49-F238E27FC236}">
                <a16:creationId xmlns:a16="http://schemas.microsoft.com/office/drawing/2014/main" id="{0E596100-B9C3-49FB-AFB5-0B1BE3835250}"/>
              </a:ext>
            </a:extLst>
          </p:cNvPr>
          <p:cNvSpPr/>
          <p:nvPr/>
        </p:nvSpPr>
        <p:spPr>
          <a:xfrm flipH="1" flipV="1">
            <a:off x="6448649" y="3252200"/>
            <a:ext cx="3015" cy="3496"/>
          </a:xfrm>
          <a:custGeom>
            <a:avLst/>
            <a:gdLst>
              <a:gd name="connsiteX0" fmla="*/ 3843 w 3843"/>
              <a:gd name="connsiteY0" fmla="*/ 0 h 4457"/>
              <a:gd name="connsiteX1" fmla="*/ 3843 w 3843"/>
              <a:gd name="connsiteY1" fmla="*/ 4457 h 4457"/>
              <a:gd name="connsiteX2" fmla="*/ 0 w 3843"/>
              <a:gd name="connsiteY2" fmla="*/ 2229 h 4457"/>
              <a:gd name="connsiteX3" fmla="*/ 3843 w 3843"/>
              <a:gd name="connsiteY3" fmla="*/ 0 h 4457"/>
            </a:gdLst>
            <a:ahLst/>
            <a:cxnLst>
              <a:cxn ang="0">
                <a:pos x="connsiteX0" y="connsiteY0"/>
              </a:cxn>
              <a:cxn ang="0">
                <a:pos x="connsiteX1" y="connsiteY1"/>
              </a:cxn>
              <a:cxn ang="0">
                <a:pos x="connsiteX2" y="connsiteY2"/>
              </a:cxn>
              <a:cxn ang="0">
                <a:pos x="connsiteX3" y="connsiteY3"/>
              </a:cxn>
            </a:cxnLst>
            <a:rect l="l" t="t" r="r" b="b"/>
            <a:pathLst>
              <a:path w="3843" h="4457">
                <a:moveTo>
                  <a:pt x="3843" y="0"/>
                </a:moveTo>
                <a:lnTo>
                  <a:pt x="3843" y="4457"/>
                </a:lnTo>
                <a:lnTo>
                  <a:pt x="0" y="2229"/>
                </a:lnTo>
                <a:lnTo>
                  <a:pt x="384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Freeform: Shape 23">
            <a:extLst>
              <a:ext uri="{FF2B5EF4-FFF2-40B4-BE49-F238E27FC236}">
                <a16:creationId xmlns:a16="http://schemas.microsoft.com/office/drawing/2014/main" id="{4BD7015C-483F-4766-A5EB-A46C45617AF5}"/>
              </a:ext>
            </a:extLst>
          </p:cNvPr>
          <p:cNvSpPr/>
          <p:nvPr/>
        </p:nvSpPr>
        <p:spPr>
          <a:xfrm flipH="1" flipV="1">
            <a:off x="6451665" y="2970793"/>
            <a:ext cx="488497" cy="283489"/>
          </a:xfrm>
          <a:custGeom>
            <a:avLst/>
            <a:gdLst>
              <a:gd name="connsiteX0" fmla="*/ 621985 w 622716"/>
              <a:gd name="connsiteY0" fmla="*/ 0 h 361379"/>
              <a:gd name="connsiteX1" fmla="*/ 622716 w 622716"/>
              <a:gd name="connsiteY1" fmla="*/ 424 h 361379"/>
              <a:gd name="connsiteX2" fmla="*/ 382 w 622716"/>
              <a:gd name="connsiteY2" fmla="*/ 361379 h 361379"/>
              <a:gd name="connsiteX3" fmla="*/ 0 w 622716"/>
              <a:gd name="connsiteY3" fmla="*/ 360751 h 361379"/>
              <a:gd name="connsiteX4" fmla="*/ 621985 w 622716"/>
              <a:gd name="connsiteY4" fmla="*/ 0 h 3613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2716" h="361379">
                <a:moveTo>
                  <a:pt x="621985" y="0"/>
                </a:moveTo>
                <a:lnTo>
                  <a:pt x="622716" y="424"/>
                </a:lnTo>
                <a:lnTo>
                  <a:pt x="382" y="361379"/>
                </a:lnTo>
                <a:lnTo>
                  <a:pt x="0" y="360751"/>
                </a:lnTo>
                <a:lnTo>
                  <a:pt x="62198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Freeform: Shape 24">
            <a:extLst>
              <a:ext uri="{FF2B5EF4-FFF2-40B4-BE49-F238E27FC236}">
                <a16:creationId xmlns:a16="http://schemas.microsoft.com/office/drawing/2014/main" id="{BE1764B7-0EB9-4BA6-AEB0-B12DD26CC035}"/>
              </a:ext>
            </a:extLst>
          </p:cNvPr>
          <p:cNvSpPr/>
          <p:nvPr/>
        </p:nvSpPr>
        <p:spPr>
          <a:xfrm flipH="1" flipV="1">
            <a:off x="6825011" y="2108925"/>
            <a:ext cx="244450" cy="861868"/>
          </a:xfrm>
          <a:custGeom>
            <a:avLst/>
            <a:gdLst>
              <a:gd name="connsiteX0" fmla="*/ 165207 w 311614"/>
              <a:gd name="connsiteY0" fmla="*/ 0 h 1098673"/>
              <a:gd name="connsiteX1" fmla="*/ 179408 w 311614"/>
              <a:gd name="connsiteY1" fmla="*/ 23376 h 1098673"/>
              <a:gd name="connsiteX2" fmla="*/ 311614 w 311614"/>
              <a:gd name="connsiteY2" fmla="*/ 545498 h 1098673"/>
              <a:gd name="connsiteX3" fmla="*/ 179408 w 311614"/>
              <a:gd name="connsiteY3" fmla="*/ 1067620 h 1098673"/>
              <a:gd name="connsiteX4" fmla="*/ 160543 w 311614"/>
              <a:gd name="connsiteY4" fmla="*/ 1098673 h 1098673"/>
              <a:gd name="connsiteX5" fmla="*/ 0 w 311614"/>
              <a:gd name="connsiteY5" fmla="*/ 1005558 h 1098673"/>
              <a:gd name="connsiteX6" fmla="*/ 0 w 311614"/>
              <a:gd name="connsiteY6" fmla="*/ 95819 h 1098673"/>
              <a:gd name="connsiteX7" fmla="*/ 0 w 311614"/>
              <a:gd name="connsiteY7" fmla="*/ 95818 h 1098673"/>
              <a:gd name="connsiteX8" fmla="*/ 1 w 311614"/>
              <a:gd name="connsiteY8" fmla="*/ 95819 h 1098673"/>
              <a:gd name="connsiteX9" fmla="*/ 165207 w 311614"/>
              <a:gd name="connsiteY9" fmla="*/ 0 h 1098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1614" h="1098673">
                <a:moveTo>
                  <a:pt x="165207" y="0"/>
                </a:moveTo>
                <a:lnTo>
                  <a:pt x="179408" y="23376"/>
                </a:lnTo>
                <a:cubicBezTo>
                  <a:pt x="263722" y="178583"/>
                  <a:pt x="311614" y="356448"/>
                  <a:pt x="311614" y="545498"/>
                </a:cubicBezTo>
                <a:cubicBezTo>
                  <a:pt x="311614" y="734548"/>
                  <a:pt x="263722" y="912413"/>
                  <a:pt x="179408" y="1067620"/>
                </a:cubicBezTo>
                <a:lnTo>
                  <a:pt x="160543" y="1098673"/>
                </a:lnTo>
                <a:lnTo>
                  <a:pt x="0" y="1005558"/>
                </a:lnTo>
                <a:lnTo>
                  <a:pt x="0" y="95819"/>
                </a:lnTo>
                <a:lnTo>
                  <a:pt x="0" y="95818"/>
                </a:lnTo>
                <a:lnTo>
                  <a:pt x="1" y="95819"/>
                </a:lnTo>
                <a:lnTo>
                  <a:pt x="165207" y="0"/>
                </a:lnTo>
                <a:close/>
              </a:path>
            </a:pathLst>
          </a:custGeom>
          <a:solidFill>
            <a:srgbClr val="FF9900"/>
          </a:solidFill>
          <a:ln>
            <a:noFill/>
          </a:ln>
          <a:effectLst>
            <a:innerShdw blurRad="63500" dist="50800" dir="30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6" name="Freeform: Shape 25">
            <a:extLst>
              <a:ext uri="{FF2B5EF4-FFF2-40B4-BE49-F238E27FC236}">
                <a16:creationId xmlns:a16="http://schemas.microsoft.com/office/drawing/2014/main" id="{D9764DC3-5E31-4863-90A8-F66102EC8D3C}"/>
              </a:ext>
            </a:extLst>
          </p:cNvPr>
          <p:cNvSpPr/>
          <p:nvPr/>
        </p:nvSpPr>
        <p:spPr>
          <a:xfrm flipH="1" flipV="1">
            <a:off x="6944563" y="1683586"/>
            <a:ext cx="745709" cy="498384"/>
          </a:xfrm>
          <a:custGeom>
            <a:avLst/>
            <a:gdLst>
              <a:gd name="connsiteX0" fmla="*/ 791384 w 950599"/>
              <a:gd name="connsiteY0" fmla="*/ 0 h 635318"/>
              <a:gd name="connsiteX1" fmla="*/ 791384 w 950599"/>
              <a:gd name="connsiteY1" fmla="*/ 8264 h 635318"/>
              <a:gd name="connsiteX2" fmla="*/ 795959 w 950599"/>
              <a:gd name="connsiteY2" fmla="*/ 5611 h 635318"/>
              <a:gd name="connsiteX3" fmla="*/ 950599 w 950599"/>
              <a:gd name="connsiteY3" fmla="*/ 95302 h 635318"/>
              <a:gd name="connsiteX4" fmla="*/ 915925 w 950599"/>
              <a:gd name="connsiteY4" fmla="*/ 152376 h 635318"/>
              <a:gd name="connsiteX5" fmla="*/ 852867 w 950599"/>
              <a:gd name="connsiteY5" fmla="*/ 236702 h 635318"/>
              <a:gd name="connsiteX6" fmla="*/ 791384 w 950599"/>
              <a:gd name="connsiteY6" fmla="*/ 304350 h 635318"/>
              <a:gd name="connsiteX7" fmla="*/ 782169 w 950599"/>
              <a:gd name="connsiteY7" fmla="*/ 314489 h 635318"/>
              <a:gd name="connsiteX8" fmla="*/ 7620 w 950599"/>
              <a:gd name="connsiteY8" fmla="*/ 635318 h 635318"/>
              <a:gd name="connsiteX9" fmla="*/ 0 w 950599"/>
              <a:gd name="connsiteY9" fmla="*/ 634933 h 635318"/>
              <a:gd name="connsiteX10" fmla="*/ 0 w 950599"/>
              <a:gd name="connsiteY10" fmla="*/ 459003 h 635318"/>
              <a:gd name="connsiteX11" fmla="*/ 0 w 950599"/>
              <a:gd name="connsiteY11" fmla="*/ 459002 h 635318"/>
              <a:gd name="connsiteX12" fmla="*/ 1 w 950599"/>
              <a:gd name="connsiteY12" fmla="*/ 459003 h 635318"/>
              <a:gd name="connsiteX13" fmla="*/ 791384 w 950599"/>
              <a:gd name="connsiteY13" fmla="*/ 0 h 635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50599" h="635318">
                <a:moveTo>
                  <a:pt x="791384" y="0"/>
                </a:moveTo>
                <a:lnTo>
                  <a:pt x="791384" y="8264"/>
                </a:lnTo>
                <a:lnTo>
                  <a:pt x="795959" y="5611"/>
                </a:lnTo>
                <a:lnTo>
                  <a:pt x="950599" y="95302"/>
                </a:lnTo>
                <a:lnTo>
                  <a:pt x="915925" y="152376"/>
                </a:lnTo>
                <a:cubicBezTo>
                  <a:pt x="896240" y="181514"/>
                  <a:pt x="875190" y="209653"/>
                  <a:pt x="852867" y="236702"/>
                </a:cubicBezTo>
                <a:lnTo>
                  <a:pt x="791384" y="304350"/>
                </a:lnTo>
                <a:lnTo>
                  <a:pt x="782169" y="314489"/>
                </a:lnTo>
                <a:cubicBezTo>
                  <a:pt x="583945" y="512714"/>
                  <a:pt x="310101" y="635318"/>
                  <a:pt x="7620" y="635318"/>
                </a:cubicBezTo>
                <a:lnTo>
                  <a:pt x="0" y="634933"/>
                </a:lnTo>
                <a:lnTo>
                  <a:pt x="0" y="459003"/>
                </a:lnTo>
                <a:lnTo>
                  <a:pt x="0" y="459002"/>
                </a:lnTo>
                <a:lnTo>
                  <a:pt x="1" y="459003"/>
                </a:lnTo>
                <a:lnTo>
                  <a:pt x="791384" y="0"/>
                </a:lnTo>
                <a:close/>
              </a:path>
            </a:pathLst>
          </a:custGeom>
          <a:solidFill>
            <a:srgbClr val="FF66CC"/>
          </a:solidFill>
          <a:ln>
            <a:noFill/>
          </a:ln>
          <a:effectLst>
            <a:innerShdw blurRad="63500" dist="50800" dir="36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Freeform: Shape 26">
            <a:extLst>
              <a:ext uri="{FF2B5EF4-FFF2-40B4-BE49-F238E27FC236}">
                <a16:creationId xmlns:a16="http://schemas.microsoft.com/office/drawing/2014/main" id="{639EC02E-39C3-4B8D-AE9F-796E86412B46}"/>
              </a:ext>
            </a:extLst>
          </p:cNvPr>
          <p:cNvSpPr/>
          <p:nvPr/>
        </p:nvSpPr>
        <p:spPr>
          <a:xfrm flipH="1" flipV="1">
            <a:off x="6441031" y="2971285"/>
            <a:ext cx="1241622" cy="1361125"/>
          </a:xfrm>
          <a:custGeom>
            <a:avLst/>
            <a:gdLst>
              <a:gd name="connsiteX0" fmla="*/ 791384 w 1582768"/>
              <a:gd name="connsiteY0" fmla="*/ 0 h 1735105"/>
              <a:gd name="connsiteX1" fmla="*/ 1582767 w 1582768"/>
              <a:gd name="connsiteY1" fmla="*/ 459002 h 1735105"/>
              <a:gd name="connsiteX2" fmla="*/ 1582768 w 1582768"/>
              <a:gd name="connsiteY2" fmla="*/ 459002 h 1735105"/>
              <a:gd name="connsiteX3" fmla="*/ 1582768 w 1582768"/>
              <a:gd name="connsiteY3" fmla="*/ 1371700 h 1735105"/>
              <a:gd name="connsiteX4" fmla="*/ 1582768 w 1582768"/>
              <a:gd name="connsiteY4" fmla="*/ 1371701 h 1735105"/>
              <a:gd name="connsiteX5" fmla="*/ 1582768 w 1582768"/>
              <a:gd name="connsiteY5" fmla="*/ 1372549 h 1735105"/>
              <a:gd name="connsiteX6" fmla="*/ 1578925 w 1582768"/>
              <a:gd name="connsiteY6" fmla="*/ 1374778 h 1735105"/>
              <a:gd name="connsiteX7" fmla="*/ 1578194 w 1582768"/>
              <a:gd name="connsiteY7" fmla="*/ 1374354 h 1735105"/>
              <a:gd name="connsiteX8" fmla="*/ 956209 w 1582768"/>
              <a:gd name="connsiteY8" fmla="*/ 1735105 h 1735105"/>
              <a:gd name="connsiteX9" fmla="*/ 915925 w 1582768"/>
              <a:gd name="connsiteY9" fmla="*/ 1668795 h 1735105"/>
              <a:gd name="connsiteX10" fmla="*/ 852867 w 1582768"/>
              <a:gd name="connsiteY10" fmla="*/ 1584469 h 1735105"/>
              <a:gd name="connsiteX11" fmla="*/ 791385 w 1582768"/>
              <a:gd name="connsiteY11" fmla="*/ 1516822 h 1735105"/>
              <a:gd name="connsiteX12" fmla="*/ 791385 w 1582768"/>
              <a:gd name="connsiteY12" fmla="*/ 918005 h 1735105"/>
              <a:gd name="connsiteX13" fmla="*/ 791384 w 1582768"/>
              <a:gd name="connsiteY13" fmla="*/ 918004 h 1735105"/>
              <a:gd name="connsiteX14" fmla="*/ 791384 w 1582768"/>
              <a:gd name="connsiteY14" fmla="*/ 1516821 h 1735105"/>
              <a:gd name="connsiteX15" fmla="*/ 782169 w 1582768"/>
              <a:gd name="connsiteY15" fmla="*/ 1506682 h 1735105"/>
              <a:gd name="connsiteX16" fmla="*/ 7620 w 1582768"/>
              <a:gd name="connsiteY16" fmla="*/ 1185853 h 1735105"/>
              <a:gd name="connsiteX17" fmla="*/ 0 w 1582768"/>
              <a:gd name="connsiteY17" fmla="*/ 1186238 h 1735105"/>
              <a:gd name="connsiteX18" fmla="*/ 0 w 1582768"/>
              <a:gd name="connsiteY18" fmla="*/ 459002 h 1735105"/>
              <a:gd name="connsiteX19" fmla="*/ 1 w 1582768"/>
              <a:gd name="connsiteY19" fmla="*/ 459002 h 1735105"/>
              <a:gd name="connsiteX20" fmla="*/ 791384 w 1582768"/>
              <a:gd name="connsiteY20" fmla="*/ 0 h 17351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82768" h="1735105">
                <a:moveTo>
                  <a:pt x="791384" y="0"/>
                </a:moveTo>
                <a:lnTo>
                  <a:pt x="1582767" y="459002"/>
                </a:lnTo>
                <a:lnTo>
                  <a:pt x="1582768" y="459002"/>
                </a:lnTo>
                <a:lnTo>
                  <a:pt x="1582768" y="1371700"/>
                </a:lnTo>
                <a:lnTo>
                  <a:pt x="1582768" y="1371701"/>
                </a:lnTo>
                <a:lnTo>
                  <a:pt x="1582768" y="1372549"/>
                </a:lnTo>
                <a:lnTo>
                  <a:pt x="1578925" y="1374778"/>
                </a:lnTo>
                <a:lnTo>
                  <a:pt x="1578194" y="1374354"/>
                </a:lnTo>
                <a:lnTo>
                  <a:pt x="956209" y="1735105"/>
                </a:lnTo>
                <a:lnTo>
                  <a:pt x="915925" y="1668795"/>
                </a:lnTo>
                <a:cubicBezTo>
                  <a:pt x="896240" y="1639657"/>
                  <a:pt x="875190" y="1611518"/>
                  <a:pt x="852867" y="1584469"/>
                </a:cubicBezTo>
                <a:lnTo>
                  <a:pt x="791385" y="1516822"/>
                </a:lnTo>
                <a:lnTo>
                  <a:pt x="791385" y="918005"/>
                </a:lnTo>
                <a:lnTo>
                  <a:pt x="791384" y="918004"/>
                </a:lnTo>
                <a:lnTo>
                  <a:pt x="791384" y="1516821"/>
                </a:lnTo>
                <a:lnTo>
                  <a:pt x="782169" y="1506682"/>
                </a:lnTo>
                <a:cubicBezTo>
                  <a:pt x="583945" y="1308457"/>
                  <a:pt x="310101" y="1185853"/>
                  <a:pt x="7620" y="1185853"/>
                </a:cubicBezTo>
                <a:lnTo>
                  <a:pt x="0" y="1186238"/>
                </a:lnTo>
                <a:lnTo>
                  <a:pt x="0" y="459002"/>
                </a:lnTo>
                <a:lnTo>
                  <a:pt x="1" y="459002"/>
                </a:lnTo>
                <a:lnTo>
                  <a:pt x="791384"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8" name="Freeform: Shape 27">
            <a:extLst>
              <a:ext uri="{FF2B5EF4-FFF2-40B4-BE49-F238E27FC236}">
                <a16:creationId xmlns:a16="http://schemas.microsoft.com/office/drawing/2014/main" id="{391ABD13-A430-42F6-8875-5EA1EE1747D2}"/>
              </a:ext>
            </a:extLst>
          </p:cNvPr>
          <p:cNvSpPr/>
          <p:nvPr/>
        </p:nvSpPr>
        <p:spPr>
          <a:xfrm flipH="1" flipV="1">
            <a:off x="5820219" y="1819581"/>
            <a:ext cx="1115682" cy="1436117"/>
          </a:xfrm>
          <a:custGeom>
            <a:avLst/>
            <a:gdLst>
              <a:gd name="connsiteX0" fmla="*/ 630841 w 1422225"/>
              <a:gd name="connsiteY0" fmla="*/ 0 h 1830702"/>
              <a:gd name="connsiteX1" fmla="*/ 1422224 w 1422225"/>
              <a:gd name="connsiteY1" fmla="*/ 459003 h 1830702"/>
              <a:gd name="connsiteX2" fmla="*/ 1422225 w 1422225"/>
              <a:gd name="connsiteY2" fmla="*/ 459002 h 1830702"/>
              <a:gd name="connsiteX3" fmla="*/ 1422225 w 1422225"/>
              <a:gd name="connsiteY3" fmla="*/ 459003 h 1830702"/>
              <a:gd name="connsiteX4" fmla="*/ 1422225 w 1422225"/>
              <a:gd name="connsiteY4" fmla="*/ 1371700 h 1830702"/>
              <a:gd name="connsiteX5" fmla="*/ 1422225 w 1422225"/>
              <a:gd name="connsiteY5" fmla="*/ 1371701 h 1830702"/>
              <a:gd name="connsiteX6" fmla="*/ 1422225 w 1422225"/>
              <a:gd name="connsiteY6" fmla="*/ 1377006 h 1830702"/>
              <a:gd name="connsiteX7" fmla="*/ 1417651 w 1422225"/>
              <a:gd name="connsiteY7" fmla="*/ 1374354 h 1830702"/>
              <a:gd name="connsiteX8" fmla="*/ 630842 w 1422225"/>
              <a:gd name="connsiteY8" fmla="*/ 1830702 h 1830702"/>
              <a:gd name="connsiteX9" fmla="*/ 630842 w 1422225"/>
              <a:gd name="connsiteY9" fmla="*/ 918005 h 1830702"/>
              <a:gd name="connsiteX10" fmla="*/ 630841 w 1422225"/>
              <a:gd name="connsiteY10" fmla="*/ 918004 h 1830702"/>
              <a:gd name="connsiteX11" fmla="*/ 630841 w 1422225"/>
              <a:gd name="connsiteY11" fmla="*/ 1827744 h 1830702"/>
              <a:gd name="connsiteX12" fmla="*/ 630840 w 1422225"/>
              <a:gd name="connsiteY12" fmla="*/ 1827745 h 1830702"/>
              <a:gd name="connsiteX13" fmla="*/ 0 w 1422225"/>
              <a:gd name="connsiteY13" fmla="*/ 1461857 h 1830702"/>
              <a:gd name="connsiteX14" fmla="*/ 18865 w 1422225"/>
              <a:gd name="connsiteY14" fmla="*/ 1430804 h 1830702"/>
              <a:gd name="connsiteX15" fmla="*/ 151071 w 1422225"/>
              <a:gd name="connsiteY15" fmla="*/ 908682 h 1830702"/>
              <a:gd name="connsiteX16" fmla="*/ 18865 w 1422225"/>
              <a:gd name="connsiteY16" fmla="*/ 386560 h 1830702"/>
              <a:gd name="connsiteX17" fmla="*/ 4664 w 1422225"/>
              <a:gd name="connsiteY17" fmla="*/ 363184 h 1830702"/>
              <a:gd name="connsiteX18" fmla="*/ 626998 w 1422225"/>
              <a:gd name="connsiteY18" fmla="*/ 2229 h 1830702"/>
              <a:gd name="connsiteX19" fmla="*/ 630841 w 1422225"/>
              <a:gd name="connsiteY19" fmla="*/ 4457 h 1830702"/>
              <a:gd name="connsiteX20" fmla="*/ 630841 w 1422225"/>
              <a:gd name="connsiteY20" fmla="*/ 0 h 1830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22225" h="1830702">
                <a:moveTo>
                  <a:pt x="630841" y="0"/>
                </a:moveTo>
                <a:lnTo>
                  <a:pt x="1422224" y="459003"/>
                </a:lnTo>
                <a:lnTo>
                  <a:pt x="1422225" y="459002"/>
                </a:lnTo>
                <a:lnTo>
                  <a:pt x="1422225" y="459003"/>
                </a:lnTo>
                <a:lnTo>
                  <a:pt x="1422225" y="1371700"/>
                </a:lnTo>
                <a:lnTo>
                  <a:pt x="1422225" y="1371701"/>
                </a:lnTo>
                <a:lnTo>
                  <a:pt x="1422225" y="1377006"/>
                </a:lnTo>
                <a:lnTo>
                  <a:pt x="1417651" y="1374354"/>
                </a:lnTo>
                <a:lnTo>
                  <a:pt x="630842" y="1830702"/>
                </a:lnTo>
                <a:lnTo>
                  <a:pt x="630842" y="918005"/>
                </a:lnTo>
                <a:lnTo>
                  <a:pt x="630841" y="918004"/>
                </a:lnTo>
                <a:lnTo>
                  <a:pt x="630841" y="1827744"/>
                </a:lnTo>
                <a:lnTo>
                  <a:pt x="630840" y="1827745"/>
                </a:lnTo>
                <a:lnTo>
                  <a:pt x="0" y="1461857"/>
                </a:lnTo>
                <a:lnTo>
                  <a:pt x="18865" y="1430804"/>
                </a:lnTo>
                <a:cubicBezTo>
                  <a:pt x="103179" y="1275597"/>
                  <a:pt x="151071" y="1097732"/>
                  <a:pt x="151071" y="908682"/>
                </a:cubicBezTo>
                <a:cubicBezTo>
                  <a:pt x="151071" y="719632"/>
                  <a:pt x="103179" y="541767"/>
                  <a:pt x="18865" y="386560"/>
                </a:cubicBezTo>
                <a:lnTo>
                  <a:pt x="4664" y="363184"/>
                </a:lnTo>
                <a:lnTo>
                  <a:pt x="626998" y="2229"/>
                </a:lnTo>
                <a:lnTo>
                  <a:pt x="630841" y="4457"/>
                </a:lnTo>
                <a:lnTo>
                  <a:pt x="630841"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9" name="Freeform: Shape 28">
            <a:extLst>
              <a:ext uri="{FF2B5EF4-FFF2-40B4-BE49-F238E27FC236}">
                <a16:creationId xmlns:a16="http://schemas.microsoft.com/office/drawing/2014/main" id="{0FA6B576-9F7D-4DE4-9393-077029355B4C}"/>
              </a:ext>
            </a:extLst>
          </p:cNvPr>
          <p:cNvSpPr/>
          <p:nvPr/>
        </p:nvSpPr>
        <p:spPr>
          <a:xfrm flipH="1" flipV="1">
            <a:off x="6943521" y="2107210"/>
            <a:ext cx="125940" cy="74760"/>
          </a:xfrm>
          <a:custGeom>
            <a:avLst/>
            <a:gdLst>
              <a:gd name="connsiteX0" fmla="*/ 0 w 160543"/>
              <a:gd name="connsiteY0" fmla="*/ 0 h 95302"/>
              <a:gd name="connsiteX1" fmla="*/ 160543 w 160543"/>
              <a:gd name="connsiteY1" fmla="*/ 93115 h 95302"/>
              <a:gd name="connsiteX2" fmla="*/ 159215 w 160543"/>
              <a:gd name="connsiteY2" fmla="*/ 95302 h 95302"/>
              <a:gd name="connsiteX3" fmla="*/ 4575 w 160543"/>
              <a:gd name="connsiteY3" fmla="*/ 5611 h 95302"/>
              <a:gd name="connsiteX4" fmla="*/ 0 w 160543"/>
              <a:gd name="connsiteY4" fmla="*/ 8264 h 95302"/>
              <a:gd name="connsiteX5" fmla="*/ 0 w 160543"/>
              <a:gd name="connsiteY5" fmla="*/ 0 h 95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0543" h="95302">
                <a:moveTo>
                  <a:pt x="0" y="0"/>
                </a:moveTo>
                <a:lnTo>
                  <a:pt x="160543" y="93115"/>
                </a:lnTo>
                <a:lnTo>
                  <a:pt x="159215" y="95302"/>
                </a:lnTo>
                <a:lnTo>
                  <a:pt x="4575" y="5611"/>
                </a:lnTo>
                <a:lnTo>
                  <a:pt x="0" y="8264"/>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Freeform: Shape 29">
            <a:extLst>
              <a:ext uri="{FF2B5EF4-FFF2-40B4-BE49-F238E27FC236}">
                <a16:creationId xmlns:a16="http://schemas.microsoft.com/office/drawing/2014/main" id="{B55DCADB-1A7C-4662-B136-6915DDFD1CC9}"/>
              </a:ext>
            </a:extLst>
          </p:cNvPr>
          <p:cNvSpPr/>
          <p:nvPr/>
        </p:nvSpPr>
        <p:spPr>
          <a:xfrm flipH="1" flipV="1">
            <a:off x="6441031" y="745854"/>
            <a:ext cx="1241622" cy="1361356"/>
          </a:xfrm>
          <a:custGeom>
            <a:avLst/>
            <a:gdLst>
              <a:gd name="connsiteX0" fmla="*/ 950599 w 1582768"/>
              <a:gd name="connsiteY0" fmla="*/ 0 h 1735400"/>
              <a:gd name="connsiteX1" fmla="*/ 1582768 w 1582768"/>
              <a:gd name="connsiteY1" fmla="*/ 366658 h 1735400"/>
              <a:gd name="connsiteX2" fmla="*/ 1582768 w 1582768"/>
              <a:gd name="connsiteY2" fmla="*/ 1276398 h 1735400"/>
              <a:gd name="connsiteX3" fmla="*/ 1582768 w 1582768"/>
              <a:gd name="connsiteY3" fmla="*/ 1276399 h 1735400"/>
              <a:gd name="connsiteX4" fmla="*/ 1582768 w 1582768"/>
              <a:gd name="connsiteY4" fmla="*/ 1281704 h 1735400"/>
              <a:gd name="connsiteX5" fmla="*/ 1578194 w 1582768"/>
              <a:gd name="connsiteY5" fmla="*/ 1279052 h 1735400"/>
              <a:gd name="connsiteX6" fmla="*/ 791385 w 1582768"/>
              <a:gd name="connsiteY6" fmla="*/ 1735400 h 1735400"/>
              <a:gd name="connsiteX7" fmla="*/ 791385 w 1582768"/>
              <a:gd name="connsiteY7" fmla="*/ 822703 h 1735400"/>
              <a:gd name="connsiteX8" fmla="*/ 791384 w 1582768"/>
              <a:gd name="connsiteY8" fmla="*/ 822702 h 1735400"/>
              <a:gd name="connsiteX9" fmla="*/ 791384 w 1582768"/>
              <a:gd name="connsiteY9" fmla="*/ 1735400 h 1735400"/>
              <a:gd name="connsiteX10" fmla="*/ 4575 w 1582768"/>
              <a:gd name="connsiteY10" fmla="*/ 1279051 h 1735400"/>
              <a:gd name="connsiteX11" fmla="*/ 0 w 1582768"/>
              <a:gd name="connsiteY11" fmla="*/ 1281704 h 1735400"/>
              <a:gd name="connsiteX12" fmla="*/ 0 w 1582768"/>
              <a:gd name="connsiteY12" fmla="*/ 539631 h 1735400"/>
              <a:gd name="connsiteX13" fmla="*/ 7620 w 1582768"/>
              <a:gd name="connsiteY13" fmla="*/ 540016 h 1735400"/>
              <a:gd name="connsiteX14" fmla="*/ 782169 w 1582768"/>
              <a:gd name="connsiteY14" fmla="*/ 219187 h 1735400"/>
              <a:gd name="connsiteX15" fmla="*/ 791384 w 1582768"/>
              <a:gd name="connsiteY15" fmla="*/ 209048 h 1735400"/>
              <a:gd name="connsiteX16" fmla="*/ 852867 w 1582768"/>
              <a:gd name="connsiteY16" fmla="*/ 141400 h 1735400"/>
              <a:gd name="connsiteX17" fmla="*/ 915925 w 1582768"/>
              <a:gd name="connsiteY17" fmla="*/ 57074 h 1735400"/>
              <a:gd name="connsiteX18" fmla="*/ 950599 w 1582768"/>
              <a:gd name="connsiteY18" fmla="*/ 0 h 1735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582768" h="1735400">
                <a:moveTo>
                  <a:pt x="950599" y="0"/>
                </a:moveTo>
                <a:lnTo>
                  <a:pt x="1582768" y="366658"/>
                </a:lnTo>
                <a:lnTo>
                  <a:pt x="1582768" y="1276398"/>
                </a:lnTo>
                <a:lnTo>
                  <a:pt x="1582768" y="1276399"/>
                </a:lnTo>
                <a:lnTo>
                  <a:pt x="1582768" y="1281704"/>
                </a:lnTo>
                <a:lnTo>
                  <a:pt x="1578194" y="1279052"/>
                </a:lnTo>
                <a:lnTo>
                  <a:pt x="791385" y="1735400"/>
                </a:lnTo>
                <a:lnTo>
                  <a:pt x="791385" y="822703"/>
                </a:lnTo>
                <a:lnTo>
                  <a:pt x="791384" y="822702"/>
                </a:lnTo>
                <a:lnTo>
                  <a:pt x="791384" y="1735400"/>
                </a:lnTo>
                <a:lnTo>
                  <a:pt x="4575" y="1279051"/>
                </a:lnTo>
                <a:lnTo>
                  <a:pt x="0" y="1281704"/>
                </a:lnTo>
                <a:lnTo>
                  <a:pt x="0" y="539631"/>
                </a:lnTo>
                <a:lnTo>
                  <a:pt x="7620" y="540016"/>
                </a:lnTo>
                <a:cubicBezTo>
                  <a:pt x="310101" y="540016"/>
                  <a:pt x="583945" y="417412"/>
                  <a:pt x="782169" y="219187"/>
                </a:cubicBezTo>
                <a:lnTo>
                  <a:pt x="791384" y="209048"/>
                </a:lnTo>
                <a:lnTo>
                  <a:pt x="852867" y="141400"/>
                </a:lnTo>
                <a:cubicBezTo>
                  <a:pt x="875190" y="114351"/>
                  <a:pt x="896240" y="86212"/>
                  <a:pt x="915925" y="57074"/>
                </a:cubicBezTo>
                <a:lnTo>
                  <a:pt x="950599"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1" name="Freeform: Shape 30">
            <a:extLst>
              <a:ext uri="{FF2B5EF4-FFF2-40B4-BE49-F238E27FC236}">
                <a16:creationId xmlns:a16="http://schemas.microsoft.com/office/drawing/2014/main" id="{A8952B75-B054-4F76-BF3D-E7EF8B86B5C8}"/>
              </a:ext>
            </a:extLst>
          </p:cNvPr>
          <p:cNvSpPr/>
          <p:nvPr/>
        </p:nvSpPr>
        <p:spPr>
          <a:xfrm rot="17986545" flipH="1" flipV="1">
            <a:off x="7190691" y="2750003"/>
            <a:ext cx="244450" cy="861868"/>
          </a:xfrm>
          <a:custGeom>
            <a:avLst/>
            <a:gdLst>
              <a:gd name="connsiteX0" fmla="*/ 165207 w 311614"/>
              <a:gd name="connsiteY0" fmla="*/ 0 h 1098673"/>
              <a:gd name="connsiteX1" fmla="*/ 179408 w 311614"/>
              <a:gd name="connsiteY1" fmla="*/ 23376 h 1098673"/>
              <a:gd name="connsiteX2" fmla="*/ 311614 w 311614"/>
              <a:gd name="connsiteY2" fmla="*/ 545498 h 1098673"/>
              <a:gd name="connsiteX3" fmla="*/ 179408 w 311614"/>
              <a:gd name="connsiteY3" fmla="*/ 1067620 h 1098673"/>
              <a:gd name="connsiteX4" fmla="*/ 160543 w 311614"/>
              <a:gd name="connsiteY4" fmla="*/ 1098673 h 1098673"/>
              <a:gd name="connsiteX5" fmla="*/ 0 w 311614"/>
              <a:gd name="connsiteY5" fmla="*/ 1005558 h 1098673"/>
              <a:gd name="connsiteX6" fmla="*/ 0 w 311614"/>
              <a:gd name="connsiteY6" fmla="*/ 95819 h 1098673"/>
              <a:gd name="connsiteX7" fmla="*/ 0 w 311614"/>
              <a:gd name="connsiteY7" fmla="*/ 95818 h 1098673"/>
              <a:gd name="connsiteX8" fmla="*/ 1 w 311614"/>
              <a:gd name="connsiteY8" fmla="*/ 95819 h 1098673"/>
              <a:gd name="connsiteX9" fmla="*/ 165207 w 311614"/>
              <a:gd name="connsiteY9" fmla="*/ 0 h 1098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1614" h="1098673">
                <a:moveTo>
                  <a:pt x="165207" y="0"/>
                </a:moveTo>
                <a:lnTo>
                  <a:pt x="179408" y="23376"/>
                </a:lnTo>
                <a:cubicBezTo>
                  <a:pt x="263722" y="178583"/>
                  <a:pt x="311614" y="356448"/>
                  <a:pt x="311614" y="545498"/>
                </a:cubicBezTo>
                <a:cubicBezTo>
                  <a:pt x="311614" y="734548"/>
                  <a:pt x="263722" y="912413"/>
                  <a:pt x="179408" y="1067620"/>
                </a:cubicBezTo>
                <a:lnTo>
                  <a:pt x="160543" y="1098673"/>
                </a:lnTo>
                <a:lnTo>
                  <a:pt x="0" y="1005558"/>
                </a:lnTo>
                <a:lnTo>
                  <a:pt x="0" y="95819"/>
                </a:lnTo>
                <a:lnTo>
                  <a:pt x="0" y="95818"/>
                </a:lnTo>
                <a:lnTo>
                  <a:pt x="1" y="95819"/>
                </a:lnTo>
                <a:lnTo>
                  <a:pt x="165207" y="0"/>
                </a:lnTo>
                <a:close/>
              </a:path>
            </a:pathLst>
          </a:custGeom>
          <a:solidFill>
            <a:srgbClr val="FFFF66"/>
          </a:solidFill>
          <a:ln>
            <a:noFill/>
          </a:ln>
          <a:effectLst>
            <a:innerShdw blurRad="63500" dist="50800" dir="1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2" name="Freeform: Shape 31">
            <a:extLst>
              <a:ext uri="{FF2B5EF4-FFF2-40B4-BE49-F238E27FC236}">
                <a16:creationId xmlns:a16="http://schemas.microsoft.com/office/drawing/2014/main" id="{FBA324CE-03C4-4ECF-9ECE-3A286CCC0399}"/>
              </a:ext>
            </a:extLst>
          </p:cNvPr>
          <p:cNvSpPr/>
          <p:nvPr/>
        </p:nvSpPr>
        <p:spPr>
          <a:xfrm flipV="1">
            <a:off x="5199430" y="3824133"/>
            <a:ext cx="745709" cy="498384"/>
          </a:xfrm>
          <a:custGeom>
            <a:avLst/>
            <a:gdLst>
              <a:gd name="connsiteX0" fmla="*/ 791384 w 950599"/>
              <a:gd name="connsiteY0" fmla="*/ 0 h 635318"/>
              <a:gd name="connsiteX1" fmla="*/ 791384 w 950599"/>
              <a:gd name="connsiteY1" fmla="*/ 8264 h 635318"/>
              <a:gd name="connsiteX2" fmla="*/ 795959 w 950599"/>
              <a:gd name="connsiteY2" fmla="*/ 5611 h 635318"/>
              <a:gd name="connsiteX3" fmla="*/ 950599 w 950599"/>
              <a:gd name="connsiteY3" fmla="*/ 95302 h 635318"/>
              <a:gd name="connsiteX4" fmla="*/ 915925 w 950599"/>
              <a:gd name="connsiteY4" fmla="*/ 152376 h 635318"/>
              <a:gd name="connsiteX5" fmla="*/ 852867 w 950599"/>
              <a:gd name="connsiteY5" fmla="*/ 236702 h 635318"/>
              <a:gd name="connsiteX6" fmla="*/ 791384 w 950599"/>
              <a:gd name="connsiteY6" fmla="*/ 304350 h 635318"/>
              <a:gd name="connsiteX7" fmla="*/ 782169 w 950599"/>
              <a:gd name="connsiteY7" fmla="*/ 314489 h 635318"/>
              <a:gd name="connsiteX8" fmla="*/ 7620 w 950599"/>
              <a:gd name="connsiteY8" fmla="*/ 635318 h 635318"/>
              <a:gd name="connsiteX9" fmla="*/ 0 w 950599"/>
              <a:gd name="connsiteY9" fmla="*/ 634933 h 635318"/>
              <a:gd name="connsiteX10" fmla="*/ 0 w 950599"/>
              <a:gd name="connsiteY10" fmla="*/ 459003 h 635318"/>
              <a:gd name="connsiteX11" fmla="*/ 0 w 950599"/>
              <a:gd name="connsiteY11" fmla="*/ 459002 h 635318"/>
              <a:gd name="connsiteX12" fmla="*/ 1 w 950599"/>
              <a:gd name="connsiteY12" fmla="*/ 459003 h 635318"/>
              <a:gd name="connsiteX13" fmla="*/ 791384 w 950599"/>
              <a:gd name="connsiteY13" fmla="*/ 0 h 635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50599" h="635318">
                <a:moveTo>
                  <a:pt x="791384" y="0"/>
                </a:moveTo>
                <a:lnTo>
                  <a:pt x="791384" y="8264"/>
                </a:lnTo>
                <a:lnTo>
                  <a:pt x="795959" y="5611"/>
                </a:lnTo>
                <a:lnTo>
                  <a:pt x="950599" y="95302"/>
                </a:lnTo>
                <a:lnTo>
                  <a:pt x="915925" y="152376"/>
                </a:lnTo>
                <a:cubicBezTo>
                  <a:pt x="896240" y="181514"/>
                  <a:pt x="875190" y="209653"/>
                  <a:pt x="852867" y="236702"/>
                </a:cubicBezTo>
                <a:lnTo>
                  <a:pt x="791384" y="304350"/>
                </a:lnTo>
                <a:lnTo>
                  <a:pt x="782169" y="314489"/>
                </a:lnTo>
                <a:cubicBezTo>
                  <a:pt x="583945" y="512714"/>
                  <a:pt x="310101" y="635318"/>
                  <a:pt x="7620" y="635318"/>
                </a:cubicBezTo>
                <a:lnTo>
                  <a:pt x="0" y="634933"/>
                </a:lnTo>
                <a:lnTo>
                  <a:pt x="0" y="459003"/>
                </a:lnTo>
                <a:lnTo>
                  <a:pt x="0" y="459002"/>
                </a:lnTo>
                <a:lnTo>
                  <a:pt x="1" y="459003"/>
                </a:lnTo>
                <a:lnTo>
                  <a:pt x="791384" y="0"/>
                </a:lnTo>
                <a:close/>
              </a:path>
            </a:pathLst>
          </a:custGeom>
          <a:solidFill>
            <a:srgbClr val="99FF66"/>
          </a:solidFill>
          <a:ln>
            <a:noFill/>
          </a:ln>
          <a:effectLst>
            <a:innerShdw blurRad="63500" dist="50800" dir="24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73"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33" name="Connector: Elbow 32">
            <a:extLst>
              <a:ext uri="{FF2B5EF4-FFF2-40B4-BE49-F238E27FC236}">
                <a16:creationId xmlns:a16="http://schemas.microsoft.com/office/drawing/2014/main" id="{5F31A74B-03A6-41A7-8C7D-7A260A6E97E2}"/>
              </a:ext>
            </a:extLst>
          </p:cNvPr>
          <p:cNvCxnSpPr>
            <a:cxnSpLocks/>
          </p:cNvCxnSpPr>
          <p:nvPr/>
        </p:nvCxnSpPr>
        <p:spPr>
          <a:xfrm rot="10800000">
            <a:off x="5284470" y="771630"/>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5" name="Connector: Elbow 34">
            <a:extLst>
              <a:ext uri="{FF2B5EF4-FFF2-40B4-BE49-F238E27FC236}">
                <a16:creationId xmlns:a16="http://schemas.microsoft.com/office/drawing/2014/main" id="{73C7EA77-C775-45E1-A760-7BE2AC29E0CB}"/>
              </a:ext>
            </a:extLst>
          </p:cNvPr>
          <p:cNvCxnSpPr>
            <a:cxnSpLocks/>
          </p:cNvCxnSpPr>
          <p:nvPr/>
        </p:nvCxnSpPr>
        <p:spPr>
          <a:xfrm rot="10800000">
            <a:off x="4673859" y="1840684"/>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7" name="Connector: Elbow 36">
            <a:extLst>
              <a:ext uri="{FF2B5EF4-FFF2-40B4-BE49-F238E27FC236}">
                <a16:creationId xmlns:a16="http://schemas.microsoft.com/office/drawing/2014/main" id="{4F33FD81-39ED-4757-B556-4BF5BB149EBB}"/>
              </a:ext>
            </a:extLst>
          </p:cNvPr>
          <p:cNvCxnSpPr>
            <a:cxnSpLocks/>
          </p:cNvCxnSpPr>
          <p:nvPr/>
        </p:nvCxnSpPr>
        <p:spPr>
          <a:xfrm rot="10800000">
            <a:off x="7678094" y="3969099"/>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8" name="Connector: Elbow 37">
            <a:extLst>
              <a:ext uri="{FF2B5EF4-FFF2-40B4-BE49-F238E27FC236}">
                <a16:creationId xmlns:a16="http://schemas.microsoft.com/office/drawing/2014/main" id="{2AE52E96-CD4D-4A7B-A070-52B498E04335}"/>
              </a:ext>
            </a:extLst>
          </p:cNvPr>
          <p:cNvCxnSpPr>
            <a:cxnSpLocks/>
          </p:cNvCxnSpPr>
          <p:nvPr/>
        </p:nvCxnSpPr>
        <p:spPr>
          <a:xfrm rot="10800000">
            <a:off x="7057686" y="5030992"/>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9" name="Connector: Elbow 38">
            <a:extLst>
              <a:ext uri="{FF2B5EF4-FFF2-40B4-BE49-F238E27FC236}">
                <a16:creationId xmlns:a16="http://schemas.microsoft.com/office/drawing/2014/main" id="{00B11DF8-A293-4036-A586-EB1D0556386A}"/>
              </a:ext>
            </a:extLst>
          </p:cNvPr>
          <p:cNvCxnSpPr>
            <a:cxnSpLocks/>
          </p:cNvCxnSpPr>
          <p:nvPr/>
        </p:nvCxnSpPr>
        <p:spPr>
          <a:xfrm rot="10800000">
            <a:off x="6426456" y="6105646"/>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40" name="Rectangle: Rounded Corners 39">
            <a:extLst>
              <a:ext uri="{FF2B5EF4-FFF2-40B4-BE49-F238E27FC236}">
                <a16:creationId xmlns:a16="http://schemas.microsoft.com/office/drawing/2014/main" id="{2EF8DCE1-F939-430A-974F-AEDFA83E0613}"/>
              </a:ext>
            </a:extLst>
          </p:cNvPr>
          <p:cNvSpPr/>
          <p:nvPr/>
        </p:nvSpPr>
        <p:spPr>
          <a:xfrm>
            <a:off x="2730326" y="1544067"/>
            <a:ext cx="1935480" cy="593232"/>
          </a:xfrm>
          <a:prstGeom prst="roundRect">
            <a:avLst>
              <a:gd name="adj" fmla="val 50000"/>
            </a:avLst>
          </a:prstGeom>
          <a:solidFill>
            <a:schemeClr val="accent6"/>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2" name="Rectangle: Rounded Corners 41">
            <a:extLst>
              <a:ext uri="{FF2B5EF4-FFF2-40B4-BE49-F238E27FC236}">
                <a16:creationId xmlns:a16="http://schemas.microsoft.com/office/drawing/2014/main" id="{50221159-1856-4AD4-95DF-A96735C5121F}"/>
              </a:ext>
            </a:extLst>
          </p:cNvPr>
          <p:cNvSpPr/>
          <p:nvPr/>
        </p:nvSpPr>
        <p:spPr>
          <a:xfrm>
            <a:off x="8826174" y="4002249"/>
            <a:ext cx="1935480" cy="593232"/>
          </a:xfrm>
          <a:prstGeom prst="roundRect">
            <a:avLst>
              <a:gd name="adj" fmla="val 50000"/>
            </a:avLst>
          </a:prstGeom>
          <a:solidFill>
            <a:schemeClr val="accent6"/>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3" name="Rectangle: Rounded Corners 42">
            <a:extLst>
              <a:ext uri="{FF2B5EF4-FFF2-40B4-BE49-F238E27FC236}">
                <a16:creationId xmlns:a16="http://schemas.microsoft.com/office/drawing/2014/main" id="{5A0D5C1B-03D4-4071-8C9E-6B402409517F}"/>
              </a:ext>
            </a:extLst>
          </p:cNvPr>
          <p:cNvSpPr/>
          <p:nvPr/>
        </p:nvSpPr>
        <p:spPr>
          <a:xfrm>
            <a:off x="8205766" y="5051878"/>
            <a:ext cx="1935480" cy="593232"/>
          </a:xfrm>
          <a:prstGeom prst="roundRect">
            <a:avLst>
              <a:gd name="adj" fmla="val 50000"/>
            </a:avLst>
          </a:prstGeom>
          <a:solidFill>
            <a:schemeClr val="accent6"/>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4" name="Rectangle: Rounded Corners 43">
            <a:extLst>
              <a:ext uri="{FF2B5EF4-FFF2-40B4-BE49-F238E27FC236}">
                <a16:creationId xmlns:a16="http://schemas.microsoft.com/office/drawing/2014/main" id="{53CEA714-1B86-4BCF-8BE2-F36729AF0E14}"/>
              </a:ext>
            </a:extLst>
          </p:cNvPr>
          <p:cNvSpPr/>
          <p:nvPr/>
        </p:nvSpPr>
        <p:spPr>
          <a:xfrm>
            <a:off x="7574536" y="6126902"/>
            <a:ext cx="1935480" cy="593232"/>
          </a:xfrm>
          <a:prstGeom prst="roundRect">
            <a:avLst>
              <a:gd name="adj" fmla="val 50000"/>
            </a:avLst>
          </a:prstGeom>
          <a:solidFill>
            <a:schemeClr val="accent6"/>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5" name="Graphic 44" descr="Bullseye with solid fill">
            <a:extLst>
              <a:ext uri="{FF2B5EF4-FFF2-40B4-BE49-F238E27FC236}">
                <a16:creationId xmlns:a16="http://schemas.microsoft.com/office/drawing/2014/main" id="{39E46765-30FC-41F7-8566-A50A1CE654E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548889" y="5511966"/>
            <a:ext cx="540000" cy="540000"/>
          </a:xfrm>
          <a:prstGeom prst="rect">
            <a:avLst/>
          </a:prstGeom>
          <a:effectLst>
            <a:outerShdw blurRad="50800" dist="266700" dir="3000000" algn="tl" rotWithShape="0">
              <a:schemeClr val="tx1">
                <a:alpha val="31000"/>
              </a:schemeClr>
            </a:outerShdw>
          </a:effectLst>
        </p:spPr>
      </p:pic>
      <p:pic>
        <p:nvPicPr>
          <p:cNvPr id="46" name="Graphic 45" descr="Bar graph with upward trend with solid fill">
            <a:extLst>
              <a:ext uri="{FF2B5EF4-FFF2-40B4-BE49-F238E27FC236}">
                <a16:creationId xmlns:a16="http://schemas.microsoft.com/office/drawing/2014/main" id="{4B568A1D-6739-4133-9E8C-BD3AF7C09E78}"/>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188542" y="4432128"/>
            <a:ext cx="540000" cy="540000"/>
          </a:xfrm>
          <a:prstGeom prst="rect">
            <a:avLst/>
          </a:prstGeom>
          <a:effectLst>
            <a:outerShdw blurRad="50800" dist="330200" dir="2400000" algn="tl" rotWithShape="0">
              <a:prstClr val="black">
                <a:alpha val="40000"/>
              </a:prstClr>
            </a:outerShdw>
          </a:effectLst>
        </p:spPr>
      </p:pic>
      <p:pic>
        <p:nvPicPr>
          <p:cNvPr id="47" name="Graphic 46" descr="Stopwatch with solid fill">
            <a:extLst>
              <a:ext uri="{FF2B5EF4-FFF2-40B4-BE49-F238E27FC236}">
                <a16:creationId xmlns:a16="http://schemas.microsoft.com/office/drawing/2014/main" id="{D9530905-13E8-4695-BFF9-3B11821490C5}"/>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598163" y="3316963"/>
            <a:ext cx="540000" cy="540000"/>
          </a:xfrm>
          <a:prstGeom prst="rect">
            <a:avLst/>
          </a:prstGeom>
          <a:effectLst>
            <a:outerShdw blurRad="50800" dist="292100" dir="1800000" algn="tl" rotWithShape="0">
              <a:prstClr val="black">
                <a:alpha val="40000"/>
              </a:prstClr>
            </a:outerShdw>
          </a:effectLst>
        </p:spPr>
      </p:pic>
      <p:pic>
        <p:nvPicPr>
          <p:cNvPr id="48" name="Graphic 47" descr="Single gear with solid fill">
            <a:extLst>
              <a:ext uri="{FF2B5EF4-FFF2-40B4-BE49-F238E27FC236}">
                <a16:creationId xmlns:a16="http://schemas.microsoft.com/office/drawing/2014/main" id="{AFF084EB-A625-4679-9005-E608FDAD3FB5}"/>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6790165" y="3347081"/>
            <a:ext cx="540000" cy="540000"/>
          </a:xfrm>
          <a:prstGeom prst="rect">
            <a:avLst/>
          </a:prstGeom>
          <a:effectLst>
            <a:outerShdw blurRad="50800" dist="266700" dir="1800000" algn="tl" rotWithShape="0">
              <a:prstClr val="black">
                <a:alpha val="40000"/>
              </a:prstClr>
            </a:outerShdw>
          </a:effectLst>
        </p:spPr>
      </p:pic>
      <p:pic>
        <p:nvPicPr>
          <p:cNvPr id="49" name="Graphic 48" descr="Magnifying glass with solid fill">
            <a:extLst>
              <a:ext uri="{FF2B5EF4-FFF2-40B4-BE49-F238E27FC236}">
                <a16:creationId xmlns:a16="http://schemas.microsoft.com/office/drawing/2014/main" id="{06979707-E88A-4C93-AFA1-30A21E2915BA}"/>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6192681" y="2247627"/>
            <a:ext cx="540000" cy="540000"/>
          </a:xfrm>
          <a:prstGeom prst="rect">
            <a:avLst/>
          </a:prstGeom>
          <a:effectLst>
            <a:outerShdw blurRad="50800" dist="177800" dir="1800000" algn="tl" rotWithShape="0">
              <a:prstClr val="black">
                <a:alpha val="40000"/>
              </a:prstClr>
            </a:outerShdw>
          </a:effectLst>
        </p:spPr>
      </p:pic>
      <p:pic>
        <p:nvPicPr>
          <p:cNvPr id="50" name="Graphic 49" descr="Lightbulb with solid fill">
            <a:extLst>
              <a:ext uri="{FF2B5EF4-FFF2-40B4-BE49-F238E27FC236}">
                <a16:creationId xmlns:a16="http://schemas.microsoft.com/office/drawing/2014/main" id="{9D0F1E9D-77B1-47A2-9965-7EF8757022AF}"/>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6799461" y="1100857"/>
            <a:ext cx="540000" cy="540000"/>
          </a:xfrm>
          <a:prstGeom prst="rect">
            <a:avLst/>
          </a:prstGeom>
          <a:effectLst>
            <a:outerShdw blurRad="50800" dist="190500" dir="2400000" algn="tl" rotWithShape="0">
              <a:prstClr val="black">
                <a:alpha val="40000"/>
              </a:prstClr>
            </a:outerShdw>
          </a:effectLst>
        </p:spPr>
      </p:pic>
      <p:sp>
        <p:nvSpPr>
          <p:cNvPr id="51" name="TextBox 50">
            <a:extLst>
              <a:ext uri="{FF2B5EF4-FFF2-40B4-BE49-F238E27FC236}">
                <a16:creationId xmlns:a16="http://schemas.microsoft.com/office/drawing/2014/main" id="{F663FCDC-2679-4560-B2BF-AB5965A0EE4F}"/>
              </a:ext>
            </a:extLst>
          </p:cNvPr>
          <p:cNvSpPr txBox="1"/>
          <p:nvPr/>
        </p:nvSpPr>
        <p:spPr>
          <a:xfrm>
            <a:off x="7151270" y="1704038"/>
            <a:ext cx="357790"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white"/>
                </a:solidFill>
                <a:effectLst>
                  <a:outerShdw blurRad="50800" dist="38100" dir="2700000" sx="105000" sy="105000" algn="tl" rotWithShape="0">
                    <a:prstClr val="black">
                      <a:alpha val="66000"/>
                    </a:prstClr>
                  </a:outerShdw>
                </a:effectLst>
                <a:uLnTx/>
                <a:uFillTx/>
                <a:latin typeface="EuroStyle" panose="02027200000000000000" pitchFamily="18" charset="0"/>
                <a:ea typeface="+mn-ea"/>
                <a:cs typeface="+mn-cs"/>
              </a:rPr>
              <a:t>01</a:t>
            </a:r>
          </a:p>
        </p:txBody>
      </p:sp>
      <p:sp>
        <p:nvSpPr>
          <p:cNvPr id="52" name="TextBox 51">
            <a:extLst>
              <a:ext uri="{FF2B5EF4-FFF2-40B4-BE49-F238E27FC236}">
                <a16:creationId xmlns:a16="http://schemas.microsoft.com/office/drawing/2014/main" id="{83B9310E-43E4-43F4-80A4-AACA8D4FD77D}"/>
              </a:ext>
            </a:extLst>
          </p:cNvPr>
          <p:cNvSpPr txBox="1"/>
          <p:nvPr/>
        </p:nvSpPr>
        <p:spPr>
          <a:xfrm>
            <a:off x="6747798" y="2338401"/>
            <a:ext cx="393056"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white"/>
                </a:solidFill>
                <a:effectLst>
                  <a:outerShdw blurRad="50800" dist="38100" dir="2700000" sx="105000" sy="105000" algn="tl" rotWithShape="0">
                    <a:prstClr val="black">
                      <a:alpha val="66000"/>
                    </a:prstClr>
                  </a:outerShdw>
                </a:effectLst>
                <a:uLnTx/>
                <a:uFillTx/>
                <a:latin typeface="EuroStyle" panose="02027200000000000000" pitchFamily="18" charset="0"/>
                <a:ea typeface="+mn-ea"/>
                <a:cs typeface="+mn-cs"/>
              </a:rPr>
              <a:t>02</a:t>
            </a:r>
          </a:p>
        </p:txBody>
      </p:sp>
      <p:sp>
        <p:nvSpPr>
          <p:cNvPr id="53" name="TextBox 52">
            <a:extLst>
              <a:ext uri="{FF2B5EF4-FFF2-40B4-BE49-F238E27FC236}">
                <a16:creationId xmlns:a16="http://schemas.microsoft.com/office/drawing/2014/main" id="{55D71D65-0147-4631-82E1-BD82953684EA}"/>
              </a:ext>
            </a:extLst>
          </p:cNvPr>
          <p:cNvSpPr txBox="1"/>
          <p:nvPr/>
        </p:nvSpPr>
        <p:spPr>
          <a:xfrm>
            <a:off x="5737042" y="4492695"/>
            <a:ext cx="396262"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white"/>
                </a:solidFill>
                <a:effectLst>
                  <a:outerShdw blurRad="50800" dist="38100" dir="2700000" sx="105000" sy="105000" algn="tl" rotWithShape="0">
                    <a:prstClr val="black">
                      <a:alpha val="66000"/>
                    </a:prstClr>
                  </a:outerShdw>
                </a:effectLst>
                <a:uLnTx/>
                <a:uFillTx/>
                <a:latin typeface="EuroStyle" panose="02027200000000000000" pitchFamily="18" charset="0"/>
                <a:ea typeface="+mn-ea"/>
                <a:cs typeface="+mn-cs"/>
              </a:rPr>
              <a:t>05</a:t>
            </a:r>
          </a:p>
        </p:txBody>
      </p:sp>
      <p:sp>
        <p:nvSpPr>
          <p:cNvPr id="54" name="TextBox 53">
            <a:extLst>
              <a:ext uri="{FF2B5EF4-FFF2-40B4-BE49-F238E27FC236}">
                <a16:creationId xmlns:a16="http://schemas.microsoft.com/office/drawing/2014/main" id="{84A341CB-ED85-4BF4-8F62-7C18A1E39D94}"/>
              </a:ext>
            </a:extLst>
          </p:cNvPr>
          <p:cNvSpPr txBox="1"/>
          <p:nvPr/>
        </p:nvSpPr>
        <p:spPr>
          <a:xfrm>
            <a:off x="7109592" y="2980756"/>
            <a:ext cx="396262"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white"/>
                </a:solidFill>
                <a:effectLst>
                  <a:outerShdw blurRad="50800" dist="38100" dir="2700000" sx="105000" sy="105000" algn="tl" rotWithShape="0">
                    <a:prstClr val="black">
                      <a:alpha val="66000"/>
                    </a:prstClr>
                  </a:outerShdw>
                </a:effectLst>
                <a:uLnTx/>
                <a:uFillTx/>
                <a:latin typeface="EuroStyle" panose="02027200000000000000" pitchFamily="18" charset="0"/>
                <a:ea typeface="+mn-ea"/>
                <a:cs typeface="+mn-cs"/>
              </a:rPr>
              <a:t>03</a:t>
            </a:r>
          </a:p>
        </p:txBody>
      </p:sp>
      <p:sp>
        <p:nvSpPr>
          <p:cNvPr id="55" name="TextBox 54">
            <a:extLst>
              <a:ext uri="{FF2B5EF4-FFF2-40B4-BE49-F238E27FC236}">
                <a16:creationId xmlns:a16="http://schemas.microsoft.com/office/drawing/2014/main" id="{56754B27-32F0-44BE-B6AF-981570202F1C}"/>
              </a:ext>
            </a:extLst>
          </p:cNvPr>
          <p:cNvSpPr txBox="1"/>
          <p:nvPr/>
        </p:nvSpPr>
        <p:spPr>
          <a:xfrm>
            <a:off x="5328835" y="3831752"/>
            <a:ext cx="405880"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white"/>
                </a:solidFill>
                <a:effectLst>
                  <a:outerShdw blurRad="50800" dist="38100" dir="2700000" sx="105000" sy="105000" algn="tl" rotWithShape="0">
                    <a:prstClr val="black">
                      <a:alpha val="66000"/>
                    </a:prstClr>
                  </a:outerShdw>
                </a:effectLst>
                <a:uLnTx/>
                <a:uFillTx/>
                <a:latin typeface="EuroStyle" panose="02027200000000000000" pitchFamily="18" charset="0"/>
                <a:ea typeface="+mn-ea"/>
                <a:cs typeface="+mn-cs"/>
              </a:rPr>
              <a:t>04</a:t>
            </a:r>
          </a:p>
        </p:txBody>
      </p:sp>
      <p:sp>
        <p:nvSpPr>
          <p:cNvPr id="56" name="TextBox 55">
            <a:extLst>
              <a:ext uri="{FF2B5EF4-FFF2-40B4-BE49-F238E27FC236}">
                <a16:creationId xmlns:a16="http://schemas.microsoft.com/office/drawing/2014/main" id="{0F703032-4DFE-4B25-8847-23F5806318F6}"/>
              </a:ext>
            </a:extLst>
          </p:cNvPr>
          <p:cNvSpPr txBox="1"/>
          <p:nvPr/>
        </p:nvSpPr>
        <p:spPr>
          <a:xfrm>
            <a:off x="5377061" y="5109837"/>
            <a:ext cx="396262"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white"/>
                </a:solidFill>
                <a:effectLst>
                  <a:outerShdw blurRad="50800" dist="38100" dir="2700000" sx="105000" sy="105000" algn="tl" rotWithShape="0">
                    <a:prstClr val="black">
                      <a:alpha val="66000"/>
                    </a:prstClr>
                  </a:outerShdw>
                </a:effectLst>
                <a:uLnTx/>
                <a:uFillTx/>
                <a:latin typeface="EuroStyle" panose="02027200000000000000" pitchFamily="18" charset="0"/>
                <a:ea typeface="+mn-ea"/>
                <a:cs typeface="+mn-cs"/>
              </a:rPr>
              <a:t>06</a:t>
            </a:r>
          </a:p>
        </p:txBody>
      </p:sp>
      <p:sp>
        <p:nvSpPr>
          <p:cNvPr id="57" name="TextBox 56">
            <a:extLst>
              <a:ext uri="{FF2B5EF4-FFF2-40B4-BE49-F238E27FC236}">
                <a16:creationId xmlns:a16="http://schemas.microsoft.com/office/drawing/2014/main" id="{C511BFB5-EEAD-4CA1-979C-CC71A3834622}"/>
              </a:ext>
            </a:extLst>
          </p:cNvPr>
          <p:cNvSpPr txBox="1"/>
          <p:nvPr/>
        </p:nvSpPr>
        <p:spPr>
          <a:xfrm>
            <a:off x="7898512" y="108973"/>
            <a:ext cx="4338695" cy="126188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400" b="1" i="0" u="none" strike="noStrike" kern="1200" cap="none" spc="300" normalizeH="0" baseline="0" noProof="0" dirty="0">
                <a:ln>
                  <a:noFill/>
                </a:ln>
                <a:solidFill>
                  <a:prstClr val="white"/>
                </a:solidFill>
                <a:effectLst/>
                <a:uLnTx/>
                <a:uFillTx/>
                <a:latin typeface="EuroStyle" panose="02027200000000000000" pitchFamily="18" charset="0"/>
                <a:ea typeface="+mn-ea"/>
                <a:cs typeface="+mn-cs"/>
              </a:rPr>
              <a:t>Cyber Threats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300" normalizeH="0" baseline="0" noProof="0" dirty="0">
                <a:ln>
                  <a:noFill/>
                </a:ln>
                <a:solidFill>
                  <a:prstClr val="white"/>
                </a:solidFill>
                <a:effectLst/>
                <a:uLnTx/>
                <a:uFillTx/>
                <a:latin typeface="EuroStyle" panose="02027200000000000000" pitchFamily="18" charset="0"/>
                <a:ea typeface="+mn-ea"/>
                <a:cs typeface="+mn-cs"/>
              </a:rPr>
              <a:t>Week 1</a:t>
            </a:r>
          </a:p>
        </p:txBody>
      </p:sp>
      <p:sp>
        <p:nvSpPr>
          <p:cNvPr id="34" name="Rectangle: Rounded Corners 33">
            <a:extLst>
              <a:ext uri="{FF2B5EF4-FFF2-40B4-BE49-F238E27FC236}">
                <a16:creationId xmlns:a16="http://schemas.microsoft.com/office/drawing/2014/main" id="{C658BCC0-52DC-4EAC-90A4-64F4A48930B5}"/>
              </a:ext>
            </a:extLst>
          </p:cNvPr>
          <p:cNvSpPr/>
          <p:nvPr/>
        </p:nvSpPr>
        <p:spPr>
          <a:xfrm>
            <a:off x="3350299" y="475589"/>
            <a:ext cx="1935480" cy="593232"/>
          </a:xfrm>
          <a:prstGeom prst="roundRect">
            <a:avLst>
              <a:gd name="adj" fmla="val 50000"/>
            </a:avLst>
          </a:prstGeom>
          <a:solidFill>
            <a:schemeClr val="accent6">
              <a:alpha val="46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9" name="TextBox 58">
            <a:extLst>
              <a:ext uri="{FF2B5EF4-FFF2-40B4-BE49-F238E27FC236}">
                <a16:creationId xmlns:a16="http://schemas.microsoft.com/office/drawing/2014/main" id="{1F1E1CA2-8B22-4EBC-A8B3-4E1D4101D87E}"/>
              </a:ext>
            </a:extLst>
          </p:cNvPr>
          <p:cNvSpPr txBox="1"/>
          <p:nvPr/>
        </p:nvSpPr>
        <p:spPr>
          <a:xfrm>
            <a:off x="3111192" y="1594657"/>
            <a:ext cx="1023037"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prstClr val="white"/>
                </a:solidFill>
                <a:effectLst/>
                <a:uLnTx/>
                <a:uFillTx/>
                <a:latin typeface="EuroStyle" panose="02027200000000000000" pitchFamily="18" charset="0"/>
                <a:ea typeface="+mn-ea"/>
                <a:cs typeface="+mn-cs"/>
              </a:rPr>
              <a:t>Monday</a:t>
            </a:r>
            <a:endParaRPr kumimoji="0" lang="en-GB" sz="1800" b="0" i="0" u="none" strike="noStrike" kern="1200" cap="none" spc="0" normalizeH="0" baseline="0" noProof="0" dirty="0">
              <a:ln>
                <a:noFill/>
              </a:ln>
              <a:solidFill>
                <a:prstClr val="white"/>
              </a:solidFill>
              <a:effectLst/>
              <a:uLnTx/>
              <a:uFillTx/>
              <a:latin typeface="EuroStyle" panose="02027200000000000000" pitchFamily="18" charset="0"/>
              <a:ea typeface="+mn-ea"/>
              <a:cs typeface="+mn-cs"/>
            </a:endParaRPr>
          </a:p>
        </p:txBody>
      </p:sp>
      <p:grpSp>
        <p:nvGrpSpPr>
          <p:cNvPr id="71" name="Group 70">
            <a:extLst>
              <a:ext uri="{FF2B5EF4-FFF2-40B4-BE49-F238E27FC236}">
                <a16:creationId xmlns:a16="http://schemas.microsoft.com/office/drawing/2014/main" id="{5CF13811-8598-4F26-9603-CA0B69228D9D}"/>
              </a:ext>
            </a:extLst>
          </p:cNvPr>
          <p:cNvGrpSpPr/>
          <p:nvPr/>
        </p:nvGrpSpPr>
        <p:grpSpPr>
          <a:xfrm>
            <a:off x="2134031" y="2607412"/>
            <a:ext cx="3085627" cy="644788"/>
            <a:chOff x="2121400" y="2608497"/>
            <a:chExt cx="3085627" cy="644788"/>
          </a:xfrm>
          <a:solidFill>
            <a:schemeClr val="accent2"/>
          </a:solidFill>
        </p:grpSpPr>
        <p:cxnSp>
          <p:nvCxnSpPr>
            <p:cNvPr id="36" name="Connector: Elbow 35">
              <a:extLst>
                <a:ext uri="{FF2B5EF4-FFF2-40B4-BE49-F238E27FC236}">
                  <a16:creationId xmlns:a16="http://schemas.microsoft.com/office/drawing/2014/main" id="{55AA3BB2-2C6C-4DBD-A301-DA956D86FA29}"/>
                </a:ext>
              </a:extLst>
            </p:cNvPr>
            <p:cNvCxnSpPr>
              <a:cxnSpLocks/>
            </p:cNvCxnSpPr>
            <p:nvPr/>
          </p:nvCxnSpPr>
          <p:spPr>
            <a:xfrm rot="10800000">
              <a:off x="4058947" y="2922299"/>
              <a:ext cx="1148080" cy="330986"/>
            </a:xfrm>
            <a:prstGeom prst="bentConnector3">
              <a:avLst/>
            </a:prstGeom>
            <a:grpFill/>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41" name="Rectangle: Rounded Corners 40">
              <a:extLst>
                <a:ext uri="{FF2B5EF4-FFF2-40B4-BE49-F238E27FC236}">
                  <a16:creationId xmlns:a16="http://schemas.microsoft.com/office/drawing/2014/main" id="{AA0A2FC9-DA13-4A0F-8748-086A59805721}"/>
                </a:ext>
              </a:extLst>
            </p:cNvPr>
            <p:cNvSpPr/>
            <p:nvPr/>
          </p:nvSpPr>
          <p:spPr>
            <a:xfrm>
              <a:off x="2121400" y="2608497"/>
              <a:ext cx="1935480" cy="593232"/>
            </a:xfrm>
            <a:prstGeom prst="roundRect">
              <a:avLst>
                <a:gd name="adj" fmla="val 50000"/>
              </a:avLst>
            </a:prstGeom>
            <a:solidFill>
              <a:schemeClr val="accent6"/>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0" name="TextBox 59">
              <a:extLst>
                <a:ext uri="{FF2B5EF4-FFF2-40B4-BE49-F238E27FC236}">
                  <a16:creationId xmlns:a16="http://schemas.microsoft.com/office/drawing/2014/main" id="{ACF09B4E-41D8-4B56-8174-5E60E938E8D6}"/>
                </a:ext>
              </a:extLst>
            </p:cNvPr>
            <p:cNvSpPr txBox="1"/>
            <p:nvPr/>
          </p:nvSpPr>
          <p:spPr>
            <a:xfrm>
              <a:off x="2505221" y="2672174"/>
              <a:ext cx="1077539" cy="461665"/>
            </a:xfrm>
            <a:prstGeom prst="rect">
              <a:avLst/>
            </a:prstGeom>
            <a:solidFill>
              <a:schemeClr val="accent6"/>
            </a:solid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prstClr val="white"/>
                  </a:solidFill>
                  <a:effectLst/>
                  <a:uLnTx/>
                  <a:uFillTx/>
                  <a:latin typeface="EuroStyle" panose="02027200000000000000" pitchFamily="18" charset="0"/>
                  <a:ea typeface="+mn-ea"/>
                  <a:cs typeface="+mn-cs"/>
                </a:rPr>
                <a:t>Tuesday</a:t>
              </a:r>
              <a:endParaRPr kumimoji="0" lang="en-GB" sz="1800" b="0" i="0" u="none" strike="noStrike" kern="1200" cap="none" spc="0" normalizeH="0" baseline="0" noProof="0" dirty="0">
                <a:ln>
                  <a:noFill/>
                </a:ln>
                <a:solidFill>
                  <a:prstClr val="white"/>
                </a:solidFill>
                <a:effectLst/>
                <a:uLnTx/>
                <a:uFillTx/>
                <a:latin typeface="EuroStyle" panose="02027200000000000000" pitchFamily="18" charset="0"/>
                <a:ea typeface="+mn-ea"/>
                <a:cs typeface="+mn-cs"/>
              </a:endParaRPr>
            </a:p>
          </p:txBody>
        </p:sp>
      </p:grpSp>
      <p:sp>
        <p:nvSpPr>
          <p:cNvPr id="61" name="TextBox 60">
            <a:extLst>
              <a:ext uri="{FF2B5EF4-FFF2-40B4-BE49-F238E27FC236}">
                <a16:creationId xmlns:a16="http://schemas.microsoft.com/office/drawing/2014/main" id="{9CF244F9-7E36-42DC-B24D-59EBF30A28A1}"/>
              </a:ext>
            </a:extLst>
          </p:cNvPr>
          <p:cNvSpPr txBox="1"/>
          <p:nvPr/>
        </p:nvSpPr>
        <p:spPr>
          <a:xfrm>
            <a:off x="8948798" y="4042703"/>
            <a:ext cx="1467068"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prstClr val="white"/>
                </a:solidFill>
                <a:effectLst/>
                <a:uLnTx/>
                <a:uFillTx/>
                <a:latin typeface="EuroStyle" panose="02027200000000000000" pitchFamily="18" charset="0"/>
                <a:ea typeface="+mn-ea"/>
                <a:cs typeface="+mn-cs"/>
              </a:rPr>
              <a:t>Wednesday</a:t>
            </a:r>
            <a:endParaRPr kumimoji="0" lang="en-GB" sz="1800" b="0" i="0" u="none" strike="noStrike" kern="1200" cap="none" spc="0" normalizeH="0" baseline="0" noProof="0" dirty="0">
              <a:ln>
                <a:noFill/>
              </a:ln>
              <a:solidFill>
                <a:prstClr val="white"/>
              </a:solidFill>
              <a:effectLst/>
              <a:uLnTx/>
              <a:uFillTx/>
              <a:latin typeface="EuroStyle" panose="02027200000000000000" pitchFamily="18" charset="0"/>
              <a:ea typeface="+mn-ea"/>
              <a:cs typeface="+mn-cs"/>
            </a:endParaRPr>
          </a:p>
        </p:txBody>
      </p:sp>
      <p:sp>
        <p:nvSpPr>
          <p:cNvPr id="62" name="TextBox 61">
            <a:extLst>
              <a:ext uri="{FF2B5EF4-FFF2-40B4-BE49-F238E27FC236}">
                <a16:creationId xmlns:a16="http://schemas.microsoft.com/office/drawing/2014/main" id="{E55572B0-0A45-4057-94BB-B759D0F7135D}"/>
              </a:ext>
            </a:extLst>
          </p:cNvPr>
          <p:cNvSpPr txBox="1"/>
          <p:nvPr/>
        </p:nvSpPr>
        <p:spPr>
          <a:xfrm>
            <a:off x="8542276" y="5106253"/>
            <a:ext cx="1172116"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prstClr val="white"/>
                </a:solidFill>
                <a:effectLst/>
                <a:uLnTx/>
                <a:uFillTx/>
                <a:latin typeface="EuroStyle" panose="02027200000000000000" pitchFamily="18" charset="0"/>
                <a:ea typeface="+mn-ea"/>
                <a:cs typeface="+mn-cs"/>
              </a:rPr>
              <a:t>Thursday</a:t>
            </a:r>
            <a:endParaRPr kumimoji="0" lang="en-GB" sz="1800" b="0" i="0" u="none" strike="noStrike" kern="1200" cap="none" spc="0" normalizeH="0" baseline="0" noProof="0" dirty="0">
              <a:ln>
                <a:noFill/>
              </a:ln>
              <a:solidFill>
                <a:prstClr val="white"/>
              </a:solidFill>
              <a:effectLst/>
              <a:uLnTx/>
              <a:uFillTx/>
              <a:latin typeface="EuroStyle" panose="02027200000000000000" pitchFamily="18" charset="0"/>
              <a:ea typeface="+mn-ea"/>
              <a:cs typeface="+mn-cs"/>
            </a:endParaRPr>
          </a:p>
        </p:txBody>
      </p:sp>
      <p:sp>
        <p:nvSpPr>
          <p:cNvPr id="63" name="TextBox 62">
            <a:extLst>
              <a:ext uri="{FF2B5EF4-FFF2-40B4-BE49-F238E27FC236}">
                <a16:creationId xmlns:a16="http://schemas.microsoft.com/office/drawing/2014/main" id="{282655B6-90CA-4328-86FC-0793928AD5CE}"/>
              </a:ext>
            </a:extLst>
          </p:cNvPr>
          <p:cNvSpPr txBox="1"/>
          <p:nvPr/>
        </p:nvSpPr>
        <p:spPr>
          <a:xfrm>
            <a:off x="8098904" y="6179200"/>
            <a:ext cx="813043"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prstClr val="white"/>
                </a:solidFill>
                <a:effectLst/>
                <a:uLnTx/>
                <a:uFillTx/>
                <a:latin typeface="EuroStyle" panose="02027200000000000000" pitchFamily="18" charset="0"/>
                <a:ea typeface="+mn-ea"/>
                <a:cs typeface="+mn-cs"/>
              </a:rPr>
              <a:t>Friday</a:t>
            </a:r>
            <a:endParaRPr kumimoji="0" lang="en-GB" sz="1800" b="0" i="0" u="none" strike="noStrike" kern="1200" cap="none" spc="0" normalizeH="0" baseline="0" noProof="0" dirty="0">
              <a:ln>
                <a:noFill/>
              </a:ln>
              <a:solidFill>
                <a:prstClr val="white"/>
              </a:solidFill>
              <a:effectLst/>
              <a:uLnTx/>
              <a:uFillTx/>
              <a:latin typeface="EuroStyle" panose="02027200000000000000" pitchFamily="18" charset="0"/>
              <a:ea typeface="+mn-ea"/>
              <a:cs typeface="+mn-cs"/>
            </a:endParaRPr>
          </a:p>
        </p:txBody>
      </p:sp>
      <p:sp>
        <p:nvSpPr>
          <p:cNvPr id="67" name="Rectangle: Rounded Corners 66">
            <a:extLst>
              <a:ext uri="{FF2B5EF4-FFF2-40B4-BE49-F238E27FC236}">
                <a16:creationId xmlns:a16="http://schemas.microsoft.com/office/drawing/2014/main" id="{118C42C5-E944-4007-8FB1-C9944E795B1F}"/>
              </a:ext>
            </a:extLst>
          </p:cNvPr>
          <p:cNvSpPr/>
          <p:nvPr/>
        </p:nvSpPr>
        <p:spPr>
          <a:xfrm>
            <a:off x="3354109" y="472780"/>
            <a:ext cx="1935480" cy="593232"/>
          </a:xfrm>
          <a:prstGeom prst="roundRect">
            <a:avLst>
              <a:gd name="adj" fmla="val 50000"/>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3" name="TextBox 72">
            <a:extLst>
              <a:ext uri="{FF2B5EF4-FFF2-40B4-BE49-F238E27FC236}">
                <a16:creationId xmlns:a16="http://schemas.microsoft.com/office/drawing/2014/main" id="{053D6A25-F9E0-4F54-8267-D3A1C32C0D86}"/>
              </a:ext>
            </a:extLst>
          </p:cNvPr>
          <p:cNvSpPr txBox="1"/>
          <p:nvPr/>
        </p:nvSpPr>
        <p:spPr>
          <a:xfrm>
            <a:off x="3870788" y="531044"/>
            <a:ext cx="979948"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300" normalizeH="0" baseline="0" noProof="0" dirty="0">
                <a:ln>
                  <a:noFill/>
                </a:ln>
                <a:solidFill>
                  <a:prstClr val="white"/>
                </a:solidFill>
                <a:effectLst/>
                <a:uLnTx/>
                <a:uFillTx/>
                <a:latin typeface="EuroStyle" panose="02027200000000000000" pitchFamily="18" charset="0"/>
                <a:ea typeface="+mn-ea"/>
                <a:cs typeface="+mn-cs"/>
              </a:rPr>
              <a:t>Intro</a:t>
            </a:r>
            <a:endParaRPr kumimoji="0" lang="en-GB" sz="1800" b="0" i="0" u="none" strike="noStrike" kern="1200" cap="none" spc="300" normalizeH="0" baseline="0" noProof="0" dirty="0">
              <a:ln>
                <a:noFill/>
              </a:ln>
              <a:solidFill>
                <a:prstClr val="white"/>
              </a:solidFill>
              <a:effectLst/>
              <a:uLnTx/>
              <a:uFillTx/>
              <a:latin typeface="EuroStyle" panose="02027200000000000000" pitchFamily="18" charset="0"/>
              <a:ea typeface="+mn-ea"/>
              <a:cs typeface="+mn-cs"/>
            </a:endParaRPr>
          </a:p>
        </p:txBody>
      </p:sp>
    </p:spTree>
    <p:extLst>
      <p:ext uri="{BB962C8B-B14F-4D97-AF65-F5344CB8AC3E}">
        <p14:creationId xmlns:p14="http://schemas.microsoft.com/office/powerpoint/2010/main" val="352142627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3BF51-DBAA-473B-A7D5-1A5809E9C0A7}"/>
              </a:ext>
            </a:extLst>
          </p:cNvPr>
          <p:cNvSpPr>
            <a:spLocks noGrp="1"/>
          </p:cNvSpPr>
          <p:nvPr>
            <p:ph type="title"/>
          </p:nvPr>
        </p:nvSpPr>
        <p:spPr/>
        <p:txBody>
          <a:bodyPr/>
          <a:lstStyle/>
          <a:p>
            <a:r>
              <a:rPr lang="en-GB"/>
              <a:t>Recap Session (15 Mins)</a:t>
            </a:r>
          </a:p>
        </p:txBody>
      </p:sp>
      <p:sp>
        <p:nvSpPr>
          <p:cNvPr id="3" name="Content Placeholder 2">
            <a:extLst>
              <a:ext uri="{FF2B5EF4-FFF2-40B4-BE49-F238E27FC236}">
                <a16:creationId xmlns:a16="http://schemas.microsoft.com/office/drawing/2014/main" id="{70415948-1479-4E63-B0EB-3A611DC5A740}"/>
              </a:ext>
            </a:extLst>
          </p:cNvPr>
          <p:cNvSpPr>
            <a:spLocks noGrp="1"/>
          </p:cNvSpPr>
          <p:nvPr>
            <p:ph idx="1"/>
          </p:nvPr>
        </p:nvSpPr>
        <p:spPr>
          <a:xfrm>
            <a:off x="838200" y="1825625"/>
            <a:ext cx="5884628" cy="4351338"/>
          </a:xfrm>
        </p:spPr>
        <p:txBody>
          <a:bodyPr>
            <a:normAutofit/>
          </a:bodyPr>
          <a:lstStyle/>
          <a:p>
            <a:r>
              <a:rPr lang="en-GB" sz="2400" err="1"/>
              <a:t>Xxx</a:t>
            </a:r>
            <a:endParaRPr lang="en-GB" sz="2400"/>
          </a:p>
          <a:p>
            <a:endParaRPr lang="en-GB" sz="2400"/>
          </a:p>
          <a:p>
            <a:r>
              <a:rPr lang="en-GB" sz="2400" err="1"/>
              <a:t>Xxx</a:t>
            </a:r>
            <a:endParaRPr lang="en-GB" sz="2400"/>
          </a:p>
          <a:p>
            <a:endParaRPr lang="en-GB" sz="2400"/>
          </a:p>
          <a:p>
            <a:r>
              <a:rPr lang="en-GB" sz="2400" err="1"/>
              <a:t>Xxx</a:t>
            </a:r>
            <a:endParaRPr lang="en-GB" sz="2400"/>
          </a:p>
          <a:p>
            <a:endParaRPr lang="en-GB" sz="2400"/>
          </a:p>
          <a:p>
            <a:r>
              <a:rPr lang="en-GB" sz="2400" err="1"/>
              <a:t>Xxx</a:t>
            </a:r>
            <a:endParaRPr lang="en-GB" sz="2400"/>
          </a:p>
          <a:p>
            <a:endParaRPr lang="en-GB" sz="2400"/>
          </a:p>
          <a:p>
            <a:r>
              <a:rPr lang="en-GB" sz="2400" err="1"/>
              <a:t>Xxx</a:t>
            </a:r>
            <a:endParaRPr lang="en-GB" sz="2400"/>
          </a:p>
          <a:p>
            <a:endParaRPr lang="en-GB"/>
          </a:p>
          <a:p>
            <a:pPr marL="0" indent="0" algn="ctr">
              <a:buNone/>
            </a:pPr>
            <a:endParaRPr lang="en-GB" sz="8800"/>
          </a:p>
        </p:txBody>
      </p:sp>
      <p:pic>
        <p:nvPicPr>
          <p:cNvPr id="6" name="Graphic 5">
            <a:extLst>
              <a:ext uri="{FF2B5EF4-FFF2-40B4-BE49-F238E27FC236}">
                <a16:creationId xmlns:a16="http://schemas.microsoft.com/office/drawing/2014/main" id="{1ECD6537-37E5-4C7F-85A0-3871D66B3356}"/>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6503082" y="1436157"/>
            <a:ext cx="4705623" cy="4692062"/>
          </a:xfrm>
          <a:prstGeom prst="rect">
            <a:avLst/>
          </a:prstGeom>
        </p:spPr>
      </p:pic>
    </p:spTree>
    <p:extLst>
      <p:ext uri="{BB962C8B-B14F-4D97-AF65-F5344CB8AC3E}">
        <p14:creationId xmlns:p14="http://schemas.microsoft.com/office/powerpoint/2010/main" val="144177124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3BF51-DBAA-473B-A7D5-1A5809E9C0A7}"/>
              </a:ext>
            </a:extLst>
          </p:cNvPr>
          <p:cNvSpPr>
            <a:spLocks noGrp="1"/>
          </p:cNvSpPr>
          <p:nvPr>
            <p:ph type="title"/>
          </p:nvPr>
        </p:nvSpPr>
        <p:spPr/>
        <p:txBody>
          <a:bodyPr/>
          <a:lstStyle/>
          <a:p>
            <a:r>
              <a:rPr lang="en-GB"/>
              <a:t>If you see a slide with this background…</a:t>
            </a:r>
          </a:p>
        </p:txBody>
      </p:sp>
      <p:sp>
        <p:nvSpPr>
          <p:cNvPr id="3" name="Content Placeholder 2">
            <a:extLst>
              <a:ext uri="{FF2B5EF4-FFF2-40B4-BE49-F238E27FC236}">
                <a16:creationId xmlns:a16="http://schemas.microsoft.com/office/drawing/2014/main" id="{70415948-1479-4E63-B0EB-3A611DC5A740}"/>
              </a:ext>
            </a:extLst>
          </p:cNvPr>
          <p:cNvSpPr>
            <a:spLocks noGrp="1"/>
          </p:cNvSpPr>
          <p:nvPr>
            <p:ph idx="1"/>
          </p:nvPr>
        </p:nvSpPr>
        <p:spPr>
          <a:xfrm>
            <a:off x="838200" y="1825625"/>
            <a:ext cx="5884628" cy="4351338"/>
          </a:xfrm>
        </p:spPr>
        <p:txBody>
          <a:bodyPr>
            <a:normAutofit/>
          </a:bodyPr>
          <a:lstStyle/>
          <a:p>
            <a:pPr marL="0" indent="0" algn="ctr">
              <a:buNone/>
            </a:pPr>
            <a:endParaRPr lang="en-GB" sz="8800"/>
          </a:p>
          <a:p>
            <a:pPr marL="0" indent="0">
              <a:buNone/>
            </a:pPr>
            <a:r>
              <a:rPr lang="en-GB" sz="6000"/>
              <a:t>Recap Session</a:t>
            </a:r>
          </a:p>
        </p:txBody>
      </p:sp>
      <p:pic>
        <p:nvPicPr>
          <p:cNvPr id="6" name="Graphic 5">
            <a:extLst>
              <a:ext uri="{FF2B5EF4-FFF2-40B4-BE49-F238E27FC236}">
                <a16:creationId xmlns:a16="http://schemas.microsoft.com/office/drawing/2014/main" id="{1ECD6537-37E5-4C7F-85A0-3871D66B3356}"/>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6503082" y="1436157"/>
            <a:ext cx="4705623" cy="4692062"/>
          </a:xfrm>
          <a:prstGeom prst="rect">
            <a:avLst/>
          </a:prstGeom>
          <a:ln>
            <a:noFill/>
          </a:ln>
          <a:effectLst>
            <a:softEdge rad="112500"/>
          </a:effectLst>
        </p:spPr>
      </p:pic>
    </p:spTree>
    <p:extLst>
      <p:ext uri="{BB962C8B-B14F-4D97-AF65-F5344CB8AC3E}">
        <p14:creationId xmlns:p14="http://schemas.microsoft.com/office/powerpoint/2010/main" val="30697289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2D086-A43B-4CDC-A095-32ECF695D0EB}"/>
              </a:ext>
            </a:extLst>
          </p:cNvPr>
          <p:cNvSpPr>
            <a:spLocks noGrp="1"/>
          </p:cNvSpPr>
          <p:nvPr>
            <p:ph type="title"/>
          </p:nvPr>
        </p:nvSpPr>
        <p:spPr/>
        <p:txBody>
          <a:bodyPr/>
          <a:lstStyle/>
          <a:p>
            <a:r>
              <a:rPr lang="en-GB" dirty="0"/>
              <a:t>Syllabus – Week 1</a:t>
            </a:r>
          </a:p>
        </p:txBody>
      </p:sp>
      <p:sp>
        <p:nvSpPr>
          <p:cNvPr id="3" name="Content Placeholder 2">
            <a:extLst>
              <a:ext uri="{FF2B5EF4-FFF2-40B4-BE49-F238E27FC236}">
                <a16:creationId xmlns:a16="http://schemas.microsoft.com/office/drawing/2014/main" id="{93E1A0CE-437E-4089-AE73-03BEE8D4C05A}"/>
              </a:ext>
            </a:extLst>
          </p:cNvPr>
          <p:cNvSpPr>
            <a:spLocks noGrp="1"/>
          </p:cNvSpPr>
          <p:nvPr>
            <p:ph idx="1"/>
          </p:nvPr>
        </p:nvSpPr>
        <p:spPr/>
        <p:txBody>
          <a:bodyPr>
            <a:normAutofit/>
          </a:bodyPr>
          <a:lstStyle/>
          <a:p>
            <a:r>
              <a:rPr lang="en-GB" sz="1800" b="1" i="0" u="none" strike="noStrike" baseline="0" dirty="0">
                <a:solidFill>
                  <a:srgbClr val="00B050"/>
                </a:solidFill>
                <a:latin typeface="Arial" panose="020B0604020202020204" pitchFamily="34" charset="0"/>
              </a:rPr>
              <a:t>Foundations of cyber security, its significance, concepts, threats, vulnerabilities and assurance </a:t>
            </a:r>
          </a:p>
          <a:p>
            <a:r>
              <a:rPr lang="en-GB" sz="1800" b="1" i="0" u="none" strike="noStrike" baseline="0" dirty="0">
                <a:solidFill>
                  <a:srgbClr val="00B050"/>
                </a:solidFill>
                <a:latin typeface="Arial" panose="020B0604020202020204" pitchFamily="34" charset="0"/>
              </a:rPr>
              <a:t>Application of cyber security concepts to IT infrastructure </a:t>
            </a:r>
          </a:p>
          <a:p>
            <a:r>
              <a:rPr lang="en-GB" sz="1800" b="1" i="0" u="none" strike="noStrike" baseline="0" dirty="0">
                <a:solidFill>
                  <a:srgbClr val="00B050"/>
                </a:solidFill>
                <a:latin typeface="Arial" panose="020B0604020202020204" pitchFamily="34" charset="0"/>
              </a:rPr>
              <a:t>Fundamental building blocks and typical architectures of IT infrastructure </a:t>
            </a:r>
          </a:p>
          <a:p>
            <a:r>
              <a:rPr lang="en-GB" sz="1800" b="1" i="0" u="none" strike="noStrike" baseline="0" dirty="0">
                <a:solidFill>
                  <a:srgbClr val="00B050"/>
                </a:solidFill>
                <a:latin typeface="Arial" panose="020B0604020202020204" pitchFamily="34" charset="0"/>
              </a:rPr>
              <a:t>Common vulnerabilities in networks and systems </a:t>
            </a:r>
          </a:p>
          <a:p>
            <a:r>
              <a:rPr lang="en-GB" sz="1800" b="1" i="0" u="none" strike="noStrike" baseline="0" dirty="0">
                <a:solidFill>
                  <a:srgbClr val="00B050"/>
                </a:solidFill>
                <a:latin typeface="Arial" panose="020B0604020202020204" pitchFamily="34" charset="0"/>
              </a:rPr>
              <a:t>Vulnerabilities in computer networks, applications and systems (e.g., Insecure coding and unprotected networks) and how they can be exploited </a:t>
            </a:r>
          </a:p>
          <a:p>
            <a:r>
              <a:rPr lang="en-GB" sz="1800" b="1" i="0" u="none" strike="noStrike" baseline="0" dirty="0">
                <a:solidFill>
                  <a:srgbClr val="00B050"/>
                </a:solidFill>
                <a:latin typeface="Arial" panose="020B0604020202020204" pitchFamily="34" charset="0"/>
              </a:rPr>
              <a:t>Network-based attacks e.g.: Eavesdropping/sniffing, man-in-the-middle, spoofing, session hijacking, denial of service, traffic redirection, routing attacks, traffic analysis </a:t>
            </a:r>
          </a:p>
          <a:p>
            <a:r>
              <a:rPr lang="en-GB" sz="1800" b="0" i="0" u="none" strike="noStrike" baseline="0" dirty="0">
                <a:solidFill>
                  <a:srgbClr val="000000"/>
                </a:solidFill>
                <a:latin typeface="Arial" panose="020B0604020202020204" pitchFamily="34" charset="0"/>
              </a:rPr>
              <a:t>Impact of vulnerabilities in an organisational context </a:t>
            </a:r>
          </a:p>
          <a:p>
            <a:r>
              <a:rPr lang="en-GB" sz="1800" b="0" i="0" u="none" strike="noStrike" baseline="0" dirty="0">
                <a:solidFill>
                  <a:srgbClr val="000000"/>
                </a:solidFill>
                <a:latin typeface="Arial" panose="020B0604020202020204" pitchFamily="34" charset="0"/>
              </a:rPr>
              <a:t>Human dimension of cyber security and adversarial thinking applied to system development </a:t>
            </a:r>
          </a:p>
          <a:p>
            <a:r>
              <a:rPr lang="en-GB" sz="1800" b="0" i="0" u="none" strike="noStrike" baseline="0" dirty="0">
                <a:solidFill>
                  <a:srgbClr val="000000"/>
                </a:solidFill>
                <a:latin typeface="Arial" panose="020B0604020202020204" pitchFamily="34" charset="0"/>
              </a:rPr>
              <a:t>How an employee may enable a successful attack chain without realising it </a:t>
            </a:r>
          </a:p>
        </p:txBody>
      </p:sp>
    </p:spTree>
    <p:extLst>
      <p:ext uri="{BB962C8B-B14F-4D97-AF65-F5344CB8AC3E}">
        <p14:creationId xmlns:p14="http://schemas.microsoft.com/office/powerpoint/2010/main" val="33715688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3BF51-DBAA-473B-A7D5-1A5809E9C0A7}"/>
              </a:ext>
            </a:extLst>
          </p:cNvPr>
          <p:cNvSpPr>
            <a:spLocks noGrp="1"/>
          </p:cNvSpPr>
          <p:nvPr>
            <p:ph type="title"/>
          </p:nvPr>
        </p:nvSpPr>
        <p:spPr/>
        <p:txBody>
          <a:bodyPr/>
          <a:lstStyle/>
          <a:p>
            <a:r>
              <a:rPr lang="en-GB"/>
              <a:t>If you see a slide with this background…</a:t>
            </a:r>
          </a:p>
        </p:txBody>
      </p:sp>
      <p:sp>
        <p:nvSpPr>
          <p:cNvPr id="3" name="Content Placeholder 2">
            <a:extLst>
              <a:ext uri="{FF2B5EF4-FFF2-40B4-BE49-F238E27FC236}">
                <a16:creationId xmlns:a16="http://schemas.microsoft.com/office/drawing/2014/main" id="{70415948-1479-4E63-B0EB-3A611DC5A740}"/>
              </a:ext>
            </a:extLst>
          </p:cNvPr>
          <p:cNvSpPr>
            <a:spLocks noGrp="1"/>
          </p:cNvSpPr>
          <p:nvPr>
            <p:ph idx="1"/>
          </p:nvPr>
        </p:nvSpPr>
        <p:spPr>
          <a:xfrm>
            <a:off x="838200" y="1825625"/>
            <a:ext cx="5884628" cy="4351338"/>
          </a:xfrm>
        </p:spPr>
        <p:txBody>
          <a:bodyPr>
            <a:normAutofit/>
          </a:bodyPr>
          <a:lstStyle/>
          <a:p>
            <a:pPr marL="0" indent="0" algn="ctr">
              <a:buNone/>
            </a:pPr>
            <a:endParaRPr lang="en-GB" sz="8800"/>
          </a:p>
          <a:p>
            <a:pPr marL="0" indent="0">
              <a:buNone/>
            </a:pPr>
            <a:r>
              <a:rPr lang="en-GB" sz="6000"/>
              <a:t>Exercises &amp; Labs = </a:t>
            </a:r>
          </a:p>
        </p:txBody>
      </p:sp>
      <p:pic>
        <p:nvPicPr>
          <p:cNvPr id="6" name="Graphic 5" descr="Lightbulb and gear with solid fill">
            <a:extLst>
              <a:ext uri="{FF2B5EF4-FFF2-40B4-BE49-F238E27FC236}">
                <a16:creationId xmlns:a16="http://schemas.microsoft.com/office/drawing/2014/main" id="{1ECD6537-37E5-4C7F-85A0-3871D66B335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503082" y="1429377"/>
            <a:ext cx="4705623" cy="4705623"/>
          </a:xfrm>
          <a:prstGeom prst="rect">
            <a:avLst/>
          </a:prstGeom>
        </p:spPr>
      </p:pic>
    </p:spTree>
    <p:extLst>
      <p:ext uri="{BB962C8B-B14F-4D97-AF65-F5344CB8AC3E}">
        <p14:creationId xmlns:p14="http://schemas.microsoft.com/office/powerpoint/2010/main" val="179982581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72CBFC-338C-40A5-B7AC-492C1C0E8364}"/>
              </a:ext>
            </a:extLst>
          </p:cNvPr>
          <p:cNvSpPr>
            <a:spLocks noGrp="1"/>
          </p:cNvSpPr>
          <p:nvPr>
            <p:ph type="title"/>
          </p:nvPr>
        </p:nvSpPr>
        <p:spPr/>
        <p:txBody>
          <a:bodyPr/>
          <a:lstStyle/>
          <a:p>
            <a:r>
              <a:rPr lang="en-GB"/>
              <a:t>If you see a slide with this background…</a:t>
            </a:r>
          </a:p>
        </p:txBody>
      </p:sp>
      <p:sp>
        <p:nvSpPr>
          <p:cNvPr id="3" name="Content Placeholder 2">
            <a:extLst>
              <a:ext uri="{FF2B5EF4-FFF2-40B4-BE49-F238E27FC236}">
                <a16:creationId xmlns:a16="http://schemas.microsoft.com/office/drawing/2014/main" id="{4DAEBBF3-2856-436A-B0DD-43FEC7543E1B}"/>
              </a:ext>
            </a:extLst>
          </p:cNvPr>
          <p:cNvSpPr>
            <a:spLocks noGrp="1"/>
          </p:cNvSpPr>
          <p:nvPr>
            <p:ph idx="1"/>
          </p:nvPr>
        </p:nvSpPr>
        <p:spPr>
          <a:xfrm>
            <a:off x="838201" y="1825625"/>
            <a:ext cx="5451281" cy="4351338"/>
          </a:xfrm>
        </p:spPr>
        <p:txBody>
          <a:bodyPr>
            <a:normAutofit/>
          </a:bodyPr>
          <a:lstStyle/>
          <a:p>
            <a:pPr marL="0" indent="0">
              <a:buNone/>
            </a:pPr>
            <a:endParaRPr lang="en-GB"/>
          </a:p>
          <a:p>
            <a:pPr marL="0" indent="0">
              <a:buNone/>
            </a:pPr>
            <a:endParaRPr lang="en-GB"/>
          </a:p>
          <a:p>
            <a:pPr marL="0" indent="0" algn="ctr">
              <a:buNone/>
            </a:pPr>
            <a:r>
              <a:rPr lang="en-GB" sz="6000"/>
              <a:t>Important Information = </a:t>
            </a:r>
          </a:p>
        </p:txBody>
      </p:sp>
      <p:pic>
        <p:nvPicPr>
          <p:cNvPr id="5" name="Graphic 4" descr="Information with solid fill">
            <a:extLst>
              <a:ext uri="{FF2B5EF4-FFF2-40B4-BE49-F238E27FC236}">
                <a16:creationId xmlns:a16="http://schemas.microsoft.com/office/drawing/2014/main" id="{7DD09E31-BBC3-47D8-A8AD-F71C1F4D615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871996" y="1741649"/>
            <a:ext cx="3911057" cy="3911057"/>
          </a:xfrm>
          <a:prstGeom prst="rect">
            <a:avLst/>
          </a:prstGeom>
        </p:spPr>
      </p:pic>
    </p:spTree>
    <p:extLst>
      <p:ext uri="{BB962C8B-B14F-4D97-AF65-F5344CB8AC3E}">
        <p14:creationId xmlns:p14="http://schemas.microsoft.com/office/powerpoint/2010/main" val="29666039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67540-453F-4F54-94AD-3DAAECB2E0CD}"/>
              </a:ext>
            </a:extLst>
          </p:cNvPr>
          <p:cNvSpPr>
            <a:spLocks noGrp="1"/>
          </p:cNvSpPr>
          <p:nvPr>
            <p:ph type="title"/>
          </p:nvPr>
        </p:nvSpPr>
        <p:spPr>
          <a:xfrm>
            <a:off x="280737" y="681929"/>
            <a:ext cx="11654589" cy="978430"/>
          </a:xfrm>
        </p:spPr>
        <p:txBody>
          <a:bodyPr>
            <a:normAutofit/>
          </a:bodyPr>
          <a:lstStyle/>
          <a:p>
            <a:r>
              <a:rPr lang="en-GB" sz="4000" dirty="0">
                <a:solidFill>
                  <a:srgbClr val="000000"/>
                </a:solidFill>
              </a:rPr>
              <a:t>Impact of vulnerabilities in an organisational context </a:t>
            </a:r>
            <a:endParaRPr lang="en-GB" sz="4000" dirty="0"/>
          </a:p>
        </p:txBody>
      </p:sp>
      <p:sp>
        <p:nvSpPr>
          <p:cNvPr id="3" name="Content Placeholder 2">
            <a:extLst>
              <a:ext uri="{FF2B5EF4-FFF2-40B4-BE49-F238E27FC236}">
                <a16:creationId xmlns:a16="http://schemas.microsoft.com/office/drawing/2014/main" id="{D13CD53D-27F5-4B0B-AF84-5E2D4A4E5EFE}"/>
              </a:ext>
            </a:extLst>
          </p:cNvPr>
          <p:cNvSpPr>
            <a:spLocks noGrp="1"/>
          </p:cNvSpPr>
          <p:nvPr>
            <p:ph idx="1"/>
          </p:nvPr>
        </p:nvSpPr>
        <p:spPr/>
        <p:txBody>
          <a:bodyPr/>
          <a:lstStyle/>
          <a:p>
            <a:r>
              <a:rPr lang="en-GB" dirty="0"/>
              <a:t>Financial</a:t>
            </a:r>
          </a:p>
          <a:p>
            <a:r>
              <a:rPr lang="en-GB" dirty="0"/>
              <a:t>Legal</a:t>
            </a:r>
          </a:p>
          <a:p>
            <a:r>
              <a:rPr lang="en-GB" dirty="0"/>
              <a:t>Regulatory</a:t>
            </a:r>
          </a:p>
          <a:p>
            <a:r>
              <a:rPr lang="en-GB" dirty="0"/>
              <a:t>Reputation</a:t>
            </a:r>
          </a:p>
        </p:txBody>
      </p:sp>
    </p:spTree>
    <p:extLst>
      <p:ext uri="{BB962C8B-B14F-4D97-AF65-F5344CB8AC3E}">
        <p14:creationId xmlns:p14="http://schemas.microsoft.com/office/powerpoint/2010/main" val="37120029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6AF2E-7CD1-4F52-B7C5-CDE2A66C533E}"/>
              </a:ext>
            </a:extLst>
          </p:cNvPr>
          <p:cNvSpPr>
            <a:spLocks noGrp="1"/>
          </p:cNvSpPr>
          <p:nvPr>
            <p:ph type="title"/>
          </p:nvPr>
        </p:nvSpPr>
        <p:spPr/>
        <p:txBody>
          <a:bodyPr/>
          <a:lstStyle/>
          <a:p>
            <a:r>
              <a:rPr lang="en-GB" dirty="0"/>
              <a:t>Financial Impact</a:t>
            </a:r>
          </a:p>
        </p:txBody>
      </p:sp>
      <p:sp>
        <p:nvSpPr>
          <p:cNvPr id="3" name="Content Placeholder 2">
            <a:extLst>
              <a:ext uri="{FF2B5EF4-FFF2-40B4-BE49-F238E27FC236}">
                <a16:creationId xmlns:a16="http://schemas.microsoft.com/office/drawing/2014/main" id="{3D806B15-ACD2-4282-86D4-FD2CFCB46EE6}"/>
              </a:ext>
            </a:extLst>
          </p:cNvPr>
          <p:cNvSpPr>
            <a:spLocks noGrp="1"/>
          </p:cNvSpPr>
          <p:nvPr>
            <p:ph idx="1"/>
          </p:nvPr>
        </p:nvSpPr>
        <p:spPr/>
        <p:txBody>
          <a:bodyPr/>
          <a:lstStyle/>
          <a:p>
            <a:pPr marL="0" indent="0">
              <a:buNone/>
            </a:pPr>
            <a:endParaRPr lang="en-GB" dirty="0"/>
          </a:p>
          <a:p>
            <a:pPr marL="0" indent="0">
              <a:buNone/>
            </a:pPr>
            <a:endParaRPr lang="en-GB" dirty="0"/>
          </a:p>
          <a:p>
            <a:pPr marL="0" indent="0">
              <a:buNone/>
            </a:pPr>
            <a:r>
              <a:rPr lang="en-GB" sz="4000" dirty="0">
                <a:solidFill>
                  <a:srgbClr val="C00000"/>
                </a:solidFill>
              </a:rPr>
              <a:t>Name some examples of Financial Impact… </a:t>
            </a:r>
          </a:p>
        </p:txBody>
      </p:sp>
    </p:spTree>
    <p:extLst>
      <p:ext uri="{BB962C8B-B14F-4D97-AF65-F5344CB8AC3E}">
        <p14:creationId xmlns:p14="http://schemas.microsoft.com/office/powerpoint/2010/main" val="22192721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12403B-35CE-4773-A862-469CDCC58919}"/>
              </a:ext>
            </a:extLst>
          </p:cNvPr>
          <p:cNvSpPr>
            <a:spLocks noGrp="1"/>
          </p:cNvSpPr>
          <p:nvPr>
            <p:ph type="title"/>
          </p:nvPr>
        </p:nvSpPr>
        <p:spPr/>
        <p:txBody>
          <a:bodyPr/>
          <a:lstStyle/>
          <a:p>
            <a:r>
              <a:rPr lang="en-GB" dirty="0"/>
              <a:t>Financial</a:t>
            </a:r>
          </a:p>
        </p:txBody>
      </p:sp>
      <p:sp>
        <p:nvSpPr>
          <p:cNvPr id="3" name="Content Placeholder 2">
            <a:extLst>
              <a:ext uri="{FF2B5EF4-FFF2-40B4-BE49-F238E27FC236}">
                <a16:creationId xmlns:a16="http://schemas.microsoft.com/office/drawing/2014/main" id="{6E079407-805F-4BEF-80EE-39BA0707A5BB}"/>
              </a:ext>
            </a:extLst>
          </p:cNvPr>
          <p:cNvSpPr>
            <a:spLocks noGrp="1"/>
          </p:cNvSpPr>
          <p:nvPr>
            <p:ph idx="1"/>
          </p:nvPr>
        </p:nvSpPr>
        <p:spPr/>
        <p:txBody>
          <a:bodyPr>
            <a:normAutofit/>
          </a:bodyPr>
          <a:lstStyle/>
          <a:p>
            <a:r>
              <a:rPr lang="en-GB" dirty="0"/>
              <a:t>Cyber attacks often result in substantial financial loss arising from:</a:t>
            </a:r>
          </a:p>
          <a:p>
            <a:pPr lvl="1"/>
            <a:r>
              <a:rPr lang="en-GB" dirty="0"/>
              <a:t>theft of corporate information</a:t>
            </a:r>
          </a:p>
          <a:p>
            <a:pPr lvl="1"/>
            <a:r>
              <a:rPr lang="en-GB" dirty="0"/>
              <a:t>theft of financial information (</a:t>
            </a:r>
            <a:r>
              <a:rPr lang="en-GB" dirty="0" err="1"/>
              <a:t>eg</a:t>
            </a:r>
            <a:r>
              <a:rPr lang="en-GB" dirty="0"/>
              <a:t> bank details or payment card details)</a:t>
            </a:r>
          </a:p>
          <a:p>
            <a:pPr lvl="1"/>
            <a:r>
              <a:rPr lang="en-GB" dirty="0"/>
              <a:t>theft of money</a:t>
            </a:r>
          </a:p>
          <a:p>
            <a:pPr lvl="1"/>
            <a:r>
              <a:rPr lang="en-GB" dirty="0"/>
              <a:t>disruption to trading (</a:t>
            </a:r>
            <a:r>
              <a:rPr lang="en-GB" dirty="0" err="1"/>
              <a:t>eg</a:t>
            </a:r>
            <a:r>
              <a:rPr lang="en-GB" dirty="0"/>
              <a:t> inability to carry out transactions online)</a:t>
            </a:r>
          </a:p>
          <a:p>
            <a:pPr lvl="1"/>
            <a:r>
              <a:rPr lang="en-GB" dirty="0"/>
              <a:t>loss of business or contract</a:t>
            </a:r>
          </a:p>
          <a:p>
            <a:endParaRPr lang="en-GB" dirty="0"/>
          </a:p>
          <a:p>
            <a:r>
              <a:rPr lang="en-GB" dirty="0"/>
              <a:t>Businesses that suffered a cyber breach will also generally incur costs associated with repairing affected systems, networks and devices</a:t>
            </a:r>
          </a:p>
        </p:txBody>
      </p:sp>
    </p:spTree>
    <p:extLst>
      <p:ext uri="{BB962C8B-B14F-4D97-AF65-F5344CB8AC3E}">
        <p14:creationId xmlns:p14="http://schemas.microsoft.com/office/powerpoint/2010/main" val="17452769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6AF2E-7CD1-4F52-B7C5-CDE2A66C533E}"/>
              </a:ext>
            </a:extLst>
          </p:cNvPr>
          <p:cNvSpPr>
            <a:spLocks noGrp="1"/>
          </p:cNvSpPr>
          <p:nvPr>
            <p:ph type="title"/>
          </p:nvPr>
        </p:nvSpPr>
        <p:spPr/>
        <p:txBody>
          <a:bodyPr/>
          <a:lstStyle/>
          <a:p>
            <a:r>
              <a:rPr lang="en-GB" dirty="0"/>
              <a:t>Legal Impact</a:t>
            </a:r>
          </a:p>
        </p:txBody>
      </p:sp>
      <p:sp>
        <p:nvSpPr>
          <p:cNvPr id="3" name="Content Placeholder 2">
            <a:extLst>
              <a:ext uri="{FF2B5EF4-FFF2-40B4-BE49-F238E27FC236}">
                <a16:creationId xmlns:a16="http://schemas.microsoft.com/office/drawing/2014/main" id="{3D806B15-ACD2-4282-86D4-FD2CFCB46EE6}"/>
              </a:ext>
            </a:extLst>
          </p:cNvPr>
          <p:cNvSpPr>
            <a:spLocks noGrp="1"/>
          </p:cNvSpPr>
          <p:nvPr>
            <p:ph idx="1"/>
          </p:nvPr>
        </p:nvSpPr>
        <p:spPr/>
        <p:txBody>
          <a:bodyPr/>
          <a:lstStyle/>
          <a:p>
            <a:pPr marL="0" indent="0">
              <a:buNone/>
            </a:pPr>
            <a:endParaRPr lang="en-GB" dirty="0"/>
          </a:p>
          <a:p>
            <a:pPr marL="0" indent="0">
              <a:buNone/>
            </a:pPr>
            <a:endParaRPr lang="en-GB" dirty="0"/>
          </a:p>
          <a:p>
            <a:pPr marL="0" indent="0">
              <a:buNone/>
            </a:pPr>
            <a:r>
              <a:rPr lang="en-GB" sz="4000" dirty="0">
                <a:solidFill>
                  <a:srgbClr val="C00000"/>
                </a:solidFill>
              </a:rPr>
              <a:t>Name some examples of Legal Impact… </a:t>
            </a:r>
          </a:p>
        </p:txBody>
      </p:sp>
    </p:spTree>
    <p:extLst>
      <p:ext uri="{BB962C8B-B14F-4D97-AF65-F5344CB8AC3E}">
        <p14:creationId xmlns:p14="http://schemas.microsoft.com/office/powerpoint/2010/main" val="18534816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9C3CD4-78A3-4B03-A223-25456AE361EA}"/>
              </a:ext>
            </a:extLst>
          </p:cNvPr>
          <p:cNvSpPr>
            <a:spLocks noGrp="1"/>
          </p:cNvSpPr>
          <p:nvPr>
            <p:ph type="title"/>
          </p:nvPr>
        </p:nvSpPr>
        <p:spPr/>
        <p:txBody>
          <a:bodyPr/>
          <a:lstStyle/>
          <a:p>
            <a:r>
              <a:rPr lang="en-GB" dirty="0"/>
              <a:t>Legal</a:t>
            </a:r>
          </a:p>
        </p:txBody>
      </p:sp>
      <p:sp>
        <p:nvSpPr>
          <p:cNvPr id="3" name="Content Placeholder 2">
            <a:extLst>
              <a:ext uri="{FF2B5EF4-FFF2-40B4-BE49-F238E27FC236}">
                <a16:creationId xmlns:a16="http://schemas.microsoft.com/office/drawing/2014/main" id="{2CE67EAA-0D54-4DDF-88BE-08F79F470DC1}"/>
              </a:ext>
            </a:extLst>
          </p:cNvPr>
          <p:cNvSpPr>
            <a:spLocks noGrp="1"/>
          </p:cNvSpPr>
          <p:nvPr>
            <p:ph idx="1"/>
          </p:nvPr>
        </p:nvSpPr>
        <p:spPr/>
        <p:txBody>
          <a:bodyPr/>
          <a:lstStyle/>
          <a:p>
            <a:r>
              <a:rPr lang="en-GB" dirty="0"/>
              <a:t>Data protection and privacy laws require you manage the security of all personal data you hold - whether on your staff or your customers</a:t>
            </a:r>
          </a:p>
          <a:p>
            <a:endParaRPr lang="en-GB" dirty="0"/>
          </a:p>
          <a:p>
            <a:r>
              <a:rPr lang="en-GB" dirty="0"/>
              <a:t>If this data is accidentally or deliberately compromised, and you have failed to deploy appropriate security measures, you may face fines and regulatory sanctions.</a:t>
            </a:r>
          </a:p>
        </p:txBody>
      </p:sp>
    </p:spTree>
    <p:extLst>
      <p:ext uri="{BB962C8B-B14F-4D97-AF65-F5344CB8AC3E}">
        <p14:creationId xmlns:p14="http://schemas.microsoft.com/office/powerpoint/2010/main" val="596162705"/>
      </p:ext>
    </p:extLst>
  </p:cSld>
  <p:clrMapOvr>
    <a:masterClrMapping/>
  </p:clrMapOvr>
</p:sld>
</file>

<file path=ppt/theme/theme1.xml><?xml version="1.0" encoding="utf-8"?>
<a:theme xmlns:a="http://schemas.openxmlformats.org/drawingml/2006/main" name="degree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gree2" id="{2FEC096F-4B93-4D13-910D-776A12DA9E84}" vid="{5A3A9517-6D2F-48FB-9241-554A76BFD8BA}"/>
    </a:ext>
  </a:extLst>
</a:theme>
</file>

<file path=ppt/theme/theme2.xml><?xml version="1.0" encoding="utf-8"?>
<a:theme xmlns:a="http://schemas.openxmlformats.org/drawingml/2006/main" name="1_degree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gree2" id="{411E9D5B-E36E-4214-B691-6A4241F91BA7}" vid="{190BCCB6-F2C4-4D8A-90C0-2EE477782DC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B71502E175D4041AD5498D9462EEF6D" ma:contentTypeVersion="12" ma:contentTypeDescription="Create a new document." ma:contentTypeScope="" ma:versionID="33593a38736335e42a39cf1bdc9c157e">
  <xsd:schema xmlns:xsd="http://www.w3.org/2001/XMLSchema" xmlns:xs="http://www.w3.org/2001/XMLSchema" xmlns:p="http://schemas.microsoft.com/office/2006/metadata/properties" xmlns:ns2="97cb88b6-6f55-437d-af73-4cb2e3d1be32" xmlns:ns3="4a02df82-8de1-40de-837c-d16ad8d3d107" targetNamespace="http://schemas.microsoft.com/office/2006/metadata/properties" ma:root="true" ma:fieldsID="72cfa9850d34c0af169e4cb7279ca6ac" ns2:_="" ns3:_="">
    <xsd:import namespace="97cb88b6-6f55-437d-af73-4cb2e3d1be32"/>
    <xsd:import namespace="4a02df82-8de1-40de-837c-d16ad8d3d107"/>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7cb88b6-6f55-437d-af73-4cb2e3d1be3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a02df82-8de1-40de-837c-d16ad8d3d107"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EAE8FF2-4D81-4D7C-9717-5133749EF450}">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AE492E65-15D1-4212-9684-5FEFEA7B91A7}">
  <ds:schemaRefs>
    <ds:schemaRef ds:uri="http://schemas.microsoft.com/sharepoint/v3/contenttype/forms"/>
  </ds:schemaRefs>
</ds:datastoreItem>
</file>

<file path=customXml/itemProps3.xml><?xml version="1.0" encoding="utf-8"?>
<ds:datastoreItem xmlns:ds="http://schemas.openxmlformats.org/officeDocument/2006/customXml" ds:itemID="{85117A0D-2385-4BFC-9848-6320AC65709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7cb88b6-6f55-437d-af73-4cb2e3d1be32"/>
    <ds:schemaRef ds:uri="4a02df82-8de1-40de-837c-d16ad8d3d10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degree2</Template>
  <TotalTime>0</TotalTime>
  <Words>1702</Words>
  <Application>Microsoft Office PowerPoint</Application>
  <PresentationFormat>Widescreen</PresentationFormat>
  <Paragraphs>262</Paragraphs>
  <Slides>41</Slides>
  <Notes>9</Notes>
  <HiddenSlides>4</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41</vt:i4>
      </vt:variant>
    </vt:vector>
  </HeadingPairs>
  <TitlesOfParts>
    <vt:vector size="47" baseType="lpstr">
      <vt:lpstr>Arial</vt:lpstr>
      <vt:lpstr>Calibri</vt:lpstr>
      <vt:lpstr>Calibri Light</vt:lpstr>
      <vt:lpstr>EuroStyle</vt:lpstr>
      <vt:lpstr>degree2</vt:lpstr>
      <vt:lpstr>1_degree2</vt:lpstr>
      <vt:lpstr>Week 1 – Day 5</vt:lpstr>
      <vt:lpstr>PowerPoint Presentation</vt:lpstr>
      <vt:lpstr>PowerPoint Presentation</vt:lpstr>
      <vt:lpstr>Syllabus – Week 1</vt:lpstr>
      <vt:lpstr>Impact of vulnerabilities in an organisational context </vt:lpstr>
      <vt:lpstr>Financial Impact</vt:lpstr>
      <vt:lpstr>Financial</vt:lpstr>
      <vt:lpstr>Legal Impact</vt:lpstr>
      <vt:lpstr>Legal</vt:lpstr>
      <vt:lpstr>Regulatory Impact</vt:lpstr>
      <vt:lpstr>Regulatory</vt:lpstr>
      <vt:lpstr>Reputational Impact</vt:lpstr>
      <vt:lpstr>Reputation</vt:lpstr>
      <vt:lpstr>Human dimension of cyber security and adversarial thinking applied to system development</vt:lpstr>
      <vt:lpstr>Human dimension of cyber security and adversarial thinking applied to system development</vt:lpstr>
      <vt:lpstr>Activity – 15Mins</vt:lpstr>
      <vt:lpstr>PowerPoint Presentation</vt:lpstr>
      <vt:lpstr>How an employee may enable a successful attack chain without realising it </vt:lpstr>
      <vt:lpstr>The Kill Chain</vt:lpstr>
      <vt:lpstr>Reconnaissance</vt:lpstr>
      <vt:lpstr>Reconnaissance</vt:lpstr>
      <vt:lpstr>Weaponisation</vt:lpstr>
      <vt:lpstr>Payload / Delivery</vt:lpstr>
      <vt:lpstr>Payload</vt:lpstr>
      <vt:lpstr>Payload</vt:lpstr>
      <vt:lpstr>Exploitation</vt:lpstr>
      <vt:lpstr>Exploitation</vt:lpstr>
      <vt:lpstr>Installation</vt:lpstr>
      <vt:lpstr>Installation</vt:lpstr>
      <vt:lpstr>Command and control</vt:lpstr>
      <vt:lpstr>Command and control</vt:lpstr>
      <vt:lpstr>Action</vt:lpstr>
      <vt:lpstr>Action</vt:lpstr>
      <vt:lpstr>Activity – 30Mins</vt:lpstr>
      <vt:lpstr>Activity – 60Mins</vt:lpstr>
      <vt:lpstr>Activity – Continued / Ongoing…</vt:lpstr>
      <vt:lpstr>PowerPoint Presentation</vt:lpstr>
      <vt:lpstr>Recap Session (15 Mins)</vt:lpstr>
      <vt:lpstr>If you see a slide with this background…</vt:lpstr>
      <vt:lpstr>If you see a slide with this background…</vt:lpstr>
      <vt:lpstr>If you see a slide with this background…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Leonard Shand</dc:creator>
  <cp:lastModifiedBy>Martin Webley</cp:lastModifiedBy>
  <cp:revision>8</cp:revision>
  <dcterms:created xsi:type="dcterms:W3CDTF">2021-01-18T12:10:47Z</dcterms:created>
  <dcterms:modified xsi:type="dcterms:W3CDTF">2022-02-18T13:25:23Z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0x010100DB71502E175D4041AD5498D9462EEF6D</vt:lpwstr>
  </property>
</Properties>
</file>