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696" r:id="rId5"/>
  </p:sldMasterIdLst>
  <p:notesMasterIdLst>
    <p:notesMasterId r:id="rId47"/>
  </p:notesMasterIdLst>
  <p:sldIdLst>
    <p:sldId id="257" r:id="rId6"/>
    <p:sldId id="1101" r:id="rId7"/>
    <p:sldId id="1116" r:id="rId8"/>
    <p:sldId id="288" r:id="rId9"/>
    <p:sldId id="269" r:id="rId10"/>
    <p:sldId id="1110" r:id="rId11"/>
    <p:sldId id="291" r:id="rId12"/>
    <p:sldId id="1111" r:id="rId13"/>
    <p:sldId id="292" r:id="rId14"/>
    <p:sldId id="1112" r:id="rId15"/>
    <p:sldId id="293" r:id="rId16"/>
    <p:sldId id="1113" r:id="rId17"/>
    <p:sldId id="294" r:id="rId18"/>
    <p:sldId id="270" r:id="rId19"/>
    <p:sldId id="290" r:id="rId20"/>
    <p:sldId id="1114" r:id="rId21"/>
    <p:sldId id="1107" r:id="rId22"/>
    <p:sldId id="271" r:id="rId23"/>
    <p:sldId id="295" r:id="rId24"/>
    <p:sldId id="296" r:id="rId25"/>
    <p:sldId id="303" r:id="rId26"/>
    <p:sldId id="297" r:id="rId27"/>
    <p:sldId id="298" r:id="rId28"/>
    <p:sldId id="1108" r:id="rId29"/>
    <p:sldId id="304" r:id="rId30"/>
    <p:sldId id="299" r:id="rId31"/>
    <p:sldId id="1109" r:id="rId32"/>
    <p:sldId id="300" r:id="rId33"/>
    <p:sldId id="305" r:id="rId34"/>
    <p:sldId id="301" r:id="rId35"/>
    <p:sldId id="306" r:id="rId36"/>
    <p:sldId id="302" r:id="rId37"/>
    <p:sldId id="307" r:id="rId38"/>
    <p:sldId id="1106" r:id="rId39"/>
    <p:sldId id="1115" r:id="rId40"/>
    <p:sldId id="1117" r:id="rId41"/>
    <p:sldId id="1102" r:id="rId42"/>
    <p:sldId id="849" r:id="rId43"/>
    <p:sldId id="1084" r:id="rId44"/>
    <p:sldId id="1083" r:id="rId45"/>
    <p:sldId id="1082"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30B418-7717-4C95-B285-E5A3A14CD5E8}" v="11" dt="2022-02-18T09:42:32.6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showGuides="1">
      <p:cViewPr varScale="1">
        <p:scale>
          <a:sx n="47" d="100"/>
          <a:sy n="47" d="100"/>
        </p:scale>
        <p:origin x="34" y="113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microsoft.com/office/2015/10/relationships/revisionInfo" Target="revisionInfo.xml"/><Relationship Id="rId5" Type="http://schemas.openxmlformats.org/officeDocument/2006/relationships/slideMaster" Target="slideMasters/slideMaster2.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Webley" userId="836f531d-195e-4340-bc9a-b5c372095905" providerId="ADAL" clId="{2830B418-7717-4C95-B285-E5A3A14CD5E8}"/>
    <pc:docChg chg="undo custSel addSld delSld modSld">
      <pc:chgData name="Martin Webley" userId="836f531d-195e-4340-bc9a-b5c372095905" providerId="ADAL" clId="{2830B418-7717-4C95-B285-E5A3A14CD5E8}" dt="2022-02-18T13:25:19.629" v="2551" actId="20577"/>
      <pc:docMkLst>
        <pc:docMk/>
      </pc:docMkLst>
      <pc:sldChg chg="del">
        <pc:chgData name="Martin Webley" userId="836f531d-195e-4340-bc9a-b5c372095905" providerId="ADAL" clId="{2830B418-7717-4C95-B285-E5A3A14CD5E8}" dt="2022-02-16T16:39:39.797" v="2" actId="47"/>
        <pc:sldMkLst>
          <pc:docMk/>
          <pc:sldMk cId="2246755567" sldId="261"/>
        </pc:sldMkLst>
      </pc:sldChg>
      <pc:sldChg chg="modSp mod">
        <pc:chgData name="Martin Webley" userId="836f531d-195e-4340-bc9a-b5c372095905" providerId="ADAL" clId="{2830B418-7717-4C95-B285-E5A3A14CD5E8}" dt="2022-02-18T09:00:35.478" v="975" actId="20577"/>
        <pc:sldMkLst>
          <pc:docMk/>
          <pc:sldMk cId="1090604795" sldId="270"/>
        </pc:sldMkLst>
        <pc:spChg chg="mod">
          <ac:chgData name="Martin Webley" userId="836f531d-195e-4340-bc9a-b5c372095905" providerId="ADAL" clId="{2830B418-7717-4C95-B285-E5A3A14CD5E8}" dt="2022-02-18T08:36:08.630" v="441" actId="20577"/>
          <ac:spMkLst>
            <pc:docMk/>
            <pc:sldMk cId="1090604795" sldId="270"/>
            <ac:spMk id="2" creationId="{311E3926-2078-4140-94A6-849BF83F2A50}"/>
          </ac:spMkLst>
        </pc:spChg>
        <pc:spChg chg="mod">
          <ac:chgData name="Martin Webley" userId="836f531d-195e-4340-bc9a-b5c372095905" providerId="ADAL" clId="{2830B418-7717-4C95-B285-E5A3A14CD5E8}" dt="2022-02-18T09:00:35.478" v="975" actId="20577"/>
          <ac:spMkLst>
            <pc:docMk/>
            <pc:sldMk cId="1090604795" sldId="270"/>
            <ac:spMk id="3" creationId="{0CB3E406-5A10-45A9-B049-74838AD3FEAB}"/>
          </ac:spMkLst>
        </pc:spChg>
      </pc:sldChg>
      <pc:sldChg chg="modSp mod">
        <pc:chgData name="Martin Webley" userId="836f531d-195e-4340-bc9a-b5c372095905" providerId="ADAL" clId="{2830B418-7717-4C95-B285-E5A3A14CD5E8}" dt="2022-02-16T17:18:41.841" v="382" actId="27636"/>
        <pc:sldMkLst>
          <pc:docMk/>
          <pc:sldMk cId="286786463" sldId="271"/>
        </pc:sldMkLst>
        <pc:spChg chg="mod">
          <ac:chgData name="Martin Webley" userId="836f531d-195e-4340-bc9a-b5c372095905" providerId="ADAL" clId="{2830B418-7717-4C95-B285-E5A3A14CD5E8}" dt="2022-02-16T17:18:41.841" v="382" actId="27636"/>
          <ac:spMkLst>
            <pc:docMk/>
            <pc:sldMk cId="286786463" sldId="271"/>
            <ac:spMk id="3" creationId="{504F80C2-E920-4914-8C15-AF73C953D67B}"/>
          </ac:spMkLst>
        </pc:spChg>
      </pc:sldChg>
      <pc:sldChg chg="del">
        <pc:chgData name="Martin Webley" userId="836f531d-195e-4340-bc9a-b5c372095905" providerId="ADAL" clId="{2830B418-7717-4C95-B285-E5A3A14CD5E8}" dt="2022-02-16T16:39:53.890" v="3" actId="47"/>
        <pc:sldMkLst>
          <pc:docMk/>
          <pc:sldMk cId="136503579" sldId="289"/>
        </pc:sldMkLst>
      </pc:sldChg>
      <pc:sldChg chg="delSp modSp mod">
        <pc:chgData name="Martin Webley" userId="836f531d-195e-4340-bc9a-b5c372095905" providerId="ADAL" clId="{2830B418-7717-4C95-B285-E5A3A14CD5E8}" dt="2022-02-18T09:07:02.564" v="1253" actId="255"/>
        <pc:sldMkLst>
          <pc:docMk/>
          <pc:sldMk cId="2246685449" sldId="290"/>
        </pc:sldMkLst>
        <pc:spChg chg="mod">
          <ac:chgData name="Martin Webley" userId="836f531d-195e-4340-bc9a-b5c372095905" providerId="ADAL" clId="{2830B418-7717-4C95-B285-E5A3A14CD5E8}" dt="2022-02-18T09:07:02.564" v="1253" actId="255"/>
          <ac:spMkLst>
            <pc:docMk/>
            <pc:sldMk cId="2246685449" sldId="290"/>
            <ac:spMk id="3" creationId="{BF3577CA-DFC4-4685-ABD1-08B1575F0DDB}"/>
          </ac:spMkLst>
        </pc:spChg>
        <pc:grpChg chg="del">
          <ac:chgData name="Martin Webley" userId="836f531d-195e-4340-bc9a-b5c372095905" providerId="ADAL" clId="{2830B418-7717-4C95-B285-E5A3A14CD5E8}" dt="2022-02-16T17:17:44.317" v="279" actId="478"/>
          <ac:grpSpMkLst>
            <pc:docMk/>
            <pc:sldMk cId="2246685449" sldId="290"/>
            <ac:grpSpMk id="21" creationId="{5EC5B979-AD35-463B-A600-6B4D74A1EA68}"/>
          </ac:grpSpMkLst>
        </pc:grpChg>
      </pc:sldChg>
      <pc:sldChg chg="modSp mod">
        <pc:chgData name="Martin Webley" userId="836f531d-195e-4340-bc9a-b5c372095905" providerId="ADAL" clId="{2830B418-7717-4C95-B285-E5A3A14CD5E8}" dt="2022-02-16T17:16:02.086" v="270" actId="20577"/>
        <pc:sldMkLst>
          <pc:docMk/>
          <pc:sldMk cId="596162705" sldId="292"/>
        </pc:sldMkLst>
        <pc:spChg chg="mod">
          <ac:chgData name="Martin Webley" userId="836f531d-195e-4340-bc9a-b5c372095905" providerId="ADAL" clId="{2830B418-7717-4C95-B285-E5A3A14CD5E8}" dt="2022-02-16T17:16:02.086" v="270" actId="20577"/>
          <ac:spMkLst>
            <pc:docMk/>
            <pc:sldMk cId="596162705" sldId="292"/>
            <ac:spMk id="3" creationId="{2CE67EAA-0D54-4DDF-88BE-08F79F470DC1}"/>
          </ac:spMkLst>
        </pc:spChg>
      </pc:sldChg>
      <pc:sldChg chg="modSp mod">
        <pc:chgData name="Martin Webley" userId="836f531d-195e-4340-bc9a-b5c372095905" providerId="ADAL" clId="{2830B418-7717-4C95-B285-E5A3A14CD5E8}" dt="2022-02-16T17:16:16.091" v="277" actId="27636"/>
        <pc:sldMkLst>
          <pc:docMk/>
          <pc:sldMk cId="1680982682" sldId="294"/>
        </pc:sldMkLst>
        <pc:spChg chg="mod">
          <ac:chgData name="Martin Webley" userId="836f531d-195e-4340-bc9a-b5c372095905" providerId="ADAL" clId="{2830B418-7717-4C95-B285-E5A3A14CD5E8}" dt="2022-02-16T17:16:16.091" v="277" actId="27636"/>
          <ac:spMkLst>
            <pc:docMk/>
            <pc:sldMk cId="1680982682" sldId="294"/>
            <ac:spMk id="3" creationId="{7887D1D4-EC54-4109-8B86-1150D2B0D65C}"/>
          </ac:spMkLst>
        </pc:spChg>
      </pc:sldChg>
      <pc:sldChg chg="modSp mod">
        <pc:chgData name="Martin Webley" userId="836f531d-195e-4340-bc9a-b5c372095905" providerId="ADAL" clId="{2830B418-7717-4C95-B285-E5A3A14CD5E8}" dt="2022-02-18T13:25:19.629" v="2551" actId="20577"/>
        <pc:sldMkLst>
          <pc:docMk/>
          <pc:sldMk cId="3092917883" sldId="295"/>
        </pc:sldMkLst>
        <pc:spChg chg="mod">
          <ac:chgData name="Martin Webley" userId="836f531d-195e-4340-bc9a-b5c372095905" providerId="ADAL" clId="{2830B418-7717-4C95-B285-E5A3A14CD5E8}" dt="2022-02-18T13:25:19.629" v="2551" actId="20577"/>
          <ac:spMkLst>
            <pc:docMk/>
            <pc:sldMk cId="3092917883" sldId="295"/>
            <ac:spMk id="3" creationId="{41F4A672-26E0-4FAA-93D3-3A18AA297A53}"/>
          </ac:spMkLst>
        </pc:spChg>
      </pc:sldChg>
      <pc:sldChg chg="modSp mod">
        <pc:chgData name="Martin Webley" userId="836f531d-195e-4340-bc9a-b5c372095905" providerId="ADAL" clId="{2830B418-7717-4C95-B285-E5A3A14CD5E8}" dt="2022-02-16T17:19:00.515" v="388" actId="27636"/>
        <pc:sldMkLst>
          <pc:docMk/>
          <pc:sldMk cId="835926949" sldId="296"/>
        </pc:sldMkLst>
        <pc:spChg chg="mod">
          <ac:chgData name="Martin Webley" userId="836f531d-195e-4340-bc9a-b5c372095905" providerId="ADAL" clId="{2830B418-7717-4C95-B285-E5A3A14CD5E8}" dt="2022-02-16T17:19:00.515" v="388" actId="27636"/>
          <ac:spMkLst>
            <pc:docMk/>
            <pc:sldMk cId="835926949" sldId="296"/>
            <ac:spMk id="3" creationId="{90DED519-27ED-47FB-9B7A-AA4C887E3660}"/>
          </ac:spMkLst>
        </pc:spChg>
      </pc:sldChg>
      <pc:sldChg chg="modSp mod">
        <pc:chgData name="Martin Webley" userId="836f531d-195e-4340-bc9a-b5c372095905" providerId="ADAL" clId="{2830B418-7717-4C95-B285-E5A3A14CD5E8}" dt="2022-02-16T17:19:24.843" v="393" actId="27636"/>
        <pc:sldMkLst>
          <pc:docMk/>
          <pc:sldMk cId="3160701979" sldId="297"/>
        </pc:sldMkLst>
        <pc:spChg chg="mod">
          <ac:chgData name="Martin Webley" userId="836f531d-195e-4340-bc9a-b5c372095905" providerId="ADAL" clId="{2830B418-7717-4C95-B285-E5A3A14CD5E8}" dt="2022-02-16T17:19:24.843" v="393" actId="27636"/>
          <ac:spMkLst>
            <pc:docMk/>
            <pc:sldMk cId="3160701979" sldId="297"/>
            <ac:spMk id="3" creationId="{8C40C13F-CA1E-43B4-BCD8-C09C843E3EAF}"/>
          </ac:spMkLst>
        </pc:spChg>
      </pc:sldChg>
      <pc:sldChg chg="modSp mod">
        <pc:chgData name="Martin Webley" userId="836f531d-195e-4340-bc9a-b5c372095905" providerId="ADAL" clId="{2830B418-7717-4C95-B285-E5A3A14CD5E8}" dt="2022-02-18T13:25:10.513" v="2549" actId="20577"/>
        <pc:sldMkLst>
          <pc:docMk/>
          <pc:sldMk cId="4008704045" sldId="298"/>
        </pc:sldMkLst>
        <pc:spChg chg="mod">
          <ac:chgData name="Martin Webley" userId="836f531d-195e-4340-bc9a-b5c372095905" providerId="ADAL" clId="{2830B418-7717-4C95-B285-E5A3A14CD5E8}" dt="2022-02-18T13:25:10.513" v="2549" actId="20577"/>
          <ac:spMkLst>
            <pc:docMk/>
            <pc:sldMk cId="4008704045" sldId="298"/>
            <ac:spMk id="2" creationId="{6EC032E5-F3F5-4041-A2A7-0D14782D1020}"/>
          </ac:spMkLst>
        </pc:spChg>
        <pc:spChg chg="mod">
          <ac:chgData name="Martin Webley" userId="836f531d-195e-4340-bc9a-b5c372095905" providerId="ADAL" clId="{2830B418-7717-4C95-B285-E5A3A14CD5E8}" dt="2022-02-16T17:20:11.175" v="398" actId="20577"/>
          <ac:spMkLst>
            <pc:docMk/>
            <pc:sldMk cId="4008704045" sldId="298"/>
            <ac:spMk id="3" creationId="{A967E153-FF00-4E2B-BEDB-2DEB804AA45A}"/>
          </ac:spMkLst>
        </pc:spChg>
      </pc:sldChg>
      <pc:sldChg chg="modSp mod">
        <pc:chgData name="Martin Webley" userId="836f531d-195e-4340-bc9a-b5c372095905" providerId="ADAL" clId="{2830B418-7717-4C95-B285-E5A3A14CD5E8}" dt="2022-02-16T17:21:08.525" v="409" actId="20577"/>
        <pc:sldMkLst>
          <pc:docMk/>
          <pc:sldMk cId="1901253731" sldId="299"/>
        </pc:sldMkLst>
        <pc:spChg chg="mod">
          <ac:chgData name="Martin Webley" userId="836f531d-195e-4340-bc9a-b5c372095905" providerId="ADAL" clId="{2830B418-7717-4C95-B285-E5A3A14CD5E8}" dt="2022-02-16T17:21:08.525" v="409" actId="20577"/>
          <ac:spMkLst>
            <pc:docMk/>
            <pc:sldMk cId="1901253731" sldId="299"/>
            <ac:spMk id="3" creationId="{71E9D32E-0C0D-445C-9881-D30221266F1A}"/>
          </ac:spMkLst>
        </pc:spChg>
      </pc:sldChg>
      <pc:sldChg chg="modSp mod">
        <pc:chgData name="Martin Webley" userId="836f531d-195e-4340-bc9a-b5c372095905" providerId="ADAL" clId="{2830B418-7717-4C95-B285-E5A3A14CD5E8}" dt="2022-02-16T17:21:52.442" v="413" actId="20577"/>
        <pc:sldMkLst>
          <pc:docMk/>
          <pc:sldMk cId="3097267566" sldId="300"/>
        </pc:sldMkLst>
        <pc:spChg chg="mod">
          <ac:chgData name="Martin Webley" userId="836f531d-195e-4340-bc9a-b5c372095905" providerId="ADAL" clId="{2830B418-7717-4C95-B285-E5A3A14CD5E8}" dt="2022-02-16T17:21:52.442" v="413" actId="20577"/>
          <ac:spMkLst>
            <pc:docMk/>
            <pc:sldMk cId="3097267566" sldId="300"/>
            <ac:spMk id="3" creationId="{A302ACD0-87F4-4BEA-85FA-AEAB9225D177}"/>
          </ac:spMkLst>
        </pc:spChg>
      </pc:sldChg>
      <pc:sldChg chg="modSp mod">
        <pc:chgData name="Martin Webley" userId="836f531d-195e-4340-bc9a-b5c372095905" providerId="ADAL" clId="{2830B418-7717-4C95-B285-E5A3A14CD5E8}" dt="2022-02-16T17:38:50.747" v="424" actId="27636"/>
        <pc:sldMkLst>
          <pc:docMk/>
          <pc:sldMk cId="2835436488" sldId="301"/>
        </pc:sldMkLst>
        <pc:spChg chg="mod">
          <ac:chgData name="Martin Webley" userId="836f531d-195e-4340-bc9a-b5c372095905" providerId="ADAL" clId="{2830B418-7717-4C95-B285-E5A3A14CD5E8}" dt="2022-02-16T17:38:50.747" v="424" actId="27636"/>
          <ac:spMkLst>
            <pc:docMk/>
            <pc:sldMk cId="2835436488" sldId="301"/>
            <ac:spMk id="3" creationId="{0B93E84B-99CE-45E6-888E-D85EB77AF3BF}"/>
          </ac:spMkLst>
        </pc:spChg>
      </pc:sldChg>
      <pc:sldChg chg="modSp mod">
        <pc:chgData name="Martin Webley" userId="836f531d-195e-4340-bc9a-b5c372095905" providerId="ADAL" clId="{2830B418-7717-4C95-B285-E5A3A14CD5E8}" dt="2022-02-16T17:39:07.719" v="438" actId="27636"/>
        <pc:sldMkLst>
          <pc:docMk/>
          <pc:sldMk cId="3153844507" sldId="302"/>
        </pc:sldMkLst>
        <pc:spChg chg="mod">
          <ac:chgData name="Martin Webley" userId="836f531d-195e-4340-bc9a-b5c372095905" providerId="ADAL" clId="{2830B418-7717-4C95-B285-E5A3A14CD5E8}" dt="2022-02-16T17:39:07.719" v="438" actId="27636"/>
          <ac:spMkLst>
            <pc:docMk/>
            <pc:sldMk cId="3153844507" sldId="302"/>
            <ac:spMk id="3" creationId="{AF48A835-F2D1-463A-9C2C-07D8ACE20F57}"/>
          </ac:spMkLst>
        </pc:spChg>
      </pc:sldChg>
      <pc:sldChg chg="modSp mod">
        <pc:chgData name="Martin Webley" userId="836f531d-195e-4340-bc9a-b5c372095905" providerId="ADAL" clId="{2830B418-7717-4C95-B285-E5A3A14CD5E8}" dt="2022-02-16T17:19:16.152" v="389" actId="20577"/>
        <pc:sldMkLst>
          <pc:docMk/>
          <pc:sldMk cId="496351488" sldId="303"/>
        </pc:sldMkLst>
        <pc:spChg chg="mod">
          <ac:chgData name="Martin Webley" userId="836f531d-195e-4340-bc9a-b5c372095905" providerId="ADAL" clId="{2830B418-7717-4C95-B285-E5A3A14CD5E8}" dt="2022-02-16T17:19:16.152" v="389" actId="20577"/>
          <ac:spMkLst>
            <pc:docMk/>
            <pc:sldMk cId="496351488" sldId="303"/>
            <ac:spMk id="3" creationId="{90DED519-27ED-47FB-9B7A-AA4C887E3660}"/>
          </ac:spMkLst>
        </pc:spChg>
      </pc:sldChg>
      <pc:sldChg chg="modSp mod">
        <pc:chgData name="Martin Webley" userId="836f531d-195e-4340-bc9a-b5c372095905" providerId="ADAL" clId="{2830B418-7717-4C95-B285-E5A3A14CD5E8}" dt="2022-02-16T17:20:41.816" v="404" actId="20577"/>
        <pc:sldMkLst>
          <pc:docMk/>
          <pc:sldMk cId="1563827538" sldId="304"/>
        </pc:sldMkLst>
        <pc:spChg chg="mod">
          <ac:chgData name="Martin Webley" userId="836f531d-195e-4340-bc9a-b5c372095905" providerId="ADAL" clId="{2830B418-7717-4C95-B285-E5A3A14CD5E8}" dt="2022-02-16T17:20:41.816" v="404" actId="20577"/>
          <ac:spMkLst>
            <pc:docMk/>
            <pc:sldMk cId="1563827538" sldId="304"/>
            <ac:spMk id="3" creationId="{A967E153-FF00-4E2B-BEDB-2DEB804AA45A}"/>
          </ac:spMkLst>
        </pc:spChg>
      </pc:sldChg>
      <pc:sldChg chg="modSp mod">
        <pc:chgData name="Martin Webley" userId="836f531d-195e-4340-bc9a-b5c372095905" providerId="ADAL" clId="{2830B418-7717-4C95-B285-E5A3A14CD5E8}" dt="2022-02-16T17:38:44.502" v="418" actId="27636"/>
        <pc:sldMkLst>
          <pc:docMk/>
          <pc:sldMk cId="4076132949" sldId="305"/>
        </pc:sldMkLst>
        <pc:spChg chg="mod">
          <ac:chgData name="Martin Webley" userId="836f531d-195e-4340-bc9a-b5c372095905" providerId="ADAL" clId="{2830B418-7717-4C95-B285-E5A3A14CD5E8}" dt="2022-02-16T17:38:44.502" v="418" actId="27636"/>
          <ac:spMkLst>
            <pc:docMk/>
            <pc:sldMk cId="4076132949" sldId="305"/>
            <ac:spMk id="3" creationId="{A302ACD0-87F4-4BEA-85FA-AEAB9225D177}"/>
          </ac:spMkLst>
        </pc:spChg>
      </pc:sldChg>
      <pc:sldChg chg="modSp mod">
        <pc:chgData name="Martin Webley" userId="836f531d-195e-4340-bc9a-b5c372095905" providerId="ADAL" clId="{2830B418-7717-4C95-B285-E5A3A14CD5E8}" dt="2022-02-16T17:38:58.797" v="429" actId="27636"/>
        <pc:sldMkLst>
          <pc:docMk/>
          <pc:sldMk cId="2649734806" sldId="306"/>
        </pc:sldMkLst>
        <pc:spChg chg="mod">
          <ac:chgData name="Martin Webley" userId="836f531d-195e-4340-bc9a-b5c372095905" providerId="ADAL" clId="{2830B418-7717-4C95-B285-E5A3A14CD5E8}" dt="2022-02-16T17:38:58.797" v="429" actId="27636"/>
          <ac:spMkLst>
            <pc:docMk/>
            <pc:sldMk cId="2649734806" sldId="306"/>
            <ac:spMk id="3" creationId="{0B93E84B-99CE-45E6-888E-D85EB77AF3BF}"/>
          </ac:spMkLst>
        </pc:spChg>
      </pc:sldChg>
      <pc:sldChg chg="modSp mod">
        <pc:chgData name="Martin Webley" userId="836f531d-195e-4340-bc9a-b5c372095905" providerId="ADAL" clId="{2830B418-7717-4C95-B285-E5A3A14CD5E8}" dt="2022-02-16T16:39:35.197" v="1" actId="207"/>
        <pc:sldMkLst>
          <pc:docMk/>
          <pc:sldMk cId="927214994" sldId="1101"/>
        </pc:sldMkLst>
        <pc:spChg chg="mod">
          <ac:chgData name="Martin Webley" userId="836f531d-195e-4340-bc9a-b5c372095905" providerId="ADAL" clId="{2830B418-7717-4C95-B285-E5A3A14CD5E8}" dt="2022-02-16T16:39:35.197" v="1" actId="207"/>
          <ac:spMkLst>
            <pc:docMk/>
            <pc:sldMk cId="927214994" sldId="1101"/>
            <ac:spMk id="44" creationId="{53CEA714-1B86-4BCF-8BE2-F36729AF0E14}"/>
          </ac:spMkLst>
        </pc:spChg>
      </pc:sldChg>
      <pc:sldChg chg="modSp mod">
        <pc:chgData name="Martin Webley" userId="836f531d-195e-4340-bc9a-b5c372095905" providerId="ADAL" clId="{2830B418-7717-4C95-B285-E5A3A14CD5E8}" dt="2022-02-16T16:40:02.796" v="4" actId="207"/>
        <pc:sldMkLst>
          <pc:docMk/>
          <pc:sldMk cId="3521426270" sldId="1102"/>
        </pc:sldMkLst>
        <pc:spChg chg="mod">
          <ac:chgData name="Martin Webley" userId="836f531d-195e-4340-bc9a-b5c372095905" providerId="ADAL" clId="{2830B418-7717-4C95-B285-E5A3A14CD5E8}" dt="2022-02-16T16:40:02.796" v="4" actId="207"/>
          <ac:spMkLst>
            <pc:docMk/>
            <pc:sldMk cId="3521426270" sldId="1102"/>
            <ac:spMk id="44" creationId="{53CEA714-1B86-4BCF-8BE2-F36729AF0E14}"/>
          </ac:spMkLst>
        </pc:spChg>
      </pc:sldChg>
      <pc:sldChg chg="modSp mod">
        <pc:chgData name="Martin Webley" userId="836f531d-195e-4340-bc9a-b5c372095905" providerId="ADAL" clId="{2830B418-7717-4C95-B285-E5A3A14CD5E8}" dt="2022-02-18T12:49:54.987" v="2384" actId="20577"/>
        <pc:sldMkLst>
          <pc:docMk/>
          <pc:sldMk cId="49035836" sldId="1106"/>
        </pc:sldMkLst>
        <pc:spChg chg="mod">
          <ac:chgData name="Martin Webley" userId="836f531d-195e-4340-bc9a-b5c372095905" providerId="ADAL" clId="{2830B418-7717-4C95-B285-E5A3A14CD5E8}" dt="2022-02-18T12:49:54.987" v="2384" actId="20577"/>
          <ac:spMkLst>
            <pc:docMk/>
            <pc:sldMk cId="49035836" sldId="1106"/>
            <ac:spMk id="2" creationId="{6A03BF51-DBAA-473B-A7D5-1A5809E9C0A7}"/>
          </ac:spMkLst>
        </pc:spChg>
        <pc:spChg chg="mod">
          <ac:chgData name="Martin Webley" userId="836f531d-195e-4340-bc9a-b5c372095905" providerId="ADAL" clId="{2830B418-7717-4C95-B285-E5A3A14CD5E8}" dt="2022-02-18T12:48:40.439" v="2382" actId="27636"/>
          <ac:spMkLst>
            <pc:docMk/>
            <pc:sldMk cId="49035836" sldId="1106"/>
            <ac:spMk id="3" creationId="{70415948-1479-4E63-B0EB-3A611DC5A740}"/>
          </ac:spMkLst>
        </pc:spChg>
      </pc:sldChg>
      <pc:sldChg chg="addSp delSp modSp add mod">
        <pc:chgData name="Martin Webley" userId="836f531d-195e-4340-bc9a-b5c372095905" providerId="ADAL" clId="{2830B418-7717-4C95-B285-E5A3A14CD5E8}" dt="2022-02-16T17:18:34.296" v="379" actId="1076"/>
        <pc:sldMkLst>
          <pc:docMk/>
          <pc:sldMk cId="1845659533" sldId="1107"/>
        </pc:sldMkLst>
        <pc:spChg chg="del mod">
          <ac:chgData name="Martin Webley" userId="836f531d-195e-4340-bc9a-b5c372095905" providerId="ADAL" clId="{2830B418-7717-4C95-B285-E5A3A14CD5E8}" dt="2022-02-16T17:18:09.735" v="292" actId="478"/>
          <ac:spMkLst>
            <pc:docMk/>
            <pc:sldMk cId="1845659533" sldId="1107"/>
            <ac:spMk id="2" creationId="{27003566-F363-485E-92F7-7FC9B1A7972A}"/>
          </ac:spMkLst>
        </pc:spChg>
        <pc:spChg chg="del">
          <ac:chgData name="Martin Webley" userId="836f531d-195e-4340-bc9a-b5c372095905" providerId="ADAL" clId="{2830B418-7717-4C95-B285-E5A3A14CD5E8}" dt="2022-02-16T17:18:03.701" v="289" actId="478"/>
          <ac:spMkLst>
            <pc:docMk/>
            <pc:sldMk cId="1845659533" sldId="1107"/>
            <ac:spMk id="3" creationId="{BF3577CA-DFC4-4685-ABD1-08B1575F0DDB}"/>
          </ac:spMkLst>
        </pc:spChg>
        <pc:spChg chg="add del mod">
          <ac:chgData name="Martin Webley" userId="836f531d-195e-4340-bc9a-b5c372095905" providerId="ADAL" clId="{2830B418-7717-4C95-B285-E5A3A14CD5E8}" dt="2022-02-16T17:18:15.996" v="324" actId="478"/>
          <ac:spMkLst>
            <pc:docMk/>
            <pc:sldMk cId="1845659533" sldId="1107"/>
            <ac:spMk id="13" creationId="{326A3DDC-CB1F-49B6-A28A-EFFF4465C1FB}"/>
          </ac:spMkLst>
        </pc:spChg>
        <pc:grpChg chg="mod">
          <ac:chgData name="Martin Webley" userId="836f531d-195e-4340-bc9a-b5c372095905" providerId="ADAL" clId="{2830B418-7717-4C95-B285-E5A3A14CD5E8}" dt="2022-02-16T17:18:34.296" v="379" actId="1076"/>
          <ac:grpSpMkLst>
            <pc:docMk/>
            <pc:sldMk cId="1845659533" sldId="1107"/>
            <ac:grpSpMk id="21" creationId="{5EC5B979-AD35-463B-A600-6B4D74A1EA68}"/>
          </ac:grpSpMkLst>
        </pc:grpChg>
      </pc:sldChg>
      <pc:sldChg chg="modSp add mod">
        <pc:chgData name="Martin Webley" userId="836f531d-195e-4340-bc9a-b5c372095905" providerId="ADAL" clId="{2830B418-7717-4C95-B285-E5A3A14CD5E8}" dt="2022-02-16T17:20:27.982" v="401" actId="20577"/>
        <pc:sldMkLst>
          <pc:docMk/>
          <pc:sldMk cId="3161631174" sldId="1108"/>
        </pc:sldMkLst>
        <pc:spChg chg="mod">
          <ac:chgData name="Martin Webley" userId="836f531d-195e-4340-bc9a-b5c372095905" providerId="ADAL" clId="{2830B418-7717-4C95-B285-E5A3A14CD5E8}" dt="2022-02-16T17:20:27.982" v="401" actId="20577"/>
          <ac:spMkLst>
            <pc:docMk/>
            <pc:sldMk cId="3161631174" sldId="1108"/>
            <ac:spMk id="3" creationId="{A967E153-FF00-4E2B-BEDB-2DEB804AA45A}"/>
          </ac:spMkLst>
        </pc:spChg>
      </pc:sldChg>
      <pc:sldChg chg="modSp add mod">
        <pc:chgData name="Martin Webley" userId="836f531d-195e-4340-bc9a-b5c372095905" providerId="ADAL" clId="{2830B418-7717-4C95-B285-E5A3A14CD5E8}" dt="2022-02-16T17:21:23.887" v="412" actId="20577"/>
        <pc:sldMkLst>
          <pc:docMk/>
          <pc:sldMk cId="804037350" sldId="1109"/>
        </pc:sldMkLst>
        <pc:spChg chg="mod">
          <ac:chgData name="Martin Webley" userId="836f531d-195e-4340-bc9a-b5c372095905" providerId="ADAL" clId="{2830B418-7717-4C95-B285-E5A3A14CD5E8}" dt="2022-02-16T17:21:23.887" v="412" actId="20577"/>
          <ac:spMkLst>
            <pc:docMk/>
            <pc:sldMk cId="804037350" sldId="1109"/>
            <ac:spMk id="3" creationId="{71E9D32E-0C0D-445C-9881-D30221266F1A}"/>
          </ac:spMkLst>
        </pc:spChg>
      </pc:sldChg>
      <pc:sldChg chg="modSp new mod">
        <pc:chgData name="Martin Webley" userId="836f531d-195e-4340-bc9a-b5c372095905" providerId="ADAL" clId="{2830B418-7717-4C95-B285-E5A3A14CD5E8}" dt="2022-02-18T09:05:28.950" v="1239" actId="207"/>
        <pc:sldMkLst>
          <pc:docMk/>
          <pc:sldMk cId="2219272116" sldId="1110"/>
        </pc:sldMkLst>
        <pc:spChg chg="mod">
          <ac:chgData name="Martin Webley" userId="836f531d-195e-4340-bc9a-b5c372095905" providerId="ADAL" clId="{2830B418-7717-4C95-B285-E5A3A14CD5E8}" dt="2022-02-18T08:57:25.462" v="769" actId="20577"/>
          <ac:spMkLst>
            <pc:docMk/>
            <pc:sldMk cId="2219272116" sldId="1110"/>
            <ac:spMk id="2" creationId="{DF66AF2E-7CD1-4F52-B7C5-CDE2A66C533E}"/>
          </ac:spMkLst>
        </pc:spChg>
        <pc:spChg chg="mod">
          <ac:chgData name="Martin Webley" userId="836f531d-195e-4340-bc9a-b5c372095905" providerId="ADAL" clId="{2830B418-7717-4C95-B285-E5A3A14CD5E8}" dt="2022-02-18T09:05:28.950" v="1239" actId="207"/>
          <ac:spMkLst>
            <pc:docMk/>
            <pc:sldMk cId="2219272116" sldId="1110"/>
            <ac:spMk id="3" creationId="{3D806B15-ACD2-4282-86D4-FD2CFCB46EE6}"/>
          </ac:spMkLst>
        </pc:spChg>
      </pc:sldChg>
      <pc:sldChg chg="modSp mod">
        <pc:chgData name="Martin Webley" userId="836f531d-195e-4340-bc9a-b5c372095905" providerId="ADAL" clId="{2830B418-7717-4C95-B285-E5A3A14CD5E8}" dt="2022-02-18T09:05:34.874" v="1240" actId="207"/>
        <pc:sldMkLst>
          <pc:docMk/>
          <pc:sldMk cId="1853481612" sldId="1111"/>
        </pc:sldMkLst>
        <pc:spChg chg="mod">
          <ac:chgData name="Martin Webley" userId="836f531d-195e-4340-bc9a-b5c372095905" providerId="ADAL" clId="{2830B418-7717-4C95-B285-E5A3A14CD5E8}" dt="2022-02-18T08:59:06.342" v="915" actId="20577"/>
          <ac:spMkLst>
            <pc:docMk/>
            <pc:sldMk cId="1853481612" sldId="1111"/>
            <ac:spMk id="2" creationId="{DF66AF2E-7CD1-4F52-B7C5-CDE2A66C533E}"/>
          </ac:spMkLst>
        </pc:spChg>
        <pc:spChg chg="mod">
          <ac:chgData name="Martin Webley" userId="836f531d-195e-4340-bc9a-b5c372095905" providerId="ADAL" clId="{2830B418-7717-4C95-B285-E5A3A14CD5E8}" dt="2022-02-18T09:05:34.874" v="1240" actId="207"/>
          <ac:spMkLst>
            <pc:docMk/>
            <pc:sldMk cId="1853481612" sldId="1111"/>
            <ac:spMk id="3" creationId="{3D806B15-ACD2-4282-86D4-FD2CFCB46EE6}"/>
          </ac:spMkLst>
        </pc:spChg>
      </pc:sldChg>
      <pc:sldChg chg="modSp mod">
        <pc:chgData name="Martin Webley" userId="836f531d-195e-4340-bc9a-b5c372095905" providerId="ADAL" clId="{2830B418-7717-4C95-B285-E5A3A14CD5E8}" dt="2022-02-18T09:05:42.683" v="1241" actId="207"/>
        <pc:sldMkLst>
          <pc:docMk/>
          <pc:sldMk cId="2384388830" sldId="1112"/>
        </pc:sldMkLst>
        <pc:spChg chg="mod">
          <ac:chgData name="Martin Webley" userId="836f531d-195e-4340-bc9a-b5c372095905" providerId="ADAL" clId="{2830B418-7717-4C95-B285-E5A3A14CD5E8}" dt="2022-02-18T08:59:24.355" v="930" actId="20577"/>
          <ac:spMkLst>
            <pc:docMk/>
            <pc:sldMk cId="2384388830" sldId="1112"/>
            <ac:spMk id="2" creationId="{DF66AF2E-7CD1-4F52-B7C5-CDE2A66C533E}"/>
          </ac:spMkLst>
        </pc:spChg>
        <pc:spChg chg="mod">
          <ac:chgData name="Martin Webley" userId="836f531d-195e-4340-bc9a-b5c372095905" providerId="ADAL" clId="{2830B418-7717-4C95-B285-E5A3A14CD5E8}" dt="2022-02-18T09:05:42.683" v="1241" actId="207"/>
          <ac:spMkLst>
            <pc:docMk/>
            <pc:sldMk cId="2384388830" sldId="1112"/>
            <ac:spMk id="3" creationId="{3D806B15-ACD2-4282-86D4-FD2CFCB46EE6}"/>
          </ac:spMkLst>
        </pc:spChg>
      </pc:sldChg>
      <pc:sldChg chg="modSp mod">
        <pc:chgData name="Martin Webley" userId="836f531d-195e-4340-bc9a-b5c372095905" providerId="ADAL" clId="{2830B418-7717-4C95-B285-E5A3A14CD5E8}" dt="2022-02-18T09:05:48.522" v="1242" actId="207"/>
        <pc:sldMkLst>
          <pc:docMk/>
          <pc:sldMk cId="571645835" sldId="1113"/>
        </pc:sldMkLst>
        <pc:spChg chg="mod">
          <ac:chgData name="Martin Webley" userId="836f531d-195e-4340-bc9a-b5c372095905" providerId="ADAL" clId="{2830B418-7717-4C95-B285-E5A3A14CD5E8}" dt="2022-02-18T08:59:57.897" v="952" actId="20577"/>
          <ac:spMkLst>
            <pc:docMk/>
            <pc:sldMk cId="571645835" sldId="1113"/>
            <ac:spMk id="2" creationId="{DF66AF2E-7CD1-4F52-B7C5-CDE2A66C533E}"/>
          </ac:spMkLst>
        </pc:spChg>
        <pc:spChg chg="mod">
          <ac:chgData name="Martin Webley" userId="836f531d-195e-4340-bc9a-b5c372095905" providerId="ADAL" clId="{2830B418-7717-4C95-B285-E5A3A14CD5E8}" dt="2022-02-18T09:05:48.522" v="1242" actId="207"/>
          <ac:spMkLst>
            <pc:docMk/>
            <pc:sldMk cId="571645835" sldId="1113"/>
            <ac:spMk id="3" creationId="{3D806B15-ACD2-4282-86D4-FD2CFCB46EE6}"/>
          </ac:spMkLst>
        </pc:spChg>
      </pc:sldChg>
      <pc:sldChg chg="modSp mod">
        <pc:chgData name="Martin Webley" userId="836f531d-195e-4340-bc9a-b5c372095905" providerId="ADAL" clId="{2830B418-7717-4C95-B285-E5A3A14CD5E8}" dt="2022-02-18T11:19:03.554" v="2368" actId="6549"/>
        <pc:sldMkLst>
          <pc:docMk/>
          <pc:sldMk cId="3786516682" sldId="1114"/>
        </pc:sldMkLst>
        <pc:spChg chg="mod">
          <ac:chgData name="Martin Webley" userId="836f531d-195e-4340-bc9a-b5c372095905" providerId="ADAL" clId="{2830B418-7717-4C95-B285-E5A3A14CD5E8}" dt="2022-02-18T09:01:29.812" v="979" actId="6549"/>
          <ac:spMkLst>
            <pc:docMk/>
            <pc:sldMk cId="3786516682" sldId="1114"/>
            <ac:spMk id="2" creationId="{6A03BF51-DBAA-473B-A7D5-1A5809E9C0A7}"/>
          </ac:spMkLst>
        </pc:spChg>
        <pc:spChg chg="mod">
          <ac:chgData name="Martin Webley" userId="836f531d-195e-4340-bc9a-b5c372095905" providerId="ADAL" clId="{2830B418-7717-4C95-B285-E5A3A14CD5E8}" dt="2022-02-18T11:19:03.554" v="2368" actId="6549"/>
          <ac:spMkLst>
            <pc:docMk/>
            <pc:sldMk cId="3786516682" sldId="1114"/>
            <ac:spMk id="3" creationId="{70415948-1479-4E63-B0EB-3A611DC5A740}"/>
          </ac:spMkLst>
        </pc:spChg>
      </pc:sldChg>
      <pc:sldChg chg="modSp mod">
        <pc:chgData name="Martin Webley" userId="836f531d-195e-4340-bc9a-b5c372095905" providerId="ADAL" clId="{2830B418-7717-4C95-B285-E5A3A14CD5E8}" dt="2022-02-18T09:17:55.037" v="2339" actId="20577"/>
        <pc:sldMkLst>
          <pc:docMk/>
          <pc:sldMk cId="1866233058" sldId="1115"/>
        </pc:sldMkLst>
        <pc:spChg chg="mod">
          <ac:chgData name="Martin Webley" userId="836f531d-195e-4340-bc9a-b5c372095905" providerId="ADAL" clId="{2830B418-7717-4C95-B285-E5A3A14CD5E8}" dt="2022-02-18T09:14:04.636" v="1980" actId="20577"/>
          <ac:spMkLst>
            <pc:docMk/>
            <pc:sldMk cId="1866233058" sldId="1115"/>
            <ac:spMk id="2" creationId="{6A03BF51-DBAA-473B-A7D5-1A5809E9C0A7}"/>
          </ac:spMkLst>
        </pc:spChg>
        <pc:spChg chg="mod">
          <ac:chgData name="Martin Webley" userId="836f531d-195e-4340-bc9a-b5c372095905" providerId="ADAL" clId="{2830B418-7717-4C95-B285-E5A3A14CD5E8}" dt="2022-02-18T09:17:55.037" v="2339" actId="20577"/>
          <ac:spMkLst>
            <pc:docMk/>
            <pc:sldMk cId="1866233058" sldId="1115"/>
            <ac:spMk id="3" creationId="{70415948-1479-4E63-B0EB-3A611DC5A740}"/>
          </ac:spMkLst>
        </pc:spChg>
      </pc:sldChg>
      <pc:sldChg chg="modSp mod modShow">
        <pc:chgData name="Martin Webley" userId="836f531d-195e-4340-bc9a-b5c372095905" providerId="ADAL" clId="{2830B418-7717-4C95-B285-E5A3A14CD5E8}" dt="2022-02-18T09:42:41.958" v="2341" actId="6549"/>
        <pc:sldMkLst>
          <pc:docMk/>
          <pc:sldMk cId="2510082215" sldId="1116"/>
        </pc:sldMkLst>
        <pc:spChg chg="mod">
          <ac:chgData name="Martin Webley" userId="836f531d-195e-4340-bc9a-b5c372095905" providerId="ADAL" clId="{2830B418-7717-4C95-B285-E5A3A14CD5E8}" dt="2022-02-18T09:42:41.958" v="2341" actId="6549"/>
          <ac:spMkLst>
            <pc:docMk/>
            <pc:sldMk cId="2510082215" sldId="1116"/>
            <ac:spMk id="2" creationId="{6A03BF51-DBAA-473B-A7D5-1A5809E9C0A7}"/>
          </ac:spMkLst>
        </pc:spChg>
      </pc:sldChg>
      <pc:sldChg chg="modSp add mod">
        <pc:chgData name="Martin Webley" userId="836f531d-195e-4340-bc9a-b5c372095905" providerId="ADAL" clId="{2830B418-7717-4C95-B285-E5A3A14CD5E8}" dt="2022-02-18T12:52:33.571" v="2519" actId="5793"/>
        <pc:sldMkLst>
          <pc:docMk/>
          <pc:sldMk cId="1612623045" sldId="1117"/>
        </pc:sldMkLst>
        <pc:spChg chg="mod">
          <ac:chgData name="Martin Webley" userId="836f531d-195e-4340-bc9a-b5c372095905" providerId="ADAL" clId="{2830B418-7717-4C95-B285-E5A3A14CD5E8}" dt="2022-02-18T12:51:06.217" v="2414" actId="20577"/>
          <ac:spMkLst>
            <pc:docMk/>
            <pc:sldMk cId="1612623045" sldId="1117"/>
            <ac:spMk id="2" creationId="{6A03BF51-DBAA-473B-A7D5-1A5809E9C0A7}"/>
          </ac:spMkLst>
        </pc:spChg>
        <pc:spChg chg="mod">
          <ac:chgData name="Martin Webley" userId="836f531d-195e-4340-bc9a-b5c372095905" providerId="ADAL" clId="{2830B418-7717-4C95-B285-E5A3A14CD5E8}" dt="2022-02-18T12:52:33.571" v="2519" actId="5793"/>
          <ac:spMkLst>
            <pc:docMk/>
            <pc:sldMk cId="1612623045" sldId="1117"/>
            <ac:spMk id="3" creationId="{70415948-1479-4E63-B0EB-3A611DC5A74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0BF08F-8BF8-41D0-972D-37D392DCD2C2}" type="datetimeFigureOut">
              <a:rPr lang="en-GB" smtClean="0"/>
              <a:t>18/02/2022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27FF60-ACC8-4AC4-AD67-585CBEC96547}" type="slidenum">
              <a:rPr lang="en-GB" smtClean="0"/>
              <a:t>‹#›</a:t>
            </a:fld>
            <a:endParaRPr lang="en-GB"/>
          </a:p>
        </p:txBody>
      </p:sp>
    </p:spTree>
    <p:extLst>
      <p:ext uri="{BB962C8B-B14F-4D97-AF65-F5344CB8AC3E}">
        <p14:creationId xmlns:p14="http://schemas.microsoft.com/office/powerpoint/2010/main" val="2236995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89A8C8-EC19-48E2-96CB-06F5ADEA761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4568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89A8C8-EC19-48E2-96CB-06F5ADEA761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61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89A8C8-EC19-48E2-96CB-06F5ADEA761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6858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89A8C8-EC19-48E2-96CB-06F5ADEA761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9791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89A8C8-EC19-48E2-96CB-06F5ADEA761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1710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89A8C8-EC19-48E2-96CB-06F5ADEA761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3950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89A8C8-EC19-48E2-96CB-06F5ADEA761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0730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89A8C8-EC19-48E2-96CB-06F5ADEA761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9274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89A8C8-EC19-48E2-96CB-06F5ADEA761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5450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39599-BA86-AD4D-BFB8-3A0ADAC2DD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F1EC698-B0F6-0348-83A8-27CCA45509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26D9B1-D72D-D645-A3B8-5B16CB64DA90}"/>
              </a:ext>
            </a:extLst>
          </p:cNvPr>
          <p:cNvSpPr>
            <a:spLocks noGrp="1"/>
          </p:cNvSpPr>
          <p:nvPr>
            <p:ph type="dt" sz="half" idx="10"/>
          </p:nvPr>
        </p:nvSpPr>
        <p:spPr>
          <a:xfrm>
            <a:off x="838200" y="6356350"/>
            <a:ext cx="2743200" cy="365125"/>
          </a:xfrm>
          <a:prstGeom prst="rect">
            <a:avLst/>
          </a:prstGeom>
        </p:spPr>
        <p:txBody>
          <a:bodyPr/>
          <a:lstStyle/>
          <a:p>
            <a:fld id="{740E7732-B9C2-46B5-92EA-534DBD521AEF}" type="datetimeFigureOut">
              <a:rPr lang="en-GB" smtClean="0"/>
              <a:t>18/02/2022</a:t>
            </a:fld>
            <a:endParaRPr lang="en-GB"/>
          </a:p>
        </p:txBody>
      </p:sp>
      <p:sp>
        <p:nvSpPr>
          <p:cNvPr id="5" name="Footer Placeholder 4">
            <a:extLst>
              <a:ext uri="{FF2B5EF4-FFF2-40B4-BE49-F238E27FC236}">
                <a16:creationId xmlns:a16="http://schemas.microsoft.com/office/drawing/2014/main" id="{135B73F5-602B-1B45-A7C3-620CFA860B72}"/>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36E9BC5D-29BC-B540-B4E9-D2DFCEC9AB6D}"/>
              </a:ext>
            </a:extLst>
          </p:cNvPr>
          <p:cNvSpPr>
            <a:spLocks noGrp="1"/>
          </p:cNvSpPr>
          <p:nvPr>
            <p:ph type="sldNum" sz="quarter" idx="12"/>
          </p:nvPr>
        </p:nvSpPr>
        <p:spPr/>
        <p:txBody>
          <a:bodyPr/>
          <a:lstStyle/>
          <a:p>
            <a:fld id="{E267AFC1-FED4-4DC8-A3D8-882609F226E4}" type="slidenum">
              <a:rPr lang="en-GB" smtClean="0"/>
              <a:t>‹#›</a:t>
            </a:fld>
            <a:endParaRPr lang="en-GB"/>
          </a:p>
        </p:txBody>
      </p:sp>
    </p:spTree>
    <p:extLst>
      <p:ext uri="{BB962C8B-B14F-4D97-AF65-F5344CB8AC3E}">
        <p14:creationId xmlns:p14="http://schemas.microsoft.com/office/powerpoint/2010/main" val="325356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par>
                          <p:cTn id="13" fill="hold">
                            <p:stCondLst>
                              <p:cond delay="1000"/>
                            </p:stCondLst>
                            <p:childTnLst>
                              <p:par>
                                <p:cTn id="14" presetID="64" presetClass="path" presetSubtype="0" accel="50000" decel="50000" fill="hold" grpId="1" nodeType="afterEffect">
                                  <p:stCondLst>
                                    <p:cond delay="0"/>
                                  </p:stCondLst>
                                  <p:childTnLst>
                                    <p:animMotion origin="layout" path="M -0.00326 0.40139 L -8.33333E-7 -2.96296E-6 " pathEditMode="relative" rAng="0" ptsTypes="AA">
                                      <p:cBhvr>
                                        <p:cTn id="15" dur="2000" fill="hold"/>
                                        <p:tgtEl>
                                          <p:spTgt spid="3">
                                            <p:txEl>
                                              <p:pRg st="0" end="0"/>
                                            </p:txEl>
                                          </p:spTgt>
                                        </p:tgtEl>
                                        <p:attrNameLst>
                                          <p:attrName>ppt_x</p:attrName>
                                          <p:attrName>ppt_y</p:attrName>
                                        </p:attrNameLst>
                                      </p:cBhvr>
                                      <p:rCtr x="13" y="-1891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E6053-683B-944E-90AC-12911C50AD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830CFC-6F21-4D42-8B64-BF258FD3C9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9C3B1-07AD-0247-A663-E070CB36129D}"/>
              </a:ext>
            </a:extLst>
          </p:cNvPr>
          <p:cNvSpPr>
            <a:spLocks noGrp="1"/>
          </p:cNvSpPr>
          <p:nvPr>
            <p:ph type="dt" sz="half" idx="10"/>
          </p:nvPr>
        </p:nvSpPr>
        <p:spPr>
          <a:xfrm>
            <a:off x="838200" y="6356350"/>
            <a:ext cx="2743200" cy="365125"/>
          </a:xfrm>
          <a:prstGeom prst="rect">
            <a:avLst/>
          </a:prstGeom>
        </p:spPr>
        <p:txBody>
          <a:bodyPr/>
          <a:lstStyle/>
          <a:p>
            <a:fld id="{740E7732-B9C2-46B5-92EA-534DBD521AEF}" type="datetimeFigureOut">
              <a:rPr lang="en-GB" smtClean="0"/>
              <a:t>18/02/2022</a:t>
            </a:fld>
            <a:endParaRPr lang="en-GB"/>
          </a:p>
        </p:txBody>
      </p:sp>
      <p:sp>
        <p:nvSpPr>
          <p:cNvPr id="5" name="Footer Placeholder 4">
            <a:extLst>
              <a:ext uri="{FF2B5EF4-FFF2-40B4-BE49-F238E27FC236}">
                <a16:creationId xmlns:a16="http://schemas.microsoft.com/office/drawing/2014/main" id="{28F457D1-DA7C-A048-84DC-8A55F5990494}"/>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359149D0-9CAF-3F4D-9022-C4F17528514D}"/>
              </a:ext>
            </a:extLst>
          </p:cNvPr>
          <p:cNvSpPr>
            <a:spLocks noGrp="1"/>
          </p:cNvSpPr>
          <p:nvPr>
            <p:ph type="sldNum" sz="quarter" idx="12"/>
          </p:nvPr>
        </p:nvSpPr>
        <p:spPr/>
        <p:txBody>
          <a:bodyPr/>
          <a:lstStyle/>
          <a:p>
            <a:fld id="{E267AFC1-FED4-4DC8-A3D8-882609F226E4}" type="slidenum">
              <a:rPr lang="en-GB" smtClean="0"/>
              <a:t>‹#›</a:t>
            </a:fld>
            <a:endParaRPr lang="en-GB"/>
          </a:p>
        </p:txBody>
      </p:sp>
    </p:spTree>
    <p:extLst>
      <p:ext uri="{BB962C8B-B14F-4D97-AF65-F5344CB8AC3E}">
        <p14:creationId xmlns:p14="http://schemas.microsoft.com/office/powerpoint/2010/main" val="3128171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331164-5A17-DD41-971A-71F6A30570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22F257-1B0E-AD4B-87BE-97BB51AC8E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207CA0-BB1D-8D4B-B304-E472BCBD7C3F}"/>
              </a:ext>
            </a:extLst>
          </p:cNvPr>
          <p:cNvSpPr>
            <a:spLocks noGrp="1"/>
          </p:cNvSpPr>
          <p:nvPr>
            <p:ph type="dt" sz="half" idx="10"/>
          </p:nvPr>
        </p:nvSpPr>
        <p:spPr>
          <a:xfrm>
            <a:off x="838200" y="6356350"/>
            <a:ext cx="2743200" cy="365125"/>
          </a:xfrm>
          <a:prstGeom prst="rect">
            <a:avLst/>
          </a:prstGeom>
        </p:spPr>
        <p:txBody>
          <a:bodyPr/>
          <a:lstStyle/>
          <a:p>
            <a:fld id="{740E7732-B9C2-46B5-92EA-534DBD521AEF}" type="datetimeFigureOut">
              <a:rPr lang="en-GB" smtClean="0"/>
              <a:t>18/02/2022</a:t>
            </a:fld>
            <a:endParaRPr lang="en-GB"/>
          </a:p>
        </p:txBody>
      </p:sp>
      <p:sp>
        <p:nvSpPr>
          <p:cNvPr id="5" name="Footer Placeholder 4">
            <a:extLst>
              <a:ext uri="{FF2B5EF4-FFF2-40B4-BE49-F238E27FC236}">
                <a16:creationId xmlns:a16="http://schemas.microsoft.com/office/drawing/2014/main" id="{0E5EB8FB-9DF5-0D48-9856-E579DEBDFA1B}"/>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7D6353C1-1792-4649-AF64-312ED230C66C}"/>
              </a:ext>
            </a:extLst>
          </p:cNvPr>
          <p:cNvSpPr>
            <a:spLocks noGrp="1"/>
          </p:cNvSpPr>
          <p:nvPr>
            <p:ph type="sldNum" sz="quarter" idx="12"/>
          </p:nvPr>
        </p:nvSpPr>
        <p:spPr/>
        <p:txBody>
          <a:bodyPr/>
          <a:lstStyle/>
          <a:p>
            <a:fld id="{E267AFC1-FED4-4DC8-A3D8-882609F226E4}" type="slidenum">
              <a:rPr lang="en-GB" smtClean="0"/>
              <a:t>‹#›</a:t>
            </a:fld>
            <a:endParaRPr lang="en-GB"/>
          </a:p>
        </p:txBody>
      </p:sp>
    </p:spTree>
    <p:extLst>
      <p:ext uri="{BB962C8B-B14F-4D97-AF65-F5344CB8AC3E}">
        <p14:creationId xmlns:p14="http://schemas.microsoft.com/office/powerpoint/2010/main" val="1204398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39599-BA86-AD4D-BFB8-3A0ADAC2DD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F1EC698-B0F6-0348-83A8-27CCA45509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26D9B1-D72D-D645-A3B8-5B16CB64DA90}"/>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2/18/2022</a:t>
            </a:fld>
            <a:endParaRPr lang="en-US"/>
          </a:p>
        </p:txBody>
      </p:sp>
      <p:sp>
        <p:nvSpPr>
          <p:cNvPr id="5" name="Footer Placeholder 4">
            <a:extLst>
              <a:ext uri="{FF2B5EF4-FFF2-40B4-BE49-F238E27FC236}">
                <a16:creationId xmlns:a16="http://schemas.microsoft.com/office/drawing/2014/main" id="{135B73F5-602B-1B45-A7C3-620CFA860B7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6E9BC5D-29BC-B540-B4E9-D2DFCEC9AB6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922652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par>
                          <p:cTn id="13" fill="hold">
                            <p:stCondLst>
                              <p:cond delay="1000"/>
                            </p:stCondLst>
                            <p:childTnLst>
                              <p:par>
                                <p:cTn id="14" presetID="64" presetClass="path" presetSubtype="0" accel="50000" decel="50000" fill="hold" grpId="1" nodeType="afterEffect">
                                  <p:stCondLst>
                                    <p:cond delay="0"/>
                                  </p:stCondLst>
                                  <p:childTnLst>
                                    <p:animMotion origin="layout" path="M -0.00326 0.40139 L -8.33333E-7 -2.96296E-6 " pathEditMode="relative" rAng="0" ptsTypes="AA">
                                      <p:cBhvr>
                                        <p:cTn id="15" dur="2000" fill="hold"/>
                                        <p:tgtEl>
                                          <p:spTgt spid="3">
                                            <p:txEl>
                                              <p:pRg st="0" end="0"/>
                                            </p:txEl>
                                          </p:spTgt>
                                        </p:tgtEl>
                                        <p:attrNameLst>
                                          <p:attrName>ppt_x</p:attrName>
                                          <p:attrName>ppt_y</p:attrName>
                                        </p:attrNameLst>
                                      </p:cBhvr>
                                      <p:rCtr x="13" y="-1891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98DBE-3DA6-6843-B18A-0C12EA895A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BE8B26-06BF-3C49-AE1E-D1247D2CC9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41A8D8A7-1165-4443-A122-FEB76945803D}"/>
              </a:ext>
            </a:extLst>
          </p:cNvPr>
          <p:cNvSpPr>
            <a:spLocks noGrp="1"/>
          </p:cNvSpPr>
          <p:nvPr>
            <p:ph type="sldNum" sz="quarter" idx="12"/>
          </p:nvPr>
        </p:nvSpPr>
        <p:spPr/>
        <p:txBody>
          <a:bodyPr/>
          <a:lstStyle/>
          <a:p>
            <a:fld id="{33506E59-DA56-4769-A5E8-25CAAA73E4F9}" type="slidenum">
              <a:rPr lang="en-GB" smtClean="0"/>
              <a:pPr/>
              <a:t>‹#›</a:t>
            </a:fld>
            <a:r>
              <a:rPr lang="en-GB" dirty="0"/>
              <a:t> of 100</a:t>
            </a:r>
          </a:p>
        </p:txBody>
      </p:sp>
    </p:spTree>
    <p:extLst>
      <p:ext uri="{BB962C8B-B14F-4D97-AF65-F5344CB8AC3E}">
        <p14:creationId xmlns:p14="http://schemas.microsoft.com/office/powerpoint/2010/main" val="36545158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98D1D-FF20-444E-BAE0-E4434AE4EA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2B2670-B233-E640-8A79-E073D46BC1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82AA90-1FE8-9148-B13F-37A85BA18D76}"/>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2/18/2022</a:t>
            </a:fld>
            <a:endParaRPr lang="en-US"/>
          </a:p>
        </p:txBody>
      </p:sp>
      <p:sp>
        <p:nvSpPr>
          <p:cNvPr id="5" name="Footer Placeholder 4">
            <a:extLst>
              <a:ext uri="{FF2B5EF4-FFF2-40B4-BE49-F238E27FC236}">
                <a16:creationId xmlns:a16="http://schemas.microsoft.com/office/drawing/2014/main" id="{21121276-7BB3-0D4C-8EBA-8D22BE2C807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0310E87-1B9A-BA46-BFE2-1DCC271A6BD8}"/>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15333130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87B1D-DE33-264E-9202-BFE9E45F06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C5D7BC-4BE9-9444-9485-C81A371CBE08}"/>
              </a:ext>
            </a:extLst>
          </p:cNvPr>
          <p:cNvSpPr>
            <a:spLocks noGrp="1"/>
          </p:cNvSpPr>
          <p:nvPr>
            <p:ph sz="half" idx="1"/>
          </p:nvPr>
        </p:nvSpPr>
        <p:spPr>
          <a:xfrm>
            <a:off x="838200" y="2086672"/>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CA21DF-400D-E44E-B45A-8C8E2ED00071}"/>
              </a:ext>
            </a:extLst>
          </p:cNvPr>
          <p:cNvSpPr>
            <a:spLocks noGrp="1"/>
          </p:cNvSpPr>
          <p:nvPr>
            <p:ph sz="half" idx="2"/>
          </p:nvPr>
        </p:nvSpPr>
        <p:spPr>
          <a:xfrm>
            <a:off x="6172200" y="2086672"/>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C31608D6-99A5-9848-A505-A3337182DAA6}"/>
              </a:ext>
            </a:extLst>
          </p:cNvPr>
          <p:cNvSpPr>
            <a:spLocks noGrp="1"/>
          </p:cNvSpPr>
          <p:nvPr>
            <p:ph type="sldNum" sz="quarter" idx="12"/>
          </p:nvPr>
        </p:nvSpPr>
        <p:spPr/>
        <p:txBody>
          <a:bodyPr/>
          <a:lstStyle/>
          <a:p>
            <a:fld id="{33506E59-DA56-4769-A5E8-25CAAA73E4F9}" type="slidenum">
              <a:rPr lang="en-GB" smtClean="0"/>
              <a:pPr/>
              <a:t>‹#›</a:t>
            </a:fld>
            <a:r>
              <a:rPr lang="en-GB" dirty="0"/>
              <a:t> of 100</a:t>
            </a:r>
          </a:p>
        </p:txBody>
      </p:sp>
    </p:spTree>
    <p:extLst>
      <p:ext uri="{BB962C8B-B14F-4D97-AF65-F5344CB8AC3E}">
        <p14:creationId xmlns:p14="http://schemas.microsoft.com/office/powerpoint/2010/main" val="1399440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3BA0-F92A-1D4F-B601-47CF0DC512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EE6B93-ED99-9343-B5E6-DAF24985E6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F208CF-AEB2-D743-BDCA-7AE684CC9D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AE64CC-B022-3844-A885-C6E7411952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A225BD-7E09-E24B-9464-14D10B0E00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46A4DB-702E-4944-8018-108715BE5BD2}"/>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2/18/2022</a:t>
            </a:fld>
            <a:endParaRPr lang="en-US"/>
          </a:p>
        </p:txBody>
      </p:sp>
      <p:sp>
        <p:nvSpPr>
          <p:cNvPr id="8" name="Footer Placeholder 7">
            <a:extLst>
              <a:ext uri="{FF2B5EF4-FFF2-40B4-BE49-F238E27FC236}">
                <a16:creationId xmlns:a16="http://schemas.microsoft.com/office/drawing/2014/main" id="{823182C0-1D7A-5E40-B5E3-B6594C22CA0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F9422B6E-CFEF-BF42-9985-05AC748F79D5}"/>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48979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635FB-9CF8-054A-A97C-BF4C4D62F3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38B957-892B-AA44-B91F-7E5E301E68B1}"/>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2/18/2022</a:t>
            </a:fld>
            <a:endParaRPr lang="en-US"/>
          </a:p>
        </p:txBody>
      </p:sp>
      <p:sp>
        <p:nvSpPr>
          <p:cNvPr id="4" name="Footer Placeholder 3">
            <a:extLst>
              <a:ext uri="{FF2B5EF4-FFF2-40B4-BE49-F238E27FC236}">
                <a16:creationId xmlns:a16="http://schemas.microsoft.com/office/drawing/2014/main" id="{CBBBDF29-4B1A-7849-93B4-C39AA38B581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F1318F2A-ABB2-5449-A885-14BD88E7A849}"/>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32042175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5F7AED-F6B6-1E46-945E-B9C27ECC843B}"/>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2/18/2022</a:t>
            </a:fld>
            <a:endParaRPr lang="en-US"/>
          </a:p>
        </p:txBody>
      </p:sp>
      <p:sp>
        <p:nvSpPr>
          <p:cNvPr id="3" name="Footer Placeholder 2">
            <a:extLst>
              <a:ext uri="{FF2B5EF4-FFF2-40B4-BE49-F238E27FC236}">
                <a16:creationId xmlns:a16="http://schemas.microsoft.com/office/drawing/2014/main" id="{6903A227-2590-E644-AF99-9F0501B54F2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815DE034-408D-1E45-A854-F551038170A6}"/>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16386350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D678E-4376-CF4F-8FFC-03E5C6C8FD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D614E4-B276-644A-9E53-1B9DDC1D3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B17942-DAA2-3C4C-8CAA-3A3A4CD50F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273C32-4092-6642-B01E-8674DEA6A036}"/>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2/18/2022</a:t>
            </a:fld>
            <a:endParaRPr lang="en-US"/>
          </a:p>
        </p:txBody>
      </p:sp>
      <p:sp>
        <p:nvSpPr>
          <p:cNvPr id="6" name="Footer Placeholder 5">
            <a:extLst>
              <a:ext uri="{FF2B5EF4-FFF2-40B4-BE49-F238E27FC236}">
                <a16:creationId xmlns:a16="http://schemas.microsoft.com/office/drawing/2014/main" id="{627F48E4-092C-2B40-9E25-B8DE12CFE19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2A1786A-D6A8-A842-9F5F-9105143276D5}"/>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1775509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98DBE-3DA6-6843-B18A-0C12EA895A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BE8B26-06BF-3C49-AE1E-D1247D2CC9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41A8D8A7-1165-4443-A122-FEB76945803D}"/>
              </a:ext>
            </a:extLst>
          </p:cNvPr>
          <p:cNvSpPr>
            <a:spLocks noGrp="1"/>
          </p:cNvSpPr>
          <p:nvPr>
            <p:ph type="sldNum" sz="quarter" idx="12"/>
          </p:nvPr>
        </p:nvSpPr>
        <p:spPr/>
        <p:txBody>
          <a:bodyPr/>
          <a:lstStyle/>
          <a:p>
            <a:fld id="{E267AFC1-FED4-4DC8-A3D8-882609F226E4}" type="slidenum">
              <a:rPr lang="en-GB" smtClean="0"/>
              <a:t>‹#›</a:t>
            </a:fld>
            <a:endParaRPr lang="en-GB"/>
          </a:p>
        </p:txBody>
      </p:sp>
    </p:spTree>
    <p:extLst>
      <p:ext uri="{BB962C8B-B14F-4D97-AF65-F5344CB8AC3E}">
        <p14:creationId xmlns:p14="http://schemas.microsoft.com/office/powerpoint/2010/main" val="21083311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29E0-01E3-6C4F-A2ED-E57E57A0DC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B8CC20-B95D-864F-9EBD-70BB244563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A486A8F-E198-B242-AA23-067420B97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B9F4C1-930F-BB44-BFA1-C63AC40EE39B}"/>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2/18/2022</a:t>
            </a:fld>
            <a:endParaRPr lang="en-US"/>
          </a:p>
        </p:txBody>
      </p:sp>
      <p:sp>
        <p:nvSpPr>
          <p:cNvPr id="6" name="Footer Placeholder 5">
            <a:extLst>
              <a:ext uri="{FF2B5EF4-FFF2-40B4-BE49-F238E27FC236}">
                <a16:creationId xmlns:a16="http://schemas.microsoft.com/office/drawing/2014/main" id="{8EFDFADA-F33E-D646-AA52-D1A1F4C0078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F1EC9086-E381-B54A-9760-1F84E09B359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9560560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E6053-683B-944E-90AC-12911C50AD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830CFC-6F21-4D42-8B64-BF258FD3C9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9C3B1-07AD-0247-A663-E070CB36129D}"/>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2/18/2022</a:t>
            </a:fld>
            <a:endParaRPr lang="en-US"/>
          </a:p>
        </p:txBody>
      </p:sp>
      <p:sp>
        <p:nvSpPr>
          <p:cNvPr id="5" name="Footer Placeholder 4">
            <a:extLst>
              <a:ext uri="{FF2B5EF4-FFF2-40B4-BE49-F238E27FC236}">
                <a16:creationId xmlns:a16="http://schemas.microsoft.com/office/drawing/2014/main" id="{28F457D1-DA7C-A048-84DC-8A55F599049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59149D0-9CAF-3F4D-9022-C4F17528514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30180853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331164-5A17-DD41-971A-71F6A30570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22F257-1B0E-AD4B-87BE-97BB51AC8E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207CA0-BB1D-8D4B-B304-E472BCBD7C3F}"/>
              </a:ext>
            </a:extLst>
          </p:cNvPr>
          <p:cNvSpPr>
            <a:spLocks noGrp="1"/>
          </p:cNvSpPr>
          <p:nvPr>
            <p:ph type="dt" sz="half" idx="10"/>
          </p:nvPr>
        </p:nvSpPr>
        <p:spPr>
          <a:xfrm>
            <a:off x="838200" y="6356350"/>
            <a:ext cx="2743200" cy="365125"/>
          </a:xfrm>
          <a:prstGeom prst="rect">
            <a:avLst/>
          </a:prstGeom>
        </p:spPr>
        <p:txBody>
          <a:bodyPr/>
          <a:lstStyle/>
          <a:p>
            <a:fld id="{E879894E-EBB1-FD48-9BBC-B56B05B3E990}" type="datetimeFigureOut">
              <a:rPr lang="en-US" smtClean="0"/>
              <a:t>2/18/2022</a:t>
            </a:fld>
            <a:endParaRPr lang="en-US"/>
          </a:p>
        </p:txBody>
      </p:sp>
      <p:sp>
        <p:nvSpPr>
          <p:cNvPr id="5" name="Footer Placeholder 4">
            <a:extLst>
              <a:ext uri="{FF2B5EF4-FFF2-40B4-BE49-F238E27FC236}">
                <a16:creationId xmlns:a16="http://schemas.microsoft.com/office/drawing/2014/main" id="{0E5EB8FB-9DF5-0D48-9856-E579DEBDFA1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D6353C1-1792-4649-AF64-312ED230C66C}"/>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1478703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98D1D-FF20-444E-BAE0-E4434AE4EA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2B2670-B233-E640-8A79-E073D46BC1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82AA90-1FE8-9148-B13F-37A85BA18D76}"/>
              </a:ext>
            </a:extLst>
          </p:cNvPr>
          <p:cNvSpPr>
            <a:spLocks noGrp="1"/>
          </p:cNvSpPr>
          <p:nvPr>
            <p:ph type="dt" sz="half" idx="10"/>
          </p:nvPr>
        </p:nvSpPr>
        <p:spPr>
          <a:xfrm>
            <a:off x="838200" y="6356350"/>
            <a:ext cx="2743200" cy="365125"/>
          </a:xfrm>
          <a:prstGeom prst="rect">
            <a:avLst/>
          </a:prstGeom>
        </p:spPr>
        <p:txBody>
          <a:bodyPr/>
          <a:lstStyle/>
          <a:p>
            <a:fld id="{740E7732-B9C2-46B5-92EA-534DBD521AEF}" type="datetimeFigureOut">
              <a:rPr lang="en-GB" smtClean="0"/>
              <a:t>18/02/2022</a:t>
            </a:fld>
            <a:endParaRPr lang="en-GB"/>
          </a:p>
        </p:txBody>
      </p:sp>
      <p:sp>
        <p:nvSpPr>
          <p:cNvPr id="5" name="Footer Placeholder 4">
            <a:extLst>
              <a:ext uri="{FF2B5EF4-FFF2-40B4-BE49-F238E27FC236}">
                <a16:creationId xmlns:a16="http://schemas.microsoft.com/office/drawing/2014/main" id="{21121276-7BB3-0D4C-8EBA-8D22BE2C807E}"/>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70310E87-1B9A-BA46-BFE2-1DCC271A6BD8}"/>
              </a:ext>
            </a:extLst>
          </p:cNvPr>
          <p:cNvSpPr>
            <a:spLocks noGrp="1"/>
          </p:cNvSpPr>
          <p:nvPr>
            <p:ph type="sldNum" sz="quarter" idx="12"/>
          </p:nvPr>
        </p:nvSpPr>
        <p:spPr/>
        <p:txBody>
          <a:bodyPr/>
          <a:lstStyle/>
          <a:p>
            <a:fld id="{E267AFC1-FED4-4DC8-A3D8-882609F226E4}" type="slidenum">
              <a:rPr lang="en-GB" smtClean="0"/>
              <a:t>‹#›</a:t>
            </a:fld>
            <a:endParaRPr lang="en-GB"/>
          </a:p>
        </p:txBody>
      </p:sp>
    </p:spTree>
    <p:extLst>
      <p:ext uri="{BB962C8B-B14F-4D97-AF65-F5344CB8AC3E}">
        <p14:creationId xmlns:p14="http://schemas.microsoft.com/office/powerpoint/2010/main" val="3033246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87B1D-DE33-264E-9202-BFE9E45F06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C5D7BC-4BE9-9444-9485-C81A371CBE08}"/>
              </a:ext>
            </a:extLst>
          </p:cNvPr>
          <p:cNvSpPr>
            <a:spLocks noGrp="1"/>
          </p:cNvSpPr>
          <p:nvPr>
            <p:ph sz="half" idx="1"/>
          </p:nvPr>
        </p:nvSpPr>
        <p:spPr>
          <a:xfrm>
            <a:off x="838200" y="2086672"/>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CA21DF-400D-E44E-B45A-8C8E2ED00071}"/>
              </a:ext>
            </a:extLst>
          </p:cNvPr>
          <p:cNvSpPr>
            <a:spLocks noGrp="1"/>
          </p:cNvSpPr>
          <p:nvPr>
            <p:ph sz="half" idx="2"/>
          </p:nvPr>
        </p:nvSpPr>
        <p:spPr>
          <a:xfrm>
            <a:off x="6172200" y="2086672"/>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C31608D6-99A5-9848-A505-A3337182DAA6}"/>
              </a:ext>
            </a:extLst>
          </p:cNvPr>
          <p:cNvSpPr>
            <a:spLocks noGrp="1"/>
          </p:cNvSpPr>
          <p:nvPr>
            <p:ph type="sldNum" sz="quarter" idx="12"/>
          </p:nvPr>
        </p:nvSpPr>
        <p:spPr/>
        <p:txBody>
          <a:bodyPr/>
          <a:lstStyle/>
          <a:p>
            <a:fld id="{E267AFC1-FED4-4DC8-A3D8-882609F226E4}" type="slidenum">
              <a:rPr lang="en-GB" smtClean="0"/>
              <a:t>‹#›</a:t>
            </a:fld>
            <a:endParaRPr lang="en-GB"/>
          </a:p>
        </p:txBody>
      </p:sp>
    </p:spTree>
    <p:extLst>
      <p:ext uri="{BB962C8B-B14F-4D97-AF65-F5344CB8AC3E}">
        <p14:creationId xmlns:p14="http://schemas.microsoft.com/office/powerpoint/2010/main" val="168639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3BA0-F92A-1D4F-B601-47CF0DC512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EE6B93-ED99-9343-B5E6-DAF24985E6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F208CF-AEB2-D743-BDCA-7AE684CC9D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AE64CC-B022-3844-A885-C6E7411952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A225BD-7E09-E24B-9464-14D10B0E00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46A4DB-702E-4944-8018-108715BE5BD2}"/>
              </a:ext>
            </a:extLst>
          </p:cNvPr>
          <p:cNvSpPr>
            <a:spLocks noGrp="1"/>
          </p:cNvSpPr>
          <p:nvPr>
            <p:ph type="dt" sz="half" idx="10"/>
          </p:nvPr>
        </p:nvSpPr>
        <p:spPr>
          <a:xfrm>
            <a:off x="838200" y="6356350"/>
            <a:ext cx="2743200" cy="365125"/>
          </a:xfrm>
          <a:prstGeom prst="rect">
            <a:avLst/>
          </a:prstGeom>
        </p:spPr>
        <p:txBody>
          <a:bodyPr/>
          <a:lstStyle/>
          <a:p>
            <a:fld id="{740E7732-B9C2-46B5-92EA-534DBD521AEF}" type="datetimeFigureOut">
              <a:rPr lang="en-GB" smtClean="0"/>
              <a:t>18/02/2022</a:t>
            </a:fld>
            <a:endParaRPr lang="en-GB"/>
          </a:p>
        </p:txBody>
      </p:sp>
      <p:sp>
        <p:nvSpPr>
          <p:cNvPr id="8" name="Footer Placeholder 7">
            <a:extLst>
              <a:ext uri="{FF2B5EF4-FFF2-40B4-BE49-F238E27FC236}">
                <a16:creationId xmlns:a16="http://schemas.microsoft.com/office/drawing/2014/main" id="{823182C0-1D7A-5E40-B5E3-B6594C22CA04}"/>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F9422B6E-CFEF-BF42-9985-05AC748F79D5}"/>
              </a:ext>
            </a:extLst>
          </p:cNvPr>
          <p:cNvSpPr>
            <a:spLocks noGrp="1"/>
          </p:cNvSpPr>
          <p:nvPr>
            <p:ph type="sldNum" sz="quarter" idx="12"/>
          </p:nvPr>
        </p:nvSpPr>
        <p:spPr/>
        <p:txBody>
          <a:bodyPr/>
          <a:lstStyle/>
          <a:p>
            <a:fld id="{E267AFC1-FED4-4DC8-A3D8-882609F226E4}" type="slidenum">
              <a:rPr lang="en-GB" smtClean="0"/>
              <a:t>‹#›</a:t>
            </a:fld>
            <a:endParaRPr lang="en-GB"/>
          </a:p>
        </p:txBody>
      </p:sp>
    </p:spTree>
    <p:extLst>
      <p:ext uri="{BB962C8B-B14F-4D97-AF65-F5344CB8AC3E}">
        <p14:creationId xmlns:p14="http://schemas.microsoft.com/office/powerpoint/2010/main" val="1319058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635FB-9CF8-054A-A97C-BF4C4D62F3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38B957-892B-AA44-B91F-7E5E301E68B1}"/>
              </a:ext>
            </a:extLst>
          </p:cNvPr>
          <p:cNvSpPr>
            <a:spLocks noGrp="1"/>
          </p:cNvSpPr>
          <p:nvPr>
            <p:ph type="dt" sz="half" idx="10"/>
          </p:nvPr>
        </p:nvSpPr>
        <p:spPr>
          <a:xfrm>
            <a:off x="838200" y="6356350"/>
            <a:ext cx="2743200" cy="365125"/>
          </a:xfrm>
          <a:prstGeom prst="rect">
            <a:avLst/>
          </a:prstGeom>
        </p:spPr>
        <p:txBody>
          <a:bodyPr/>
          <a:lstStyle/>
          <a:p>
            <a:fld id="{740E7732-B9C2-46B5-92EA-534DBD521AEF}" type="datetimeFigureOut">
              <a:rPr lang="en-GB" smtClean="0"/>
              <a:t>18/02/2022</a:t>
            </a:fld>
            <a:endParaRPr lang="en-GB"/>
          </a:p>
        </p:txBody>
      </p:sp>
      <p:sp>
        <p:nvSpPr>
          <p:cNvPr id="4" name="Footer Placeholder 3">
            <a:extLst>
              <a:ext uri="{FF2B5EF4-FFF2-40B4-BE49-F238E27FC236}">
                <a16:creationId xmlns:a16="http://schemas.microsoft.com/office/drawing/2014/main" id="{CBBBDF29-4B1A-7849-93B4-C39AA38B581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F1318F2A-ABB2-5449-A885-14BD88E7A849}"/>
              </a:ext>
            </a:extLst>
          </p:cNvPr>
          <p:cNvSpPr>
            <a:spLocks noGrp="1"/>
          </p:cNvSpPr>
          <p:nvPr>
            <p:ph type="sldNum" sz="quarter" idx="12"/>
          </p:nvPr>
        </p:nvSpPr>
        <p:spPr/>
        <p:txBody>
          <a:bodyPr/>
          <a:lstStyle/>
          <a:p>
            <a:fld id="{E267AFC1-FED4-4DC8-A3D8-882609F226E4}" type="slidenum">
              <a:rPr lang="en-GB" smtClean="0"/>
              <a:t>‹#›</a:t>
            </a:fld>
            <a:endParaRPr lang="en-GB"/>
          </a:p>
        </p:txBody>
      </p:sp>
    </p:spTree>
    <p:extLst>
      <p:ext uri="{BB962C8B-B14F-4D97-AF65-F5344CB8AC3E}">
        <p14:creationId xmlns:p14="http://schemas.microsoft.com/office/powerpoint/2010/main" val="528422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5F7AED-F6B6-1E46-945E-B9C27ECC843B}"/>
              </a:ext>
            </a:extLst>
          </p:cNvPr>
          <p:cNvSpPr>
            <a:spLocks noGrp="1"/>
          </p:cNvSpPr>
          <p:nvPr>
            <p:ph type="dt" sz="half" idx="10"/>
          </p:nvPr>
        </p:nvSpPr>
        <p:spPr>
          <a:xfrm>
            <a:off x="838200" y="6356350"/>
            <a:ext cx="2743200" cy="365125"/>
          </a:xfrm>
          <a:prstGeom prst="rect">
            <a:avLst/>
          </a:prstGeom>
        </p:spPr>
        <p:txBody>
          <a:bodyPr/>
          <a:lstStyle/>
          <a:p>
            <a:fld id="{740E7732-B9C2-46B5-92EA-534DBD521AEF}" type="datetimeFigureOut">
              <a:rPr lang="en-GB" smtClean="0"/>
              <a:t>18/02/2022</a:t>
            </a:fld>
            <a:endParaRPr lang="en-GB"/>
          </a:p>
        </p:txBody>
      </p:sp>
      <p:sp>
        <p:nvSpPr>
          <p:cNvPr id="3" name="Footer Placeholder 2">
            <a:extLst>
              <a:ext uri="{FF2B5EF4-FFF2-40B4-BE49-F238E27FC236}">
                <a16:creationId xmlns:a16="http://schemas.microsoft.com/office/drawing/2014/main" id="{6903A227-2590-E644-AF99-9F0501B54F23}"/>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815DE034-408D-1E45-A854-F551038170A6}"/>
              </a:ext>
            </a:extLst>
          </p:cNvPr>
          <p:cNvSpPr>
            <a:spLocks noGrp="1"/>
          </p:cNvSpPr>
          <p:nvPr>
            <p:ph type="sldNum" sz="quarter" idx="12"/>
          </p:nvPr>
        </p:nvSpPr>
        <p:spPr/>
        <p:txBody>
          <a:bodyPr/>
          <a:lstStyle/>
          <a:p>
            <a:fld id="{E267AFC1-FED4-4DC8-A3D8-882609F226E4}" type="slidenum">
              <a:rPr lang="en-GB" smtClean="0"/>
              <a:t>‹#›</a:t>
            </a:fld>
            <a:endParaRPr lang="en-GB"/>
          </a:p>
        </p:txBody>
      </p:sp>
    </p:spTree>
    <p:extLst>
      <p:ext uri="{BB962C8B-B14F-4D97-AF65-F5344CB8AC3E}">
        <p14:creationId xmlns:p14="http://schemas.microsoft.com/office/powerpoint/2010/main" val="3371988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D678E-4376-CF4F-8FFC-03E5C6C8FD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D614E4-B276-644A-9E53-1B9DDC1D3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B17942-DAA2-3C4C-8CAA-3A3A4CD50F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273C32-4092-6642-B01E-8674DEA6A036}"/>
              </a:ext>
            </a:extLst>
          </p:cNvPr>
          <p:cNvSpPr>
            <a:spLocks noGrp="1"/>
          </p:cNvSpPr>
          <p:nvPr>
            <p:ph type="dt" sz="half" idx="10"/>
          </p:nvPr>
        </p:nvSpPr>
        <p:spPr>
          <a:xfrm>
            <a:off x="838200" y="6356350"/>
            <a:ext cx="2743200" cy="365125"/>
          </a:xfrm>
          <a:prstGeom prst="rect">
            <a:avLst/>
          </a:prstGeom>
        </p:spPr>
        <p:txBody>
          <a:bodyPr/>
          <a:lstStyle/>
          <a:p>
            <a:fld id="{740E7732-B9C2-46B5-92EA-534DBD521AEF}" type="datetimeFigureOut">
              <a:rPr lang="en-GB" smtClean="0"/>
              <a:t>18/02/2022</a:t>
            </a:fld>
            <a:endParaRPr lang="en-GB"/>
          </a:p>
        </p:txBody>
      </p:sp>
      <p:sp>
        <p:nvSpPr>
          <p:cNvPr id="6" name="Footer Placeholder 5">
            <a:extLst>
              <a:ext uri="{FF2B5EF4-FFF2-40B4-BE49-F238E27FC236}">
                <a16:creationId xmlns:a16="http://schemas.microsoft.com/office/drawing/2014/main" id="{627F48E4-092C-2B40-9E25-B8DE12CFE191}"/>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82A1786A-D6A8-A842-9F5F-9105143276D5}"/>
              </a:ext>
            </a:extLst>
          </p:cNvPr>
          <p:cNvSpPr>
            <a:spLocks noGrp="1"/>
          </p:cNvSpPr>
          <p:nvPr>
            <p:ph type="sldNum" sz="quarter" idx="12"/>
          </p:nvPr>
        </p:nvSpPr>
        <p:spPr/>
        <p:txBody>
          <a:bodyPr/>
          <a:lstStyle/>
          <a:p>
            <a:fld id="{E267AFC1-FED4-4DC8-A3D8-882609F226E4}" type="slidenum">
              <a:rPr lang="en-GB" smtClean="0"/>
              <a:t>‹#›</a:t>
            </a:fld>
            <a:endParaRPr lang="en-GB"/>
          </a:p>
        </p:txBody>
      </p:sp>
    </p:spTree>
    <p:extLst>
      <p:ext uri="{BB962C8B-B14F-4D97-AF65-F5344CB8AC3E}">
        <p14:creationId xmlns:p14="http://schemas.microsoft.com/office/powerpoint/2010/main" val="3364968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29E0-01E3-6C4F-A2ED-E57E57A0DC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B8CC20-B95D-864F-9EBD-70BB244563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A486A8F-E198-B242-AA23-067420B97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B9F4C1-930F-BB44-BFA1-C63AC40EE39B}"/>
              </a:ext>
            </a:extLst>
          </p:cNvPr>
          <p:cNvSpPr>
            <a:spLocks noGrp="1"/>
          </p:cNvSpPr>
          <p:nvPr>
            <p:ph type="dt" sz="half" idx="10"/>
          </p:nvPr>
        </p:nvSpPr>
        <p:spPr>
          <a:xfrm>
            <a:off x="838200" y="6356350"/>
            <a:ext cx="2743200" cy="365125"/>
          </a:xfrm>
          <a:prstGeom prst="rect">
            <a:avLst/>
          </a:prstGeom>
        </p:spPr>
        <p:txBody>
          <a:bodyPr/>
          <a:lstStyle/>
          <a:p>
            <a:fld id="{740E7732-B9C2-46B5-92EA-534DBD521AEF}" type="datetimeFigureOut">
              <a:rPr lang="en-GB" smtClean="0"/>
              <a:t>18/02/2022</a:t>
            </a:fld>
            <a:endParaRPr lang="en-GB"/>
          </a:p>
        </p:txBody>
      </p:sp>
      <p:sp>
        <p:nvSpPr>
          <p:cNvPr id="6" name="Footer Placeholder 5">
            <a:extLst>
              <a:ext uri="{FF2B5EF4-FFF2-40B4-BE49-F238E27FC236}">
                <a16:creationId xmlns:a16="http://schemas.microsoft.com/office/drawing/2014/main" id="{8EFDFADA-F33E-D646-AA52-D1A1F4C00782}"/>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F1EC9086-E381-B54A-9760-1F84E09B359D}"/>
              </a:ext>
            </a:extLst>
          </p:cNvPr>
          <p:cNvSpPr>
            <a:spLocks noGrp="1"/>
          </p:cNvSpPr>
          <p:nvPr>
            <p:ph type="sldNum" sz="quarter" idx="12"/>
          </p:nvPr>
        </p:nvSpPr>
        <p:spPr/>
        <p:txBody>
          <a:bodyPr/>
          <a:lstStyle/>
          <a:p>
            <a:fld id="{E267AFC1-FED4-4DC8-A3D8-882609F226E4}" type="slidenum">
              <a:rPr lang="en-GB" smtClean="0"/>
              <a:t>‹#›</a:t>
            </a:fld>
            <a:endParaRPr lang="en-GB"/>
          </a:p>
        </p:txBody>
      </p:sp>
    </p:spTree>
    <p:extLst>
      <p:ext uri="{BB962C8B-B14F-4D97-AF65-F5344CB8AC3E}">
        <p14:creationId xmlns:p14="http://schemas.microsoft.com/office/powerpoint/2010/main" val="4293225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9BC3D9-A340-5A4C-A6DD-23B56FA19508}"/>
              </a:ext>
            </a:extLst>
          </p:cNvPr>
          <p:cNvSpPr>
            <a:spLocks noGrp="1"/>
          </p:cNvSpPr>
          <p:nvPr>
            <p:ph type="title"/>
          </p:nvPr>
        </p:nvSpPr>
        <p:spPr>
          <a:xfrm>
            <a:off x="838200" y="681928"/>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1F31BA7-432B-2A42-872D-2D2026967557}"/>
              </a:ext>
            </a:extLst>
          </p:cNvPr>
          <p:cNvSpPr>
            <a:spLocks noGrp="1"/>
          </p:cNvSpPr>
          <p:nvPr>
            <p:ph type="body" idx="1"/>
          </p:nvPr>
        </p:nvSpPr>
        <p:spPr>
          <a:xfrm>
            <a:off x="838200" y="20923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4753E3E0-694C-D643-ADEC-2A6A68210A4F}"/>
              </a:ext>
            </a:extLst>
          </p:cNvPr>
          <p:cNvSpPr>
            <a:spLocks noGrp="1"/>
          </p:cNvSpPr>
          <p:nvPr>
            <p:ph type="sldNum" sz="quarter" idx="4"/>
          </p:nvPr>
        </p:nvSpPr>
        <p:spPr>
          <a:xfrm>
            <a:off x="9039225" y="644366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67AFC1-FED4-4DC8-A3D8-882609F226E4}" type="slidenum">
              <a:rPr lang="en-GB" smtClean="0"/>
              <a:t>‹#›</a:t>
            </a:fld>
            <a:endParaRPr lang="en-GB"/>
          </a:p>
        </p:txBody>
      </p:sp>
      <p:sp>
        <p:nvSpPr>
          <p:cNvPr id="7" name="Rectangle 6">
            <a:extLst>
              <a:ext uri="{FF2B5EF4-FFF2-40B4-BE49-F238E27FC236}">
                <a16:creationId xmlns:a16="http://schemas.microsoft.com/office/drawing/2014/main" id="{57EA4655-CB46-0544-B73D-859810E0A0E7}"/>
              </a:ext>
            </a:extLst>
          </p:cNvPr>
          <p:cNvSpPr/>
          <p:nvPr/>
        </p:nvSpPr>
        <p:spPr>
          <a:xfrm rot="5400000">
            <a:off x="5740435" y="-5770529"/>
            <a:ext cx="711130" cy="12192001"/>
          </a:xfrm>
          <a:prstGeom prst="rect">
            <a:avLst/>
          </a:prstGeom>
          <a:solidFill>
            <a:srgbClr val="22334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a:extLst>
              <a:ext uri="{FF2B5EF4-FFF2-40B4-BE49-F238E27FC236}">
                <a16:creationId xmlns:a16="http://schemas.microsoft.com/office/drawing/2014/main" id="{E336AD38-66E3-C448-AF96-49668BAB046C}"/>
              </a:ext>
            </a:extLst>
          </p:cNvPr>
          <p:cNvPicPr>
            <a:picLocks noChangeAspect="1"/>
          </p:cNvPicPr>
          <p:nvPr/>
        </p:nvPicPr>
        <p:blipFill rotWithShape="1">
          <a:blip r:embed="rId13">
            <a:extLst>
              <a:ext uri="{28A0092B-C50C-407E-A947-70E740481C1C}">
                <a14:useLocalDpi xmlns:a14="http://schemas.microsoft.com/office/drawing/2010/main" val="0"/>
              </a:ext>
            </a:extLst>
          </a:blip>
          <a:srcRect l="63755" t="3290" r="1579" b="6172"/>
          <a:stretch/>
        </p:blipFill>
        <p:spPr>
          <a:xfrm>
            <a:off x="12500" y="-22917"/>
            <a:ext cx="834793" cy="697668"/>
          </a:xfrm>
          <a:prstGeom prst="rect">
            <a:avLst/>
          </a:prstGeom>
        </p:spPr>
      </p:pic>
    </p:spTree>
    <p:extLst>
      <p:ext uri="{BB962C8B-B14F-4D97-AF65-F5344CB8AC3E}">
        <p14:creationId xmlns:p14="http://schemas.microsoft.com/office/powerpoint/2010/main" val="21053531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9BC3D9-A340-5A4C-A6DD-23B56FA19508}"/>
              </a:ext>
            </a:extLst>
          </p:cNvPr>
          <p:cNvSpPr>
            <a:spLocks noGrp="1"/>
          </p:cNvSpPr>
          <p:nvPr>
            <p:ph type="title"/>
          </p:nvPr>
        </p:nvSpPr>
        <p:spPr>
          <a:xfrm>
            <a:off x="838200" y="681928"/>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1F31BA7-432B-2A42-872D-2D2026967557}"/>
              </a:ext>
            </a:extLst>
          </p:cNvPr>
          <p:cNvSpPr>
            <a:spLocks noGrp="1"/>
          </p:cNvSpPr>
          <p:nvPr>
            <p:ph type="body" idx="1"/>
          </p:nvPr>
        </p:nvSpPr>
        <p:spPr>
          <a:xfrm>
            <a:off x="838200" y="20923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4753E3E0-694C-D643-ADEC-2A6A68210A4F}"/>
              </a:ext>
            </a:extLst>
          </p:cNvPr>
          <p:cNvSpPr>
            <a:spLocks noGrp="1"/>
          </p:cNvSpPr>
          <p:nvPr>
            <p:ph type="sldNum" sz="quarter" idx="4"/>
          </p:nvPr>
        </p:nvSpPr>
        <p:spPr>
          <a:xfrm>
            <a:off x="9039225" y="644366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06E59-DA56-4769-A5E8-25CAAA73E4F9}" type="slidenum">
              <a:rPr lang="en-GB" smtClean="0"/>
              <a:pPr/>
              <a:t>‹#›</a:t>
            </a:fld>
            <a:r>
              <a:rPr lang="en-GB" dirty="0"/>
              <a:t> of 100</a:t>
            </a:r>
          </a:p>
        </p:txBody>
      </p:sp>
      <p:sp>
        <p:nvSpPr>
          <p:cNvPr id="7" name="Rectangle 6">
            <a:extLst>
              <a:ext uri="{FF2B5EF4-FFF2-40B4-BE49-F238E27FC236}">
                <a16:creationId xmlns:a16="http://schemas.microsoft.com/office/drawing/2014/main" id="{57EA4655-CB46-0544-B73D-859810E0A0E7}"/>
              </a:ext>
            </a:extLst>
          </p:cNvPr>
          <p:cNvSpPr/>
          <p:nvPr/>
        </p:nvSpPr>
        <p:spPr>
          <a:xfrm rot="5400000">
            <a:off x="5740435" y="-5770529"/>
            <a:ext cx="711130" cy="12192001"/>
          </a:xfrm>
          <a:prstGeom prst="rect">
            <a:avLst/>
          </a:prstGeom>
          <a:solidFill>
            <a:srgbClr val="22334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a:extLst>
              <a:ext uri="{FF2B5EF4-FFF2-40B4-BE49-F238E27FC236}">
                <a16:creationId xmlns:a16="http://schemas.microsoft.com/office/drawing/2014/main" id="{E336AD38-66E3-C448-AF96-49668BAB046C}"/>
              </a:ext>
            </a:extLst>
          </p:cNvPr>
          <p:cNvPicPr>
            <a:picLocks noChangeAspect="1"/>
          </p:cNvPicPr>
          <p:nvPr/>
        </p:nvPicPr>
        <p:blipFill rotWithShape="1">
          <a:blip r:embed="rId13">
            <a:extLst>
              <a:ext uri="{28A0092B-C50C-407E-A947-70E740481C1C}">
                <a14:useLocalDpi xmlns:a14="http://schemas.microsoft.com/office/drawing/2010/main" val="0"/>
              </a:ext>
            </a:extLst>
          </a:blip>
          <a:srcRect l="63755" t="3290" r="1579" b="6172"/>
          <a:stretch/>
        </p:blipFill>
        <p:spPr>
          <a:xfrm>
            <a:off x="12500" y="-22917"/>
            <a:ext cx="834793" cy="697668"/>
          </a:xfrm>
          <a:prstGeom prst="rect">
            <a:avLst/>
          </a:prstGeom>
        </p:spPr>
      </p:pic>
    </p:spTree>
    <p:extLst>
      <p:ext uri="{BB962C8B-B14F-4D97-AF65-F5344CB8AC3E}">
        <p14:creationId xmlns:p14="http://schemas.microsoft.com/office/powerpoint/2010/main" val="69221004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svg"/><Relationship Id="rId7" Type="http://schemas.openxmlformats.org/officeDocument/2006/relationships/image" Target="../media/image7.sv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18.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3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3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3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svg"/><Relationship Id="rId7" Type="http://schemas.openxmlformats.org/officeDocument/2006/relationships/image" Target="../media/image7.sv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18.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3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16.svg"/></Relationships>
</file>

<file path=ppt/slides/_rels/slide4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18.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73A52-6D47-49BF-A1C2-EF03953EFAFF}"/>
              </a:ext>
            </a:extLst>
          </p:cNvPr>
          <p:cNvSpPr>
            <a:spLocks noGrp="1"/>
          </p:cNvSpPr>
          <p:nvPr>
            <p:ph type="ctrTitle"/>
          </p:nvPr>
        </p:nvSpPr>
        <p:spPr/>
        <p:txBody>
          <a:bodyPr>
            <a:normAutofit/>
          </a:bodyPr>
          <a:lstStyle/>
          <a:p>
            <a:r>
              <a:rPr lang="en-GB" sz="4800" b="1" dirty="0">
                <a:solidFill>
                  <a:srgbClr val="223346"/>
                </a:solidFill>
              </a:rPr>
              <a:t>Week 1 – Day 5</a:t>
            </a:r>
          </a:p>
        </p:txBody>
      </p:sp>
      <p:sp>
        <p:nvSpPr>
          <p:cNvPr id="3" name="Subtitle 2">
            <a:extLst>
              <a:ext uri="{FF2B5EF4-FFF2-40B4-BE49-F238E27FC236}">
                <a16:creationId xmlns:a16="http://schemas.microsoft.com/office/drawing/2014/main" id="{64AF152D-FA8D-41DE-81F8-7328D036F963}"/>
              </a:ext>
            </a:extLst>
          </p:cNvPr>
          <p:cNvSpPr>
            <a:spLocks noGrp="1"/>
          </p:cNvSpPr>
          <p:nvPr>
            <p:ph type="subTitle" idx="1"/>
          </p:nvPr>
        </p:nvSpPr>
        <p:spPr/>
        <p:txBody>
          <a:bodyPr/>
          <a:lstStyle/>
          <a:p>
            <a:r>
              <a:rPr lang="en-GB" b="1" dirty="0">
                <a:solidFill>
                  <a:srgbClr val="223346"/>
                </a:solidFill>
                <a:latin typeface="Arial" panose="020B0604020202020204" pitchFamily="34" charset="0"/>
              </a:rPr>
              <a:t>Cyber Threats</a:t>
            </a:r>
            <a:endParaRPr lang="en-GB" b="1" dirty="0">
              <a:solidFill>
                <a:srgbClr val="223346"/>
              </a:solidFill>
            </a:endParaRPr>
          </a:p>
          <a:p>
            <a:r>
              <a:rPr lang="en-GB" dirty="0">
                <a:solidFill>
                  <a:srgbClr val="000000"/>
                </a:solidFill>
                <a:latin typeface="Arial" panose="020B0604020202020204" pitchFamily="34" charset="0"/>
              </a:rPr>
              <a:t>UFCFFU-30-1</a:t>
            </a:r>
            <a:endParaRPr lang="en-GB" dirty="0"/>
          </a:p>
        </p:txBody>
      </p:sp>
    </p:spTree>
    <p:extLst>
      <p:ext uri="{BB962C8B-B14F-4D97-AF65-F5344CB8AC3E}">
        <p14:creationId xmlns:p14="http://schemas.microsoft.com/office/powerpoint/2010/main" val="4081170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6AF2E-7CD1-4F52-B7C5-CDE2A66C533E}"/>
              </a:ext>
            </a:extLst>
          </p:cNvPr>
          <p:cNvSpPr>
            <a:spLocks noGrp="1"/>
          </p:cNvSpPr>
          <p:nvPr>
            <p:ph type="title"/>
          </p:nvPr>
        </p:nvSpPr>
        <p:spPr/>
        <p:txBody>
          <a:bodyPr/>
          <a:lstStyle/>
          <a:p>
            <a:r>
              <a:rPr lang="en-GB" dirty="0"/>
              <a:t>Regulatory Impact</a:t>
            </a:r>
          </a:p>
        </p:txBody>
      </p:sp>
      <p:sp>
        <p:nvSpPr>
          <p:cNvPr id="3" name="Content Placeholder 2">
            <a:extLst>
              <a:ext uri="{FF2B5EF4-FFF2-40B4-BE49-F238E27FC236}">
                <a16:creationId xmlns:a16="http://schemas.microsoft.com/office/drawing/2014/main" id="{3D806B15-ACD2-4282-86D4-FD2CFCB46EE6}"/>
              </a:ext>
            </a:extLst>
          </p:cNvPr>
          <p:cNvSpPr>
            <a:spLocks noGrp="1"/>
          </p:cNvSpPr>
          <p:nvPr>
            <p:ph idx="1"/>
          </p:nvPr>
        </p:nvSpPr>
        <p:spPr/>
        <p:txBody>
          <a:bodyPr/>
          <a:lstStyle/>
          <a:p>
            <a:pPr marL="0" indent="0">
              <a:buNone/>
            </a:pPr>
            <a:endParaRPr lang="en-GB" dirty="0"/>
          </a:p>
          <a:p>
            <a:pPr marL="0" indent="0">
              <a:buNone/>
            </a:pPr>
            <a:endParaRPr lang="en-GB" dirty="0"/>
          </a:p>
          <a:p>
            <a:pPr marL="0" indent="0">
              <a:buNone/>
            </a:pPr>
            <a:r>
              <a:rPr lang="en-GB" sz="4000" dirty="0">
                <a:solidFill>
                  <a:srgbClr val="C00000"/>
                </a:solidFill>
              </a:rPr>
              <a:t>Name some examples of Regulatory Impact… </a:t>
            </a:r>
          </a:p>
        </p:txBody>
      </p:sp>
    </p:spTree>
    <p:extLst>
      <p:ext uri="{BB962C8B-B14F-4D97-AF65-F5344CB8AC3E}">
        <p14:creationId xmlns:p14="http://schemas.microsoft.com/office/powerpoint/2010/main" val="2384388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E716A-241E-432A-AE76-C3E26674C75D}"/>
              </a:ext>
            </a:extLst>
          </p:cNvPr>
          <p:cNvSpPr>
            <a:spLocks noGrp="1"/>
          </p:cNvSpPr>
          <p:nvPr>
            <p:ph type="title"/>
          </p:nvPr>
        </p:nvSpPr>
        <p:spPr/>
        <p:txBody>
          <a:bodyPr/>
          <a:lstStyle/>
          <a:p>
            <a:r>
              <a:rPr lang="en-GB" dirty="0"/>
              <a:t>Regulatory</a:t>
            </a:r>
          </a:p>
        </p:txBody>
      </p:sp>
      <p:sp>
        <p:nvSpPr>
          <p:cNvPr id="3" name="Content Placeholder 2">
            <a:extLst>
              <a:ext uri="{FF2B5EF4-FFF2-40B4-BE49-F238E27FC236}">
                <a16:creationId xmlns:a16="http://schemas.microsoft.com/office/drawing/2014/main" id="{846E1A92-0BC7-4B7B-8452-6266309721DF}"/>
              </a:ext>
            </a:extLst>
          </p:cNvPr>
          <p:cNvSpPr>
            <a:spLocks noGrp="1"/>
          </p:cNvSpPr>
          <p:nvPr>
            <p:ph idx="1"/>
          </p:nvPr>
        </p:nvSpPr>
        <p:spPr/>
        <p:txBody>
          <a:bodyPr/>
          <a:lstStyle/>
          <a:p>
            <a:r>
              <a:rPr lang="en-GB" dirty="0"/>
              <a:t>Loss of memberships</a:t>
            </a:r>
          </a:p>
          <a:p>
            <a:r>
              <a:rPr lang="en-GB" dirty="0"/>
              <a:t>Fines</a:t>
            </a:r>
          </a:p>
          <a:p>
            <a:r>
              <a:rPr lang="en-GB" dirty="0"/>
              <a:t>Investigations</a:t>
            </a:r>
          </a:p>
        </p:txBody>
      </p:sp>
    </p:spTree>
    <p:extLst>
      <p:ext uri="{BB962C8B-B14F-4D97-AF65-F5344CB8AC3E}">
        <p14:creationId xmlns:p14="http://schemas.microsoft.com/office/powerpoint/2010/main" val="3389743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6AF2E-7CD1-4F52-B7C5-CDE2A66C533E}"/>
              </a:ext>
            </a:extLst>
          </p:cNvPr>
          <p:cNvSpPr>
            <a:spLocks noGrp="1"/>
          </p:cNvSpPr>
          <p:nvPr>
            <p:ph type="title"/>
          </p:nvPr>
        </p:nvSpPr>
        <p:spPr/>
        <p:txBody>
          <a:bodyPr/>
          <a:lstStyle/>
          <a:p>
            <a:r>
              <a:rPr lang="en-GB" dirty="0"/>
              <a:t>Reputational Impact</a:t>
            </a:r>
          </a:p>
        </p:txBody>
      </p:sp>
      <p:sp>
        <p:nvSpPr>
          <p:cNvPr id="3" name="Content Placeholder 2">
            <a:extLst>
              <a:ext uri="{FF2B5EF4-FFF2-40B4-BE49-F238E27FC236}">
                <a16:creationId xmlns:a16="http://schemas.microsoft.com/office/drawing/2014/main" id="{3D806B15-ACD2-4282-86D4-FD2CFCB46EE6}"/>
              </a:ext>
            </a:extLst>
          </p:cNvPr>
          <p:cNvSpPr>
            <a:spLocks noGrp="1"/>
          </p:cNvSpPr>
          <p:nvPr>
            <p:ph idx="1"/>
          </p:nvPr>
        </p:nvSpPr>
        <p:spPr/>
        <p:txBody>
          <a:bodyPr/>
          <a:lstStyle/>
          <a:p>
            <a:pPr marL="0" indent="0">
              <a:buNone/>
            </a:pPr>
            <a:endParaRPr lang="en-GB" dirty="0"/>
          </a:p>
          <a:p>
            <a:pPr marL="0" indent="0">
              <a:buNone/>
            </a:pPr>
            <a:endParaRPr lang="en-GB" dirty="0"/>
          </a:p>
          <a:p>
            <a:pPr marL="0" indent="0">
              <a:buNone/>
            </a:pPr>
            <a:r>
              <a:rPr lang="en-GB" sz="4000" dirty="0">
                <a:solidFill>
                  <a:srgbClr val="C00000"/>
                </a:solidFill>
              </a:rPr>
              <a:t>Name some examples of Reputational Impact… </a:t>
            </a:r>
          </a:p>
        </p:txBody>
      </p:sp>
    </p:spTree>
    <p:extLst>
      <p:ext uri="{BB962C8B-B14F-4D97-AF65-F5344CB8AC3E}">
        <p14:creationId xmlns:p14="http://schemas.microsoft.com/office/powerpoint/2010/main" val="571645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7A848-F664-415A-A73D-74F582E3527C}"/>
              </a:ext>
            </a:extLst>
          </p:cNvPr>
          <p:cNvSpPr>
            <a:spLocks noGrp="1"/>
          </p:cNvSpPr>
          <p:nvPr>
            <p:ph type="title"/>
          </p:nvPr>
        </p:nvSpPr>
        <p:spPr/>
        <p:txBody>
          <a:bodyPr/>
          <a:lstStyle/>
          <a:p>
            <a:r>
              <a:rPr lang="en-GB" dirty="0"/>
              <a:t>Reputation</a:t>
            </a:r>
          </a:p>
        </p:txBody>
      </p:sp>
      <p:sp>
        <p:nvSpPr>
          <p:cNvPr id="3" name="Content Placeholder 2">
            <a:extLst>
              <a:ext uri="{FF2B5EF4-FFF2-40B4-BE49-F238E27FC236}">
                <a16:creationId xmlns:a16="http://schemas.microsoft.com/office/drawing/2014/main" id="{7887D1D4-EC54-4109-8B86-1150D2B0D65C}"/>
              </a:ext>
            </a:extLst>
          </p:cNvPr>
          <p:cNvSpPr>
            <a:spLocks noGrp="1"/>
          </p:cNvSpPr>
          <p:nvPr>
            <p:ph idx="1"/>
          </p:nvPr>
        </p:nvSpPr>
        <p:spPr/>
        <p:txBody>
          <a:bodyPr>
            <a:normAutofit fontScale="92500" lnSpcReduction="10000"/>
          </a:bodyPr>
          <a:lstStyle/>
          <a:p>
            <a:r>
              <a:rPr lang="en-GB" dirty="0"/>
              <a:t>Cyber attacks can damage a business' reputation and erode the trust of customers </a:t>
            </a:r>
          </a:p>
          <a:p>
            <a:endParaRPr lang="en-GB" dirty="0"/>
          </a:p>
          <a:p>
            <a:r>
              <a:rPr lang="en-GB" dirty="0"/>
              <a:t>This, in turn, could potentially lead to:</a:t>
            </a:r>
          </a:p>
          <a:p>
            <a:pPr lvl="1"/>
            <a:r>
              <a:rPr lang="en-GB" dirty="0"/>
              <a:t>loss of customers</a:t>
            </a:r>
          </a:p>
          <a:p>
            <a:pPr lvl="1"/>
            <a:r>
              <a:rPr lang="en-GB" dirty="0"/>
              <a:t>loss of sales</a:t>
            </a:r>
          </a:p>
          <a:p>
            <a:pPr lvl="1"/>
            <a:r>
              <a:rPr lang="en-GB" dirty="0"/>
              <a:t>reduction in profits</a:t>
            </a:r>
          </a:p>
          <a:p>
            <a:pPr marL="0" indent="0">
              <a:buNone/>
            </a:pPr>
            <a:endParaRPr lang="en-GB" dirty="0"/>
          </a:p>
          <a:p>
            <a:pPr marL="0" indent="0">
              <a:buNone/>
            </a:pPr>
            <a:r>
              <a:rPr lang="en-GB" dirty="0"/>
              <a:t>The effect of reputational damage can even impact on your suppliers, or affect relationships you may have with partners, investors and other third parties vested in your business</a:t>
            </a:r>
          </a:p>
        </p:txBody>
      </p:sp>
    </p:spTree>
    <p:extLst>
      <p:ext uri="{BB962C8B-B14F-4D97-AF65-F5344CB8AC3E}">
        <p14:creationId xmlns:p14="http://schemas.microsoft.com/office/powerpoint/2010/main" val="1680982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E3926-2078-4140-94A6-849BF83F2A50}"/>
              </a:ext>
            </a:extLst>
          </p:cNvPr>
          <p:cNvSpPr>
            <a:spLocks noGrp="1"/>
          </p:cNvSpPr>
          <p:nvPr>
            <p:ph type="title"/>
          </p:nvPr>
        </p:nvSpPr>
        <p:spPr>
          <a:xfrm>
            <a:off x="256675" y="681928"/>
            <a:ext cx="11726778" cy="1325563"/>
          </a:xfrm>
        </p:spPr>
        <p:txBody>
          <a:bodyPr>
            <a:normAutofit/>
          </a:bodyPr>
          <a:lstStyle/>
          <a:p>
            <a:r>
              <a:rPr lang="en-GB" sz="4000" dirty="0">
                <a:solidFill>
                  <a:srgbClr val="000000"/>
                </a:solidFill>
              </a:rPr>
              <a:t>Human dimension of cyber security and adversarial thinking applied to system development</a:t>
            </a:r>
            <a:endParaRPr lang="en-GB" sz="4000" dirty="0"/>
          </a:p>
        </p:txBody>
      </p:sp>
      <p:sp>
        <p:nvSpPr>
          <p:cNvPr id="3" name="Content Placeholder 2">
            <a:extLst>
              <a:ext uri="{FF2B5EF4-FFF2-40B4-BE49-F238E27FC236}">
                <a16:creationId xmlns:a16="http://schemas.microsoft.com/office/drawing/2014/main" id="{0CB3E406-5A10-45A9-B049-74838AD3FEAB}"/>
              </a:ext>
            </a:extLst>
          </p:cNvPr>
          <p:cNvSpPr>
            <a:spLocks noGrp="1"/>
          </p:cNvSpPr>
          <p:nvPr>
            <p:ph idx="1"/>
          </p:nvPr>
        </p:nvSpPr>
        <p:spPr/>
        <p:txBody>
          <a:bodyPr/>
          <a:lstStyle/>
          <a:p>
            <a:endParaRPr lang="en-GB" dirty="0"/>
          </a:p>
          <a:p>
            <a:r>
              <a:rPr lang="en-GB" dirty="0"/>
              <a:t>Should we think like a hacker?</a:t>
            </a:r>
          </a:p>
          <a:p>
            <a:endParaRPr lang="en-GB" dirty="0"/>
          </a:p>
          <a:p>
            <a:r>
              <a:rPr lang="en-GB" dirty="0"/>
              <a:t>What is the system / approach?</a:t>
            </a:r>
          </a:p>
        </p:txBody>
      </p:sp>
    </p:spTree>
    <p:extLst>
      <p:ext uri="{BB962C8B-B14F-4D97-AF65-F5344CB8AC3E}">
        <p14:creationId xmlns:p14="http://schemas.microsoft.com/office/powerpoint/2010/main" val="1090604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03566-F363-485E-92F7-7FC9B1A7972A}"/>
              </a:ext>
            </a:extLst>
          </p:cNvPr>
          <p:cNvSpPr>
            <a:spLocks noGrp="1"/>
          </p:cNvSpPr>
          <p:nvPr>
            <p:ph type="title"/>
          </p:nvPr>
        </p:nvSpPr>
        <p:spPr>
          <a:xfrm>
            <a:off x="280737" y="681928"/>
            <a:ext cx="11397916" cy="1325563"/>
          </a:xfrm>
        </p:spPr>
        <p:txBody>
          <a:bodyPr>
            <a:normAutofit fontScale="90000"/>
          </a:bodyPr>
          <a:lstStyle/>
          <a:p>
            <a:r>
              <a:rPr lang="en-GB" sz="4400" dirty="0">
                <a:solidFill>
                  <a:srgbClr val="000000"/>
                </a:solidFill>
              </a:rPr>
              <a:t>Human dimension of cyber security and adversarial thinking applied to system development</a:t>
            </a:r>
            <a:endParaRPr lang="en-GB" dirty="0"/>
          </a:p>
        </p:txBody>
      </p:sp>
      <p:sp>
        <p:nvSpPr>
          <p:cNvPr id="3" name="Content Placeholder 2">
            <a:extLst>
              <a:ext uri="{FF2B5EF4-FFF2-40B4-BE49-F238E27FC236}">
                <a16:creationId xmlns:a16="http://schemas.microsoft.com/office/drawing/2014/main" id="{BF3577CA-DFC4-4685-ABD1-08B1575F0DDB}"/>
              </a:ext>
            </a:extLst>
          </p:cNvPr>
          <p:cNvSpPr>
            <a:spLocks noGrp="1"/>
          </p:cNvSpPr>
          <p:nvPr>
            <p:ph idx="1"/>
          </p:nvPr>
        </p:nvSpPr>
        <p:spPr>
          <a:xfrm>
            <a:off x="838200" y="2092325"/>
            <a:ext cx="10515600" cy="3529247"/>
          </a:xfrm>
        </p:spPr>
        <p:txBody>
          <a:bodyPr/>
          <a:lstStyle/>
          <a:p>
            <a:endParaRPr lang="en-GB" dirty="0"/>
          </a:p>
          <a:p>
            <a:pPr algn="ctr"/>
            <a:endParaRPr lang="en-GB" dirty="0"/>
          </a:p>
          <a:p>
            <a:pPr marL="0" indent="0" algn="ctr">
              <a:buNone/>
            </a:pPr>
            <a:r>
              <a:rPr lang="en-GB" sz="4000" dirty="0">
                <a:solidFill>
                  <a:schemeClr val="accent2"/>
                </a:solidFill>
              </a:rPr>
              <a:t>Humans are the weakest link in cyber security </a:t>
            </a:r>
          </a:p>
          <a:p>
            <a:pPr algn="ctr"/>
            <a:endParaRPr lang="en-GB" dirty="0"/>
          </a:p>
          <a:p>
            <a:pPr marL="0" indent="0" algn="ctr">
              <a:buNone/>
            </a:pPr>
            <a:r>
              <a:rPr lang="en-GB" sz="4000" dirty="0"/>
              <a:t>(True or False?)</a:t>
            </a:r>
          </a:p>
          <a:p>
            <a:endParaRPr lang="en-GB" dirty="0"/>
          </a:p>
        </p:txBody>
      </p:sp>
    </p:spTree>
    <p:extLst>
      <p:ext uri="{BB962C8B-B14F-4D97-AF65-F5344CB8AC3E}">
        <p14:creationId xmlns:p14="http://schemas.microsoft.com/office/powerpoint/2010/main" val="2246685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3BF51-DBAA-473B-A7D5-1A5809E9C0A7}"/>
              </a:ext>
            </a:extLst>
          </p:cNvPr>
          <p:cNvSpPr>
            <a:spLocks noGrp="1"/>
          </p:cNvSpPr>
          <p:nvPr>
            <p:ph type="title"/>
          </p:nvPr>
        </p:nvSpPr>
        <p:spPr/>
        <p:txBody>
          <a:bodyPr/>
          <a:lstStyle/>
          <a:p>
            <a:r>
              <a:rPr lang="en-GB" b="1" dirty="0"/>
              <a:t>Activity – 15Mins</a:t>
            </a:r>
          </a:p>
        </p:txBody>
      </p:sp>
      <p:sp>
        <p:nvSpPr>
          <p:cNvPr id="3" name="Content Placeholder 2">
            <a:extLst>
              <a:ext uri="{FF2B5EF4-FFF2-40B4-BE49-F238E27FC236}">
                <a16:creationId xmlns:a16="http://schemas.microsoft.com/office/drawing/2014/main" id="{70415948-1479-4E63-B0EB-3A611DC5A740}"/>
              </a:ext>
            </a:extLst>
          </p:cNvPr>
          <p:cNvSpPr>
            <a:spLocks noGrp="1"/>
          </p:cNvSpPr>
          <p:nvPr>
            <p:ph idx="1"/>
          </p:nvPr>
        </p:nvSpPr>
        <p:spPr>
          <a:xfrm>
            <a:off x="838200" y="1825625"/>
            <a:ext cx="5884628" cy="4351338"/>
          </a:xfrm>
        </p:spPr>
        <p:txBody>
          <a:bodyPr>
            <a:normAutofit/>
          </a:bodyPr>
          <a:lstStyle/>
          <a:p>
            <a:pPr marL="0" indent="0">
              <a:buNone/>
            </a:pPr>
            <a:endParaRPr lang="en-GB" dirty="0"/>
          </a:p>
          <a:p>
            <a:pPr marL="0" indent="0">
              <a:buNone/>
            </a:pPr>
            <a:r>
              <a:rPr lang="en-GB" dirty="0"/>
              <a:t>As a group</a:t>
            </a:r>
            <a:r>
              <a:rPr lang="en-GB" b="1" dirty="0"/>
              <a:t>,</a:t>
            </a:r>
            <a:r>
              <a:rPr lang="en-GB" dirty="0"/>
              <a:t> discuss how employee’s can weaken or completely override even the best security controls</a:t>
            </a:r>
          </a:p>
          <a:p>
            <a:pPr marL="0" indent="0">
              <a:buNone/>
            </a:pPr>
            <a:endParaRPr lang="en-GB" dirty="0"/>
          </a:p>
          <a:p>
            <a:pPr marL="0" indent="0">
              <a:buNone/>
            </a:pPr>
            <a:r>
              <a:rPr lang="en-GB" dirty="0"/>
              <a:t>We’ll discuss your findings…</a:t>
            </a:r>
          </a:p>
        </p:txBody>
      </p:sp>
      <p:pic>
        <p:nvPicPr>
          <p:cNvPr id="6" name="Graphic 5" descr="Lightbulb and gear with solid fill">
            <a:extLst>
              <a:ext uri="{FF2B5EF4-FFF2-40B4-BE49-F238E27FC236}">
                <a16:creationId xmlns:a16="http://schemas.microsoft.com/office/drawing/2014/main" id="{1ECD6537-37E5-4C7F-85A0-3871D66B335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03082" y="1429377"/>
            <a:ext cx="4705623" cy="4705623"/>
          </a:xfrm>
          <a:prstGeom prst="rect">
            <a:avLst/>
          </a:prstGeom>
        </p:spPr>
      </p:pic>
    </p:spTree>
    <p:extLst>
      <p:ext uri="{BB962C8B-B14F-4D97-AF65-F5344CB8AC3E}">
        <p14:creationId xmlns:p14="http://schemas.microsoft.com/office/powerpoint/2010/main" val="37865166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5EC5B979-AD35-463B-A600-6B4D74A1EA68}"/>
              </a:ext>
            </a:extLst>
          </p:cNvPr>
          <p:cNvGrpSpPr/>
          <p:nvPr/>
        </p:nvGrpSpPr>
        <p:grpSpPr>
          <a:xfrm>
            <a:off x="1452686" y="1276184"/>
            <a:ext cx="8538127" cy="5084850"/>
            <a:chOff x="790906" y="2522621"/>
            <a:chExt cx="7133894" cy="4304464"/>
          </a:xfrm>
        </p:grpSpPr>
        <p:sp>
          <p:nvSpPr>
            <p:cNvPr id="10" name="Oval 9">
              <a:extLst>
                <a:ext uri="{FF2B5EF4-FFF2-40B4-BE49-F238E27FC236}">
                  <a16:creationId xmlns:a16="http://schemas.microsoft.com/office/drawing/2014/main" id="{308CF4C6-EB35-40A4-8713-682F9A0F4BB2}"/>
                </a:ext>
              </a:extLst>
            </p:cNvPr>
            <p:cNvSpPr/>
            <p:nvPr/>
          </p:nvSpPr>
          <p:spPr>
            <a:xfrm>
              <a:off x="3658105" y="2522621"/>
              <a:ext cx="2321590" cy="3874168"/>
            </a:xfrm>
            <a:prstGeom prst="ellipse">
              <a:avLst/>
            </a:prstGeom>
            <a:solidFill>
              <a:schemeClr val="tx2">
                <a:lumMod val="20000"/>
                <a:lumOff val="80000"/>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ysClr val="windowText" lastClr="000000"/>
                  </a:solidFill>
                </a:rPr>
                <a:t>Unintentional (In)security</a:t>
              </a:r>
            </a:p>
          </p:txBody>
        </p:sp>
        <p:sp>
          <p:nvSpPr>
            <p:cNvPr id="4" name="Oval 3">
              <a:extLst>
                <a:ext uri="{FF2B5EF4-FFF2-40B4-BE49-F238E27FC236}">
                  <a16:creationId xmlns:a16="http://schemas.microsoft.com/office/drawing/2014/main" id="{7D11FCCF-F5B2-4F5A-B282-F275EFD1CC30}"/>
                </a:ext>
              </a:extLst>
            </p:cNvPr>
            <p:cNvSpPr/>
            <p:nvPr/>
          </p:nvSpPr>
          <p:spPr>
            <a:xfrm>
              <a:off x="2559403" y="2919166"/>
              <a:ext cx="1684421" cy="1540539"/>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Intentional Destruction</a:t>
              </a:r>
            </a:p>
          </p:txBody>
        </p:sp>
        <p:sp>
          <p:nvSpPr>
            <p:cNvPr id="5" name="Oval 4">
              <a:extLst>
                <a:ext uri="{FF2B5EF4-FFF2-40B4-BE49-F238E27FC236}">
                  <a16:creationId xmlns:a16="http://schemas.microsoft.com/office/drawing/2014/main" id="{A5F4ADF4-454E-4961-8051-19DBAED3FB03}"/>
                </a:ext>
              </a:extLst>
            </p:cNvPr>
            <p:cNvSpPr/>
            <p:nvPr/>
          </p:nvSpPr>
          <p:spPr>
            <a:xfrm>
              <a:off x="2540856" y="4293175"/>
              <a:ext cx="1684421" cy="1540539"/>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Detrimental Misuse</a:t>
              </a:r>
            </a:p>
          </p:txBody>
        </p:sp>
        <p:sp>
          <p:nvSpPr>
            <p:cNvPr id="6" name="Oval 5">
              <a:extLst>
                <a:ext uri="{FF2B5EF4-FFF2-40B4-BE49-F238E27FC236}">
                  <a16:creationId xmlns:a16="http://schemas.microsoft.com/office/drawing/2014/main" id="{D74317B4-047C-411F-8160-241300F4FF47}"/>
                </a:ext>
              </a:extLst>
            </p:cNvPr>
            <p:cNvSpPr/>
            <p:nvPr/>
          </p:nvSpPr>
          <p:spPr>
            <a:xfrm>
              <a:off x="5386390" y="3026853"/>
              <a:ext cx="1684421" cy="1567503"/>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Aware Assurance</a:t>
              </a:r>
            </a:p>
          </p:txBody>
        </p:sp>
        <p:sp>
          <p:nvSpPr>
            <p:cNvPr id="7" name="Oval 6">
              <a:extLst>
                <a:ext uri="{FF2B5EF4-FFF2-40B4-BE49-F238E27FC236}">
                  <a16:creationId xmlns:a16="http://schemas.microsoft.com/office/drawing/2014/main" id="{A94C497C-6FC6-4879-A6FF-F20A05534DA6}"/>
                </a:ext>
              </a:extLst>
            </p:cNvPr>
            <p:cNvSpPr/>
            <p:nvPr/>
          </p:nvSpPr>
          <p:spPr>
            <a:xfrm>
              <a:off x="5386390" y="4435592"/>
              <a:ext cx="1684421" cy="1565606"/>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Basic Hygiene</a:t>
              </a:r>
            </a:p>
          </p:txBody>
        </p:sp>
        <p:sp>
          <p:nvSpPr>
            <p:cNvPr id="8" name="Oval 7">
              <a:extLst>
                <a:ext uri="{FF2B5EF4-FFF2-40B4-BE49-F238E27FC236}">
                  <a16:creationId xmlns:a16="http://schemas.microsoft.com/office/drawing/2014/main" id="{D1AA2280-8AFB-42BB-B1B1-C189D9C92600}"/>
                </a:ext>
              </a:extLst>
            </p:cNvPr>
            <p:cNvSpPr/>
            <p:nvPr/>
          </p:nvSpPr>
          <p:spPr>
            <a:xfrm>
              <a:off x="3976689" y="2994274"/>
              <a:ext cx="1684421" cy="934453"/>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Dangerous Tinkering</a:t>
              </a:r>
            </a:p>
          </p:txBody>
        </p:sp>
        <p:sp>
          <p:nvSpPr>
            <p:cNvPr id="9" name="Oval 8">
              <a:extLst>
                <a:ext uri="{FF2B5EF4-FFF2-40B4-BE49-F238E27FC236}">
                  <a16:creationId xmlns:a16="http://schemas.microsoft.com/office/drawing/2014/main" id="{DCA2BA9E-61D3-4E8D-84B2-69E85CE65AC6}"/>
                </a:ext>
              </a:extLst>
            </p:cNvPr>
            <p:cNvSpPr/>
            <p:nvPr/>
          </p:nvSpPr>
          <p:spPr>
            <a:xfrm>
              <a:off x="3976689" y="4906376"/>
              <a:ext cx="1684421" cy="934453"/>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Naïve Mistakes</a:t>
              </a:r>
            </a:p>
          </p:txBody>
        </p:sp>
        <p:cxnSp>
          <p:nvCxnSpPr>
            <p:cNvPr id="12" name="Straight Arrow Connector 11">
              <a:extLst>
                <a:ext uri="{FF2B5EF4-FFF2-40B4-BE49-F238E27FC236}">
                  <a16:creationId xmlns:a16="http://schemas.microsoft.com/office/drawing/2014/main" id="{953F5DDA-2BAB-40D6-A519-3719BBD60B0D}"/>
                </a:ext>
              </a:extLst>
            </p:cNvPr>
            <p:cNvCxnSpPr>
              <a:cxnSpLocks/>
            </p:cNvCxnSpPr>
            <p:nvPr/>
          </p:nvCxnSpPr>
          <p:spPr>
            <a:xfrm flipV="1">
              <a:off x="1247775" y="2709111"/>
              <a:ext cx="0" cy="378693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6B7780A3-5968-4C38-93CF-2DC29011DAE3}"/>
                </a:ext>
              </a:extLst>
            </p:cNvPr>
            <p:cNvCxnSpPr>
              <a:cxnSpLocks/>
            </p:cNvCxnSpPr>
            <p:nvPr/>
          </p:nvCxnSpPr>
          <p:spPr>
            <a:xfrm>
              <a:off x="1247775" y="6496050"/>
              <a:ext cx="6677025" cy="0"/>
            </a:xfrm>
            <a:prstGeom prst="straightConnector1">
              <a:avLst/>
            </a:pr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75B75BE8-87CB-4094-BCBA-449A4A0ABB08}"/>
                </a:ext>
              </a:extLst>
            </p:cNvPr>
            <p:cNvSpPr txBox="1"/>
            <p:nvPr/>
          </p:nvSpPr>
          <p:spPr>
            <a:xfrm>
              <a:off x="1657351" y="6457753"/>
              <a:ext cx="6132513" cy="369332"/>
            </a:xfrm>
            <a:prstGeom prst="rect">
              <a:avLst/>
            </a:prstGeom>
            <a:noFill/>
          </p:spPr>
          <p:txBody>
            <a:bodyPr wrap="none" rtlCol="0">
              <a:spAutoFit/>
            </a:bodyPr>
            <a:lstStyle/>
            <a:p>
              <a:r>
                <a:rPr lang="en-GB" dirty="0"/>
                <a:t>Malicious  ……………………..</a:t>
              </a:r>
              <a:r>
                <a:rPr lang="en-GB" b="1" dirty="0"/>
                <a:t>Intentions</a:t>
              </a:r>
              <a:r>
                <a:rPr lang="en-GB" dirty="0"/>
                <a:t>……………………..   Benevolent</a:t>
              </a:r>
            </a:p>
          </p:txBody>
        </p:sp>
        <p:sp>
          <p:nvSpPr>
            <p:cNvPr id="20" name="TextBox 19">
              <a:extLst>
                <a:ext uri="{FF2B5EF4-FFF2-40B4-BE49-F238E27FC236}">
                  <a16:creationId xmlns:a16="http://schemas.microsoft.com/office/drawing/2014/main" id="{7C3084E9-AFF4-4640-932E-7931F9C63033}"/>
                </a:ext>
              </a:extLst>
            </p:cNvPr>
            <p:cNvSpPr txBox="1"/>
            <p:nvPr/>
          </p:nvSpPr>
          <p:spPr>
            <a:xfrm rot="5400000">
              <a:off x="-991762" y="4417413"/>
              <a:ext cx="3934667" cy="369332"/>
            </a:xfrm>
            <a:prstGeom prst="rect">
              <a:avLst/>
            </a:prstGeom>
            <a:noFill/>
          </p:spPr>
          <p:txBody>
            <a:bodyPr wrap="none" rtlCol="0">
              <a:spAutoFit/>
            </a:bodyPr>
            <a:lstStyle/>
            <a:p>
              <a:r>
                <a:rPr lang="en-GB" dirty="0"/>
                <a:t>Expert   …………</a:t>
              </a:r>
              <a:r>
                <a:rPr lang="en-GB" b="1" dirty="0"/>
                <a:t>Expertise</a:t>
              </a:r>
              <a:r>
                <a:rPr lang="en-GB" dirty="0"/>
                <a:t> …………   Novice</a:t>
              </a:r>
            </a:p>
          </p:txBody>
        </p:sp>
      </p:grpSp>
    </p:spTree>
    <p:extLst>
      <p:ext uri="{BB962C8B-B14F-4D97-AF65-F5344CB8AC3E}">
        <p14:creationId xmlns:p14="http://schemas.microsoft.com/office/powerpoint/2010/main" val="18456595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78FAA-BE7F-4F5B-8F10-98B84B62F661}"/>
              </a:ext>
            </a:extLst>
          </p:cNvPr>
          <p:cNvSpPr>
            <a:spLocks noGrp="1"/>
          </p:cNvSpPr>
          <p:nvPr>
            <p:ph type="title"/>
          </p:nvPr>
        </p:nvSpPr>
        <p:spPr>
          <a:xfrm>
            <a:off x="409073" y="681928"/>
            <a:ext cx="11349789" cy="1325563"/>
          </a:xfrm>
        </p:spPr>
        <p:txBody>
          <a:bodyPr>
            <a:normAutofit/>
          </a:bodyPr>
          <a:lstStyle/>
          <a:p>
            <a:r>
              <a:rPr lang="en-GB" sz="3600" b="0" i="0" u="none" strike="noStrike" baseline="0" dirty="0">
                <a:solidFill>
                  <a:srgbClr val="000000"/>
                </a:solidFill>
              </a:rPr>
              <a:t>How an employee may enable a successful attack chain without realising it </a:t>
            </a:r>
            <a:endParaRPr lang="en-GB" sz="3600" dirty="0"/>
          </a:p>
        </p:txBody>
      </p:sp>
      <p:sp>
        <p:nvSpPr>
          <p:cNvPr id="3" name="Content Placeholder 2">
            <a:extLst>
              <a:ext uri="{FF2B5EF4-FFF2-40B4-BE49-F238E27FC236}">
                <a16:creationId xmlns:a16="http://schemas.microsoft.com/office/drawing/2014/main" id="{504F80C2-E920-4914-8C15-AF73C953D67B}"/>
              </a:ext>
            </a:extLst>
          </p:cNvPr>
          <p:cNvSpPr>
            <a:spLocks noGrp="1"/>
          </p:cNvSpPr>
          <p:nvPr>
            <p:ph idx="1"/>
          </p:nvPr>
        </p:nvSpPr>
        <p:spPr/>
        <p:txBody>
          <a:bodyPr>
            <a:normAutofit lnSpcReduction="10000"/>
          </a:bodyPr>
          <a:lstStyle/>
          <a:p>
            <a:r>
              <a:rPr lang="en-GB" dirty="0"/>
              <a:t>The cyber kill chain is a series of steps that trace stages of a cyberattack from the early reconnaissance stages to the exfiltration of data</a:t>
            </a:r>
          </a:p>
          <a:p>
            <a:endParaRPr lang="en-GB" dirty="0"/>
          </a:p>
          <a:p>
            <a:r>
              <a:rPr lang="en-GB" dirty="0"/>
              <a:t>The kill chain helps us understand and combat ransomware, security breaches, and advanced persistent attacks (APTs)</a:t>
            </a:r>
          </a:p>
          <a:p>
            <a:endParaRPr lang="en-GB" dirty="0"/>
          </a:p>
          <a:p>
            <a:r>
              <a:rPr lang="en-GB" dirty="0"/>
              <a:t>The kill chain has evolved to better anticipate and recognize insider threats, social engineering, advanced ransomware and innovative attacks</a:t>
            </a:r>
          </a:p>
        </p:txBody>
      </p:sp>
    </p:spTree>
    <p:extLst>
      <p:ext uri="{BB962C8B-B14F-4D97-AF65-F5344CB8AC3E}">
        <p14:creationId xmlns:p14="http://schemas.microsoft.com/office/powerpoint/2010/main" val="286786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6F961-8BD6-473E-A0B0-F3F9ABB3AA39}"/>
              </a:ext>
            </a:extLst>
          </p:cNvPr>
          <p:cNvSpPr>
            <a:spLocks noGrp="1"/>
          </p:cNvSpPr>
          <p:nvPr>
            <p:ph type="title"/>
          </p:nvPr>
        </p:nvSpPr>
        <p:spPr/>
        <p:txBody>
          <a:bodyPr/>
          <a:lstStyle/>
          <a:p>
            <a:r>
              <a:rPr lang="en-GB" dirty="0"/>
              <a:t>The Kill Chain</a:t>
            </a:r>
          </a:p>
        </p:txBody>
      </p:sp>
      <p:sp>
        <p:nvSpPr>
          <p:cNvPr id="3" name="Content Placeholder 2">
            <a:extLst>
              <a:ext uri="{FF2B5EF4-FFF2-40B4-BE49-F238E27FC236}">
                <a16:creationId xmlns:a16="http://schemas.microsoft.com/office/drawing/2014/main" id="{41F4A672-26E0-4FAA-93D3-3A18AA297A53}"/>
              </a:ext>
            </a:extLst>
          </p:cNvPr>
          <p:cNvSpPr>
            <a:spLocks noGrp="1"/>
          </p:cNvSpPr>
          <p:nvPr>
            <p:ph idx="1"/>
          </p:nvPr>
        </p:nvSpPr>
        <p:spPr/>
        <p:txBody>
          <a:bodyPr/>
          <a:lstStyle/>
          <a:p>
            <a:r>
              <a:rPr lang="en-GB" dirty="0"/>
              <a:t>Reconnaissance</a:t>
            </a:r>
          </a:p>
          <a:p>
            <a:r>
              <a:rPr lang="en-GB" dirty="0"/>
              <a:t>Weaponization</a:t>
            </a:r>
          </a:p>
          <a:p>
            <a:r>
              <a:rPr lang="en-GB" dirty="0"/>
              <a:t>Payload / Delivery</a:t>
            </a:r>
          </a:p>
          <a:p>
            <a:r>
              <a:rPr lang="en-GB" dirty="0"/>
              <a:t>Exploitation</a:t>
            </a:r>
          </a:p>
          <a:p>
            <a:r>
              <a:rPr lang="en-GB" dirty="0"/>
              <a:t>Installation</a:t>
            </a:r>
          </a:p>
          <a:p>
            <a:r>
              <a:rPr lang="en-GB" dirty="0"/>
              <a:t>Command and Control</a:t>
            </a:r>
          </a:p>
          <a:p>
            <a:r>
              <a:rPr lang="en-GB" dirty="0"/>
              <a:t>Action</a:t>
            </a:r>
          </a:p>
        </p:txBody>
      </p:sp>
    </p:spTree>
    <p:extLst>
      <p:ext uri="{BB962C8B-B14F-4D97-AF65-F5344CB8AC3E}">
        <p14:creationId xmlns:p14="http://schemas.microsoft.com/office/powerpoint/2010/main" val="3092917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23346"/>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CDDA460C-0072-4C06-B816-2B05E4A2A0EA}"/>
              </a:ext>
            </a:extLst>
          </p:cNvPr>
          <p:cNvGrpSpPr/>
          <p:nvPr/>
        </p:nvGrpSpPr>
        <p:grpSpPr>
          <a:xfrm>
            <a:off x="5197342" y="2888634"/>
            <a:ext cx="1862433" cy="3586556"/>
            <a:chOff x="5021580" y="1604970"/>
            <a:chExt cx="2374153" cy="4571992"/>
          </a:xfrm>
        </p:grpSpPr>
        <p:sp>
          <p:nvSpPr>
            <p:cNvPr id="5" name="Freeform: Shape 4">
              <a:extLst>
                <a:ext uri="{FF2B5EF4-FFF2-40B4-BE49-F238E27FC236}">
                  <a16:creationId xmlns:a16="http://schemas.microsoft.com/office/drawing/2014/main" id="{3EE129BC-86F6-440E-84F5-88EE0A93A132}"/>
                </a:ext>
              </a:extLst>
            </p:cNvPr>
            <p:cNvSpPr/>
            <p:nvPr/>
          </p:nvSpPr>
          <p:spPr>
            <a:xfrm>
              <a:off x="5021580" y="2790823"/>
              <a:ext cx="791384" cy="644849"/>
            </a:xfrm>
            <a:custGeom>
              <a:avLst/>
              <a:gdLst>
                <a:gd name="connsiteX0" fmla="*/ 7620 w 791384"/>
                <a:gd name="connsiteY0" fmla="*/ 0 h 644849"/>
                <a:gd name="connsiteX1" fmla="*/ 782169 w 791384"/>
                <a:gd name="connsiteY1" fmla="*/ 320829 h 644849"/>
                <a:gd name="connsiteX2" fmla="*/ 791384 w 791384"/>
                <a:gd name="connsiteY2" fmla="*/ 330968 h 644849"/>
                <a:gd name="connsiteX3" fmla="*/ 791384 w 791384"/>
                <a:gd name="connsiteY3" fmla="*/ 644849 h 644849"/>
                <a:gd name="connsiteX4" fmla="*/ 4575 w 791384"/>
                <a:gd name="connsiteY4" fmla="*/ 188500 h 644849"/>
                <a:gd name="connsiteX5" fmla="*/ 0 w 791384"/>
                <a:gd name="connsiteY5" fmla="*/ 191153 h 644849"/>
                <a:gd name="connsiteX6" fmla="*/ 0 w 791384"/>
                <a:gd name="connsiteY6" fmla="*/ 385 h 644849"/>
                <a:gd name="connsiteX7" fmla="*/ 7620 w 791384"/>
                <a:gd name="connsiteY7" fmla="*/ 0 h 64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1384" h="644849">
                  <a:moveTo>
                    <a:pt x="7620" y="0"/>
                  </a:moveTo>
                  <a:cubicBezTo>
                    <a:pt x="310101" y="0"/>
                    <a:pt x="583945" y="122604"/>
                    <a:pt x="782169" y="320829"/>
                  </a:cubicBezTo>
                  <a:lnTo>
                    <a:pt x="791384" y="330968"/>
                  </a:lnTo>
                  <a:lnTo>
                    <a:pt x="791384" y="644849"/>
                  </a:lnTo>
                  <a:lnTo>
                    <a:pt x="4575" y="188500"/>
                  </a:lnTo>
                  <a:lnTo>
                    <a:pt x="0" y="191153"/>
                  </a:lnTo>
                  <a:lnTo>
                    <a:pt x="0" y="385"/>
                  </a:lnTo>
                  <a:lnTo>
                    <a:pt x="762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45CA4A01-B7D4-4C02-A0A6-31D1D25DBE5E}"/>
                </a:ext>
              </a:extLst>
            </p:cNvPr>
            <p:cNvSpPr/>
            <p:nvPr/>
          </p:nvSpPr>
          <p:spPr>
            <a:xfrm>
              <a:off x="6600506" y="2977519"/>
              <a:ext cx="3843" cy="4457"/>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F7DAAB66-13A8-4034-BDDF-000911C1B325}"/>
                </a:ext>
              </a:extLst>
            </p:cNvPr>
            <p:cNvSpPr/>
            <p:nvPr/>
          </p:nvSpPr>
          <p:spPr>
            <a:xfrm>
              <a:off x="5977789" y="2979324"/>
              <a:ext cx="622716" cy="36137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16C62978-FAF5-4DD6-A6FF-DA4D04CC401D}"/>
                </a:ext>
              </a:extLst>
            </p:cNvPr>
            <p:cNvSpPr/>
            <p:nvPr/>
          </p:nvSpPr>
          <p:spPr>
            <a:xfrm>
              <a:off x="5812965" y="3121791"/>
              <a:ext cx="164824" cy="313880"/>
            </a:xfrm>
            <a:custGeom>
              <a:avLst/>
              <a:gdLst>
                <a:gd name="connsiteX0" fmla="*/ 0 w 164824"/>
                <a:gd name="connsiteY0" fmla="*/ 0 h 313880"/>
                <a:gd name="connsiteX1" fmla="*/ 61482 w 164824"/>
                <a:gd name="connsiteY1" fmla="*/ 67647 h 313880"/>
                <a:gd name="connsiteX2" fmla="*/ 124540 w 164824"/>
                <a:gd name="connsiteY2" fmla="*/ 151973 h 313880"/>
                <a:gd name="connsiteX3" fmla="*/ 164824 w 164824"/>
                <a:gd name="connsiteY3" fmla="*/ 218283 h 313880"/>
                <a:gd name="connsiteX4" fmla="*/ 0 w 164824"/>
                <a:gd name="connsiteY4" fmla="*/ 313880 h 313880"/>
                <a:gd name="connsiteX5" fmla="*/ 0 w 164824"/>
                <a:gd name="connsiteY5" fmla="*/ 0 h 313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824" h="313880">
                  <a:moveTo>
                    <a:pt x="0" y="0"/>
                  </a:moveTo>
                  <a:lnTo>
                    <a:pt x="61482" y="67647"/>
                  </a:lnTo>
                  <a:cubicBezTo>
                    <a:pt x="83805" y="94696"/>
                    <a:pt x="104855" y="122835"/>
                    <a:pt x="124540" y="151973"/>
                  </a:cubicBezTo>
                  <a:lnTo>
                    <a:pt x="164824" y="218283"/>
                  </a:lnTo>
                  <a:lnTo>
                    <a:pt x="0" y="31388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C10F9C09-3FB9-4C54-848D-CD843C318F9D}"/>
                </a:ext>
              </a:extLst>
            </p:cNvPr>
            <p:cNvSpPr/>
            <p:nvPr/>
          </p:nvSpPr>
          <p:spPr>
            <a:xfrm>
              <a:off x="5812964" y="3340703"/>
              <a:ext cx="311614" cy="1098673"/>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B3E275BE-D4F7-41A9-B504-CBCA6B3286E5}"/>
                </a:ext>
              </a:extLst>
            </p:cNvPr>
            <p:cNvSpPr/>
            <p:nvPr/>
          </p:nvSpPr>
          <p:spPr>
            <a:xfrm>
              <a:off x="5021581" y="4346260"/>
              <a:ext cx="950599" cy="635318"/>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BB918341-62AE-4DF9-97B8-0A38506765CC}"/>
                </a:ext>
              </a:extLst>
            </p:cNvPr>
            <p:cNvSpPr/>
            <p:nvPr/>
          </p:nvSpPr>
          <p:spPr>
            <a:xfrm>
              <a:off x="5021580" y="1604970"/>
              <a:ext cx="1582768" cy="173510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A85ABCA8-D310-4A20-86D5-E28F124AED36}"/>
                </a:ext>
              </a:extLst>
            </p:cNvPr>
            <p:cNvSpPr/>
            <p:nvPr/>
          </p:nvSpPr>
          <p:spPr>
            <a:xfrm>
              <a:off x="5973508" y="2977518"/>
              <a:ext cx="1422225" cy="1830702"/>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C07112E0-955F-4D31-803A-A76358EBC614}"/>
                </a:ext>
              </a:extLst>
            </p:cNvPr>
            <p:cNvSpPr/>
            <p:nvPr/>
          </p:nvSpPr>
          <p:spPr>
            <a:xfrm>
              <a:off x="5812965" y="4346260"/>
              <a:ext cx="160543" cy="95302"/>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CAC36928-96A1-49EA-B9D1-733D22362489}"/>
                </a:ext>
              </a:extLst>
            </p:cNvPr>
            <p:cNvSpPr/>
            <p:nvPr/>
          </p:nvSpPr>
          <p:spPr>
            <a:xfrm>
              <a:off x="5021580" y="4441562"/>
              <a:ext cx="1582768" cy="1735400"/>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reeform: Shape 14">
            <a:extLst>
              <a:ext uri="{FF2B5EF4-FFF2-40B4-BE49-F238E27FC236}">
                <a16:creationId xmlns:a16="http://schemas.microsoft.com/office/drawing/2014/main" id="{BA1C8B5A-F88B-4A20-AD3C-18F5C73BF8B7}"/>
              </a:ext>
            </a:extLst>
          </p:cNvPr>
          <p:cNvSpPr/>
          <p:nvPr/>
        </p:nvSpPr>
        <p:spPr>
          <a:xfrm>
            <a:off x="5947452" y="3966764"/>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49EF05FD-CD1E-40DE-8FAA-D8948699C889}"/>
              </a:ext>
            </a:extLst>
          </p:cNvPr>
          <p:cNvSpPr/>
          <p:nvPr/>
        </p:nvSpPr>
        <p:spPr>
          <a:xfrm>
            <a:off x="5818153" y="4250252"/>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3399FF"/>
          </a:solidFill>
          <a:ln>
            <a:noFill/>
          </a:ln>
          <a:effectLst>
            <a:innerShdw blurRad="63500" dist="50800" dir="216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12CCBDFB-1CF6-4236-83FE-00D0B054EECC}"/>
              </a:ext>
            </a:extLst>
          </p:cNvPr>
          <p:cNvSpPr/>
          <p:nvPr/>
        </p:nvSpPr>
        <p:spPr>
          <a:xfrm>
            <a:off x="5197343" y="503907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00FFCC"/>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5AB447F6-08BD-4F09-9455-FD70871F0072}"/>
              </a:ext>
            </a:extLst>
          </p:cNvPr>
          <p:cNvSpPr/>
          <p:nvPr/>
        </p:nvSpPr>
        <p:spPr>
          <a:xfrm>
            <a:off x="5197342" y="288863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C1ECEB67-DA9F-4C2E-B389-B866A473CF6D}"/>
              </a:ext>
            </a:extLst>
          </p:cNvPr>
          <p:cNvSpPr/>
          <p:nvPr/>
        </p:nvSpPr>
        <p:spPr>
          <a:xfrm>
            <a:off x="5944094" y="3965347"/>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6DB23C87-2A94-4E14-A9CA-EA6147101D21}"/>
              </a:ext>
            </a:extLst>
          </p:cNvPr>
          <p:cNvSpPr/>
          <p:nvPr/>
        </p:nvSpPr>
        <p:spPr>
          <a:xfrm>
            <a:off x="5818154" y="5039074"/>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Shape 20">
            <a:extLst>
              <a:ext uri="{FF2B5EF4-FFF2-40B4-BE49-F238E27FC236}">
                <a16:creationId xmlns:a16="http://schemas.microsoft.com/office/drawing/2014/main" id="{B568E533-9521-457E-875A-558EE570B694}"/>
              </a:ext>
            </a:extLst>
          </p:cNvPr>
          <p:cNvSpPr/>
          <p:nvPr/>
        </p:nvSpPr>
        <p:spPr>
          <a:xfrm>
            <a:off x="5197342" y="5113835"/>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2A802FE2-5948-4AF8-8A06-899878119AF1}"/>
              </a:ext>
            </a:extLst>
          </p:cNvPr>
          <p:cNvSpPr/>
          <p:nvPr/>
        </p:nvSpPr>
        <p:spPr>
          <a:xfrm flipH="1">
            <a:off x="7683162" y="3962539"/>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0E596100-B9C3-49FB-AFB5-0B1BE3835250}"/>
              </a:ext>
            </a:extLst>
          </p:cNvPr>
          <p:cNvSpPr/>
          <p:nvPr/>
        </p:nvSpPr>
        <p:spPr>
          <a:xfrm flipH="1" flipV="1">
            <a:off x="6448649" y="3252200"/>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Freeform: Shape 23">
            <a:extLst>
              <a:ext uri="{FF2B5EF4-FFF2-40B4-BE49-F238E27FC236}">
                <a16:creationId xmlns:a16="http://schemas.microsoft.com/office/drawing/2014/main" id="{4BD7015C-483F-4766-A5EB-A46C45617AF5}"/>
              </a:ext>
            </a:extLst>
          </p:cNvPr>
          <p:cNvSpPr/>
          <p:nvPr/>
        </p:nvSpPr>
        <p:spPr>
          <a:xfrm flipH="1" flipV="1">
            <a:off x="6451665" y="2970793"/>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Freeform: Shape 24">
            <a:extLst>
              <a:ext uri="{FF2B5EF4-FFF2-40B4-BE49-F238E27FC236}">
                <a16:creationId xmlns:a16="http://schemas.microsoft.com/office/drawing/2014/main" id="{BE1764B7-0EB9-4BA6-AEB0-B12DD26CC035}"/>
              </a:ext>
            </a:extLst>
          </p:cNvPr>
          <p:cNvSpPr/>
          <p:nvPr/>
        </p:nvSpPr>
        <p:spPr>
          <a:xfrm flipH="1" flipV="1">
            <a:off x="6825011" y="2108925"/>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9900"/>
          </a:solidFill>
          <a:ln>
            <a:noFill/>
          </a:ln>
          <a:effectLst>
            <a:innerShdw blurRad="63500" dist="50800" dir="3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Freeform: Shape 25">
            <a:extLst>
              <a:ext uri="{FF2B5EF4-FFF2-40B4-BE49-F238E27FC236}">
                <a16:creationId xmlns:a16="http://schemas.microsoft.com/office/drawing/2014/main" id="{D9764DC3-5E31-4863-90A8-F66102EC8D3C}"/>
              </a:ext>
            </a:extLst>
          </p:cNvPr>
          <p:cNvSpPr/>
          <p:nvPr/>
        </p:nvSpPr>
        <p:spPr>
          <a:xfrm flipH="1" flipV="1">
            <a:off x="6944563" y="1683586"/>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FF66CC"/>
          </a:solidFill>
          <a:ln>
            <a:noFill/>
          </a:ln>
          <a:effectLst>
            <a:innerShdw blurRad="63500" dist="50800" dir="36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639EC02E-39C3-4B8D-AE9F-796E86412B46}"/>
              </a:ext>
            </a:extLst>
          </p:cNvPr>
          <p:cNvSpPr/>
          <p:nvPr/>
        </p:nvSpPr>
        <p:spPr>
          <a:xfrm flipH="1" flipV="1">
            <a:off x="6441031" y="297128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Freeform: Shape 27">
            <a:extLst>
              <a:ext uri="{FF2B5EF4-FFF2-40B4-BE49-F238E27FC236}">
                <a16:creationId xmlns:a16="http://schemas.microsoft.com/office/drawing/2014/main" id="{391ABD13-A430-42F6-8875-5EA1EE1747D2}"/>
              </a:ext>
            </a:extLst>
          </p:cNvPr>
          <p:cNvSpPr/>
          <p:nvPr/>
        </p:nvSpPr>
        <p:spPr>
          <a:xfrm flipH="1" flipV="1">
            <a:off x="5820219" y="1819581"/>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Freeform: Shape 28">
            <a:extLst>
              <a:ext uri="{FF2B5EF4-FFF2-40B4-BE49-F238E27FC236}">
                <a16:creationId xmlns:a16="http://schemas.microsoft.com/office/drawing/2014/main" id="{0FA6B576-9F7D-4DE4-9393-077029355B4C}"/>
              </a:ext>
            </a:extLst>
          </p:cNvPr>
          <p:cNvSpPr/>
          <p:nvPr/>
        </p:nvSpPr>
        <p:spPr>
          <a:xfrm flipH="1" flipV="1">
            <a:off x="6943521" y="2107210"/>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B55DCADB-1A7C-4662-B136-6915DDFD1CC9}"/>
              </a:ext>
            </a:extLst>
          </p:cNvPr>
          <p:cNvSpPr/>
          <p:nvPr/>
        </p:nvSpPr>
        <p:spPr>
          <a:xfrm flipH="1" flipV="1">
            <a:off x="6441031" y="745854"/>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A8952B75-B054-4F76-BF3D-E7EF8B86B5C8}"/>
              </a:ext>
            </a:extLst>
          </p:cNvPr>
          <p:cNvSpPr/>
          <p:nvPr/>
        </p:nvSpPr>
        <p:spPr>
          <a:xfrm rot="17986545" flipH="1" flipV="1">
            <a:off x="7190691" y="2750003"/>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FF66"/>
          </a:solidFill>
          <a:ln>
            <a:noFill/>
          </a:ln>
          <a:effectLst>
            <a:innerShdw blurRad="63500" dist="50800" dir="1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Freeform: Shape 31">
            <a:extLst>
              <a:ext uri="{FF2B5EF4-FFF2-40B4-BE49-F238E27FC236}">
                <a16:creationId xmlns:a16="http://schemas.microsoft.com/office/drawing/2014/main" id="{FBA324CE-03C4-4ECF-9ECE-3A286CCC0399}"/>
              </a:ext>
            </a:extLst>
          </p:cNvPr>
          <p:cNvSpPr/>
          <p:nvPr/>
        </p:nvSpPr>
        <p:spPr>
          <a:xfrm flipV="1">
            <a:off x="5199430" y="382413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99FF66"/>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33" name="Connector: Elbow 32">
            <a:extLst>
              <a:ext uri="{FF2B5EF4-FFF2-40B4-BE49-F238E27FC236}">
                <a16:creationId xmlns:a16="http://schemas.microsoft.com/office/drawing/2014/main" id="{5F31A74B-03A6-41A7-8C7D-7A260A6E97E2}"/>
              </a:ext>
            </a:extLst>
          </p:cNvPr>
          <p:cNvCxnSpPr>
            <a:cxnSpLocks/>
          </p:cNvCxnSpPr>
          <p:nvPr/>
        </p:nvCxnSpPr>
        <p:spPr>
          <a:xfrm rot="10800000">
            <a:off x="5284470" y="771630"/>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Connector: Elbow 34">
            <a:extLst>
              <a:ext uri="{FF2B5EF4-FFF2-40B4-BE49-F238E27FC236}">
                <a16:creationId xmlns:a16="http://schemas.microsoft.com/office/drawing/2014/main" id="{73C7EA77-C775-45E1-A760-7BE2AC29E0CB}"/>
              </a:ext>
            </a:extLst>
          </p:cNvPr>
          <p:cNvCxnSpPr>
            <a:cxnSpLocks/>
          </p:cNvCxnSpPr>
          <p:nvPr/>
        </p:nvCxnSpPr>
        <p:spPr>
          <a:xfrm rot="10800000">
            <a:off x="4673859" y="1840684"/>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4F33FD81-39ED-4757-B556-4BF5BB149EBB}"/>
              </a:ext>
            </a:extLst>
          </p:cNvPr>
          <p:cNvCxnSpPr>
            <a:cxnSpLocks/>
          </p:cNvCxnSpPr>
          <p:nvPr/>
        </p:nvCxnSpPr>
        <p:spPr>
          <a:xfrm rot="10800000">
            <a:off x="7678094" y="39690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2AE52E96-CD4D-4A7B-A070-52B498E04335}"/>
              </a:ext>
            </a:extLst>
          </p:cNvPr>
          <p:cNvCxnSpPr>
            <a:cxnSpLocks/>
          </p:cNvCxnSpPr>
          <p:nvPr/>
        </p:nvCxnSpPr>
        <p:spPr>
          <a:xfrm rot="10800000">
            <a:off x="7057686" y="5030992"/>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Connector: Elbow 38">
            <a:extLst>
              <a:ext uri="{FF2B5EF4-FFF2-40B4-BE49-F238E27FC236}">
                <a16:creationId xmlns:a16="http://schemas.microsoft.com/office/drawing/2014/main" id="{00B11DF8-A293-4036-A586-EB1D0556386A}"/>
              </a:ext>
            </a:extLst>
          </p:cNvPr>
          <p:cNvCxnSpPr>
            <a:cxnSpLocks/>
          </p:cNvCxnSpPr>
          <p:nvPr/>
        </p:nvCxnSpPr>
        <p:spPr>
          <a:xfrm rot="10800000">
            <a:off x="6426456" y="6105646"/>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Rectangle: Rounded Corners 39">
            <a:extLst>
              <a:ext uri="{FF2B5EF4-FFF2-40B4-BE49-F238E27FC236}">
                <a16:creationId xmlns:a16="http://schemas.microsoft.com/office/drawing/2014/main" id="{2EF8DCE1-F939-430A-974F-AEDFA83E0613}"/>
              </a:ext>
            </a:extLst>
          </p:cNvPr>
          <p:cNvSpPr/>
          <p:nvPr/>
        </p:nvSpPr>
        <p:spPr>
          <a:xfrm>
            <a:off x="2730326" y="1544067"/>
            <a:ext cx="1935480" cy="593232"/>
          </a:xfrm>
          <a:prstGeom prst="roundRect">
            <a:avLst>
              <a:gd name="adj" fmla="val 50000"/>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Rounded Corners 41">
            <a:extLst>
              <a:ext uri="{FF2B5EF4-FFF2-40B4-BE49-F238E27FC236}">
                <a16:creationId xmlns:a16="http://schemas.microsoft.com/office/drawing/2014/main" id="{50221159-1856-4AD4-95DF-A96735C5121F}"/>
              </a:ext>
            </a:extLst>
          </p:cNvPr>
          <p:cNvSpPr/>
          <p:nvPr/>
        </p:nvSpPr>
        <p:spPr>
          <a:xfrm>
            <a:off x="8826174" y="4002249"/>
            <a:ext cx="1935480" cy="593232"/>
          </a:xfrm>
          <a:prstGeom prst="roundRect">
            <a:avLst>
              <a:gd name="adj" fmla="val 50000"/>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Rounded Corners 42">
            <a:extLst>
              <a:ext uri="{FF2B5EF4-FFF2-40B4-BE49-F238E27FC236}">
                <a16:creationId xmlns:a16="http://schemas.microsoft.com/office/drawing/2014/main" id="{5A0D5C1B-03D4-4071-8C9E-6B402409517F}"/>
              </a:ext>
            </a:extLst>
          </p:cNvPr>
          <p:cNvSpPr/>
          <p:nvPr/>
        </p:nvSpPr>
        <p:spPr>
          <a:xfrm>
            <a:off x="8205766" y="5051878"/>
            <a:ext cx="1935480" cy="593232"/>
          </a:xfrm>
          <a:prstGeom prst="roundRect">
            <a:avLst>
              <a:gd name="adj" fmla="val 50000"/>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Rectangle: Rounded Corners 43">
            <a:extLst>
              <a:ext uri="{FF2B5EF4-FFF2-40B4-BE49-F238E27FC236}">
                <a16:creationId xmlns:a16="http://schemas.microsoft.com/office/drawing/2014/main" id="{53CEA714-1B86-4BCF-8BE2-F36729AF0E14}"/>
              </a:ext>
            </a:extLst>
          </p:cNvPr>
          <p:cNvSpPr/>
          <p:nvPr/>
        </p:nvSpPr>
        <p:spPr>
          <a:xfrm>
            <a:off x="7574536" y="6126902"/>
            <a:ext cx="1935480" cy="593232"/>
          </a:xfrm>
          <a:prstGeom prst="roundRect">
            <a:avLst>
              <a:gd name="adj" fmla="val 50000"/>
            </a:avLst>
          </a:prstGeom>
          <a:solidFill>
            <a:schemeClr val="accent2"/>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5" name="Graphic 44" descr="Bullseye with solid fill">
            <a:extLst>
              <a:ext uri="{FF2B5EF4-FFF2-40B4-BE49-F238E27FC236}">
                <a16:creationId xmlns:a16="http://schemas.microsoft.com/office/drawing/2014/main" id="{39E46765-30FC-41F7-8566-A50A1CE654E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48889" y="5511966"/>
            <a:ext cx="540000" cy="540000"/>
          </a:xfrm>
          <a:prstGeom prst="rect">
            <a:avLst/>
          </a:prstGeom>
          <a:effectLst>
            <a:outerShdw blurRad="50800" dist="266700" dir="3000000" algn="tl" rotWithShape="0">
              <a:schemeClr val="tx1">
                <a:alpha val="31000"/>
              </a:schemeClr>
            </a:outerShdw>
          </a:effectLst>
        </p:spPr>
      </p:pic>
      <p:pic>
        <p:nvPicPr>
          <p:cNvPr id="46" name="Graphic 45" descr="Bar graph with upward trend with solid fill">
            <a:extLst>
              <a:ext uri="{FF2B5EF4-FFF2-40B4-BE49-F238E27FC236}">
                <a16:creationId xmlns:a16="http://schemas.microsoft.com/office/drawing/2014/main" id="{4B568A1D-6739-4133-9E8C-BD3AF7C09E7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88542" y="4432128"/>
            <a:ext cx="540000" cy="540000"/>
          </a:xfrm>
          <a:prstGeom prst="rect">
            <a:avLst/>
          </a:prstGeom>
          <a:effectLst>
            <a:outerShdw blurRad="50800" dist="330200" dir="2400000" algn="tl" rotWithShape="0">
              <a:prstClr val="black">
                <a:alpha val="40000"/>
              </a:prstClr>
            </a:outerShdw>
          </a:effectLst>
        </p:spPr>
      </p:pic>
      <p:pic>
        <p:nvPicPr>
          <p:cNvPr id="47" name="Graphic 46" descr="Stopwatch with solid fill">
            <a:extLst>
              <a:ext uri="{FF2B5EF4-FFF2-40B4-BE49-F238E27FC236}">
                <a16:creationId xmlns:a16="http://schemas.microsoft.com/office/drawing/2014/main" id="{D9530905-13E8-4695-BFF9-3B11821490C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98163" y="3316963"/>
            <a:ext cx="540000" cy="540000"/>
          </a:xfrm>
          <a:prstGeom prst="rect">
            <a:avLst/>
          </a:prstGeom>
          <a:effectLst>
            <a:outerShdw blurRad="50800" dist="292100" dir="1800000" algn="tl" rotWithShape="0">
              <a:prstClr val="black">
                <a:alpha val="40000"/>
              </a:prstClr>
            </a:outerShdw>
          </a:effectLst>
        </p:spPr>
      </p:pic>
      <p:pic>
        <p:nvPicPr>
          <p:cNvPr id="48" name="Graphic 47" descr="Single gear with solid fill">
            <a:extLst>
              <a:ext uri="{FF2B5EF4-FFF2-40B4-BE49-F238E27FC236}">
                <a16:creationId xmlns:a16="http://schemas.microsoft.com/office/drawing/2014/main" id="{AFF084EB-A625-4679-9005-E608FDAD3FB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790165" y="3347081"/>
            <a:ext cx="540000" cy="540000"/>
          </a:xfrm>
          <a:prstGeom prst="rect">
            <a:avLst/>
          </a:prstGeom>
          <a:effectLst>
            <a:outerShdw blurRad="50800" dist="266700" dir="1800000" algn="tl" rotWithShape="0">
              <a:prstClr val="black">
                <a:alpha val="40000"/>
              </a:prstClr>
            </a:outerShdw>
          </a:effectLst>
        </p:spPr>
      </p:pic>
      <p:pic>
        <p:nvPicPr>
          <p:cNvPr id="49" name="Graphic 48" descr="Magnifying glass with solid fill">
            <a:extLst>
              <a:ext uri="{FF2B5EF4-FFF2-40B4-BE49-F238E27FC236}">
                <a16:creationId xmlns:a16="http://schemas.microsoft.com/office/drawing/2014/main" id="{06979707-E88A-4C93-AFA1-30A21E2915B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192681" y="2247627"/>
            <a:ext cx="540000" cy="540000"/>
          </a:xfrm>
          <a:prstGeom prst="rect">
            <a:avLst/>
          </a:prstGeom>
          <a:effectLst>
            <a:outerShdw blurRad="50800" dist="177800" dir="1800000" algn="tl" rotWithShape="0">
              <a:prstClr val="black">
                <a:alpha val="40000"/>
              </a:prstClr>
            </a:outerShdw>
          </a:effectLst>
        </p:spPr>
      </p:pic>
      <p:pic>
        <p:nvPicPr>
          <p:cNvPr id="50" name="Graphic 49" descr="Lightbulb with solid fill">
            <a:extLst>
              <a:ext uri="{FF2B5EF4-FFF2-40B4-BE49-F238E27FC236}">
                <a16:creationId xmlns:a16="http://schemas.microsoft.com/office/drawing/2014/main" id="{9D0F1E9D-77B1-47A2-9965-7EF8757022A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799461" y="1100857"/>
            <a:ext cx="540000" cy="540000"/>
          </a:xfrm>
          <a:prstGeom prst="rect">
            <a:avLst/>
          </a:prstGeom>
          <a:effectLst>
            <a:outerShdw blurRad="50800" dist="190500" dir="2400000" algn="tl" rotWithShape="0">
              <a:prstClr val="black">
                <a:alpha val="40000"/>
              </a:prstClr>
            </a:outerShdw>
          </a:effectLst>
        </p:spPr>
      </p:pic>
      <p:sp>
        <p:nvSpPr>
          <p:cNvPr id="51" name="TextBox 50">
            <a:extLst>
              <a:ext uri="{FF2B5EF4-FFF2-40B4-BE49-F238E27FC236}">
                <a16:creationId xmlns:a16="http://schemas.microsoft.com/office/drawing/2014/main" id="{F663FCDC-2679-4560-B2BF-AB5965A0EE4F}"/>
              </a:ext>
            </a:extLst>
          </p:cNvPr>
          <p:cNvSpPr txBox="1"/>
          <p:nvPr/>
        </p:nvSpPr>
        <p:spPr>
          <a:xfrm>
            <a:off x="7151270" y="1704038"/>
            <a:ext cx="357790"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outerShdw blurRad="50800" dist="38100" dir="2700000" sx="105000" sy="105000" algn="tl" rotWithShape="0">
                    <a:prstClr val="black">
                      <a:alpha val="66000"/>
                    </a:prstClr>
                  </a:outerShdw>
                </a:effectLst>
                <a:uLnTx/>
                <a:uFillTx/>
                <a:latin typeface="EuroStyle" panose="02027200000000000000" pitchFamily="18" charset="0"/>
                <a:ea typeface="+mn-ea"/>
                <a:cs typeface="+mn-cs"/>
              </a:rPr>
              <a:t>01</a:t>
            </a:r>
          </a:p>
        </p:txBody>
      </p:sp>
      <p:sp>
        <p:nvSpPr>
          <p:cNvPr id="52" name="TextBox 51">
            <a:extLst>
              <a:ext uri="{FF2B5EF4-FFF2-40B4-BE49-F238E27FC236}">
                <a16:creationId xmlns:a16="http://schemas.microsoft.com/office/drawing/2014/main" id="{83B9310E-43E4-43F4-80A4-AACA8D4FD77D}"/>
              </a:ext>
            </a:extLst>
          </p:cNvPr>
          <p:cNvSpPr txBox="1"/>
          <p:nvPr/>
        </p:nvSpPr>
        <p:spPr>
          <a:xfrm>
            <a:off x="6747798" y="2338401"/>
            <a:ext cx="393056"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outerShdw blurRad="50800" dist="38100" dir="2700000" sx="105000" sy="105000" algn="tl" rotWithShape="0">
                    <a:prstClr val="black">
                      <a:alpha val="66000"/>
                    </a:prstClr>
                  </a:outerShdw>
                </a:effectLst>
                <a:uLnTx/>
                <a:uFillTx/>
                <a:latin typeface="EuroStyle" panose="02027200000000000000" pitchFamily="18" charset="0"/>
                <a:ea typeface="+mn-ea"/>
                <a:cs typeface="+mn-cs"/>
              </a:rPr>
              <a:t>02</a:t>
            </a:r>
          </a:p>
        </p:txBody>
      </p:sp>
      <p:sp>
        <p:nvSpPr>
          <p:cNvPr id="53" name="TextBox 52">
            <a:extLst>
              <a:ext uri="{FF2B5EF4-FFF2-40B4-BE49-F238E27FC236}">
                <a16:creationId xmlns:a16="http://schemas.microsoft.com/office/drawing/2014/main" id="{55D71D65-0147-4631-82E1-BD82953684EA}"/>
              </a:ext>
            </a:extLst>
          </p:cNvPr>
          <p:cNvSpPr txBox="1"/>
          <p:nvPr/>
        </p:nvSpPr>
        <p:spPr>
          <a:xfrm>
            <a:off x="5737042" y="4492695"/>
            <a:ext cx="396262"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outerShdw blurRad="50800" dist="38100" dir="2700000" sx="105000" sy="105000" algn="tl" rotWithShape="0">
                    <a:prstClr val="black">
                      <a:alpha val="66000"/>
                    </a:prstClr>
                  </a:outerShdw>
                </a:effectLst>
                <a:uLnTx/>
                <a:uFillTx/>
                <a:latin typeface="EuroStyle" panose="02027200000000000000" pitchFamily="18" charset="0"/>
                <a:ea typeface="+mn-ea"/>
                <a:cs typeface="+mn-cs"/>
              </a:rPr>
              <a:t>05</a:t>
            </a:r>
          </a:p>
        </p:txBody>
      </p:sp>
      <p:sp>
        <p:nvSpPr>
          <p:cNvPr id="54" name="TextBox 53">
            <a:extLst>
              <a:ext uri="{FF2B5EF4-FFF2-40B4-BE49-F238E27FC236}">
                <a16:creationId xmlns:a16="http://schemas.microsoft.com/office/drawing/2014/main" id="{84A341CB-ED85-4BF4-8F62-7C18A1E39D94}"/>
              </a:ext>
            </a:extLst>
          </p:cNvPr>
          <p:cNvSpPr txBox="1"/>
          <p:nvPr/>
        </p:nvSpPr>
        <p:spPr>
          <a:xfrm>
            <a:off x="7109592" y="2980756"/>
            <a:ext cx="396262"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outerShdw blurRad="50800" dist="38100" dir="2700000" sx="105000" sy="105000" algn="tl" rotWithShape="0">
                    <a:prstClr val="black">
                      <a:alpha val="66000"/>
                    </a:prstClr>
                  </a:outerShdw>
                </a:effectLst>
                <a:uLnTx/>
                <a:uFillTx/>
                <a:latin typeface="EuroStyle" panose="02027200000000000000" pitchFamily="18" charset="0"/>
                <a:ea typeface="+mn-ea"/>
                <a:cs typeface="+mn-cs"/>
              </a:rPr>
              <a:t>03</a:t>
            </a:r>
          </a:p>
        </p:txBody>
      </p:sp>
      <p:sp>
        <p:nvSpPr>
          <p:cNvPr id="55" name="TextBox 54">
            <a:extLst>
              <a:ext uri="{FF2B5EF4-FFF2-40B4-BE49-F238E27FC236}">
                <a16:creationId xmlns:a16="http://schemas.microsoft.com/office/drawing/2014/main" id="{56754B27-32F0-44BE-B6AF-981570202F1C}"/>
              </a:ext>
            </a:extLst>
          </p:cNvPr>
          <p:cNvSpPr txBox="1"/>
          <p:nvPr/>
        </p:nvSpPr>
        <p:spPr>
          <a:xfrm>
            <a:off x="5328835" y="3831752"/>
            <a:ext cx="405880"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outerShdw blurRad="50800" dist="38100" dir="2700000" sx="105000" sy="105000" algn="tl" rotWithShape="0">
                    <a:prstClr val="black">
                      <a:alpha val="66000"/>
                    </a:prstClr>
                  </a:outerShdw>
                </a:effectLst>
                <a:uLnTx/>
                <a:uFillTx/>
                <a:latin typeface="EuroStyle" panose="02027200000000000000" pitchFamily="18" charset="0"/>
                <a:ea typeface="+mn-ea"/>
                <a:cs typeface="+mn-cs"/>
              </a:rPr>
              <a:t>04</a:t>
            </a:r>
          </a:p>
        </p:txBody>
      </p:sp>
      <p:sp>
        <p:nvSpPr>
          <p:cNvPr id="56" name="TextBox 55">
            <a:extLst>
              <a:ext uri="{FF2B5EF4-FFF2-40B4-BE49-F238E27FC236}">
                <a16:creationId xmlns:a16="http://schemas.microsoft.com/office/drawing/2014/main" id="{0F703032-4DFE-4B25-8847-23F5806318F6}"/>
              </a:ext>
            </a:extLst>
          </p:cNvPr>
          <p:cNvSpPr txBox="1"/>
          <p:nvPr/>
        </p:nvSpPr>
        <p:spPr>
          <a:xfrm>
            <a:off x="5377061" y="5109837"/>
            <a:ext cx="396262"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outerShdw blurRad="50800" dist="38100" dir="2700000" sx="105000" sy="105000" algn="tl" rotWithShape="0">
                    <a:prstClr val="black">
                      <a:alpha val="66000"/>
                    </a:prstClr>
                  </a:outerShdw>
                </a:effectLst>
                <a:uLnTx/>
                <a:uFillTx/>
                <a:latin typeface="EuroStyle" panose="02027200000000000000" pitchFamily="18" charset="0"/>
                <a:ea typeface="+mn-ea"/>
                <a:cs typeface="+mn-cs"/>
              </a:rPr>
              <a:t>06</a:t>
            </a:r>
          </a:p>
        </p:txBody>
      </p:sp>
      <p:sp>
        <p:nvSpPr>
          <p:cNvPr id="57" name="TextBox 56">
            <a:extLst>
              <a:ext uri="{FF2B5EF4-FFF2-40B4-BE49-F238E27FC236}">
                <a16:creationId xmlns:a16="http://schemas.microsoft.com/office/drawing/2014/main" id="{C511BFB5-EEAD-4CA1-979C-CC71A3834622}"/>
              </a:ext>
            </a:extLst>
          </p:cNvPr>
          <p:cNvSpPr txBox="1"/>
          <p:nvPr/>
        </p:nvSpPr>
        <p:spPr>
          <a:xfrm>
            <a:off x="7898512" y="108973"/>
            <a:ext cx="4338695" cy="126188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300" normalizeH="0" baseline="0" noProof="0" dirty="0">
                <a:ln>
                  <a:noFill/>
                </a:ln>
                <a:solidFill>
                  <a:prstClr val="white"/>
                </a:solidFill>
                <a:effectLst/>
                <a:uLnTx/>
                <a:uFillTx/>
                <a:latin typeface="EuroStyle" panose="02027200000000000000" pitchFamily="18" charset="0"/>
                <a:ea typeface="+mn-ea"/>
                <a:cs typeface="+mn-cs"/>
              </a:rPr>
              <a:t>Cyber Threats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300" normalizeH="0" baseline="0" noProof="0" dirty="0">
                <a:ln>
                  <a:noFill/>
                </a:ln>
                <a:solidFill>
                  <a:prstClr val="white"/>
                </a:solidFill>
                <a:effectLst/>
                <a:uLnTx/>
                <a:uFillTx/>
                <a:latin typeface="EuroStyle" panose="02027200000000000000" pitchFamily="18" charset="0"/>
                <a:ea typeface="+mn-ea"/>
                <a:cs typeface="+mn-cs"/>
              </a:rPr>
              <a:t>Week 1</a:t>
            </a:r>
          </a:p>
        </p:txBody>
      </p:sp>
      <p:sp>
        <p:nvSpPr>
          <p:cNvPr id="34" name="Rectangle: Rounded Corners 33">
            <a:extLst>
              <a:ext uri="{FF2B5EF4-FFF2-40B4-BE49-F238E27FC236}">
                <a16:creationId xmlns:a16="http://schemas.microsoft.com/office/drawing/2014/main" id="{C658BCC0-52DC-4EAC-90A4-64F4A48930B5}"/>
              </a:ext>
            </a:extLst>
          </p:cNvPr>
          <p:cNvSpPr/>
          <p:nvPr/>
        </p:nvSpPr>
        <p:spPr>
          <a:xfrm>
            <a:off x="3350299" y="475589"/>
            <a:ext cx="1935480" cy="593232"/>
          </a:xfrm>
          <a:prstGeom prst="roundRect">
            <a:avLst>
              <a:gd name="adj" fmla="val 50000"/>
            </a:avLst>
          </a:prstGeom>
          <a:solidFill>
            <a:schemeClr val="accent6">
              <a:alpha val="46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TextBox 58">
            <a:extLst>
              <a:ext uri="{FF2B5EF4-FFF2-40B4-BE49-F238E27FC236}">
                <a16:creationId xmlns:a16="http://schemas.microsoft.com/office/drawing/2014/main" id="{1F1E1CA2-8B22-4EBC-A8B3-4E1D4101D87E}"/>
              </a:ext>
            </a:extLst>
          </p:cNvPr>
          <p:cNvSpPr txBox="1"/>
          <p:nvPr/>
        </p:nvSpPr>
        <p:spPr>
          <a:xfrm>
            <a:off x="3111192" y="1594657"/>
            <a:ext cx="1023037"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rPr>
              <a:t>Monday</a:t>
            </a:r>
            <a:endParaRPr kumimoji="0" lang="en-GB" sz="18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endParaRPr>
          </a:p>
        </p:txBody>
      </p:sp>
      <p:grpSp>
        <p:nvGrpSpPr>
          <p:cNvPr id="71" name="Group 70">
            <a:extLst>
              <a:ext uri="{FF2B5EF4-FFF2-40B4-BE49-F238E27FC236}">
                <a16:creationId xmlns:a16="http://schemas.microsoft.com/office/drawing/2014/main" id="{5CF13811-8598-4F26-9603-CA0B69228D9D}"/>
              </a:ext>
            </a:extLst>
          </p:cNvPr>
          <p:cNvGrpSpPr/>
          <p:nvPr/>
        </p:nvGrpSpPr>
        <p:grpSpPr>
          <a:xfrm>
            <a:off x="2134031" y="2607412"/>
            <a:ext cx="3085627" cy="644788"/>
            <a:chOff x="2121400" y="2608497"/>
            <a:chExt cx="3085627" cy="644788"/>
          </a:xfrm>
          <a:solidFill>
            <a:schemeClr val="accent2"/>
          </a:solidFill>
        </p:grpSpPr>
        <p:cxnSp>
          <p:nvCxnSpPr>
            <p:cNvPr id="36" name="Connector: Elbow 35">
              <a:extLst>
                <a:ext uri="{FF2B5EF4-FFF2-40B4-BE49-F238E27FC236}">
                  <a16:creationId xmlns:a16="http://schemas.microsoft.com/office/drawing/2014/main" id="{55AA3BB2-2C6C-4DBD-A301-DA956D86FA29}"/>
                </a:ext>
              </a:extLst>
            </p:cNvPr>
            <p:cNvCxnSpPr>
              <a:cxnSpLocks/>
            </p:cNvCxnSpPr>
            <p:nvPr/>
          </p:nvCxnSpPr>
          <p:spPr>
            <a:xfrm rot="10800000">
              <a:off x="4058947" y="2922299"/>
              <a:ext cx="1148080" cy="330986"/>
            </a:xfrm>
            <a:prstGeom prst="bentConnector3">
              <a:avLst/>
            </a:prstGeom>
            <a:grpFill/>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1" name="Rectangle: Rounded Corners 40">
              <a:extLst>
                <a:ext uri="{FF2B5EF4-FFF2-40B4-BE49-F238E27FC236}">
                  <a16:creationId xmlns:a16="http://schemas.microsoft.com/office/drawing/2014/main" id="{AA0A2FC9-DA13-4A0F-8748-086A59805721}"/>
                </a:ext>
              </a:extLst>
            </p:cNvPr>
            <p:cNvSpPr/>
            <p:nvPr/>
          </p:nvSpPr>
          <p:spPr>
            <a:xfrm>
              <a:off x="2121400" y="2608497"/>
              <a:ext cx="1935480" cy="593232"/>
            </a:xfrm>
            <a:prstGeom prst="roundRect">
              <a:avLst>
                <a:gd name="adj" fmla="val 50000"/>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0" name="TextBox 59">
              <a:extLst>
                <a:ext uri="{FF2B5EF4-FFF2-40B4-BE49-F238E27FC236}">
                  <a16:creationId xmlns:a16="http://schemas.microsoft.com/office/drawing/2014/main" id="{ACF09B4E-41D8-4B56-8174-5E60E938E8D6}"/>
                </a:ext>
              </a:extLst>
            </p:cNvPr>
            <p:cNvSpPr txBox="1"/>
            <p:nvPr/>
          </p:nvSpPr>
          <p:spPr>
            <a:xfrm>
              <a:off x="2505221" y="2672174"/>
              <a:ext cx="1077539" cy="461665"/>
            </a:xfrm>
            <a:prstGeom prst="rect">
              <a:avLst/>
            </a:prstGeom>
            <a:solidFill>
              <a:schemeClr val="accent6"/>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rPr>
                <a:t>Tuesday</a:t>
              </a:r>
              <a:endParaRPr kumimoji="0" lang="en-GB" sz="18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endParaRPr>
            </a:p>
          </p:txBody>
        </p:sp>
      </p:grpSp>
      <p:sp>
        <p:nvSpPr>
          <p:cNvPr id="61" name="TextBox 60">
            <a:extLst>
              <a:ext uri="{FF2B5EF4-FFF2-40B4-BE49-F238E27FC236}">
                <a16:creationId xmlns:a16="http://schemas.microsoft.com/office/drawing/2014/main" id="{9CF244F9-7E36-42DC-B24D-59EBF30A28A1}"/>
              </a:ext>
            </a:extLst>
          </p:cNvPr>
          <p:cNvSpPr txBox="1"/>
          <p:nvPr/>
        </p:nvSpPr>
        <p:spPr>
          <a:xfrm>
            <a:off x="8948798" y="4042703"/>
            <a:ext cx="1467068"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rPr>
              <a:t>Wednesday</a:t>
            </a:r>
            <a:endParaRPr kumimoji="0" lang="en-GB" sz="18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endParaRPr>
          </a:p>
        </p:txBody>
      </p:sp>
      <p:sp>
        <p:nvSpPr>
          <p:cNvPr id="62" name="TextBox 61">
            <a:extLst>
              <a:ext uri="{FF2B5EF4-FFF2-40B4-BE49-F238E27FC236}">
                <a16:creationId xmlns:a16="http://schemas.microsoft.com/office/drawing/2014/main" id="{E55572B0-0A45-4057-94BB-B759D0F7135D}"/>
              </a:ext>
            </a:extLst>
          </p:cNvPr>
          <p:cNvSpPr txBox="1"/>
          <p:nvPr/>
        </p:nvSpPr>
        <p:spPr>
          <a:xfrm>
            <a:off x="8542276" y="5106253"/>
            <a:ext cx="1172116"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rPr>
              <a:t>Thursday</a:t>
            </a:r>
            <a:endParaRPr kumimoji="0" lang="en-GB" sz="18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endParaRPr>
          </a:p>
        </p:txBody>
      </p:sp>
      <p:sp>
        <p:nvSpPr>
          <p:cNvPr id="63" name="TextBox 62">
            <a:extLst>
              <a:ext uri="{FF2B5EF4-FFF2-40B4-BE49-F238E27FC236}">
                <a16:creationId xmlns:a16="http://schemas.microsoft.com/office/drawing/2014/main" id="{282655B6-90CA-4328-86FC-0793928AD5CE}"/>
              </a:ext>
            </a:extLst>
          </p:cNvPr>
          <p:cNvSpPr txBox="1"/>
          <p:nvPr/>
        </p:nvSpPr>
        <p:spPr>
          <a:xfrm>
            <a:off x="8098904" y="6179200"/>
            <a:ext cx="813043"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rPr>
              <a:t>Friday</a:t>
            </a:r>
            <a:endParaRPr kumimoji="0" lang="en-GB" sz="18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endParaRPr>
          </a:p>
        </p:txBody>
      </p:sp>
      <p:sp>
        <p:nvSpPr>
          <p:cNvPr id="67" name="Rectangle: Rounded Corners 66">
            <a:extLst>
              <a:ext uri="{FF2B5EF4-FFF2-40B4-BE49-F238E27FC236}">
                <a16:creationId xmlns:a16="http://schemas.microsoft.com/office/drawing/2014/main" id="{118C42C5-E944-4007-8FB1-C9944E795B1F}"/>
              </a:ext>
            </a:extLst>
          </p:cNvPr>
          <p:cNvSpPr/>
          <p:nvPr/>
        </p:nvSpPr>
        <p:spPr>
          <a:xfrm>
            <a:off x="3354109" y="472780"/>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TextBox 72">
            <a:extLst>
              <a:ext uri="{FF2B5EF4-FFF2-40B4-BE49-F238E27FC236}">
                <a16:creationId xmlns:a16="http://schemas.microsoft.com/office/drawing/2014/main" id="{053D6A25-F9E0-4F54-8267-D3A1C32C0D86}"/>
              </a:ext>
            </a:extLst>
          </p:cNvPr>
          <p:cNvSpPr txBox="1"/>
          <p:nvPr/>
        </p:nvSpPr>
        <p:spPr>
          <a:xfrm>
            <a:off x="3870788" y="531044"/>
            <a:ext cx="979948"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300" normalizeH="0" baseline="0" noProof="0" dirty="0">
                <a:ln>
                  <a:noFill/>
                </a:ln>
                <a:solidFill>
                  <a:prstClr val="white"/>
                </a:solidFill>
                <a:effectLst/>
                <a:uLnTx/>
                <a:uFillTx/>
                <a:latin typeface="EuroStyle" panose="02027200000000000000" pitchFamily="18" charset="0"/>
                <a:ea typeface="+mn-ea"/>
                <a:cs typeface="+mn-cs"/>
              </a:rPr>
              <a:t>Intro</a:t>
            </a:r>
            <a:endParaRPr kumimoji="0" lang="en-GB" sz="1800" b="0" i="0" u="none" strike="noStrike" kern="1200" cap="none" spc="300" normalizeH="0" baseline="0" noProof="0" dirty="0">
              <a:ln>
                <a:noFill/>
              </a:ln>
              <a:solidFill>
                <a:prstClr val="white"/>
              </a:solidFill>
              <a:effectLst/>
              <a:uLnTx/>
              <a:uFillTx/>
              <a:latin typeface="EuroStyle" panose="02027200000000000000" pitchFamily="18" charset="0"/>
              <a:ea typeface="+mn-ea"/>
              <a:cs typeface="+mn-cs"/>
            </a:endParaRPr>
          </a:p>
        </p:txBody>
      </p:sp>
    </p:spTree>
    <p:extLst>
      <p:ext uri="{BB962C8B-B14F-4D97-AF65-F5344CB8AC3E}">
        <p14:creationId xmlns:p14="http://schemas.microsoft.com/office/powerpoint/2010/main" val="9272149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9A8B3-179D-4FEB-86C2-43EB187402A1}"/>
              </a:ext>
            </a:extLst>
          </p:cNvPr>
          <p:cNvSpPr>
            <a:spLocks noGrp="1"/>
          </p:cNvSpPr>
          <p:nvPr>
            <p:ph type="title"/>
          </p:nvPr>
        </p:nvSpPr>
        <p:spPr/>
        <p:txBody>
          <a:bodyPr/>
          <a:lstStyle/>
          <a:p>
            <a:r>
              <a:rPr lang="en-GB" dirty="0"/>
              <a:t>Reconnaissance</a:t>
            </a:r>
          </a:p>
        </p:txBody>
      </p:sp>
      <p:sp>
        <p:nvSpPr>
          <p:cNvPr id="3" name="Content Placeholder 2">
            <a:extLst>
              <a:ext uri="{FF2B5EF4-FFF2-40B4-BE49-F238E27FC236}">
                <a16:creationId xmlns:a16="http://schemas.microsoft.com/office/drawing/2014/main" id="{90DED519-27ED-47FB-9B7A-AA4C887E3660}"/>
              </a:ext>
            </a:extLst>
          </p:cNvPr>
          <p:cNvSpPr>
            <a:spLocks noGrp="1"/>
          </p:cNvSpPr>
          <p:nvPr>
            <p:ph idx="1"/>
          </p:nvPr>
        </p:nvSpPr>
        <p:spPr/>
        <p:txBody>
          <a:bodyPr>
            <a:normAutofit fontScale="92500" lnSpcReduction="10000"/>
          </a:bodyPr>
          <a:lstStyle/>
          <a:p>
            <a:r>
              <a:rPr lang="en-GB" dirty="0"/>
              <a:t>This can involve a variety of different things, the most common of which is scanning</a:t>
            </a:r>
          </a:p>
          <a:p>
            <a:endParaRPr lang="en-GB" dirty="0"/>
          </a:p>
          <a:p>
            <a:r>
              <a:rPr lang="en-GB" dirty="0"/>
              <a:t>Lots and lots of scanning</a:t>
            </a:r>
          </a:p>
          <a:p>
            <a:endParaRPr lang="en-GB" dirty="0"/>
          </a:p>
          <a:p>
            <a:r>
              <a:rPr lang="en-GB" dirty="0"/>
              <a:t>The majority of this is automated and you’ll find there are a vast number of scanning bots crawling the digital realms in search of fresh prey to ogle</a:t>
            </a:r>
          </a:p>
          <a:p>
            <a:endParaRPr lang="en-GB" dirty="0"/>
          </a:p>
          <a:p>
            <a:r>
              <a:rPr lang="en-GB" dirty="0"/>
              <a:t>Anything exposed to the internet will be subject to merciless scanning, the purpose of which is to uncover any known vulnerabilities, misconfigurations or outdated bits of software</a:t>
            </a:r>
          </a:p>
        </p:txBody>
      </p:sp>
    </p:spTree>
    <p:extLst>
      <p:ext uri="{BB962C8B-B14F-4D97-AF65-F5344CB8AC3E}">
        <p14:creationId xmlns:p14="http://schemas.microsoft.com/office/powerpoint/2010/main" val="835926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9A8B3-179D-4FEB-86C2-43EB187402A1}"/>
              </a:ext>
            </a:extLst>
          </p:cNvPr>
          <p:cNvSpPr>
            <a:spLocks noGrp="1"/>
          </p:cNvSpPr>
          <p:nvPr>
            <p:ph type="title"/>
          </p:nvPr>
        </p:nvSpPr>
        <p:spPr/>
        <p:txBody>
          <a:bodyPr/>
          <a:lstStyle/>
          <a:p>
            <a:r>
              <a:rPr lang="en-GB" dirty="0"/>
              <a:t>Reconnaissance</a:t>
            </a:r>
          </a:p>
        </p:txBody>
      </p:sp>
      <p:sp>
        <p:nvSpPr>
          <p:cNvPr id="3" name="Content Placeholder 2">
            <a:extLst>
              <a:ext uri="{FF2B5EF4-FFF2-40B4-BE49-F238E27FC236}">
                <a16:creationId xmlns:a16="http://schemas.microsoft.com/office/drawing/2014/main" id="{90DED519-27ED-47FB-9B7A-AA4C887E3660}"/>
              </a:ext>
            </a:extLst>
          </p:cNvPr>
          <p:cNvSpPr>
            <a:spLocks noGrp="1"/>
          </p:cNvSpPr>
          <p:nvPr>
            <p:ph idx="1"/>
          </p:nvPr>
        </p:nvSpPr>
        <p:spPr/>
        <p:txBody>
          <a:bodyPr/>
          <a:lstStyle/>
          <a:p>
            <a:r>
              <a:rPr lang="en-GB" dirty="0"/>
              <a:t>If you can detect or prepare for this type of activity, your cyber defences will be stronger for it</a:t>
            </a:r>
          </a:p>
          <a:p>
            <a:endParaRPr lang="en-GB" dirty="0"/>
          </a:p>
          <a:p>
            <a:r>
              <a:rPr lang="en-GB" dirty="0"/>
              <a:t>A good place to start would be to get regular penetration tests</a:t>
            </a:r>
          </a:p>
        </p:txBody>
      </p:sp>
    </p:spTree>
    <p:extLst>
      <p:ext uri="{BB962C8B-B14F-4D97-AF65-F5344CB8AC3E}">
        <p14:creationId xmlns:p14="http://schemas.microsoft.com/office/powerpoint/2010/main" val="4963514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D44FE-F7B4-41EB-ADC1-978CA5122DFD}"/>
              </a:ext>
            </a:extLst>
          </p:cNvPr>
          <p:cNvSpPr>
            <a:spLocks noGrp="1"/>
          </p:cNvSpPr>
          <p:nvPr>
            <p:ph type="title"/>
          </p:nvPr>
        </p:nvSpPr>
        <p:spPr/>
        <p:txBody>
          <a:bodyPr/>
          <a:lstStyle/>
          <a:p>
            <a:r>
              <a:rPr lang="en-GB" dirty="0" err="1"/>
              <a:t>Weaponisation</a:t>
            </a:r>
            <a:endParaRPr lang="en-GB" dirty="0"/>
          </a:p>
        </p:txBody>
      </p:sp>
      <p:sp>
        <p:nvSpPr>
          <p:cNvPr id="3" name="Content Placeholder 2">
            <a:extLst>
              <a:ext uri="{FF2B5EF4-FFF2-40B4-BE49-F238E27FC236}">
                <a16:creationId xmlns:a16="http://schemas.microsoft.com/office/drawing/2014/main" id="{8C40C13F-CA1E-43B4-BCD8-C09C843E3EAF}"/>
              </a:ext>
            </a:extLst>
          </p:cNvPr>
          <p:cNvSpPr>
            <a:spLocks noGrp="1"/>
          </p:cNvSpPr>
          <p:nvPr>
            <p:ph idx="1"/>
          </p:nvPr>
        </p:nvSpPr>
        <p:spPr>
          <a:xfrm>
            <a:off x="838200" y="2092325"/>
            <a:ext cx="10515600" cy="3127375"/>
          </a:xfrm>
        </p:spPr>
        <p:txBody>
          <a:bodyPr>
            <a:normAutofit fontScale="92500" lnSpcReduction="20000"/>
          </a:bodyPr>
          <a:lstStyle/>
          <a:p>
            <a:r>
              <a:rPr lang="en-GB" dirty="0"/>
              <a:t>Ominous</a:t>
            </a:r>
          </a:p>
          <a:p>
            <a:endParaRPr lang="en-GB" dirty="0"/>
          </a:p>
          <a:p>
            <a:r>
              <a:rPr lang="en-GB" dirty="0"/>
              <a:t>Once hackers have gathered as much information as they can and worked out your vulnerabilities, they’re going to go away and delve into their digital armoury and ready themselves for an assault</a:t>
            </a:r>
          </a:p>
          <a:p>
            <a:endParaRPr lang="en-GB" dirty="0"/>
          </a:p>
          <a:p>
            <a:r>
              <a:rPr lang="en-GB" dirty="0"/>
              <a:t>This is where they’ll craft a phishing email, select or create the right malware before thinking of the best approach of getting it into your network</a:t>
            </a:r>
          </a:p>
        </p:txBody>
      </p:sp>
      <p:sp>
        <p:nvSpPr>
          <p:cNvPr id="4" name="TextBox 3">
            <a:extLst>
              <a:ext uri="{FF2B5EF4-FFF2-40B4-BE49-F238E27FC236}">
                <a16:creationId xmlns:a16="http://schemas.microsoft.com/office/drawing/2014/main" id="{71C69E6D-7F57-435B-A8D1-362445DFAD5C}"/>
              </a:ext>
            </a:extLst>
          </p:cNvPr>
          <p:cNvSpPr txBox="1"/>
          <p:nvPr/>
        </p:nvSpPr>
        <p:spPr>
          <a:xfrm>
            <a:off x="1209675" y="5991406"/>
            <a:ext cx="9454961" cy="369332"/>
          </a:xfrm>
          <a:prstGeom prst="rect">
            <a:avLst/>
          </a:prstGeom>
          <a:solidFill>
            <a:srgbClr val="FF0000"/>
          </a:solidFill>
        </p:spPr>
        <p:txBody>
          <a:bodyPr wrap="none" rtlCol="0">
            <a:spAutoFit/>
          </a:bodyPr>
          <a:lstStyle/>
          <a:p>
            <a:r>
              <a:rPr lang="en-GB" dirty="0"/>
              <a:t>Unless the attacker is running some tests, there’s unlikely to be any logs or signs of ‘</a:t>
            </a:r>
            <a:r>
              <a:rPr lang="en-GB" dirty="0" err="1"/>
              <a:t>weaponisation</a:t>
            </a:r>
            <a:r>
              <a:rPr lang="en-GB" dirty="0"/>
              <a:t>’</a:t>
            </a:r>
          </a:p>
        </p:txBody>
      </p:sp>
    </p:spTree>
    <p:extLst>
      <p:ext uri="{BB962C8B-B14F-4D97-AF65-F5344CB8AC3E}">
        <p14:creationId xmlns:p14="http://schemas.microsoft.com/office/powerpoint/2010/main" val="31607019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032E5-F3F5-4041-A2A7-0D14782D1020}"/>
              </a:ext>
            </a:extLst>
          </p:cNvPr>
          <p:cNvSpPr>
            <a:spLocks noGrp="1"/>
          </p:cNvSpPr>
          <p:nvPr>
            <p:ph type="title"/>
          </p:nvPr>
        </p:nvSpPr>
        <p:spPr/>
        <p:txBody>
          <a:bodyPr/>
          <a:lstStyle/>
          <a:p>
            <a:r>
              <a:rPr lang="en-GB" dirty="0"/>
              <a:t>Payload / Delivery</a:t>
            </a:r>
          </a:p>
        </p:txBody>
      </p:sp>
      <p:sp>
        <p:nvSpPr>
          <p:cNvPr id="3" name="Content Placeholder 2">
            <a:extLst>
              <a:ext uri="{FF2B5EF4-FFF2-40B4-BE49-F238E27FC236}">
                <a16:creationId xmlns:a16="http://schemas.microsoft.com/office/drawing/2014/main" id="{A967E153-FF00-4E2B-BEDB-2DEB804AA45A}"/>
              </a:ext>
            </a:extLst>
          </p:cNvPr>
          <p:cNvSpPr>
            <a:spLocks noGrp="1"/>
          </p:cNvSpPr>
          <p:nvPr>
            <p:ph idx="1"/>
          </p:nvPr>
        </p:nvSpPr>
        <p:spPr/>
        <p:txBody>
          <a:bodyPr>
            <a:normAutofit/>
          </a:bodyPr>
          <a:lstStyle/>
          <a:p>
            <a:r>
              <a:rPr lang="en-GB" dirty="0"/>
              <a:t>Things really start to get serious</a:t>
            </a:r>
          </a:p>
          <a:p>
            <a:endParaRPr lang="en-GB" dirty="0"/>
          </a:p>
          <a:p>
            <a:r>
              <a:rPr lang="en-GB" dirty="0"/>
              <a:t>The payload (sometimes referred to as delivery) is, as the name suggests, where the hacker drops the payload</a:t>
            </a:r>
          </a:p>
          <a:p>
            <a:endParaRPr lang="en-GB" dirty="0"/>
          </a:p>
          <a:p>
            <a:r>
              <a:rPr lang="en-GB" dirty="0"/>
              <a:t>This is the first stage that you could consider your network ‘breached’</a:t>
            </a:r>
          </a:p>
        </p:txBody>
      </p:sp>
    </p:spTree>
    <p:extLst>
      <p:ext uri="{BB962C8B-B14F-4D97-AF65-F5344CB8AC3E}">
        <p14:creationId xmlns:p14="http://schemas.microsoft.com/office/powerpoint/2010/main" val="4008704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032E5-F3F5-4041-A2A7-0D14782D1020}"/>
              </a:ext>
            </a:extLst>
          </p:cNvPr>
          <p:cNvSpPr>
            <a:spLocks noGrp="1"/>
          </p:cNvSpPr>
          <p:nvPr>
            <p:ph type="title"/>
          </p:nvPr>
        </p:nvSpPr>
        <p:spPr/>
        <p:txBody>
          <a:bodyPr/>
          <a:lstStyle/>
          <a:p>
            <a:r>
              <a:rPr lang="en-GB" dirty="0"/>
              <a:t>Payload</a:t>
            </a:r>
          </a:p>
        </p:txBody>
      </p:sp>
      <p:sp>
        <p:nvSpPr>
          <p:cNvPr id="3" name="Content Placeholder 2">
            <a:extLst>
              <a:ext uri="{FF2B5EF4-FFF2-40B4-BE49-F238E27FC236}">
                <a16:creationId xmlns:a16="http://schemas.microsoft.com/office/drawing/2014/main" id="{A967E153-FF00-4E2B-BEDB-2DEB804AA45A}"/>
              </a:ext>
            </a:extLst>
          </p:cNvPr>
          <p:cNvSpPr>
            <a:spLocks noGrp="1"/>
          </p:cNvSpPr>
          <p:nvPr>
            <p:ph idx="1"/>
          </p:nvPr>
        </p:nvSpPr>
        <p:spPr/>
        <p:txBody>
          <a:bodyPr>
            <a:normAutofit/>
          </a:bodyPr>
          <a:lstStyle/>
          <a:p>
            <a:r>
              <a:rPr lang="en-GB" dirty="0"/>
              <a:t>This could be in the form of a phishing email with a malicious attachment, a contaminated USB device, or maybe a compromised user account</a:t>
            </a:r>
          </a:p>
          <a:p>
            <a:endParaRPr lang="en-GB" dirty="0"/>
          </a:p>
          <a:p>
            <a:r>
              <a:rPr lang="en-GB" dirty="0"/>
              <a:t>It could even be hackers exploiting a particularly severe vulnerability or misconfiguration that allows them to drop malware packages without having to do any of these</a:t>
            </a:r>
          </a:p>
        </p:txBody>
      </p:sp>
    </p:spTree>
    <p:extLst>
      <p:ext uri="{BB962C8B-B14F-4D97-AF65-F5344CB8AC3E}">
        <p14:creationId xmlns:p14="http://schemas.microsoft.com/office/powerpoint/2010/main" val="31616311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032E5-F3F5-4041-A2A7-0D14782D1020}"/>
              </a:ext>
            </a:extLst>
          </p:cNvPr>
          <p:cNvSpPr>
            <a:spLocks noGrp="1"/>
          </p:cNvSpPr>
          <p:nvPr>
            <p:ph type="title"/>
          </p:nvPr>
        </p:nvSpPr>
        <p:spPr/>
        <p:txBody>
          <a:bodyPr/>
          <a:lstStyle/>
          <a:p>
            <a:r>
              <a:rPr lang="en-GB" dirty="0"/>
              <a:t>Payload</a:t>
            </a:r>
          </a:p>
        </p:txBody>
      </p:sp>
      <p:sp>
        <p:nvSpPr>
          <p:cNvPr id="3" name="Content Placeholder 2">
            <a:extLst>
              <a:ext uri="{FF2B5EF4-FFF2-40B4-BE49-F238E27FC236}">
                <a16:creationId xmlns:a16="http://schemas.microsoft.com/office/drawing/2014/main" id="{A967E153-FF00-4E2B-BEDB-2DEB804AA45A}"/>
              </a:ext>
            </a:extLst>
          </p:cNvPr>
          <p:cNvSpPr>
            <a:spLocks noGrp="1"/>
          </p:cNvSpPr>
          <p:nvPr>
            <p:ph idx="1"/>
          </p:nvPr>
        </p:nvSpPr>
        <p:spPr/>
        <p:txBody>
          <a:bodyPr>
            <a:normAutofit/>
          </a:bodyPr>
          <a:lstStyle/>
          <a:p>
            <a:r>
              <a:rPr lang="en-GB" dirty="0"/>
              <a:t>Once the payload has breached your perimeter, the hard work is done</a:t>
            </a:r>
          </a:p>
          <a:p>
            <a:endParaRPr lang="en-GB" dirty="0"/>
          </a:p>
          <a:p>
            <a:r>
              <a:rPr lang="en-GB" dirty="0"/>
              <a:t>All the hacker has to do is wait</a:t>
            </a:r>
          </a:p>
          <a:p>
            <a:endParaRPr lang="en-GB" dirty="0"/>
          </a:p>
          <a:p>
            <a:r>
              <a:rPr lang="en-GB" dirty="0"/>
              <a:t>Unless of course you have the right monitoring in place</a:t>
            </a:r>
          </a:p>
          <a:p>
            <a:endParaRPr lang="en-GB" dirty="0"/>
          </a:p>
          <a:p>
            <a:r>
              <a:rPr lang="en-GB" dirty="0"/>
              <a:t>If you do, then at this stage you can spot malicious emails coming in and have the sender blocked, and you can check the file extension of any attachment</a:t>
            </a:r>
          </a:p>
        </p:txBody>
      </p:sp>
    </p:spTree>
    <p:extLst>
      <p:ext uri="{BB962C8B-B14F-4D97-AF65-F5344CB8AC3E}">
        <p14:creationId xmlns:p14="http://schemas.microsoft.com/office/powerpoint/2010/main" val="15638275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54F78-82A8-4769-BC42-099C6C3437DD}"/>
              </a:ext>
            </a:extLst>
          </p:cNvPr>
          <p:cNvSpPr>
            <a:spLocks noGrp="1"/>
          </p:cNvSpPr>
          <p:nvPr>
            <p:ph type="title"/>
          </p:nvPr>
        </p:nvSpPr>
        <p:spPr/>
        <p:txBody>
          <a:bodyPr/>
          <a:lstStyle/>
          <a:p>
            <a:r>
              <a:rPr lang="en-GB" dirty="0"/>
              <a:t>Exploitation</a:t>
            </a:r>
          </a:p>
        </p:txBody>
      </p:sp>
      <p:sp>
        <p:nvSpPr>
          <p:cNvPr id="3" name="Content Placeholder 2">
            <a:extLst>
              <a:ext uri="{FF2B5EF4-FFF2-40B4-BE49-F238E27FC236}">
                <a16:creationId xmlns:a16="http://schemas.microsoft.com/office/drawing/2014/main" id="{71E9D32E-0C0D-445C-9881-D30221266F1A}"/>
              </a:ext>
            </a:extLst>
          </p:cNvPr>
          <p:cNvSpPr>
            <a:spLocks noGrp="1"/>
          </p:cNvSpPr>
          <p:nvPr>
            <p:ph idx="1"/>
          </p:nvPr>
        </p:nvSpPr>
        <p:spPr/>
        <p:txBody>
          <a:bodyPr>
            <a:normAutofit/>
          </a:bodyPr>
          <a:lstStyle/>
          <a:p>
            <a:r>
              <a:rPr lang="en-GB" dirty="0"/>
              <a:t>This is where weaknesses within your system are exploited</a:t>
            </a:r>
          </a:p>
          <a:p>
            <a:endParaRPr lang="en-GB" dirty="0"/>
          </a:p>
          <a:p>
            <a:r>
              <a:rPr lang="en-GB" dirty="0"/>
              <a:t>Hackers can now start attempting to escalate privileges, make modifications or start dropping extra components</a:t>
            </a:r>
          </a:p>
          <a:p>
            <a:endParaRPr lang="en-GB" dirty="0"/>
          </a:p>
          <a:p>
            <a:r>
              <a:rPr lang="en-GB" dirty="0"/>
              <a:t>If your monitoring services are tuned correctly, they should likely be going nuts at this point</a:t>
            </a:r>
          </a:p>
        </p:txBody>
      </p:sp>
    </p:spTree>
    <p:extLst>
      <p:ext uri="{BB962C8B-B14F-4D97-AF65-F5344CB8AC3E}">
        <p14:creationId xmlns:p14="http://schemas.microsoft.com/office/powerpoint/2010/main" val="1901253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54F78-82A8-4769-BC42-099C6C3437DD}"/>
              </a:ext>
            </a:extLst>
          </p:cNvPr>
          <p:cNvSpPr>
            <a:spLocks noGrp="1"/>
          </p:cNvSpPr>
          <p:nvPr>
            <p:ph type="title"/>
          </p:nvPr>
        </p:nvSpPr>
        <p:spPr/>
        <p:txBody>
          <a:bodyPr/>
          <a:lstStyle/>
          <a:p>
            <a:r>
              <a:rPr lang="en-GB" dirty="0"/>
              <a:t>Exploitation</a:t>
            </a:r>
          </a:p>
        </p:txBody>
      </p:sp>
      <p:sp>
        <p:nvSpPr>
          <p:cNvPr id="3" name="Content Placeholder 2">
            <a:extLst>
              <a:ext uri="{FF2B5EF4-FFF2-40B4-BE49-F238E27FC236}">
                <a16:creationId xmlns:a16="http://schemas.microsoft.com/office/drawing/2014/main" id="{71E9D32E-0C0D-445C-9881-D30221266F1A}"/>
              </a:ext>
            </a:extLst>
          </p:cNvPr>
          <p:cNvSpPr>
            <a:spLocks noGrp="1"/>
          </p:cNvSpPr>
          <p:nvPr>
            <p:ph idx="1"/>
          </p:nvPr>
        </p:nvSpPr>
        <p:spPr/>
        <p:txBody>
          <a:bodyPr>
            <a:normAutofit/>
          </a:bodyPr>
          <a:lstStyle/>
          <a:p>
            <a:r>
              <a:rPr lang="en-GB" dirty="0"/>
              <a:t>With all sorts of happenings occurring within your environment, there should be enough log activity to let you know something’s not quite right</a:t>
            </a:r>
          </a:p>
          <a:p>
            <a:endParaRPr lang="en-GB" dirty="0"/>
          </a:p>
          <a:p>
            <a:r>
              <a:rPr lang="en-GB" dirty="0"/>
              <a:t>If you’ve got the right service from the right vendor configured in the right way, then you should also be able to stop the malicious activity in its tracks</a:t>
            </a:r>
          </a:p>
        </p:txBody>
      </p:sp>
    </p:spTree>
    <p:extLst>
      <p:ext uri="{BB962C8B-B14F-4D97-AF65-F5344CB8AC3E}">
        <p14:creationId xmlns:p14="http://schemas.microsoft.com/office/powerpoint/2010/main" val="8040373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67AEA-B54F-46BE-9D54-FF38348F40C6}"/>
              </a:ext>
            </a:extLst>
          </p:cNvPr>
          <p:cNvSpPr>
            <a:spLocks noGrp="1"/>
          </p:cNvSpPr>
          <p:nvPr>
            <p:ph type="title"/>
          </p:nvPr>
        </p:nvSpPr>
        <p:spPr/>
        <p:txBody>
          <a:bodyPr/>
          <a:lstStyle/>
          <a:p>
            <a:r>
              <a:rPr lang="en-GB" dirty="0"/>
              <a:t>Installation</a:t>
            </a:r>
          </a:p>
        </p:txBody>
      </p:sp>
      <p:sp>
        <p:nvSpPr>
          <p:cNvPr id="3" name="Content Placeholder 2">
            <a:extLst>
              <a:ext uri="{FF2B5EF4-FFF2-40B4-BE49-F238E27FC236}">
                <a16:creationId xmlns:a16="http://schemas.microsoft.com/office/drawing/2014/main" id="{A302ACD0-87F4-4BEA-85FA-AEAB9225D177}"/>
              </a:ext>
            </a:extLst>
          </p:cNvPr>
          <p:cNvSpPr>
            <a:spLocks noGrp="1"/>
          </p:cNvSpPr>
          <p:nvPr>
            <p:ph idx="1"/>
          </p:nvPr>
        </p:nvSpPr>
        <p:spPr/>
        <p:txBody>
          <a:bodyPr/>
          <a:lstStyle/>
          <a:p>
            <a:r>
              <a:rPr lang="en-GB" dirty="0"/>
              <a:t>If the hacker has managed to get to this stage unimpeded, then you’re probably in trouble</a:t>
            </a:r>
          </a:p>
          <a:p>
            <a:endParaRPr lang="en-GB" dirty="0"/>
          </a:p>
          <a:p>
            <a:r>
              <a:rPr lang="en-GB" dirty="0"/>
              <a:t>As the name suggests, installation is the phase in which the malicious packages are actually installed</a:t>
            </a:r>
          </a:p>
        </p:txBody>
      </p:sp>
    </p:spTree>
    <p:extLst>
      <p:ext uri="{BB962C8B-B14F-4D97-AF65-F5344CB8AC3E}">
        <p14:creationId xmlns:p14="http://schemas.microsoft.com/office/powerpoint/2010/main" val="30972675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67AEA-B54F-46BE-9D54-FF38348F40C6}"/>
              </a:ext>
            </a:extLst>
          </p:cNvPr>
          <p:cNvSpPr>
            <a:spLocks noGrp="1"/>
          </p:cNvSpPr>
          <p:nvPr>
            <p:ph type="title"/>
          </p:nvPr>
        </p:nvSpPr>
        <p:spPr/>
        <p:txBody>
          <a:bodyPr/>
          <a:lstStyle/>
          <a:p>
            <a:r>
              <a:rPr lang="en-GB" dirty="0"/>
              <a:t>Installation</a:t>
            </a:r>
          </a:p>
        </p:txBody>
      </p:sp>
      <p:sp>
        <p:nvSpPr>
          <p:cNvPr id="3" name="Content Placeholder 2">
            <a:extLst>
              <a:ext uri="{FF2B5EF4-FFF2-40B4-BE49-F238E27FC236}">
                <a16:creationId xmlns:a16="http://schemas.microsoft.com/office/drawing/2014/main" id="{A302ACD0-87F4-4BEA-85FA-AEAB9225D177}"/>
              </a:ext>
            </a:extLst>
          </p:cNvPr>
          <p:cNvSpPr>
            <a:spLocks noGrp="1"/>
          </p:cNvSpPr>
          <p:nvPr>
            <p:ph idx="1"/>
          </p:nvPr>
        </p:nvSpPr>
        <p:spPr/>
        <p:txBody>
          <a:bodyPr>
            <a:normAutofit fontScale="92500" lnSpcReduction="10000"/>
          </a:bodyPr>
          <a:lstStyle/>
          <a:p>
            <a:r>
              <a:rPr lang="en-GB" dirty="0"/>
              <a:t>Mapping your defences against the cyber kill chain will hopefully mean attacks won’t get to this stage</a:t>
            </a:r>
          </a:p>
          <a:p>
            <a:endParaRPr lang="en-GB" dirty="0"/>
          </a:p>
          <a:p>
            <a:r>
              <a:rPr lang="en-GB" dirty="0"/>
              <a:t>If the worst should happen, installations should definitely raise alerts, particularly if you weren’t expecting them</a:t>
            </a:r>
          </a:p>
          <a:p>
            <a:endParaRPr lang="en-GB" dirty="0"/>
          </a:p>
          <a:p>
            <a:r>
              <a:rPr lang="en-GB" dirty="0"/>
              <a:t>Spotting any activity such as this should allow you to act quickly to limit the damage</a:t>
            </a:r>
          </a:p>
          <a:p>
            <a:endParaRPr lang="en-GB" dirty="0"/>
          </a:p>
          <a:p>
            <a:r>
              <a:rPr lang="en-GB" dirty="0"/>
              <a:t>It’s also worth noting that offline backups are almost essential in these modern times</a:t>
            </a:r>
          </a:p>
        </p:txBody>
      </p:sp>
    </p:spTree>
    <p:extLst>
      <p:ext uri="{BB962C8B-B14F-4D97-AF65-F5344CB8AC3E}">
        <p14:creationId xmlns:p14="http://schemas.microsoft.com/office/powerpoint/2010/main" val="4076132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3BF51-DBAA-473B-A7D5-1A5809E9C0A7}"/>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70415948-1479-4E63-B0EB-3A611DC5A740}"/>
              </a:ext>
            </a:extLst>
          </p:cNvPr>
          <p:cNvSpPr>
            <a:spLocks noGrp="1"/>
          </p:cNvSpPr>
          <p:nvPr>
            <p:ph idx="1"/>
          </p:nvPr>
        </p:nvSpPr>
        <p:spPr>
          <a:xfrm>
            <a:off x="838200" y="1825625"/>
            <a:ext cx="5884628" cy="4351338"/>
          </a:xfrm>
        </p:spPr>
        <p:txBody>
          <a:bodyPr>
            <a:normAutofit/>
          </a:bodyPr>
          <a:lstStyle/>
          <a:p>
            <a:pPr marL="0" indent="0" algn="ctr">
              <a:buNone/>
            </a:pPr>
            <a:endParaRPr lang="en-GB" sz="8800" dirty="0"/>
          </a:p>
          <a:p>
            <a:pPr marL="0" indent="0">
              <a:buNone/>
            </a:pPr>
            <a:r>
              <a:rPr lang="en-GB" sz="6000" dirty="0"/>
              <a:t>Recap Session</a:t>
            </a:r>
          </a:p>
        </p:txBody>
      </p:sp>
      <p:pic>
        <p:nvPicPr>
          <p:cNvPr id="6" name="Graphic 5">
            <a:extLst>
              <a:ext uri="{FF2B5EF4-FFF2-40B4-BE49-F238E27FC236}">
                <a16:creationId xmlns:a16="http://schemas.microsoft.com/office/drawing/2014/main" id="{1ECD6537-37E5-4C7F-85A0-3871D66B335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503082" y="1436157"/>
            <a:ext cx="4705623" cy="4692062"/>
          </a:xfrm>
          <a:prstGeom prst="rect">
            <a:avLst/>
          </a:prstGeom>
          <a:ln>
            <a:noFill/>
          </a:ln>
          <a:effectLst>
            <a:softEdge rad="112500"/>
          </a:effectLst>
        </p:spPr>
      </p:pic>
    </p:spTree>
    <p:extLst>
      <p:ext uri="{BB962C8B-B14F-4D97-AF65-F5344CB8AC3E}">
        <p14:creationId xmlns:p14="http://schemas.microsoft.com/office/powerpoint/2010/main" val="25100822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33C67-F48E-431B-92DA-8A389A64B942}"/>
              </a:ext>
            </a:extLst>
          </p:cNvPr>
          <p:cNvSpPr>
            <a:spLocks noGrp="1"/>
          </p:cNvSpPr>
          <p:nvPr>
            <p:ph type="title"/>
          </p:nvPr>
        </p:nvSpPr>
        <p:spPr/>
        <p:txBody>
          <a:bodyPr/>
          <a:lstStyle/>
          <a:p>
            <a:r>
              <a:rPr lang="en-GB" dirty="0"/>
              <a:t>Command and control</a:t>
            </a:r>
          </a:p>
        </p:txBody>
      </p:sp>
      <p:sp>
        <p:nvSpPr>
          <p:cNvPr id="3" name="Content Placeholder 2">
            <a:extLst>
              <a:ext uri="{FF2B5EF4-FFF2-40B4-BE49-F238E27FC236}">
                <a16:creationId xmlns:a16="http://schemas.microsoft.com/office/drawing/2014/main" id="{0B93E84B-99CE-45E6-888E-D85EB77AF3BF}"/>
              </a:ext>
            </a:extLst>
          </p:cNvPr>
          <p:cNvSpPr>
            <a:spLocks noGrp="1"/>
          </p:cNvSpPr>
          <p:nvPr>
            <p:ph idx="1"/>
          </p:nvPr>
        </p:nvSpPr>
        <p:spPr/>
        <p:txBody>
          <a:bodyPr>
            <a:normAutofit fontScale="85000" lnSpcReduction="20000"/>
          </a:bodyPr>
          <a:lstStyle/>
          <a:p>
            <a:r>
              <a:rPr lang="en-GB" dirty="0"/>
              <a:t>This is where the robots come in and assimilate you and all is lost. And that’s not as far-fetched as it sounds</a:t>
            </a:r>
          </a:p>
          <a:p>
            <a:endParaRPr lang="en-GB" dirty="0"/>
          </a:p>
          <a:p>
            <a:r>
              <a:rPr lang="en-GB" dirty="0"/>
              <a:t>Command and control or C2 is where the hacker has worked their way into your network and is establishing outbound communication to their own servers</a:t>
            </a:r>
          </a:p>
          <a:p>
            <a:endParaRPr lang="en-GB" dirty="0"/>
          </a:p>
          <a:p>
            <a:r>
              <a:rPr lang="en-GB" dirty="0"/>
              <a:t>It’s at this stage where an attacker has inserted their management and communication code into your environment</a:t>
            </a:r>
          </a:p>
          <a:p>
            <a:endParaRPr lang="en-GB" dirty="0"/>
          </a:p>
          <a:p>
            <a:r>
              <a:rPr lang="en-GB" dirty="0"/>
              <a:t>From here they can move deeper into your network, exfiltrate more information or even start destroying data and, if they haven’t got anything else going on, maybe commit a Denial of Service</a:t>
            </a:r>
          </a:p>
        </p:txBody>
      </p:sp>
    </p:spTree>
    <p:extLst>
      <p:ext uri="{BB962C8B-B14F-4D97-AF65-F5344CB8AC3E}">
        <p14:creationId xmlns:p14="http://schemas.microsoft.com/office/powerpoint/2010/main" val="28354364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33C67-F48E-431B-92DA-8A389A64B942}"/>
              </a:ext>
            </a:extLst>
          </p:cNvPr>
          <p:cNvSpPr>
            <a:spLocks noGrp="1"/>
          </p:cNvSpPr>
          <p:nvPr>
            <p:ph type="title"/>
          </p:nvPr>
        </p:nvSpPr>
        <p:spPr/>
        <p:txBody>
          <a:bodyPr/>
          <a:lstStyle/>
          <a:p>
            <a:r>
              <a:rPr lang="en-GB" dirty="0"/>
              <a:t>Command and control</a:t>
            </a:r>
          </a:p>
        </p:txBody>
      </p:sp>
      <p:sp>
        <p:nvSpPr>
          <p:cNvPr id="3" name="Content Placeholder 2">
            <a:extLst>
              <a:ext uri="{FF2B5EF4-FFF2-40B4-BE49-F238E27FC236}">
                <a16:creationId xmlns:a16="http://schemas.microsoft.com/office/drawing/2014/main" id="{0B93E84B-99CE-45E6-888E-D85EB77AF3BF}"/>
              </a:ext>
            </a:extLst>
          </p:cNvPr>
          <p:cNvSpPr>
            <a:spLocks noGrp="1"/>
          </p:cNvSpPr>
          <p:nvPr>
            <p:ph idx="1"/>
          </p:nvPr>
        </p:nvSpPr>
        <p:spPr/>
        <p:txBody>
          <a:bodyPr>
            <a:normAutofit fontScale="92500" lnSpcReduction="10000"/>
          </a:bodyPr>
          <a:lstStyle/>
          <a:p>
            <a:r>
              <a:rPr lang="en-GB" dirty="0"/>
              <a:t>Threat hunting has been something of a buzzword in the industry these days</a:t>
            </a:r>
          </a:p>
          <a:p>
            <a:endParaRPr lang="en-GB" dirty="0"/>
          </a:p>
          <a:p>
            <a:r>
              <a:rPr lang="en-GB" dirty="0"/>
              <a:t>Threat hunting is where a trained analyst looks into logs and uses their expertise and knowledge to spot any suspicious activity that machines and correlations alone might fail to pick up on</a:t>
            </a:r>
          </a:p>
          <a:p>
            <a:endParaRPr lang="en-GB" dirty="0"/>
          </a:p>
          <a:p>
            <a:r>
              <a:rPr lang="en-GB" dirty="0"/>
              <a:t>When it comes to command and control activity, threat hunting is key</a:t>
            </a:r>
          </a:p>
          <a:p>
            <a:endParaRPr lang="en-GB" dirty="0"/>
          </a:p>
          <a:p>
            <a:r>
              <a:rPr lang="en-GB" dirty="0"/>
              <a:t>Spotting outbound communications beyond the norm often requires human input and knowledge of your environment</a:t>
            </a:r>
          </a:p>
        </p:txBody>
      </p:sp>
    </p:spTree>
    <p:extLst>
      <p:ext uri="{BB962C8B-B14F-4D97-AF65-F5344CB8AC3E}">
        <p14:creationId xmlns:p14="http://schemas.microsoft.com/office/powerpoint/2010/main" val="26497348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D4196-A185-4155-A18E-21D47906B75C}"/>
              </a:ext>
            </a:extLst>
          </p:cNvPr>
          <p:cNvSpPr>
            <a:spLocks noGrp="1"/>
          </p:cNvSpPr>
          <p:nvPr>
            <p:ph type="title"/>
          </p:nvPr>
        </p:nvSpPr>
        <p:spPr/>
        <p:txBody>
          <a:bodyPr/>
          <a:lstStyle/>
          <a:p>
            <a:r>
              <a:rPr lang="en-GB" dirty="0"/>
              <a:t>Action</a:t>
            </a:r>
          </a:p>
        </p:txBody>
      </p:sp>
      <p:sp>
        <p:nvSpPr>
          <p:cNvPr id="3" name="Content Placeholder 2">
            <a:extLst>
              <a:ext uri="{FF2B5EF4-FFF2-40B4-BE49-F238E27FC236}">
                <a16:creationId xmlns:a16="http://schemas.microsoft.com/office/drawing/2014/main" id="{AF48A835-F2D1-463A-9C2C-07D8ACE20F57}"/>
              </a:ext>
            </a:extLst>
          </p:cNvPr>
          <p:cNvSpPr>
            <a:spLocks noGrp="1"/>
          </p:cNvSpPr>
          <p:nvPr>
            <p:ph idx="1"/>
          </p:nvPr>
        </p:nvSpPr>
        <p:spPr/>
        <p:txBody>
          <a:bodyPr>
            <a:normAutofit fontScale="70000" lnSpcReduction="20000"/>
          </a:bodyPr>
          <a:lstStyle/>
          <a:p>
            <a:r>
              <a:rPr lang="en-GB" dirty="0"/>
              <a:t>The final stage of the cyber kill chain is action, wherein hackers achieve their objective</a:t>
            </a:r>
          </a:p>
          <a:p>
            <a:endParaRPr lang="en-GB" dirty="0"/>
          </a:p>
          <a:p>
            <a:r>
              <a:rPr lang="en-GB" dirty="0"/>
              <a:t>This could be the planting and execution of malware, data exfiltration, inserting a backdoor, DDoS or whatever else they set out to do. It depends what the motivation of the hack is</a:t>
            </a:r>
          </a:p>
          <a:p>
            <a:endParaRPr lang="en-GB" dirty="0"/>
          </a:p>
          <a:p>
            <a:r>
              <a:rPr lang="en-GB" dirty="0"/>
              <a:t>State-sponsored attacks may include military or informational gain</a:t>
            </a:r>
          </a:p>
          <a:p>
            <a:endParaRPr lang="en-GB" dirty="0"/>
          </a:p>
          <a:p>
            <a:r>
              <a:rPr lang="en-GB" dirty="0"/>
              <a:t>Other attacks may intend to monetise stolen data or leak sensitive data</a:t>
            </a:r>
          </a:p>
          <a:p>
            <a:endParaRPr lang="en-GB" dirty="0"/>
          </a:p>
          <a:p>
            <a:r>
              <a:rPr lang="en-GB" dirty="0"/>
              <a:t>Some may be hacking for the sheer hell of it and simply be looking to deface an application or just see what they can find</a:t>
            </a:r>
          </a:p>
          <a:p>
            <a:endParaRPr lang="en-GB" dirty="0"/>
          </a:p>
          <a:p>
            <a:r>
              <a:rPr lang="en-GB" dirty="0"/>
              <a:t>The cyber landscape is a varied one, populated by all sorts</a:t>
            </a:r>
          </a:p>
        </p:txBody>
      </p:sp>
    </p:spTree>
    <p:extLst>
      <p:ext uri="{BB962C8B-B14F-4D97-AF65-F5344CB8AC3E}">
        <p14:creationId xmlns:p14="http://schemas.microsoft.com/office/powerpoint/2010/main" val="31538445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D4196-A185-4155-A18E-21D47906B75C}"/>
              </a:ext>
            </a:extLst>
          </p:cNvPr>
          <p:cNvSpPr>
            <a:spLocks noGrp="1"/>
          </p:cNvSpPr>
          <p:nvPr>
            <p:ph type="title"/>
          </p:nvPr>
        </p:nvSpPr>
        <p:spPr/>
        <p:txBody>
          <a:bodyPr/>
          <a:lstStyle/>
          <a:p>
            <a:r>
              <a:rPr lang="en-GB" dirty="0"/>
              <a:t>Action</a:t>
            </a:r>
          </a:p>
        </p:txBody>
      </p:sp>
      <p:sp>
        <p:nvSpPr>
          <p:cNvPr id="3" name="Content Placeholder 2">
            <a:extLst>
              <a:ext uri="{FF2B5EF4-FFF2-40B4-BE49-F238E27FC236}">
                <a16:creationId xmlns:a16="http://schemas.microsoft.com/office/drawing/2014/main" id="{AF48A835-F2D1-463A-9C2C-07D8ACE20F57}"/>
              </a:ext>
            </a:extLst>
          </p:cNvPr>
          <p:cNvSpPr>
            <a:spLocks noGrp="1"/>
          </p:cNvSpPr>
          <p:nvPr>
            <p:ph idx="1"/>
          </p:nvPr>
        </p:nvSpPr>
        <p:spPr/>
        <p:txBody>
          <a:bodyPr>
            <a:normAutofit/>
          </a:bodyPr>
          <a:lstStyle/>
          <a:p>
            <a:r>
              <a:rPr lang="en-GB" dirty="0"/>
              <a:t>Even at this stage, a trained security team can limit the damage and resolve things as swiftly as possible, responding to events in the most appropriate way</a:t>
            </a:r>
          </a:p>
        </p:txBody>
      </p:sp>
    </p:spTree>
    <p:extLst>
      <p:ext uri="{BB962C8B-B14F-4D97-AF65-F5344CB8AC3E}">
        <p14:creationId xmlns:p14="http://schemas.microsoft.com/office/powerpoint/2010/main" val="3610646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3BF51-DBAA-473B-A7D5-1A5809E9C0A7}"/>
              </a:ext>
            </a:extLst>
          </p:cNvPr>
          <p:cNvSpPr>
            <a:spLocks noGrp="1"/>
          </p:cNvSpPr>
          <p:nvPr>
            <p:ph type="title"/>
          </p:nvPr>
        </p:nvSpPr>
        <p:spPr/>
        <p:txBody>
          <a:bodyPr/>
          <a:lstStyle/>
          <a:p>
            <a:r>
              <a:rPr lang="en-GB" b="1" dirty="0"/>
              <a:t>Activity – 30Mins</a:t>
            </a:r>
          </a:p>
        </p:txBody>
      </p:sp>
      <p:sp>
        <p:nvSpPr>
          <p:cNvPr id="3" name="Content Placeholder 2">
            <a:extLst>
              <a:ext uri="{FF2B5EF4-FFF2-40B4-BE49-F238E27FC236}">
                <a16:creationId xmlns:a16="http://schemas.microsoft.com/office/drawing/2014/main" id="{70415948-1479-4E63-B0EB-3A611DC5A740}"/>
              </a:ext>
            </a:extLst>
          </p:cNvPr>
          <p:cNvSpPr>
            <a:spLocks noGrp="1"/>
          </p:cNvSpPr>
          <p:nvPr>
            <p:ph idx="1"/>
          </p:nvPr>
        </p:nvSpPr>
        <p:spPr>
          <a:xfrm>
            <a:off x="838200" y="1825625"/>
            <a:ext cx="5884628" cy="4351338"/>
          </a:xfrm>
        </p:spPr>
        <p:txBody>
          <a:bodyPr>
            <a:normAutofit/>
          </a:bodyPr>
          <a:lstStyle/>
          <a:p>
            <a:pPr marL="0" indent="0">
              <a:buNone/>
            </a:pPr>
            <a:endParaRPr lang="en-GB" dirty="0"/>
          </a:p>
          <a:p>
            <a:pPr marL="0" indent="0">
              <a:buNone/>
            </a:pPr>
            <a:r>
              <a:rPr lang="en-GB" dirty="0"/>
              <a:t>Individually, </a:t>
            </a:r>
            <a:r>
              <a:rPr lang="en-GB" b="1" dirty="0"/>
              <a:t>looking at each step of the Kill Chain,</a:t>
            </a:r>
            <a:r>
              <a:rPr lang="en-GB" dirty="0"/>
              <a:t> consider what defences / controls you could put in place in order to Identify, Protect, Detect, Respond and Recover</a:t>
            </a:r>
          </a:p>
          <a:p>
            <a:pPr marL="0" indent="0">
              <a:buNone/>
            </a:pPr>
            <a:endParaRPr lang="en-GB" dirty="0"/>
          </a:p>
          <a:p>
            <a:pPr marL="0" indent="0">
              <a:buNone/>
            </a:pPr>
            <a:r>
              <a:rPr lang="en-GB" dirty="0"/>
              <a:t>We’ll discuss your findings as a group</a:t>
            </a:r>
          </a:p>
        </p:txBody>
      </p:sp>
      <p:pic>
        <p:nvPicPr>
          <p:cNvPr id="6" name="Graphic 5" descr="Lightbulb and gear with solid fill">
            <a:extLst>
              <a:ext uri="{FF2B5EF4-FFF2-40B4-BE49-F238E27FC236}">
                <a16:creationId xmlns:a16="http://schemas.microsoft.com/office/drawing/2014/main" id="{1ECD6537-37E5-4C7F-85A0-3871D66B335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03082" y="1429377"/>
            <a:ext cx="4705623" cy="4705623"/>
          </a:xfrm>
          <a:prstGeom prst="rect">
            <a:avLst/>
          </a:prstGeom>
        </p:spPr>
      </p:pic>
    </p:spTree>
    <p:extLst>
      <p:ext uri="{BB962C8B-B14F-4D97-AF65-F5344CB8AC3E}">
        <p14:creationId xmlns:p14="http://schemas.microsoft.com/office/powerpoint/2010/main" val="490358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3BF51-DBAA-473B-A7D5-1A5809E9C0A7}"/>
              </a:ext>
            </a:extLst>
          </p:cNvPr>
          <p:cNvSpPr>
            <a:spLocks noGrp="1"/>
          </p:cNvSpPr>
          <p:nvPr>
            <p:ph type="title"/>
          </p:nvPr>
        </p:nvSpPr>
        <p:spPr/>
        <p:txBody>
          <a:bodyPr/>
          <a:lstStyle/>
          <a:p>
            <a:r>
              <a:rPr lang="en-GB" b="1" dirty="0"/>
              <a:t>Activity – 60Mins</a:t>
            </a:r>
          </a:p>
        </p:txBody>
      </p:sp>
      <p:sp>
        <p:nvSpPr>
          <p:cNvPr id="3" name="Content Placeholder 2">
            <a:extLst>
              <a:ext uri="{FF2B5EF4-FFF2-40B4-BE49-F238E27FC236}">
                <a16:creationId xmlns:a16="http://schemas.microsoft.com/office/drawing/2014/main" id="{70415948-1479-4E63-B0EB-3A611DC5A740}"/>
              </a:ext>
            </a:extLst>
          </p:cNvPr>
          <p:cNvSpPr>
            <a:spLocks noGrp="1"/>
          </p:cNvSpPr>
          <p:nvPr>
            <p:ph idx="1"/>
          </p:nvPr>
        </p:nvSpPr>
        <p:spPr>
          <a:xfrm>
            <a:off x="838200" y="1825625"/>
            <a:ext cx="5884628" cy="4351338"/>
          </a:xfrm>
        </p:spPr>
        <p:txBody>
          <a:bodyPr>
            <a:normAutofit fontScale="85000" lnSpcReduction="20000"/>
          </a:bodyPr>
          <a:lstStyle/>
          <a:p>
            <a:pPr marL="0" indent="0">
              <a:buNone/>
            </a:pPr>
            <a:r>
              <a:rPr lang="en-GB" dirty="0"/>
              <a:t>As a group, research and document a list of good (trustworthy / respected / industry or professionally recognised) sources of security threats, vulnerabilities, breaches and defence advice</a:t>
            </a:r>
          </a:p>
          <a:p>
            <a:pPr marL="0" indent="0">
              <a:buNone/>
            </a:pPr>
            <a:endParaRPr lang="en-GB" dirty="0"/>
          </a:p>
          <a:p>
            <a:pPr marL="0" indent="0">
              <a:buNone/>
            </a:pPr>
            <a:r>
              <a:rPr lang="en-GB" dirty="0"/>
              <a:t>And… for each source, collect a useful piece of information</a:t>
            </a:r>
          </a:p>
          <a:p>
            <a:pPr marL="0" indent="0">
              <a:buNone/>
            </a:pPr>
            <a:endParaRPr lang="en-GB" dirty="0"/>
          </a:p>
          <a:p>
            <a:pPr marL="0" indent="0">
              <a:buNone/>
            </a:pPr>
            <a:r>
              <a:rPr lang="en-GB" dirty="0"/>
              <a:t>Each of you will select a source and present a brief overview, including something interesting you’ve found.  We’ll discuss your findings as a group </a:t>
            </a:r>
          </a:p>
        </p:txBody>
      </p:sp>
      <p:pic>
        <p:nvPicPr>
          <p:cNvPr id="6" name="Graphic 5" descr="Lightbulb and gear with solid fill">
            <a:extLst>
              <a:ext uri="{FF2B5EF4-FFF2-40B4-BE49-F238E27FC236}">
                <a16:creationId xmlns:a16="http://schemas.microsoft.com/office/drawing/2014/main" id="{1ECD6537-37E5-4C7F-85A0-3871D66B335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03082" y="1429377"/>
            <a:ext cx="4705623" cy="4705623"/>
          </a:xfrm>
          <a:prstGeom prst="rect">
            <a:avLst/>
          </a:prstGeom>
        </p:spPr>
      </p:pic>
    </p:spTree>
    <p:extLst>
      <p:ext uri="{BB962C8B-B14F-4D97-AF65-F5344CB8AC3E}">
        <p14:creationId xmlns:p14="http://schemas.microsoft.com/office/powerpoint/2010/main" val="18662330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3BF51-DBAA-473B-A7D5-1A5809E9C0A7}"/>
              </a:ext>
            </a:extLst>
          </p:cNvPr>
          <p:cNvSpPr>
            <a:spLocks noGrp="1"/>
          </p:cNvSpPr>
          <p:nvPr>
            <p:ph type="title"/>
          </p:nvPr>
        </p:nvSpPr>
        <p:spPr/>
        <p:txBody>
          <a:bodyPr/>
          <a:lstStyle/>
          <a:p>
            <a:r>
              <a:rPr lang="en-GB" b="1" dirty="0"/>
              <a:t>Activity – Continued / Ongoing…</a:t>
            </a:r>
          </a:p>
        </p:txBody>
      </p:sp>
      <p:sp>
        <p:nvSpPr>
          <p:cNvPr id="3" name="Content Placeholder 2">
            <a:extLst>
              <a:ext uri="{FF2B5EF4-FFF2-40B4-BE49-F238E27FC236}">
                <a16:creationId xmlns:a16="http://schemas.microsoft.com/office/drawing/2014/main" id="{70415948-1479-4E63-B0EB-3A611DC5A740}"/>
              </a:ext>
            </a:extLst>
          </p:cNvPr>
          <p:cNvSpPr>
            <a:spLocks noGrp="1"/>
          </p:cNvSpPr>
          <p:nvPr>
            <p:ph idx="1"/>
          </p:nvPr>
        </p:nvSpPr>
        <p:spPr>
          <a:xfrm>
            <a:off x="838200" y="1825625"/>
            <a:ext cx="5884628" cy="4351338"/>
          </a:xfrm>
        </p:spPr>
        <p:txBody>
          <a:bodyPr>
            <a:normAutofit/>
          </a:bodyPr>
          <a:lstStyle/>
          <a:p>
            <a:pPr marL="0" indent="0">
              <a:buNone/>
            </a:pPr>
            <a:r>
              <a:rPr lang="en-GB" dirty="0">
                <a:solidFill>
                  <a:srgbClr val="00B050"/>
                </a:solidFill>
              </a:rPr>
              <a:t>As a group, research and document a list of good (trustworthy / respected / industry or professionally recognised) sources of security threats, vulnerabilities, breaches and defence advice</a:t>
            </a:r>
          </a:p>
          <a:p>
            <a:pPr marL="0" indent="0">
              <a:buNone/>
            </a:pPr>
            <a:endParaRPr lang="en-GB" dirty="0"/>
          </a:p>
          <a:p>
            <a:pPr marL="0" indent="0">
              <a:buNone/>
            </a:pPr>
            <a:r>
              <a:rPr lang="en-GB" dirty="0">
                <a:solidFill>
                  <a:schemeClr val="accent2"/>
                </a:solidFill>
              </a:rPr>
              <a:t>During this course we will build on this list to create a library of useful resources… </a:t>
            </a:r>
          </a:p>
        </p:txBody>
      </p:sp>
      <p:pic>
        <p:nvPicPr>
          <p:cNvPr id="6" name="Graphic 5" descr="Lightbulb and gear with solid fill">
            <a:extLst>
              <a:ext uri="{FF2B5EF4-FFF2-40B4-BE49-F238E27FC236}">
                <a16:creationId xmlns:a16="http://schemas.microsoft.com/office/drawing/2014/main" id="{1ECD6537-37E5-4C7F-85A0-3871D66B335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03082" y="1429377"/>
            <a:ext cx="4705623" cy="4705623"/>
          </a:xfrm>
          <a:prstGeom prst="rect">
            <a:avLst/>
          </a:prstGeom>
        </p:spPr>
      </p:pic>
    </p:spTree>
    <p:extLst>
      <p:ext uri="{BB962C8B-B14F-4D97-AF65-F5344CB8AC3E}">
        <p14:creationId xmlns:p14="http://schemas.microsoft.com/office/powerpoint/2010/main" val="16126230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223346"/>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CDDA460C-0072-4C06-B816-2B05E4A2A0EA}"/>
              </a:ext>
            </a:extLst>
          </p:cNvPr>
          <p:cNvGrpSpPr/>
          <p:nvPr/>
        </p:nvGrpSpPr>
        <p:grpSpPr>
          <a:xfrm>
            <a:off x="5197342" y="2888634"/>
            <a:ext cx="1862433" cy="3586556"/>
            <a:chOff x="5021580" y="1604970"/>
            <a:chExt cx="2374153" cy="4571992"/>
          </a:xfrm>
        </p:grpSpPr>
        <p:sp>
          <p:nvSpPr>
            <p:cNvPr id="5" name="Freeform: Shape 4">
              <a:extLst>
                <a:ext uri="{FF2B5EF4-FFF2-40B4-BE49-F238E27FC236}">
                  <a16:creationId xmlns:a16="http://schemas.microsoft.com/office/drawing/2014/main" id="{3EE129BC-86F6-440E-84F5-88EE0A93A132}"/>
                </a:ext>
              </a:extLst>
            </p:cNvPr>
            <p:cNvSpPr/>
            <p:nvPr/>
          </p:nvSpPr>
          <p:spPr>
            <a:xfrm>
              <a:off x="5021580" y="2790823"/>
              <a:ext cx="791384" cy="644849"/>
            </a:xfrm>
            <a:custGeom>
              <a:avLst/>
              <a:gdLst>
                <a:gd name="connsiteX0" fmla="*/ 7620 w 791384"/>
                <a:gd name="connsiteY0" fmla="*/ 0 h 644849"/>
                <a:gd name="connsiteX1" fmla="*/ 782169 w 791384"/>
                <a:gd name="connsiteY1" fmla="*/ 320829 h 644849"/>
                <a:gd name="connsiteX2" fmla="*/ 791384 w 791384"/>
                <a:gd name="connsiteY2" fmla="*/ 330968 h 644849"/>
                <a:gd name="connsiteX3" fmla="*/ 791384 w 791384"/>
                <a:gd name="connsiteY3" fmla="*/ 644849 h 644849"/>
                <a:gd name="connsiteX4" fmla="*/ 4575 w 791384"/>
                <a:gd name="connsiteY4" fmla="*/ 188500 h 644849"/>
                <a:gd name="connsiteX5" fmla="*/ 0 w 791384"/>
                <a:gd name="connsiteY5" fmla="*/ 191153 h 644849"/>
                <a:gd name="connsiteX6" fmla="*/ 0 w 791384"/>
                <a:gd name="connsiteY6" fmla="*/ 385 h 644849"/>
                <a:gd name="connsiteX7" fmla="*/ 7620 w 791384"/>
                <a:gd name="connsiteY7" fmla="*/ 0 h 64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1384" h="644849">
                  <a:moveTo>
                    <a:pt x="7620" y="0"/>
                  </a:moveTo>
                  <a:cubicBezTo>
                    <a:pt x="310101" y="0"/>
                    <a:pt x="583945" y="122604"/>
                    <a:pt x="782169" y="320829"/>
                  </a:cubicBezTo>
                  <a:lnTo>
                    <a:pt x="791384" y="330968"/>
                  </a:lnTo>
                  <a:lnTo>
                    <a:pt x="791384" y="644849"/>
                  </a:lnTo>
                  <a:lnTo>
                    <a:pt x="4575" y="188500"/>
                  </a:lnTo>
                  <a:lnTo>
                    <a:pt x="0" y="191153"/>
                  </a:lnTo>
                  <a:lnTo>
                    <a:pt x="0" y="385"/>
                  </a:lnTo>
                  <a:lnTo>
                    <a:pt x="762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45CA4A01-B7D4-4C02-A0A6-31D1D25DBE5E}"/>
                </a:ext>
              </a:extLst>
            </p:cNvPr>
            <p:cNvSpPr/>
            <p:nvPr/>
          </p:nvSpPr>
          <p:spPr>
            <a:xfrm>
              <a:off x="6600506" y="2977519"/>
              <a:ext cx="3843" cy="4457"/>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F7DAAB66-13A8-4034-BDDF-000911C1B325}"/>
                </a:ext>
              </a:extLst>
            </p:cNvPr>
            <p:cNvSpPr/>
            <p:nvPr/>
          </p:nvSpPr>
          <p:spPr>
            <a:xfrm>
              <a:off x="5977789" y="2979324"/>
              <a:ext cx="622716" cy="36137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16C62978-FAF5-4DD6-A6FF-DA4D04CC401D}"/>
                </a:ext>
              </a:extLst>
            </p:cNvPr>
            <p:cNvSpPr/>
            <p:nvPr/>
          </p:nvSpPr>
          <p:spPr>
            <a:xfrm>
              <a:off x="5812965" y="3121791"/>
              <a:ext cx="164824" cy="313880"/>
            </a:xfrm>
            <a:custGeom>
              <a:avLst/>
              <a:gdLst>
                <a:gd name="connsiteX0" fmla="*/ 0 w 164824"/>
                <a:gd name="connsiteY0" fmla="*/ 0 h 313880"/>
                <a:gd name="connsiteX1" fmla="*/ 61482 w 164824"/>
                <a:gd name="connsiteY1" fmla="*/ 67647 h 313880"/>
                <a:gd name="connsiteX2" fmla="*/ 124540 w 164824"/>
                <a:gd name="connsiteY2" fmla="*/ 151973 h 313880"/>
                <a:gd name="connsiteX3" fmla="*/ 164824 w 164824"/>
                <a:gd name="connsiteY3" fmla="*/ 218283 h 313880"/>
                <a:gd name="connsiteX4" fmla="*/ 0 w 164824"/>
                <a:gd name="connsiteY4" fmla="*/ 313880 h 313880"/>
                <a:gd name="connsiteX5" fmla="*/ 0 w 164824"/>
                <a:gd name="connsiteY5" fmla="*/ 0 h 313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824" h="313880">
                  <a:moveTo>
                    <a:pt x="0" y="0"/>
                  </a:moveTo>
                  <a:lnTo>
                    <a:pt x="61482" y="67647"/>
                  </a:lnTo>
                  <a:cubicBezTo>
                    <a:pt x="83805" y="94696"/>
                    <a:pt x="104855" y="122835"/>
                    <a:pt x="124540" y="151973"/>
                  </a:cubicBezTo>
                  <a:lnTo>
                    <a:pt x="164824" y="218283"/>
                  </a:lnTo>
                  <a:lnTo>
                    <a:pt x="0" y="31388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C10F9C09-3FB9-4C54-848D-CD843C318F9D}"/>
                </a:ext>
              </a:extLst>
            </p:cNvPr>
            <p:cNvSpPr/>
            <p:nvPr/>
          </p:nvSpPr>
          <p:spPr>
            <a:xfrm>
              <a:off x="5812964" y="3340703"/>
              <a:ext cx="311614" cy="1098673"/>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B3E275BE-D4F7-41A9-B504-CBCA6B3286E5}"/>
                </a:ext>
              </a:extLst>
            </p:cNvPr>
            <p:cNvSpPr/>
            <p:nvPr/>
          </p:nvSpPr>
          <p:spPr>
            <a:xfrm>
              <a:off x="5021581" y="4346260"/>
              <a:ext cx="950599" cy="635318"/>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BB918341-62AE-4DF9-97B8-0A38506765CC}"/>
                </a:ext>
              </a:extLst>
            </p:cNvPr>
            <p:cNvSpPr/>
            <p:nvPr/>
          </p:nvSpPr>
          <p:spPr>
            <a:xfrm>
              <a:off x="5021580" y="1604970"/>
              <a:ext cx="1582768" cy="173510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A85ABCA8-D310-4A20-86D5-E28F124AED36}"/>
                </a:ext>
              </a:extLst>
            </p:cNvPr>
            <p:cNvSpPr/>
            <p:nvPr/>
          </p:nvSpPr>
          <p:spPr>
            <a:xfrm>
              <a:off x="5973508" y="2977518"/>
              <a:ext cx="1422225" cy="1830702"/>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C07112E0-955F-4D31-803A-A76358EBC614}"/>
                </a:ext>
              </a:extLst>
            </p:cNvPr>
            <p:cNvSpPr/>
            <p:nvPr/>
          </p:nvSpPr>
          <p:spPr>
            <a:xfrm>
              <a:off x="5812965" y="4346260"/>
              <a:ext cx="160543" cy="95302"/>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CAC36928-96A1-49EA-B9D1-733D22362489}"/>
                </a:ext>
              </a:extLst>
            </p:cNvPr>
            <p:cNvSpPr/>
            <p:nvPr/>
          </p:nvSpPr>
          <p:spPr>
            <a:xfrm>
              <a:off x="5021580" y="4441562"/>
              <a:ext cx="1582768" cy="1735400"/>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reeform: Shape 14">
            <a:extLst>
              <a:ext uri="{FF2B5EF4-FFF2-40B4-BE49-F238E27FC236}">
                <a16:creationId xmlns:a16="http://schemas.microsoft.com/office/drawing/2014/main" id="{BA1C8B5A-F88B-4A20-AD3C-18F5C73BF8B7}"/>
              </a:ext>
            </a:extLst>
          </p:cNvPr>
          <p:cNvSpPr/>
          <p:nvPr/>
        </p:nvSpPr>
        <p:spPr>
          <a:xfrm>
            <a:off x="5947452" y="3966764"/>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49EF05FD-CD1E-40DE-8FAA-D8948699C889}"/>
              </a:ext>
            </a:extLst>
          </p:cNvPr>
          <p:cNvSpPr/>
          <p:nvPr/>
        </p:nvSpPr>
        <p:spPr>
          <a:xfrm>
            <a:off x="5818153" y="4250252"/>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3399FF"/>
          </a:solidFill>
          <a:ln>
            <a:noFill/>
          </a:ln>
          <a:effectLst>
            <a:innerShdw blurRad="63500" dist="50800" dir="216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12CCBDFB-1CF6-4236-83FE-00D0B054EECC}"/>
              </a:ext>
            </a:extLst>
          </p:cNvPr>
          <p:cNvSpPr/>
          <p:nvPr/>
        </p:nvSpPr>
        <p:spPr>
          <a:xfrm>
            <a:off x="5197343" y="503907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00FFCC"/>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5AB447F6-08BD-4F09-9455-FD70871F0072}"/>
              </a:ext>
            </a:extLst>
          </p:cNvPr>
          <p:cNvSpPr/>
          <p:nvPr/>
        </p:nvSpPr>
        <p:spPr>
          <a:xfrm>
            <a:off x="5197342" y="288863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C1ECEB67-DA9F-4C2E-B389-B866A473CF6D}"/>
              </a:ext>
            </a:extLst>
          </p:cNvPr>
          <p:cNvSpPr/>
          <p:nvPr/>
        </p:nvSpPr>
        <p:spPr>
          <a:xfrm>
            <a:off x="5944094" y="3965347"/>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6DB23C87-2A94-4E14-A9CA-EA6147101D21}"/>
              </a:ext>
            </a:extLst>
          </p:cNvPr>
          <p:cNvSpPr/>
          <p:nvPr/>
        </p:nvSpPr>
        <p:spPr>
          <a:xfrm>
            <a:off x="5818154" y="5039074"/>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Shape 20">
            <a:extLst>
              <a:ext uri="{FF2B5EF4-FFF2-40B4-BE49-F238E27FC236}">
                <a16:creationId xmlns:a16="http://schemas.microsoft.com/office/drawing/2014/main" id="{B568E533-9521-457E-875A-558EE570B694}"/>
              </a:ext>
            </a:extLst>
          </p:cNvPr>
          <p:cNvSpPr/>
          <p:nvPr/>
        </p:nvSpPr>
        <p:spPr>
          <a:xfrm>
            <a:off x="5197342" y="5113835"/>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2A802FE2-5948-4AF8-8A06-899878119AF1}"/>
              </a:ext>
            </a:extLst>
          </p:cNvPr>
          <p:cNvSpPr/>
          <p:nvPr/>
        </p:nvSpPr>
        <p:spPr>
          <a:xfrm flipH="1">
            <a:off x="7683162" y="3962539"/>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0E596100-B9C3-49FB-AFB5-0B1BE3835250}"/>
              </a:ext>
            </a:extLst>
          </p:cNvPr>
          <p:cNvSpPr/>
          <p:nvPr/>
        </p:nvSpPr>
        <p:spPr>
          <a:xfrm flipH="1" flipV="1">
            <a:off x="6448649" y="3252200"/>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Freeform: Shape 23">
            <a:extLst>
              <a:ext uri="{FF2B5EF4-FFF2-40B4-BE49-F238E27FC236}">
                <a16:creationId xmlns:a16="http://schemas.microsoft.com/office/drawing/2014/main" id="{4BD7015C-483F-4766-A5EB-A46C45617AF5}"/>
              </a:ext>
            </a:extLst>
          </p:cNvPr>
          <p:cNvSpPr/>
          <p:nvPr/>
        </p:nvSpPr>
        <p:spPr>
          <a:xfrm flipH="1" flipV="1">
            <a:off x="6451665" y="2970793"/>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Freeform: Shape 24">
            <a:extLst>
              <a:ext uri="{FF2B5EF4-FFF2-40B4-BE49-F238E27FC236}">
                <a16:creationId xmlns:a16="http://schemas.microsoft.com/office/drawing/2014/main" id="{BE1764B7-0EB9-4BA6-AEB0-B12DD26CC035}"/>
              </a:ext>
            </a:extLst>
          </p:cNvPr>
          <p:cNvSpPr/>
          <p:nvPr/>
        </p:nvSpPr>
        <p:spPr>
          <a:xfrm flipH="1" flipV="1">
            <a:off x="6825011" y="2108925"/>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9900"/>
          </a:solidFill>
          <a:ln>
            <a:noFill/>
          </a:ln>
          <a:effectLst>
            <a:innerShdw blurRad="63500" dist="50800" dir="3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Freeform: Shape 25">
            <a:extLst>
              <a:ext uri="{FF2B5EF4-FFF2-40B4-BE49-F238E27FC236}">
                <a16:creationId xmlns:a16="http://schemas.microsoft.com/office/drawing/2014/main" id="{D9764DC3-5E31-4863-90A8-F66102EC8D3C}"/>
              </a:ext>
            </a:extLst>
          </p:cNvPr>
          <p:cNvSpPr/>
          <p:nvPr/>
        </p:nvSpPr>
        <p:spPr>
          <a:xfrm flipH="1" flipV="1">
            <a:off x="6944563" y="1683586"/>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FF66CC"/>
          </a:solidFill>
          <a:ln>
            <a:noFill/>
          </a:ln>
          <a:effectLst>
            <a:innerShdw blurRad="63500" dist="50800" dir="36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639EC02E-39C3-4B8D-AE9F-796E86412B46}"/>
              </a:ext>
            </a:extLst>
          </p:cNvPr>
          <p:cNvSpPr/>
          <p:nvPr/>
        </p:nvSpPr>
        <p:spPr>
          <a:xfrm flipH="1" flipV="1">
            <a:off x="6441031" y="297128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Freeform: Shape 27">
            <a:extLst>
              <a:ext uri="{FF2B5EF4-FFF2-40B4-BE49-F238E27FC236}">
                <a16:creationId xmlns:a16="http://schemas.microsoft.com/office/drawing/2014/main" id="{391ABD13-A430-42F6-8875-5EA1EE1747D2}"/>
              </a:ext>
            </a:extLst>
          </p:cNvPr>
          <p:cNvSpPr/>
          <p:nvPr/>
        </p:nvSpPr>
        <p:spPr>
          <a:xfrm flipH="1" flipV="1">
            <a:off x="5820219" y="1819581"/>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Freeform: Shape 28">
            <a:extLst>
              <a:ext uri="{FF2B5EF4-FFF2-40B4-BE49-F238E27FC236}">
                <a16:creationId xmlns:a16="http://schemas.microsoft.com/office/drawing/2014/main" id="{0FA6B576-9F7D-4DE4-9393-077029355B4C}"/>
              </a:ext>
            </a:extLst>
          </p:cNvPr>
          <p:cNvSpPr/>
          <p:nvPr/>
        </p:nvSpPr>
        <p:spPr>
          <a:xfrm flipH="1" flipV="1">
            <a:off x="6943521" y="2107210"/>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B55DCADB-1A7C-4662-B136-6915DDFD1CC9}"/>
              </a:ext>
            </a:extLst>
          </p:cNvPr>
          <p:cNvSpPr/>
          <p:nvPr/>
        </p:nvSpPr>
        <p:spPr>
          <a:xfrm flipH="1" flipV="1">
            <a:off x="6441031" y="745854"/>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A8952B75-B054-4F76-BF3D-E7EF8B86B5C8}"/>
              </a:ext>
            </a:extLst>
          </p:cNvPr>
          <p:cNvSpPr/>
          <p:nvPr/>
        </p:nvSpPr>
        <p:spPr>
          <a:xfrm rot="17986545" flipH="1" flipV="1">
            <a:off x="7190691" y="2750003"/>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FF66"/>
          </a:solidFill>
          <a:ln>
            <a:noFill/>
          </a:ln>
          <a:effectLst>
            <a:innerShdw blurRad="63500" dist="50800" dir="1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Freeform: Shape 31">
            <a:extLst>
              <a:ext uri="{FF2B5EF4-FFF2-40B4-BE49-F238E27FC236}">
                <a16:creationId xmlns:a16="http://schemas.microsoft.com/office/drawing/2014/main" id="{FBA324CE-03C4-4ECF-9ECE-3A286CCC0399}"/>
              </a:ext>
            </a:extLst>
          </p:cNvPr>
          <p:cNvSpPr/>
          <p:nvPr/>
        </p:nvSpPr>
        <p:spPr>
          <a:xfrm flipV="1">
            <a:off x="5199430" y="382413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99FF66"/>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73"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33" name="Connector: Elbow 32">
            <a:extLst>
              <a:ext uri="{FF2B5EF4-FFF2-40B4-BE49-F238E27FC236}">
                <a16:creationId xmlns:a16="http://schemas.microsoft.com/office/drawing/2014/main" id="{5F31A74B-03A6-41A7-8C7D-7A260A6E97E2}"/>
              </a:ext>
            </a:extLst>
          </p:cNvPr>
          <p:cNvCxnSpPr>
            <a:cxnSpLocks/>
          </p:cNvCxnSpPr>
          <p:nvPr/>
        </p:nvCxnSpPr>
        <p:spPr>
          <a:xfrm rot="10800000">
            <a:off x="5284470" y="771630"/>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Connector: Elbow 34">
            <a:extLst>
              <a:ext uri="{FF2B5EF4-FFF2-40B4-BE49-F238E27FC236}">
                <a16:creationId xmlns:a16="http://schemas.microsoft.com/office/drawing/2014/main" id="{73C7EA77-C775-45E1-A760-7BE2AC29E0CB}"/>
              </a:ext>
            </a:extLst>
          </p:cNvPr>
          <p:cNvCxnSpPr>
            <a:cxnSpLocks/>
          </p:cNvCxnSpPr>
          <p:nvPr/>
        </p:nvCxnSpPr>
        <p:spPr>
          <a:xfrm rot="10800000">
            <a:off x="4673859" y="1840684"/>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4F33FD81-39ED-4757-B556-4BF5BB149EBB}"/>
              </a:ext>
            </a:extLst>
          </p:cNvPr>
          <p:cNvCxnSpPr>
            <a:cxnSpLocks/>
          </p:cNvCxnSpPr>
          <p:nvPr/>
        </p:nvCxnSpPr>
        <p:spPr>
          <a:xfrm rot="10800000">
            <a:off x="7678094" y="39690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2AE52E96-CD4D-4A7B-A070-52B498E04335}"/>
              </a:ext>
            </a:extLst>
          </p:cNvPr>
          <p:cNvCxnSpPr>
            <a:cxnSpLocks/>
          </p:cNvCxnSpPr>
          <p:nvPr/>
        </p:nvCxnSpPr>
        <p:spPr>
          <a:xfrm rot="10800000">
            <a:off x="7057686" y="5030992"/>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Connector: Elbow 38">
            <a:extLst>
              <a:ext uri="{FF2B5EF4-FFF2-40B4-BE49-F238E27FC236}">
                <a16:creationId xmlns:a16="http://schemas.microsoft.com/office/drawing/2014/main" id="{00B11DF8-A293-4036-A586-EB1D0556386A}"/>
              </a:ext>
            </a:extLst>
          </p:cNvPr>
          <p:cNvCxnSpPr>
            <a:cxnSpLocks/>
          </p:cNvCxnSpPr>
          <p:nvPr/>
        </p:nvCxnSpPr>
        <p:spPr>
          <a:xfrm rot="10800000">
            <a:off x="6426456" y="6105646"/>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Rectangle: Rounded Corners 39">
            <a:extLst>
              <a:ext uri="{FF2B5EF4-FFF2-40B4-BE49-F238E27FC236}">
                <a16:creationId xmlns:a16="http://schemas.microsoft.com/office/drawing/2014/main" id="{2EF8DCE1-F939-430A-974F-AEDFA83E0613}"/>
              </a:ext>
            </a:extLst>
          </p:cNvPr>
          <p:cNvSpPr/>
          <p:nvPr/>
        </p:nvSpPr>
        <p:spPr>
          <a:xfrm>
            <a:off x="2730326" y="1544067"/>
            <a:ext cx="1935480" cy="593232"/>
          </a:xfrm>
          <a:prstGeom prst="roundRect">
            <a:avLst>
              <a:gd name="adj" fmla="val 50000"/>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Rounded Corners 41">
            <a:extLst>
              <a:ext uri="{FF2B5EF4-FFF2-40B4-BE49-F238E27FC236}">
                <a16:creationId xmlns:a16="http://schemas.microsoft.com/office/drawing/2014/main" id="{50221159-1856-4AD4-95DF-A96735C5121F}"/>
              </a:ext>
            </a:extLst>
          </p:cNvPr>
          <p:cNvSpPr/>
          <p:nvPr/>
        </p:nvSpPr>
        <p:spPr>
          <a:xfrm>
            <a:off x="8826174" y="4002249"/>
            <a:ext cx="1935480" cy="593232"/>
          </a:xfrm>
          <a:prstGeom prst="roundRect">
            <a:avLst>
              <a:gd name="adj" fmla="val 50000"/>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Rounded Corners 42">
            <a:extLst>
              <a:ext uri="{FF2B5EF4-FFF2-40B4-BE49-F238E27FC236}">
                <a16:creationId xmlns:a16="http://schemas.microsoft.com/office/drawing/2014/main" id="{5A0D5C1B-03D4-4071-8C9E-6B402409517F}"/>
              </a:ext>
            </a:extLst>
          </p:cNvPr>
          <p:cNvSpPr/>
          <p:nvPr/>
        </p:nvSpPr>
        <p:spPr>
          <a:xfrm>
            <a:off x="8205766" y="5051878"/>
            <a:ext cx="1935480" cy="593232"/>
          </a:xfrm>
          <a:prstGeom prst="roundRect">
            <a:avLst>
              <a:gd name="adj" fmla="val 50000"/>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Rectangle: Rounded Corners 43">
            <a:extLst>
              <a:ext uri="{FF2B5EF4-FFF2-40B4-BE49-F238E27FC236}">
                <a16:creationId xmlns:a16="http://schemas.microsoft.com/office/drawing/2014/main" id="{53CEA714-1B86-4BCF-8BE2-F36729AF0E14}"/>
              </a:ext>
            </a:extLst>
          </p:cNvPr>
          <p:cNvSpPr/>
          <p:nvPr/>
        </p:nvSpPr>
        <p:spPr>
          <a:xfrm>
            <a:off x="7574536" y="6126902"/>
            <a:ext cx="1935480" cy="593232"/>
          </a:xfrm>
          <a:prstGeom prst="roundRect">
            <a:avLst>
              <a:gd name="adj" fmla="val 50000"/>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5" name="Graphic 44" descr="Bullseye with solid fill">
            <a:extLst>
              <a:ext uri="{FF2B5EF4-FFF2-40B4-BE49-F238E27FC236}">
                <a16:creationId xmlns:a16="http://schemas.microsoft.com/office/drawing/2014/main" id="{39E46765-30FC-41F7-8566-A50A1CE654E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48889" y="5511966"/>
            <a:ext cx="540000" cy="540000"/>
          </a:xfrm>
          <a:prstGeom prst="rect">
            <a:avLst/>
          </a:prstGeom>
          <a:effectLst>
            <a:outerShdw blurRad="50800" dist="266700" dir="3000000" algn="tl" rotWithShape="0">
              <a:schemeClr val="tx1">
                <a:alpha val="31000"/>
              </a:schemeClr>
            </a:outerShdw>
          </a:effectLst>
        </p:spPr>
      </p:pic>
      <p:pic>
        <p:nvPicPr>
          <p:cNvPr id="46" name="Graphic 45" descr="Bar graph with upward trend with solid fill">
            <a:extLst>
              <a:ext uri="{FF2B5EF4-FFF2-40B4-BE49-F238E27FC236}">
                <a16:creationId xmlns:a16="http://schemas.microsoft.com/office/drawing/2014/main" id="{4B568A1D-6739-4133-9E8C-BD3AF7C09E7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88542" y="4432128"/>
            <a:ext cx="540000" cy="540000"/>
          </a:xfrm>
          <a:prstGeom prst="rect">
            <a:avLst/>
          </a:prstGeom>
          <a:effectLst>
            <a:outerShdw blurRad="50800" dist="330200" dir="2400000" algn="tl" rotWithShape="0">
              <a:prstClr val="black">
                <a:alpha val="40000"/>
              </a:prstClr>
            </a:outerShdw>
          </a:effectLst>
        </p:spPr>
      </p:pic>
      <p:pic>
        <p:nvPicPr>
          <p:cNvPr id="47" name="Graphic 46" descr="Stopwatch with solid fill">
            <a:extLst>
              <a:ext uri="{FF2B5EF4-FFF2-40B4-BE49-F238E27FC236}">
                <a16:creationId xmlns:a16="http://schemas.microsoft.com/office/drawing/2014/main" id="{D9530905-13E8-4695-BFF9-3B11821490C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98163" y="3316963"/>
            <a:ext cx="540000" cy="540000"/>
          </a:xfrm>
          <a:prstGeom prst="rect">
            <a:avLst/>
          </a:prstGeom>
          <a:effectLst>
            <a:outerShdw blurRad="50800" dist="292100" dir="1800000" algn="tl" rotWithShape="0">
              <a:prstClr val="black">
                <a:alpha val="40000"/>
              </a:prstClr>
            </a:outerShdw>
          </a:effectLst>
        </p:spPr>
      </p:pic>
      <p:pic>
        <p:nvPicPr>
          <p:cNvPr id="48" name="Graphic 47" descr="Single gear with solid fill">
            <a:extLst>
              <a:ext uri="{FF2B5EF4-FFF2-40B4-BE49-F238E27FC236}">
                <a16:creationId xmlns:a16="http://schemas.microsoft.com/office/drawing/2014/main" id="{AFF084EB-A625-4679-9005-E608FDAD3FB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790165" y="3347081"/>
            <a:ext cx="540000" cy="540000"/>
          </a:xfrm>
          <a:prstGeom prst="rect">
            <a:avLst/>
          </a:prstGeom>
          <a:effectLst>
            <a:outerShdw blurRad="50800" dist="266700" dir="1800000" algn="tl" rotWithShape="0">
              <a:prstClr val="black">
                <a:alpha val="40000"/>
              </a:prstClr>
            </a:outerShdw>
          </a:effectLst>
        </p:spPr>
      </p:pic>
      <p:pic>
        <p:nvPicPr>
          <p:cNvPr id="49" name="Graphic 48" descr="Magnifying glass with solid fill">
            <a:extLst>
              <a:ext uri="{FF2B5EF4-FFF2-40B4-BE49-F238E27FC236}">
                <a16:creationId xmlns:a16="http://schemas.microsoft.com/office/drawing/2014/main" id="{06979707-E88A-4C93-AFA1-30A21E2915B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192681" y="2247627"/>
            <a:ext cx="540000" cy="540000"/>
          </a:xfrm>
          <a:prstGeom prst="rect">
            <a:avLst/>
          </a:prstGeom>
          <a:effectLst>
            <a:outerShdw blurRad="50800" dist="177800" dir="1800000" algn="tl" rotWithShape="0">
              <a:prstClr val="black">
                <a:alpha val="40000"/>
              </a:prstClr>
            </a:outerShdw>
          </a:effectLst>
        </p:spPr>
      </p:pic>
      <p:pic>
        <p:nvPicPr>
          <p:cNvPr id="50" name="Graphic 49" descr="Lightbulb with solid fill">
            <a:extLst>
              <a:ext uri="{FF2B5EF4-FFF2-40B4-BE49-F238E27FC236}">
                <a16:creationId xmlns:a16="http://schemas.microsoft.com/office/drawing/2014/main" id="{9D0F1E9D-77B1-47A2-9965-7EF8757022A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799461" y="1100857"/>
            <a:ext cx="540000" cy="540000"/>
          </a:xfrm>
          <a:prstGeom prst="rect">
            <a:avLst/>
          </a:prstGeom>
          <a:effectLst>
            <a:outerShdw blurRad="50800" dist="190500" dir="2400000" algn="tl" rotWithShape="0">
              <a:prstClr val="black">
                <a:alpha val="40000"/>
              </a:prstClr>
            </a:outerShdw>
          </a:effectLst>
        </p:spPr>
      </p:pic>
      <p:sp>
        <p:nvSpPr>
          <p:cNvPr id="51" name="TextBox 50">
            <a:extLst>
              <a:ext uri="{FF2B5EF4-FFF2-40B4-BE49-F238E27FC236}">
                <a16:creationId xmlns:a16="http://schemas.microsoft.com/office/drawing/2014/main" id="{F663FCDC-2679-4560-B2BF-AB5965A0EE4F}"/>
              </a:ext>
            </a:extLst>
          </p:cNvPr>
          <p:cNvSpPr txBox="1"/>
          <p:nvPr/>
        </p:nvSpPr>
        <p:spPr>
          <a:xfrm>
            <a:off x="7151270" y="1704038"/>
            <a:ext cx="357790"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outerShdw blurRad="50800" dist="38100" dir="2700000" sx="105000" sy="105000" algn="tl" rotWithShape="0">
                    <a:prstClr val="black">
                      <a:alpha val="66000"/>
                    </a:prstClr>
                  </a:outerShdw>
                </a:effectLst>
                <a:uLnTx/>
                <a:uFillTx/>
                <a:latin typeface="EuroStyle" panose="02027200000000000000" pitchFamily="18" charset="0"/>
                <a:ea typeface="+mn-ea"/>
                <a:cs typeface="+mn-cs"/>
              </a:rPr>
              <a:t>01</a:t>
            </a:r>
          </a:p>
        </p:txBody>
      </p:sp>
      <p:sp>
        <p:nvSpPr>
          <p:cNvPr id="52" name="TextBox 51">
            <a:extLst>
              <a:ext uri="{FF2B5EF4-FFF2-40B4-BE49-F238E27FC236}">
                <a16:creationId xmlns:a16="http://schemas.microsoft.com/office/drawing/2014/main" id="{83B9310E-43E4-43F4-80A4-AACA8D4FD77D}"/>
              </a:ext>
            </a:extLst>
          </p:cNvPr>
          <p:cNvSpPr txBox="1"/>
          <p:nvPr/>
        </p:nvSpPr>
        <p:spPr>
          <a:xfrm>
            <a:off x="6747798" y="2338401"/>
            <a:ext cx="393056"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outerShdw blurRad="50800" dist="38100" dir="2700000" sx="105000" sy="105000" algn="tl" rotWithShape="0">
                    <a:prstClr val="black">
                      <a:alpha val="66000"/>
                    </a:prstClr>
                  </a:outerShdw>
                </a:effectLst>
                <a:uLnTx/>
                <a:uFillTx/>
                <a:latin typeface="EuroStyle" panose="02027200000000000000" pitchFamily="18" charset="0"/>
                <a:ea typeface="+mn-ea"/>
                <a:cs typeface="+mn-cs"/>
              </a:rPr>
              <a:t>02</a:t>
            </a:r>
          </a:p>
        </p:txBody>
      </p:sp>
      <p:sp>
        <p:nvSpPr>
          <p:cNvPr id="53" name="TextBox 52">
            <a:extLst>
              <a:ext uri="{FF2B5EF4-FFF2-40B4-BE49-F238E27FC236}">
                <a16:creationId xmlns:a16="http://schemas.microsoft.com/office/drawing/2014/main" id="{55D71D65-0147-4631-82E1-BD82953684EA}"/>
              </a:ext>
            </a:extLst>
          </p:cNvPr>
          <p:cNvSpPr txBox="1"/>
          <p:nvPr/>
        </p:nvSpPr>
        <p:spPr>
          <a:xfrm>
            <a:off x="5737042" y="4492695"/>
            <a:ext cx="396262"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outerShdw blurRad="50800" dist="38100" dir="2700000" sx="105000" sy="105000" algn="tl" rotWithShape="0">
                    <a:prstClr val="black">
                      <a:alpha val="66000"/>
                    </a:prstClr>
                  </a:outerShdw>
                </a:effectLst>
                <a:uLnTx/>
                <a:uFillTx/>
                <a:latin typeface="EuroStyle" panose="02027200000000000000" pitchFamily="18" charset="0"/>
                <a:ea typeface="+mn-ea"/>
                <a:cs typeface="+mn-cs"/>
              </a:rPr>
              <a:t>05</a:t>
            </a:r>
          </a:p>
        </p:txBody>
      </p:sp>
      <p:sp>
        <p:nvSpPr>
          <p:cNvPr id="54" name="TextBox 53">
            <a:extLst>
              <a:ext uri="{FF2B5EF4-FFF2-40B4-BE49-F238E27FC236}">
                <a16:creationId xmlns:a16="http://schemas.microsoft.com/office/drawing/2014/main" id="{84A341CB-ED85-4BF4-8F62-7C18A1E39D94}"/>
              </a:ext>
            </a:extLst>
          </p:cNvPr>
          <p:cNvSpPr txBox="1"/>
          <p:nvPr/>
        </p:nvSpPr>
        <p:spPr>
          <a:xfrm>
            <a:off x="7109592" y="2980756"/>
            <a:ext cx="396262"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outerShdw blurRad="50800" dist="38100" dir="2700000" sx="105000" sy="105000" algn="tl" rotWithShape="0">
                    <a:prstClr val="black">
                      <a:alpha val="66000"/>
                    </a:prstClr>
                  </a:outerShdw>
                </a:effectLst>
                <a:uLnTx/>
                <a:uFillTx/>
                <a:latin typeface="EuroStyle" panose="02027200000000000000" pitchFamily="18" charset="0"/>
                <a:ea typeface="+mn-ea"/>
                <a:cs typeface="+mn-cs"/>
              </a:rPr>
              <a:t>03</a:t>
            </a:r>
          </a:p>
        </p:txBody>
      </p:sp>
      <p:sp>
        <p:nvSpPr>
          <p:cNvPr id="55" name="TextBox 54">
            <a:extLst>
              <a:ext uri="{FF2B5EF4-FFF2-40B4-BE49-F238E27FC236}">
                <a16:creationId xmlns:a16="http://schemas.microsoft.com/office/drawing/2014/main" id="{56754B27-32F0-44BE-B6AF-981570202F1C}"/>
              </a:ext>
            </a:extLst>
          </p:cNvPr>
          <p:cNvSpPr txBox="1"/>
          <p:nvPr/>
        </p:nvSpPr>
        <p:spPr>
          <a:xfrm>
            <a:off x="5328835" y="3831752"/>
            <a:ext cx="405880"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outerShdw blurRad="50800" dist="38100" dir="2700000" sx="105000" sy="105000" algn="tl" rotWithShape="0">
                    <a:prstClr val="black">
                      <a:alpha val="66000"/>
                    </a:prstClr>
                  </a:outerShdw>
                </a:effectLst>
                <a:uLnTx/>
                <a:uFillTx/>
                <a:latin typeface="EuroStyle" panose="02027200000000000000" pitchFamily="18" charset="0"/>
                <a:ea typeface="+mn-ea"/>
                <a:cs typeface="+mn-cs"/>
              </a:rPr>
              <a:t>04</a:t>
            </a:r>
          </a:p>
        </p:txBody>
      </p:sp>
      <p:sp>
        <p:nvSpPr>
          <p:cNvPr id="56" name="TextBox 55">
            <a:extLst>
              <a:ext uri="{FF2B5EF4-FFF2-40B4-BE49-F238E27FC236}">
                <a16:creationId xmlns:a16="http://schemas.microsoft.com/office/drawing/2014/main" id="{0F703032-4DFE-4B25-8847-23F5806318F6}"/>
              </a:ext>
            </a:extLst>
          </p:cNvPr>
          <p:cNvSpPr txBox="1"/>
          <p:nvPr/>
        </p:nvSpPr>
        <p:spPr>
          <a:xfrm>
            <a:off x="5377061" y="5109837"/>
            <a:ext cx="396262"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outerShdw blurRad="50800" dist="38100" dir="2700000" sx="105000" sy="105000" algn="tl" rotWithShape="0">
                    <a:prstClr val="black">
                      <a:alpha val="66000"/>
                    </a:prstClr>
                  </a:outerShdw>
                </a:effectLst>
                <a:uLnTx/>
                <a:uFillTx/>
                <a:latin typeface="EuroStyle" panose="02027200000000000000" pitchFamily="18" charset="0"/>
                <a:ea typeface="+mn-ea"/>
                <a:cs typeface="+mn-cs"/>
              </a:rPr>
              <a:t>06</a:t>
            </a:r>
          </a:p>
        </p:txBody>
      </p:sp>
      <p:sp>
        <p:nvSpPr>
          <p:cNvPr id="57" name="TextBox 56">
            <a:extLst>
              <a:ext uri="{FF2B5EF4-FFF2-40B4-BE49-F238E27FC236}">
                <a16:creationId xmlns:a16="http://schemas.microsoft.com/office/drawing/2014/main" id="{C511BFB5-EEAD-4CA1-979C-CC71A3834622}"/>
              </a:ext>
            </a:extLst>
          </p:cNvPr>
          <p:cNvSpPr txBox="1"/>
          <p:nvPr/>
        </p:nvSpPr>
        <p:spPr>
          <a:xfrm>
            <a:off x="7898512" y="108973"/>
            <a:ext cx="4338695" cy="126188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300" normalizeH="0" baseline="0" noProof="0" dirty="0">
                <a:ln>
                  <a:noFill/>
                </a:ln>
                <a:solidFill>
                  <a:prstClr val="white"/>
                </a:solidFill>
                <a:effectLst/>
                <a:uLnTx/>
                <a:uFillTx/>
                <a:latin typeface="EuroStyle" panose="02027200000000000000" pitchFamily="18" charset="0"/>
                <a:ea typeface="+mn-ea"/>
                <a:cs typeface="+mn-cs"/>
              </a:rPr>
              <a:t>Cyber Threats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300" normalizeH="0" baseline="0" noProof="0" dirty="0">
                <a:ln>
                  <a:noFill/>
                </a:ln>
                <a:solidFill>
                  <a:prstClr val="white"/>
                </a:solidFill>
                <a:effectLst/>
                <a:uLnTx/>
                <a:uFillTx/>
                <a:latin typeface="EuroStyle" panose="02027200000000000000" pitchFamily="18" charset="0"/>
                <a:ea typeface="+mn-ea"/>
                <a:cs typeface="+mn-cs"/>
              </a:rPr>
              <a:t>Week 1</a:t>
            </a:r>
          </a:p>
        </p:txBody>
      </p:sp>
      <p:sp>
        <p:nvSpPr>
          <p:cNvPr id="34" name="Rectangle: Rounded Corners 33">
            <a:extLst>
              <a:ext uri="{FF2B5EF4-FFF2-40B4-BE49-F238E27FC236}">
                <a16:creationId xmlns:a16="http://schemas.microsoft.com/office/drawing/2014/main" id="{C658BCC0-52DC-4EAC-90A4-64F4A48930B5}"/>
              </a:ext>
            </a:extLst>
          </p:cNvPr>
          <p:cNvSpPr/>
          <p:nvPr/>
        </p:nvSpPr>
        <p:spPr>
          <a:xfrm>
            <a:off x="3350299" y="475589"/>
            <a:ext cx="1935480" cy="593232"/>
          </a:xfrm>
          <a:prstGeom prst="roundRect">
            <a:avLst>
              <a:gd name="adj" fmla="val 50000"/>
            </a:avLst>
          </a:prstGeom>
          <a:solidFill>
            <a:schemeClr val="accent6">
              <a:alpha val="46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TextBox 58">
            <a:extLst>
              <a:ext uri="{FF2B5EF4-FFF2-40B4-BE49-F238E27FC236}">
                <a16:creationId xmlns:a16="http://schemas.microsoft.com/office/drawing/2014/main" id="{1F1E1CA2-8B22-4EBC-A8B3-4E1D4101D87E}"/>
              </a:ext>
            </a:extLst>
          </p:cNvPr>
          <p:cNvSpPr txBox="1"/>
          <p:nvPr/>
        </p:nvSpPr>
        <p:spPr>
          <a:xfrm>
            <a:off x="3111192" y="1594657"/>
            <a:ext cx="1023037"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rPr>
              <a:t>Monday</a:t>
            </a:r>
            <a:endParaRPr kumimoji="0" lang="en-GB" sz="18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endParaRPr>
          </a:p>
        </p:txBody>
      </p:sp>
      <p:grpSp>
        <p:nvGrpSpPr>
          <p:cNvPr id="71" name="Group 70">
            <a:extLst>
              <a:ext uri="{FF2B5EF4-FFF2-40B4-BE49-F238E27FC236}">
                <a16:creationId xmlns:a16="http://schemas.microsoft.com/office/drawing/2014/main" id="{5CF13811-8598-4F26-9603-CA0B69228D9D}"/>
              </a:ext>
            </a:extLst>
          </p:cNvPr>
          <p:cNvGrpSpPr/>
          <p:nvPr/>
        </p:nvGrpSpPr>
        <p:grpSpPr>
          <a:xfrm>
            <a:off x="2134031" y="2607412"/>
            <a:ext cx="3085627" cy="644788"/>
            <a:chOff x="2121400" y="2608497"/>
            <a:chExt cx="3085627" cy="644788"/>
          </a:xfrm>
          <a:solidFill>
            <a:schemeClr val="accent2"/>
          </a:solidFill>
        </p:grpSpPr>
        <p:cxnSp>
          <p:nvCxnSpPr>
            <p:cNvPr id="36" name="Connector: Elbow 35">
              <a:extLst>
                <a:ext uri="{FF2B5EF4-FFF2-40B4-BE49-F238E27FC236}">
                  <a16:creationId xmlns:a16="http://schemas.microsoft.com/office/drawing/2014/main" id="{55AA3BB2-2C6C-4DBD-A301-DA956D86FA29}"/>
                </a:ext>
              </a:extLst>
            </p:cNvPr>
            <p:cNvCxnSpPr>
              <a:cxnSpLocks/>
            </p:cNvCxnSpPr>
            <p:nvPr/>
          </p:nvCxnSpPr>
          <p:spPr>
            <a:xfrm rot="10800000">
              <a:off x="4058947" y="2922299"/>
              <a:ext cx="1148080" cy="330986"/>
            </a:xfrm>
            <a:prstGeom prst="bentConnector3">
              <a:avLst/>
            </a:prstGeom>
            <a:grpFill/>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1" name="Rectangle: Rounded Corners 40">
              <a:extLst>
                <a:ext uri="{FF2B5EF4-FFF2-40B4-BE49-F238E27FC236}">
                  <a16:creationId xmlns:a16="http://schemas.microsoft.com/office/drawing/2014/main" id="{AA0A2FC9-DA13-4A0F-8748-086A59805721}"/>
                </a:ext>
              </a:extLst>
            </p:cNvPr>
            <p:cNvSpPr/>
            <p:nvPr/>
          </p:nvSpPr>
          <p:spPr>
            <a:xfrm>
              <a:off x="2121400" y="2608497"/>
              <a:ext cx="1935480" cy="593232"/>
            </a:xfrm>
            <a:prstGeom prst="roundRect">
              <a:avLst>
                <a:gd name="adj" fmla="val 50000"/>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0" name="TextBox 59">
              <a:extLst>
                <a:ext uri="{FF2B5EF4-FFF2-40B4-BE49-F238E27FC236}">
                  <a16:creationId xmlns:a16="http://schemas.microsoft.com/office/drawing/2014/main" id="{ACF09B4E-41D8-4B56-8174-5E60E938E8D6}"/>
                </a:ext>
              </a:extLst>
            </p:cNvPr>
            <p:cNvSpPr txBox="1"/>
            <p:nvPr/>
          </p:nvSpPr>
          <p:spPr>
            <a:xfrm>
              <a:off x="2505221" y="2672174"/>
              <a:ext cx="1077539" cy="461665"/>
            </a:xfrm>
            <a:prstGeom prst="rect">
              <a:avLst/>
            </a:prstGeom>
            <a:solidFill>
              <a:schemeClr val="accent6"/>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rPr>
                <a:t>Tuesday</a:t>
              </a:r>
              <a:endParaRPr kumimoji="0" lang="en-GB" sz="18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endParaRPr>
            </a:p>
          </p:txBody>
        </p:sp>
      </p:grpSp>
      <p:sp>
        <p:nvSpPr>
          <p:cNvPr id="61" name="TextBox 60">
            <a:extLst>
              <a:ext uri="{FF2B5EF4-FFF2-40B4-BE49-F238E27FC236}">
                <a16:creationId xmlns:a16="http://schemas.microsoft.com/office/drawing/2014/main" id="{9CF244F9-7E36-42DC-B24D-59EBF30A28A1}"/>
              </a:ext>
            </a:extLst>
          </p:cNvPr>
          <p:cNvSpPr txBox="1"/>
          <p:nvPr/>
        </p:nvSpPr>
        <p:spPr>
          <a:xfrm>
            <a:off x="8948798" y="4042703"/>
            <a:ext cx="1467068"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rPr>
              <a:t>Wednesday</a:t>
            </a:r>
            <a:endParaRPr kumimoji="0" lang="en-GB" sz="18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endParaRPr>
          </a:p>
        </p:txBody>
      </p:sp>
      <p:sp>
        <p:nvSpPr>
          <p:cNvPr id="62" name="TextBox 61">
            <a:extLst>
              <a:ext uri="{FF2B5EF4-FFF2-40B4-BE49-F238E27FC236}">
                <a16:creationId xmlns:a16="http://schemas.microsoft.com/office/drawing/2014/main" id="{E55572B0-0A45-4057-94BB-B759D0F7135D}"/>
              </a:ext>
            </a:extLst>
          </p:cNvPr>
          <p:cNvSpPr txBox="1"/>
          <p:nvPr/>
        </p:nvSpPr>
        <p:spPr>
          <a:xfrm>
            <a:off x="8542276" y="5106253"/>
            <a:ext cx="1172116"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rPr>
              <a:t>Thursday</a:t>
            </a:r>
            <a:endParaRPr kumimoji="0" lang="en-GB" sz="18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endParaRPr>
          </a:p>
        </p:txBody>
      </p:sp>
      <p:sp>
        <p:nvSpPr>
          <p:cNvPr id="63" name="TextBox 62">
            <a:extLst>
              <a:ext uri="{FF2B5EF4-FFF2-40B4-BE49-F238E27FC236}">
                <a16:creationId xmlns:a16="http://schemas.microsoft.com/office/drawing/2014/main" id="{282655B6-90CA-4328-86FC-0793928AD5CE}"/>
              </a:ext>
            </a:extLst>
          </p:cNvPr>
          <p:cNvSpPr txBox="1"/>
          <p:nvPr/>
        </p:nvSpPr>
        <p:spPr>
          <a:xfrm>
            <a:off x="8098904" y="6179200"/>
            <a:ext cx="813043"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rPr>
              <a:t>Friday</a:t>
            </a:r>
            <a:endParaRPr kumimoji="0" lang="en-GB" sz="1800" b="0" i="0" u="none" strike="noStrike" kern="1200" cap="none" spc="0" normalizeH="0" baseline="0" noProof="0" dirty="0">
              <a:ln>
                <a:noFill/>
              </a:ln>
              <a:solidFill>
                <a:prstClr val="white"/>
              </a:solidFill>
              <a:effectLst/>
              <a:uLnTx/>
              <a:uFillTx/>
              <a:latin typeface="EuroStyle" panose="02027200000000000000" pitchFamily="18" charset="0"/>
              <a:ea typeface="+mn-ea"/>
              <a:cs typeface="+mn-cs"/>
            </a:endParaRPr>
          </a:p>
        </p:txBody>
      </p:sp>
      <p:sp>
        <p:nvSpPr>
          <p:cNvPr id="67" name="Rectangle: Rounded Corners 66">
            <a:extLst>
              <a:ext uri="{FF2B5EF4-FFF2-40B4-BE49-F238E27FC236}">
                <a16:creationId xmlns:a16="http://schemas.microsoft.com/office/drawing/2014/main" id="{118C42C5-E944-4007-8FB1-C9944E795B1F}"/>
              </a:ext>
            </a:extLst>
          </p:cNvPr>
          <p:cNvSpPr/>
          <p:nvPr/>
        </p:nvSpPr>
        <p:spPr>
          <a:xfrm>
            <a:off x="3354109" y="472780"/>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TextBox 72">
            <a:extLst>
              <a:ext uri="{FF2B5EF4-FFF2-40B4-BE49-F238E27FC236}">
                <a16:creationId xmlns:a16="http://schemas.microsoft.com/office/drawing/2014/main" id="{053D6A25-F9E0-4F54-8267-D3A1C32C0D86}"/>
              </a:ext>
            </a:extLst>
          </p:cNvPr>
          <p:cNvSpPr txBox="1"/>
          <p:nvPr/>
        </p:nvSpPr>
        <p:spPr>
          <a:xfrm>
            <a:off x="3870788" y="531044"/>
            <a:ext cx="979948"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300" normalizeH="0" baseline="0" noProof="0" dirty="0">
                <a:ln>
                  <a:noFill/>
                </a:ln>
                <a:solidFill>
                  <a:prstClr val="white"/>
                </a:solidFill>
                <a:effectLst/>
                <a:uLnTx/>
                <a:uFillTx/>
                <a:latin typeface="EuroStyle" panose="02027200000000000000" pitchFamily="18" charset="0"/>
                <a:ea typeface="+mn-ea"/>
                <a:cs typeface="+mn-cs"/>
              </a:rPr>
              <a:t>Intro</a:t>
            </a:r>
            <a:endParaRPr kumimoji="0" lang="en-GB" sz="1800" b="0" i="0" u="none" strike="noStrike" kern="1200" cap="none" spc="300" normalizeH="0" baseline="0" noProof="0" dirty="0">
              <a:ln>
                <a:noFill/>
              </a:ln>
              <a:solidFill>
                <a:prstClr val="white"/>
              </a:solidFill>
              <a:effectLst/>
              <a:uLnTx/>
              <a:uFillTx/>
              <a:latin typeface="EuroStyle" panose="02027200000000000000" pitchFamily="18" charset="0"/>
              <a:ea typeface="+mn-ea"/>
              <a:cs typeface="+mn-cs"/>
            </a:endParaRPr>
          </a:p>
        </p:txBody>
      </p:sp>
    </p:spTree>
    <p:extLst>
      <p:ext uri="{BB962C8B-B14F-4D97-AF65-F5344CB8AC3E}">
        <p14:creationId xmlns:p14="http://schemas.microsoft.com/office/powerpoint/2010/main" val="35214262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3BF51-DBAA-473B-A7D5-1A5809E9C0A7}"/>
              </a:ext>
            </a:extLst>
          </p:cNvPr>
          <p:cNvSpPr>
            <a:spLocks noGrp="1"/>
          </p:cNvSpPr>
          <p:nvPr>
            <p:ph type="title"/>
          </p:nvPr>
        </p:nvSpPr>
        <p:spPr/>
        <p:txBody>
          <a:bodyPr/>
          <a:lstStyle/>
          <a:p>
            <a:r>
              <a:rPr lang="en-GB"/>
              <a:t>Recap Session (15 Mins)</a:t>
            </a:r>
          </a:p>
        </p:txBody>
      </p:sp>
      <p:sp>
        <p:nvSpPr>
          <p:cNvPr id="3" name="Content Placeholder 2">
            <a:extLst>
              <a:ext uri="{FF2B5EF4-FFF2-40B4-BE49-F238E27FC236}">
                <a16:creationId xmlns:a16="http://schemas.microsoft.com/office/drawing/2014/main" id="{70415948-1479-4E63-B0EB-3A611DC5A740}"/>
              </a:ext>
            </a:extLst>
          </p:cNvPr>
          <p:cNvSpPr>
            <a:spLocks noGrp="1"/>
          </p:cNvSpPr>
          <p:nvPr>
            <p:ph idx="1"/>
          </p:nvPr>
        </p:nvSpPr>
        <p:spPr>
          <a:xfrm>
            <a:off x="838200" y="1825625"/>
            <a:ext cx="5884628" cy="4351338"/>
          </a:xfrm>
        </p:spPr>
        <p:txBody>
          <a:bodyPr>
            <a:normAutofit/>
          </a:bodyPr>
          <a:lstStyle/>
          <a:p>
            <a:r>
              <a:rPr lang="en-GB" sz="2400" err="1"/>
              <a:t>Xxx</a:t>
            </a:r>
            <a:endParaRPr lang="en-GB" sz="2400"/>
          </a:p>
          <a:p>
            <a:endParaRPr lang="en-GB" sz="2400"/>
          </a:p>
          <a:p>
            <a:r>
              <a:rPr lang="en-GB" sz="2400" err="1"/>
              <a:t>Xxx</a:t>
            </a:r>
            <a:endParaRPr lang="en-GB" sz="2400"/>
          </a:p>
          <a:p>
            <a:endParaRPr lang="en-GB" sz="2400"/>
          </a:p>
          <a:p>
            <a:r>
              <a:rPr lang="en-GB" sz="2400" err="1"/>
              <a:t>Xxx</a:t>
            </a:r>
            <a:endParaRPr lang="en-GB" sz="2400"/>
          </a:p>
          <a:p>
            <a:endParaRPr lang="en-GB" sz="2400"/>
          </a:p>
          <a:p>
            <a:r>
              <a:rPr lang="en-GB" sz="2400" err="1"/>
              <a:t>Xxx</a:t>
            </a:r>
            <a:endParaRPr lang="en-GB" sz="2400"/>
          </a:p>
          <a:p>
            <a:endParaRPr lang="en-GB" sz="2400"/>
          </a:p>
          <a:p>
            <a:r>
              <a:rPr lang="en-GB" sz="2400" err="1"/>
              <a:t>Xxx</a:t>
            </a:r>
            <a:endParaRPr lang="en-GB" sz="2400"/>
          </a:p>
          <a:p>
            <a:endParaRPr lang="en-GB"/>
          </a:p>
          <a:p>
            <a:pPr marL="0" indent="0" algn="ctr">
              <a:buNone/>
            </a:pPr>
            <a:endParaRPr lang="en-GB" sz="8800"/>
          </a:p>
        </p:txBody>
      </p:sp>
      <p:pic>
        <p:nvPicPr>
          <p:cNvPr id="6" name="Graphic 5">
            <a:extLst>
              <a:ext uri="{FF2B5EF4-FFF2-40B4-BE49-F238E27FC236}">
                <a16:creationId xmlns:a16="http://schemas.microsoft.com/office/drawing/2014/main" id="{1ECD6537-37E5-4C7F-85A0-3871D66B335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503082" y="1436157"/>
            <a:ext cx="4705623" cy="4692062"/>
          </a:xfrm>
          <a:prstGeom prst="rect">
            <a:avLst/>
          </a:prstGeom>
        </p:spPr>
      </p:pic>
    </p:spTree>
    <p:extLst>
      <p:ext uri="{BB962C8B-B14F-4D97-AF65-F5344CB8AC3E}">
        <p14:creationId xmlns:p14="http://schemas.microsoft.com/office/powerpoint/2010/main" val="14417712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3BF51-DBAA-473B-A7D5-1A5809E9C0A7}"/>
              </a:ext>
            </a:extLst>
          </p:cNvPr>
          <p:cNvSpPr>
            <a:spLocks noGrp="1"/>
          </p:cNvSpPr>
          <p:nvPr>
            <p:ph type="title"/>
          </p:nvPr>
        </p:nvSpPr>
        <p:spPr/>
        <p:txBody>
          <a:bodyPr/>
          <a:lstStyle/>
          <a:p>
            <a:r>
              <a:rPr lang="en-GB"/>
              <a:t>If you see a slide with this background…</a:t>
            </a:r>
          </a:p>
        </p:txBody>
      </p:sp>
      <p:sp>
        <p:nvSpPr>
          <p:cNvPr id="3" name="Content Placeholder 2">
            <a:extLst>
              <a:ext uri="{FF2B5EF4-FFF2-40B4-BE49-F238E27FC236}">
                <a16:creationId xmlns:a16="http://schemas.microsoft.com/office/drawing/2014/main" id="{70415948-1479-4E63-B0EB-3A611DC5A740}"/>
              </a:ext>
            </a:extLst>
          </p:cNvPr>
          <p:cNvSpPr>
            <a:spLocks noGrp="1"/>
          </p:cNvSpPr>
          <p:nvPr>
            <p:ph idx="1"/>
          </p:nvPr>
        </p:nvSpPr>
        <p:spPr>
          <a:xfrm>
            <a:off x="838200" y="1825625"/>
            <a:ext cx="5884628" cy="4351338"/>
          </a:xfrm>
        </p:spPr>
        <p:txBody>
          <a:bodyPr>
            <a:normAutofit/>
          </a:bodyPr>
          <a:lstStyle/>
          <a:p>
            <a:pPr marL="0" indent="0" algn="ctr">
              <a:buNone/>
            </a:pPr>
            <a:endParaRPr lang="en-GB" sz="8800"/>
          </a:p>
          <a:p>
            <a:pPr marL="0" indent="0">
              <a:buNone/>
            </a:pPr>
            <a:r>
              <a:rPr lang="en-GB" sz="6000"/>
              <a:t>Recap Session</a:t>
            </a:r>
          </a:p>
        </p:txBody>
      </p:sp>
      <p:pic>
        <p:nvPicPr>
          <p:cNvPr id="6" name="Graphic 5">
            <a:extLst>
              <a:ext uri="{FF2B5EF4-FFF2-40B4-BE49-F238E27FC236}">
                <a16:creationId xmlns:a16="http://schemas.microsoft.com/office/drawing/2014/main" id="{1ECD6537-37E5-4C7F-85A0-3871D66B335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503082" y="1436157"/>
            <a:ext cx="4705623" cy="4692062"/>
          </a:xfrm>
          <a:prstGeom prst="rect">
            <a:avLst/>
          </a:prstGeom>
          <a:ln>
            <a:noFill/>
          </a:ln>
          <a:effectLst>
            <a:softEdge rad="112500"/>
          </a:effectLst>
        </p:spPr>
      </p:pic>
    </p:spTree>
    <p:extLst>
      <p:ext uri="{BB962C8B-B14F-4D97-AF65-F5344CB8AC3E}">
        <p14:creationId xmlns:p14="http://schemas.microsoft.com/office/powerpoint/2010/main" val="3069728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2D086-A43B-4CDC-A095-32ECF695D0EB}"/>
              </a:ext>
            </a:extLst>
          </p:cNvPr>
          <p:cNvSpPr>
            <a:spLocks noGrp="1"/>
          </p:cNvSpPr>
          <p:nvPr>
            <p:ph type="title"/>
          </p:nvPr>
        </p:nvSpPr>
        <p:spPr/>
        <p:txBody>
          <a:bodyPr/>
          <a:lstStyle/>
          <a:p>
            <a:r>
              <a:rPr lang="en-GB" dirty="0"/>
              <a:t>Syllabus – Week 1</a:t>
            </a:r>
          </a:p>
        </p:txBody>
      </p:sp>
      <p:sp>
        <p:nvSpPr>
          <p:cNvPr id="3" name="Content Placeholder 2">
            <a:extLst>
              <a:ext uri="{FF2B5EF4-FFF2-40B4-BE49-F238E27FC236}">
                <a16:creationId xmlns:a16="http://schemas.microsoft.com/office/drawing/2014/main" id="{93E1A0CE-437E-4089-AE73-03BEE8D4C05A}"/>
              </a:ext>
            </a:extLst>
          </p:cNvPr>
          <p:cNvSpPr>
            <a:spLocks noGrp="1"/>
          </p:cNvSpPr>
          <p:nvPr>
            <p:ph idx="1"/>
          </p:nvPr>
        </p:nvSpPr>
        <p:spPr/>
        <p:txBody>
          <a:bodyPr>
            <a:normAutofit/>
          </a:bodyPr>
          <a:lstStyle/>
          <a:p>
            <a:r>
              <a:rPr lang="en-GB" sz="1800" b="1" i="0" u="none" strike="noStrike" baseline="0" dirty="0">
                <a:solidFill>
                  <a:srgbClr val="00B050"/>
                </a:solidFill>
                <a:latin typeface="Arial" panose="020B0604020202020204" pitchFamily="34" charset="0"/>
              </a:rPr>
              <a:t>Foundations of cyber security, its significance, concepts, threats, vulnerabilities and assurance </a:t>
            </a:r>
          </a:p>
          <a:p>
            <a:r>
              <a:rPr lang="en-GB" sz="1800" b="1" i="0" u="none" strike="noStrike" baseline="0" dirty="0">
                <a:solidFill>
                  <a:srgbClr val="00B050"/>
                </a:solidFill>
                <a:latin typeface="Arial" panose="020B0604020202020204" pitchFamily="34" charset="0"/>
              </a:rPr>
              <a:t>Application of cyber security concepts to IT infrastructure </a:t>
            </a:r>
          </a:p>
          <a:p>
            <a:r>
              <a:rPr lang="en-GB" sz="1800" b="1" i="0" u="none" strike="noStrike" baseline="0" dirty="0">
                <a:solidFill>
                  <a:srgbClr val="00B050"/>
                </a:solidFill>
                <a:latin typeface="Arial" panose="020B0604020202020204" pitchFamily="34" charset="0"/>
              </a:rPr>
              <a:t>Fundamental building blocks and typical architectures of IT infrastructure </a:t>
            </a:r>
          </a:p>
          <a:p>
            <a:r>
              <a:rPr lang="en-GB" sz="1800" b="1" i="0" u="none" strike="noStrike" baseline="0" dirty="0">
                <a:solidFill>
                  <a:srgbClr val="00B050"/>
                </a:solidFill>
                <a:latin typeface="Arial" panose="020B0604020202020204" pitchFamily="34" charset="0"/>
              </a:rPr>
              <a:t>Common vulnerabilities in networks and systems </a:t>
            </a:r>
          </a:p>
          <a:p>
            <a:r>
              <a:rPr lang="en-GB" sz="1800" b="1" i="0" u="none" strike="noStrike" baseline="0" dirty="0">
                <a:solidFill>
                  <a:srgbClr val="00B050"/>
                </a:solidFill>
                <a:latin typeface="Arial" panose="020B0604020202020204" pitchFamily="34" charset="0"/>
              </a:rPr>
              <a:t>Vulnerabilities in computer networks, applications and systems (e.g., Insecure coding and unprotected networks) and how they can be exploited </a:t>
            </a:r>
          </a:p>
          <a:p>
            <a:r>
              <a:rPr lang="en-GB" sz="1800" b="1" i="0" u="none" strike="noStrike" baseline="0" dirty="0">
                <a:solidFill>
                  <a:srgbClr val="00B050"/>
                </a:solidFill>
                <a:latin typeface="Arial" panose="020B0604020202020204" pitchFamily="34" charset="0"/>
              </a:rPr>
              <a:t>Network-based attacks e.g.: Eavesdropping/sniffing, man-in-the-middle, spoofing, session hijacking, denial of service, traffic redirection, routing attacks, traffic analysis </a:t>
            </a:r>
          </a:p>
          <a:p>
            <a:r>
              <a:rPr lang="en-GB" sz="1800" b="0" i="0" u="none" strike="noStrike" baseline="0" dirty="0">
                <a:solidFill>
                  <a:srgbClr val="000000"/>
                </a:solidFill>
                <a:latin typeface="Arial" panose="020B0604020202020204" pitchFamily="34" charset="0"/>
              </a:rPr>
              <a:t>Impact of vulnerabilities in an organisational context </a:t>
            </a:r>
          </a:p>
          <a:p>
            <a:r>
              <a:rPr lang="en-GB" sz="1800" b="0" i="0" u="none" strike="noStrike" baseline="0" dirty="0">
                <a:solidFill>
                  <a:srgbClr val="000000"/>
                </a:solidFill>
                <a:latin typeface="Arial" panose="020B0604020202020204" pitchFamily="34" charset="0"/>
              </a:rPr>
              <a:t>Human dimension of cyber security and adversarial thinking applied to system development </a:t>
            </a:r>
          </a:p>
          <a:p>
            <a:r>
              <a:rPr lang="en-GB" sz="1800" b="0" i="0" u="none" strike="noStrike" baseline="0" dirty="0">
                <a:solidFill>
                  <a:srgbClr val="000000"/>
                </a:solidFill>
                <a:latin typeface="Arial" panose="020B0604020202020204" pitchFamily="34" charset="0"/>
              </a:rPr>
              <a:t>How an employee may enable a successful attack chain without realising it </a:t>
            </a:r>
          </a:p>
        </p:txBody>
      </p:sp>
    </p:spTree>
    <p:extLst>
      <p:ext uri="{BB962C8B-B14F-4D97-AF65-F5344CB8AC3E}">
        <p14:creationId xmlns:p14="http://schemas.microsoft.com/office/powerpoint/2010/main" val="3371568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3BF51-DBAA-473B-A7D5-1A5809E9C0A7}"/>
              </a:ext>
            </a:extLst>
          </p:cNvPr>
          <p:cNvSpPr>
            <a:spLocks noGrp="1"/>
          </p:cNvSpPr>
          <p:nvPr>
            <p:ph type="title"/>
          </p:nvPr>
        </p:nvSpPr>
        <p:spPr/>
        <p:txBody>
          <a:bodyPr/>
          <a:lstStyle/>
          <a:p>
            <a:r>
              <a:rPr lang="en-GB"/>
              <a:t>If you see a slide with this background…</a:t>
            </a:r>
          </a:p>
        </p:txBody>
      </p:sp>
      <p:sp>
        <p:nvSpPr>
          <p:cNvPr id="3" name="Content Placeholder 2">
            <a:extLst>
              <a:ext uri="{FF2B5EF4-FFF2-40B4-BE49-F238E27FC236}">
                <a16:creationId xmlns:a16="http://schemas.microsoft.com/office/drawing/2014/main" id="{70415948-1479-4E63-B0EB-3A611DC5A740}"/>
              </a:ext>
            </a:extLst>
          </p:cNvPr>
          <p:cNvSpPr>
            <a:spLocks noGrp="1"/>
          </p:cNvSpPr>
          <p:nvPr>
            <p:ph idx="1"/>
          </p:nvPr>
        </p:nvSpPr>
        <p:spPr>
          <a:xfrm>
            <a:off x="838200" y="1825625"/>
            <a:ext cx="5884628" cy="4351338"/>
          </a:xfrm>
        </p:spPr>
        <p:txBody>
          <a:bodyPr>
            <a:normAutofit/>
          </a:bodyPr>
          <a:lstStyle/>
          <a:p>
            <a:pPr marL="0" indent="0" algn="ctr">
              <a:buNone/>
            </a:pPr>
            <a:endParaRPr lang="en-GB" sz="8800"/>
          </a:p>
          <a:p>
            <a:pPr marL="0" indent="0">
              <a:buNone/>
            </a:pPr>
            <a:r>
              <a:rPr lang="en-GB" sz="6000"/>
              <a:t>Exercises &amp; Labs = </a:t>
            </a:r>
          </a:p>
        </p:txBody>
      </p:sp>
      <p:pic>
        <p:nvPicPr>
          <p:cNvPr id="6" name="Graphic 5" descr="Lightbulb and gear with solid fill">
            <a:extLst>
              <a:ext uri="{FF2B5EF4-FFF2-40B4-BE49-F238E27FC236}">
                <a16:creationId xmlns:a16="http://schemas.microsoft.com/office/drawing/2014/main" id="{1ECD6537-37E5-4C7F-85A0-3871D66B335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03082" y="1429377"/>
            <a:ext cx="4705623" cy="4705623"/>
          </a:xfrm>
          <a:prstGeom prst="rect">
            <a:avLst/>
          </a:prstGeom>
        </p:spPr>
      </p:pic>
    </p:spTree>
    <p:extLst>
      <p:ext uri="{BB962C8B-B14F-4D97-AF65-F5344CB8AC3E}">
        <p14:creationId xmlns:p14="http://schemas.microsoft.com/office/powerpoint/2010/main" val="17998258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2CBFC-338C-40A5-B7AC-492C1C0E8364}"/>
              </a:ext>
            </a:extLst>
          </p:cNvPr>
          <p:cNvSpPr>
            <a:spLocks noGrp="1"/>
          </p:cNvSpPr>
          <p:nvPr>
            <p:ph type="title"/>
          </p:nvPr>
        </p:nvSpPr>
        <p:spPr/>
        <p:txBody>
          <a:bodyPr/>
          <a:lstStyle/>
          <a:p>
            <a:r>
              <a:rPr lang="en-GB"/>
              <a:t>If you see a slide with this background…</a:t>
            </a:r>
          </a:p>
        </p:txBody>
      </p:sp>
      <p:sp>
        <p:nvSpPr>
          <p:cNvPr id="3" name="Content Placeholder 2">
            <a:extLst>
              <a:ext uri="{FF2B5EF4-FFF2-40B4-BE49-F238E27FC236}">
                <a16:creationId xmlns:a16="http://schemas.microsoft.com/office/drawing/2014/main" id="{4DAEBBF3-2856-436A-B0DD-43FEC7543E1B}"/>
              </a:ext>
            </a:extLst>
          </p:cNvPr>
          <p:cNvSpPr>
            <a:spLocks noGrp="1"/>
          </p:cNvSpPr>
          <p:nvPr>
            <p:ph idx="1"/>
          </p:nvPr>
        </p:nvSpPr>
        <p:spPr>
          <a:xfrm>
            <a:off x="838201" y="1825625"/>
            <a:ext cx="5451281" cy="4351338"/>
          </a:xfrm>
        </p:spPr>
        <p:txBody>
          <a:bodyPr>
            <a:normAutofit/>
          </a:bodyPr>
          <a:lstStyle/>
          <a:p>
            <a:pPr marL="0" indent="0">
              <a:buNone/>
            </a:pPr>
            <a:endParaRPr lang="en-GB"/>
          </a:p>
          <a:p>
            <a:pPr marL="0" indent="0">
              <a:buNone/>
            </a:pPr>
            <a:endParaRPr lang="en-GB"/>
          </a:p>
          <a:p>
            <a:pPr marL="0" indent="0" algn="ctr">
              <a:buNone/>
            </a:pPr>
            <a:r>
              <a:rPr lang="en-GB" sz="6000"/>
              <a:t>Important Information = </a:t>
            </a:r>
          </a:p>
        </p:txBody>
      </p:sp>
      <p:pic>
        <p:nvPicPr>
          <p:cNvPr id="5" name="Graphic 4" descr="Information with solid fill">
            <a:extLst>
              <a:ext uri="{FF2B5EF4-FFF2-40B4-BE49-F238E27FC236}">
                <a16:creationId xmlns:a16="http://schemas.microsoft.com/office/drawing/2014/main" id="{7DD09E31-BBC3-47D8-A8AD-F71C1F4D615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71996" y="1741649"/>
            <a:ext cx="3911057" cy="3911057"/>
          </a:xfrm>
          <a:prstGeom prst="rect">
            <a:avLst/>
          </a:prstGeom>
        </p:spPr>
      </p:pic>
    </p:spTree>
    <p:extLst>
      <p:ext uri="{BB962C8B-B14F-4D97-AF65-F5344CB8AC3E}">
        <p14:creationId xmlns:p14="http://schemas.microsoft.com/office/powerpoint/2010/main" val="2966603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67540-453F-4F54-94AD-3DAAECB2E0CD}"/>
              </a:ext>
            </a:extLst>
          </p:cNvPr>
          <p:cNvSpPr>
            <a:spLocks noGrp="1"/>
          </p:cNvSpPr>
          <p:nvPr>
            <p:ph type="title"/>
          </p:nvPr>
        </p:nvSpPr>
        <p:spPr>
          <a:xfrm>
            <a:off x="280737" y="681929"/>
            <a:ext cx="11654589" cy="978430"/>
          </a:xfrm>
        </p:spPr>
        <p:txBody>
          <a:bodyPr>
            <a:normAutofit/>
          </a:bodyPr>
          <a:lstStyle/>
          <a:p>
            <a:r>
              <a:rPr lang="en-GB" sz="4000" dirty="0">
                <a:solidFill>
                  <a:srgbClr val="000000"/>
                </a:solidFill>
              </a:rPr>
              <a:t>Impact of vulnerabilities in an organisational context </a:t>
            </a:r>
            <a:endParaRPr lang="en-GB" sz="4000" dirty="0"/>
          </a:p>
        </p:txBody>
      </p:sp>
      <p:sp>
        <p:nvSpPr>
          <p:cNvPr id="3" name="Content Placeholder 2">
            <a:extLst>
              <a:ext uri="{FF2B5EF4-FFF2-40B4-BE49-F238E27FC236}">
                <a16:creationId xmlns:a16="http://schemas.microsoft.com/office/drawing/2014/main" id="{D13CD53D-27F5-4B0B-AF84-5E2D4A4E5EFE}"/>
              </a:ext>
            </a:extLst>
          </p:cNvPr>
          <p:cNvSpPr>
            <a:spLocks noGrp="1"/>
          </p:cNvSpPr>
          <p:nvPr>
            <p:ph idx="1"/>
          </p:nvPr>
        </p:nvSpPr>
        <p:spPr/>
        <p:txBody>
          <a:bodyPr/>
          <a:lstStyle/>
          <a:p>
            <a:r>
              <a:rPr lang="en-GB" dirty="0"/>
              <a:t>Financial</a:t>
            </a:r>
          </a:p>
          <a:p>
            <a:r>
              <a:rPr lang="en-GB" dirty="0"/>
              <a:t>Legal</a:t>
            </a:r>
          </a:p>
          <a:p>
            <a:r>
              <a:rPr lang="en-GB" dirty="0"/>
              <a:t>Regulatory</a:t>
            </a:r>
          </a:p>
          <a:p>
            <a:r>
              <a:rPr lang="en-GB" dirty="0"/>
              <a:t>Reputation</a:t>
            </a:r>
          </a:p>
        </p:txBody>
      </p:sp>
    </p:spTree>
    <p:extLst>
      <p:ext uri="{BB962C8B-B14F-4D97-AF65-F5344CB8AC3E}">
        <p14:creationId xmlns:p14="http://schemas.microsoft.com/office/powerpoint/2010/main" val="3712002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6AF2E-7CD1-4F52-B7C5-CDE2A66C533E}"/>
              </a:ext>
            </a:extLst>
          </p:cNvPr>
          <p:cNvSpPr>
            <a:spLocks noGrp="1"/>
          </p:cNvSpPr>
          <p:nvPr>
            <p:ph type="title"/>
          </p:nvPr>
        </p:nvSpPr>
        <p:spPr/>
        <p:txBody>
          <a:bodyPr/>
          <a:lstStyle/>
          <a:p>
            <a:r>
              <a:rPr lang="en-GB" dirty="0"/>
              <a:t>Financial Impact</a:t>
            </a:r>
          </a:p>
        </p:txBody>
      </p:sp>
      <p:sp>
        <p:nvSpPr>
          <p:cNvPr id="3" name="Content Placeholder 2">
            <a:extLst>
              <a:ext uri="{FF2B5EF4-FFF2-40B4-BE49-F238E27FC236}">
                <a16:creationId xmlns:a16="http://schemas.microsoft.com/office/drawing/2014/main" id="{3D806B15-ACD2-4282-86D4-FD2CFCB46EE6}"/>
              </a:ext>
            </a:extLst>
          </p:cNvPr>
          <p:cNvSpPr>
            <a:spLocks noGrp="1"/>
          </p:cNvSpPr>
          <p:nvPr>
            <p:ph idx="1"/>
          </p:nvPr>
        </p:nvSpPr>
        <p:spPr/>
        <p:txBody>
          <a:bodyPr/>
          <a:lstStyle/>
          <a:p>
            <a:pPr marL="0" indent="0">
              <a:buNone/>
            </a:pPr>
            <a:endParaRPr lang="en-GB" dirty="0"/>
          </a:p>
          <a:p>
            <a:pPr marL="0" indent="0">
              <a:buNone/>
            </a:pPr>
            <a:endParaRPr lang="en-GB" dirty="0"/>
          </a:p>
          <a:p>
            <a:pPr marL="0" indent="0">
              <a:buNone/>
            </a:pPr>
            <a:r>
              <a:rPr lang="en-GB" sz="4000" dirty="0">
                <a:solidFill>
                  <a:srgbClr val="C00000"/>
                </a:solidFill>
              </a:rPr>
              <a:t>Name some examples of Financial Impact… </a:t>
            </a:r>
          </a:p>
        </p:txBody>
      </p:sp>
    </p:spTree>
    <p:extLst>
      <p:ext uri="{BB962C8B-B14F-4D97-AF65-F5344CB8AC3E}">
        <p14:creationId xmlns:p14="http://schemas.microsoft.com/office/powerpoint/2010/main" val="2219272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2403B-35CE-4773-A862-469CDCC58919}"/>
              </a:ext>
            </a:extLst>
          </p:cNvPr>
          <p:cNvSpPr>
            <a:spLocks noGrp="1"/>
          </p:cNvSpPr>
          <p:nvPr>
            <p:ph type="title"/>
          </p:nvPr>
        </p:nvSpPr>
        <p:spPr/>
        <p:txBody>
          <a:bodyPr/>
          <a:lstStyle/>
          <a:p>
            <a:r>
              <a:rPr lang="en-GB" dirty="0"/>
              <a:t>Financial</a:t>
            </a:r>
          </a:p>
        </p:txBody>
      </p:sp>
      <p:sp>
        <p:nvSpPr>
          <p:cNvPr id="3" name="Content Placeholder 2">
            <a:extLst>
              <a:ext uri="{FF2B5EF4-FFF2-40B4-BE49-F238E27FC236}">
                <a16:creationId xmlns:a16="http://schemas.microsoft.com/office/drawing/2014/main" id="{6E079407-805F-4BEF-80EE-39BA0707A5BB}"/>
              </a:ext>
            </a:extLst>
          </p:cNvPr>
          <p:cNvSpPr>
            <a:spLocks noGrp="1"/>
          </p:cNvSpPr>
          <p:nvPr>
            <p:ph idx="1"/>
          </p:nvPr>
        </p:nvSpPr>
        <p:spPr/>
        <p:txBody>
          <a:bodyPr>
            <a:normAutofit/>
          </a:bodyPr>
          <a:lstStyle/>
          <a:p>
            <a:r>
              <a:rPr lang="en-GB" dirty="0"/>
              <a:t>Cyber attacks often result in substantial financial loss arising from:</a:t>
            </a:r>
          </a:p>
          <a:p>
            <a:pPr lvl="1"/>
            <a:r>
              <a:rPr lang="en-GB" dirty="0"/>
              <a:t>theft of corporate information</a:t>
            </a:r>
          </a:p>
          <a:p>
            <a:pPr lvl="1"/>
            <a:r>
              <a:rPr lang="en-GB" dirty="0"/>
              <a:t>theft of financial information (</a:t>
            </a:r>
            <a:r>
              <a:rPr lang="en-GB" dirty="0" err="1"/>
              <a:t>eg</a:t>
            </a:r>
            <a:r>
              <a:rPr lang="en-GB" dirty="0"/>
              <a:t> bank details or payment card details)</a:t>
            </a:r>
          </a:p>
          <a:p>
            <a:pPr lvl="1"/>
            <a:r>
              <a:rPr lang="en-GB" dirty="0"/>
              <a:t>theft of money</a:t>
            </a:r>
          </a:p>
          <a:p>
            <a:pPr lvl="1"/>
            <a:r>
              <a:rPr lang="en-GB" dirty="0"/>
              <a:t>disruption to trading (</a:t>
            </a:r>
            <a:r>
              <a:rPr lang="en-GB" dirty="0" err="1"/>
              <a:t>eg</a:t>
            </a:r>
            <a:r>
              <a:rPr lang="en-GB" dirty="0"/>
              <a:t> inability to carry out transactions online)</a:t>
            </a:r>
          </a:p>
          <a:p>
            <a:pPr lvl="1"/>
            <a:r>
              <a:rPr lang="en-GB" dirty="0"/>
              <a:t>loss of business or contract</a:t>
            </a:r>
          </a:p>
          <a:p>
            <a:endParaRPr lang="en-GB" dirty="0"/>
          </a:p>
          <a:p>
            <a:r>
              <a:rPr lang="en-GB" dirty="0"/>
              <a:t>Businesses that suffered a cyber breach will also generally incur costs associated with repairing affected systems, networks and devices</a:t>
            </a:r>
          </a:p>
        </p:txBody>
      </p:sp>
    </p:spTree>
    <p:extLst>
      <p:ext uri="{BB962C8B-B14F-4D97-AF65-F5344CB8AC3E}">
        <p14:creationId xmlns:p14="http://schemas.microsoft.com/office/powerpoint/2010/main" val="1745276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6AF2E-7CD1-4F52-B7C5-CDE2A66C533E}"/>
              </a:ext>
            </a:extLst>
          </p:cNvPr>
          <p:cNvSpPr>
            <a:spLocks noGrp="1"/>
          </p:cNvSpPr>
          <p:nvPr>
            <p:ph type="title"/>
          </p:nvPr>
        </p:nvSpPr>
        <p:spPr/>
        <p:txBody>
          <a:bodyPr/>
          <a:lstStyle/>
          <a:p>
            <a:r>
              <a:rPr lang="en-GB" dirty="0"/>
              <a:t>Legal Impact</a:t>
            </a:r>
          </a:p>
        </p:txBody>
      </p:sp>
      <p:sp>
        <p:nvSpPr>
          <p:cNvPr id="3" name="Content Placeholder 2">
            <a:extLst>
              <a:ext uri="{FF2B5EF4-FFF2-40B4-BE49-F238E27FC236}">
                <a16:creationId xmlns:a16="http://schemas.microsoft.com/office/drawing/2014/main" id="{3D806B15-ACD2-4282-86D4-FD2CFCB46EE6}"/>
              </a:ext>
            </a:extLst>
          </p:cNvPr>
          <p:cNvSpPr>
            <a:spLocks noGrp="1"/>
          </p:cNvSpPr>
          <p:nvPr>
            <p:ph idx="1"/>
          </p:nvPr>
        </p:nvSpPr>
        <p:spPr/>
        <p:txBody>
          <a:bodyPr/>
          <a:lstStyle/>
          <a:p>
            <a:pPr marL="0" indent="0">
              <a:buNone/>
            </a:pPr>
            <a:endParaRPr lang="en-GB" dirty="0"/>
          </a:p>
          <a:p>
            <a:pPr marL="0" indent="0">
              <a:buNone/>
            </a:pPr>
            <a:endParaRPr lang="en-GB" dirty="0"/>
          </a:p>
          <a:p>
            <a:pPr marL="0" indent="0">
              <a:buNone/>
            </a:pPr>
            <a:r>
              <a:rPr lang="en-GB" sz="4000" dirty="0">
                <a:solidFill>
                  <a:srgbClr val="C00000"/>
                </a:solidFill>
              </a:rPr>
              <a:t>Name some examples of Legal Impact… </a:t>
            </a:r>
          </a:p>
        </p:txBody>
      </p:sp>
    </p:spTree>
    <p:extLst>
      <p:ext uri="{BB962C8B-B14F-4D97-AF65-F5344CB8AC3E}">
        <p14:creationId xmlns:p14="http://schemas.microsoft.com/office/powerpoint/2010/main" val="1853481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C3CD4-78A3-4B03-A223-25456AE361EA}"/>
              </a:ext>
            </a:extLst>
          </p:cNvPr>
          <p:cNvSpPr>
            <a:spLocks noGrp="1"/>
          </p:cNvSpPr>
          <p:nvPr>
            <p:ph type="title"/>
          </p:nvPr>
        </p:nvSpPr>
        <p:spPr/>
        <p:txBody>
          <a:bodyPr/>
          <a:lstStyle/>
          <a:p>
            <a:r>
              <a:rPr lang="en-GB" dirty="0"/>
              <a:t>Legal</a:t>
            </a:r>
          </a:p>
        </p:txBody>
      </p:sp>
      <p:sp>
        <p:nvSpPr>
          <p:cNvPr id="3" name="Content Placeholder 2">
            <a:extLst>
              <a:ext uri="{FF2B5EF4-FFF2-40B4-BE49-F238E27FC236}">
                <a16:creationId xmlns:a16="http://schemas.microsoft.com/office/drawing/2014/main" id="{2CE67EAA-0D54-4DDF-88BE-08F79F470DC1}"/>
              </a:ext>
            </a:extLst>
          </p:cNvPr>
          <p:cNvSpPr>
            <a:spLocks noGrp="1"/>
          </p:cNvSpPr>
          <p:nvPr>
            <p:ph idx="1"/>
          </p:nvPr>
        </p:nvSpPr>
        <p:spPr/>
        <p:txBody>
          <a:bodyPr/>
          <a:lstStyle/>
          <a:p>
            <a:r>
              <a:rPr lang="en-GB" dirty="0"/>
              <a:t>Data protection and privacy laws require you manage the security of all personal data you hold - whether on your staff or your customers</a:t>
            </a:r>
          </a:p>
          <a:p>
            <a:endParaRPr lang="en-GB" dirty="0"/>
          </a:p>
          <a:p>
            <a:r>
              <a:rPr lang="en-GB" dirty="0"/>
              <a:t>If this data is accidentally or deliberately compromised, and you have failed to deploy appropriate security measures, you may face fines and regulatory sanctions.</a:t>
            </a:r>
          </a:p>
        </p:txBody>
      </p:sp>
    </p:spTree>
    <p:extLst>
      <p:ext uri="{BB962C8B-B14F-4D97-AF65-F5344CB8AC3E}">
        <p14:creationId xmlns:p14="http://schemas.microsoft.com/office/powerpoint/2010/main" val="596162705"/>
      </p:ext>
    </p:extLst>
  </p:cSld>
  <p:clrMapOvr>
    <a:masterClrMapping/>
  </p:clrMapOvr>
</p:sld>
</file>

<file path=ppt/theme/theme1.xml><?xml version="1.0" encoding="utf-8"?>
<a:theme xmlns:a="http://schemas.openxmlformats.org/drawingml/2006/main" name="degree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gree2" id="{2FEC096F-4B93-4D13-910D-776A12DA9E84}" vid="{5A3A9517-6D2F-48FB-9241-554A76BFD8BA}"/>
    </a:ext>
  </a:extLst>
</a:theme>
</file>

<file path=ppt/theme/theme2.xml><?xml version="1.0" encoding="utf-8"?>
<a:theme xmlns:a="http://schemas.openxmlformats.org/drawingml/2006/main" name="1_degree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gree2" id="{411E9D5B-E36E-4214-B691-6A4241F91BA7}" vid="{190BCCB6-F2C4-4D8A-90C0-2EE477782DC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B71502E175D4041AD5498D9462EEF6D" ma:contentTypeVersion="12" ma:contentTypeDescription="Create a new document." ma:contentTypeScope="" ma:versionID="33593a38736335e42a39cf1bdc9c157e">
  <xsd:schema xmlns:xsd="http://www.w3.org/2001/XMLSchema" xmlns:xs="http://www.w3.org/2001/XMLSchema" xmlns:p="http://schemas.microsoft.com/office/2006/metadata/properties" xmlns:ns2="97cb88b6-6f55-437d-af73-4cb2e3d1be32" xmlns:ns3="4a02df82-8de1-40de-837c-d16ad8d3d107" targetNamespace="http://schemas.microsoft.com/office/2006/metadata/properties" ma:root="true" ma:fieldsID="72cfa9850d34c0af169e4cb7279ca6ac" ns2:_="" ns3:_="">
    <xsd:import namespace="97cb88b6-6f55-437d-af73-4cb2e3d1be32"/>
    <xsd:import namespace="4a02df82-8de1-40de-837c-d16ad8d3d10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cb88b6-6f55-437d-af73-4cb2e3d1be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a02df82-8de1-40de-837c-d16ad8d3d10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AE8FF2-4D81-4D7C-9717-5133749EF45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E492E65-15D1-4212-9684-5FEFEA7B91A7}">
  <ds:schemaRefs>
    <ds:schemaRef ds:uri="http://schemas.microsoft.com/sharepoint/v3/contenttype/forms"/>
  </ds:schemaRefs>
</ds:datastoreItem>
</file>

<file path=customXml/itemProps3.xml><?xml version="1.0" encoding="utf-8"?>
<ds:datastoreItem xmlns:ds="http://schemas.openxmlformats.org/officeDocument/2006/customXml" ds:itemID="{85117A0D-2385-4BFC-9848-6320AC6570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cb88b6-6f55-437d-af73-4cb2e3d1be32"/>
    <ds:schemaRef ds:uri="4a02df82-8de1-40de-837c-d16ad8d3d1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degree2</Template>
  <TotalTime>0</TotalTime>
  <Words>1702</Words>
  <Application>Microsoft Office PowerPoint</Application>
  <PresentationFormat>Widescreen</PresentationFormat>
  <Paragraphs>262</Paragraphs>
  <Slides>41</Slides>
  <Notes>9</Notes>
  <HiddenSlides>4</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41</vt:i4>
      </vt:variant>
    </vt:vector>
  </HeadingPairs>
  <TitlesOfParts>
    <vt:vector size="47" baseType="lpstr">
      <vt:lpstr>Arial</vt:lpstr>
      <vt:lpstr>Calibri</vt:lpstr>
      <vt:lpstr>Calibri Light</vt:lpstr>
      <vt:lpstr>EuroStyle</vt:lpstr>
      <vt:lpstr>degree2</vt:lpstr>
      <vt:lpstr>1_degree2</vt:lpstr>
      <vt:lpstr>Week 1 – Day 5</vt:lpstr>
      <vt:lpstr>PowerPoint Presentation</vt:lpstr>
      <vt:lpstr>PowerPoint Presentation</vt:lpstr>
      <vt:lpstr>Syllabus – Week 1</vt:lpstr>
      <vt:lpstr>Impact of vulnerabilities in an organisational context </vt:lpstr>
      <vt:lpstr>Financial Impact</vt:lpstr>
      <vt:lpstr>Financial</vt:lpstr>
      <vt:lpstr>Legal Impact</vt:lpstr>
      <vt:lpstr>Legal</vt:lpstr>
      <vt:lpstr>Regulatory Impact</vt:lpstr>
      <vt:lpstr>Regulatory</vt:lpstr>
      <vt:lpstr>Reputational Impact</vt:lpstr>
      <vt:lpstr>Reputation</vt:lpstr>
      <vt:lpstr>Human dimension of cyber security and adversarial thinking applied to system development</vt:lpstr>
      <vt:lpstr>Human dimension of cyber security and adversarial thinking applied to system development</vt:lpstr>
      <vt:lpstr>Activity – 15Mins</vt:lpstr>
      <vt:lpstr>PowerPoint Presentation</vt:lpstr>
      <vt:lpstr>How an employee may enable a successful attack chain without realising it </vt:lpstr>
      <vt:lpstr>The Kill Chain</vt:lpstr>
      <vt:lpstr>Reconnaissance</vt:lpstr>
      <vt:lpstr>Reconnaissance</vt:lpstr>
      <vt:lpstr>Weaponisation</vt:lpstr>
      <vt:lpstr>Payload / Delivery</vt:lpstr>
      <vt:lpstr>Payload</vt:lpstr>
      <vt:lpstr>Payload</vt:lpstr>
      <vt:lpstr>Exploitation</vt:lpstr>
      <vt:lpstr>Exploitation</vt:lpstr>
      <vt:lpstr>Installation</vt:lpstr>
      <vt:lpstr>Installation</vt:lpstr>
      <vt:lpstr>Command and control</vt:lpstr>
      <vt:lpstr>Command and control</vt:lpstr>
      <vt:lpstr>Action</vt:lpstr>
      <vt:lpstr>Action</vt:lpstr>
      <vt:lpstr>Activity – 30Mins</vt:lpstr>
      <vt:lpstr>Activity – 60Mins</vt:lpstr>
      <vt:lpstr>Activity – Continued / Ongoing…</vt:lpstr>
      <vt:lpstr>PowerPoint Presentation</vt:lpstr>
      <vt:lpstr>Recap Session (15 Mins)</vt:lpstr>
      <vt:lpstr>If you see a slide with this background…</vt:lpstr>
      <vt:lpstr>If you see a slide with this background…</vt:lpstr>
      <vt:lpstr>If you see a slide with this background…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Leonard Shand</dc:creator>
  <cp:lastModifiedBy>Martin Webley</cp:lastModifiedBy>
  <cp:revision>8</cp:revision>
  <dcterms:created xsi:type="dcterms:W3CDTF">2021-01-18T12:10:47Z</dcterms:created>
  <dcterms:modified xsi:type="dcterms:W3CDTF">2022-02-18T13:25:23Z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0x010100DB71502E175D4041AD5498D9462EEF6D</vt:lpwstr>
  </property>
</Properties>
</file>