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87" r:id="rId5"/>
    <p:sldId id="295" r:id="rId6"/>
    <p:sldId id="305" r:id="rId7"/>
    <p:sldId id="313" r:id="rId8"/>
    <p:sldId id="314" r:id="rId9"/>
    <p:sldId id="315" r:id="rId10"/>
    <p:sldId id="316" r:id="rId11"/>
    <p:sldId id="319" r:id="rId12"/>
    <p:sldId id="306" r:id="rId13"/>
    <p:sldId id="317" r:id="rId14"/>
    <p:sldId id="318" r:id="rId15"/>
    <p:sldId id="307" r:id="rId16"/>
    <p:sldId id="309" r:id="rId17"/>
    <p:sldId id="300" r:id="rId18"/>
    <p:sldId id="304" r:id="rId19"/>
    <p:sldId id="303" r:id="rId20"/>
    <p:sldId id="320" r:id="rId21"/>
    <p:sldId id="301" r:id="rId22"/>
    <p:sldId id="312" r:id="rId23"/>
    <p:sldId id="321" r:id="rId24"/>
    <p:sldId id="322" r:id="rId25"/>
    <p:sldId id="323" r:id="rId26"/>
    <p:sldId id="324" r:id="rId27"/>
    <p:sldId id="30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97E5D-0D87-DB46-9FC6-D111ED74A042}" v="80" dt="2020-09-20T19:49:01.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Cracknell" userId="S::cracka@gloscol.ac.uk::2417584e-6dd1-4d54-906d-e7337ee83fb4" providerId="AD" clId="Web-{7DC69B13-8FF5-46FA-B09F-AE08413AA333}"/>
    <pc:docChg chg="modSld">
      <pc:chgData name="Andrew Cracknell" userId="S::cracka@gloscol.ac.uk::2417584e-6dd1-4d54-906d-e7337ee83fb4" providerId="AD" clId="Web-{7DC69B13-8FF5-46FA-B09F-AE08413AA333}" dt="2020-09-20T20:01:01.542" v="8"/>
      <pc:docMkLst>
        <pc:docMk/>
      </pc:docMkLst>
      <pc:sldChg chg="modNotes">
        <pc:chgData name="Andrew Cracknell" userId="S::cracka@gloscol.ac.uk::2417584e-6dd1-4d54-906d-e7337ee83fb4" providerId="AD" clId="Web-{7DC69B13-8FF5-46FA-B09F-AE08413AA333}" dt="2020-09-20T20:01:01.542" v="8"/>
        <pc:sldMkLst>
          <pc:docMk/>
          <pc:sldMk cId="3884268121" sldId="317"/>
        </pc:sldMkLst>
      </pc:sldChg>
    </pc:docChg>
  </pc:docChgLst>
  <pc:docChgLst>
    <pc:chgData name="Bob Higgie" userId="ca96966e-c91b-46bf-80ae-a3ad686f5520" providerId="ADAL" clId="{8EC97E5D-0D87-DB46-9FC6-D111ED74A042}"/>
    <pc:docChg chg="undo redo custSel addSld delSld modSld sldOrd">
      <pc:chgData name="Bob Higgie" userId="ca96966e-c91b-46bf-80ae-a3ad686f5520" providerId="ADAL" clId="{8EC97E5D-0D87-DB46-9FC6-D111ED74A042}" dt="2020-09-20T19:50:41.024" v="13096" actId="20577"/>
      <pc:docMkLst>
        <pc:docMk/>
      </pc:docMkLst>
      <pc:sldChg chg="modSp mod modNotesTx">
        <pc:chgData name="Bob Higgie" userId="ca96966e-c91b-46bf-80ae-a3ad686f5520" providerId="ADAL" clId="{8EC97E5D-0D87-DB46-9FC6-D111ED74A042}" dt="2020-09-20T16:44:15.565" v="12446" actId="20577"/>
        <pc:sldMkLst>
          <pc:docMk/>
          <pc:sldMk cId="3537683870" sldId="295"/>
        </pc:sldMkLst>
        <pc:spChg chg="mod">
          <ac:chgData name="Bob Higgie" userId="ca96966e-c91b-46bf-80ae-a3ad686f5520" providerId="ADAL" clId="{8EC97E5D-0D87-DB46-9FC6-D111ED74A042}" dt="2020-09-20T16:44:15.565" v="12446" actId="20577"/>
          <ac:spMkLst>
            <pc:docMk/>
            <pc:sldMk cId="3537683870" sldId="295"/>
            <ac:spMk id="3" creationId="{5D417AE7-4056-EE47-985A-6A2604CFFEAE}"/>
          </ac:spMkLst>
        </pc:spChg>
      </pc:sldChg>
      <pc:sldChg chg="modSp mod ord">
        <pc:chgData name="Bob Higgie" userId="ca96966e-c91b-46bf-80ae-a3ad686f5520" providerId="ADAL" clId="{8EC97E5D-0D87-DB46-9FC6-D111ED74A042}" dt="2020-09-20T19:50:41.024" v="13096" actId="20577"/>
        <pc:sldMkLst>
          <pc:docMk/>
          <pc:sldMk cId="3594965353" sldId="300"/>
        </pc:sldMkLst>
        <pc:spChg chg="mod">
          <ac:chgData name="Bob Higgie" userId="ca96966e-c91b-46bf-80ae-a3ad686f5520" providerId="ADAL" clId="{8EC97E5D-0D87-DB46-9FC6-D111ED74A042}" dt="2020-09-20T19:50:41.024" v="13096" actId="20577"/>
          <ac:spMkLst>
            <pc:docMk/>
            <pc:sldMk cId="3594965353" sldId="300"/>
            <ac:spMk id="3" creationId="{5D417AE7-4056-EE47-985A-6A2604CFFEAE}"/>
          </ac:spMkLst>
        </pc:spChg>
        <pc:spChg chg="mod">
          <ac:chgData name="Bob Higgie" userId="ca96966e-c91b-46bf-80ae-a3ad686f5520" providerId="ADAL" clId="{8EC97E5D-0D87-DB46-9FC6-D111ED74A042}" dt="2020-09-18T20:05:24.937" v="1030" actId="20577"/>
          <ac:spMkLst>
            <pc:docMk/>
            <pc:sldMk cId="3594965353" sldId="300"/>
            <ac:spMk id="4" creationId="{7D3CEC35-7F80-8242-815C-295506DF092F}"/>
          </ac:spMkLst>
        </pc:spChg>
      </pc:sldChg>
      <pc:sldChg chg="addSp modSp add mod">
        <pc:chgData name="Bob Higgie" userId="ca96966e-c91b-46bf-80ae-a3ad686f5520" providerId="ADAL" clId="{8EC97E5D-0D87-DB46-9FC6-D111ED74A042}" dt="2020-09-20T16:16:46.834" v="11257" actId="20577"/>
        <pc:sldMkLst>
          <pc:docMk/>
          <pc:sldMk cId="2055260987" sldId="301"/>
        </pc:sldMkLst>
        <pc:spChg chg="mod">
          <ac:chgData name="Bob Higgie" userId="ca96966e-c91b-46bf-80ae-a3ad686f5520" providerId="ADAL" clId="{8EC97E5D-0D87-DB46-9FC6-D111ED74A042}" dt="2020-09-20T16:16:46.834" v="11257" actId="20577"/>
          <ac:spMkLst>
            <pc:docMk/>
            <pc:sldMk cId="2055260987" sldId="301"/>
            <ac:spMk id="3" creationId="{5D417AE7-4056-EE47-985A-6A2604CFFEAE}"/>
          </ac:spMkLst>
        </pc:spChg>
        <pc:spChg chg="mod">
          <ac:chgData name="Bob Higgie" userId="ca96966e-c91b-46bf-80ae-a3ad686f5520" providerId="ADAL" clId="{8EC97E5D-0D87-DB46-9FC6-D111ED74A042}" dt="2020-09-20T15:48:34.651" v="10455" actId="20577"/>
          <ac:spMkLst>
            <pc:docMk/>
            <pc:sldMk cId="2055260987" sldId="301"/>
            <ac:spMk id="4" creationId="{7D3CEC35-7F80-8242-815C-295506DF092F}"/>
          </ac:spMkLst>
        </pc:spChg>
        <pc:picChg chg="add mod">
          <ac:chgData name="Bob Higgie" userId="ca96966e-c91b-46bf-80ae-a3ad686f5520" providerId="ADAL" clId="{8EC97E5D-0D87-DB46-9FC6-D111ED74A042}" dt="2020-09-20T15:55:44.434" v="10749" actId="1076"/>
          <ac:picMkLst>
            <pc:docMk/>
            <pc:sldMk cId="2055260987" sldId="301"/>
            <ac:picMk id="1026" creationId="{7F623D95-932A-A44B-8BED-6E25937C2052}"/>
          </ac:picMkLst>
        </pc:picChg>
      </pc:sldChg>
      <pc:sldChg chg="modSp add mod modNotesTx">
        <pc:chgData name="Bob Higgie" userId="ca96966e-c91b-46bf-80ae-a3ad686f5520" providerId="ADAL" clId="{8EC97E5D-0D87-DB46-9FC6-D111ED74A042}" dt="2020-09-20T14:52:08.440" v="9667" actId="207"/>
        <pc:sldMkLst>
          <pc:docMk/>
          <pc:sldMk cId="269978582" sldId="302"/>
        </pc:sldMkLst>
        <pc:spChg chg="mod">
          <ac:chgData name="Bob Higgie" userId="ca96966e-c91b-46bf-80ae-a3ad686f5520" providerId="ADAL" clId="{8EC97E5D-0D87-DB46-9FC6-D111ED74A042}" dt="2020-09-20T14:52:08.440" v="9667" actId="207"/>
          <ac:spMkLst>
            <pc:docMk/>
            <pc:sldMk cId="269978582" sldId="302"/>
            <ac:spMk id="3" creationId="{5D417AE7-4056-EE47-985A-6A2604CFFEAE}"/>
          </ac:spMkLst>
        </pc:spChg>
        <pc:spChg chg="mod">
          <ac:chgData name="Bob Higgie" userId="ca96966e-c91b-46bf-80ae-a3ad686f5520" providerId="ADAL" clId="{8EC97E5D-0D87-DB46-9FC6-D111ED74A042}" dt="2020-09-18T19:46:59.436" v="51" actId="20577"/>
          <ac:spMkLst>
            <pc:docMk/>
            <pc:sldMk cId="269978582" sldId="302"/>
            <ac:spMk id="4" creationId="{7D3CEC35-7F80-8242-815C-295506DF092F}"/>
          </ac:spMkLst>
        </pc:spChg>
      </pc:sldChg>
      <pc:sldChg chg="modSp add mod modNotesTx">
        <pc:chgData name="Bob Higgie" userId="ca96966e-c91b-46bf-80ae-a3ad686f5520" providerId="ADAL" clId="{8EC97E5D-0D87-DB46-9FC6-D111ED74A042}" dt="2020-09-20T15:15:18.302" v="9988" actId="20577"/>
        <pc:sldMkLst>
          <pc:docMk/>
          <pc:sldMk cId="4151830029" sldId="303"/>
        </pc:sldMkLst>
        <pc:spChg chg="mod">
          <ac:chgData name="Bob Higgie" userId="ca96966e-c91b-46bf-80ae-a3ad686f5520" providerId="ADAL" clId="{8EC97E5D-0D87-DB46-9FC6-D111ED74A042}" dt="2020-09-20T15:14:44.433" v="9915" actId="6549"/>
          <ac:spMkLst>
            <pc:docMk/>
            <pc:sldMk cId="4151830029" sldId="303"/>
            <ac:spMk id="3" creationId="{5D417AE7-4056-EE47-985A-6A2604CFFEAE}"/>
          </ac:spMkLst>
        </pc:spChg>
      </pc:sldChg>
      <pc:sldChg chg="modSp add mod">
        <pc:chgData name="Bob Higgie" userId="ca96966e-c91b-46bf-80ae-a3ad686f5520" providerId="ADAL" clId="{8EC97E5D-0D87-DB46-9FC6-D111ED74A042}" dt="2020-09-20T10:52:14.308" v="8923" actId="20577"/>
        <pc:sldMkLst>
          <pc:docMk/>
          <pc:sldMk cId="4114700114" sldId="304"/>
        </pc:sldMkLst>
        <pc:spChg chg="mod">
          <ac:chgData name="Bob Higgie" userId="ca96966e-c91b-46bf-80ae-a3ad686f5520" providerId="ADAL" clId="{8EC97E5D-0D87-DB46-9FC6-D111ED74A042}" dt="2020-09-20T10:52:14.308" v="8923" actId="20577"/>
          <ac:spMkLst>
            <pc:docMk/>
            <pc:sldMk cId="4114700114" sldId="304"/>
            <ac:spMk id="3" creationId="{5D417AE7-4056-EE47-985A-6A2604CFFEAE}"/>
          </ac:spMkLst>
        </pc:spChg>
      </pc:sldChg>
      <pc:sldChg chg="addSp modSp add mod">
        <pc:chgData name="Bob Higgie" userId="ca96966e-c91b-46bf-80ae-a3ad686f5520" providerId="ADAL" clId="{8EC97E5D-0D87-DB46-9FC6-D111ED74A042}" dt="2020-09-20T16:48:25.082" v="12685" actId="20577"/>
        <pc:sldMkLst>
          <pc:docMk/>
          <pc:sldMk cId="1834739450" sldId="305"/>
        </pc:sldMkLst>
        <pc:spChg chg="mod">
          <ac:chgData name="Bob Higgie" userId="ca96966e-c91b-46bf-80ae-a3ad686f5520" providerId="ADAL" clId="{8EC97E5D-0D87-DB46-9FC6-D111ED74A042}" dt="2020-09-20T16:48:25.082" v="12685" actId="20577"/>
          <ac:spMkLst>
            <pc:docMk/>
            <pc:sldMk cId="1834739450" sldId="305"/>
            <ac:spMk id="3" creationId="{5D417AE7-4056-EE47-985A-6A2604CFFEAE}"/>
          </ac:spMkLst>
        </pc:spChg>
        <pc:spChg chg="mod">
          <ac:chgData name="Bob Higgie" userId="ca96966e-c91b-46bf-80ae-a3ad686f5520" providerId="ADAL" clId="{8EC97E5D-0D87-DB46-9FC6-D111ED74A042}" dt="2020-09-19T16:28:08.461" v="2563" actId="20577"/>
          <ac:spMkLst>
            <pc:docMk/>
            <pc:sldMk cId="1834739450" sldId="305"/>
            <ac:spMk id="4" creationId="{7D3CEC35-7F80-8242-815C-295506DF092F}"/>
          </ac:spMkLst>
        </pc:spChg>
        <pc:graphicFrameChg chg="add mod modGraphic">
          <ac:chgData name="Bob Higgie" userId="ca96966e-c91b-46bf-80ae-a3ad686f5520" providerId="ADAL" clId="{8EC97E5D-0D87-DB46-9FC6-D111ED74A042}" dt="2020-09-20T16:48:08.377" v="12679" actId="1076"/>
          <ac:graphicFrameMkLst>
            <pc:docMk/>
            <pc:sldMk cId="1834739450" sldId="305"/>
            <ac:graphicFrameMk id="2" creationId="{0FF549BC-82E0-4A45-AF55-8EFF3C504968}"/>
          </ac:graphicFrameMkLst>
        </pc:graphicFrameChg>
      </pc:sldChg>
      <pc:sldChg chg="modSp add mod modNotesTx">
        <pc:chgData name="Bob Higgie" userId="ca96966e-c91b-46bf-80ae-a3ad686f5520" providerId="ADAL" clId="{8EC97E5D-0D87-DB46-9FC6-D111ED74A042}" dt="2020-09-20T09:55:57.710" v="8704" actId="207"/>
        <pc:sldMkLst>
          <pc:docMk/>
          <pc:sldMk cId="233867393" sldId="306"/>
        </pc:sldMkLst>
        <pc:spChg chg="mod">
          <ac:chgData name="Bob Higgie" userId="ca96966e-c91b-46bf-80ae-a3ad686f5520" providerId="ADAL" clId="{8EC97E5D-0D87-DB46-9FC6-D111ED74A042}" dt="2020-09-20T09:55:57.710" v="8704" actId="207"/>
          <ac:spMkLst>
            <pc:docMk/>
            <pc:sldMk cId="233867393" sldId="306"/>
            <ac:spMk id="3" creationId="{5D417AE7-4056-EE47-985A-6A2604CFFEAE}"/>
          </ac:spMkLst>
        </pc:spChg>
        <pc:spChg chg="mod">
          <ac:chgData name="Bob Higgie" userId="ca96966e-c91b-46bf-80ae-a3ad686f5520" providerId="ADAL" clId="{8EC97E5D-0D87-DB46-9FC6-D111ED74A042}" dt="2020-09-19T16:28:26.937" v="2580" actId="20577"/>
          <ac:spMkLst>
            <pc:docMk/>
            <pc:sldMk cId="233867393" sldId="306"/>
            <ac:spMk id="4" creationId="{7D3CEC35-7F80-8242-815C-295506DF092F}"/>
          </ac:spMkLst>
        </pc:spChg>
      </pc:sldChg>
      <pc:sldChg chg="modSp add mod modNotesTx">
        <pc:chgData name="Bob Higgie" userId="ca96966e-c91b-46bf-80ae-a3ad686f5520" providerId="ADAL" clId="{8EC97E5D-0D87-DB46-9FC6-D111ED74A042}" dt="2020-09-20T09:57:47.925" v="8764" actId="313"/>
        <pc:sldMkLst>
          <pc:docMk/>
          <pc:sldMk cId="3014616633" sldId="307"/>
        </pc:sldMkLst>
        <pc:spChg chg="mod">
          <ac:chgData name="Bob Higgie" userId="ca96966e-c91b-46bf-80ae-a3ad686f5520" providerId="ADAL" clId="{8EC97E5D-0D87-DB46-9FC6-D111ED74A042}" dt="2020-09-20T09:57:10.079" v="8706" actId="207"/>
          <ac:spMkLst>
            <pc:docMk/>
            <pc:sldMk cId="3014616633" sldId="307"/>
            <ac:spMk id="3" creationId="{5D417AE7-4056-EE47-985A-6A2604CFFEAE}"/>
          </ac:spMkLst>
        </pc:spChg>
        <pc:spChg chg="mod">
          <ac:chgData name="Bob Higgie" userId="ca96966e-c91b-46bf-80ae-a3ad686f5520" providerId="ADAL" clId="{8EC97E5D-0D87-DB46-9FC6-D111ED74A042}" dt="2020-09-19T16:28:46.451" v="2599" actId="20577"/>
          <ac:spMkLst>
            <pc:docMk/>
            <pc:sldMk cId="3014616633" sldId="307"/>
            <ac:spMk id="4" creationId="{7D3CEC35-7F80-8242-815C-295506DF092F}"/>
          </ac:spMkLst>
        </pc:spChg>
      </pc:sldChg>
      <pc:sldChg chg="modSp add del mod">
        <pc:chgData name="Bob Higgie" userId="ca96966e-c91b-46bf-80ae-a3ad686f5520" providerId="ADAL" clId="{8EC97E5D-0D87-DB46-9FC6-D111ED74A042}" dt="2020-09-19T20:50:10.006" v="8541" actId="2696"/>
        <pc:sldMkLst>
          <pc:docMk/>
          <pc:sldMk cId="4133794954" sldId="308"/>
        </pc:sldMkLst>
        <pc:spChg chg="mod">
          <ac:chgData name="Bob Higgie" userId="ca96966e-c91b-46bf-80ae-a3ad686f5520" providerId="ADAL" clId="{8EC97E5D-0D87-DB46-9FC6-D111ED74A042}" dt="2020-09-19T16:29:16.931" v="2629" actId="20577"/>
          <ac:spMkLst>
            <pc:docMk/>
            <pc:sldMk cId="4133794954" sldId="308"/>
            <ac:spMk id="4" creationId="{7D3CEC35-7F80-8242-815C-295506DF092F}"/>
          </ac:spMkLst>
        </pc:spChg>
      </pc:sldChg>
      <pc:sldChg chg="modSp add mod modNotesTx">
        <pc:chgData name="Bob Higgie" userId="ca96966e-c91b-46bf-80ae-a3ad686f5520" providerId="ADAL" clId="{8EC97E5D-0D87-DB46-9FC6-D111ED74A042}" dt="2020-09-20T11:45:05.246" v="9657" actId="20577"/>
        <pc:sldMkLst>
          <pc:docMk/>
          <pc:sldMk cId="2827582452" sldId="309"/>
        </pc:sldMkLst>
        <pc:spChg chg="mod">
          <ac:chgData name="Bob Higgie" userId="ca96966e-c91b-46bf-80ae-a3ad686f5520" providerId="ADAL" clId="{8EC97E5D-0D87-DB46-9FC6-D111ED74A042}" dt="2020-09-20T11:44:24.218" v="9589" actId="313"/>
          <ac:spMkLst>
            <pc:docMk/>
            <pc:sldMk cId="2827582452" sldId="309"/>
            <ac:spMk id="3" creationId="{5D417AE7-4056-EE47-985A-6A2604CFFEAE}"/>
          </ac:spMkLst>
        </pc:spChg>
        <pc:spChg chg="mod">
          <ac:chgData name="Bob Higgie" userId="ca96966e-c91b-46bf-80ae-a3ad686f5520" providerId="ADAL" clId="{8EC97E5D-0D87-DB46-9FC6-D111ED74A042}" dt="2020-09-19T16:29:31.522" v="2638" actId="20577"/>
          <ac:spMkLst>
            <pc:docMk/>
            <pc:sldMk cId="2827582452" sldId="309"/>
            <ac:spMk id="4" creationId="{7D3CEC35-7F80-8242-815C-295506DF092F}"/>
          </ac:spMkLst>
        </pc:spChg>
      </pc:sldChg>
      <pc:sldChg chg="modSp add del mod">
        <pc:chgData name="Bob Higgie" userId="ca96966e-c91b-46bf-80ae-a3ad686f5520" providerId="ADAL" clId="{8EC97E5D-0D87-DB46-9FC6-D111ED74A042}" dt="2020-09-20T15:48:12.818" v="10435" actId="2696"/>
        <pc:sldMkLst>
          <pc:docMk/>
          <pc:sldMk cId="855946077" sldId="310"/>
        </pc:sldMkLst>
        <pc:spChg chg="mod">
          <ac:chgData name="Bob Higgie" userId="ca96966e-c91b-46bf-80ae-a3ad686f5520" providerId="ADAL" clId="{8EC97E5D-0D87-DB46-9FC6-D111ED74A042}" dt="2020-09-20T15:47:58.353" v="10434" actId="6549"/>
          <ac:spMkLst>
            <pc:docMk/>
            <pc:sldMk cId="855946077" sldId="310"/>
            <ac:spMk id="3" creationId="{5D417AE7-4056-EE47-985A-6A2604CFFEAE}"/>
          </ac:spMkLst>
        </pc:spChg>
        <pc:spChg chg="mod">
          <ac:chgData name="Bob Higgie" userId="ca96966e-c91b-46bf-80ae-a3ad686f5520" providerId="ADAL" clId="{8EC97E5D-0D87-DB46-9FC6-D111ED74A042}" dt="2020-09-20T15:47:44.917" v="10431" actId="20577"/>
          <ac:spMkLst>
            <pc:docMk/>
            <pc:sldMk cId="855946077" sldId="310"/>
            <ac:spMk id="4" creationId="{7D3CEC35-7F80-8242-815C-295506DF092F}"/>
          </ac:spMkLst>
        </pc:spChg>
      </pc:sldChg>
      <pc:sldChg chg="modSp add del mod">
        <pc:chgData name="Bob Higgie" userId="ca96966e-c91b-46bf-80ae-a3ad686f5520" providerId="ADAL" clId="{8EC97E5D-0D87-DB46-9FC6-D111ED74A042}" dt="2020-09-20T11:46:09.653" v="9665" actId="2696"/>
        <pc:sldMkLst>
          <pc:docMk/>
          <pc:sldMk cId="2922649276" sldId="311"/>
        </pc:sldMkLst>
        <pc:spChg chg="mod">
          <ac:chgData name="Bob Higgie" userId="ca96966e-c91b-46bf-80ae-a3ad686f5520" providerId="ADAL" clId="{8EC97E5D-0D87-DB46-9FC6-D111ED74A042}" dt="2020-09-19T16:30:24.638" v="2651" actId="20577"/>
          <ac:spMkLst>
            <pc:docMk/>
            <pc:sldMk cId="2922649276" sldId="311"/>
            <ac:spMk id="4" creationId="{7D3CEC35-7F80-8242-815C-295506DF092F}"/>
          </ac:spMkLst>
        </pc:spChg>
      </pc:sldChg>
      <pc:sldChg chg="modSp add mod">
        <pc:chgData name="Bob Higgie" userId="ca96966e-c91b-46bf-80ae-a3ad686f5520" providerId="ADAL" clId="{8EC97E5D-0D87-DB46-9FC6-D111ED74A042}" dt="2020-09-20T16:21:53.158" v="11431" actId="20577"/>
        <pc:sldMkLst>
          <pc:docMk/>
          <pc:sldMk cId="1355293864" sldId="312"/>
        </pc:sldMkLst>
        <pc:spChg chg="mod">
          <ac:chgData name="Bob Higgie" userId="ca96966e-c91b-46bf-80ae-a3ad686f5520" providerId="ADAL" clId="{8EC97E5D-0D87-DB46-9FC6-D111ED74A042}" dt="2020-09-20T16:21:53.158" v="11431" actId="20577"/>
          <ac:spMkLst>
            <pc:docMk/>
            <pc:sldMk cId="1355293864" sldId="312"/>
            <ac:spMk id="3" creationId="{5D417AE7-4056-EE47-985A-6A2604CFFEAE}"/>
          </ac:spMkLst>
        </pc:spChg>
        <pc:spChg chg="mod">
          <ac:chgData name="Bob Higgie" userId="ca96966e-c91b-46bf-80ae-a3ad686f5520" providerId="ADAL" clId="{8EC97E5D-0D87-DB46-9FC6-D111ED74A042}" dt="2020-09-20T15:58:14.458" v="10796" actId="20577"/>
          <ac:spMkLst>
            <pc:docMk/>
            <pc:sldMk cId="1355293864" sldId="312"/>
            <ac:spMk id="4" creationId="{7D3CEC35-7F80-8242-815C-295506DF092F}"/>
          </ac:spMkLst>
        </pc:spChg>
      </pc:sldChg>
      <pc:sldChg chg="modSp add mod">
        <pc:chgData name="Bob Higgie" userId="ca96966e-c91b-46bf-80ae-a3ad686f5520" providerId="ADAL" clId="{8EC97E5D-0D87-DB46-9FC6-D111ED74A042}" dt="2020-09-19T18:10:10.914" v="3602" actId="6549"/>
        <pc:sldMkLst>
          <pc:docMk/>
          <pc:sldMk cId="2107686670" sldId="313"/>
        </pc:sldMkLst>
        <pc:spChg chg="mod">
          <ac:chgData name="Bob Higgie" userId="ca96966e-c91b-46bf-80ae-a3ad686f5520" providerId="ADAL" clId="{8EC97E5D-0D87-DB46-9FC6-D111ED74A042}" dt="2020-09-19T18:10:10.914" v="3602" actId="6549"/>
          <ac:spMkLst>
            <pc:docMk/>
            <pc:sldMk cId="2107686670" sldId="313"/>
            <ac:spMk id="3" creationId="{5D417AE7-4056-EE47-985A-6A2604CFFEAE}"/>
          </ac:spMkLst>
        </pc:spChg>
        <pc:graphicFrameChg chg="mod modGraphic">
          <ac:chgData name="Bob Higgie" userId="ca96966e-c91b-46bf-80ae-a3ad686f5520" providerId="ADAL" clId="{8EC97E5D-0D87-DB46-9FC6-D111ED74A042}" dt="2020-09-19T18:10:06.785" v="3601" actId="1076"/>
          <ac:graphicFrameMkLst>
            <pc:docMk/>
            <pc:sldMk cId="2107686670" sldId="313"/>
            <ac:graphicFrameMk id="2" creationId="{0FF549BC-82E0-4A45-AF55-8EFF3C504968}"/>
          </ac:graphicFrameMkLst>
        </pc:graphicFrameChg>
      </pc:sldChg>
      <pc:sldChg chg="modSp add mod modNotesTx">
        <pc:chgData name="Bob Higgie" userId="ca96966e-c91b-46bf-80ae-a3ad686f5520" providerId="ADAL" clId="{8EC97E5D-0D87-DB46-9FC6-D111ED74A042}" dt="2020-09-20T19:34:20.749" v="12945" actId="20577"/>
        <pc:sldMkLst>
          <pc:docMk/>
          <pc:sldMk cId="279967214" sldId="314"/>
        </pc:sldMkLst>
        <pc:spChg chg="mod">
          <ac:chgData name="Bob Higgie" userId="ca96966e-c91b-46bf-80ae-a3ad686f5520" providerId="ADAL" clId="{8EC97E5D-0D87-DB46-9FC6-D111ED74A042}" dt="2020-09-20T19:34:20.749" v="12945" actId="20577"/>
          <ac:spMkLst>
            <pc:docMk/>
            <pc:sldMk cId="279967214" sldId="314"/>
            <ac:spMk id="3" creationId="{5D417AE7-4056-EE47-985A-6A2604CFFEAE}"/>
          </ac:spMkLst>
        </pc:spChg>
        <pc:graphicFrameChg chg="mod modGraphic">
          <ac:chgData name="Bob Higgie" userId="ca96966e-c91b-46bf-80ae-a3ad686f5520" providerId="ADAL" clId="{8EC97E5D-0D87-DB46-9FC6-D111ED74A042}" dt="2020-09-19T18:46:45.462" v="4530" actId="6549"/>
          <ac:graphicFrameMkLst>
            <pc:docMk/>
            <pc:sldMk cId="279967214" sldId="314"/>
            <ac:graphicFrameMk id="2" creationId="{0FF549BC-82E0-4A45-AF55-8EFF3C504968}"/>
          </ac:graphicFrameMkLst>
        </pc:graphicFrameChg>
      </pc:sldChg>
      <pc:sldChg chg="addSp delSp modSp add mod">
        <pc:chgData name="Bob Higgie" userId="ca96966e-c91b-46bf-80ae-a3ad686f5520" providerId="ADAL" clId="{8EC97E5D-0D87-DB46-9FC6-D111ED74A042}" dt="2020-09-20T09:55:00.384" v="8701" actId="20577"/>
        <pc:sldMkLst>
          <pc:docMk/>
          <pc:sldMk cId="566195159" sldId="315"/>
        </pc:sldMkLst>
        <pc:spChg chg="mod">
          <ac:chgData name="Bob Higgie" userId="ca96966e-c91b-46bf-80ae-a3ad686f5520" providerId="ADAL" clId="{8EC97E5D-0D87-DB46-9FC6-D111ED74A042}" dt="2020-09-20T09:55:00.384" v="8701" actId="20577"/>
          <ac:spMkLst>
            <pc:docMk/>
            <pc:sldMk cId="566195159" sldId="315"/>
            <ac:spMk id="3" creationId="{5D417AE7-4056-EE47-985A-6A2604CFFEAE}"/>
          </ac:spMkLst>
        </pc:spChg>
        <pc:graphicFrameChg chg="del">
          <ac:chgData name="Bob Higgie" userId="ca96966e-c91b-46bf-80ae-a3ad686f5520" providerId="ADAL" clId="{8EC97E5D-0D87-DB46-9FC6-D111ED74A042}" dt="2020-09-19T18:39:34.564" v="4267" actId="478"/>
          <ac:graphicFrameMkLst>
            <pc:docMk/>
            <pc:sldMk cId="566195159" sldId="315"/>
            <ac:graphicFrameMk id="2" creationId="{0FF549BC-82E0-4A45-AF55-8EFF3C504968}"/>
          </ac:graphicFrameMkLst>
        </pc:graphicFrameChg>
        <pc:graphicFrameChg chg="add mod modGraphic">
          <ac:chgData name="Bob Higgie" userId="ca96966e-c91b-46bf-80ae-a3ad686f5520" providerId="ADAL" clId="{8EC97E5D-0D87-DB46-9FC6-D111ED74A042}" dt="2020-09-19T18:50:38.801" v="4777" actId="1076"/>
          <ac:graphicFrameMkLst>
            <pc:docMk/>
            <pc:sldMk cId="566195159" sldId="315"/>
            <ac:graphicFrameMk id="5" creationId="{085F518F-EE52-5D46-A814-640FC4330236}"/>
          </ac:graphicFrameMkLst>
        </pc:graphicFrameChg>
      </pc:sldChg>
      <pc:sldChg chg="delSp modSp add mod modNotesTx">
        <pc:chgData name="Bob Higgie" userId="ca96966e-c91b-46bf-80ae-a3ad686f5520" providerId="ADAL" clId="{8EC97E5D-0D87-DB46-9FC6-D111ED74A042}" dt="2020-09-20T09:55:16.078" v="8702" actId="6549"/>
        <pc:sldMkLst>
          <pc:docMk/>
          <pc:sldMk cId="2791896457" sldId="316"/>
        </pc:sldMkLst>
        <pc:spChg chg="mod">
          <ac:chgData name="Bob Higgie" userId="ca96966e-c91b-46bf-80ae-a3ad686f5520" providerId="ADAL" clId="{8EC97E5D-0D87-DB46-9FC6-D111ED74A042}" dt="2020-09-19T19:36:10.039" v="5350" actId="6549"/>
          <ac:spMkLst>
            <pc:docMk/>
            <pc:sldMk cId="2791896457" sldId="316"/>
            <ac:spMk id="3" creationId="{5D417AE7-4056-EE47-985A-6A2604CFFEAE}"/>
          </ac:spMkLst>
        </pc:spChg>
        <pc:graphicFrameChg chg="del">
          <ac:chgData name="Bob Higgie" userId="ca96966e-c91b-46bf-80ae-a3ad686f5520" providerId="ADAL" clId="{8EC97E5D-0D87-DB46-9FC6-D111ED74A042}" dt="2020-09-19T18:51:50.479" v="4794" actId="478"/>
          <ac:graphicFrameMkLst>
            <pc:docMk/>
            <pc:sldMk cId="2791896457" sldId="316"/>
            <ac:graphicFrameMk id="5" creationId="{085F518F-EE52-5D46-A814-640FC4330236}"/>
          </ac:graphicFrameMkLst>
        </pc:graphicFrameChg>
      </pc:sldChg>
      <pc:sldChg chg="modSp add mod modNotesTx">
        <pc:chgData name="Bob Higgie" userId="ca96966e-c91b-46bf-80ae-a3ad686f5520" providerId="ADAL" clId="{8EC97E5D-0D87-DB46-9FC6-D111ED74A042}" dt="2020-09-20T19:49:01.216" v="13087" actId="207"/>
        <pc:sldMkLst>
          <pc:docMk/>
          <pc:sldMk cId="3884268121" sldId="317"/>
        </pc:sldMkLst>
        <pc:spChg chg="mod">
          <ac:chgData name="Bob Higgie" userId="ca96966e-c91b-46bf-80ae-a3ad686f5520" providerId="ADAL" clId="{8EC97E5D-0D87-DB46-9FC6-D111ED74A042}" dt="2020-09-20T19:49:01.216" v="13087" actId="207"/>
          <ac:spMkLst>
            <pc:docMk/>
            <pc:sldMk cId="3884268121" sldId="317"/>
            <ac:spMk id="3" creationId="{5D417AE7-4056-EE47-985A-6A2604CFFEAE}"/>
          </ac:spMkLst>
        </pc:spChg>
        <pc:spChg chg="mod">
          <ac:chgData name="Bob Higgie" userId="ca96966e-c91b-46bf-80ae-a3ad686f5520" providerId="ADAL" clId="{8EC97E5D-0D87-DB46-9FC6-D111ED74A042}" dt="2020-09-19T20:04:52.367" v="6319" actId="20577"/>
          <ac:spMkLst>
            <pc:docMk/>
            <pc:sldMk cId="3884268121" sldId="317"/>
            <ac:spMk id="4" creationId="{7D3CEC35-7F80-8242-815C-295506DF092F}"/>
          </ac:spMkLst>
        </pc:spChg>
      </pc:sldChg>
      <pc:sldChg chg="modSp add mod modNotesTx">
        <pc:chgData name="Bob Higgie" userId="ca96966e-c91b-46bf-80ae-a3ad686f5520" providerId="ADAL" clId="{8EC97E5D-0D87-DB46-9FC6-D111ED74A042}" dt="2020-09-20T09:56:45.165" v="8705" actId="313"/>
        <pc:sldMkLst>
          <pc:docMk/>
          <pc:sldMk cId="1345385318" sldId="318"/>
        </pc:sldMkLst>
        <pc:spChg chg="mod">
          <ac:chgData name="Bob Higgie" userId="ca96966e-c91b-46bf-80ae-a3ad686f5520" providerId="ADAL" clId="{8EC97E5D-0D87-DB46-9FC6-D111ED74A042}" dt="2020-09-20T09:56:45.165" v="8705" actId="313"/>
          <ac:spMkLst>
            <pc:docMk/>
            <pc:sldMk cId="1345385318" sldId="318"/>
            <ac:spMk id="3" creationId="{5D417AE7-4056-EE47-985A-6A2604CFFEAE}"/>
          </ac:spMkLst>
        </pc:spChg>
        <pc:spChg chg="mod">
          <ac:chgData name="Bob Higgie" userId="ca96966e-c91b-46bf-80ae-a3ad686f5520" providerId="ADAL" clId="{8EC97E5D-0D87-DB46-9FC6-D111ED74A042}" dt="2020-09-19T20:11:53.127" v="6722" actId="20577"/>
          <ac:spMkLst>
            <pc:docMk/>
            <pc:sldMk cId="1345385318" sldId="318"/>
            <ac:spMk id="4" creationId="{7D3CEC35-7F80-8242-815C-295506DF092F}"/>
          </ac:spMkLst>
        </pc:spChg>
      </pc:sldChg>
      <pc:sldChg chg="addSp modSp add mod modNotesTx">
        <pc:chgData name="Bob Higgie" userId="ca96966e-c91b-46bf-80ae-a3ad686f5520" providerId="ADAL" clId="{8EC97E5D-0D87-DB46-9FC6-D111ED74A042}" dt="2020-09-19T20:34:20.582" v="7965" actId="1076"/>
        <pc:sldMkLst>
          <pc:docMk/>
          <pc:sldMk cId="2680094663" sldId="319"/>
        </pc:sldMkLst>
        <pc:spChg chg="mod">
          <ac:chgData name="Bob Higgie" userId="ca96966e-c91b-46bf-80ae-a3ad686f5520" providerId="ADAL" clId="{8EC97E5D-0D87-DB46-9FC6-D111ED74A042}" dt="2020-09-19T20:32:32.942" v="7949" actId="20577"/>
          <ac:spMkLst>
            <pc:docMk/>
            <pc:sldMk cId="2680094663" sldId="319"/>
            <ac:spMk id="3" creationId="{5D417AE7-4056-EE47-985A-6A2604CFFEAE}"/>
          </ac:spMkLst>
        </pc:spChg>
        <pc:spChg chg="mod">
          <ac:chgData name="Bob Higgie" userId="ca96966e-c91b-46bf-80ae-a3ad686f5520" providerId="ADAL" clId="{8EC97E5D-0D87-DB46-9FC6-D111ED74A042}" dt="2020-09-19T20:28:38.100" v="7679" actId="20577"/>
          <ac:spMkLst>
            <pc:docMk/>
            <pc:sldMk cId="2680094663" sldId="319"/>
            <ac:spMk id="4" creationId="{7D3CEC35-7F80-8242-815C-295506DF092F}"/>
          </ac:spMkLst>
        </pc:spChg>
        <pc:graphicFrameChg chg="add mod modGraphic">
          <ac:chgData name="Bob Higgie" userId="ca96966e-c91b-46bf-80ae-a3ad686f5520" providerId="ADAL" clId="{8EC97E5D-0D87-DB46-9FC6-D111ED74A042}" dt="2020-09-19T20:34:20.582" v="7965" actId="1076"/>
          <ac:graphicFrameMkLst>
            <pc:docMk/>
            <pc:sldMk cId="2680094663" sldId="319"/>
            <ac:graphicFrameMk id="5" creationId="{853B7963-8DBD-C647-8D94-A219E565D9AE}"/>
          </ac:graphicFrameMkLst>
        </pc:graphicFrameChg>
      </pc:sldChg>
      <pc:sldChg chg="modSp add del mod">
        <pc:chgData name="Bob Higgie" userId="ca96966e-c91b-46bf-80ae-a3ad686f5520" providerId="ADAL" clId="{8EC97E5D-0D87-DB46-9FC6-D111ED74A042}" dt="2020-09-20T10:50:40.449" v="8858" actId="2696"/>
        <pc:sldMkLst>
          <pc:docMk/>
          <pc:sldMk cId="2569864721" sldId="320"/>
        </pc:sldMkLst>
        <pc:spChg chg="mod">
          <ac:chgData name="Bob Higgie" userId="ca96966e-c91b-46bf-80ae-a3ad686f5520" providerId="ADAL" clId="{8EC97E5D-0D87-DB46-9FC6-D111ED74A042}" dt="2020-09-20T10:50:34.406" v="8857" actId="20577"/>
          <ac:spMkLst>
            <pc:docMk/>
            <pc:sldMk cId="2569864721" sldId="320"/>
            <ac:spMk id="3" creationId="{5D417AE7-4056-EE47-985A-6A2604CFFEAE}"/>
          </ac:spMkLst>
        </pc:spChg>
      </pc:sldChg>
      <pc:sldChg chg="add ord">
        <pc:chgData name="Bob Higgie" userId="ca96966e-c91b-46bf-80ae-a3ad686f5520" providerId="ADAL" clId="{8EC97E5D-0D87-DB46-9FC6-D111ED74A042}" dt="2020-09-20T15:56:01.482" v="10750" actId="20578"/>
        <pc:sldMkLst>
          <pc:docMk/>
          <pc:sldMk cId="3197212546" sldId="320"/>
        </pc:sldMkLst>
      </pc:sldChg>
      <pc:sldChg chg="addSp modSp add mod modNotesTx">
        <pc:chgData name="Bob Higgie" userId="ca96966e-c91b-46bf-80ae-a3ad686f5520" providerId="ADAL" clId="{8EC97E5D-0D87-DB46-9FC6-D111ED74A042}" dt="2020-09-20T16:27:41.531" v="11714" actId="6549"/>
        <pc:sldMkLst>
          <pc:docMk/>
          <pc:sldMk cId="1713716849" sldId="321"/>
        </pc:sldMkLst>
        <pc:spChg chg="mod">
          <ac:chgData name="Bob Higgie" userId="ca96966e-c91b-46bf-80ae-a3ad686f5520" providerId="ADAL" clId="{8EC97E5D-0D87-DB46-9FC6-D111ED74A042}" dt="2020-09-20T16:25:24.744" v="11621" actId="20577"/>
          <ac:spMkLst>
            <pc:docMk/>
            <pc:sldMk cId="1713716849" sldId="321"/>
            <ac:spMk id="3" creationId="{5D417AE7-4056-EE47-985A-6A2604CFFEAE}"/>
          </ac:spMkLst>
        </pc:spChg>
        <pc:spChg chg="mod">
          <ac:chgData name="Bob Higgie" userId="ca96966e-c91b-46bf-80ae-a3ad686f5520" providerId="ADAL" clId="{8EC97E5D-0D87-DB46-9FC6-D111ED74A042}" dt="2020-09-20T16:22:16.241" v="11443" actId="20577"/>
          <ac:spMkLst>
            <pc:docMk/>
            <pc:sldMk cId="1713716849" sldId="321"/>
            <ac:spMk id="4" creationId="{7D3CEC35-7F80-8242-815C-295506DF092F}"/>
          </ac:spMkLst>
        </pc:spChg>
        <pc:graphicFrameChg chg="add mod modGraphic">
          <ac:chgData name="Bob Higgie" userId="ca96966e-c91b-46bf-80ae-a3ad686f5520" providerId="ADAL" clId="{8EC97E5D-0D87-DB46-9FC6-D111ED74A042}" dt="2020-09-20T16:25:31.734" v="11622" actId="1076"/>
          <ac:graphicFrameMkLst>
            <pc:docMk/>
            <pc:sldMk cId="1713716849" sldId="321"/>
            <ac:graphicFrameMk id="2" creationId="{4054B40F-E226-3B46-996B-CF0EA422EAA7}"/>
          </ac:graphicFrameMkLst>
        </pc:graphicFrameChg>
      </pc:sldChg>
      <pc:sldChg chg="modSp add mod modNotesTx">
        <pc:chgData name="Bob Higgie" userId="ca96966e-c91b-46bf-80ae-a3ad686f5520" providerId="ADAL" clId="{8EC97E5D-0D87-DB46-9FC6-D111ED74A042}" dt="2020-09-20T16:53:55.657" v="12941" actId="20577"/>
        <pc:sldMkLst>
          <pc:docMk/>
          <pc:sldMk cId="2448780556" sldId="322"/>
        </pc:sldMkLst>
        <pc:spChg chg="mod">
          <ac:chgData name="Bob Higgie" userId="ca96966e-c91b-46bf-80ae-a3ad686f5520" providerId="ADAL" clId="{8EC97E5D-0D87-DB46-9FC6-D111ED74A042}" dt="2020-09-20T16:53:55.657" v="12941" actId="20577"/>
          <ac:spMkLst>
            <pc:docMk/>
            <pc:sldMk cId="2448780556" sldId="322"/>
            <ac:spMk id="3" creationId="{5D417AE7-4056-EE47-985A-6A2604CFFEAE}"/>
          </ac:spMkLst>
        </pc:spChg>
        <pc:spChg chg="mod">
          <ac:chgData name="Bob Higgie" userId="ca96966e-c91b-46bf-80ae-a3ad686f5520" providerId="ADAL" clId="{8EC97E5D-0D87-DB46-9FC6-D111ED74A042}" dt="2020-09-20T16:29:18.630" v="11719" actId="20577"/>
          <ac:spMkLst>
            <pc:docMk/>
            <pc:sldMk cId="2448780556" sldId="322"/>
            <ac:spMk id="4" creationId="{7D3CEC35-7F80-8242-815C-295506DF092F}"/>
          </ac:spMkLst>
        </pc:spChg>
      </pc:sldChg>
      <pc:sldChg chg="modSp add mod modNotesTx">
        <pc:chgData name="Bob Higgie" userId="ca96966e-c91b-46bf-80ae-a3ad686f5520" providerId="ADAL" clId="{8EC97E5D-0D87-DB46-9FC6-D111ED74A042}" dt="2020-09-20T16:43:18.690" v="12424" actId="20577"/>
        <pc:sldMkLst>
          <pc:docMk/>
          <pc:sldMk cId="776243876" sldId="323"/>
        </pc:sldMkLst>
        <pc:spChg chg="mod">
          <ac:chgData name="Bob Higgie" userId="ca96966e-c91b-46bf-80ae-a3ad686f5520" providerId="ADAL" clId="{8EC97E5D-0D87-DB46-9FC6-D111ED74A042}" dt="2020-09-20T16:43:18.690" v="12424" actId="20577"/>
          <ac:spMkLst>
            <pc:docMk/>
            <pc:sldMk cId="776243876" sldId="323"/>
            <ac:spMk id="3" creationId="{5D417AE7-4056-EE47-985A-6A2604CFFEAE}"/>
          </ac:spMkLst>
        </pc:spChg>
      </pc:sldChg>
      <pc:sldChg chg="addSp modSp add mod modNotesTx">
        <pc:chgData name="Bob Higgie" userId="ca96966e-c91b-46bf-80ae-a3ad686f5520" providerId="ADAL" clId="{8EC97E5D-0D87-DB46-9FC6-D111ED74A042}" dt="2020-09-20T16:47:38.159" v="12678" actId="6549"/>
        <pc:sldMkLst>
          <pc:docMk/>
          <pc:sldMk cId="391043772" sldId="324"/>
        </pc:sldMkLst>
        <pc:spChg chg="mod">
          <ac:chgData name="Bob Higgie" userId="ca96966e-c91b-46bf-80ae-a3ad686f5520" providerId="ADAL" clId="{8EC97E5D-0D87-DB46-9FC6-D111ED74A042}" dt="2020-09-20T16:47:27.824" v="12677" actId="20577"/>
          <ac:spMkLst>
            <pc:docMk/>
            <pc:sldMk cId="391043772" sldId="324"/>
            <ac:spMk id="3" creationId="{5D417AE7-4056-EE47-985A-6A2604CFFEAE}"/>
          </ac:spMkLst>
        </pc:spChg>
        <pc:spChg chg="mod">
          <ac:chgData name="Bob Higgie" userId="ca96966e-c91b-46bf-80ae-a3ad686f5520" providerId="ADAL" clId="{8EC97E5D-0D87-DB46-9FC6-D111ED74A042}" dt="2020-09-20T16:44:57.449" v="12468" actId="20577"/>
          <ac:spMkLst>
            <pc:docMk/>
            <pc:sldMk cId="391043772" sldId="324"/>
            <ac:spMk id="4" creationId="{7D3CEC35-7F80-8242-815C-295506DF092F}"/>
          </ac:spMkLst>
        </pc:spChg>
        <pc:graphicFrameChg chg="add mod modGraphic">
          <ac:chgData name="Bob Higgie" userId="ca96966e-c91b-46bf-80ae-a3ad686f5520" providerId="ADAL" clId="{8EC97E5D-0D87-DB46-9FC6-D111ED74A042}" dt="2020-09-20T16:46:56.759" v="12613" actId="1076"/>
          <ac:graphicFrameMkLst>
            <pc:docMk/>
            <pc:sldMk cId="391043772" sldId="324"/>
            <ac:graphicFrameMk id="2" creationId="{1EA57EB3-8AFA-C341-8923-68DFE211E600}"/>
          </ac:graphicFrameMkLst>
        </pc:graphicFrameChg>
      </pc:sldChg>
      <pc:sldChg chg="modSp add del mod">
        <pc:chgData name="Bob Higgie" userId="ca96966e-c91b-46bf-80ae-a3ad686f5520" providerId="ADAL" clId="{8EC97E5D-0D87-DB46-9FC6-D111ED74A042}" dt="2020-09-20T16:44:39.135" v="12447" actId="2696"/>
        <pc:sldMkLst>
          <pc:docMk/>
          <pc:sldMk cId="531754725" sldId="324"/>
        </pc:sldMkLst>
        <pc:spChg chg="mod">
          <ac:chgData name="Bob Higgie" userId="ca96966e-c91b-46bf-80ae-a3ad686f5520" providerId="ADAL" clId="{8EC97E5D-0D87-DB46-9FC6-D111ED74A042}" dt="2020-09-20T16:43:57.843" v="12436" actId="20577"/>
          <ac:spMkLst>
            <pc:docMk/>
            <pc:sldMk cId="531754725" sldId="324"/>
            <ac:spMk id="3" creationId="{5D417AE7-4056-EE47-985A-6A2604CFFEAE}"/>
          </ac:spMkLst>
        </pc:spChg>
        <pc:spChg chg="mod">
          <ac:chgData name="Bob Higgie" userId="ca96966e-c91b-46bf-80ae-a3ad686f5520" providerId="ADAL" clId="{8EC97E5D-0D87-DB46-9FC6-D111ED74A042}" dt="2020-09-20T16:43:46.067" v="12435" actId="20577"/>
          <ac:spMkLst>
            <pc:docMk/>
            <pc:sldMk cId="531754725" sldId="324"/>
            <ac:spMk id="4" creationId="{7D3CEC35-7F80-8242-815C-295506DF09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5257D-7257-0C4B-948B-353DF6BEDE1C}" type="datetimeFigureOut">
              <a:rPr lang="en-US" smtClean="0"/>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61E2-727D-EC45-BB5A-09FFA048D8DD}" type="slidenum">
              <a:rPr lang="en-US" smtClean="0"/>
              <a:t>‹#›</a:t>
            </a:fld>
            <a:endParaRPr lang="en-US"/>
          </a:p>
        </p:txBody>
      </p:sp>
    </p:spTree>
    <p:extLst>
      <p:ext uri="{BB962C8B-B14F-4D97-AF65-F5344CB8AC3E}">
        <p14:creationId xmlns:p14="http://schemas.microsoft.com/office/powerpoint/2010/main" val="399064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2</a:t>
            </a:fld>
            <a:endParaRPr lang="en-US"/>
          </a:p>
        </p:txBody>
      </p:sp>
    </p:spTree>
    <p:extLst>
      <p:ext uri="{BB962C8B-B14F-4D97-AF65-F5344CB8AC3E}">
        <p14:creationId xmlns:p14="http://schemas.microsoft.com/office/powerpoint/2010/main" val="3690731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need to verbally expand on this</a:t>
            </a:r>
          </a:p>
        </p:txBody>
      </p:sp>
      <p:sp>
        <p:nvSpPr>
          <p:cNvPr id="4" name="Slide Number Placeholder 3"/>
          <p:cNvSpPr>
            <a:spLocks noGrp="1"/>
          </p:cNvSpPr>
          <p:nvPr>
            <p:ph type="sldNum" sz="quarter" idx="5"/>
          </p:nvPr>
        </p:nvSpPr>
        <p:spPr/>
        <p:txBody>
          <a:bodyPr/>
          <a:lstStyle/>
          <a:p>
            <a:fld id="{4A4B61E2-727D-EC45-BB5A-09FFA048D8DD}" type="slidenum">
              <a:rPr lang="en-US" smtClean="0"/>
              <a:t>11</a:t>
            </a:fld>
            <a:endParaRPr lang="en-US"/>
          </a:p>
        </p:txBody>
      </p:sp>
    </p:spTree>
    <p:extLst>
      <p:ext uri="{BB962C8B-B14F-4D97-AF65-F5344CB8AC3E}">
        <p14:creationId xmlns:p14="http://schemas.microsoft.com/office/powerpoint/2010/main" val="168837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Pentium, Celeron, Core, Xeon . Do they have pipeline, superscalar, hyperthreading </a:t>
            </a:r>
            <a:r>
              <a:rPr lang="en-US" dirty="0" err="1"/>
              <a:t>etc</a:t>
            </a:r>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12</a:t>
            </a:fld>
            <a:endParaRPr lang="en-US"/>
          </a:p>
        </p:txBody>
      </p:sp>
    </p:spTree>
    <p:extLst>
      <p:ext uri="{BB962C8B-B14F-4D97-AF65-F5344CB8AC3E}">
        <p14:creationId xmlns:p14="http://schemas.microsoft.com/office/powerpoint/2010/main" val="159292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very complex topic and only touched on here for completeness</a:t>
            </a:r>
          </a:p>
        </p:txBody>
      </p:sp>
      <p:sp>
        <p:nvSpPr>
          <p:cNvPr id="4" name="Slide Number Placeholder 3"/>
          <p:cNvSpPr>
            <a:spLocks noGrp="1"/>
          </p:cNvSpPr>
          <p:nvPr>
            <p:ph type="sldNum" sz="quarter" idx="5"/>
          </p:nvPr>
        </p:nvSpPr>
        <p:spPr/>
        <p:txBody>
          <a:bodyPr/>
          <a:lstStyle/>
          <a:p>
            <a:fld id="{4A4B61E2-727D-EC45-BB5A-09FFA048D8DD}" type="slidenum">
              <a:rPr lang="en-US" smtClean="0"/>
              <a:t>13</a:t>
            </a:fld>
            <a:endParaRPr lang="en-US"/>
          </a:p>
        </p:txBody>
      </p:sp>
    </p:spTree>
    <p:extLst>
      <p:ext uri="{BB962C8B-B14F-4D97-AF65-F5344CB8AC3E}">
        <p14:creationId xmlns:p14="http://schemas.microsoft.com/office/powerpoint/2010/main" val="1377346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there is no need to discuss BIOS any further</a:t>
            </a:r>
          </a:p>
        </p:txBody>
      </p:sp>
      <p:sp>
        <p:nvSpPr>
          <p:cNvPr id="4" name="Slide Number Placeholder 3"/>
          <p:cNvSpPr>
            <a:spLocks noGrp="1"/>
          </p:cNvSpPr>
          <p:nvPr>
            <p:ph type="sldNum" sz="quarter" idx="5"/>
          </p:nvPr>
        </p:nvSpPr>
        <p:spPr/>
        <p:txBody>
          <a:bodyPr/>
          <a:lstStyle/>
          <a:p>
            <a:fld id="{4A4B61E2-727D-EC45-BB5A-09FFA048D8DD}" type="slidenum">
              <a:rPr lang="en-US" smtClean="0"/>
              <a:t>16</a:t>
            </a:fld>
            <a:endParaRPr lang="en-US"/>
          </a:p>
        </p:txBody>
      </p:sp>
    </p:spTree>
    <p:extLst>
      <p:ext uri="{BB962C8B-B14F-4D97-AF65-F5344CB8AC3E}">
        <p14:creationId xmlns:p14="http://schemas.microsoft.com/office/powerpoint/2010/main" val="2351292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probably wouldn’t choose MBR – they should come up with a list of GPT advantages </a:t>
            </a:r>
          </a:p>
        </p:txBody>
      </p:sp>
      <p:sp>
        <p:nvSpPr>
          <p:cNvPr id="4" name="Slide Number Placeholder 3"/>
          <p:cNvSpPr>
            <a:spLocks noGrp="1"/>
          </p:cNvSpPr>
          <p:nvPr>
            <p:ph type="sldNum" sz="quarter" idx="5"/>
          </p:nvPr>
        </p:nvSpPr>
        <p:spPr/>
        <p:txBody>
          <a:bodyPr/>
          <a:lstStyle/>
          <a:p>
            <a:fld id="{4A4B61E2-727D-EC45-BB5A-09FFA048D8DD}" type="slidenum">
              <a:rPr lang="en-US" smtClean="0"/>
              <a:t>20</a:t>
            </a:fld>
            <a:endParaRPr lang="en-US"/>
          </a:p>
        </p:txBody>
      </p:sp>
    </p:spTree>
    <p:extLst>
      <p:ext uri="{BB962C8B-B14F-4D97-AF65-F5344CB8AC3E}">
        <p14:creationId xmlns:p14="http://schemas.microsoft.com/office/powerpoint/2010/main" val="2510587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ramble on about overclocking here. A student once asked me if I could fix his motherboard. There was a black hole where the CPU had been recklessly overclocked. </a:t>
            </a:r>
          </a:p>
        </p:txBody>
      </p:sp>
      <p:sp>
        <p:nvSpPr>
          <p:cNvPr id="4" name="Slide Number Placeholder 3"/>
          <p:cNvSpPr>
            <a:spLocks noGrp="1"/>
          </p:cNvSpPr>
          <p:nvPr>
            <p:ph type="sldNum" sz="quarter" idx="5"/>
          </p:nvPr>
        </p:nvSpPr>
        <p:spPr/>
        <p:txBody>
          <a:bodyPr/>
          <a:lstStyle/>
          <a:p>
            <a:fld id="{4A4B61E2-727D-EC45-BB5A-09FFA048D8DD}" type="slidenum">
              <a:rPr lang="en-US" smtClean="0"/>
              <a:t>21</a:t>
            </a:fld>
            <a:endParaRPr lang="en-US"/>
          </a:p>
        </p:txBody>
      </p:sp>
    </p:spTree>
    <p:extLst>
      <p:ext uri="{BB962C8B-B14F-4D97-AF65-F5344CB8AC3E}">
        <p14:creationId xmlns:p14="http://schemas.microsoft.com/office/powerpoint/2010/main" val="3754882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play on words with e German submarine film Das Boot</a:t>
            </a:r>
          </a:p>
        </p:txBody>
      </p:sp>
      <p:sp>
        <p:nvSpPr>
          <p:cNvPr id="4" name="Slide Number Placeholder 3"/>
          <p:cNvSpPr>
            <a:spLocks noGrp="1"/>
          </p:cNvSpPr>
          <p:nvPr>
            <p:ph type="sldNum" sz="quarter" idx="5"/>
          </p:nvPr>
        </p:nvSpPr>
        <p:spPr/>
        <p:txBody>
          <a:bodyPr/>
          <a:lstStyle/>
          <a:p>
            <a:fld id="{4A4B61E2-727D-EC45-BB5A-09FFA048D8DD}" type="slidenum">
              <a:rPr lang="en-US" smtClean="0"/>
              <a:t>22</a:t>
            </a:fld>
            <a:endParaRPr lang="en-US"/>
          </a:p>
        </p:txBody>
      </p:sp>
    </p:spTree>
    <p:extLst>
      <p:ext uri="{BB962C8B-B14F-4D97-AF65-F5344CB8AC3E}">
        <p14:creationId xmlns:p14="http://schemas.microsoft.com/office/powerpoint/2010/main" val="968021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23</a:t>
            </a:fld>
            <a:endParaRPr lang="en-US"/>
          </a:p>
        </p:txBody>
      </p:sp>
    </p:spTree>
    <p:extLst>
      <p:ext uri="{BB962C8B-B14F-4D97-AF65-F5344CB8AC3E}">
        <p14:creationId xmlns:p14="http://schemas.microsoft.com/office/powerpoint/2010/main" val="2161889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minutes is the time for module assessments, get them used to it early. May want Len and/or Emma as your board of directors. All 7 should speak at some point. </a:t>
            </a:r>
          </a:p>
        </p:txBody>
      </p:sp>
      <p:sp>
        <p:nvSpPr>
          <p:cNvPr id="4" name="Slide Number Placeholder 3"/>
          <p:cNvSpPr>
            <a:spLocks noGrp="1"/>
          </p:cNvSpPr>
          <p:nvPr>
            <p:ph type="sldNum" sz="quarter" idx="5"/>
          </p:nvPr>
        </p:nvSpPr>
        <p:spPr/>
        <p:txBody>
          <a:bodyPr/>
          <a:lstStyle/>
          <a:p>
            <a:fld id="{4A4B61E2-727D-EC45-BB5A-09FFA048D8DD}" type="slidenum">
              <a:rPr lang="en-US" smtClean="0"/>
              <a:t>24</a:t>
            </a:fld>
            <a:endParaRPr lang="en-US"/>
          </a:p>
        </p:txBody>
      </p:sp>
    </p:spTree>
    <p:extLst>
      <p:ext uri="{BB962C8B-B14F-4D97-AF65-F5344CB8AC3E}">
        <p14:creationId xmlns:p14="http://schemas.microsoft.com/office/powerpoint/2010/main" val="146761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3</a:t>
            </a:fld>
            <a:endParaRPr lang="en-US"/>
          </a:p>
        </p:txBody>
      </p:sp>
    </p:spTree>
    <p:extLst>
      <p:ext uri="{BB962C8B-B14F-4D97-AF65-F5344CB8AC3E}">
        <p14:creationId xmlns:p14="http://schemas.microsoft.com/office/powerpoint/2010/main" val="378113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4</a:t>
            </a:fld>
            <a:endParaRPr lang="en-US"/>
          </a:p>
        </p:txBody>
      </p:sp>
    </p:spTree>
    <p:extLst>
      <p:ext uri="{BB962C8B-B14F-4D97-AF65-F5344CB8AC3E}">
        <p14:creationId xmlns:p14="http://schemas.microsoft.com/office/powerpoint/2010/main" val="111398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cycle 3 the decode of AND will fetch the value in register 2 ready to present to the ALU, but the SUB won’t have written its result back to R2 yet  </a:t>
            </a:r>
          </a:p>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5</a:t>
            </a:fld>
            <a:endParaRPr lang="en-US"/>
          </a:p>
        </p:txBody>
      </p:sp>
    </p:spTree>
    <p:extLst>
      <p:ext uri="{BB962C8B-B14F-4D97-AF65-F5344CB8AC3E}">
        <p14:creationId xmlns:p14="http://schemas.microsoft.com/office/powerpoint/2010/main" val="2113533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6</a:t>
            </a:fld>
            <a:endParaRPr lang="en-US"/>
          </a:p>
        </p:txBody>
      </p:sp>
    </p:spTree>
    <p:extLst>
      <p:ext uri="{BB962C8B-B14F-4D97-AF65-F5344CB8AC3E}">
        <p14:creationId xmlns:p14="http://schemas.microsoft.com/office/powerpoint/2010/main" val="841904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7</a:t>
            </a:fld>
            <a:endParaRPr lang="en-US"/>
          </a:p>
        </p:txBody>
      </p:sp>
    </p:spTree>
    <p:extLst>
      <p:ext uri="{BB962C8B-B14F-4D97-AF65-F5344CB8AC3E}">
        <p14:creationId xmlns:p14="http://schemas.microsoft.com/office/powerpoint/2010/main" val="84057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8</a:t>
            </a:fld>
            <a:endParaRPr lang="en-US"/>
          </a:p>
        </p:txBody>
      </p:sp>
    </p:spTree>
    <p:extLst>
      <p:ext uri="{BB962C8B-B14F-4D97-AF65-F5344CB8AC3E}">
        <p14:creationId xmlns:p14="http://schemas.microsoft.com/office/powerpoint/2010/main" val="1053551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Overheads in running 2 cores hit the performance of a single core app. Servers, games (rendering and AI), video encoding , complex </a:t>
            </a:r>
            <a:r>
              <a:rPr lang="en-US" dirty="0" err="1"/>
              <a:t>maths</a:t>
            </a:r>
            <a:endParaRPr lang="en-US" dirty="0"/>
          </a:p>
        </p:txBody>
      </p:sp>
      <p:sp>
        <p:nvSpPr>
          <p:cNvPr id="4" name="Slide Number Placeholder 3"/>
          <p:cNvSpPr>
            <a:spLocks noGrp="1"/>
          </p:cNvSpPr>
          <p:nvPr>
            <p:ph type="sldNum" sz="quarter" idx="5"/>
          </p:nvPr>
        </p:nvSpPr>
        <p:spPr/>
        <p:txBody>
          <a:bodyPr/>
          <a:lstStyle/>
          <a:p>
            <a:fld id="{4A4B61E2-727D-EC45-BB5A-09FFA048D8DD}" type="slidenum">
              <a:rPr lang="en-US" smtClean="0"/>
              <a:t>9</a:t>
            </a:fld>
            <a:endParaRPr lang="en-US"/>
          </a:p>
        </p:txBody>
      </p:sp>
    </p:spTree>
    <p:extLst>
      <p:ext uri="{BB962C8B-B14F-4D97-AF65-F5344CB8AC3E}">
        <p14:creationId xmlns:p14="http://schemas.microsoft.com/office/powerpoint/2010/main" val="3978460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There are mainly two types of multiprocessor systems.</a:t>
            </a:r>
          </a:p>
          <a:p>
            <a:r>
              <a:rPr lang="en-US" dirty="0"/>
              <a:t>Symmetric Multiprocessor System</a:t>
            </a:r>
            <a:endParaRPr lang="en-US" dirty="0">
              <a:cs typeface="Calibri"/>
            </a:endParaRPr>
          </a:p>
          <a:p>
            <a:r>
              <a:rPr lang="en-US" dirty="0"/>
              <a:t>Asymmetric Multiprocessor System</a:t>
            </a:r>
            <a:endParaRPr lang="en-US" dirty="0">
              <a:cs typeface="Calibri"/>
            </a:endParaRPr>
          </a:p>
          <a:p>
            <a:pPr algn="just"/>
            <a:r>
              <a:rPr lang="en-US" dirty="0"/>
              <a:t>In symmetric multiprocessing, multiple processors share a common memory and operating system. All of these processors work in tandem to execute processes. The operating system treats all the processors equally, and no processor is reserved for special purposes.</a:t>
            </a:r>
            <a:endParaRPr lang="en-US" dirty="0">
              <a:cs typeface="Calibri"/>
            </a:endParaRPr>
          </a:p>
          <a:p>
            <a:endParaRPr lang="en-US" dirty="0">
              <a:cs typeface="Calibri"/>
            </a:endParaRPr>
          </a:p>
          <a:p>
            <a:pPr algn="just"/>
            <a:r>
              <a:rPr lang="en-US" dirty="0"/>
              <a:t>Some advantages of symmetric multiprocessing are −</a:t>
            </a:r>
            <a:endParaRPr lang="en-US" dirty="0">
              <a:cs typeface="Calibri"/>
            </a:endParaRPr>
          </a:p>
          <a:p>
            <a:r>
              <a:rPr lang="en-US" dirty="0"/>
              <a:t>The throughput of the system is increased in symmetric multiprocessing. As there are multiple processors, more processes are executed.</a:t>
            </a:r>
            <a:endParaRPr lang="en-US" dirty="0">
              <a:cs typeface="Calibri"/>
            </a:endParaRPr>
          </a:p>
          <a:p>
            <a:r>
              <a:rPr lang="en-US" dirty="0"/>
              <a:t>Symmetric multiprocessing systems are much more reliable than single processor systems. Even if a processor fails, the system still endures. Only its efficiency is decreased a little.</a:t>
            </a:r>
            <a:endParaRPr lang="en-US" dirty="0">
              <a:cs typeface="Calibri"/>
            </a:endParaRPr>
          </a:p>
          <a:p>
            <a:endParaRPr lang="en-US" dirty="0">
              <a:cs typeface="Calibri"/>
            </a:endParaRPr>
          </a:p>
          <a:p>
            <a:r>
              <a:rPr lang="en-US" b="1" dirty="0"/>
              <a:t>Disadvantages of Symmetric Multiprocessing</a:t>
            </a:r>
            <a:endParaRPr lang="en-US" dirty="0"/>
          </a:p>
          <a:p>
            <a:pPr algn="just"/>
            <a:r>
              <a:rPr lang="en-US" dirty="0"/>
              <a:t>Some disadvantages of symmetric multiprocessing are −</a:t>
            </a:r>
            <a:endParaRPr lang="en-US" dirty="0">
              <a:cs typeface="Calibri"/>
            </a:endParaRPr>
          </a:p>
          <a:p>
            <a:r>
              <a:rPr lang="en-US" dirty="0"/>
              <a:t>The operating system handles all the processors in symmetric multiprocessing system. This leads to a complicated operating system that is difficult to design and manage.</a:t>
            </a:r>
            <a:endParaRPr lang="en-US" dirty="0">
              <a:cs typeface="Calibri"/>
            </a:endParaRPr>
          </a:p>
          <a:p>
            <a:r>
              <a:rPr lang="en-US" dirty="0"/>
              <a:t>All the processors in symmetric multiprocessing system are connected to the same main memory. So a large main memory is required to accommodate all these processors.</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4A4B61E2-727D-EC45-BB5A-09FFA048D8DD}" type="slidenum">
              <a:rPr lang="en-US" smtClean="0"/>
              <a:t>10</a:t>
            </a:fld>
            <a:endParaRPr lang="en-US"/>
          </a:p>
        </p:txBody>
      </p:sp>
    </p:spTree>
    <p:extLst>
      <p:ext uri="{BB962C8B-B14F-4D97-AF65-F5344CB8AC3E}">
        <p14:creationId xmlns:p14="http://schemas.microsoft.com/office/powerpoint/2010/main" val="126252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70026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45706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26677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190827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53171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03339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70657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12129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410216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88456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9/20/2020</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88140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9/20/2020</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0AA7F-291E-274E-8F74-B819450B55B2}" type="slidenum">
              <a:rPr lang="en-US" smtClean="0"/>
              <a:t>‹#›</a:t>
            </a:fld>
            <a:endParaRPr lang="en-US"/>
          </a:p>
        </p:txBody>
      </p:sp>
      <p:sp>
        <p:nvSpPr>
          <p:cNvPr id="7" name="Rectangle 6">
            <a:extLst>
              <a:ext uri="{FF2B5EF4-FFF2-40B4-BE49-F238E27FC236}">
                <a16:creationId xmlns:a16="http://schemas.microsoft.com/office/drawing/2014/main" id="{57EA4655-CB46-0544-B73D-859810E0A0E7}"/>
              </a:ext>
            </a:extLst>
          </p:cNvPr>
          <p:cNvSpPr/>
          <p:nvPr userDrawn="1"/>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336AD38-66E3-C448-AF96-49668BAB046C}"/>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406619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5F55-2BFF-4126-AE02-F5AA42C190F1}"/>
              </a:ext>
            </a:extLst>
          </p:cNvPr>
          <p:cNvSpPr>
            <a:spLocks noGrp="1"/>
          </p:cNvSpPr>
          <p:nvPr>
            <p:ph type="ctrTitle"/>
          </p:nvPr>
        </p:nvSpPr>
        <p:spPr>
          <a:xfrm>
            <a:off x="1084881" y="1130112"/>
            <a:ext cx="10022237" cy="2387600"/>
          </a:xfrm>
        </p:spPr>
        <p:txBody>
          <a:bodyPr>
            <a:normAutofit/>
          </a:bodyPr>
          <a:lstStyle/>
          <a:p>
            <a:r>
              <a:rPr lang="en-GB" sz="4400">
                <a:latin typeface="Microsoft Sans Serif"/>
                <a:ea typeface="Microsoft Sans Serif"/>
                <a:cs typeface="Microsoft Sans Serif"/>
              </a:rPr>
              <a:t>Operating Systems and Architecture</a:t>
            </a:r>
            <a:endParaRPr lang="en-US" sz="4400"/>
          </a:p>
        </p:txBody>
      </p:sp>
      <p:sp>
        <p:nvSpPr>
          <p:cNvPr id="3" name="Subtitle 2">
            <a:extLst>
              <a:ext uri="{FF2B5EF4-FFF2-40B4-BE49-F238E27FC236}">
                <a16:creationId xmlns:a16="http://schemas.microsoft.com/office/drawing/2014/main" id="{2277BA68-6289-4EAC-A555-791DA44D986D}"/>
              </a:ext>
            </a:extLst>
          </p:cNvPr>
          <p:cNvSpPr>
            <a:spLocks noGrp="1"/>
          </p:cNvSpPr>
          <p:nvPr>
            <p:ph type="subTitle" idx="1"/>
          </p:nvPr>
        </p:nvSpPr>
        <p:spPr/>
        <p:txBody>
          <a:bodyPr/>
          <a:lstStyle/>
          <a:p>
            <a:r>
              <a:rPr lang="en-GB"/>
              <a:t>(UFCFCU-30-1)</a:t>
            </a:r>
          </a:p>
        </p:txBody>
      </p:sp>
      <p:sp>
        <p:nvSpPr>
          <p:cNvPr id="6" name="Rectangle 5">
            <a:extLst>
              <a:ext uri="{FF2B5EF4-FFF2-40B4-BE49-F238E27FC236}">
                <a16:creationId xmlns:a16="http://schemas.microsoft.com/office/drawing/2014/main" id="{D05C1695-5985-BC40-9B0C-2C93B4287676}"/>
              </a:ext>
            </a:extLst>
          </p:cNvPr>
          <p:cNvSpPr/>
          <p:nvPr/>
        </p:nvSpPr>
        <p:spPr>
          <a:xfrm>
            <a:off x="1524000" y="163220"/>
            <a:ext cx="3684535"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microprocessor organisation</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65186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pPr fontAlgn="base"/>
            <a:r>
              <a:rPr lang="en-GB" dirty="0">
                <a:solidFill>
                  <a:srgbClr val="000000"/>
                </a:solidFill>
                <a:latin typeface="Arial" panose="020B0604020202020204" pitchFamily="34" charset="0"/>
              </a:rPr>
              <a:t>Multiple cores operate symmetrical multiprocessing (SMP)</a:t>
            </a:r>
          </a:p>
          <a:p>
            <a:pPr fontAlgn="base"/>
            <a:r>
              <a:rPr lang="en-GB" dirty="0">
                <a:solidFill>
                  <a:srgbClr val="000000"/>
                </a:solidFill>
                <a:latin typeface="Arial" panose="020B0604020202020204" pitchFamily="34" charset="0"/>
              </a:rPr>
              <a:t>The cores have individual cache memory but share:</a:t>
            </a:r>
          </a:p>
          <a:p>
            <a:pPr lvl="1" fontAlgn="base"/>
            <a:r>
              <a:rPr lang="en-GB" dirty="0">
                <a:solidFill>
                  <a:srgbClr val="000000"/>
                </a:solidFill>
                <a:latin typeface="Arial" panose="020B0604020202020204" pitchFamily="34" charset="0"/>
              </a:rPr>
              <a:t>Main memory</a:t>
            </a:r>
          </a:p>
          <a:p>
            <a:pPr lvl="1" fontAlgn="base"/>
            <a:r>
              <a:rPr lang="en-GB" dirty="0">
                <a:solidFill>
                  <a:srgbClr val="000000"/>
                </a:solidFill>
                <a:latin typeface="Arial" panose="020B0604020202020204" pitchFamily="34" charset="0"/>
              </a:rPr>
              <a:t>System bus</a:t>
            </a:r>
          </a:p>
          <a:p>
            <a:pPr lvl="1" fontAlgn="base"/>
            <a:r>
              <a:rPr lang="en-GB" dirty="0">
                <a:solidFill>
                  <a:srgbClr val="000000"/>
                </a:solidFill>
                <a:latin typeface="Arial" panose="020B0604020202020204" pitchFamily="34" charset="0"/>
              </a:rPr>
              <a:t>I/O</a:t>
            </a:r>
          </a:p>
          <a:p>
            <a:pPr fontAlgn="base"/>
            <a:r>
              <a:rPr lang="en-GB" dirty="0">
                <a:solidFill>
                  <a:srgbClr val="000000"/>
                </a:solidFill>
                <a:latin typeface="Arial" panose="020B0604020202020204" pitchFamily="34" charset="0"/>
              </a:rPr>
              <a:t>Support for SMP must be built into the operating system</a:t>
            </a:r>
          </a:p>
          <a:p>
            <a:pPr fontAlgn="base"/>
            <a:r>
              <a:rPr lang="en-GB" dirty="0">
                <a:solidFill>
                  <a:srgbClr val="000000"/>
                </a:solidFill>
                <a:latin typeface="Arial" panose="020B0604020202020204" pitchFamily="34" charset="0"/>
              </a:rPr>
              <a:t>A simple example would be a main program running on one core and the interrupts handled on another core</a:t>
            </a:r>
          </a:p>
          <a:p>
            <a:pPr fontAlgn="base"/>
            <a:r>
              <a:rPr lang="en-GB" dirty="0">
                <a:solidFill>
                  <a:srgbClr val="000000"/>
                </a:solidFill>
                <a:latin typeface="Arial" panose="020B0604020202020204" pitchFamily="34" charset="0"/>
              </a:rPr>
              <a:t>Mobile systems may have low power cores and performance cores on the same chip</a:t>
            </a:r>
          </a:p>
          <a:p>
            <a:pPr fontAlgn="base"/>
            <a:r>
              <a:rPr lang="en-GB" dirty="0">
                <a:solidFill>
                  <a:srgbClr val="0070C0"/>
                </a:solidFill>
                <a:latin typeface="Arial" panose="020B0604020202020204" pitchFamily="34" charset="0"/>
              </a:rPr>
              <a:t>What is the advantage of that and how does it work?</a:t>
            </a:r>
            <a:endParaRPr lang="en-GB" dirty="0">
              <a:solidFill>
                <a:srgbClr val="0070C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936475"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err="1">
                <a:solidFill>
                  <a:srgbClr val="F1307C"/>
                </a:solidFill>
                <a:latin typeface="Helvetica "/>
                <a:cs typeface="Gotham Book" pitchFamily="50" charset="0"/>
              </a:rPr>
              <a:t>smp</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88426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pPr fontAlgn="base"/>
            <a:r>
              <a:rPr lang="en-GB" dirty="0">
                <a:solidFill>
                  <a:srgbClr val="000000"/>
                </a:solidFill>
                <a:latin typeface="Arial" panose="020B0604020202020204" pitchFamily="34" charset="0"/>
              </a:rPr>
              <a:t>We need to divert to operating systems</a:t>
            </a:r>
          </a:p>
          <a:p>
            <a:pPr fontAlgn="base"/>
            <a:r>
              <a:rPr lang="en-GB" dirty="0">
                <a:solidFill>
                  <a:srgbClr val="000000"/>
                </a:solidFill>
                <a:latin typeface="Arial" panose="020B0604020202020204" pitchFamily="34" charset="0"/>
              </a:rPr>
              <a:t>A program to be run on an operating system is known as a process (more on this on day 9)</a:t>
            </a:r>
          </a:p>
          <a:p>
            <a:pPr fontAlgn="base"/>
            <a:r>
              <a:rPr lang="en-GB" dirty="0">
                <a:solidFill>
                  <a:srgbClr val="000000"/>
                </a:solidFill>
                <a:latin typeface="Arial" panose="020B0604020202020204" pitchFamily="34" charset="0"/>
              </a:rPr>
              <a:t>A process consist of meta information (the process control block) about the program and the actual program code and data</a:t>
            </a:r>
          </a:p>
          <a:p>
            <a:pPr fontAlgn="base"/>
            <a:r>
              <a:rPr lang="en-GB" dirty="0">
                <a:solidFill>
                  <a:srgbClr val="000000"/>
                </a:solidFill>
                <a:latin typeface="Arial" panose="020B0604020202020204" pitchFamily="34" charset="0"/>
              </a:rPr>
              <a:t>In a single core processor, the code will execute serially</a:t>
            </a:r>
          </a:p>
          <a:p>
            <a:pPr fontAlgn="base"/>
            <a:r>
              <a:rPr lang="en-GB" dirty="0">
                <a:solidFill>
                  <a:srgbClr val="000000"/>
                </a:solidFill>
                <a:latin typeface="Arial" panose="020B0604020202020204" pitchFamily="34" charset="0"/>
              </a:rPr>
              <a:t>The code can be broken down into “threads”</a:t>
            </a:r>
          </a:p>
          <a:p>
            <a:pPr fontAlgn="base"/>
            <a:r>
              <a:rPr lang="en-GB" dirty="0">
                <a:solidFill>
                  <a:srgbClr val="000000"/>
                </a:solidFill>
                <a:latin typeface="Arial" panose="020B0604020202020204" pitchFamily="34" charset="0"/>
              </a:rPr>
              <a:t>A thread is the smallest sequence of instructions than can be managed by a scheduler (i.e. given CPU time)</a:t>
            </a:r>
          </a:p>
          <a:p>
            <a:pPr fontAlgn="base"/>
            <a:r>
              <a:rPr lang="en-GB" dirty="0">
                <a:solidFill>
                  <a:srgbClr val="000000"/>
                </a:solidFill>
                <a:latin typeface="Arial" panose="020B0604020202020204" pitchFamily="34" charset="0"/>
              </a:rPr>
              <a:t>A process could have multiple threads</a:t>
            </a:r>
          </a:p>
          <a:p>
            <a:pPr fontAlgn="base"/>
            <a:r>
              <a:rPr lang="en-GB" dirty="0">
                <a:solidFill>
                  <a:srgbClr val="000000"/>
                </a:solidFill>
                <a:latin typeface="Arial" panose="020B0604020202020204" pitchFamily="34" charset="0"/>
              </a:rPr>
              <a:t>These threads could execute concurrently, sharing memory </a:t>
            </a:r>
          </a:p>
          <a:p>
            <a:pPr fontAlgn="base"/>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32292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threads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134538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pPr fontAlgn="base"/>
            <a:r>
              <a:rPr lang="en-GB" dirty="0">
                <a:solidFill>
                  <a:srgbClr val="000000"/>
                </a:solidFill>
                <a:latin typeface="Arial" panose="020B0604020202020204" pitchFamily="34" charset="0"/>
              </a:rPr>
              <a:t>Now that we know what a thread is, we can explain hyperthreading in the CPU</a:t>
            </a:r>
          </a:p>
          <a:p>
            <a:pPr fontAlgn="base"/>
            <a:r>
              <a:rPr lang="en-GB" dirty="0">
                <a:solidFill>
                  <a:srgbClr val="000000"/>
                </a:solidFill>
                <a:latin typeface="Arial" panose="020B0604020202020204" pitchFamily="34" charset="0"/>
              </a:rPr>
              <a:t>Parts of the processor that hold the architectural state (Control registers such as the program counter, stack pointer etc) but not the execution units (e.g. ALU) are duplicated</a:t>
            </a:r>
          </a:p>
          <a:p>
            <a:pPr fontAlgn="base"/>
            <a:r>
              <a:rPr lang="en-GB" dirty="0">
                <a:solidFill>
                  <a:srgbClr val="000000"/>
                </a:solidFill>
                <a:latin typeface="Arial" panose="020B0604020202020204" pitchFamily="34" charset="0"/>
              </a:rPr>
              <a:t>The physical core then appears to the operating system as two logical processors </a:t>
            </a:r>
          </a:p>
          <a:p>
            <a:pPr fontAlgn="base"/>
            <a:r>
              <a:rPr lang="en-GB" dirty="0">
                <a:solidFill>
                  <a:srgbClr val="000000"/>
                </a:solidFill>
                <a:latin typeface="Arial" panose="020B0604020202020204" pitchFamily="34" charset="0"/>
              </a:rPr>
              <a:t>This means the CPU can allocate 2 threads to one core</a:t>
            </a:r>
          </a:p>
          <a:p>
            <a:pPr fontAlgn="base"/>
            <a:r>
              <a:rPr lang="en-GB" dirty="0">
                <a:solidFill>
                  <a:srgbClr val="0070C0"/>
                </a:solidFill>
                <a:latin typeface="Arial" panose="020B0604020202020204" pitchFamily="34" charset="0"/>
              </a:rPr>
              <a:t>See how many processors Windows thinks your desktop has and check it against the CPU specification</a:t>
            </a:r>
          </a:p>
          <a:p>
            <a:pPr fontAlgn="base"/>
            <a:r>
              <a:rPr lang="en-GB" dirty="0">
                <a:solidFill>
                  <a:srgbClr val="0070C0"/>
                </a:solidFill>
                <a:latin typeface="Arial" panose="020B0604020202020204" pitchFamily="34" charset="0"/>
              </a:rPr>
              <a:t>Compare all these features for Intel’s range of processors</a:t>
            </a:r>
          </a:p>
          <a:p>
            <a:pPr fontAlgn="base"/>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214068"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hyperthreading</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014616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pPr fontAlgn="base"/>
            <a:r>
              <a:rPr lang="en-GB" dirty="0">
                <a:solidFill>
                  <a:srgbClr val="000000"/>
                </a:solidFill>
                <a:latin typeface="Arial" panose="020B0604020202020204" pitchFamily="34" charset="0"/>
              </a:rPr>
              <a:t>Many computers can be connected together by high speed local area networks to form a cluster</a:t>
            </a:r>
          </a:p>
          <a:p>
            <a:pPr fontAlgn="base"/>
            <a:r>
              <a:rPr lang="en-GB" dirty="0">
                <a:solidFill>
                  <a:srgbClr val="000000"/>
                </a:solidFill>
                <a:latin typeface="Arial" panose="020B0604020202020204" pitchFamily="34" charset="0"/>
              </a:rPr>
              <a:t>They generally use the same operating system on each node</a:t>
            </a:r>
          </a:p>
          <a:p>
            <a:pPr fontAlgn="base"/>
            <a:r>
              <a:rPr lang="en-GB" dirty="0">
                <a:solidFill>
                  <a:srgbClr val="000000"/>
                </a:solidFill>
                <a:latin typeface="Arial" panose="020B0604020202020204" pitchFamily="34" charset="0"/>
              </a:rPr>
              <a:t>One computer will be tasked with scheduling and managing the work on the nodes</a:t>
            </a:r>
          </a:p>
          <a:p>
            <a:pPr fontAlgn="base"/>
            <a:r>
              <a:rPr lang="en-GB" dirty="0">
                <a:solidFill>
                  <a:srgbClr val="000000"/>
                </a:solidFill>
                <a:latin typeface="Arial" panose="020B0604020202020204" pitchFamily="34" charset="0"/>
              </a:rPr>
              <a:t>Used for web servers, complex computation, supercomputers</a:t>
            </a:r>
          </a:p>
          <a:p>
            <a:pPr fontAlgn="base"/>
            <a:r>
              <a:rPr lang="en-GB" dirty="0">
                <a:solidFill>
                  <a:srgbClr val="000000"/>
                </a:solidFill>
                <a:latin typeface="Arial" panose="020B0604020202020204" pitchFamily="34" charset="0"/>
              </a:rPr>
              <a:t>Also Sony PlayStation, Microsoft Xbox and high end graphics cards are low cost clusters, but with high performance</a:t>
            </a:r>
          </a:p>
          <a:p>
            <a:pPr fontAlgn="base"/>
            <a:endParaRPr lang="en-GB" dirty="0">
              <a:solidFill>
                <a:srgbClr val="000000"/>
              </a:solidFill>
              <a:latin typeface="Arial" panose="020B0604020202020204" pitchFamily="34" charset="0"/>
            </a:endParaRPr>
          </a:p>
          <a:p>
            <a:pPr fontAlgn="base"/>
            <a:r>
              <a:rPr lang="en-GB" dirty="0">
                <a:solidFill>
                  <a:srgbClr val="000000"/>
                </a:solidFill>
                <a:latin typeface="Arial" panose="020B0604020202020204" pitchFamily="34" charset="0"/>
              </a:rPr>
              <a:t>To the application, the cluster appears as a single computer</a:t>
            </a:r>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324273"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clusters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82758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20000"/>
          </a:bodyPr>
          <a:lstStyle/>
          <a:p>
            <a:r>
              <a:rPr lang="en-GB" dirty="0">
                <a:solidFill>
                  <a:srgbClr val="000000"/>
                </a:solidFill>
                <a:latin typeface="Arial" panose="020B0604020202020204" pitchFamily="34" charset="0"/>
              </a:rPr>
              <a:t>The CPU control unit is itself programmed by microinstructions</a:t>
            </a:r>
          </a:p>
          <a:p>
            <a:r>
              <a:rPr lang="en-GB" dirty="0">
                <a:solidFill>
                  <a:srgbClr val="000000"/>
                </a:solidFill>
                <a:latin typeface="Arial" panose="020B0604020202020204" pitchFamily="34" charset="0"/>
              </a:rPr>
              <a:t>Decoding the op codes fetched from memory can be broken down into a series of microinstructions</a:t>
            </a:r>
          </a:p>
          <a:p>
            <a:r>
              <a:rPr lang="en-GB" dirty="0">
                <a:solidFill>
                  <a:srgbClr val="000000"/>
                </a:solidFill>
                <a:latin typeface="Arial" panose="020B0604020202020204" pitchFamily="34" charset="0"/>
              </a:rPr>
              <a:t>For instance a SUB R3, R2, #25 may be deconstructed to:</a:t>
            </a:r>
          </a:p>
          <a:p>
            <a:pPr lvl="1"/>
            <a:r>
              <a:rPr lang="en-GB" dirty="0">
                <a:solidFill>
                  <a:srgbClr val="000000"/>
                </a:solidFill>
                <a:latin typeface="Arial" panose="020B0604020202020204" pitchFamily="34" charset="0"/>
              </a:rPr>
              <a:t>Load 0x19 into register 0</a:t>
            </a:r>
          </a:p>
          <a:p>
            <a:pPr lvl="1"/>
            <a:r>
              <a:rPr lang="en-GB" dirty="0">
                <a:solidFill>
                  <a:srgbClr val="000000"/>
                </a:solidFill>
                <a:latin typeface="Arial" panose="020B0604020202020204" pitchFamily="34" charset="0"/>
              </a:rPr>
              <a:t>Connect register 0 to the ALU A input</a:t>
            </a:r>
          </a:p>
          <a:p>
            <a:pPr lvl="1"/>
            <a:r>
              <a:rPr lang="en-GB" dirty="0">
                <a:solidFill>
                  <a:srgbClr val="000000"/>
                </a:solidFill>
                <a:latin typeface="Arial" panose="020B0604020202020204" pitchFamily="34" charset="0"/>
              </a:rPr>
              <a:t>Connect register 2 to the ALU B input</a:t>
            </a:r>
          </a:p>
          <a:p>
            <a:pPr lvl="1"/>
            <a:r>
              <a:rPr lang="en-GB" dirty="0">
                <a:solidFill>
                  <a:srgbClr val="000000"/>
                </a:solidFill>
                <a:latin typeface="Arial" panose="020B0604020202020204" pitchFamily="34" charset="0"/>
              </a:rPr>
              <a:t>Set the ALU to subtraction</a:t>
            </a:r>
          </a:p>
          <a:p>
            <a:pPr lvl="1"/>
            <a:r>
              <a:rPr lang="en-GB" dirty="0">
                <a:solidFill>
                  <a:srgbClr val="000000"/>
                </a:solidFill>
                <a:latin typeface="Arial" panose="020B0604020202020204" pitchFamily="34" charset="0"/>
              </a:rPr>
              <a:t>Store the result in register 3</a:t>
            </a:r>
          </a:p>
          <a:p>
            <a:pPr lvl="1"/>
            <a:r>
              <a:rPr lang="en-GB" dirty="0">
                <a:solidFill>
                  <a:srgbClr val="000000"/>
                </a:solidFill>
                <a:latin typeface="Arial" panose="020B0604020202020204" pitchFamily="34" charset="0"/>
              </a:rPr>
              <a:t>Update any flags</a:t>
            </a:r>
          </a:p>
          <a:p>
            <a:pPr lvl="1"/>
            <a:endParaRPr lang="en-GB"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The benefits of this are that the microcode provides a first layer of abstraction, allowing a common instruction set to be implemented on different hardware micro architectures, for instance with and without hyperthreading</a:t>
            </a: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64833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rPr>
              <a:t>microcode</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59496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10000"/>
          </a:bodyPr>
          <a:lstStyle/>
          <a:p>
            <a:r>
              <a:rPr lang="en-GB" dirty="0">
                <a:solidFill>
                  <a:srgbClr val="000000"/>
                </a:solidFill>
                <a:latin typeface="Arial" panose="020B0604020202020204" pitchFamily="34" charset="0"/>
              </a:rPr>
              <a:t>Microcode can be stored on the CPU chip or implemented in hardware logic</a:t>
            </a:r>
          </a:p>
          <a:p>
            <a:r>
              <a:rPr lang="en-GB" dirty="0">
                <a:solidFill>
                  <a:srgbClr val="000000"/>
                </a:solidFill>
                <a:latin typeface="Arial" panose="020B0604020202020204" pitchFamily="34" charset="0"/>
              </a:rPr>
              <a:t>X86 uses a combination of both</a:t>
            </a:r>
          </a:p>
          <a:p>
            <a:pPr lvl="1"/>
            <a:r>
              <a:rPr lang="en-GB" dirty="0">
                <a:solidFill>
                  <a:srgbClr val="000000"/>
                </a:solidFill>
                <a:latin typeface="Arial" panose="020B0604020202020204" pitchFamily="34" charset="0"/>
              </a:rPr>
              <a:t>Microcode for complex instructions - the x86 is a CISC (complex instruction set computer)</a:t>
            </a:r>
          </a:p>
          <a:p>
            <a:pPr lvl="1"/>
            <a:r>
              <a:rPr lang="en-GB" dirty="0">
                <a:solidFill>
                  <a:srgbClr val="000000"/>
                </a:solidFill>
                <a:latin typeface="Arial" panose="020B0604020202020204" pitchFamily="34" charset="0"/>
              </a:rPr>
              <a:t>Used to manage pipelining hazards and superscalar </a:t>
            </a:r>
          </a:p>
          <a:p>
            <a:pPr lvl="1"/>
            <a:r>
              <a:rPr lang="en-GB" dirty="0">
                <a:solidFill>
                  <a:srgbClr val="000000"/>
                </a:solidFill>
                <a:latin typeface="Arial" panose="020B0604020202020204" pitchFamily="34" charset="0"/>
              </a:rPr>
              <a:t>Hardwired logic for decoding for common instructions</a:t>
            </a:r>
          </a:p>
          <a:p>
            <a:pPr lvl="1"/>
            <a:endParaRPr lang="en-GB"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RISC (reduced instruction set computer) processors, such as ARM use hardwired logic in the instruction decoder</a:t>
            </a:r>
          </a:p>
          <a:p>
            <a:endParaRPr lang="en-GB"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An advantage of the x86 method is that security vulnerabilities in the microcode can be patched   </a:t>
            </a: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64833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rPr>
              <a:t>microcode</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4114700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r>
              <a:rPr lang="en-GB" dirty="0"/>
              <a:t>The CPU requires a start up program</a:t>
            </a:r>
          </a:p>
          <a:p>
            <a:endParaRPr lang="en-GB" dirty="0"/>
          </a:p>
          <a:p>
            <a:r>
              <a:rPr lang="en-GB" dirty="0"/>
              <a:t>An x86 CPU loads from address  0xFFFFFFF0 on reset</a:t>
            </a:r>
          </a:p>
          <a:p>
            <a:r>
              <a:rPr lang="en-GB" dirty="0"/>
              <a:t>The code located here is either BIOS or UEFI</a:t>
            </a:r>
          </a:p>
          <a:p>
            <a:r>
              <a:rPr lang="en-GB" dirty="0"/>
              <a:t>Up to 2010 this was mainly BIOS</a:t>
            </a:r>
          </a:p>
          <a:p>
            <a:r>
              <a:rPr lang="en-GB" dirty="0"/>
              <a:t>Since then it has been UEFI, which incorporates all the BIOS functions</a:t>
            </a:r>
          </a:p>
          <a:p>
            <a:r>
              <a:rPr lang="en-GB" dirty="0"/>
              <a:t>In October 2017, Intel announced that it would remove legacy PC BIOS support from all its products by 2020, in favour of UEFI Class 3</a:t>
            </a:r>
          </a:p>
          <a:p>
            <a:pPr marL="457200" lvl="1" indent="0">
              <a:buNone/>
            </a:pP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928459"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rPr>
              <a:t>bios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4151830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r>
              <a:rPr lang="en-GB" dirty="0"/>
              <a:t>UEFI Unified Extensible Firmware Interface</a:t>
            </a:r>
          </a:p>
          <a:p>
            <a:endParaRPr lang="en-GB" dirty="0"/>
          </a:p>
          <a:p>
            <a:r>
              <a:rPr lang="en-GB" dirty="0"/>
              <a:t>Firmware – a layer of software that controls the hardware and provides a common interface to the next layer, usually an operating system</a:t>
            </a:r>
            <a:br>
              <a:rPr lang="en-GB" dirty="0"/>
            </a:br>
            <a:endParaRPr lang="en-GB" dirty="0"/>
          </a:p>
          <a:p>
            <a:r>
              <a:rPr lang="en-GB" dirty="0"/>
              <a:t>On power up UEFI boot services own the system</a:t>
            </a:r>
          </a:p>
          <a:p>
            <a:r>
              <a:rPr lang="en-GB" dirty="0"/>
              <a:t>UEFI runtime services are available once the OS is running</a:t>
            </a:r>
          </a:p>
          <a:p>
            <a:pPr marL="457200" lvl="1" indent="0">
              <a:buNone/>
            </a:pP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96693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UEFI</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19721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r>
              <a:rPr lang="en-GB" dirty="0"/>
              <a:t>Legacy BIOS functions in UEFI</a:t>
            </a:r>
          </a:p>
          <a:p>
            <a:pPr lvl="1"/>
            <a:r>
              <a:rPr lang="en-GB" dirty="0"/>
              <a:t>POST – Power on Self Test:  checks hardware is operating correctly</a:t>
            </a:r>
          </a:p>
          <a:p>
            <a:pPr lvl="1"/>
            <a:r>
              <a:rPr lang="en-GB" dirty="0"/>
              <a:t>Find, size and verify main memory</a:t>
            </a:r>
          </a:p>
          <a:p>
            <a:pPr lvl="1"/>
            <a:r>
              <a:rPr lang="en-GB" dirty="0"/>
              <a:t>Initialise BIOS </a:t>
            </a:r>
          </a:p>
          <a:p>
            <a:pPr lvl="1"/>
            <a:r>
              <a:rPr lang="en-GB" dirty="0"/>
              <a:t>Discover all available devices and buses</a:t>
            </a:r>
          </a:p>
          <a:p>
            <a:pPr lvl="1"/>
            <a:r>
              <a:rPr lang="en-GB" dirty="0"/>
              <a:t>Provide a user interface for configuration</a:t>
            </a:r>
          </a:p>
          <a:p>
            <a:pPr lvl="1"/>
            <a:r>
              <a:rPr lang="en-GB" dirty="0"/>
              <a:t>Identify and select boot devices</a:t>
            </a:r>
          </a:p>
          <a:p>
            <a:pPr lvl="1"/>
            <a:r>
              <a:rPr lang="en-GB" dirty="0"/>
              <a:t>Store configuration data in NVRAM</a:t>
            </a:r>
          </a:p>
          <a:p>
            <a:pPr lvl="1"/>
            <a:r>
              <a:rPr lang="en-GB" dirty="0"/>
              <a:t>Boot from MBR-partitioned disks</a:t>
            </a: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961627"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boot services</a:t>
            </a:r>
            <a:r>
              <a:rPr lang="en-GB" sz="3200" b="1" baseline="30000" dirty="0">
                <a:solidFill>
                  <a:schemeClr val="bg1">
                    <a:lumMod val="50000"/>
                  </a:schemeClr>
                </a:solidFill>
                <a:latin typeface="Helvetica "/>
                <a:cs typeface="Gotham Book" pitchFamily="50" charset="0"/>
              </a:rPr>
              <a:t>&gt;</a:t>
            </a:r>
            <a:endParaRPr lang="en-US" sz="3200" dirty="0"/>
          </a:p>
        </p:txBody>
      </p:sp>
      <p:pic>
        <p:nvPicPr>
          <p:cNvPr id="1026" name="Picture 2">
            <a:extLst>
              <a:ext uri="{FF2B5EF4-FFF2-40B4-BE49-F238E27FC236}">
                <a16:creationId xmlns:a16="http://schemas.microsoft.com/office/drawing/2014/main" id="{7F623D95-932A-A44B-8BED-6E25937C2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2140" y="2741228"/>
            <a:ext cx="3931660" cy="2973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26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20000"/>
          </a:bodyPr>
          <a:lstStyle/>
          <a:p>
            <a:r>
              <a:rPr lang="en-GB" dirty="0"/>
              <a:t>Master boot record</a:t>
            </a:r>
          </a:p>
          <a:p>
            <a:r>
              <a:rPr lang="en-GB" dirty="0"/>
              <a:t>Located on the first sector of the boot device</a:t>
            </a:r>
          </a:p>
          <a:p>
            <a:r>
              <a:rPr lang="en-GB" dirty="0"/>
              <a:t>512 bytes</a:t>
            </a:r>
          </a:p>
          <a:p>
            <a:pPr lvl="1"/>
            <a:r>
              <a:rPr lang="en-GB" dirty="0"/>
              <a:t>boot code</a:t>
            </a:r>
          </a:p>
          <a:p>
            <a:pPr lvl="1"/>
            <a:r>
              <a:rPr lang="en-GB" dirty="0"/>
              <a:t>time stamp</a:t>
            </a:r>
          </a:p>
          <a:p>
            <a:pPr lvl="1"/>
            <a:r>
              <a:rPr lang="en-GB" dirty="0"/>
              <a:t>disk signature</a:t>
            </a:r>
          </a:p>
          <a:p>
            <a:pPr lvl="1"/>
            <a:r>
              <a:rPr lang="en-GB" dirty="0"/>
              <a:t>partition table (4 partitions, 2TB maximum, active flag)</a:t>
            </a:r>
          </a:p>
          <a:p>
            <a:pPr lvl="1"/>
            <a:r>
              <a:rPr lang="en-GB" dirty="0"/>
              <a:t>boot signature</a:t>
            </a:r>
          </a:p>
          <a:p>
            <a:pPr lvl="1"/>
            <a:endParaRPr lang="en-GB" dirty="0"/>
          </a:p>
          <a:p>
            <a:r>
              <a:rPr lang="en-GB" dirty="0"/>
              <a:t>The boot code would find the active partition, load the volume boot record, pass control to it, which would then boot the OS</a:t>
            </a:r>
          </a:p>
          <a:p>
            <a:endParaRPr lang="en-GB" dirty="0"/>
          </a:p>
          <a:p>
            <a:r>
              <a:rPr lang="en-GB" dirty="0"/>
              <a:t>GPT (GUID partition table) overcomes MBR limitations </a:t>
            </a:r>
          </a:p>
          <a:p>
            <a:r>
              <a:rPr lang="en-GB" dirty="0"/>
              <a:t>Either MBR or GPT can be selected for a disk</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00380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MBR</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1355293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10000"/>
          </a:bodyPr>
          <a:lstStyle/>
          <a:p>
            <a:pPr fontAlgn="base"/>
            <a:r>
              <a:rPr lang="en-GB" dirty="0">
                <a:solidFill>
                  <a:srgbClr val="000000"/>
                </a:solidFill>
                <a:latin typeface="Arial" panose="020B0604020202020204" pitchFamily="34" charset="0"/>
              </a:rPr>
              <a:t>After completing this section of the module you will be able to: </a:t>
            </a:r>
            <a:br>
              <a:rPr lang="en-GB" dirty="0">
                <a:solidFill>
                  <a:srgbClr val="000000"/>
                </a:solidFill>
                <a:latin typeface="Arial" panose="020B0604020202020204" pitchFamily="34" charset="0"/>
              </a:rPr>
            </a:br>
            <a:endParaRPr lang="en-GB" dirty="0">
              <a:solidFill>
                <a:srgbClr val="000000"/>
              </a:solidFill>
            </a:endParaRPr>
          </a:p>
          <a:p>
            <a:pPr lvl="1"/>
            <a:r>
              <a:rPr lang="en-GB" dirty="0">
                <a:solidFill>
                  <a:srgbClr val="000000"/>
                </a:solidFill>
                <a:latin typeface="Arial" panose="020B0604020202020204" pitchFamily="34" charset="0"/>
              </a:rPr>
              <a:t>Describe and explain </a:t>
            </a:r>
            <a:r>
              <a:rPr lang="en-GB" dirty="0">
                <a:latin typeface="Arial" panose="020B0604020202020204" pitchFamily="34" charset="0"/>
              </a:rPr>
              <a:t>computer architecture</a:t>
            </a:r>
            <a:r>
              <a:rPr lang="en-GB" dirty="0">
                <a:solidFill>
                  <a:schemeClr val="bg2">
                    <a:lumMod val="75000"/>
                  </a:schemeClr>
                </a:solidFill>
                <a:latin typeface="Arial" panose="020B0604020202020204" pitchFamily="34" charset="0"/>
              </a:rPr>
              <a:t>, digital logic and machine level representation of data (number systems)</a:t>
            </a:r>
          </a:p>
          <a:p>
            <a:pPr lvl="1"/>
            <a:endParaRPr lang="en-GB" dirty="0">
              <a:solidFill>
                <a:srgbClr val="000000"/>
              </a:solidFill>
              <a:latin typeface="Arial" panose="020B0604020202020204" pitchFamily="34" charset="0"/>
            </a:endParaRPr>
          </a:p>
          <a:p>
            <a:pPr lvl="1"/>
            <a:r>
              <a:rPr lang="en-GB" dirty="0"/>
              <a:t>Pipelining</a:t>
            </a:r>
          </a:p>
          <a:p>
            <a:pPr lvl="1"/>
            <a:r>
              <a:rPr lang="en-GB" dirty="0"/>
              <a:t>Cores</a:t>
            </a:r>
          </a:p>
          <a:p>
            <a:pPr lvl="1"/>
            <a:r>
              <a:rPr lang="en-GB" dirty="0"/>
              <a:t>Hyperthreading</a:t>
            </a:r>
          </a:p>
          <a:p>
            <a:pPr lvl="1"/>
            <a:r>
              <a:rPr lang="en-GB" dirty="0"/>
              <a:t>Symmetric multiprocessors</a:t>
            </a:r>
          </a:p>
          <a:p>
            <a:pPr lvl="1"/>
            <a:r>
              <a:rPr lang="en-GB" dirty="0"/>
              <a:t>Clusters</a:t>
            </a:r>
          </a:p>
          <a:p>
            <a:pPr lvl="1"/>
            <a:r>
              <a:rPr lang="en-GB" dirty="0"/>
              <a:t>CPU microcode</a:t>
            </a:r>
          </a:p>
          <a:p>
            <a:pPr lvl="1"/>
            <a:r>
              <a:rPr lang="en-GB" dirty="0"/>
              <a:t>BIOS</a:t>
            </a:r>
          </a:p>
          <a:p>
            <a:pPr lvl="1"/>
            <a:r>
              <a:rPr lang="en-GB" dirty="0"/>
              <a:t>UEFI</a:t>
            </a:r>
          </a:p>
          <a:p>
            <a:pPr lvl="1"/>
            <a:r>
              <a:rPr lang="en-GB" dirty="0"/>
              <a:t>Das U-Boot</a:t>
            </a:r>
          </a:p>
          <a:p>
            <a:pPr lvl="1"/>
            <a:r>
              <a:rPr lang="en-GB" dirty="0"/>
              <a:t>X86 and ARM challenge </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572738" cy="584775"/>
          </a:xfrm>
          <a:prstGeom prst="rect">
            <a:avLst/>
          </a:prstGeom>
        </p:spPr>
        <p:txBody>
          <a:bodyPr wrap="none">
            <a:spAutoFit/>
          </a:bodyPr>
          <a:lstStyle/>
          <a:p>
            <a:r>
              <a:rPr lang="en-GB" sz="3200" b="1" baseline="30000">
                <a:solidFill>
                  <a:schemeClr val="bg1">
                    <a:lumMod val="50000"/>
                  </a:schemeClr>
                </a:solidFill>
                <a:latin typeface="Helvetica "/>
                <a:cs typeface="Gotham Book" pitchFamily="50" charset="0"/>
              </a:rPr>
              <a:t>&lt;</a:t>
            </a:r>
            <a:r>
              <a:rPr lang="en-GB" sz="3200" b="1" baseline="30000">
                <a:solidFill>
                  <a:srgbClr val="F1307C"/>
                </a:solidFill>
                <a:latin typeface="Helvetica "/>
                <a:cs typeface="Gotham Book" pitchFamily="50" charset="0"/>
              </a:rPr>
              <a:t>outcomes</a:t>
            </a:r>
            <a:r>
              <a:rPr lang="en-GB" sz="3200" b="1" baseline="30000">
                <a:solidFill>
                  <a:schemeClr val="bg1">
                    <a:lumMod val="50000"/>
                  </a:schemeClr>
                </a:solidFill>
                <a:latin typeface="Helvetica "/>
                <a:cs typeface="Gotham Book" pitchFamily="50" charset="0"/>
              </a:rPr>
              <a:t>&gt;</a:t>
            </a:r>
            <a:endParaRPr lang="en-US" sz="3200"/>
          </a:p>
        </p:txBody>
      </p:sp>
    </p:spTree>
    <p:extLst>
      <p:ext uri="{BB962C8B-B14F-4D97-AF65-F5344CB8AC3E}">
        <p14:creationId xmlns:p14="http://schemas.microsoft.com/office/powerpoint/2010/main" val="3537683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lnSpcReduction="10000"/>
          </a:bodyPr>
          <a:lstStyle/>
          <a:p>
            <a:r>
              <a:rPr lang="en-GB" dirty="0">
                <a:solidFill>
                  <a:srgbClr val="0070C0"/>
                </a:solidFill>
              </a:rPr>
              <a:t>Complete this table</a:t>
            </a: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endParaRPr lang="en-GB" dirty="0">
              <a:solidFill>
                <a:srgbClr val="0070C0"/>
              </a:solidFill>
            </a:endParaRPr>
          </a:p>
          <a:p>
            <a:r>
              <a:rPr lang="en-GB" dirty="0">
                <a:solidFill>
                  <a:srgbClr val="0070C0"/>
                </a:solidFill>
              </a:rPr>
              <a:t>Why would you choose MBR today?</a:t>
            </a:r>
            <a:br>
              <a:rPr lang="en-GB" dirty="0">
                <a:solidFill>
                  <a:srgbClr val="0070C0"/>
                </a:solidFill>
              </a:rPr>
            </a:br>
            <a:endParaRPr lang="en-GB" dirty="0">
              <a:solidFill>
                <a:srgbClr val="0070C0"/>
              </a:solidFill>
            </a:endParaRPr>
          </a:p>
          <a:p>
            <a:endParaRPr lang="en-GB" dirty="0">
              <a:solidFill>
                <a:srgbClr val="0070C0"/>
              </a:solidFill>
            </a:endParaRPr>
          </a:p>
          <a:p>
            <a:pPr marL="457200" lvl="1" indent="0">
              <a:buNone/>
            </a:pP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014462"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MBR and GPT</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4054B40F-E226-3B46-996B-CF0EA422EAA7}"/>
              </a:ext>
            </a:extLst>
          </p:cNvPr>
          <p:cNvGraphicFramePr>
            <a:graphicFrameLocks noGrp="1"/>
          </p:cNvGraphicFramePr>
          <p:nvPr>
            <p:extLst>
              <p:ext uri="{D42A27DB-BD31-4B8C-83A1-F6EECF244321}">
                <p14:modId xmlns:p14="http://schemas.microsoft.com/office/powerpoint/2010/main" val="467377941"/>
              </p:ext>
            </p:extLst>
          </p:nvPr>
        </p:nvGraphicFramePr>
        <p:xfrm>
          <a:off x="1065049" y="1574800"/>
          <a:ext cx="8128000" cy="1854200"/>
        </p:xfrm>
        <a:graphic>
          <a:graphicData uri="http://schemas.openxmlformats.org/drawingml/2006/table">
            <a:tbl>
              <a:tblPr firstRow="1" bandRow="1">
                <a:tableStyleId>{5940675A-B579-460E-94D1-54222C63F5DA}</a:tableStyleId>
              </a:tblPr>
              <a:tblGrid>
                <a:gridCol w="3275724">
                  <a:extLst>
                    <a:ext uri="{9D8B030D-6E8A-4147-A177-3AD203B41FA5}">
                      <a16:colId xmlns:a16="http://schemas.microsoft.com/office/drawing/2014/main" val="1897933971"/>
                    </a:ext>
                  </a:extLst>
                </a:gridCol>
                <a:gridCol w="2426138">
                  <a:extLst>
                    <a:ext uri="{9D8B030D-6E8A-4147-A177-3AD203B41FA5}">
                      <a16:colId xmlns:a16="http://schemas.microsoft.com/office/drawing/2014/main" val="1943277461"/>
                    </a:ext>
                  </a:extLst>
                </a:gridCol>
                <a:gridCol w="2426138">
                  <a:extLst>
                    <a:ext uri="{9D8B030D-6E8A-4147-A177-3AD203B41FA5}">
                      <a16:colId xmlns:a16="http://schemas.microsoft.com/office/drawing/2014/main" val="3965553990"/>
                    </a:ext>
                  </a:extLst>
                </a:gridCol>
              </a:tblGrid>
              <a:tr h="370840">
                <a:tc>
                  <a:txBody>
                    <a:bodyPr/>
                    <a:lstStyle/>
                    <a:p>
                      <a:endParaRPr lang="en-US" dirty="0"/>
                    </a:p>
                  </a:txBody>
                  <a:tcPr/>
                </a:tc>
                <a:tc>
                  <a:txBody>
                    <a:bodyPr/>
                    <a:lstStyle/>
                    <a:p>
                      <a:r>
                        <a:rPr lang="en-US" dirty="0"/>
                        <a:t>MBR</a:t>
                      </a:r>
                    </a:p>
                  </a:txBody>
                  <a:tcPr/>
                </a:tc>
                <a:tc>
                  <a:txBody>
                    <a:bodyPr/>
                    <a:lstStyle/>
                    <a:p>
                      <a:r>
                        <a:rPr lang="en-US" dirty="0"/>
                        <a:t>GPT</a:t>
                      </a:r>
                    </a:p>
                  </a:txBody>
                  <a:tcPr/>
                </a:tc>
                <a:extLst>
                  <a:ext uri="{0D108BD9-81ED-4DB2-BD59-A6C34878D82A}">
                    <a16:rowId xmlns:a16="http://schemas.microsoft.com/office/drawing/2014/main" val="596270979"/>
                  </a:ext>
                </a:extLst>
              </a:tr>
              <a:tr h="370840">
                <a:tc>
                  <a:txBody>
                    <a:bodyPr/>
                    <a:lstStyle/>
                    <a:p>
                      <a:r>
                        <a:rPr lang="en-US" dirty="0"/>
                        <a:t>Maximum partition capacity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8371003"/>
                  </a:ext>
                </a:extLst>
              </a:tr>
              <a:tr h="370840">
                <a:tc>
                  <a:txBody>
                    <a:bodyPr/>
                    <a:lstStyle/>
                    <a:p>
                      <a:r>
                        <a:rPr lang="en-US" dirty="0"/>
                        <a:t>Maximum partition number</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03743353"/>
                  </a:ext>
                </a:extLst>
              </a:tr>
              <a:tr h="370840">
                <a:tc>
                  <a:txBody>
                    <a:bodyPr/>
                    <a:lstStyle/>
                    <a:p>
                      <a:r>
                        <a:rPr lang="en-US" dirty="0"/>
                        <a:t>Firmware interface support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22114901"/>
                  </a:ext>
                </a:extLst>
              </a:tr>
              <a:tr h="370840">
                <a:tc>
                  <a:txBody>
                    <a:bodyPr/>
                    <a:lstStyle/>
                    <a:p>
                      <a:r>
                        <a:rPr lang="en-US" dirty="0"/>
                        <a:t>Operating system support</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83396290"/>
                  </a:ext>
                </a:extLst>
              </a:tr>
            </a:tbl>
          </a:graphicData>
        </a:graphic>
      </p:graphicFrame>
    </p:spTree>
    <p:extLst>
      <p:ext uri="{BB962C8B-B14F-4D97-AF65-F5344CB8AC3E}">
        <p14:creationId xmlns:p14="http://schemas.microsoft.com/office/powerpoint/2010/main" val="171371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lnSpcReduction="10000"/>
          </a:bodyPr>
          <a:lstStyle/>
          <a:p>
            <a:r>
              <a:rPr lang="en-GB" dirty="0"/>
              <a:t>UEFI functions</a:t>
            </a:r>
          </a:p>
          <a:p>
            <a:pPr lvl="1"/>
            <a:r>
              <a:rPr lang="en-GB" dirty="0"/>
              <a:t>Boot from GPT disks</a:t>
            </a:r>
          </a:p>
          <a:p>
            <a:pPr lvl="1"/>
            <a:r>
              <a:rPr lang="en-GB" dirty="0"/>
              <a:t>Graphical user interface</a:t>
            </a:r>
          </a:p>
          <a:p>
            <a:pPr lvl="1"/>
            <a:r>
              <a:rPr lang="en-GB" dirty="0"/>
              <a:t>Mouse support</a:t>
            </a:r>
          </a:p>
          <a:p>
            <a:pPr lvl="1"/>
            <a:r>
              <a:rPr lang="en-GB" dirty="0"/>
              <a:t>Secure boot</a:t>
            </a:r>
          </a:p>
          <a:p>
            <a:pPr lvl="1"/>
            <a:r>
              <a:rPr lang="en-GB" dirty="0"/>
              <a:t>Faster boot</a:t>
            </a:r>
          </a:p>
          <a:p>
            <a:pPr lvl="1"/>
            <a:r>
              <a:rPr lang="en-GB" dirty="0"/>
              <a:t>CPU independent</a:t>
            </a:r>
          </a:p>
          <a:p>
            <a:pPr lvl="1"/>
            <a:r>
              <a:rPr lang="en-GB" dirty="0"/>
              <a:t>X86 and ARM support</a:t>
            </a:r>
          </a:p>
          <a:p>
            <a:pPr lvl="1"/>
            <a:r>
              <a:rPr lang="en-GB" dirty="0"/>
              <a:t>Automatically detect boot loaders </a:t>
            </a:r>
          </a:p>
          <a:p>
            <a:pPr lvl="1"/>
            <a:endParaRPr lang="en-GB" dirty="0"/>
          </a:p>
          <a:p>
            <a:r>
              <a:rPr lang="en-GB" dirty="0">
                <a:solidFill>
                  <a:srgbClr val="0070C0"/>
                </a:solidFill>
              </a:rPr>
              <a:t>What are the security features and how does secure boot work?</a:t>
            </a:r>
          </a:p>
          <a:p>
            <a:r>
              <a:rPr lang="en-GB" dirty="0">
                <a:solidFill>
                  <a:srgbClr val="0070C0"/>
                </a:solidFill>
              </a:rPr>
              <a:t>What can be configured by UEFI and for what purpose?</a:t>
            </a:r>
          </a:p>
          <a:p>
            <a:pPr marL="457200" lvl="1" indent="0">
              <a:buNone/>
            </a:pP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96693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UEFI</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448780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r>
              <a:rPr lang="en-GB" dirty="0"/>
              <a:t>Windows, OSX and Linux provide their own boot loaders</a:t>
            </a:r>
          </a:p>
          <a:p>
            <a:endParaRPr lang="en-GB" dirty="0"/>
          </a:p>
          <a:p>
            <a:r>
              <a:rPr lang="en-GB" dirty="0"/>
              <a:t>Das U-boot is a universal bootloader for several architectures, including ARM and x86</a:t>
            </a:r>
          </a:p>
          <a:p>
            <a:r>
              <a:rPr lang="en-GB" dirty="0"/>
              <a:t>Free and open sourced</a:t>
            </a:r>
          </a:p>
          <a:p>
            <a:r>
              <a:rPr lang="en-GB" dirty="0"/>
              <a:t>Used by Chromebooks (ARM and x86)</a:t>
            </a:r>
          </a:p>
          <a:p>
            <a:r>
              <a:rPr lang="en-GB" dirty="0"/>
              <a:t>Used by embedded systems</a:t>
            </a:r>
          </a:p>
          <a:p>
            <a:pPr marL="0" indent="0">
              <a:buNone/>
            </a:pP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741182"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Das U-Boot</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776243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a:bodyPr>
          <a:lstStyle/>
          <a:p>
            <a:r>
              <a:rPr lang="en-GB" dirty="0">
                <a:solidFill>
                  <a:srgbClr val="000000"/>
                </a:solidFill>
                <a:latin typeface="Arial" panose="020B0604020202020204" pitchFamily="34" charset="0"/>
              </a:rPr>
              <a:t>You have covered </a:t>
            </a:r>
          </a:p>
          <a:p>
            <a:pPr lvl="1"/>
            <a:r>
              <a:rPr lang="en-GB" dirty="0">
                <a:solidFill>
                  <a:srgbClr val="000000"/>
                </a:solidFill>
                <a:latin typeface="Arial" panose="020B0604020202020204" pitchFamily="34" charset="0"/>
              </a:rPr>
              <a:t>CPU architectures</a:t>
            </a:r>
          </a:p>
          <a:p>
            <a:pPr lvl="1"/>
            <a:r>
              <a:rPr lang="en-GB" dirty="0">
                <a:solidFill>
                  <a:srgbClr val="000000"/>
                </a:solidFill>
                <a:latin typeface="Arial" panose="020B0604020202020204" pitchFamily="34" charset="0"/>
              </a:rPr>
              <a:t> Abstraction layers</a:t>
            </a: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endParaRPr lang="en-GB"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Now put that knowledge into practice</a:t>
            </a:r>
            <a:br>
              <a:rPr lang="en-GB" dirty="0">
                <a:solidFill>
                  <a:srgbClr val="000000"/>
                </a:solidFill>
                <a:latin typeface="Arial" panose="020B0604020202020204" pitchFamily="34" charset="0"/>
              </a:rPr>
            </a:br>
            <a:endParaRPr lang="en-GB" dirty="0">
              <a:solidFill>
                <a:srgbClr val="00000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664495"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conclusion</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1EA57EB3-8AFA-C341-8923-68DFE211E600}"/>
              </a:ext>
            </a:extLst>
          </p:cNvPr>
          <p:cNvGraphicFramePr>
            <a:graphicFrameLocks noGrp="1"/>
          </p:cNvGraphicFramePr>
          <p:nvPr>
            <p:extLst>
              <p:ext uri="{D42A27DB-BD31-4B8C-83A1-F6EECF244321}">
                <p14:modId xmlns:p14="http://schemas.microsoft.com/office/powerpoint/2010/main" val="2433024179"/>
              </p:ext>
            </p:extLst>
          </p:nvPr>
        </p:nvGraphicFramePr>
        <p:xfrm>
          <a:off x="1440533" y="2382519"/>
          <a:ext cx="1831428" cy="1483360"/>
        </p:xfrm>
        <a:graphic>
          <a:graphicData uri="http://schemas.openxmlformats.org/drawingml/2006/table">
            <a:tbl>
              <a:tblPr firstRow="1" bandRow="1">
                <a:tableStyleId>{5940675A-B579-460E-94D1-54222C63F5DA}</a:tableStyleId>
              </a:tblPr>
              <a:tblGrid>
                <a:gridCol w="1831428">
                  <a:extLst>
                    <a:ext uri="{9D8B030D-6E8A-4147-A177-3AD203B41FA5}">
                      <a16:colId xmlns:a16="http://schemas.microsoft.com/office/drawing/2014/main" val="588617649"/>
                    </a:ext>
                  </a:extLst>
                </a:gridCol>
              </a:tblGrid>
              <a:tr h="370840">
                <a:tc>
                  <a:txBody>
                    <a:bodyPr/>
                    <a:lstStyle/>
                    <a:p>
                      <a:r>
                        <a:rPr lang="en-US" dirty="0"/>
                        <a:t>Operating system</a:t>
                      </a:r>
                    </a:p>
                  </a:txBody>
                  <a:tcPr/>
                </a:tc>
                <a:extLst>
                  <a:ext uri="{0D108BD9-81ED-4DB2-BD59-A6C34878D82A}">
                    <a16:rowId xmlns:a16="http://schemas.microsoft.com/office/drawing/2014/main" val="2635516548"/>
                  </a:ext>
                </a:extLst>
              </a:tr>
              <a:tr h="370840">
                <a:tc>
                  <a:txBody>
                    <a:bodyPr/>
                    <a:lstStyle/>
                    <a:p>
                      <a:r>
                        <a:rPr lang="en-US" dirty="0"/>
                        <a:t>Bootloader</a:t>
                      </a:r>
                    </a:p>
                  </a:txBody>
                  <a:tcPr/>
                </a:tc>
                <a:extLst>
                  <a:ext uri="{0D108BD9-81ED-4DB2-BD59-A6C34878D82A}">
                    <a16:rowId xmlns:a16="http://schemas.microsoft.com/office/drawing/2014/main" val="3065788960"/>
                  </a:ext>
                </a:extLst>
              </a:tr>
              <a:tr h="370840">
                <a:tc>
                  <a:txBody>
                    <a:bodyPr/>
                    <a:lstStyle/>
                    <a:p>
                      <a:r>
                        <a:rPr lang="en-US" dirty="0"/>
                        <a:t>Firmware</a:t>
                      </a:r>
                    </a:p>
                  </a:txBody>
                  <a:tcPr/>
                </a:tc>
                <a:extLst>
                  <a:ext uri="{0D108BD9-81ED-4DB2-BD59-A6C34878D82A}">
                    <a16:rowId xmlns:a16="http://schemas.microsoft.com/office/drawing/2014/main" val="1271240573"/>
                  </a:ext>
                </a:extLst>
              </a:tr>
              <a:tr h="370840">
                <a:tc>
                  <a:txBody>
                    <a:bodyPr/>
                    <a:lstStyle/>
                    <a:p>
                      <a:r>
                        <a:rPr lang="en-US" dirty="0"/>
                        <a:t>Microcode</a:t>
                      </a:r>
                    </a:p>
                  </a:txBody>
                  <a:tcPr/>
                </a:tc>
                <a:extLst>
                  <a:ext uri="{0D108BD9-81ED-4DB2-BD59-A6C34878D82A}">
                    <a16:rowId xmlns:a16="http://schemas.microsoft.com/office/drawing/2014/main" val="377687529"/>
                  </a:ext>
                </a:extLst>
              </a:tr>
            </a:tbl>
          </a:graphicData>
        </a:graphic>
      </p:graphicFrame>
    </p:spTree>
    <p:extLst>
      <p:ext uri="{BB962C8B-B14F-4D97-AF65-F5344CB8AC3E}">
        <p14:creationId xmlns:p14="http://schemas.microsoft.com/office/powerpoint/2010/main" val="391043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496023"/>
          </a:xfrm>
        </p:spPr>
        <p:txBody>
          <a:bodyPr>
            <a:normAutofit fontScale="85000" lnSpcReduction="20000"/>
          </a:bodyPr>
          <a:lstStyle/>
          <a:p>
            <a:r>
              <a:rPr lang="en-GB" dirty="0"/>
              <a:t>Andrew will play the part of Michael Dell. He needs to respond to Apple’s strategy of moving to ARM based computers</a:t>
            </a:r>
          </a:p>
          <a:p>
            <a:endParaRPr lang="en-GB" dirty="0"/>
          </a:p>
          <a:p>
            <a:r>
              <a:rPr lang="en-GB" dirty="0">
                <a:solidFill>
                  <a:srgbClr val="0070C0"/>
                </a:solidFill>
              </a:rPr>
              <a:t>Product group A will present their case for Dell following suit throughout its range of laptops, desktops and servers</a:t>
            </a:r>
          </a:p>
          <a:p>
            <a:endParaRPr lang="en-GB" dirty="0">
              <a:solidFill>
                <a:srgbClr val="0070C0"/>
              </a:solidFill>
            </a:endParaRPr>
          </a:p>
          <a:p>
            <a:r>
              <a:rPr lang="en-GB" dirty="0">
                <a:solidFill>
                  <a:srgbClr val="0070C0"/>
                </a:solidFill>
              </a:rPr>
              <a:t>Product group B will present their case for Dell products remaining on x86 architecture</a:t>
            </a:r>
          </a:p>
          <a:p>
            <a:endParaRPr lang="en-GB" dirty="0"/>
          </a:p>
          <a:p>
            <a:r>
              <a:rPr lang="en-GB" dirty="0"/>
              <a:t>Research thoroughly and present comparisons of the two architectures and future trends in software, communications and energy to support your argument</a:t>
            </a:r>
          </a:p>
          <a:p>
            <a:endParaRPr lang="en-GB" dirty="0"/>
          </a:p>
          <a:p>
            <a:r>
              <a:rPr lang="en-GB" dirty="0"/>
              <a:t>The presentations should last 30 minutes, including about 10 minutes Q&amp;A</a:t>
            </a:r>
          </a:p>
          <a:p>
            <a:endParaRPr lang="en-GB" dirty="0"/>
          </a:p>
          <a:p>
            <a:r>
              <a:rPr lang="en-GB" dirty="0">
                <a:solidFill>
                  <a:srgbClr val="0070C0"/>
                </a:solidFill>
              </a:rPr>
              <a:t>Afterwards, product group A will debate with product group B about who made the best argument</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537857"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challenge</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6997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lnSpcReduction="10000"/>
          </a:bodyPr>
          <a:lstStyle/>
          <a:p>
            <a:pPr fontAlgn="base"/>
            <a:r>
              <a:rPr lang="en-GB" dirty="0">
                <a:solidFill>
                  <a:srgbClr val="000000"/>
                </a:solidFill>
                <a:latin typeface="Arial" panose="020B0604020202020204" pitchFamily="34" charset="0"/>
              </a:rPr>
              <a:t>In a classic RISC (reduced instruction set computer) the classic sequence of execution is: </a:t>
            </a: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r>
              <a:rPr lang="en-GB" dirty="0">
                <a:solidFill>
                  <a:srgbClr val="000000"/>
                </a:solidFill>
                <a:latin typeface="Arial" panose="020B0604020202020204" pitchFamily="34" charset="0"/>
              </a:rPr>
              <a:t>For these instructions:</a:t>
            </a:r>
            <a:br>
              <a:rPr lang="en-GB" dirty="0">
                <a:solidFill>
                  <a:srgbClr val="000000"/>
                </a:solidFill>
                <a:latin typeface="Arial" panose="020B0604020202020204" pitchFamily="34" charset="0"/>
              </a:rPr>
            </a:br>
            <a:endParaRPr lang="en-GB" dirty="0">
              <a:solidFill>
                <a:srgbClr val="000000"/>
              </a:solidFill>
              <a:latin typeface="Arial" panose="020B0604020202020204" pitchFamily="34" charset="0"/>
            </a:endParaRPr>
          </a:p>
          <a:p>
            <a:pPr lvl="1" fontAlgn="base"/>
            <a:r>
              <a:rPr lang="en-GB" dirty="0">
                <a:solidFill>
                  <a:srgbClr val="000000"/>
                </a:solidFill>
                <a:latin typeface="Arial" panose="020B0604020202020204" pitchFamily="34" charset="0"/>
              </a:rPr>
              <a:t>ADD R1, R1, #1 then there is no memory access but the writeback is into R1</a:t>
            </a:r>
          </a:p>
          <a:p>
            <a:pPr lvl="1" fontAlgn="base"/>
            <a:r>
              <a:rPr lang="en-GB" dirty="0">
                <a:solidFill>
                  <a:srgbClr val="000000"/>
                </a:solidFill>
                <a:latin typeface="Arial" panose="020B0604020202020204" pitchFamily="34" charset="0"/>
              </a:rPr>
              <a:t>STR R0, 68 then there is no write back as the instruction is to store the contents of R0 at memory address 68, which requires a memory access</a:t>
            </a:r>
            <a:br>
              <a:rPr lang="en-GB" dirty="0">
                <a:solidFill>
                  <a:srgbClr val="000000"/>
                </a:solidFill>
                <a:latin typeface="Arial" panose="020B0604020202020204" pitchFamily="34" charset="0"/>
              </a:rPr>
            </a:br>
            <a:endParaRPr lang="en-GB" dirty="0">
              <a:solidFill>
                <a:srgbClr val="000000"/>
              </a:solidFill>
              <a:latin typeface="Arial" panose="020B0604020202020204" pitchFamily="34" charset="0"/>
            </a:endParaRPr>
          </a:p>
          <a:p>
            <a:pPr fontAlgn="base"/>
            <a:r>
              <a:rPr lang="en-GB" dirty="0">
                <a:solidFill>
                  <a:srgbClr val="000000"/>
                </a:solidFill>
                <a:latin typeface="Arial" panose="020B0604020202020204" pitchFamily="34" charset="0"/>
              </a:rPr>
              <a:t>The CPU model we have used so far allows for one instruction to be executed at one time </a:t>
            </a:r>
          </a:p>
          <a:p>
            <a:pPr fontAlgn="base"/>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4863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pipelines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0FF549BC-82E0-4A45-AF55-8EFF3C504968}"/>
              </a:ext>
            </a:extLst>
          </p:cNvPr>
          <p:cNvGraphicFramePr>
            <a:graphicFrameLocks noGrp="1"/>
          </p:cNvGraphicFramePr>
          <p:nvPr>
            <p:extLst>
              <p:ext uri="{D42A27DB-BD31-4B8C-83A1-F6EECF244321}">
                <p14:modId xmlns:p14="http://schemas.microsoft.com/office/powerpoint/2010/main" val="3418447484"/>
              </p:ext>
            </p:extLst>
          </p:nvPr>
        </p:nvGraphicFramePr>
        <p:xfrm>
          <a:off x="1174530" y="1980908"/>
          <a:ext cx="8505495" cy="457492"/>
        </p:xfrm>
        <a:graphic>
          <a:graphicData uri="http://schemas.openxmlformats.org/drawingml/2006/table">
            <a:tbl>
              <a:tblPr firstRow="1" bandRow="1">
                <a:tableStyleId>{5940675A-B579-460E-94D1-54222C63F5DA}</a:tableStyleId>
              </a:tblPr>
              <a:tblGrid>
                <a:gridCol w="1701099">
                  <a:extLst>
                    <a:ext uri="{9D8B030D-6E8A-4147-A177-3AD203B41FA5}">
                      <a16:colId xmlns:a16="http://schemas.microsoft.com/office/drawing/2014/main" val="3582057908"/>
                    </a:ext>
                  </a:extLst>
                </a:gridCol>
                <a:gridCol w="1701099">
                  <a:extLst>
                    <a:ext uri="{9D8B030D-6E8A-4147-A177-3AD203B41FA5}">
                      <a16:colId xmlns:a16="http://schemas.microsoft.com/office/drawing/2014/main" val="3384212884"/>
                    </a:ext>
                  </a:extLst>
                </a:gridCol>
                <a:gridCol w="1701099">
                  <a:extLst>
                    <a:ext uri="{9D8B030D-6E8A-4147-A177-3AD203B41FA5}">
                      <a16:colId xmlns:a16="http://schemas.microsoft.com/office/drawing/2014/main" val="2696703700"/>
                    </a:ext>
                  </a:extLst>
                </a:gridCol>
                <a:gridCol w="1701099">
                  <a:extLst>
                    <a:ext uri="{9D8B030D-6E8A-4147-A177-3AD203B41FA5}">
                      <a16:colId xmlns:a16="http://schemas.microsoft.com/office/drawing/2014/main" val="2507571443"/>
                    </a:ext>
                  </a:extLst>
                </a:gridCol>
                <a:gridCol w="1701099">
                  <a:extLst>
                    <a:ext uri="{9D8B030D-6E8A-4147-A177-3AD203B41FA5}">
                      <a16:colId xmlns:a16="http://schemas.microsoft.com/office/drawing/2014/main" val="382961295"/>
                    </a:ext>
                  </a:extLst>
                </a:gridCol>
              </a:tblGrid>
              <a:tr h="457492">
                <a:tc>
                  <a:txBody>
                    <a:bodyPr/>
                    <a:lstStyle/>
                    <a:p>
                      <a:r>
                        <a:rPr lang="en-US" dirty="0"/>
                        <a:t>Fetch</a:t>
                      </a:r>
                    </a:p>
                  </a:txBody>
                  <a:tcPr/>
                </a:tc>
                <a:tc>
                  <a:txBody>
                    <a:bodyPr/>
                    <a:lstStyle/>
                    <a:p>
                      <a:r>
                        <a:rPr lang="en-US" dirty="0"/>
                        <a:t>Decode</a:t>
                      </a:r>
                    </a:p>
                  </a:txBody>
                  <a:tcPr/>
                </a:tc>
                <a:tc>
                  <a:txBody>
                    <a:bodyPr/>
                    <a:lstStyle/>
                    <a:p>
                      <a:r>
                        <a:rPr lang="en-US" dirty="0"/>
                        <a:t>Execute</a:t>
                      </a:r>
                    </a:p>
                  </a:txBody>
                  <a:tcPr/>
                </a:tc>
                <a:tc>
                  <a:txBody>
                    <a:bodyPr/>
                    <a:lstStyle/>
                    <a:p>
                      <a:r>
                        <a:rPr lang="en-US" dirty="0"/>
                        <a:t>Memory access</a:t>
                      </a:r>
                    </a:p>
                  </a:txBody>
                  <a:tcPr/>
                </a:tc>
                <a:tc>
                  <a:txBody>
                    <a:bodyPr/>
                    <a:lstStyle/>
                    <a:p>
                      <a:r>
                        <a:rPr lang="en-US" dirty="0"/>
                        <a:t>Writeback</a:t>
                      </a:r>
                    </a:p>
                  </a:txBody>
                  <a:tcPr/>
                </a:tc>
                <a:extLst>
                  <a:ext uri="{0D108BD9-81ED-4DB2-BD59-A6C34878D82A}">
                    <a16:rowId xmlns:a16="http://schemas.microsoft.com/office/drawing/2014/main" val="4022627341"/>
                  </a:ext>
                </a:extLst>
              </a:tr>
            </a:tbl>
          </a:graphicData>
        </a:graphic>
      </p:graphicFrame>
    </p:spTree>
    <p:extLst>
      <p:ext uri="{BB962C8B-B14F-4D97-AF65-F5344CB8AC3E}">
        <p14:creationId xmlns:p14="http://schemas.microsoft.com/office/powerpoint/2010/main" val="183473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20000"/>
          </a:bodyPr>
          <a:lstStyle/>
          <a:p>
            <a:pPr fontAlgn="base"/>
            <a:r>
              <a:rPr lang="en-GB" dirty="0">
                <a:solidFill>
                  <a:srgbClr val="000000"/>
                </a:solidFill>
                <a:latin typeface="Arial" panose="020B0604020202020204" pitchFamily="34" charset="0"/>
              </a:rPr>
              <a:t>While the fetch is done, the other 4 stages are idle</a:t>
            </a:r>
          </a:p>
          <a:p>
            <a:pPr fontAlgn="base"/>
            <a:r>
              <a:rPr lang="en-GB" dirty="0">
                <a:solidFill>
                  <a:srgbClr val="000000"/>
                </a:solidFill>
                <a:latin typeface="Arial" panose="020B0604020202020204" pitchFamily="34" charset="0"/>
              </a:rPr>
              <a:t>This is wasteful, so pipelining is used to feed instructions in as soon as a stage is available</a:t>
            </a: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r>
              <a:rPr lang="en-GB" dirty="0">
                <a:solidFill>
                  <a:srgbClr val="000000"/>
                </a:solidFill>
                <a:latin typeface="Arial" panose="020B0604020202020204" pitchFamily="34" charset="0"/>
              </a:rPr>
              <a:t>This 5 stage pipeline has the first instruction in the write back stage, while the fifth instruction is being fetched  </a:t>
            </a:r>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4863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pipelines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0FF549BC-82E0-4A45-AF55-8EFF3C504968}"/>
              </a:ext>
            </a:extLst>
          </p:cNvPr>
          <p:cNvGraphicFramePr>
            <a:graphicFrameLocks noGrp="1"/>
          </p:cNvGraphicFramePr>
          <p:nvPr>
            <p:extLst>
              <p:ext uri="{D42A27DB-BD31-4B8C-83A1-F6EECF244321}">
                <p14:modId xmlns:p14="http://schemas.microsoft.com/office/powerpoint/2010/main" val="4070020855"/>
              </p:ext>
            </p:extLst>
          </p:nvPr>
        </p:nvGraphicFramePr>
        <p:xfrm>
          <a:off x="1164019" y="2149073"/>
          <a:ext cx="8505495" cy="2287460"/>
        </p:xfrm>
        <a:graphic>
          <a:graphicData uri="http://schemas.openxmlformats.org/drawingml/2006/table">
            <a:tbl>
              <a:tblPr firstRow="1" bandRow="1">
                <a:tableStyleId>{5940675A-B579-460E-94D1-54222C63F5DA}</a:tableStyleId>
              </a:tblPr>
              <a:tblGrid>
                <a:gridCol w="945055">
                  <a:extLst>
                    <a:ext uri="{9D8B030D-6E8A-4147-A177-3AD203B41FA5}">
                      <a16:colId xmlns:a16="http://schemas.microsoft.com/office/drawing/2014/main" val="3582057908"/>
                    </a:ext>
                  </a:extLst>
                </a:gridCol>
                <a:gridCol w="945055">
                  <a:extLst>
                    <a:ext uri="{9D8B030D-6E8A-4147-A177-3AD203B41FA5}">
                      <a16:colId xmlns:a16="http://schemas.microsoft.com/office/drawing/2014/main" val="3384212884"/>
                    </a:ext>
                  </a:extLst>
                </a:gridCol>
                <a:gridCol w="945055">
                  <a:extLst>
                    <a:ext uri="{9D8B030D-6E8A-4147-A177-3AD203B41FA5}">
                      <a16:colId xmlns:a16="http://schemas.microsoft.com/office/drawing/2014/main" val="2696703700"/>
                    </a:ext>
                  </a:extLst>
                </a:gridCol>
                <a:gridCol w="945055">
                  <a:extLst>
                    <a:ext uri="{9D8B030D-6E8A-4147-A177-3AD203B41FA5}">
                      <a16:colId xmlns:a16="http://schemas.microsoft.com/office/drawing/2014/main" val="2507571443"/>
                    </a:ext>
                  </a:extLst>
                </a:gridCol>
                <a:gridCol w="945055">
                  <a:extLst>
                    <a:ext uri="{9D8B030D-6E8A-4147-A177-3AD203B41FA5}">
                      <a16:colId xmlns:a16="http://schemas.microsoft.com/office/drawing/2014/main" val="382961295"/>
                    </a:ext>
                  </a:extLst>
                </a:gridCol>
                <a:gridCol w="945055">
                  <a:extLst>
                    <a:ext uri="{9D8B030D-6E8A-4147-A177-3AD203B41FA5}">
                      <a16:colId xmlns:a16="http://schemas.microsoft.com/office/drawing/2014/main" val="2985071795"/>
                    </a:ext>
                  </a:extLst>
                </a:gridCol>
                <a:gridCol w="945055">
                  <a:extLst>
                    <a:ext uri="{9D8B030D-6E8A-4147-A177-3AD203B41FA5}">
                      <a16:colId xmlns:a16="http://schemas.microsoft.com/office/drawing/2014/main" val="1681679405"/>
                    </a:ext>
                  </a:extLst>
                </a:gridCol>
                <a:gridCol w="945055">
                  <a:extLst>
                    <a:ext uri="{9D8B030D-6E8A-4147-A177-3AD203B41FA5}">
                      <a16:colId xmlns:a16="http://schemas.microsoft.com/office/drawing/2014/main" val="482709608"/>
                    </a:ext>
                  </a:extLst>
                </a:gridCol>
                <a:gridCol w="945055">
                  <a:extLst>
                    <a:ext uri="{9D8B030D-6E8A-4147-A177-3AD203B41FA5}">
                      <a16:colId xmlns:a16="http://schemas.microsoft.com/office/drawing/2014/main" val="2930535931"/>
                    </a:ext>
                  </a:extLst>
                </a:gridCol>
              </a:tblGrid>
              <a:tr h="457492">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2627341"/>
                  </a:ext>
                </a:extLst>
              </a:tr>
              <a:tr h="457492">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71736955"/>
                  </a:ext>
                </a:extLst>
              </a:tr>
              <a:tr h="457492">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461576"/>
                  </a:ext>
                </a:extLst>
              </a:tr>
              <a:tr h="45749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extLst>
                  <a:ext uri="{0D108BD9-81ED-4DB2-BD59-A6C34878D82A}">
                    <a16:rowId xmlns:a16="http://schemas.microsoft.com/office/drawing/2014/main" val="2414234996"/>
                  </a:ext>
                </a:extLst>
              </a:tr>
              <a:tr h="45749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extLst>
                  <a:ext uri="{0D108BD9-81ED-4DB2-BD59-A6C34878D82A}">
                    <a16:rowId xmlns:a16="http://schemas.microsoft.com/office/drawing/2014/main" val="1402824616"/>
                  </a:ext>
                </a:extLst>
              </a:tr>
            </a:tbl>
          </a:graphicData>
        </a:graphic>
      </p:graphicFrame>
    </p:spTree>
    <p:extLst>
      <p:ext uri="{BB962C8B-B14F-4D97-AF65-F5344CB8AC3E}">
        <p14:creationId xmlns:p14="http://schemas.microsoft.com/office/powerpoint/2010/main" val="210768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859814" cy="5262496"/>
          </a:xfrm>
        </p:spPr>
        <p:txBody>
          <a:bodyPr>
            <a:normAutofit/>
          </a:bodyPr>
          <a:lstStyle/>
          <a:p>
            <a:pPr fontAlgn="base"/>
            <a:r>
              <a:rPr lang="en-GB" dirty="0">
                <a:solidFill>
                  <a:srgbClr val="000000"/>
                </a:solidFill>
                <a:latin typeface="Arial" panose="020B0604020202020204" pitchFamily="34" charset="0"/>
              </a:rPr>
              <a:t>There are problems with this</a:t>
            </a:r>
          </a:p>
          <a:p>
            <a:pPr fontAlgn="base"/>
            <a:r>
              <a:rPr lang="en-GB" dirty="0">
                <a:solidFill>
                  <a:srgbClr val="000000"/>
                </a:solidFill>
                <a:latin typeface="Arial" panose="020B0604020202020204" pitchFamily="34" charset="0"/>
              </a:rPr>
              <a:t>Consider:</a:t>
            </a:r>
          </a:p>
          <a:p>
            <a:pPr lvl="1" fontAlgn="base"/>
            <a:r>
              <a:rPr lang="en-GB" dirty="0">
                <a:solidFill>
                  <a:srgbClr val="000000"/>
                </a:solidFill>
                <a:latin typeface="Arial" panose="020B0604020202020204" pitchFamily="34" charset="0"/>
              </a:rPr>
              <a:t>SUB R2, R3, #25 //Subtract 25 from the value in R3 and put it in R2</a:t>
            </a:r>
          </a:p>
          <a:p>
            <a:pPr lvl="1" fontAlgn="base"/>
            <a:r>
              <a:rPr lang="en-GB" dirty="0">
                <a:solidFill>
                  <a:srgbClr val="000000"/>
                </a:solidFill>
                <a:latin typeface="Arial" panose="020B0604020202020204" pitchFamily="34" charset="0"/>
              </a:rPr>
              <a:t>AND R1, R2, #3 // AND the contents of R2 with 3 and put the result in R1</a:t>
            </a:r>
          </a:p>
          <a:p>
            <a:pPr fontAlgn="base"/>
            <a:r>
              <a:rPr lang="en-GB" dirty="0">
                <a:solidFill>
                  <a:srgbClr val="0070C0"/>
                </a:solidFill>
                <a:latin typeface="Arial" panose="020B0604020202020204" pitchFamily="34" charset="0"/>
              </a:rPr>
              <a:t>Look at the diagram and state what the issue is </a:t>
            </a:r>
            <a:endParaRPr lang="en-GB" dirty="0">
              <a:solidFill>
                <a:srgbClr val="0070C0"/>
              </a:solidFill>
            </a:endParaRP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4863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pipelines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0FF549BC-82E0-4A45-AF55-8EFF3C504968}"/>
              </a:ext>
            </a:extLst>
          </p:cNvPr>
          <p:cNvGraphicFramePr>
            <a:graphicFrameLocks noGrp="1"/>
          </p:cNvGraphicFramePr>
          <p:nvPr>
            <p:extLst>
              <p:ext uri="{D42A27DB-BD31-4B8C-83A1-F6EECF244321}">
                <p14:modId xmlns:p14="http://schemas.microsoft.com/office/powerpoint/2010/main" val="3605586966"/>
              </p:ext>
            </p:extLst>
          </p:nvPr>
        </p:nvGraphicFramePr>
        <p:xfrm>
          <a:off x="1524000" y="3429002"/>
          <a:ext cx="6908489" cy="2698530"/>
        </p:xfrm>
        <a:graphic>
          <a:graphicData uri="http://schemas.openxmlformats.org/drawingml/2006/table">
            <a:tbl>
              <a:tblPr firstRow="1" bandRow="1">
                <a:tableStyleId>{5940675A-B579-460E-94D1-54222C63F5DA}</a:tableStyleId>
              </a:tblPr>
              <a:tblGrid>
                <a:gridCol w="1189001">
                  <a:extLst>
                    <a:ext uri="{9D8B030D-6E8A-4147-A177-3AD203B41FA5}">
                      <a16:colId xmlns:a16="http://schemas.microsoft.com/office/drawing/2014/main" val="3582057908"/>
                    </a:ext>
                  </a:extLst>
                </a:gridCol>
                <a:gridCol w="953248">
                  <a:extLst>
                    <a:ext uri="{9D8B030D-6E8A-4147-A177-3AD203B41FA5}">
                      <a16:colId xmlns:a16="http://schemas.microsoft.com/office/drawing/2014/main" val="3387504638"/>
                    </a:ext>
                  </a:extLst>
                </a:gridCol>
                <a:gridCol w="953248">
                  <a:extLst>
                    <a:ext uri="{9D8B030D-6E8A-4147-A177-3AD203B41FA5}">
                      <a16:colId xmlns:a16="http://schemas.microsoft.com/office/drawing/2014/main" val="3384212884"/>
                    </a:ext>
                  </a:extLst>
                </a:gridCol>
                <a:gridCol w="953248">
                  <a:extLst>
                    <a:ext uri="{9D8B030D-6E8A-4147-A177-3AD203B41FA5}">
                      <a16:colId xmlns:a16="http://schemas.microsoft.com/office/drawing/2014/main" val="2696703700"/>
                    </a:ext>
                  </a:extLst>
                </a:gridCol>
                <a:gridCol w="953248">
                  <a:extLst>
                    <a:ext uri="{9D8B030D-6E8A-4147-A177-3AD203B41FA5}">
                      <a16:colId xmlns:a16="http://schemas.microsoft.com/office/drawing/2014/main" val="2507571443"/>
                    </a:ext>
                  </a:extLst>
                </a:gridCol>
                <a:gridCol w="953248">
                  <a:extLst>
                    <a:ext uri="{9D8B030D-6E8A-4147-A177-3AD203B41FA5}">
                      <a16:colId xmlns:a16="http://schemas.microsoft.com/office/drawing/2014/main" val="382961295"/>
                    </a:ext>
                  </a:extLst>
                </a:gridCol>
                <a:gridCol w="953248">
                  <a:extLst>
                    <a:ext uri="{9D8B030D-6E8A-4147-A177-3AD203B41FA5}">
                      <a16:colId xmlns:a16="http://schemas.microsoft.com/office/drawing/2014/main" val="2985071795"/>
                    </a:ext>
                  </a:extLst>
                </a:gridCol>
              </a:tblGrid>
              <a:tr h="449755">
                <a:tc>
                  <a:txBody>
                    <a:bodyPr/>
                    <a:lstStyle/>
                    <a:p>
                      <a:r>
                        <a:rPr lang="en-US" dirty="0"/>
                        <a:t>STAGE</a:t>
                      </a:r>
                    </a:p>
                  </a:txBody>
                  <a:tcPr/>
                </a:tc>
                <a:tc>
                  <a:txBody>
                    <a:bodyPr/>
                    <a:lstStyle/>
                    <a:p>
                      <a:r>
                        <a:rPr lang="en-US" dirty="0"/>
                        <a:t>Clock1</a:t>
                      </a:r>
                    </a:p>
                  </a:txBody>
                  <a:tcPr/>
                </a:tc>
                <a:tc>
                  <a:txBody>
                    <a:bodyPr/>
                    <a:lstStyle/>
                    <a:p>
                      <a:r>
                        <a:rPr lang="en-US" dirty="0"/>
                        <a:t>Clock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Clock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Clock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Clock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Clock 6</a:t>
                      </a:r>
                    </a:p>
                  </a:txBody>
                  <a:tcPr/>
                </a:tc>
                <a:extLst>
                  <a:ext uri="{0D108BD9-81ED-4DB2-BD59-A6C34878D82A}">
                    <a16:rowId xmlns:a16="http://schemas.microsoft.com/office/drawing/2014/main" val="4022627341"/>
                  </a:ext>
                </a:extLst>
              </a:tr>
              <a:tr h="449755">
                <a:tc>
                  <a:txBody>
                    <a:bodyPr/>
                    <a:lstStyle/>
                    <a:p>
                      <a:r>
                        <a:rPr lang="en-US" dirty="0"/>
                        <a:t>Fetch</a:t>
                      </a:r>
                    </a:p>
                  </a:txBody>
                  <a:tcPr/>
                </a:tc>
                <a:tc>
                  <a:txBody>
                    <a:bodyPr/>
                    <a:lstStyle/>
                    <a:p>
                      <a:r>
                        <a:rPr lang="en-US" dirty="0"/>
                        <a:t>SUB</a:t>
                      </a:r>
                    </a:p>
                  </a:txBody>
                  <a:tcPr/>
                </a:tc>
                <a:tc>
                  <a:txBody>
                    <a:bodyPr/>
                    <a:lstStyle/>
                    <a:p>
                      <a:r>
                        <a:rPr lang="en-US" dirty="0"/>
                        <a:t>AND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71736955"/>
                  </a:ext>
                </a:extLst>
              </a:tr>
              <a:tr h="449755">
                <a:tc>
                  <a:txBody>
                    <a:bodyPr/>
                    <a:lstStyle/>
                    <a:p>
                      <a:r>
                        <a:rPr lang="en-US" dirty="0"/>
                        <a:t>Decode</a:t>
                      </a:r>
                    </a:p>
                  </a:txBody>
                  <a:tcPr/>
                </a:tc>
                <a:tc>
                  <a:txBody>
                    <a:bodyPr/>
                    <a:lstStyle/>
                    <a:p>
                      <a:endParaRPr lang="en-US" dirty="0"/>
                    </a:p>
                  </a:txBody>
                  <a:tcPr/>
                </a:tc>
                <a:tc>
                  <a:txBody>
                    <a:bodyPr/>
                    <a:lstStyle/>
                    <a:p>
                      <a:r>
                        <a:rPr lang="en-US" dirty="0"/>
                        <a:t>SUB</a:t>
                      </a:r>
                    </a:p>
                  </a:txBody>
                  <a:tcPr/>
                </a:tc>
                <a:tc>
                  <a:txBody>
                    <a:bodyPr/>
                    <a:lstStyle/>
                    <a:p>
                      <a:r>
                        <a:rPr lang="en-US" dirty="0"/>
                        <a:t>AND</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461576"/>
                  </a:ext>
                </a:extLst>
              </a:tr>
              <a:tr h="449755">
                <a:tc>
                  <a:txBody>
                    <a:bodyPr/>
                    <a:lstStyle/>
                    <a:p>
                      <a:r>
                        <a:rPr lang="en-US" dirty="0"/>
                        <a:t>Execute</a:t>
                      </a:r>
                    </a:p>
                  </a:txBody>
                  <a:tcPr/>
                </a:tc>
                <a:tc>
                  <a:txBody>
                    <a:bodyPr/>
                    <a:lstStyle/>
                    <a:p>
                      <a:endParaRPr lang="en-US" dirty="0"/>
                    </a:p>
                  </a:txBody>
                  <a:tcPr/>
                </a:tc>
                <a:tc>
                  <a:txBody>
                    <a:bodyPr/>
                    <a:lstStyle/>
                    <a:p>
                      <a:endParaRPr lang="en-US" dirty="0"/>
                    </a:p>
                  </a:txBody>
                  <a:tcPr/>
                </a:tc>
                <a:tc>
                  <a:txBody>
                    <a:bodyPr/>
                    <a:lstStyle/>
                    <a:p>
                      <a:r>
                        <a:rPr lang="en-US" dirty="0"/>
                        <a:t>SUB</a:t>
                      </a:r>
                    </a:p>
                  </a:txBody>
                  <a:tcPr/>
                </a:tc>
                <a:tc>
                  <a:txBody>
                    <a:bodyPr/>
                    <a:lstStyle/>
                    <a:p>
                      <a:r>
                        <a:rPr lang="en-US" dirty="0"/>
                        <a:t>AND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14234996"/>
                  </a:ext>
                </a:extLst>
              </a:tr>
              <a:tr h="449755">
                <a:tc>
                  <a:txBody>
                    <a:bodyPr/>
                    <a:lstStyle/>
                    <a:p>
                      <a:r>
                        <a:rPr lang="en-US" dirty="0"/>
                        <a:t>Access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SUB</a:t>
                      </a:r>
                    </a:p>
                  </a:txBody>
                  <a:tcPr/>
                </a:tc>
                <a:tc>
                  <a:txBody>
                    <a:bodyPr/>
                    <a:lstStyle/>
                    <a:p>
                      <a:r>
                        <a:rPr lang="en-US" dirty="0"/>
                        <a:t>AND</a:t>
                      </a:r>
                    </a:p>
                  </a:txBody>
                  <a:tcPr/>
                </a:tc>
                <a:tc>
                  <a:txBody>
                    <a:bodyPr/>
                    <a:lstStyle/>
                    <a:p>
                      <a:endParaRPr lang="en-US" dirty="0"/>
                    </a:p>
                  </a:txBody>
                  <a:tcPr/>
                </a:tc>
                <a:extLst>
                  <a:ext uri="{0D108BD9-81ED-4DB2-BD59-A6C34878D82A}">
                    <a16:rowId xmlns:a16="http://schemas.microsoft.com/office/drawing/2014/main" val="1402824616"/>
                  </a:ext>
                </a:extLst>
              </a:tr>
              <a:tr h="449755">
                <a:tc>
                  <a:txBody>
                    <a:bodyPr/>
                    <a:lstStyle/>
                    <a:p>
                      <a:r>
                        <a:rPr lang="en-US" dirty="0"/>
                        <a:t>Write back</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SUB</a:t>
                      </a:r>
                    </a:p>
                  </a:txBody>
                  <a:tcPr/>
                </a:tc>
                <a:tc>
                  <a:txBody>
                    <a:bodyPr/>
                    <a:lstStyle/>
                    <a:p>
                      <a:r>
                        <a:rPr lang="en-US" dirty="0"/>
                        <a:t>AND</a:t>
                      </a:r>
                    </a:p>
                  </a:txBody>
                  <a:tcPr/>
                </a:tc>
                <a:extLst>
                  <a:ext uri="{0D108BD9-81ED-4DB2-BD59-A6C34878D82A}">
                    <a16:rowId xmlns:a16="http://schemas.microsoft.com/office/drawing/2014/main" val="3940593109"/>
                  </a:ext>
                </a:extLst>
              </a:tr>
            </a:tbl>
          </a:graphicData>
        </a:graphic>
      </p:graphicFrame>
    </p:spTree>
    <p:extLst>
      <p:ext uri="{BB962C8B-B14F-4D97-AF65-F5344CB8AC3E}">
        <p14:creationId xmlns:p14="http://schemas.microsoft.com/office/powerpoint/2010/main" val="27996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859814" cy="5262496"/>
          </a:xfrm>
        </p:spPr>
        <p:txBody>
          <a:bodyPr>
            <a:normAutofit fontScale="92500" lnSpcReduction="10000"/>
          </a:bodyPr>
          <a:lstStyle/>
          <a:p>
            <a:pPr fontAlgn="base"/>
            <a:r>
              <a:rPr lang="en-GB" dirty="0">
                <a:solidFill>
                  <a:srgbClr val="000000"/>
                </a:solidFill>
                <a:latin typeface="Arial" panose="020B0604020202020204" pitchFamily="34" charset="0"/>
              </a:rPr>
              <a:t>This is known as a hazard</a:t>
            </a:r>
          </a:p>
          <a:p>
            <a:pPr fontAlgn="base"/>
            <a:r>
              <a:rPr lang="en-GB" dirty="0">
                <a:solidFill>
                  <a:srgbClr val="000000"/>
                </a:solidFill>
                <a:latin typeface="Arial" panose="020B0604020202020204" pitchFamily="34" charset="0"/>
              </a:rPr>
              <a:t>There are three methods of dealing with it</a:t>
            </a:r>
          </a:p>
          <a:p>
            <a:pPr lvl="1" fontAlgn="base"/>
            <a:r>
              <a:rPr lang="en-GB" dirty="0">
                <a:solidFill>
                  <a:srgbClr val="000000"/>
                </a:solidFill>
                <a:latin typeface="Arial" panose="020B0604020202020204" pitchFamily="34" charset="0"/>
              </a:rPr>
              <a:t>Wait until the result is available. This causes a “bubble” to appear in the pipeline where no work is done</a:t>
            </a: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br>
              <a:rPr lang="en-GB" dirty="0">
                <a:solidFill>
                  <a:srgbClr val="000000"/>
                </a:solidFill>
                <a:latin typeface="Arial" panose="020B0604020202020204" pitchFamily="34" charset="0"/>
              </a:rPr>
            </a:br>
            <a:endParaRPr lang="en-GB" dirty="0">
              <a:solidFill>
                <a:srgbClr val="000000"/>
              </a:solidFill>
              <a:latin typeface="Arial" panose="020B0604020202020204" pitchFamily="34" charset="0"/>
            </a:endParaRPr>
          </a:p>
          <a:p>
            <a:pPr lvl="1" fontAlgn="base"/>
            <a:r>
              <a:rPr lang="en-GB" dirty="0">
                <a:solidFill>
                  <a:srgbClr val="000000"/>
                </a:solidFill>
                <a:latin typeface="Arial" panose="020B0604020202020204" pitchFamily="34" charset="0"/>
              </a:rPr>
              <a:t>Add an extra data path to forward the result before the instruction has finished (operand forwarding)</a:t>
            </a:r>
          </a:p>
          <a:p>
            <a:pPr lvl="1" fontAlgn="base"/>
            <a:r>
              <a:rPr lang="en-GB" dirty="0">
                <a:solidFill>
                  <a:srgbClr val="000000"/>
                </a:solidFill>
                <a:latin typeface="Arial" panose="020B0604020202020204" pitchFamily="34" charset="0"/>
              </a:rPr>
              <a:t>Another instruction which can be executed without hazard (out of order execution) is found</a:t>
            </a:r>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4863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pipelines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5" name="Table 4">
            <a:extLst>
              <a:ext uri="{FF2B5EF4-FFF2-40B4-BE49-F238E27FC236}">
                <a16:creationId xmlns:a16="http://schemas.microsoft.com/office/drawing/2014/main" id="{085F518F-EE52-5D46-A814-640FC4330236}"/>
              </a:ext>
            </a:extLst>
          </p:cNvPr>
          <p:cNvGraphicFramePr>
            <a:graphicFrameLocks noGrp="1"/>
          </p:cNvGraphicFramePr>
          <p:nvPr>
            <p:extLst>
              <p:ext uri="{D42A27DB-BD31-4B8C-83A1-F6EECF244321}">
                <p14:modId xmlns:p14="http://schemas.microsoft.com/office/powerpoint/2010/main" val="1237515808"/>
              </p:ext>
            </p:extLst>
          </p:nvPr>
        </p:nvGraphicFramePr>
        <p:xfrm>
          <a:off x="1524000" y="2546134"/>
          <a:ext cx="6642537" cy="2025864"/>
        </p:xfrm>
        <a:graphic>
          <a:graphicData uri="http://schemas.openxmlformats.org/drawingml/2006/table">
            <a:tbl>
              <a:tblPr firstRow="1" bandRow="1">
                <a:tableStyleId>{5940675A-B579-460E-94D1-54222C63F5DA}</a:tableStyleId>
              </a:tblPr>
              <a:tblGrid>
                <a:gridCol w="1004611">
                  <a:extLst>
                    <a:ext uri="{9D8B030D-6E8A-4147-A177-3AD203B41FA5}">
                      <a16:colId xmlns:a16="http://schemas.microsoft.com/office/drawing/2014/main" val="3582057908"/>
                    </a:ext>
                  </a:extLst>
                </a:gridCol>
                <a:gridCol w="805418">
                  <a:extLst>
                    <a:ext uri="{9D8B030D-6E8A-4147-A177-3AD203B41FA5}">
                      <a16:colId xmlns:a16="http://schemas.microsoft.com/office/drawing/2014/main" val="3387504638"/>
                    </a:ext>
                  </a:extLst>
                </a:gridCol>
                <a:gridCol w="805418">
                  <a:extLst>
                    <a:ext uri="{9D8B030D-6E8A-4147-A177-3AD203B41FA5}">
                      <a16:colId xmlns:a16="http://schemas.microsoft.com/office/drawing/2014/main" val="3384212884"/>
                    </a:ext>
                  </a:extLst>
                </a:gridCol>
                <a:gridCol w="805418">
                  <a:extLst>
                    <a:ext uri="{9D8B030D-6E8A-4147-A177-3AD203B41FA5}">
                      <a16:colId xmlns:a16="http://schemas.microsoft.com/office/drawing/2014/main" val="2696703700"/>
                    </a:ext>
                  </a:extLst>
                </a:gridCol>
                <a:gridCol w="805418">
                  <a:extLst>
                    <a:ext uri="{9D8B030D-6E8A-4147-A177-3AD203B41FA5}">
                      <a16:colId xmlns:a16="http://schemas.microsoft.com/office/drawing/2014/main" val="2507571443"/>
                    </a:ext>
                  </a:extLst>
                </a:gridCol>
                <a:gridCol w="805418">
                  <a:extLst>
                    <a:ext uri="{9D8B030D-6E8A-4147-A177-3AD203B41FA5}">
                      <a16:colId xmlns:a16="http://schemas.microsoft.com/office/drawing/2014/main" val="382961295"/>
                    </a:ext>
                  </a:extLst>
                </a:gridCol>
                <a:gridCol w="805418">
                  <a:extLst>
                    <a:ext uri="{9D8B030D-6E8A-4147-A177-3AD203B41FA5}">
                      <a16:colId xmlns:a16="http://schemas.microsoft.com/office/drawing/2014/main" val="2985071795"/>
                    </a:ext>
                  </a:extLst>
                </a:gridCol>
                <a:gridCol w="805418">
                  <a:extLst>
                    <a:ext uri="{9D8B030D-6E8A-4147-A177-3AD203B41FA5}">
                      <a16:colId xmlns:a16="http://schemas.microsoft.com/office/drawing/2014/main" val="2847697206"/>
                    </a:ext>
                  </a:extLst>
                </a:gridCol>
              </a:tblGrid>
              <a:tr h="337644">
                <a:tc>
                  <a:txBody>
                    <a:bodyPr/>
                    <a:lstStyle/>
                    <a:p>
                      <a:r>
                        <a:rPr lang="en-US" sz="1400" dirty="0"/>
                        <a:t>STAGE</a:t>
                      </a:r>
                    </a:p>
                  </a:txBody>
                  <a:tcPr/>
                </a:tc>
                <a:tc>
                  <a:txBody>
                    <a:bodyPr/>
                    <a:lstStyle/>
                    <a:p>
                      <a:r>
                        <a:rPr lang="en-US" sz="1400" dirty="0"/>
                        <a:t>Clock1</a:t>
                      </a:r>
                    </a:p>
                  </a:txBody>
                  <a:tcPr/>
                </a:tc>
                <a:tc>
                  <a:txBody>
                    <a:bodyPr/>
                    <a:lstStyle/>
                    <a:p>
                      <a:r>
                        <a:rPr lang="en-US" sz="1400" dirty="0"/>
                        <a:t>Clock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Clock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Clock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Clock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Clock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Clock 7</a:t>
                      </a:r>
                    </a:p>
                  </a:txBody>
                  <a:tcPr/>
                </a:tc>
                <a:extLst>
                  <a:ext uri="{0D108BD9-81ED-4DB2-BD59-A6C34878D82A}">
                    <a16:rowId xmlns:a16="http://schemas.microsoft.com/office/drawing/2014/main" val="4022627341"/>
                  </a:ext>
                </a:extLst>
              </a:tr>
              <a:tr h="337644">
                <a:tc>
                  <a:txBody>
                    <a:bodyPr/>
                    <a:lstStyle/>
                    <a:p>
                      <a:r>
                        <a:rPr lang="en-US" sz="1400" dirty="0"/>
                        <a:t>Fetch</a:t>
                      </a:r>
                    </a:p>
                  </a:txBody>
                  <a:tcPr/>
                </a:tc>
                <a:tc>
                  <a:txBody>
                    <a:bodyPr/>
                    <a:lstStyle/>
                    <a:p>
                      <a:r>
                        <a:rPr lang="en-US" sz="1400" dirty="0"/>
                        <a:t>SUB</a:t>
                      </a:r>
                    </a:p>
                  </a:txBody>
                  <a:tcPr/>
                </a:tc>
                <a:tc>
                  <a:txBody>
                    <a:bodyPr/>
                    <a:lstStyle/>
                    <a:p>
                      <a:r>
                        <a:rPr lang="en-US" sz="1400" dirty="0"/>
                        <a:t>AND</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671736955"/>
                  </a:ext>
                </a:extLst>
              </a:tr>
              <a:tr h="337644">
                <a:tc>
                  <a:txBody>
                    <a:bodyPr/>
                    <a:lstStyle/>
                    <a:p>
                      <a:r>
                        <a:rPr lang="en-US" sz="1400" dirty="0"/>
                        <a:t>Decode</a:t>
                      </a:r>
                    </a:p>
                  </a:txBody>
                  <a:tcPr/>
                </a:tc>
                <a:tc>
                  <a:txBody>
                    <a:bodyPr/>
                    <a:lstStyle/>
                    <a:p>
                      <a:r>
                        <a:rPr lang="en-US" sz="1400" dirty="0"/>
                        <a:t>NEXT</a:t>
                      </a:r>
                    </a:p>
                  </a:txBody>
                  <a:tcPr/>
                </a:tc>
                <a:tc>
                  <a:txBody>
                    <a:bodyPr/>
                    <a:lstStyle/>
                    <a:p>
                      <a:r>
                        <a:rPr lang="en-US" sz="1400" dirty="0"/>
                        <a:t>SUB</a:t>
                      </a:r>
                    </a:p>
                  </a:txBody>
                  <a:tcPr/>
                </a:tc>
                <a:tc>
                  <a:txBody>
                    <a:bodyPr/>
                    <a:lstStyle/>
                    <a:p>
                      <a:r>
                        <a:rPr lang="en-US" sz="1400" dirty="0"/>
                        <a:t>AND</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6461576"/>
                  </a:ext>
                </a:extLst>
              </a:tr>
              <a:tr h="337644">
                <a:tc>
                  <a:txBody>
                    <a:bodyPr/>
                    <a:lstStyle/>
                    <a:p>
                      <a:r>
                        <a:rPr lang="en-US" sz="1400" dirty="0"/>
                        <a:t>Execute</a:t>
                      </a:r>
                    </a:p>
                  </a:txBody>
                  <a:tcPr/>
                </a:tc>
                <a:tc>
                  <a:txBody>
                    <a:bodyPr/>
                    <a:lstStyle/>
                    <a:p>
                      <a:endParaRPr lang="en-US" sz="1400" dirty="0"/>
                    </a:p>
                  </a:txBody>
                  <a:tcPr/>
                </a:tc>
                <a:tc>
                  <a:txBody>
                    <a:bodyPr/>
                    <a:lstStyle/>
                    <a:p>
                      <a:r>
                        <a:rPr lang="en-US" sz="1400" dirty="0"/>
                        <a:t>NEXT</a:t>
                      </a:r>
                    </a:p>
                  </a:txBody>
                  <a:tcPr/>
                </a:tc>
                <a:tc>
                  <a:txBody>
                    <a:bodyPr/>
                    <a:lstStyle/>
                    <a:p>
                      <a:r>
                        <a:rPr lang="en-US" sz="1400" dirty="0">
                          <a:solidFill>
                            <a:srgbClr val="0070C0"/>
                          </a:solidFill>
                        </a:rPr>
                        <a:t>BUBBLE</a:t>
                      </a:r>
                    </a:p>
                  </a:txBody>
                  <a:tcPr/>
                </a:tc>
                <a:tc>
                  <a:txBody>
                    <a:bodyPr/>
                    <a:lstStyle/>
                    <a:p>
                      <a:r>
                        <a:rPr lang="en-US" sz="1400" dirty="0"/>
                        <a:t>SUB</a:t>
                      </a:r>
                    </a:p>
                  </a:txBody>
                  <a:tcPr/>
                </a:tc>
                <a:tc>
                  <a:txBody>
                    <a:bodyPr/>
                    <a:lstStyle/>
                    <a:p>
                      <a:r>
                        <a:rPr lang="en-US" sz="1400" dirty="0"/>
                        <a:t>AND</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414234996"/>
                  </a:ext>
                </a:extLst>
              </a:tr>
              <a:tr h="337644">
                <a:tc>
                  <a:txBody>
                    <a:bodyPr/>
                    <a:lstStyle/>
                    <a:p>
                      <a:r>
                        <a:rPr lang="en-US" sz="1400" dirty="0"/>
                        <a:t>Access</a:t>
                      </a:r>
                    </a:p>
                  </a:txBody>
                  <a:tcPr/>
                </a:tc>
                <a:tc>
                  <a:txBody>
                    <a:bodyPr/>
                    <a:lstStyle/>
                    <a:p>
                      <a:endParaRPr lang="en-US" sz="1400" dirty="0"/>
                    </a:p>
                  </a:txBody>
                  <a:tcPr/>
                </a:tc>
                <a:tc>
                  <a:txBody>
                    <a:bodyPr/>
                    <a:lstStyle/>
                    <a:p>
                      <a:endParaRPr lang="en-US" sz="1400" dirty="0"/>
                    </a:p>
                  </a:txBody>
                  <a:tcPr/>
                </a:tc>
                <a:tc>
                  <a:txBody>
                    <a:bodyPr/>
                    <a:lstStyle/>
                    <a:p>
                      <a:r>
                        <a:rPr lang="en-US" sz="1400" dirty="0"/>
                        <a:t>NEXT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70C0"/>
                          </a:solidFill>
                        </a:rPr>
                        <a:t>BUBBLE</a:t>
                      </a:r>
                    </a:p>
                  </a:txBody>
                  <a:tcPr/>
                </a:tc>
                <a:tc>
                  <a:txBody>
                    <a:bodyPr/>
                    <a:lstStyle/>
                    <a:p>
                      <a:r>
                        <a:rPr lang="en-US" sz="1400" dirty="0"/>
                        <a:t>SUB</a:t>
                      </a:r>
                    </a:p>
                  </a:txBody>
                  <a:tcPr/>
                </a:tc>
                <a:tc>
                  <a:txBody>
                    <a:bodyPr/>
                    <a:lstStyle/>
                    <a:p>
                      <a:r>
                        <a:rPr lang="en-US" sz="1400" dirty="0"/>
                        <a:t>AND</a:t>
                      </a:r>
                    </a:p>
                  </a:txBody>
                  <a:tcPr/>
                </a:tc>
                <a:tc>
                  <a:txBody>
                    <a:bodyPr/>
                    <a:lstStyle/>
                    <a:p>
                      <a:endParaRPr lang="en-US" sz="1400" dirty="0"/>
                    </a:p>
                  </a:txBody>
                  <a:tcPr/>
                </a:tc>
                <a:extLst>
                  <a:ext uri="{0D108BD9-81ED-4DB2-BD59-A6C34878D82A}">
                    <a16:rowId xmlns:a16="http://schemas.microsoft.com/office/drawing/2014/main" val="1402824616"/>
                  </a:ext>
                </a:extLst>
              </a:tr>
              <a:tr h="337644">
                <a:tc>
                  <a:txBody>
                    <a:bodyPr/>
                    <a:lstStyle/>
                    <a:p>
                      <a:r>
                        <a:rPr lang="en-US" sz="1400" dirty="0"/>
                        <a:t>Write back</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NEXT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70C0"/>
                          </a:solidFill>
                        </a:rPr>
                        <a:t>BUBBLE</a:t>
                      </a:r>
                    </a:p>
                  </a:txBody>
                  <a:tcPr/>
                </a:tc>
                <a:tc>
                  <a:txBody>
                    <a:bodyPr/>
                    <a:lstStyle/>
                    <a:p>
                      <a:r>
                        <a:rPr lang="en-US" sz="1400" dirty="0"/>
                        <a:t>SUB</a:t>
                      </a:r>
                    </a:p>
                  </a:txBody>
                  <a:tcPr/>
                </a:tc>
                <a:tc>
                  <a:txBody>
                    <a:bodyPr/>
                    <a:lstStyle/>
                    <a:p>
                      <a:r>
                        <a:rPr lang="en-US" sz="1400" dirty="0"/>
                        <a:t>AND</a:t>
                      </a:r>
                    </a:p>
                  </a:txBody>
                  <a:tcPr/>
                </a:tc>
                <a:extLst>
                  <a:ext uri="{0D108BD9-81ED-4DB2-BD59-A6C34878D82A}">
                    <a16:rowId xmlns:a16="http://schemas.microsoft.com/office/drawing/2014/main" val="3940593109"/>
                  </a:ext>
                </a:extLst>
              </a:tr>
            </a:tbl>
          </a:graphicData>
        </a:graphic>
      </p:graphicFrame>
    </p:spTree>
    <p:extLst>
      <p:ext uri="{BB962C8B-B14F-4D97-AF65-F5344CB8AC3E}">
        <p14:creationId xmlns:p14="http://schemas.microsoft.com/office/powerpoint/2010/main" val="56619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859814" cy="5262496"/>
          </a:xfrm>
        </p:spPr>
        <p:txBody>
          <a:bodyPr>
            <a:normAutofit/>
          </a:bodyPr>
          <a:lstStyle/>
          <a:p>
            <a:pPr fontAlgn="base"/>
            <a:r>
              <a:rPr lang="en-GB" dirty="0">
                <a:solidFill>
                  <a:srgbClr val="000000"/>
                </a:solidFill>
                <a:latin typeface="Arial" panose="020B0604020202020204" pitchFamily="34" charset="0"/>
              </a:rPr>
              <a:t>Other hazards</a:t>
            </a:r>
          </a:p>
          <a:p>
            <a:pPr fontAlgn="base"/>
            <a:endParaRPr lang="en-GB" dirty="0">
              <a:solidFill>
                <a:srgbClr val="000000"/>
              </a:solidFill>
              <a:latin typeface="Arial" panose="020B0604020202020204" pitchFamily="34" charset="0"/>
            </a:endParaRPr>
          </a:p>
          <a:p>
            <a:pPr fontAlgn="base"/>
            <a:r>
              <a:rPr lang="en-GB" dirty="0">
                <a:solidFill>
                  <a:srgbClr val="000000"/>
                </a:solidFill>
                <a:latin typeface="Arial" panose="020B0604020202020204" pitchFamily="34" charset="0"/>
              </a:rPr>
              <a:t>Branches</a:t>
            </a:r>
          </a:p>
          <a:p>
            <a:pPr lvl="1" fontAlgn="base"/>
            <a:r>
              <a:rPr lang="en-GB" dirty="0">
                <a:solidFill>
                  <a:srgbClr val="000000"/>
                </a:solidFill>
                <a:latin typeface="Arial" panose="020B0604020202020204" pitchFamily="34" charset="0"/>
              </a:rPr>
              <a:t>The sequence is broken as the branch may require completely different instructions</a:t>
            </a:r>
          </a:p>
          <a:p>
            <a:pPr lvl="1" fontAlgn="base"/>
            <a:r>
              <a:rPr lang="en-GB" dirty="0">
                <a:solidFill>
                  <a:srgbClr val="000000"/>
                </a:solidFill>
                <a:latin typeface="Arial" panose="020B0604020202020204" pitchFamily="34" charset="0"/>
              </a:rPr>
              <a:t>The processor may have branch prediction to handle this, but if it predicts incorrectly, the pipeline may have to be flushed</a:t>
            </a:r>
          </a:p>
          <a:p>
            <a:pPr lvl="1" fontAlgn="base"/>
            <a:r>
              <a:rPr lang="en-GB" dirty="0">
                <a:solidFill>
                  <a:srgbClr val="000000"/>
                </a:solidFill>
                <a:latin typeface="Arial" panose="020B0604020202020204" pitchFamily="34" charset="0"/>
              </a:rPr>
              <a:t>However modern branch prediction hardware is very efficient</a:t>
            </a:r>
          </a:p>
          <a:p>
            <a:pPr lvl="1" fontAlgn="base"/>
            <a:r>
              <a:rPr lang="en-GB" dirty="0">
                <a:solidFill>
                  <a:srgbClr val="000000"/>
                </a:solidFill>
                <a:latin typeface="Arial" panose="020B0604020202020204" pitchFamily="34" charset="0"/>
              </a:rPr>
              <a:t>Code analysers can be used to optimise program flow to minimise branching </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4863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pipelines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79189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859814" cy="5262496"/>
          </a:xfrm>
        </p:spPr>
        <p:txBody>
          <a:bodyPr>
            <a:normAutofit/>
          </a:bodyPr>
          <a:lstStyle/>
          <a:p>
            <a:pPr fontAlgn="base"/>
            <a:r>
              <a:rPr lang="en-GB" dirty="0">
                <a:solidFill>
                  <a:srgbClr val="000000"/>
                </a:solidFill>
                <a:latin typeface="Arial" panose="020B0604020202020204" pitchFamily="34" charset="0"/>
              </a:rPr>
              <a:t>A processor with superscalar architecture can achieve parallel instruction processing</a:t>
            </a:r>
          </a:p>
          <a:p>
            <a:pPr fontAlgn="base"/>
            <a:r>
              <a:rPr lang="en-GB" dirty="0">
                <a:solidFill>
                  <a:srgbClr val="000000"/>
                </a:solidFill>
                <a:latin typeface="Arial" panose="020B0604020202020204" pitchFamily="34" charset="0"/>
              </a:rPr>
              <a:t>The CPU has multiple execution units, e.g. 2 ALUs</a:t>
            </a:r>
          </a:p>
          <a:p>
            <a:pPr fontAlgn="base"/>
            <a:r>
              <a:rPr lang="en-GB" dirty="0">
                <a:solidFill>
                  <a:srgbClr val="000000"/>
                </a:solidFill>
                <a:latin typeface="Arial" panose="020B0604020202020204" pitchFamily="34" charset="0"/>
              </a:rPr>
              <a:t>A pipelined superscalar CPU can fetch 2 instructions at once</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749069"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superscalar</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5" name="Table 4">
            <a:extLst>
              <a:ext uri="{FF2B5EF4-FFF2-40B4-BE49-F238E27FC236}">
                <a16:creationId xmlns:a16="http://schemas.microsoft.com/office/drawing/2014/main" id="{853B7963-8DBD-C647-8D94-A219E565D9AE}"/>
              </a:ext>
            </a:extLst>
          </p:cNvPr>
          <p:cNvGraphicFramePr>
            <a:graphicFrameLocks noGrp="1"/>
          </p:cNvGraphicFramePr>
          <p:nvPr>
            <p:extLst>
              <p:ext uri="{D42A27DB-BD31-4B8C-83A1-F6EECF244321}">
                <p14:modId xmlns:p14="http://schemas.microsoft.com/office/powerpoint/2010/main" val="2730455160"/>
              </p:ext>
            </p:extLst>
          </p:nvPr>
        </p:nvGraphicFramePr>
        <p:xfrm>
          <a:off x="1216571" y="3179087"/>
          <a:ext cx="6634656" cy="2926080"/>
        </p:xfrm>
        <a:graphic>
          <a:graphicData uri="http://schemas.openxmlformats.org/drawingml/2006/table">
            <a:tbl>
              <a:tblPr firstRow="1" bandRow="1">
                <a:tableStyleId>{5940675A-B579-460E-94D1-54222C63F5DA}</a:tableStyleId>
              </a:tblPr>
              <a:tblGrid>
                <a:gridCol w="829332">
                  <a:extLst>
                    <a:ext uri="{9D8B030D-6E8A-4147-A177-3AD203B41FA5}">
                      <a16:colId xmlns:a16="http://schemas.microsoft.com/office/drawing/2014/main" val="3582057908"/>
                    </a:ext>
                  </a:extLst>
                </a:gridCol>
                <a:gridCol w="829332">
                  <a:extLst>
                    <a:ext uri="{9D8B030D-6E8A-4147-A177-3AD203B41FA5}">
                      <a16:colId xmlns:a16="http://schemas.microsoft.com/office/drawing/2014/main" val="3384212884"/>
                    </a:ext>
                  </a:extLst>
                </a:gridCol>
                <a:gridCol w="829332">
                  <a:extLst>
                    <a:ext uri="{9D8B030D-6E8A-4147-A177-3AD203B41FA5}">
                      <a16:colId xmlns:a16="http://schemas.microsoft.com/office/drawing/2014/main" val="2696703700"/>
                    </a:ext>
                  </a:extLst>
                </a:gridCol>
                <a:gridCol w="829332">
                  <a:extLst>
                    <a:ext uri="{9D8B030D-6E8A-4147-A177-3AD203B41FA5}">
                      <a16:colId xmlns:a16="http://schemas.microsoft.com/office/drawing/2014/main" val="2507571443"/>
                    </a:ext>
                  </a:extLst>
                </a:gridCol>
                <a:gridCol w="829332">
                  <a:extLst>
                    <a:ext uri="{9D8B030D-6E8A-4147-A177-3AD203B41FA5}">
                      <a16:colId xmlns:a16="http://schemas.microsoft.com/office/drawing/2014/main" val="382961295"/>
                    </a:ext>
                  </a:extLst>
                </a:gridCol>
                <a:gridCol w="829332">
                  <a:extLst>
                    <a:ext uri="{9D8B030D-6E8A-4147-A177-3AD203B41FA5}">
                      <a16:colId xmlns:a16="http://schemas.microsoft.com/office/drawing/2014/main" val="2985071795"/>
                    </a:ext>
                  </a:extLst>
                </a:gridCol>
                <a:gridCol w="829332">
                  <a:extLst>
                    <a:ext uri="{9D8B030D-6E8A-4147-A177-3AD203B41FA5}">
                      <a16:colId xmlns:a16="http://schemas.microsoft.com/office/drawing/2014/main" val="1681679405"/>
                    </a:ext>
                  </a:extLst>
                </a:gridCol>
                <a:gridCol w="829332">
                  <a:extLst>
                    <a:ext uri="{9D8B030D-6E8A-4147-A177-3AD203B41FA5}">
                      <a16:colId xmlns:a16="http://schemas.microsoft.com/office/drawing/2014/main" val="482709608"/>
                    </a:ext>
                  </a:extLst>
                </a:gridCol>
              </a:tblGrid>
              <a:tr h="344139">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2627341"/>
                  </a:ext>
                </a:extLst>
              </a:tr>
              <a:tr h="344139">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71736955"/>
                  </a:ext>
                </a:extLst>
              </a:tr>
              <a:tr h="344139">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461576"/>
                  </a:ext>
                </a:extLst>
              </a:tr>
              <a:tr h="344139">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14234996"/>
                  </a:ext>
                </a:extLst>
              </a:tr>
              <a:tr h="344139">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extLst>
                  <a:ext uri="{0D108BD9-81ED-4DB2-BD59-A6C34878D82A}">
                    <a16:rowId xmlns:a16="http://schemas.microsoft.com/office/drawing/2014/main" val="1402824616"/>
                  </a:ext>
                </a:extLst>
              </a:tr>
              <a:tr h="344139">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dirty="0"/>
                    </a:p>
                  </a:txBody>
                  <a:tcPr/>
                </a:tc>
                <a:extLst>
                  <a:ext uri="{0D108BD9-81ED-4DB2-BD59-A6C34878D82A}">
                    <a16:rowId xmlns:a16="http://schemas.microsoft.com/office/drawing/2014/main" val="3297053102"/>
                  </a:ext>
                </a:extLst>
              </a:tr>
              <a:tr h="34413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extLst>
                  <a:ext uri="{0D108BD9-81ED-4DB2-BD59-A6C34878D82A}">
                    <a16:rowId xmlns:a16="http://schemas.microsoft.com/office/drawing/2014/main" val="2034489610"/>
                  </a:ext>
                </a:extLst>
              </a:tr>
              <a:tr h="34413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IF</a:t>
                      </a:r>
                    </a:p>
                  </a:txBody>
                  <a:tcPr/>
                </a:tc>
                <a:tc>
                  <a:txBody>
                    <a:bodyPr/>
                    <a:lstStyle/>
                    <a:p>
                      <a:r>
                        <a:rPr lang="en-US" dirty="0"/>
                        <a:t>ID</a:t>
                      </a:r>
                    </a:p>
                  </a:txBody>
                  <a:tcPr/>
                </a:tc>
                <a:tc>
                  <a:txBody>
                    <a:bodyPr/>
                    <a:lstStyle/>
                    <a:p>
                      <a:r>
                        <a:rPr lang="en-US" dirty="0"/>
                        <a:t>EX</a:t>
                      </a:r>
                    </a:p>
                  </a:txBody>
                  <a:tcPr/>
                </a:tc>
                <a:tc>
                  <a:txBody>
                    <a:bodyPr/>
                    <a:lstStyle/>
                    <a:p>
                      <a:r>
                        <a:rPr lang="en-US" dirty="0"/>
                        <a:t>MEM</a:t>
                      </a:r>
                    </a:p>
                  </a:txBody>
                  <a:tcPr/>
                </a:tc>
                <a:tc>
                  <a:txBody>
                    <a:bodyPr/>
                    <a:lstStyle/>
                    <a:p>
                      <a:r>
                        <a:rPr lang="en-US" dirty="0"/>
                        <a:t>WB</a:t>
                      </a:r>
                    </a:p>
                  </a:txBody>
                  <a:tcPr/>
                </a:tc>
                <a:extLst>
                  <a:ext uri="{0D108BD9-81ED-4DB2-BD59-A6C34878D82A}">
                    <a16:rowId xmlns:a16="http://schemas.microsoft.com/office/drawing/2014/main" val="2296353030"/>
                  </a:ext>
                </a:extLst>
              </a:tr>
            </a:tbl>
          </a:graphicData>
        </a:graphic>
      </p:graphicFrame>
    </p:spTree>
    <p:extLst>
      <p:ext uri="{BB962C8B-B14F-4D97-AF65-F5344CB8AC3E}">
        <p14:creationId xmlns:p14="http://schemas.microsoft.com/office/powerpoint/2010/main" val="268009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5262496"/>
          </a:xfrm>
        </p:spPr>
        <p:txBody>
          <a:bodyPr>
            <a:normAutofit fontScale="92500" lnSpcReduction="10000"/>
          </a:bodyPr>
          <a:lstStyle/>
          <a:p>
            <a:pPr fontAlgn="base"/>
            <a:r>
              <a:rPr lang="en-GB" dirty="0">
                <a:solidFill>
                  <a:srgbClr val="000000"/>
                </a:solidFill>
                <a:latin typeface="Arial" panose="020B0604020202020204" pitchFamily="34" charset="0"/>
              </a:rPr>
              <a:t>CPU performance improvements up to about the year 2000 were obtained by increasing the clock speeds. </a:t>
            </a:r>
          </a:p>
          <a:p>
            <a:pPr fontAlgn="base"/>
            <a:r>
              <a:rPr lang="en-GB" dirty="0">
                <a:solidFill>
                  <a:srgbClr val="000000"/>
                </a:solidFill>
                <a:latin typeface="Arial" panose="020B0604020202020204" pitchFamily="34" charset="0"/>
              </a:rPr>
              <a:t>But thermal issues and transmission delays limit clock speeds</a:t>
            </a:r>
          </a:p>
          <a:p>
            <a:pPr fontAlgn="base"/>
            <a:r>
              <a:rPr lang="en-GB" dirty="0">
                <a:solidFill>
                  <a:srgbClr val="000000"/>
                </a:solidFill>
                <a:latin typeface="Arial" panose="020B0604020202020204" pitchFamily="34" charset="0"/>
              </a:rPr>
              <a:t>Multiple CPU cores on the same chip were introduced to improve performance</a:t>
            </a:r>
          </a:p>
          <a:p>
            <a:pPr fontAlgn="base"/>
            <a:r>
              <a:rPr lang="en-GB" dirty="0">
                <a:solidFill>
                  <a:srgbClr val="0070C0"/>
                </a:solidFill>
                <a:latin typeface="Arial" panose="020B0604020202020204" pitchFamily="34" charset="0"/>
              </a:rPr>
              <a:t>What is the current maximum number of cores available on an x86 processor?</a:t>
            </a:r>
          </a:p>
          <a:p>
            <a:pPr fontAlgn="base"/>
            <a:r>
              <a:rPr lang="en-GB" dirty="0">
                <a:solidFill>
                  <a:srgbClr val="000000"/>
                </a:solidFill>
                <a:latin typeface="Arial" panose="020B0604020202020204" pitchFamily="34" charset="0"/>
              </a:rPr>
              <a:t>The benefits of multicore processors depends on the software</a:t>
            </a:r>
          </a:p>
          <a:p>
            <a:pPr fontAlgn="base"/>
            <a:r>
              <a:rPr lang="en-GB" dirty="0">
                <a:solidFill>
                  <a:srgbClr val="000000"/>
                </a:solidFill>
                <a:latin typeface="Arial" panose="020B0604020202020204" pitchFamily="34" charset="0"/>
              </a:rPr>
              <a:t>Each core can handle a separate stream of data, but if an application only requires 1 core, then a single core processor may be faster than a dual core</a:t>
            </a:r>
          </a:p>
          <a:p>
            <a:pPr fontAlgn="base"/>
            <a:r>
              <a:rPr lang="en-GB" dirty="0">
                <a:solidFill>
                  <a:srgbClr val="0070C0"/>
                </a:solidFill>
                <a:latin typeface="Arial" panose="020B0604020202020204" pitchFamily="34" charset="0"/>
              </a:rPr>
              <a:t>Why is this?</a:t>
            </a:r>
          </a:p>
          <a:p>
            <a:pPr fontAlgn="base"/>
            <a:r>
              <a:rPr lang="en-GB" dirty="0">
                <a:solidFill>
                  <a:srgbClr val="0070C0"/>
                </a:solidFill>
                <a:latin typeface="Arial" panose="020B0604020202020204" pitchFamily="34" charset="0"/>
              </a:rPr>
              <a:t>What software or use benefits most from multicore?</a:t>
            </a:r>
            <a:r>
              <a:rPr lang="en-GB" dirty="0">
                <a:solidFill>
                  <a:srgbClr val="000000"/>
                </a:solidFill>
                <a:latin typeface="Arial" panose="020B0604020202020204" pitchFamily="34" charset="0"/>
              </a:rPr>
              <a:t>   </a:t>
            </a:r>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09049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Cores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33867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1" ma:contentTypeDescription="Create a new document." ma:contentTypeScope="" ma:versionID="9513faf5fc17fb33e47043d9f4aecf4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fe52720b6bd63e4542cfd51ab209b0a8"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0CF3D0-C4ED-4098-87C8-DC78FE451D59}">
  <ds:schemaRefs>
    <ds:schemaRef ds:uri="4a02df82-8de1-40de-837c-d16ad8d3d107"/>
    <ds:schemaRef ds:uri="97cb88b6-6f55-437d-af73-4cb2e3d1be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5C44590-9FAE-44C6-8226-04074169D818}">
  <ds:schemaRefs>
    <ds:schemaRef ds:uri="http://schemas.microsoft.com/office/2006/documentManagement/types"/>
    <ds:schemaRef ds:uri="http://schemas.openxmlformats.org/package/2006/metadata/core-properties"/>
    <ds:schemaRef ds:uri="http://purl.org/dc/terms/"/>
    <ds:schemaRef ds:uri="97cb88b6-6f55-437d-af73-4cb2e3d1be32"/>
    <ds:schemaRef ds:uri="http://schemas.microsoft.com/office/2006/metadata/properties"/>
    <ds:schemaRef ds:uri="http://www.w3.org/XML/1998/namespace"/>
    <ds:schemaRef ds:uri="http://schemas.microsoft.com/office/infopath/2007/PartnerControls"/>
    <ds:schemaRef ds:uri="http://purl.org/dc/elements/1.1/"/>
    <ds:schemaRef ds:uri="4a02df82-8de1-40de-837c-d16ad8d3d107"/>
    <ds:schemaRef ds:uri="http://purl.org/dc/dcmitype/"/>
  </ds:schemaRefs>
</ds:datastoreItem>
</file>

<file path=customXml/itemProps3.xml><?xml version="1.0" encoding="utf-8"?>
<ds:datastoreItem xmlns:ds="http://schemas.openxmlformats.org/officeDocument/2006/customXml" ds:itemID="{ED53F399-03FA-4D91-AC1A-8C0A7FCF22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3366</TotalTime>
  <Words>2061</Words>
  <Application>Microsoft Office PowerPoint</Application>
  <PresentationFormat>Widescreen</PresentationFormat>
  <Paragraphs>358</Paragraphs>
  <Slides>24</Slides>
  <Notes>18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Operating Systems and Architecture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Higgie</dc:creator>
  <cp:lastModifiedBy>Bob Higgie</cp:lastModifiedBy>
  <cp:revision>8</cp:revision>
  <dcterms:created xsi:type="dcterms:W3CDTF">2020-06-12T21:21:17Z</dcterms:created>
  <dcterms:modified xsi:type="dcterms:W3CDTF">2020-09-20T20:01:01Z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ies>
</file>