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86"/>
  </p:notesMasterIdLst>
  <p:sldIdLst>
    <p:sldId id="610" r:id="rId5"/>
    <p:sldId id="564" r:id="rId6"/>
    <p:sldId id="2347" r:id="rId7"/>
    <p:sldId id="2348" r:id="rId8"/>
    <p:sldId id="257" r:id="rId9"/>
    <p:sldId id="258" r:id="rId10"/>
    <p:sldId id="300" r:id="rId11"/>
    <p:sldId id="260" r:id="rId12"/>
    <p:sldId id="2346" r:id="rId13"/>
    <p:sldId id="261" r:id="rId14"/>
    <p:sldId id="262" r:id="rId15"/>
    <p:sldId id="301" r:id="rId16"/>
    <p:sldId id="302" r:id="rId17"/>
    <p:sldId id="265" r:id="rId18"/>
    <p:sldId id="267" r:id="rId19"/>
    <p:sldId id="266" r:id="rId20"/>
    <p:sldId id="303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304" r:id="rId29"/>
    <p:sldId id="305" r:id="rId30"/>
    <p:sldId id="306" r:id="rId31"/>
    <p:sldId id="307" r:id="rId32"/>
    <p:sldId id="280" r:id="rId33"/>
    <p:sldId id="281" r:id="rId34"/>
    <p:sldId id="2356" r:id="rId35"/>
    <p:sldId id="2357" r:id="rId36"/>
    <p:sldId id="2358" r:id="rId37"/>
    <p:sldId id="2350" r:id="rId38"/>
    <p:sldId id="2359" r:id="rId39"/>
    <p:sldId id="2360" r:id="rId40"/>
    <p:sldId id="2361" r:id="rId41"/>
    <p:sldId id="282" r:id="rId42"/>
    <p:sldId id="283" r:id="rId43"/>
    <p:sldId id="284" r:id="rId44"/>
    <p:sldId id="285" r:id="rId45"/>
    <p:sldId id="308" r:id="rId46"/>
    <p:sldId id="288" r:id="rId47"/>
    <p:sldId id="287" r:id="rId48"/>
    <p:sldId id="291" r:id="rId49"/>
    <p:sldId id="292" r:id="rId50"/>
    <p:sldId id="293" r:id="rId51"/>
    <p:sldId id="309" r:id="rId52"/>
    <p:sldId id="310" r:id="rId53"/>
    <p:sldId id="311" r:id="rId54"/>
    <p:sldId id="294" r:id="rId55"/>
    <p:sldId id="2336" r:id="rId56"/>
    <p:sldId id="471" r:id="rId57"/>
    <p:sldId id="472" r:id="rId58"/>
    <p:sldId id="473" r:id="rId59"/>
    <p:sldId id="2337" r:id="rId60"/>
    <p:sldId id="474" r:id="rId61"/>
    <p:sldId id="475" r:id="rId62"/>
    <p:sldId id="2351" r:id="rId63"/>
    <p:sldId id="461" r:id="rId64"/>
    <p:sldId id="512" r:id="rId65"/>
    <p:sldId id="353" r:id="rId66"/>
    <p:sldId id="476" r:id="rId67"/>
    <p:sldId id="2362" r:id="rId68"/>
    <p:sldId id="477" r:id="rId69"/>
    <p:sldId id="330" r:id="rId70"/>
    <p:sldId id="331" r:id="rId71"/>
    <p:sldId id="332" r:id="rId72"/>
    <p:sldId id="333" r:id="rId73"/>
    <p:sldId id="334" r:id="rId74"/>
    <p:sldId id="377" r:id="rId75"/>
    <p:sldId id="335" r:id="rId76"/>
    <p:sldId id="378" r:id="rId77"/>
    <p:sldId id="478" r:id="rId78"/>
    <p:sldId id="516" r:id="rId79"/>
    <p:sldId id="515" r:id="rId80"/>
    <p:sldId id="479" r:id="rId81"/>
    <p:sldId id="517" r:id="rId82"/>
    <p:sldId id="518" r:id="rId83"/>
    <p:sldId id="519" r:id="rId84"/>
    <p:sldId id="2363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279543-55D0-0982-874F-C3EE281CA3FA}" name="Sulaiman Janjua" initials="SJ" userId="Sulaiman Janjua" providerId="None"/>
  <p188:author id="{8460267B-2309-0213-288B-986F47AD3B10}" name="Sulaiman Janjua" initials="SJ" userId="S::janjus@gloscol.ac.uk::66b971f6-af07-45ac-89ef-0fb24ce3614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3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AB514E-D515-FD40-857C-98C345CC6F9B}" v="60" dt="2022-03-06T20:07:42.7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2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78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microsoft.com/office/2015/10/relationships/revisionInfo" Target="revisionInfo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Higgie" userId="ca96966e-c91b-46bf-80ae-a3ad686f5520" providerId="ADAL" clId="{CEEC594E-0A09-4546-8386-905627C53A15}"/>
    <pc:docChg chg="undo custSel addSld delSld modSld modMainMaster">
      <pc:chgData name="Bob Higgie" userId="ca96966e-c91b-46bf-80ae-a3ad686f5520" providerId="ADAL" clId="{CEEC594E-0A09-4546-8386-905627C53A15}" dt="2022-03-03T16:21:17.322" v="594" actId="2696"/>
      <pc:docMkLst>
        <pc:docMk/>
      </pc:docMkLst>
      <pc:sldChg chg="modSp mod">
        <pc:chgData name="Bob Higgie" userId="ca96966e-c91b-46bf-80ae-a3ad686f5520" providerId="ADAL" clId="{CEEC594E-0A09-4546-8386-905627C53A15}" dt="2022-03-03T14:05:55.187" v="45"/>
        <pc:sldMkLst>
          <pc:docMk/>
          <pc:sldMk cId="1709385537" sldId="257"/>
        </pc:sldMkLst>
        <pc:spChg chg="mod">
          <ac:chgData name="Bob Higgie" userId="ca96966e-c91b-46bf-80ae-a3ad686f5520" providerId="ADAL" clId="{CEEC594E-0A09-4546-8386-905627C53A15}" dt="2022-03-03T13:54:50.371" v="19" actId="207"/>
          <ac:spMkLst>
            <pc:docMk/>
            <pc:sldMk cId="1709385537" sldId="257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1709385537" sldId="257"/>
            <ac:spMk id="13" creationId="{9FD53C6A-FB64-4A45-8F09-B09A593C8811}"/>
          </ac:spMkLst>
        </pc:spChg>
      </pc:sldChg>
      <pc:sldChg chg="modSp mod">
        <pc:chgData name="Bob Higgie" userId="ca96966e-c91b-46bf-80ae-a3ad686f5520" providerId="ADAL" clId="{CEEC594E-0A09-4546-8386-905627C53A15}" dt="2022-03-03T14:32:15.311" v="285" actId="1076"/>
        <pc:sldMkLst>
          <pc:docMk/>
          <pc:sldMk cId="2199872789" sldId="258"/>
        </pc:sldMkLst>
        <pc:spChg chg="mod">
          <ac:chgData name="Bob Higgie" userId="ca96966e-c91b-46bf-80ae-a3ad686f5520" providerId="ADAL" clId="{CEEC594E-0A09-4546-8386-905627C53A15}" dt="2022-03-03T13:55:07.371" v="21" actId="207"/>
          <ac:spMkLst>
            <pc:docMk/>
            <pc:sldMk cId="2199872789" sldId="258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32:15.311" v="285" actId="1076"/>
          <ac:spMkLst>
            <pc:docMk/>
            <pc:sldMk cId="2199872789" sldId="258"/>
            <ac:spMk id="13" creationId="{9FD53C6A-FB64-4A45-8F09-B09A593C8811}"/>
          </ac:spMkLst>
        </pc:spChg>
      </pc:sldChg>
      <pc:sldChg chg="modSp mod">
        <pc:chgData name="Bob Higgie" userId="ca96966e-c91b-46bf-80ae-a3ad686f5520" providerId="ADAL" clId="{CEEC594E-0A09-4546-8386-905627C53A15}" dt="2022-03-03T14:32:47.453" v="287" actId="207"/>
        <pc:sldMkLst>
          <pc:docMk/>
          <pc:sldMk cId="597225166" sldId="259"/>
        </pc:sldMkLst>
        <pc:spChg chg="mod">
          <ac:chgData name="Bob Higgie" userId="ca96966e-c91b-46bf-80ae-a3ad686f5520" providerId="ADAL" clId="{CEEC594E-0A09-4546-8386-905627C53A15}" dt="2022-03-03T14:32:47.453" v="287" actId="207"/>
          <ac:spMkLst>
            <pc:docMk/>
            <pc:sldMk cId="597225166" sldId="259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597225166" sldId="259"/>
            <ac:spMk id="13" creationId="{9FD53C6A-FB64-4A45-8F09-B09A593C8811}"/>
          </ac:spMkLst>
        </pc:spChg>
      </pc:sldChg>
      <pc:sldChg chg="modSp mod">
        <pc:chgData name="Bob Higgie" userId="ca96966e-c91b-46bf-80ae-a3ad686f5520" providerId="ADAL" clId="{CEEC594E-0A09-4546-8386-905627C53A15}" dt="2022-03-03T14:32:55.354" v="288" actId="207"/>
        <pc:sldMkLst>
          <pc:docMk/>
          <pc:sldMk cId="1370561964" sldId="260"/>
        </pc:sldMkLst>
        <pc:spChg chg="mod">
          <ac:chgData name="Bob Higgie" userId="ca96966e-c91b-46bf-80ae-a3ad686f5520" providerId="ADAL" clId="{CEEC594E-0A09-4546-8386-905627C53A15}" dt="2022-03-03T14:32:55.354" v="288" actId="207"/>
          <ac:spMkLst>
            <pc:docMk/>
            <pc:sldMk cId="1370561964" sldId="260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1370561964" sldId="260"/>
            <ac:spMk id="13" creationId="{9FD53C6A-FB64-4A45-8F09-B09A593C8811}"/>
          </ac:spMkLst>
        </pc:spChg>
      </pc:sldChg>
      <pc:sldChg chg="modSp mod">
        <pc:chgData name="Bob Higgie" userId="ca96966e-c91b-46bf-80ae-a3ad686f5520" providerId="ADAL" clId="{CEEC594E-0A09-4546-8386-905627C53A15}" dt="2022-03-03T14:33:21.507" v="291" actId="1076"/>
        <pc:sldMkLst>
          <pc:docMk/>
          <pc:sldMk cId="1295254257" sldId="261"/>
        </pc:sldMkLst>
        <pc:spChg chg="mod">
          <ac:chgData name="Bob Higgie" userId="ca96966e-c91b-46bf-80ae-a3ad686f5520" providerId="ADAL" clId="{CEEC594E-0A09-4546-8386-905627C53A15}" dt="2022-03-03T14:33:15.297" v="290" actId="207"/>
          <ac:spMkLst>
            <pc:docMk/>
            <pc:sldMk cId="1295254257" sldId="261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1295254257" sldId="261"/>
            <ac:spMk id="13" creationId="{9FD53C6A-FB64-4A45-8F09-B09A593C8811}"/>
          </ac:spMkLst>
        </pc:spChg>
        <pc:graphicFrameChg chg="mod">
          <ac:chgData name="Bob Higgie" userId="ca96966e-c91b-46bf-80ae-a3ad686f5520" providerId="ADAL" clId="{CEEC594E-0A09-4546-8386-905627C53A15}" dt="2022-03-03T14:33:21.507" v="291" actId="1076"/>
          <ac:graphicFrameMkLst>
            <pc:docMk/>
            <pc:sldMk cId="1295254257" sldId="261"/>
            <ac:graphicFrameMk id="3" creationId="{B5566F0E-E968-3A44-A42A-632874725237}"/>
          </ac:graphicFrameMkLst>
        </pc:graphicFrameChg>
      </pc:sldChg>
      <pc:sldChg chg="modSp mod">
        <pc:chgData name="Bob Higgie" userId="ca96966e-c91b-46bf-80ae-a3ad686f5520" providerId="ADAL" clId="{CEEC594E-0A09-4546-8386-905627C53A15}" dt="2022-03-03T14:33:53.674" v="294" actId="1076"/>
        <pc:sldMkLst>
          <pc:docMk/>
          <pc:sldMk cId="2506396072" sldId="262"/>
        </pc:sldMkLst>
        <pc:spChg chg="mod">
          <ac:chgData name="Bob Higgie" userId="ca96966e-c91b-46bf-80ae-a3ad686f5520" providerId="ADAL" clId="{CEEC594E-0A09-4546-8386-905627C53A15}" dt="2022-03-03T14:33:40.483" v="292" actId="207"/>
          <ac:spMkLst>
            <pc:docMk/>
            <pc:sldMk cId="2506396072" sldId="262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33:53.674" v="294" actId="1076"/>
          <ac:spMkLst>
            <pc:docMk/>
            <pc:sldMk cId="2506396072" sldId="262"/>
            <ac:spMk id="3" creationId="{A82D37F0-CEEB-9E4C-B4F5-F9C5F3AF4AA9}"/>
          </ac:spMkLst>
        </pc:spChg>
        <pc:spChg chg="mod">
          <ac:chgData name="Bob Higgie" userId="ca96966e-c91b-46bf-80ae-a3ad686f5520" providerId="ADAL" clId="{CEEC594E-0A09-4546-8386-905627C53A15}" dt="2022-03-03T14:33:53.674" v="294" actId="1076"/>
          <ac:spMkLst>
            <pc:docMk/>
            <pc:sldMk cId="2506396072" sldId="262"/>
            <ac:spMk id="10" creationId="{D015EFB9-4CC7-4945-B83A-54E9A271CDFF}"/>
          </ac:spMkLst>
        </pc:spChg>
        <pc:spChg chg="mod">
          <ac:chgData name="Bob Higgie" userId="ca96966e-c91b-46bf-80ae-a3ad686f5520" providerId="ADAL" clId="{CEEC594E-0A09-4546-8386-905627C53A15}" dt="2022-03-03T14:33:44.423" v="293" actId="1076"/>
          <ac:spMkLst>
            <pc:docMk/>
            <pc:sldMk cId="2506396072" sldId="262"/>
            <ac:spMk id="13" creationId="{9FD53C6A-FB64-4A45-8F09-B09A593C8811}"/>
          </ac:spMkLst>
        </pc:spChg>
        <pc:spChg chg="mod">
          <ac:chgData name="Bob Higgie" userId="ca96966e-c91b-46bf-80ae-a3ad686f5520" providerId="ADAL" clId="{CEEC594E-0A09-4546-8386-905627C53A15}" dt="2022-03-03T14:33:53.674" v="294" actId="1076"/>
          <ac:spMkLst>
            <pc:docMk/>
            <pc:sldMk cId="2506396072" sldId="262"/>
            <ac:spMk id="17" creationId="{B361BCE9-2401-414C-A9CB-FF8E96E02C83}"/>
          </ac:spMkLst>
        </pc:spChg>
        <pc:spChg chg="mod">
          <ac:chgData name="Bob Higgie" userId="ca96966e-c91b-46bf-80ae-a3ad686f5520" providerId="ADAL" clId="{CEEC594E-0A09-4546-8386-905627C53A15}" dt="2022-03-03T14:33:53.674" v="294" actId="1076"/>
          <ac:spMkLst>
            <pc:docMk/>
            <pc:sldMk cId="2506396072" sldId="262"/>
            <ac:spMk id="25" creationId="{7E89B1AD-ACE7-154E-8F53-5CCB69A25B44}"/>
          </ac:spMkLst>
        </pc:spChg>
        <pc:spChg chg="mod">
          <ac:chgData name="Bob Higgie" userId="ca96966e-c91b-46bf-80ae-a3ad686f5520" providerId="ADAL" clId="{CEEC594E-0A09-4546-8386-905627C53A15}" dt="2022-03-03T14:33:53.674" v="294" actId="1076"/>
          <ac:spMkLst>
            <pc:docMk/>
            <pc:sldMk cId="2506396072" sldId="262"/>
            <ac:spMk id="26" creationId="{3872548B-8825-324E-BC34-FE26902DF103}"/>
          </ac:spMkLst>
        </pc:spChg>
        <pc:spChg chg="mod">
          <ac:chgData name="Bob Higgie" userId="ca96966e-c91b-46bf-80ae-a3ad686f5520" providerId="ADAL" clId="{CEEC594E-0A09-4546-8386-905627C53A15}" dt="2022-03-03T14:33:53.674" v="294" actId="1076"/>
          <ac:spMkLst>
            <pc:docMk/>
            <pc:sldMk cId="2506396072" sldId="262"/>
            <ac:spMk id="27" creationId="{6F9EEECA-F096-284E-A6DA-02EC2DE9849B}"/>
          </ac:spMkLst>
        </pc:spChg>
        <pc:picChg chg="mod">
          <ac:chgData name="Bob Higgie" userId="ca96966e-c91b-46bf-80ae-a3ad686f5520" providerId="ADAL" clId="{CEEC594E-0A09-4546-8386-905627C53A15}" dt="2022-03-03T14:33:53.674" v="294" actId="1076"/>
          <ac:picMkLst>
            <pc:docMk/>
            <pc:sldMk cId="2506396072" sldId="262"/>
            <ac:picMk id="5" creationId="{A57B8148-C034-7D44-89E6-AA15AB292D4F}"/>
          </ac:picMkLst>
        </pc:picChg>
        <pc:picChg chg="mod">
          <ac:chgData name="Bob Higgie" userId="ca96966e-c91b-46bf-80ae-a3ad686f5520" providerId="ADAL" clId="{CEEC594E-0A09-4546-8386-905627C53A15}" dt="2022-03-03T14:33:53.674" v="294" actId="1076"/>
          <ac:picMkLst>
            <pc:docMk/>
            <pc:sldMk cId="2506396072" sldId="262"/>
            <ac:picMk id="6" creationId="{55B657F8-762D-5640-90EC-9149A3A3B32E}"/>
          </ac:picMkLst>
        </pc:picChg>
        <pc:picChg chg="mod">
          <ac:chgData name="Bob Higgie" userId="ca96966e-c91b-46bf-80ae-a3ad686f5520" providerId="ADAL" clId="{CEEC594E-0A09-4546-8386-905627C53A15}" dt="2022-03-03T14:33:53.674" v="294" actId="1076"/>
          <ac:picMkLst>
            <pc:docMk/>
            <pc:sldMk cId="2506396072" sldId="262"/>
            <ac:picMk id="7" creationId="{D9F6A7F2-27B6-DE4E-A355-37347BAB3AFC}"/>
          </ac:picMkLst>
        </pc:picChg>
        <pc:picChg chg="mod">
          <ac:chgData name="Bob Higgie" userId="ca96966e-c91b-46bf-80ae-a3ad686f5520" providerId="ADAL" clId="{CEEC594E-0A09-4546-8386-905627C53A15}" dt="2022-03-03T14:33:53.674" v="294" actId="1076"/>
          <ac:picMkLst>
            <pc:docMk/>
            <pc:sldMk cId="2506396072" sldId="262"/>
            <ac:picMk id="8" creationId="{33C80DB6-B2E7-5E49-8FB3-CE98E81E80E1}"/>
          </ac:picMkLst>
        </pc:picChg>
        <pc:picChg chg="mod">
          <ac:chgData name="Bob Higgie" userId="ca96966e-c91b-46bf-80ae-a3ad686f5520" providerId="ADAL" clId="{CEEC594E-0A09-4546-8386-905627C53A15}" dt="2022-03-03T14:33:53.674" v="294" actId="1076"/>
          <ac:picMkLst>
            <pc:docMk/>
            <pc:sldMk cId="2506396072" sldId="262"/>
            <ac:picMk id="9" creationId="{0DC55E05-551C-C843-B3EB-05C459EC42EB}"/>
          </ac:picMkLst>
        </pc:picChg>
        <pc:cxnChg chg="mod">
          <ac:chgData name="Bob Higgie" userId="ca96966e-c91b-46bf-80ae-a3ad686f5520" providerId="ADAL" clId="{CEEC594E-0A09-4546-8386-905627C53A15}" dt="2022-03-03T14:33:53.674" v="294" actId="1076"/>
          <ac:cxnSpMkLst>
            <pc:docMk/>
            <pc:sldMk cId="2506396072" sldId="262"/>
            <ac:cxnSpMk id="11" creationId="{D6968CE3-9162-E74A-9D39-FBA111CB3CA7}"/>
          </ac:cxnSpMkLst>
        </pc:cxnChg>
        <pc:cxnChg chg="mod">
          <ac:chgData name="Bob Higgie" userId="ca96966e-c91b-46bf-80ae-a3ad686f5520" providerId="ADAL" clId="{CEEC594E-0A09-4546-8386-905627C53A15}" dt="2022-03-03T14:33:53.674" v="294" actId="1076"/>
          <ac:cxnSpMkLst>
            <pc:docMk/>
            <pc:sldMk cId="2506396072" sldId="262"/>
            <ac:cxnSpMk id="14" creationId="{B749842D-74AF-9F41-BA01-AE622BABA36C}"/>
          </ac:cxnSpMkLst>
        </pc:cxnChg>
        <pc:cxnChg chg="mod">
          <ac:chgData name="Bob Higgie" userId="ca96966e-c91b-46bf-80ae-a3ad686f5520" providerId="ADAL" clId="{CEEC594E-0A09-4546-8386-905627C53A15}" dt="2022-03-03T14:33:53.674" v="294" actId="1076"/>
          <ac:cxnSpMkLst>
            <pc:docMk/>
            <pc:sldMk cId="2506396072" sldId="262"/>
            <ac:cxnSpMk id="15" creationId="{D18A2456-05FF-AA42-BC23-2A924BA92FC8}"/>
          </ac:cxnSpMkLst>
        </pc:cxnChg>
        <pc:cxnChg chg="mod">
          <ac:chgData name="Bob Higgie" userId="ca96966e-c91b-46bf-80ae-a3ad686f5520" providerId="ADAL" clId="{CEEC594E-0A09-4546-8386-905627C53A15}" dt="2022-03-03T14:33:53.674" v="294" actId="1076"/>
          <ac:cxnSpMkLst>
            <pc:docMk/>
            <pc:sldMk cId="2506396072" sldId="262"/>
            <ac:cxnSpMk id="16" creationId="{79EE1626-69EC-B74A-A1E9-B5715BED0A2B}"/>
          </ac:cxnSpMkLst>
        </pc:cxnChg>
      </pc:sldChg>
      <pc:sldChg chg="modSp mod">
        <pc:chgData name="Bob Higgie" userId="ca96966e-c91b-46bf-80ae-a3ad686f5520" providerId="ADAL" clId="{CEEC594E-0A09-4546-8386-905627C53A15}" dt="2022-03-03T14:36:38.391" v="303" actId="207"/>
        <pc:sldMkLst>
          <pc:docMk/>
          <pc:sldMk cId="3736113958" sldId="265"/>
        </pc:sldMkLst>
        <pc:spChg chg="mod">
          <ac:chgData name="Bob Higgie" userId="ca96966e-c91b-46bf-80ae-a3ad686f5520" providerId="ADAL" clId="{CEEC594E-0A09-4546-8386-905627C53A15}" dt="2022-03-03T14:36:38.391" v="303" actId="207"/>
          <ac:spMkLst>
            <pc:docMk/>
            <pc:sldMk cId="3736113958" sldId="265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3736113958" sldId="265"/>
            <ac:spMk id="13" creationId="{9FD53C6A-FB64-4A45-8F09-B09A593C8811}"/>
          </ac:spMkLst>
        </pc:spChg>
      </pc:sldChg>
      <pc:sldChg chg="modSp mod">
        <pc:chgData name="Bob Higgie" userId="ca96966e-c91b-46bf-80ae-a3ad686f5520" providerId="ADAL" clId="{CEEC594E-0A09-4546-8386-905627C53A15}" dt="2022-03-03T14:37:06.852" v="305" actId="207"/>
        <pc:sldMkLst>
          <pc:docMk/>
          <pc:sldMk cId="4181741809" sldId="266"/>
        </pc:sldMkLst>
        <pc:spChg chg="mod">
          <ac:chgData name="Bob Higgie" userId="ca96966e-c91b-46bf-80ae-a3ad686f5520" providerId="ADAL" clId="{CEEC594E-0A09-4546-8386-905627C53A15}" dt="2022-03-03T14:37:06.852" v="305" actId="207"/>
          <ac:spMkLst>
            <pc:docMk/>
            <pc:sldMk cId="4181741809" sldId="266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4181741809" sldId="266"/>
            <ac:spMk id="13" creationId="{9FD53C6A-FB64-4A45-8F09-B09A593C8811}"/>
          </ac:spMkLst>
        </pc:spChg>
      </pc:sldChg>
      <pc:sldChg chg="modSp mod">
        <pc:chgData name="Bob Higgie" userId="ca96966e-c91b-46bf-80ae-a3ad686f5520" providerId="ADAL" clId="{CEEC594E-0A09-4546-8386-905627C53A15}" dt="2022-03-03T15:24:00.946" v="510" actId="20577"/>
        <pc:sldMkLst>
          <pc:docMk/>
          <pc:sldMk cId="176572469" sldId="267"/>
        </pc:sldMkLst>
        <pc:spChg chg="mod">
          <ac:chgData name="Bob Higgie" userId="ca96966e-c91b-46bf-80ae-a3ad686f5520" providerId="ADAL" clId="{CEEC594E-0A09-4546-8386-905627C53A15}" dt="2022-03-03T14:36:52.974" v="304" actId="207"/>
          <ac:spMkLst>
            <pc:docMk/>
            <pc:sldMk cId="176572469" sldId="267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5:24:00.946" v="510" actId="20577"/>
          <ac:spMkLst>
            <pc:docMk/>
            <pc:sldMk cId="176572469" sldId="267"/>
            <ac:spMk id="13" creationId="{9FD53C6A-FB64-4A45-8F09-B09A593C8811}"/>
          </ac:spMkLst>
        </pc:spChg>
      </pc:sldChg>
      <pc:sldChg chg="modSp mod">
        <pc:chgData name="Bob Higgie" userId="ca96966e-c91b-46bf-80ae-a3ad686f5520" providerId="ADAL" clId="{CEEC594E-0A09-4546-8386-905627C53A15}" dt="2022-03-03T14:37:31.793" v="307" actId="207"/>
        <pc:sldMkLst>
          <pc:docMk/>
          <pc:sldMk cId="3175565683" sldId="269"/>
        </pc:sldMkLst>
        <pc:spChg chg="mod">
          <ac:chgData name="Bob Higgie" userId="ca96966e-c91b-46bf-80ae-a3ad686f5520" providerId="ADAL" clId="{CEEC594E-0A09-4546-8386-905627C53A15}" dt="2022-03-03T14:37:31.793" v="307" actId="207"/>
          <ac:spMkLst>
            <pc:docMk/>
            <pc:sldMk cId="3175565683" sldId="269"/>
            <ac:spMk id="2" creationId="{00000000-0000-0000-0000-000000000000}"/>
          </ac:spMkLst>
        </pc:spChg>
      </pc:sldChg>
      <pc:sldChg chg="modSp mod">
        <pc:chgData name="Bob Higgie" userId="ca96966e-c91b-46bf-80ae-a3ad686f5520" providerId="ADAL" clId="{CEEC594E-0A09-4546-8386-905627C53A15}" dt="2022-03-03T14:38:43.117" v="312" actId="1076"/>
        <pc:sldMkLst>
          <pc:docMk/>
          <pc:sldMk cId="1228969315" sldId="270"/>
        </pc:sldMkLst>
        <pc:spChg chg="mod">
          <ac:chgData name="Bob Higgie" userId="ca96966e-c91b-46bf-80ae-a3ad686f5520" providerId="ADAL" clId="{CEEC594E-0A09-4546-8386-905627C53A15}" dt="2022-03-03T14:37:52.302" v="308" actId="207"/>
          <ac:spMkLst>
            <pc:docMk/>
            <pc:sldMk cId="1228969315" sldId="270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38:05.923" v="309" actId="1076"/>
          <ac:spMkLst>
            <pc:docMk/>
            <pc:sldMk cId="1228969315" sldId="270"/>
            <ac:spMk id="12" creationId="{307B10E3-A7B4-994A-A8FB-EE51F9E932BB}"/>
          </ac:spMkLst>
        </pc:spChg>
        <pc:spChg chg="mod">
          <ac:chgData name="Bob Higgie" userId="ca96966e-c91b-46bf-80ae-a3ad686f5520" providerId="ADAL" clId="{CEEC594E-0A09-4546-8386-905627C53A15}" dt="2022-03-03T14:38:05.923" v="309" actId="1076"/>
          <ac:spMkLst>
            <pc:docMk/>
            <pc:sldMk cId="1228969315" sldId="270"/>
            <ac:spMk id="19" creationId="{FC825B7E-0B91-6F4A-A9CD-A7A35FBC237B}"/>
          </ac:spMkLst>
        </pc:spChg>
        <pc:spChg chg="mod">
          <ac:chgData name="Bob Higgie" userId="ca96966e-c91b-46bf-80ae-a3ad686f5520" providerId="ADAL" clId="{CEEC594E-0A09-4546-8386-905627C53A15}" dt="2022-03-03T14:38:31.759" v="311" actId="1076"/>
          <ac:spMkLst>
            <pc:docMk/>
            <pc:sldMk cId="1228969315" sldId="270"/>
            <ac:spMk id="28" creationId="{93F2937F-78B2-5649-A824-C03933D07289}"/>
          </ac:spMkLst>
        </pc:spChg>
        <pc:spChg chg="mod">
          <ac:chgData name="Bob Higgie" userId="ca96966e-c91b-46bf-80ae-a3ad686f5520" providerId="ADAL" clId="{CEEC594E-0A09-4546-8386-905627C53A15}" dt="2022-03-03T14:38:05.923" v="309" actId="1076"/>
          <ac:spMkLst>
            <pc:docMk/>
            <pc:sldMk cId="1228969315" sldId="270"/>
            <ac:spMk id="50" creationId="{9E569EFF-D35C-3A45-B68D-4EDDE98A7AFD}"/>
          </ac:spMkLst>
        </pc:spChg>
        <pc:spChg chg="mod">
          <ac:chgData name="Bob Higgie" userId="ca96966e-c91b-46bf-80ae-a3ad686f5520" providerId="ADAL" clId="{CEEC594E-0A09-4546-8386-905627C53A15}" dt="2022-03-03T14:38:05.923" v="309" actId="1076"/>
          <ac:spMkLst>
            <pc:docMk/>
            <pc:sldMk cId="1228969315" sldId="270"/>
            <ac:spMk id="52" creationId="{0B141ED8-3F99-5F4D-84CF-E2D2BADA9845}"/>
          </ac:spMkLst>
        </pc:spChg>
        <pc:spChg chg="mod">
          <ac:chgData name="Bob Higgie" userId="ca96966e-c91b-46bf-80ae-a3ad686f5520" providerId="ADAL" clId="{CEEC594E-0A09-4546-8386-905627C53A15}" dt="2022-03-03T14:38:05.923" v="309" actId="1076"/>
          <ac:spMkLst>
            <pc:docMk/>
            <pc:sldMk cId="1228969315" sldId="270"/>
            <ac:spMk id="53" creationId="{48FACC93-4E6D-3F4E-AB9E-9977EDD88CAA}"/>
          </ac:spMkLst>
        </pc:spChg>
        <pc:spChg chg="mod">
          <ac:chgData name="Bob Higgie" userId="ca96966e-c91b-46bf-80ae-a3ad686f5520" providerId="ADAL" clId="{CEEC594E-0A09-4546-8386-905627C53A15}" dt="2022-03-03T14:38:05.923" v="309" actId="1076"/>
          <ac:spMkLst>
            <pc:docMk/>
            <pc:sldMk cId="1228969315" sldId="270"/>
            <ac:spMk id="54" creationId="{6D18DCBF-6781-FA4F-ACB1-7AFE62FC528E}"/>
          </ac:spMkLst>
        </pc:spChg>
        <pc:spChg chg="mod">
          <ac:chgData name="Bob Higgie" userId="ca96966e-c91b-46bf-80ae-a3ad686f5520" providerId="ADAL" clId="{CEEC594E-0A09-4546-8386-905627C53A15}" dt="2022-03-03T14:38:05.923" v="309" actId="1076"/>
          <ac:spMkLst>
            <pc:docMk/>
            <pc:sldMk cId="1228969315" sldId="270"/>
            <ac:spMk id="58" creationId="{787AA523-8644-0D42-A8B2-5B01AE1CC782}"/>
          </ac:spMkLst>
        </pc:spChg>
        <pc:spChg chg="mod">
          <ac:chgData name="Bob Higgie" userId="ca96966e-c91b-46bf-80ae-a3ad686f5520" providerId="ADAL" clId="{CEEC594E-0A09-4546-8386-905627C53A15}" dt="2022-03-03T14:38:05.923" v="309" actId="1076"/>
          <ac:spMkLst>
            <pc:docMk/>
            <pc:sldMk cId="1228969315" sldId="270"/>
            <ac:spMk id="60" creationId="{246BDC75-B981-3A4F-9CA7-057B834F1A39}"/>
          </ac:spMkLst>
        </pc:spChg>
        <pc:graphicFrameChg chg="mod">
          <ac:chgData name="Bob Higgie" userId="ca96966e-c91b-46bf-80ae-a3ad686f5520" providerId="ADAL" clId="{CEEC594E-0A09-4546-8386-905627C53A15}" dt="2022-03-03T14:38:43.117" v="312" actId="1076"/>
          <ac:graphicFrameMkLst>
            <pc:docMk/>
            <pc:sldMk cId="1228969315" sldId="270"/>
            <ac:graphicFrameMk id="55" creationId="{508AA9BE-32D7-C849-9AAE-48E8C25866F9}"/>
          </ac:graphicFrameMkLst>
        </pc:graphicFrameChg>
        <pc:graphicFrameChg chg="mod">
          <ac:chgData name="Bob Higgie" userId="ca96966e-c91b-46bf-80ae-a3ad686f5520" providerId="ADAL" clId="{CEEC594E-0A09-4546-8386-905627C53A15}" dt="2022-03-03T14:38:43.117" v="312" actId="1076"/>
          <ac:graphicFrameMkLst>
            <pc:docMk/>
            <pc:sldMk cId="1228969315" sldId="270"/>
            <ac:graphicFrameMk id="57" creationId="{A7414A94-1FBF-454B-9480-C21A49B562E0}"/>
          </ac:graphicFrameMkLst>
        </pc:graphicFrameChg>
        <pc:picChg chg="mod">
          <ac:chgData name="Bob Higgie" userId="ca96966e-c91b-46bf-80ae-a3ad686f5520" providerId="ADAL" clId="{CEEC594E-0A09-4546-8386-905627C53A15}" dt="2022-03-03T14:38:05.923" v="309" actId="1076"/>
          <ac:picMkLst>
            <pc:docMk/>
            <pc:sldMk cId="1228969315" sldId="270"/>
            <ac:picMk id="5" creationId="{A57B8148-C034-7D44-89E6-AA15AB292D4F}"/>
          </ac:picMkLst>
        </pc:picChg>
        <pc:picChg chg="mod">
          <ac:chgData name="Bob Higgie" userId="ca96966e-c91b-46bf-80ae-a3ad686f5520" providerId="ADAL" clId="{CEEC594E-0A09-4546-8386-905627C53A15}" dt="2022-03-03T14:38:05.923" v="309" actId="1076"/>
          <ac:picMkLst>
            <pc:docMk/>
            <pc:sldMk cId="1228969315" sldId="270"/>
            <ac:picMk id="6" creationId="{55B657F8-762D-5640-90EC-9149A3A3B32E}"/>
          </ac:picMkLst>
        </pc:picChg>
        <pc:picChg chg="mod">
          <ac:chgData name="Bob Higgie" userId="ca96966e-c91b-46bf-80ae-a3ad686f5520" providerId="ADAL" clId="{CEEC594E-0A09-4546-8386-905627C53A15}" dt="2022-03-03T14:38:05.923" v="309" actId="1076"/>
          <ac:picMkLst>
            <pc:docMk/>
            <pc:sldMk cId="1228969315" sldId="270"/>
            <ac:picMk id="7" creationId="{D9F6A7F2-27B6-DE4E-A355-37347BAB3AFC}"/>
          </ac:picMkLst>
        </pc:picChg>
        <pc:picChg chg="mod">
          <ac:chgData name="Bob Higgie" userId="ca96966e-c91b-46bf-80ae-a3ad686f5520" providerId="ADAL" clId="{CEEC594E-0A09-4546-8386-905627C53A15}" dt="2022-03-03T14:38:05.923" v="309" actId="1076"/>
          <ac:picMkLst>
            <pc:docMk/>
            <pc:sldMk cId="1228969315" sldId="270"/>
            <ac:picMk id="8" creationId="{33C80DB6-B2E7-5E49-8FB3-CE98E81E80E1}"/>
          </ac:picMkLst>
        </pc:picChg>
        <pc:picChg chg="mod">
          <ac:chgData name="Bob Higgie" userId="ca96966e-c91b-46bf-80ae-a3ad686f5520" providerId="ADAL" clId="{CEEC594E-0A09-4546-8386-905627C53A15}" dt="2022-03-03T14:38:05.923" v="309" actId="1076"/>
          <ac:picMkLst>
            <pc:docMk/>
            <pc:sldMk cId="1228969315" sldId="270"/>
            <ac:picMk id="9" creationId="{0DC55E05-551C-C843-B3EB-05C459EC42EB}"/>
          </ac:picMkLst>
        </pc:picChg>
        <pc:picChg chg="mod">
          <ac:chgData name="Bob Higgie" userId="ca96966e-c91b-46bf-80ae-a3ad686f5520" providerId="ADAL" clId="{CEEC594E-0A09-4546-8386-905627C53A15}" dt="2022-03-03T14:38:05.923" v="309" actId="1076"/>
          <ac:picMkLst>
            <pc:docMk/>
            <pc:sldMk cId="1228969315" sldId="270"/>
            <ac:picMk id="18" creationId="{7B68C7C2-D37A-3541-99DC-8577EC207997}"/>
          </ac:picMkLst>
        </pc:picChg>
        <pc:picChg chg="mod">
          <ac:chgData name="Bob Higgie" userId="ca96966e-c91b-46bf-80ae-a3ad686f5520" providerId="ADAL" clId="{CEEC594E-0A09-4546-8386-905627C53A15}" dt="2022-03-03T14:38:05.923" v="309" actId="1076"/>
          <ac:picMkLst>
            <pc:docMk/>
            <pc:sldMk cId="1228969315" sldId="270"/>
            <ac:picMk id="20" creationId="{47871EB1-6D23-3144-AC87-E3CABD196E02}"/>
          </ac:picMkLst>
        </pc:picChg>
        <pc:picChg chg="mod">
          <ac:chgData name="Bob Higgie" userId="ca96966e-c91b-46bf-80ae-a3ad686f5520" providerId="ADAL" clId="{CEEC594E-0A09-4546-8386-905627C53A15}" dt="2022-03-03T14:38:05.923" v="309" actId="1076"/>
          <ac:picMkLst>
            <pc:docMk/>
            <pc:sldMk cId="1228969315" sldId="270"/>
            <ac:picMk id="21" creationId="{3EC3E5F3-FCC6-5045-8748-C5CCBB49256B}"/>
          </ac:picMkLst>
        </pc:picChg>
        <pc:picChg chg="mod">
          <ac:chgData name="Bob Higgie" userId="ca96966e-c91b-46bf-80ae-a3ad686f5520" providerId="ADAL" clId="{CEEC594E-0A09-4546-8386-905627C53A15}" dt="2022-03-03T14:38:05.923" v="309" actId="1076"/>
          <ac:picMkLst>
            <pc:docMk/>
            <pc:sldMk cId="1228969315" sldId="270"/>
            <ac:picMk id="22" creationId="{BBA7D28B-C2B2-6749-B7D3-208D546FE7A6}"/>
          </ac:picMkLst>
        </pc:picChg>
        <pc:picChg chg="mod">
          <ac:chgData name="Bob Higgie" userId="ca96966e-c91b-46bf-80ae-a3ad686f5520" providerId="ADAL" clId="{CEEC594E-0A09-4546-8386-905627C53A15}" dt="2022-03-03T14:38:05.923" v="309" actId="1076"/>
          <ac:picMkLst>
            <pc:docMk/>
            <pc:sldMk cId="1228969315" sldId="270"/>
            <ac:picMk id="23" creationId="{BE33E861-4184-5046-80A6-561F851319AD}"/>
          </ac:picMkLst>
        </pc:picChg>
        <pc:picChg chg="mod">
          <ac:chgData name="Bob Higgie" userId="ca96966e-c91b-46bf-80ae-a3ad686f5520" providerId="ADAL" clId="{CEEC594E-0A09-4546-8386-905627C53A15}" dt="2022-03-03T14:38:05.923" v="309" actId="1076"/>
          <ac:picMkLst>
            <pc:docMk/>
            <pc:sldMk cId="1228969315" sldId="270"/>
            <ac:picMk id="24" creationId="{A05776C0-8D68-194E-873A-493B23B097E5}"/>
          </ac:picMkLst>
        </pc:picChg>
        <pc:cxnChg chg="mod">
          <ac:chgData name="Bob Higgie" userId="ca96966e-c91b-46bf-80ae-a3ad686f5520" providerId="ADAL" clId="{CEEC594E-0A09-4546-8386-905627C53A15}" dt="2022-03-03T14:38:05.923" v="309" actId="1076"/>
          <ac:cxnSpMkLst>
            <pc:docMk/>
            <pc:sldMk cId="1228969315" sldId="270"/>
            <ac:cxnSpMk id="30" creationId="{97209753-EF66-B24C-BD06-A68C2C7825DF}"/>
          </ac:cxnSpMkLst>
        </pc:cxnChg>
        <pc:cxnChg chg="mod">
          <ac:chgData name="Bob Higgie" userId="ca96966e-c91b-46bf-80ae-a3ad686f5520" providerId="ADAL" clId="{CEEC594E-0A09-4546-8386-905627C53A15}" dt="2022-03-03T14:38:05.923" v="309" actId="1076"/>
          <ac:cxnSpMkLst>
            <pc:docMk/>
            <pc:sldMk cId="1228969315" sldId="270"/>
            <ac:cxnSpMk id="34" creationId="{4A116D31-7669-E44A-BD2A-F9D53136F6E8}"/>
          </ac:cxnSpMkLst>
        </pc:cxnChg>
        <pc:cxnChg chg="mod">
          <ac:chgData name="Bob Higgie" userId="ca96966e-c91b-46bf-80ae-a3ad686f5520" providerId="ADAL" clId="{CEEC594E-0A09-4546-8386-905627C53A15}" dt="2022-03-03T14:38:05.923" v="309" actId="1076"/>
          <ac:cxnSpMkLst>
            <pc:docMk/>
            <pc:sldMk cId="1228969315" sldId="270"/>
            <ac:cxnSpMk id="42" creationId="{0D0A4257-1E61-F94A-B3CB-F4AB2072C23D}"/>
          </ac:cxnSpMkLst>
        </pc:cxnChg>
        <pc:cxnChg chg="mod">
          <ac:chgData name="Bob Higgie" userId="ca96966e-c91b-46bf-80ae-a3ad686f5520" providerId="ADAL" clId="{CEEC594E-0A09-4546-8386-905627C53A15}" dt="2022-03-03T14:38:05.923" v="309" actId="1076"/>
          <ac:cxnSpMkLst>
            <pc:docMk/>
            <pc:sldMk cId="1228969315" sldId="270"/>
            <ac:cxnSpMk id="47" creationId="{7830F70A-64DF-0E4A-A712-757AFEDFC0C2}"/>
          </ac:cxnSpMkLst>
        </pc:cxnChg>
      </pc:sldChg>
      <pc:sldChg chg="modSp mod">
        <pc:chgData name="Bob Higgie" userId="ca96966e-c91b-46bf-80ae-a3ad686f5520" providerId="ADAL" clId="{CEEC594E-0A09-4546-8386-905627C53A15}" dt="2022-03-03T14:39:09.041" v="313" actId="207"/>
        <pc:sldMkLst>
          <pc:docMk/>
          <pc:sldMk cId="3455670549" sldId="271"/>
        </pc:sldMkLst>
        <pc:spChg chg="mod">
          <ac:chgData name="Bob Higgie" userId="ca96966e-c91b-46bf-80ae-a3ad686f5520" providerId="ADAL" clId="{CEEC594E-0A09-4546-8386-905627C53A15}" dt="2022-03-03T14:39:09.041" v="313" actId="207"/>
          <ac:spMkLst>
            <pc:docMk/>
            <pc:sldMk cId="3455670549" sldId="271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3455670549" sldId="271"/>
            <ac:spMk id="13" creationId="{9FD53C6A-FB64-4A45-8F09-B09A593C8811}"/>
          </ac:spMkLst>
        </pc:spChg>
      </pc:sldChg>
      <pc:sldChg chg="modSp mod">
        <pc:chgData name="Bob Higgie" userId="ca96966e-c91b-46bf-80ae-a3ad686f5520" providerId="ADAL" clId="{CEEC594E-0A09-4546-8386-905627C53A15}" dt="2022-03-03T14:39:39.606" v="315" actId="1076"/>
        <pc:sldMkLst>
          <pc:docMk/>
          <pc:sldMk cId="888290521" sldId="272"/>
        </pc:sldMkLst>
        <pc:spChg chg="mod">
          <ac:chgData name="Bob Higgie" userId="ca96966e-c91b-46bf-80ae-a3ad686f5520" providerId="ADAL" clId="{CEEC594E-0A09-4546-8386-905627C53A15}" dt="2022-03-03T14:39:36.398" v="314" actId="207"/>
          <ac:spMkLst>
            <pc:docMk/>
            <pc:sldMk cId="888290521" sldId="272"/>
            <ac:spMk id="2" creationId="{00000000-0000-0000-0000-000000000000}"/>
          </ac:spMkLst>
        </pc:spChg>
        <pc:picChg chg="mod">
          <ac:chgData name="Bob Higgie" userId="ca96966e-c91b-46bf-80ae-a3ad686f5520" providerId="ADAL" clId="{CEEC594E-0A09-4546-8386-905627C53A15}" dt="2022-03-03T14:39:39.606" v="315" actId="1076"/>
          <ac:picMkLst>
            <pc:docMk/>
            <pc:sldMk cId="888290521" sldId="272"/>
            <ac:picMk id="7" creationId="{2F98DA9B-1DD3-AB47-A776-833AF89B904D}"/>
          </ac:picMkLst>
        </pc:picChg>
      </pc:sldChg>
      <pc:sldChg chg="modSp mod">
        <pc:chgData name="Bob Higgie" userId="ca96966e-c91b-46bf-80ae-a3ad686f5520" providerId="ADAL" clId="{CEEC594E-0A09-4546-8386-905627C53A15}" dt="2022-03-03T14:40:03.545" v="316" actId="207"/>
        <pc:sldMkLst>
          <pc:docMk/>
          <pc:sldMk cId="1355815421" sldId="273"/>
        </pc:sldMkLst>
        <pc:spChg chg="mod">
          <ac:chgData name="Bob Higgie" userId="ca96966e-c91b-46bf-80ae-a3ad686f5520" providerId="ADAL" clId="{CEEC594E-0A09-4546-8386-905627C53A15}" dt="2022-03-03T14:40:03.545" v="316" actId="207"/>
          <ac:spMkLst>
            <pc:docMk/>
            <pc:sldMk cId="1355815421" sldId="273"/>
            <ac:spMk id="2" creationId="{00000000-0000-0000-0000-000000000000}"/>
          </ac:spMkLst>
        </pc:spChg>
      </pc:sldChg>
      <pc:sldChg chg="modSp mod">
        <pc:chgData name="Bob Higgie" userId="ca96966e-c91b-46bf-80ae-a3ad686f5520" providerId="ADAL" clId="{CEEC594E-0A09-4546-8386-905627C53A15}" dt="2022-03-03T14:41:12.918" v="317" actId="207"/>
        <pc:sldMkLst>
          <pc:docMk/>
          <pc:sldMk cId="1994814431" sldId="274"/>
        </pc:sldMkLst>
        <pc:spChg chg="mod">
          <ac:chgData name="Bob Higgie" userId="ca96966e-c91b-46bf-80ae-a3ad686f5520" providerId="ADAL" clId="{CEEC594E-0A09-4546-8386-905627C53A15}" dt="2022-03-03T14:41:12.918" v="317" actId="207"/>
          <ac:spMkLst>
            <pc:docMk/>
            <pc:sldMk cId="1994814431" sldId="274"/>
            <ac:spMk id="2" creationId="{00000000-0000-0000-0000-000000000000}"/>
          </ac:spMkLst>
        </pc:spChg>
      </pc:sldChg>
      <pc:sldChg chg="modSp mod">
        <pc:chgData name="Bob Higgie" userId="ca96966e-c91b-46bf-80ae-a3ad686f5520" providerId="ADAL" clId="{CEEC594E-0A09-4546-8386-905627C53A15}" dt="2022-03-03T14:42:09.040" v="322" actId="1076"/>
        <pc:sldMkLst>
          <pc:docMk/>
          <pc:sldMk cId="3438847404" sldId="275"/>
        </pc:sldMkLst>
        <pc:spChg chg="mod">
          <ac:chgData name="Bob Higgie" userId="ca96966e-c91b-46bf-80ae-a3ad686f5520" providerId="ADAL" clId="{CEEC594E-0A09-4546-8386-905627C53A15}" dt="2022-03-03T14:41:42.508" v="318" actId="207"/>
          <ac:spMkLst>
            <pc:docMk/>
            <pc:sldMk cId="3438847404" sldId="275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42:05.126" v="321" actId="1076"/>
          <ac:spMkLst>
            <pc:docMk/>
            <pc:sldMk cId="3438847404" sldId="275"/>
            <ac:spMk id="5" creationId="{E25F0FF6-9396-2B41-B2A1-095FBC6D6AEC}"/>
          </ac:spMkLst>
        </pc:spChg>
        <pc:picChg chg="mod">
          <ac:chgData name="Bob Higgie" userId="ca96966e-c91b-46bf-80ae-a3ad686f5520" providerId="ADAL" clId="{CEEC594E-0A09-4546-8386-905627C53A15}" dt="2022-03-03T14:42:09.040" v="322" actId="1076"/>
          <ac:picMkLst>
            <pc:docMk/>
            <pc:sldMk cId="3438847404" sldId="275"/>
            <ac:picMk id="7" creationId="{3D499531-1891-3947-9792-7E56D4FDA659}"/>
          </ac:picMkLst>
        </pc:picChg>
      </pc:sldChg>
      <pc:sldChg chg="modSp mod">
        <pc:chgData name="Bob Higgie" userId="ca96966e-c91b-46bf-80ae-a3ad686f5520" providerId="ADAL" clId="{CEEC594E-0A09-4546-8386-905627C53A15}" dt="2022-03-03T14:44:56.667" v="338" actId="1076"/>
        <pc:sldMkLst>
          <pc:docMk/>
          <pc:sldMk cId="1192117629" sldId="280"/>
        </pc:sldMkLst>
        <pc:spChg chg="mod">
          <ac:chgData name="Bob Higgie" userId="ca96966e-c91b-46bf-80ae-a3ad686f5520" providerId="ADAL" clId="{CEEC594E-0A09-4546-8386-905627C53A15}" dt="2022-03-03T14:44:38.416" v="336" actId="207"/>
          <ac:spMkLst>
            <pc:docMk/>
            <pc:sldMk cId="1192117629" sldId="280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44:56.667" v="338" actId="1076"/>
          <ac:spMkLst>
            <pc:docMk/>
            <pc:sldMk cId="1192117629" sldId="280"/>
            <ac:spMk id="13" creationId="{9FD53C6A-FB64-4A45-8F09-B09A593C8811}"/>
          </ac:spMkLst>
        </pc:spChg>
        <pc:picChg chg="mod">
          <ac:chgData name="Bob Higgie" userId="ca96966e-c91b-46bf-80ae-a3ad686f5520" providerId="ADAL" clId="{CEEC594E-0A09-4546-8386-905627C53A15}" dt="2022-03-03T14:44:56.667" v="338" actId="1076"/>
          <ac:picMkLst>
            <pc:docMk/>
            <pc:sldMk cId="1192117629" sldId="280"/>
            <ac:picMk id="3" creationId="{3B32F07A-7D91-1340-95FD-FFDFD807B0E9}"/>
          </ac:picMkLst>
        </pc:picChg>
        <pc:picChg chg="mod">
          <ac:chgData name="Bob Higgie" userId="ca96966e-c91b-46bf-80ae-a3ad686f5520" providerId="ADAL" clId="{CEEC594E-0A09-4546-8386-905627C53A15}" dt="2022-03-03T14:44:56.667" v="338" actId="1076"/>
          <ac:picMkLst>
            <pc:docMk/>
            <pc:sldMk cId="1192117629" sldId="280"/>
            <ac:picMk id="6" creationId="{56EE3ACD-5DC6-F54F-B422-C11C18C489D3}"/>
          </ac:picMkLst>
        </pc:picChg>
      </pc:sldChg>
      <pc:sldChg chg="modSp mod">
        <pc:chgData name="Bob Higgie" userId="ca96966e-c91b-46bf-80ae-a3ad686f5520" providerId="ADAL" clId="{CEEC594E-0A09-4546-8386-905627C53A15}" dt="2022-03-03T14:45:15.876" v="341" actId="1076"/>
        <pc:sldMkLst>
          <pc:docMk/>
          <pc:sldMk cId="1865944981" sldId="281"/>
        </pc:sldMkLst>
        <pc:spChg chg="mod">
          <ac:chgData name="Bob Higgie" userId="ca96966e-c91b-46bf-80ae-a3ad686f5520" providerId="ADAL" clId="{CEEC594E-0A09-4546-8386-905627C53A15}" dt="2022-03-03T14:45:08.977" v="339" actId="207"/>
          <ac:spMkLst>
            <pc:docMk/>
            <pc:sldMk cId="1865944981" sldId="281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45:15.876" v="341" actId="1076"/>
          <ac:spMkLst>
            <pc:docMk/>
            <pc:sldMk cId="1865944981" sldId="281"/>
            <ac:spMk id="5" creationId="{AAAE604E-7919-1343-87E3-F4567E01F5F1}"/>
          </ac:spMkLst>
        </pc:spChg>
      </pc:sldChg>
      <pc:sldChg chg="modSp mod">
        <pc:chgData name="Bob Higgie" userId="ca96966e-c91b-46bf-80ae-a3ad686f5520" providerId="ADAL" clId="{CEEC594E-0A09-4546-8386-905627C53A15}" dt="2022-03-03T14:45:45.309" v="345" actId="207"/>
        <pc:sldMkLst>
          <pc:docMk/>
          <pc:sldMk cId="115238676" sldId="282"/>
        </pc:sldMkLst>
        <pc:spChg chg="mod">
          <ac:chgData name="Bob Higgie" userId="ca96966e-c91b-46bf-80ae-a3ad686f5520" providerId="ADAL" clId="{CEEC594E-0A09-4546-8386-905627C53A15}" dt="2022-03-03T14:45:45.309" v="345" actId="207"/>
          <ac:spMkLst>
            <pc:docMk/>
            <pc:sldMk cId="115238676" sldId="282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45:29.626" v="342" actId="1076"/>
          <ac:spMkLst>
            <pc:docMk/>
            <pc:sldMk cId="115238676" sldId="282"/>
            <ac:spMk id="10" creationId="{73E6C66A-CC4A-8148-B2D7-436AD4B8B630}"/>
          </ac:spMkLst>
        </pc:spChg>
        <pc:picChg chg="mod">
          <ac:chgData name="Bob Higgie" userId="ca96966e-c91b-46bf-80ae-a3ad686f5520" providerId="ADAL" clId="{CEEC594E-0A09-4546-8386-905627C53A15}" dt="2022-03-03T14:45:37.861" v="344" actId="14100"/>
          <ac:picMkLst>
            <pc:docMk/>
            <pc:sldMk cId="115238676" sldId="282"/>
            <ac:picMk id="7" creationId="{849C4D82-1D47-AD4D-84E8-98F9893D278C}"/>
          </ac:picMkLst>
        </pc:picChg>
      </pc:sldChg>
      <pc:sldChg chg="modSp mod">
        <pc:chgData name="Bob Higgie" userId="ca96966e-c91b-46bf-80ae-a3ad686f5520" providerId="ADAL" clId="{CEEC594E-0A09-4546-8386-905627C53A15}" dt="2022-03-03T14:46:11.771" v="356" actId="20577"/>
        <pc:sldMkLst>
          <pc:docMk/>
          <pc:sldMk cId="3586222160" sldId="283"/>
        </pc:sldMkLst>
        <pc:spChg chg="mod">
          <ac:chgData name="Bob Higgie" userId="ca96966e-c91b-46bf-80ae-a3ad686f5520" providerId="ADAL" clId="{CEEC594E-0A09-4546-8386-905627C53A15}" dt="2022-03-03T14:45:55.803" v="346" actId="207"/>
          <ac:spMkLst>
            <pc:docMk/>
            <pc:sldMk cId="3586222160" sldId="283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46:11.771" v="356" actId="20577"/>
          <ac:spMkLst>
            <pc:docMk/>
            <pc:sldMk cId="3586222160" sldId="283"/>
            <ac:spMk id="5" creationId="{AAAE604E-7919-1343-87E3-F4567E01F5F1}"/>
          </ac:spMkLst>
        </pc:spChg>
      </pc:sldChg>
      <pc:sldChg chg="modSp mod">
        <pc:chgData name="Bob Higgie" userId="ca96966e-c91b-46bf-80ae-a3ad686f5520" providerId="ADAL" clId="{CEEC594E-0A09-4546-8386-905627C53A15}" dt="2022-03-03T14:47:44.678" v="406" actId="20577"/>
        <pc:sldMkLst>
          <pc:docMk/>
          <pc:sldMk cId="2567899435" sldId="284"/>
        </pc:sldMkLst>
        <pc:spChg chg="mod">
          <ac:chgData name="Bob Higgie" userId="ca96966e-c91b-46bf-80ae-a3ad686f5520" providerId="ADAL" clId="{CEEC594E-0A09-4546-8386-905627C53A15}" dt="2022-03-03T14:47:20.731" v="363" actId="1076"/>
          <ac:spMkLst>
            <pc:docMk/>
            <pc:sldMk cId="2567899435" sldId="284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47:44.678" v="406" actId="20577"/>
          <ac:spMkLst>
            <pc:docMk/>
            <pc:sldMk cId="2567899435" sldId="284"/>
            <ac:spMk id="5" creationId="{AAAE604E-7919-1343-87E3-F4567E01F5F1}"/>
          </ac:spMkLst>
        </pc:spChg>
      </pc:sldChg>
      <pc:sldChg chg="modSp mod">
        <pc:chgData name="Bob Higgie" userId="ca96966e-c91b-46bf-80ae-a3ad686f5520" providerId="ADAL" clId="{CEEC594E-0A09-4546-8386-905627C53A15}" dt="2022-03-03T14:48:02.109" v="412" actId="20577"/>
        <pc:sldMkLst>
          <pc:docMk/>
          <pc:sldMk cId="3590915216" sldId="285"/>
        </pc:sldMkLst>
        <pc:spChg chg="mod">
          <ac:chgData name="Bob Higgie" userId="ca96966e-c91b-46bf-80ae-a3ad686f5520" providerId="ADAL" clId="{CEEC594E-0A09-4546-8386-905627C53A15}" dt="2022-03-03T14:47:57.626" v="407" actId="207"/>
          <ac:spMkLst>
            <pc:docMk/>
            <pc:sldMk cId="3590915216" sldId="285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48:02.109" v="412" actId="20577"/>
          <ac:spMkLst>
            <pc:docMk/>
            <pc:sldMk cId="3590915216" sldId="285"/>
            <ac:spMk id="13" creationId="{9FD53C6A-FB64-4A45-8F09-B09A593C8811}"/>
          </ac:spMkLst>
        </pc:spChg>
      </pc:sldChg>
      <pc:sldChg chg="modSp mod">
        <pc:chgData name="Bob Higgie" userId="ca96966e-c91b-46bf-80ae-a3ad686f5520" providerId="ADAL" clId="{CEEC594E-0A09-4546-8386-905627C53A15}" dt="2022-03-03T14:48:57.399" v="416" actId="1076"/>
        <pc:sldMkLst>
          <pc:docMk/>
          <pc:sldMk cId="3004308376" sldId="287"/>
        </pc:sldMkLst>
        <pc:spChg chg="mod">
          <ac:chgData name="Bob Higgie" userId="ca96966e-c91b-46bf-80ae-a3ad686f5520" providerId="ADAL" clId="{CEEC594E-0A09-4546-8386-905627C53A15}" dt="2022-03-03T14:48:40.514" v="415" actId="207"/>
          <ac:spMkLst>
            <pc:docMk/>
            <pc:sldMk cId="3004308376" sldId="287"/>
            <ac:spMk id="2" creationId="{00000000-0000-0000-0000-000000000000}"/>
          </ac:spMkLst>
        </pc:spChg>
        <pc:graphicFrameChg chg="mod">
          <ac:chgData name="Bob Higgie" userId="ca96966e-c91b-46bf-80ae-a3ad686f5520" providerId="ADAL" clId="{CEEC594E-0A09-4546-8386-905627C53A15}" dt="2022-03-03T14:48:57.399" v="416" actId="1076"/>
          <ac:graphicFrameMkLst>
            <pc:docMk/>
            <pc:sldMk cId="3004308376" sldId="287"/>
            <ac:graphicFrameMk id="3" creationId="{B5566F0E-E968-3A44-A42A-632874725237}"/>
          </ac:graphicFrameMkLst>
        </pc:graphicFrameChg>
        <pc:graphicFrameChg chg="mod">
          <ac:chgData name="Bob Higgie" userId="ca96966e-c91b-46bf-80ae-a3ad686f5520" providerId="ADAL" clId="{CEEC594E-0A09-4546-8386-905627C53A15}" dt="2022-03-03T14:48:57.399" v="416" actId="1076"/>
          <ac:graphicFrameMkLst>
            <pc:docMk/>
            <pc:sldMk cId="3004308376" sldId="287"/>
            <ac:graphicFrameMk id="7" creationId="{FD9C80D6-475C-5041-8835-9B49F96DAE35}"/>
          </ac:graphicFrameMkLst>
        </pc:graphicFrameChg>
        <pc:cxnChg chg="mod">
          <ac:chgData name="Bob Higgie" userId="ca96966e-c91b-46bf-80ae-a3ad686f5520" providerId="ADAL" clId="{CEEC594E-0A09-4546-8386-905627C53A15}" dt="2022-03-03T14:48:57.399" v="416" actId="1076"/>
          <ac:cxnSpMkLst>
            <pc:docMk/>
            <pc:sldMk cId="3004308376" sldId="287"/>
            <ac:cxnSpMk id="9" creationId="{7ED05957-2F4A-3B4F-AED1-A9FAB246EF37}"/>
          </ac:cxnSpMkLst>
        </pc:cxnChg>
      </pc:sldChg>
      <pc:sldChg chg="modSp mod">
        <pc:chgData name="Bob Higgie" userId="ca96966e-c91b-46bf-80ae-a3ad686f5520" providerId="ADAL" clId="{CEEC594E-0A09-4546-8386-905627C53A15}" dt="2022-03-03T14:48:31.905" v="414" actId="207"/>
        <pc:sldMkLst>
          <pc:docMk/>
          <pc:sldMk cId="2903009715" sldId="288"/>
        </pc:sldMkLst>
        <pc:spChg chg="mod">
          <ac:chgData name="Bob Higgie" userId="ca96966e-c91b-46bf-80ae-a3ad686f5520" providerId="ADAL" clId="{CEEC594E-0A09-4546-8386-905627C53A15}" dt="2022-03-03T14:48:31.905" v="414" actId="207"/>
          <ac:spMkLst>
            <pc:docMk/>
            <pc:sldMk cId="2903009715" sldId="288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2903009715" sldId="288"/>
            <ac:spMk id="13" creationId="{9FD53C6A-FB64-4A45-8F09-B09A593C8811}"/>
          </ac:spMkLst>
        </pc:spChg>
      </pc:sldChg>
      <pc:sldChg chg="modSp mod">
        <pc:chgData name="Bob Higgie" userId="ca96966e-c91b-46bf-80ae-a3ad686f5520" providerId="ADAL" clId="{CEEC594E-0A09-4546-8386-905627C53A15}" dt="2022-03-03T14:49:33.988" v="421" actId="1076"/>
        <pc:sldMkLst>
          <pc:docMk/>
          <pc:sldMk cId="2889373448" sldId="291"/>
        </pc:sldMkLst>
        <pc:spChg chg="mod">
          <ac:chgData name="Bob Higgie" userId="ca96966e-c91b-46bf-80ae-a3ad686f5520" providerId="ADAL" clId="{CEEC594E-0A09-4546-8386-905627C53A15}" dt="2022-03-03T14:49:07.739" v="417" actId="207"/>
          <ac:spMkLst>
            <pc:docMk/>
            <pc:sldMk cId="2889373448" sldId="291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49:33.988" v="421" actId="1076"/>
          <ac:spMkLst>
            <pc:docMk/>
            <pc:sldMk cId="2889373448" sldId="291"/>
            <ac:spMk id="10" creationId="{37F6C7AD-E6A9-C94B-A345-529B7229365B}"/>
          </ac:spMkLst>
        </pc:spChg>
        <pc:graphicFrameChg chg="mod">
          <ac:chgData name="Bob Higgie" userId="ca96966e-c91b-46bf-80ae-a3ad686f5520" providerId="ADAL" clId="{CEEC594E-0A09-4546-8386-905627C53A15}" dt="2022-03-03T14:49:33.988" v="421" actId="1076"/>
          <ac:graphicFrameMkLst>
            <pc:docMk/>
            <pc:sldMk cId="2889373448" sldId="291"/>
            <ac:graphicFrameMk id="8" creationId="{56545B04-4CA5-7C49-9B8B-8BDD9D4FFD40}"/>
          </ac:graphicFrameMkLst>
        </pc:graphicFrameChg>
        <pc:picChg chg="mod">
          <ac:chgData name="Bob Higgie" userId="ca96966e-c91b-46bf-80ae-a3ad686f5520" providerId="ADAL" clId="{CEEC594E-0A09-4546-8386-905627C53A15}" dt="2022-03-03T14:49:25.021" v="420" actId="1076"/>
          <ac:picMkLst>
            <pc:docMk/>
            <pc:sldMk cId="2889373448" sldId="291"/>
            <ac:picMk id="3" creationId="{70ADDB5D-1604-EB4E-8949-D69EB156443A}"/>
          </ac:picMkLst>
        </pc:picChg>
      </pc:sldChg>
      <pc:sldChg chg="modSp mod">
        <pc:chgData name="Bob Higgie" userId="ca96966e-c91b-46bf-80ae-a3ad686f5520" providerId="ADAL" clId="{CEEC594E-0A09-4546-8386-905627C53A15}" dt="2022-03-03T14:50:23.358" v="423" actId="1076"/>
        <pc:sldMkLst>
          <pc:docMk/>
          <pc:sldMk cId="2840286343" sldId="292"/>
        </pc:sldMkLst>
        <pc:spChg chg="mod">
          <ac:chgData name="Bob Higgie" userId="ca96966e-c91b-46bf-80ae-a3ad686f5520" providerId="ADAL" clId="{CEEC594E-0A09-4546-8386-905627C53A15}" dt="2022-03-03T14:50:11.561" v="422" actId="207"/>
          <ac:spMkLst>
            <pc:docMk/>
            <pc:sldMk cId="2840286343" sldId="292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50:23.358" v="423" actId="1076"/>
          <ac:spMkLst>
            <pc:docMk/>
            <pc:sldMk cId="2840286343" sldId="292"/>
            <ac:spMk id="10" creationId="{37F6C7AD-E6A9-C94B-A345-529B7229365B}"/>
          </ac:spMkLst>
        </pc:spChg>
        <pc:graphicFrameChg chg="mod">
          <ac:chgData name="Bob Higgie" userId="ca96966e-c91b-46bf-80ae-a3ad686f5520" providerId="ADAL" clId="{CEEC594E-0A09-4546-8386-905627C53A15}" dt="2022-03-03T14:50:23.358" v="423" actId="1076"/>
          <ac:graphicFrameMkLst>
            <pc:docMk/>
            <pc:sldMk cId="2840286343" sldId="292"/>
            <ac:graphicFrameMk id="8" creationId="{56545B04-4CA5-7C49-9B8B-8BDD9D4FFD40}"/>
          </ac:graphicFrameMkLst>
        </pc:graphicFrameChg>
        <pc:picChg chg="mod">
          <ac:chgData name="Bob Higgie" userId="ca96966e-c91b-46bf-80ae-a3ad686f5520" providerId="ADAL" clId="{CEEC594E-0A09-4546-8386-905627C53A15}" dt="2022-03-03T14:50:23.358" v="423" actId="1076"/>
          <ac:picMkLst>
            <pc:docMk/>
            <pc:sldMk cId="2840286343" sldId="292"/>
            <ac:picMk id="5" creationId="{7C041AF3-3A44-214C-868D-07DBABCCC1DF}"/>
          </ac:picMkLst>
        </pc:picChg>
      </pc:sldChg>
      <pc:sldChg chg="modSp mod">
        <pc:chgData name="Bob Higgie" userId="ca96966e-c91b-46bf-80ae-a3ad686f5520" providerId="ADAL" clId="{CEEC594E-0A09-4546-8386-905627C53A15}" dt="2022-03-03T14:50:43.056" v="426" actId="14100"/>
        <pc:sldMkLst>
          <pc:docMk/>
          <pc:sldMk cId="3271829623" sldId="293"/>
        </pc:sldMkLst>
        <pc:spChg chg="mod">
          <ac:chgData name="Bob Higgie" userId="ca96966e-c91b-46bf-80ae-a3ad686f5520" providerId="ADAL" clId="{CEEC594E-0A09-4546-8386-905627C53A15}" dt="2022-03-03T14:50:34.686" v="424" actId="207"/>
          <ac:spMkLst>
            <pc:docMk/>
            <pc:sldMk cId="3271829623" sldId="293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3271829623" sldId="293"/>
            <ac:spMk id="13" creationId="{9FD53C6A-FB64-4A45-8F09-B09A593C8811}"/>
          </ac:spMkLst>
        </pc:spChg>
        <pc:picChg chg="mod">
          <ac:chgData name="Bob Higgie" userId="ca96966e-c91b-46bf-80ae-a3ad686f5520" providerId="ADAL" clId="{CEEC594E-0A09-4546-8386-905627C53A15}" dt="2022-03-03T14:50:43.056" v="426" actId="14100"/>
          <ac:picMkLst>
            <pc:docMk/>
            <pc:sldMk cId="3271829623" sldId="293"/>
            <ac:picMk id="5" creationId="{36DF49DC-97D8-4848-9FD0-52CCE6F7D962}"/>
          </ac:picMkLst>
        </pc:picChg>
      </pc:sldChg>
      <pc:sldChg chg="modSp mod">
        <pc:chgData name="Bob Higgie" userId="ca96966e-c91b-46bf-80ae-a3ad686f5520" providerId="ADAL" clId="{CEEC594E-0A09-4546-8386-905627C53A15}" dt="2022-03-03T14:51:46.894" v="430" actId="207"/>
        <pc:sldMkLst>
          <pc:docMk/>
          <pc:sldMk cId="305706569" sldId="294"/>
        </pc:sldMkLst>
        <pc:spChg chg="mod">
          <ac:chgData name="Bob Higgie" userId="ca96966e-c91b-46bf-80ae-a3ad686f5520" providerId="ADAL" clId="{CEEC594E-0A09-4546-8386-905627C53A15}" dt="2022-03-03T14:51:46.894" v="430" actId="207"/>
          <ac:spMkLst>
            <pc:docMk/>
            <pc:sldMk cId="305706569" sldId="294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305706569" sldId="294"/>
            <ac:spMk id="5" creationId="{AAAE604E-7919-1343-87E3-F4567E01F5F1}"/>
          </ac:spMkLst>
        </pc:spChg>
      </pc:sldChg>
      <pc:sldChg chg="modSp mod">
        <pc:chgData name="Bob Higgie" userId="ca96966e-c91b-46bf-80ae-a3ad686f5520" providerId="ADAL" clId="{CEEC594E-0A09-4546-8386-905627C53A15}" dt="2022-03-03T14:32:34.970" v="286" actId="207"/>
        <pc:sldMkLst>
          <pc:docMk/>
          <pc:sldMk cId="121781445" sldId="300"/>
        </pc:sldMkLst>
        <pc:spChg chg="mod">
          <ac:chgData name="Bob Higgie" userId="ca96966e-c91b-46bf-80ae-a3ad686f5520" providerId="ADAL" clId="{CEEC594E-0A09-4546-8386-905627C53A15}" dt="2022-03-03T14:32:34.970" v="286" actId="207"/>
          <ac:spMkLst>
            <pc:docMk/>
            <pc:sldMk cId="121781445" sldId="300"/>
            <ac:spMk id="2" creationId="{2E1CD091-174F-4BF4-9E6D-D8923FF603E9}"/>
          </ac:spMkLst>
        </pc:spChg>
      </pc:sldChg>
      <pc:sldChg chg="modSp mod">
        <pc:chgData name="Bob Higgie" userId="ca96966e-c91b-46bf-80ae-a3ad686f5520" providerId="ADAL" clId="{CEEC594E-0A09-4546-8386-905627C53A15}" dt="2022-03-03T14:34:04.137" v="295" actId="207"/>
        <pc:sldMkLst>
          <pc:docMk/>
          <pc:sldMk cId="3896901266" sldId="301"/>
        </pc:sldMkLst>
        <pc:spChg chg="mod">
          <ac:chgData name="Bob Higgie" userId="ca96966e-c91b-46bf-80ae-a3ad686f5520" providerId="ADAL" clId="{CEEC594E-0A09-4546-8386-905627C53A15}" dt="2022-03-03T14:34:04.137" v="295" actId="207"/>
          <ac:spMkLst>
            <pc:docMk/>
            <pc:sldMk cId="3896901266" sldId="301"/>
            <ac:spMk id="2" creationId="{2E1CD091-174F-4BF4-9E6D-D8923FF603E9}"/>
          </ac:spMkLst>
        </pc:spChg>
      </pc:sldChg>
      <pc:sldChg chg="modSp mod">
        <pc:chgData name="Bob Higgie" userId="ca96966e-c91b-46bf-80ae-a3ad686f5520" providerId="ADAL" clId="{CEEC594E-0A09-4546-8386-905627C53A15}" dt="2022-03-03T14:34:46.936" v="302" actId="1076"/>
        <pc:sldMkLst>
          <pc:docMk/>
          <pc:sldMk cId="1800424292" sldId="302"/>
        </pc:sldMkLst>
        <pc:spChg chg="mod">
          <ac:chgData name="Bob Higgie" userId="ca96966e-c91b-46bf-80ae-a3ad686f5520" providerId="ADAL" clId="{CEEC594E-0A09-4546-8386-905627C53A15}" dt="2022-03-03T14:34:14.483" v="296" actId="207"/>
          <ac:spMkLst>
            <pc:docMk/>
            <pc:sldMk cId="1800424292" sldId="302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34:27.355" v="299" actId="27636"/>
          <ac:spMkLst>
            <pc:docMk/>
            <pc:sldMk cId="1800424292" sldId="302"/>
            <ac:spMk id="13" creationId="{9FD53C6A-FB64-4A45-8F09-B09A593C8811}"/>
          </ac:spMkLst>
        </pc:spChg>
        <pc:picChg chg="mod">
          <ac:chgData name="Bob Higgie" userId="ca96966e-c91b-46bf-80ae-a3ad686f5520" providerId="ADAL" clId="{CEEC594E-0A09-4546-8386-905627C53A15}" dt="2022-03-03T14:34:46.936" v="302" actId="1076"/>
          <ac:picMkLst>
            <pc:docMk/>
            <pc:sldMk cId="1800424292" sldId="302"/>
            <ac:picMk id="5" creationId="{C64BFD16-C587-884D-B821-B57B869CDBB6}"/>
          </ac:picMkLst>
        </pc:picChg>
      </pc:sldChg>
      <pc:sldChg chg="modSp mod">
        <pc:chgData name="Bob Higgie" userId="ca96966e-c91b-46bf-80ae-a3ad686f5520" providerId="ADAL" clId="{CEEC594E-0A09-4546-8386-905627C53A15}" dt="2022-03-03T14:37:24.103" v="306" actId="207"/>
        <pc:sldMkLst>
          <pc:docMk/>
          <pc:sldMk cId="638349087" sldId="303"/>
        </pc:sldMkLst>
        <pc:spChg chg="mod">
          <ac:chgData name="Bob Higgie" userId="ca96966e-c91b-46bf-80ae-a3ad686f5520" providerId="ADAL" clId="{CEEC594E-0A09-4546-8386-905627C53A15}" dt="2022-03-03T14:37:24.103" v="306" actId="207"/>
          <ac:spMkLst>
            <pc:docMk/>
            <pc:sldMk cId="638349087" sldId="303"/>
            <ac:spMk id="2" creationId="{2E1CD091-174F-4BF4-9E6D-D8923FF603E9}"/>
          </ac:spMkLst>
        </pc:spChg>
      </pc:sldChg>
      <pc:sldChg chg="modSp mod">
        <pc:chgData name="Bob Higgie" userId="ca96966e-c91b-46bf-80ae-a3ad686f5520" providerId="ADAL" clId="{CEEC594E-0A09-4546-8386-905627C53A15}" dt="2022-03-03T14:42:37.860" v="324" actId="1076"/>
        <pc:sldMkLst>
          <pc:docMk/>
          <pc:sldMk cId="2566857275" sldId="304"/>
        </pc:sldMkLst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2566857275" sldId="304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42:29.006" v="323" actId="1076"/>
          <ac:spMkLst>
            <pc:docMk/>
            <pc:sldMk cId="2566857275" sldId="304"/>
            <ac:spMk id="13" creationId="{9FD53C6A-FB64-4A45-8F09-B09A593C8811}"/>
          </ac:spMkLst>
        </pc:spChg>
        <pc:graphicFrameChg chg="mod">
          <ac:chgData name="Bob Higgie" userId="ca96966e-c91b-46bf-80ae-a3ad686f5520" providerId="ADAL" clId="{CEEC594E-0A09-4546-8386-905627C53A15}" dt="2022-03-03T14:42:37.860" v="324" actId="1076"/>
          <ac:graphicFrameMkLst>
            <pc:docMk/>
            <pc:sldMk cId="2566857275" sldId="304"/>
            <ac:graphicFrameMk id="5" creationId="{D1CE2F3D-8CAC-8848-BFF4-33291B11666B}"/>
          </ac:graphicFrameMkLst>
        </pc:graphicFrameChg>
      </pc:sldChg>
      <pc:sldChg chg="modSp mod">
        <pc:chgData name="Bob Higgie" userId="ca96966e-c91b-46bf-80ae-a3ad686f5520" providerId="ADAL" clId="{CEEC594E-0A09-4546-8386-905627C53A15}" dt="2022-03-03T14:43:12.047" v="328" actId="1076"/>
        <pc:sldMkLst>
          <pc:docMk/>
          <pc:sldMk cId="45850546" sldId="305"/>
        </pc:sldMkLst>
        <pc:spChg chg="mod">
          <ac:chgData name="Bob Higgie" userId="ca96966e-c91b-46bf-80ae-a3ad686f5520" providerId="ADAL" clId="{CEEC594E-0A09-4546-8386-905627C53A15}" dt="2022-03-03T14:42:56.672" v="325" actId="207"/>
          <ac:spMkLst>
            <pc:docMk/>
            <pc:sldMk cId="45850546" sldId="305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43:12.047" v="328" actId="1076"/>
          <ac:spMkLst>
            <pc:docMk/>
            <pc:sldMk cId="45850546" sldId="305"/>
            <ac:spMk id="13" creationId="{9FD53C6A-FB64-4A45-8F09-B09A593C8811}"/>
          </ac:spMkLst>
        </pc:spChg>
        <pc:graphicFrameChg chg="mod">
          <ac:chgData name="Bob Higgie" userId="ca96966e-c91b-46bf-80ae-a3ad686f5520" providerId="ADAL" clId="{CEEC594E-0A09-4546-8386-905627C53A15}" dt="2022-03-03T14:43:12.047" v="328" actId="1076"/>
          <ac:graphicFrameMkLst>
            <pc:docMk/>
            <pc:sldMk cId="45850546" sldId="305"/>
            <ac:graphicFrameMk id="3" creationId="{9760CCC7-6ADF-0449-8D3F-8D845A7AE85F}"/>
          </ac:graphicFrameMkLst>
        </pc:graphicFrameChg>
      </pc:sldChg>
      <pc:sldChg chg="modSp mod">
        <pc:chgData name="Bob Higgie" userId="ca96966e-c91b-46bf-80ae-a3ad686f5520" providerId="ADAL" clId="{CEEC594E-0A09-4546-8386-905627C53A15}" dt="2022-03-03T14:43:32.855" v="330" actId="1076"/>
        <pc:sldMkLst>
          <pc:docMk/>
          <pc:sldMk cId="2494114385" sldId="306"/>
        </pc:sldMkLst>
        <pc:spChg chg="mod">
          <ac:chgData name="Bob Higgie" userId="ca96966e-c91b-46bf-80ae-a3ad686f5520" providerId="ADAL" clId="{CEEC594E-0A09-4546-8386-905627C53A15}" dt="2022-03-03T14:43:24.484" v="329" actId="207"/>
          <ac:spMkLst>
            <pc:docMk/>
            <pc:sldMk cId="2494114385" sldId="306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43:32.855" v="330" actId="1076"/>
          <ac:spMkLst>
            <pc:docMk/>
            <pc:sldMk cId="2494114385" sldId="306"/>
            <ac:spMk id="13" creationId="{9FD53C6A-FB64-4A45-8F09-B09A593C8811}"/>
          </ac:spMkLst>
        </pc:spChg>
        <pc:graphicFrameChg chg="mod">
          <ac:chgData name="Bob Higgie" userId="ca96966e-c91b-46bf-80ae-a3ad686f5520" providerId="ADAL" clId="{CEEC594E-0A09-4546-8386-905627C53A15}" dt="2022-03-03T14:43:32.855" v="330" actId="1076"/>
          <ac:graphicFrameMkLst>
            <pc:docMk/>
            <pc:sldMk cId="2494114385" sldId="306"/>
            <ac:graphicFrameMk id="3" creationId="{9760CCC7-6ADF-0449-8D3F-8D845A7AE85F}"/>
          </ac:graphicFrameMkLst>
        </pc:graphicFrameChg>
      </pc:sldChg>
      <pc:sldChg chg="modSp mod">
        <pc:chgData name="Bob Higgie" userId="ca96966e-c91b-46bf-80ae-a3ad686f5520" providerId="ADAL" clId="{CEEC594E-0A09-4546-8386-905627C53A15}" dt="2022-03-03T14:44:21.474" v="335" actId="1076"/>
        <pc:sldMkLst>
          <pc:docMk/>
          <pc:sldMk cId="1644372450" sldId="307"/>
        </pc:sldMkLst>
        <pc:spChg chg="mod">
          <ac:chgData name="Bob Higgie" userId="ca96966e-c91b-46bf-80ae-a3ad686f5520" providerId="ADAL" clId="{CEEC594E-0A09-4546-8386-905627C53A15}" dt="2022-03-03T14:43:50.702" v="331" actId="207"/>
          <ac:spMkLst>
            <pc:docMk/>
            <pc:sldMk cId="1644372450" sldId="307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44:15.346" v="334" actId="1076"/>
          <ac:spMkLst>
            <pc:docMk/>
            <pc:sldMk cId="1644372450" sldId="307"/>
            <ac:spMk id="13" creationId="{9FD53C6A-FB64-4A45-8F09-B09A593C8811}"/>
          </ac:spMkLst>
        </pc:spChg>
        <pc:picChg chg="mod">
          <ac:chgData name="Bob Higgie" userId="ca96966e-c91b-46bf-80ae-a3ad686f5520" providerId="ADAL" clId="{CEEC594E-0A09-4546-8386-905627C53A15}" dt="2022-03-03T14:44:21.474" v="335" actId="1076"/>
          <ac:picMkLst>
            <pc:docMk/>
            <pc:sldMk cId="1644372450" sldId="307"/>
            <ac:picMk id="9" creationId="{57C3EB6E-08B7-8743-BFA8-45E3066A0026}"/>
          </ac:picMkLst>
        </pc:picChg>
      </pc:sldChg>
      <pc:sldChg chg="modSp mod">
        <pc:chgData name="Bob Higgie" userId="ca96966e-c91b-46bf-80ae-a3ad686f5520" providerId="ADAL" clId="{CEEC594E-0A09-4546-8386-905627C53A15}" dt="2022-03-03T14:48:23.749" v="413" actId="207"/>
        <pc:sldMkLst>
          <pc:docMk/>
          <pc:sldMk cId="3649413999" sldId="308"/>
        </pc:sldMkLst>
        <pc:spChg chg="mod">
          <ac:chgData name="Bob Higgie" userId="ca96966e-c91b-46bf-80ae-a3ad686f5520" providerId="ADAL" clId="{CEEC594E-0A09-4546-8386-905627C53A15}" dt="2022-03-03T14:48:23.749" v="413" actId="207"/>
          <ac:spMkLst>
            <pc:docMk/>
            <pc:sldMk cId="3649413999" sldId="308"/>
            <ac:spMk id="2" creationId="{2E1CD091-174F-4BF4-9E6D-D8923FF603E9}"/>
          </ac:spMkLst>
        </pc:spChg>
      </pc:sldChg>
      <pc:sldChg chg="modSp mod">
        <pc:chgData name="Bob Higgie" userId="ca96966e-c91b-46bf-80ae-a3ad686f5520" providerId="ADAL" clId="{CEEC594E-0A09-4546-8386-905627C53A15}" dt="2022-03-03T14:51:19.840" v="427" actId="207"/>
        <pc:sldMkLst>
          <pc:docMk/>
          <pc:sldMk cId="1062333691" sldId="309"/>
        </pc:sldMkLst>
        <pc:spChg chg="mod">
          <ac:chgData name="Bob Higgie" userId="ca96966e-c91b-46bf-80ae-a3ad686f5520" providerId="ADAL" clId="{CEEC594E-0A09-4546-8386-905627C53A15}" dt="2022-03-03T14:51:19.840" v="427" actId="207"/>
          <ac:spMkLst>
            <pc:docMk/>
            <pc:sldMk cId="1062333691" sldId="309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1062333691" sldId="309"/>
            <ac:spMk id="5" creationId="{AAAE604E-7919-1343-87E3-F4567E01F5F1}"/>
          </ac:spMkLst>
        </pc:spChg>
      </pc:sldChg>
      <pc:sldChg chg="modSp mod">
        <pc:chgData name="Bob Higgie" userId="ca96966e-c91b-46bf-80ae-a3ad686f5520" providerId="ADAL" clId="{CEEC594E-0A09-4546-8386-905627C53A15}" dt="2022-03-03T14:51:26.556" v="428" actId="207"/>
        <pc:sldMkLst>
          <pc:docMk/>
          <pc:sldMk cId="627463529" sldId="310"/>
        </pc:sldMkLst>
        <pc:spChg chg="mod">
          <ac:chgData name="Bob Higgie" userId="ca96966e-c91b-46bf-80ae-a3ad686f5520" providerId="ADAL" clId="{CEEC594E-0A09-4546-8386-905627C53A15}" dt="2022-03-03T14:51:26.556" v="428" actId="207"/>
          <ac:spMkLst>
            <pc:docMk/>
            <pc:sldMk cId="627463529" sldId="310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627463529" sldId="310"/>
            <ac:spMk id="5" creationId="{AAAE604E-7919-1343-87E3-F4567E01F5F1}"/>
          </ac:spMkLst>
        </pc:spChg>
      </pc:sldChg>
      <pc:sldChg chg="modSp mod">
        <pc:chgData name="Bob Higgie" userId="ca96966e-c91b-46bf-80ae-a3ad686f5520" providerId="ADAL" clId="{CEEC594E-0A09-4546-8386-905627C53A15}" dt="2022-03-03T14:51:38.183" v="429" actId="207"/>
        <pc:sldMkLst>
          <pc:docMk/>
          <pc:sldMk cId="1086176397" sldId="311"/>
        </pc:sldMkLst>
        <pc:spChg chg="mod">
          <ac:chgData name="Bob Higgie" userId="ca96966e-c91b-46bf-80ae-a3ad686f5520" providerId="ADAL" clId="{CEEC594E-0A09-4546-8386-905627C53A15}" dt="2022-03-03T14:51:38.183" v="429" actId="207"/>
          <ac:spMkLst>
            <pc:docMk/>
            <pc:sldMk cId="1086176397" sldId="311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1086176397" sldId="311"/>
            <ac:spMk id="5" creationId="{AAAE604E-7919-1343-87E3-F4567E01F5F1}"/>
          </ac:spMkLst>
        </pc:spChg>
      </pc:sldChg>
      <pc:sldChg chg="modSp mod">
        <pc:chgData name="Bob Higgie" userId="ca96966e-c91b-46bf-80ae-a3ad686f5520" providerId="ADAL" clId="{CEEC594E-0A09-4546-8386-905627C53A15}" dt="2022-03-03T14:53:08.920" v="471" actId="1076"/>
        <pc:sldMkLst>
          <pc:docMk/>
          <pc:sldMk cId="1790349986" sldId="471"/>
        </pc:sldMkLst>
        <pc:spChg chg="mod">
          <ac:chgData name="Bob Higgie" userId="ca96966e-c91b-46bf-80ae-a3ad686f5520" providerId="ADAL" clId="{CEEC594E-0A09-4546-8386-905627C53A15}" dt="2022-03-03T14:52:56.231" v="467" actId="207"/>
          <ac:spMkLst>
            <pc:docMk/>
            <pc:sldMk cId="1790349986" sldId="471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52:59.815" v="468" actId="1076"/>
          <ac:spMkLst>
            <pc:docMk/>
            <pc:sldMk cId="1790349986" sldId="471"/>
            <ac:spMk id="3" creationId="{51E17217-4910-3E4C-8844-CB5151FF7B08}"/>
          </ac:spMkLst>
        </pc:spChg>
        <pc:picChg chg="mod">
          <ac:chgData name="Bob Higgie" userId="ca96966e-c91b-46bf-80ae-a3ad686f5520" providerId="ADAL" clId="{CEEC594E-0A09-4546-8386-905627C53A15}" dt="2022-03-03T14:53:08.920" v="471" actId="1076"/>
          <ac:picMkLst>
            <pc:docMk/>
            <pc:sldMk cId="1790349986" sldId="471"/>
            <ac:picMk id="4" creationId="{B3EA2AD8-5000-3E47-A727-A54AC1484CF4}"/>
          </ac:picMkLst>
        </pc:picChg>
      </pc:sldChg>
      <pc:sldChg chg="modSp mod">
        <pc:chgData name="Bob Higgie" userId="ca96966e-c91b-46bf-80ae-a3ad686f5520" providerId="ADAL" clId="{CEEC594E-0A09-4546-8386-905627C53A15}" dt="2022-03-03T14:53:48.486" v="478" actId="14734"/>
        <pc:sldMkLst>
          <pc:docMk/>
          <pc:sldMk cId="4177045438" sldId="472"/>
        </pc:sldMkLst>
        <pc:spChg chg="mod">
          <ac:chgData name="Bob Higgie" userId="ca96966e-c91b-46bf-80ae-a3ad686f5520" providerId="ADAL" clId="{CEEC594E-0A09-4546-8386-905627C53A15}" dt="2022-03-03T14:53:17.165" v="472" actId="207"/>
          <ac:spMkLst>
            <pc:docMk/>
            <pc:sldMk cId="4177045438" sldId="472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53:20.855" v="473" actId="1076"/>
          <ac:spMkLst>
            <pc:docMk/>
            <pc:sldMk cId="4177045438" sldId="472"/>
            <ac:spMk id="3" creationId="{51E17217-4910-3E4C-8844-CB5151FF7B08}"/>
          </ac:spMkLst>
        </pc:spChg>
        <pc:graphicFrameChg chg="mod modGraphic">
          <ac:chgData name="Bob Higgie" userId="ca96966e-c91b-46bf-80ae-a3ad686f5520" providerId="ADAL" clId="{CEEC594E-0A09-4546-8386-905627C53A15}" dt="2022-03-03T14:53:48.486" v="478" actId="14734"/>
          <ac:graphicFrameMkLst>
            <pc:docMk/>
            <pc:sldMk cId="4177045438" sldId="472"/>
            <ac:graphicFrameMk id="5" creationId="{0824E977-5D85-184A-8058-6D9ABC91E753}"/>
          </ac:graphicFrameMkLst>
        </pc:graphicFrameChg>
      </pc:sldChg>
      <pc:sldChg chg="modSp mod">
        <pc:chgData name="Bob Higgie" userId="ca96966e-c91b-46bf-80ae-a3ad686f5520" providerId="ADAL" clId="{CEEC594E-0A09-4546-8386-905627C53A15}" dt="2022-03-03T14:55:45.788" v="480" actId="1076"/>
        <pc:sldMkLst>
          <pc:docMk/>
          <pc:sldMk cId="758932567" sldId="473"/>
        </pc:sldMkLst>
        <pc:spChg chg="mod">
          <ac:chgData name="Bob Higgie" userId="ca96966e-c91b-46bf-80ae-a3ad686f5520" providerId="ADAL" clId="{CEEC594E-0A09-4546-8386-905627C53A15}" dt="2022-03-03T14:55:42.270" v="479" actId="207"/>
          <ac:spMkLst>
            <pc:docMk/>
            <pc:sldMk cId="758932567" sldId="473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55:45.788" v="480" actId="1076"/>
          <ac:spMkLst>
            <pc:docMk/>
            <pc:sldMk cId="758932567" sldId="473"/>
            <ac:spMk id="3" creationId="{51E17217-4910-3E4C-8844-CB5151FF7B08}"/>
          </ac:spMkLst>
        </pc:spChg>
      </pc:sldChg>
      <pc:sldChg chg="modSp mod">
        <pc:chgData name="Bob Higgie" userId="ca96966e-c91b-46bf-80ae-a3ad686f5520" providerId="ADAL" clId="{CEEC594E-0A09-4546-8386-905627C53A15}" dt="2022-03-03T14:56:27.463" v="484" actId="207"/>
        <pc:sldMkLst>
          <pc:docMk/>
          <pc:sldMk cId="1046422841" sldId="474"/>
        </pc:sldMkLst>
        <pc:spChg chg="mod">
          <ac:chgData name="Bob Higgie" userId="ca96966e-c91b-46bf-80ae-a3ad686f5520" providerId="ADAL" clId="{CEEC594E-0A09-4546-8386-905627C53A15}" dt="2022-03-03T14:56:27.463" v="484" actId="207"/>
          <ac:spMkLst>
            <pc:docMk/>
            <pc:sldMk cId="1046422841" sldId="474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56:23.269" v="483" actId="1076"/>
          <ac:spMkLst>
            <pc:docMk/>
            <pc:sldMk cId="1046422841" sldId="474"/>
            <ac:spMk id="3" creationId="{8D894611-A933-DB4E-B9EF-2246B52E0DB3}"/>
          </ac:spMkLst>
        </pc:spChg>
      </pc:sldChg>
      <pc:sldChg chg="modSp mod">
        <pc:chgData name="Bob Higgie" userId="ca96966e-c91b-46bf-80ae-a3ad686f5520" providerId="ADAL" clId="{CEEC594E-0A09-4546-8386-905627C53A15}" dt="2022-03-03T14:56:39.331" v="486" actId="1076"/>
        <pc:sldMkLst>
          <pc:docMk/>
          <pc:sldMk cId="3221390368" sldId="475"/>
        </pc:sldMkLst>
        <pc:spChg chg="mod">
          <ac:chgData name="Bob Higgie" userId="ca96966e-c91b-46bf-80ae-a3ad686f5520" providerId="ADAL" clId="{CEEC594E-0A09-4546-8386-905627C53A15}" dt="2022-03-03T14:56:36.024" v="485" actId="207"/>
          <ac:spMkLst>
            <pc:docMk/>
            <pc:sldMk cId="3221390368" sldId="475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56:39.331" v="486" actId="1076"/>
          <ac:spMkLst>
            <pc:docMk/>
            <pc:sldMk cId="3221390368" sldId="475"/>
            <ac:spMk id="3" creationId="{0DAA71E8-3609-E74D-A973-56E51C454366}"/>
          </ac:spMkLst>
        </pc:spChg>
      </pc:sldChg>
      <pc:sldChg chg="delSp modSp mod">
        <pc:chgData name="Bob Higgie" userId="ca96966e-c91b-46bf-80ae-a3ad686f5520" providerId="ADAL" clId="{CEEC594E-0A09-4546-8386-905627C53A15}" dt="2022-03-03T14:05:55.187" v="45"/>
        <pc:sldMkLst>
          <pc:docMk/>
          <pc:sldMk cId="409822099" sldId="564"/>
        </pc:sldMkLst>
        <pc:spChg chg="del mod">
          <ac:chgData name="Bob Higgie" userId="ca96966e-c91b-46bf-80ae-a3ad686f5520" providerId="ADAL" clId="{CEEC594E-0A09-4546-8386-905627C53A15}" dt="2022-03-03T13:54:32.143" v="17" actId="478"/>
          <ac:spMkLst>
            <pc:docMk/>
            <pc:sldMk cId="409822099" sldId="564"/>
            <ac:spMk id="2" creationId="{C9C53225-464A-4577-ABEF-A5DBCBF7941C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409822099" sldId="564"/>
            <ac:spMk id="3" creationId="{2E282982-3B75-481A-898E-28E97FEB74D3}"/>
          </ac:spMkLst>
        </pc:spChg>
      </pc:sldChg>
      <pc:sldChg chg="modSp del">
        <pc:chgData name="Bob Higgie" userId="ca96966e-c91b-46bf-80ae-a3ad686f5520" providerId="ADAL" clId="{CEEC594E-0A09-4546-8386-905627C53A15}" dt="2022-03-03T14:57:10.611" v="487" actId="2696"/>
        <pc:sldMkLst>
          <pc:docMk/>
          <pc:sldMk cId="805848301" sldId="565"/>
        </pc:sldMkLst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805848301" sldId="565"/>
            <ac:spMk id="2" creationId="{E8F5D0EA-7829-440B-9023-63BF74D1BBF9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805848301" sldId="565"/>
            <ac:spMk id="3" creationId="{91039912-4313-4E5D-A5EF-1A720EC94078}"/>
          </ac:spMkLst>
        </pc:spChg>
      </pc:sldChg>
      <pc:sldChg chg="modSp del">
        <pc:chgData name="Bob Higgie" userId="ca96966e-c91b-46bf-80ae-a3ad686f5520" providerId="ADAL" clId="{CEEC594E-0A09-4546-8386-905627C53A15}" dt="2022-03-03T14:57:10.611" v="487" actId="2696"/>
        <pc:sldMkLst>
          <pc:docMk/>
          <pc:sldMk cId="2243081330" sldId="579"/>
        </pc:sldMkLst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2243081330" sldId="579"/>
            <ac:spMk id="2" creationId="{E8F5D0EA-7829-440B-9023-63BF74D1BBF9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2243081330" sldId="579"/>
            <ac:spMk id="3" creationId="{91039912-4313-4E5D-A5EF-1A720EC94078}"/>
          </ac:spMkLst>
        </pc:spChg>
      </pc:sldChg>
      <pc:sldChg chg="modSp del">
        <pc:chgData name="Bob Higgie" userId="ca96966e-c91b-46bf-80ae-a3ad686f5520" providerId="ADAL" clId="{CEEC594E-0A09-4546-8386-905627C53A15}" dt="2022-03-03T14:57:10.611" v="487" actId="2696"/>
        <pc:sldMkLst>
          <pc:docMk/>
          <pc:sldMk cId="2711349942" sldId="580"/>
        </pc:sldMkLst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2711349942" sldId="580"/>
            <ac:spMk id="2" creationId="{E8F5D0EA-7829-440B-9023-63BF74D1BBF9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2711349942" sldId="580"/>
            <ac:spMk id="3" creationId="{91039912-4313-4E5D-A5EF-1A720EC94078}"/>
          </ac:spMkLst>
        </pc:spChg>
      </pc:sldChg>
      <pc:sldChg chg="modSp del">
        <pc:chgData name="Bob Higgie" userId="ca96966e-c91b-46bf-80ae-a3ad686f5520" providerId="ADAL" clId="{CEEC594E-0A09-4546-8386-905627C53A15}" dt="2022-03-03T14:57:10.611" v="487" actId="2696"/>
        <pc:sldMkLst>
          <pc:docMk/>
          <pc:sldMk cId="3126306142" sldId="595"/>
        </pc:sldMkLst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3126306142" sldId="595"/>
            <ac:spMk id="2" creationId="{E8F5D0EA-7829-440B-9023-63BF74D1BBF9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3126306142" sldId="595"/>
            <ac:spMk id="3" creationId="{91039912-4313-4E5D-A5EF-1A720EC94078}"/>
          </ac:spMkLst>
        </pc:spChg>
      </pc:sldChg>
      <pc:sldChg chg="modSp del">
        <pc:chgData name="Bob Higgie" userId="ca96966e-c91b-46bf-80ae-a3ad686f5520" providerId="ADAL" clId="{CEEC594E-0A09-4546-8386-905627C53A15}" dt="2022-03-03T14:57:10.611" v="487" actId="2696"/>
        <pc:sldMkLst>
          <pc:docMk/>
          <pc:sldMk cId="1004875609" sldId="596"/>
        </pc:sldMkLst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1004875609" sldId="596"/>
            <ac:spMk id="2" creationId="{E8F5D0EA-7829-440B-9023-63BF74D1BBF9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1004875609" sldId="596"/>
            <ac:spMk id="3" creationId="{91039912-4313-4E5D-A5EF-1A720EC94078}"/>
          </ac:spMkLst>
        </pc:spChg>
      </pc:sldChg>
      <pc:sldChg chg="modSp del">
        <pc:chgData name="Bob Higgie" userId="ca96966e-c91b-46bf-80ae-a3ad686f5520" providerId="ADAL" clId="{CEEC594E-0A09-4546-8386-905627C53A15}" dt="2022-03-03T14:57:10.611" v="487" actId="2696"/>
        <pc:sldMkLst>
          <pc:docMk/>
          <pc:sldMk cId="3279341142" sldId="597"/>
        </pc:sldMkLst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3279341142" sldId="597"/>
            <ac:spMk id="2" creationId="{E8F5D0EA-7829-440B-9023-63BF74D1BBF9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3279341142" sldId="597"/>
            <ac:spMk id="3" creationId="{91039912-4313-4E5D-A5EF-1A720EC94078}"/>
          </ac:spMkLst>
        </pc:spChg>
      </pc:sldChg>
      <pc:sldChg chg="modSp del">
        <pc:chgData name="Bob Higgie" userId="ca96966e-c91b-46bf-80ae-a3ad686f5520" providerId="ADAL" clId="{CEEC594E-0A09-4546-8386-905627C53A15}" dt="2022-03-03T14:57:10.611" v="487" actId="2696"/>
        <pc:sldMkLst>
          <pc:docMk/>
          <pc:sldMk cId="346044081" sldId="598"/>
        </pc:sldMkLst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346044081" sldId="598"/>
            <ac:spMk id="2" creationId="{E8F5D0EA-7829-440B-9023-63BF74D1BBF9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346044081" sldId="598"/>
            <ac:spMk id="3" creationId="{91039912-4313-4E5D-A5EF-1A720EC94078}"/>
          </ac:spMkLst>
        </pc:spChg>
      </pc:sldChg>
      <pc:sldChg chg="modSp del">
        <pc:chgData name="Bob Higgie" userId="ca96966e-c91b-46bf-80ae-a3ad686f5520" providerId="ADAL" clId="{CEEC594E-0A09-4546-8386-905627C53A15}" dt="2022-03-03T14:57:10.611" v="487" actId="2696"/>
        <pc:sldMkLst>
          <pc:docMk/>
          <pc:sldMk cId="1956971731" sldId="599"/>
        </pc:sldMkLst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1956971731" sldId="599"/>
            <ac:spMk id="2" creationId="{E8F5D0EA-7829-440B-9023-63BF74D1BBF9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1956971731" sldId="599"/>
            <ac:spMk id="3" creationId="{91039912-4313-4E5D-A5EF-1A720EC94078}"/>
          </ac:spMkLst>
        </pc:spChg>
      </pc:sldChg>
      <pc:sldChg chg="modSp del">
        <pc:chgData name="Bob Higgie" userId="ca96966e-c91b-46bf-80ae-a3ad686f5520" providerId="ADAL" clId="{CEEC594E-0A09-4546-8386-905627C53A15}" dt="2022-03-03T14:57:10.611" v="487" actId="2696"/>
        <pc:sldMkLst>
          <pc:docMk/>
          <pc:sldMk cId="1520567255" sldId="600"/>
        </pc:sldMkLst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1520567255" sldId="600"/>
            <ac:spMk id="2" creationId="{E8F5D0EA-7829-440B-9023-63BF74D1BBF9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1520567255" sldId="600"/>
            <ac:spMk id="3" creationId="{91039912-4313-4E5D-A5EF-1A720EC94078}"/>
          </ac:spMkLst>
        </pc:spChg>
      </pc:sldChg>
      <pc:sldChg chg="modSp del">
        <pc:chgData name="Bob Higgie" userId="ca96966e-c91b-46bf-80ae-a3ad686f5520" providerId="ADAL" clId="{CEEC594E-0A09-4546-8386-905627C53A15}" dt="2022-03-03T14:57:10.611" v="487" actId="2696"/>
        <pc:sldMkLst>
          <pc:docMk/>
          <pc:sldMk cId="527813501" sldId="601"/>
        </pc:sldMkLst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527813501" sldId="601"/>
            <ac:spMk id="2" creationId="{E8F5D0EA-7829-440B-9023-63BF74D1BBF9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527813501" sldId="601"/>
            <ac:spMk id="3" creationId="{91039912-4313-4E5D-A5EF-1A720EC94078}"/>
          </ac:spMkLst>
        </pc:spChg>
      </pc:sldChg>
      <pc:sldChg chg="modSp del">
        <pc:chgData name="Bob Higgie" userId="ca96966e-c91b-46bf-80ae-a3ad686f5520" providerId="ADAL" clId="{CEEC594E-0A09-4546-8386-905627C53A15}" dt="2022-03-03T14:57:10.611" v="487" actId="2696"/>
        <pc:sldMkLst>
          <pc:docMk/>
          <pc:sldMk cId="1267829016" sldId="602"/>
        </pc:sldMkLst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1267829016" sldId="602"/>
            <ac:spMk id="2" creationId="{E8F5D0EA-7829-440B-9023-63BF74D1BBF9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1267829016" sldId="602"/>
            <ac:spMk id="3" creationId="{91039912-4313-4E5D-A5EF-1A720EC94078}"/>
          </ac:spMkLst>
        </pc:spChg>
      </pc:sldChg>
      <pc:sldChg chg="modSp del">
        <pc:chgData name="Bob Higgie" userId="ca96966e-c91b-46bf-80ae-a3ad686f5520" providerId="ADAL" clId="{CEEC594E-0A09-4546-8386-905627C53A15}" dt="2022-03-03T14:57:10.611" v="487" actId="2696"/>
        <pc:sldMkLst>
          <pc:docMk/>
          <pc:sldMk cId="2299804328" sldId="603"/>
        </pc:sldMkLst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2299804328" sldId="603"/>
            <ac:spMk id="2" creationId="{E8F5D0EA-7829-440B-9023-63BF74D1BBF9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2299804328" sldId="603"/>
            <ac:spMk id="3" creationId="{91039912-4313-4E5D-A5EF-1A720EC94078}"/>
          </ac:spMkLst>
        </pc:spChg>
      </pc:sldChg>
      <pc:sldChg chg="del">
        <pc:chgData name="Bob Higgie" userId="ca96966e-c91b-46bf-80ae-a3ad686f5520" providerId="ADAL" clId="{CEEC594E-0A09-4546-8386-905627C53A15}" dt="2022-03-03T14:57:10.611" v="487" actId="2696"/>
        <pc:sldMkLst>
          <pc:docMk/>
          <pc:sldMk cId="3222825440" sldId="604"/>
        </pc:sldMkLst>
      </pc:sldChg>
      <pc:sldChg chg="modSp del">
        <pc:chgData name="Bob Higgie" userId="ca96966e-c91b-46bf-80ae-a3ad686f5520" providerId="ADAL" clId="{CEEC594E-0A09-4546-8386-905627C53A15}" dt="2022-03-03T14:57:10.611" v="487" actId="2696"/>
        <pc:sldMkLst>
          <pc:docMk/>
          <pc:sldMk cId="1343989775" sldId="605"/>
        </pc:sldMkLst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1343989775" sldId="605"/>
            <ac:spMk id="2" creationId="{E8F5D0EA-7829-440B-9023-63BF74D1BBF9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1343989775" sldId="605"/>
            <ac:spMk id="3" creationId="{91039912-4313-4E5D-A5EF-1A720EC94078}"/>
          </ac:spMkLst>
        </pc:spChg>
      </pc:sldChg>
      <pc:sldChg chg="modSp del">
        <pc:chgData name="Bob Higgie" userId="ca96966e-c91b-46bf-80ae-a3ad686f5520" providerId="ADAL" clId="{CEEC594E-0A09-4546-8386-905627C53A15}" dt="2022-03-03T14:57:10.611" v="487" actId="2696"/>
        <pc:sldMkLst>
          <pc:docMk/>
          <pc:sldMk cId="1153220465" sldId="606"/>
        </pc:sldMkLst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1153220465" sldId="606"/>
            <ac:spMk id="2" creationId="{E8F5D0EA-7829-440B-9023-63BF74D1BBF9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1153220465" sldId="606"/>
            <ac:spMk id="3" creationId="{91039912-4313-4E5D-A5EF-1A720EC94078}"/>
          </ac:spMkLst>
        </pc:spChg>
      </pc:sldChg>
      <pc:sldChg chg="modSp del">
        <pc:chgData name="Bob Higgie" userId="ca96966e-c91b-46bf-80ae-a3ad686f5520" providerId="ADAL" clId="{CEEC594E-0A09-4546-8386-905627C53A15}" dt="2022-03-03T14:57:10.611" v="487" actId="2696"/>
        <pc:sldMkLst>
          <pc:docMk/>
          <pc:sldMk cId="3972159924" sldId="607"/>
        </pc:sldMkLst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3972159924" sldId="607"/>
            <ac:spMk id="2" creationId="{E8F5D0EA-7829-440B-9023-63BF74D1BBF9}"/>
          </ac:spMkLst>
        </pc:spChg>
      </pc:sldChg>
      <pc:sldChg chg="modSp del">
        <pc:chgData name="Bob Higgie" userId="ca96966e-c91b-46bf-80ae-a3ad686f5520" providerId="ADAL" clId="{CEEC594E-0A09-4546-8386-905627C53A15}" dt="2022-03-03T14:57:10.611" v="487" actId="2696"/>
        <pc:sldMkLst>
          <pc:docMk/>
          <pc:sldMk cId="4086729849" sldId="608"/>
        </pc:sldMkLst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4086729849" sldId="608"/>
            <ac:spMk id="2" creationId="{E8F5D0EA-7829-440B-9023-63BF74D1BBF9}"/>
          </ac:spMkLst>
        </pc:spChg>
      </pc:sldChg>
      <pc:sldChg chg="modSp del">
        <pc:chgData name="Bob Higgie" userId="ca96966e-c91b-46bf-80ae-a3ad686f5520" providerId="ADAL" clId="{CEEC594E-0A09-4546-8386-905627C53A15}" dt="2022-03-03T14:57:10.611" v="487" actId="2696"/>
        <pc:sldMkLst>
          <pc:docMk/>
          <pc:sldMk cId="2474094073" sldId="611"/>
        </pc:sldMkLst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2474094073" sldId="611"/>
            <ac:spMk id="2" creationId="{E8F5D0EA-7829-440B-9023-63BF74D1BBF9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2474094073" sldId="611"/>
            <ac:spMk id="3" creationId="{91039912-4313-4E5D-A5EF-1A720EC94078}"/>
          </ac:spMkLst>
        </pc:spChg>
      </pc:sldChg>
      <pc:sldChg chg="modSp del">
        <pc:chgData name="Bob Higgie" userId="ca96966e-c91b-46bf-80ae-a3ad686f5520" providerId="ADAL" clId="{CEEC594E-0A09-4546-8386-905627C53A15}" dt="2022-03-03T14:57:10.611" v="487" actId="2696"/>
        <pc:sldMkLst>
          <pc:docMk/>
          <pc:sldMk cId="4028686956" sldId="1319"/>
        </pc:sldMkLst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4028686956" sldId="1319"/>
            <ac:spMk id="2" creationId="{E8F5D0EA-7829-440B-9023-63BF74D1BBF9}"/>
          </ac:spMkLst>
        </pc:spChg>
      </pc:sldChg>
      <pc:sldChg chg="del">
        <pc:chgData name="Bob Higgie" userId="ca96966e-c91b-46bf-80ae-a3ad686f5520" providerId="ADAL" clId="{CEEC594E-0A09-4546-8386-905627C53A15}" dt="2022-03-03T14:57:10.611" v="487" actId="2696"/>
        <pc:sldMkLst>
          <pc:docMk/>
          <pc:sldMk cId="1193024733" sldId="1320"/>
        </pc:sldMkLst>
      </pc:sldChg>
      <pc:sldChg chg="modSp mod">
        <pc:chgData name="Bob Higgie" userId="ca96966e-c91b-46bf-80ae-a3ad686f5520" providerId="ADAL" clId="{CEEC594E-0A09-4546-8386-905627C53A15}" dt="2022-03-03T14:52:23.876" v="465" actId="20577"/>
        <pc:sldMkLst>
          <pc:docMk/>
          <pc:sldMk cId="681128821" sldId="2336"/>
        </pc:sldMkLst>
        <pc:spChg chg="mod">
          <ac:chgData name="Bob Higgie" userId="ca96966e-c91b-46bf-80ae-a3ad686f5520" providerId="ADAL" clId="{CEEC594E-0A09-4546-8386-905627C53A15}" dt="2022-03-03T14:51:58.325" v="431" actId="207"/>
          <ac:spMkLst>
            <pc:docMk/>
            <pc:sldMk cId="681128821" sldId="2336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52:23.876" v="465" actId="20577"/>
          <ac:spMkLst>
            <pc:docMk/>
            <pc:sldMk cId="681128821" sldId="2336"/>
            <ac:spMk id="3" creationId="{00000000-0000-0000-0000-000000000000}"/>
          </ac:spMkLst>
        </pc:spChg>
      </pc:sldChg>
      <pc:sldChg chg="modSp mod">
        <pc:chgData name="Bob Higgie" userId="ca96966e-c91b-46bf-80ae-a3ad686f5520" providerId="ADAL" clId="{CEEC594E-0A09-4546-8386-905627C53A15}" dt="2022-03-03T14:55:58.450" v="482" actId="207"/>
        <pc:sldMkLst>
          <pc:docMk/>
          <pc:sldMk cId="819783616" sldId="2337"/>
        </pc:sldMkLst>
        <pc:spChg chg="mod">
          <ac:chgData name="Bob Higgie" userId="ca96966e-c91b-46bf-80ae-a3ad686f5520" providerId="ADAL" clId="{CEEC594E-0A09-4546-8386-905627C53A15}" dt="2022-03-03T14:55:58.450" v="482" actId="207"/>
          <ac:spMkLst>
            <pc:docMk/>
            <pc:sldMk cId="819783616" sldId="2337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55:53.873" v="481" actId="1076"/>
          <ac:spMkLst>
            <pc:docMk/>
            <pc:sldMk cId="819783616" sldId="2337"/>
            <ac:spMk id="3" creationId="{51E17217-4910-3E4C-8844-CB5151FF7B08}"/>
          </ac:spMkLst>
        </pc:spChg>
      </pc:sldChg>
      <pc:sldChg chg="modSp mod">
        <pc:chgData name="Bob Higgie" userId="ca96966e-c91b-46bf-80ae-a3ad686f5520" providerId="ADAL" clId="{CEEC594E-0A09-4546-8386-905627C53A15}" dt="2022-03-03T14:33:06.501" v="289" actId="207"/>
        <pc:sldMkLst>
          <pc:docMk/>
          <pc:sldMk cId="3808182952" sldId="2346"/>
        </pc:sldMkLst>
        <pc:spChg chg="mod">
          <ac:chgData name="Bob Higgie" userId="ca96966e-c91b-46bf-80ae-a3ad686f5520" providerId="ADAL" clId="{CEEC594E-0A09-4546-8386-905627C53A15}" dt="2022-03-03T14:33:06.501" v="289" actId="207"/>
          <ac:spMkLst>
            <pc:docMk/>
            <pc:sldMk cId="3808182952" sldId="2346"/>
            <ac:spMk id="2" creationId="{00000000-0000-0000-0000-000000000000}"/>
          </ac:spMkLst>
        </pc:spChg>
        <pc:spChg chg="mod">
          <ac:chgData name="Bob Higgie" userId="ca96966e-c91b-46bf-80ae-a3ad686f5520" providerId="ADAL" clId="{CEEC594E-0A09-4546-8386-905627C53A15}" dt="2022-03-03T14:05:55.187" v="45"/>
          <ac:spMkLst>
            <pc:docMk/>
            <pc:sldMk cId="3808182952" sldId="2346"/>
            <ac:spMk id="13" creationId="{9FD53C6A-FB64-4A45-8F09-B09A593C8811}"/>
          </ac:spMkLst>
        </pc:spChg>
      </pc:sldChg>
      <pc:sldChg chg="addSp modSp new mod">
        <pc:chgData name="Bob Higgie" userId="ca96966e-c91b-46bf-80ae-a3ad686f5520" providerId="ADAL" clId="{CEEC594E-0A09-4546-8386-905627C53A15}" dt="2022-03-03T14:09:36.792" v="73" actId="27636"/>
        <pc:sldMkLst>
          <pc:docMk/>
          <pc:sldMk cId="4197688049" sldId="2347"/>
        </pc:sldMkLst>
        <pc:spChg chg="mod">
          <ac:chgData name="Bob Higgie" userId="ca96966e-c91b-46bf-80ae-a3ad686f5520" providerId="ADAL" clId="{CEEC594E-0A09-4546-8386-905627C53A15}" dt="2022-03-03T14:04:37.531" v="42" actId="313"/>
          <ac:spMkLst>
            <pc:docMk/>
            <pc:sldMk cId="4197688049" sldId="2347"/>
            <ac:spMk id="2" creationId="{C5D2FCF1-AA56-D840-AD93-98BA9825E539}"/>
          </ac:spMkLst>
        </pc:spChg>
        <pc:spChg chg="mod">
          <ac:chgData name="Bob Higgie" userId="ca96966e-c91b-46bf-80ae-a3ad686f5520" providerId="ADAL" clId="{CEEC594E-0A09-4546-8386-905627C53A15}" dt="2022-03-03T14:09:36.792" v="73" actId="27636"/>
          <ac:spMkLst>
            <pc:docMk/>
            <pc:sldMk cId="4197688049" sldId="2347"/>
            <ac:spMk id="3" creationId="{24079C6D-7FBC-F84D-9A7D-539284B858F3}"/>
          </ac:spMkLst>
        </pc:spChg>
        <pc:spChg chg="add mod">
          <ac:chgData name="Bob Higgie" userId="ca96966e-c91b-46bf-80ae-a3ad686f5520" providerId="ADAL" clId="{CEEC594E-0A09-4546-8386-905627C53A15}" dt="2022-03-03T14:08:42.370" v="69" actId="20577"/>
          <ac:spMkLst>
            <pc:docMk/>
            <pc:sldMk cId="4197688049" sldId="2347"/>
            <ac:spMk id="4" creationId="{5A6B2CC9-CF66-3D4A-9FB6-86CDC05013A4}"/>
          </ac:spMkLst>
        </pc:spChg>
      </pc:sldChg>
      <pc:sldChg chg="addSp delSp modSp new mod modClrScheme chgLayout">
        <pc:chgData name="Bob Higgie" userId="ca96966e-c91b-46bf-80ae-a3ad686f5520" providerId="ADAL" clId="{CEEC594E-0A09-4546-8386-905627C53A15}" dt="2022-03-03T14:31:35.184" v="284" actId="20577"/>
        <pc:sldMkLst>
          <pc:docMk/>
          <pc:sldMk cId="1172874861" sldId="2348"/>
        </pc:sldMkLst>
        <pc:spChg chg="mod ord">
          <ac:chgData name="Bob Higgie" userId="ca96966e-c91b-46bf-80ae-a3ad686f5520" providerId="ADAL" clId="{CEEC594E-0A09-4546-8386-905627C53A15}" dt="2022-03-03T14:31:35.184" v="284" actId="20577"/>
          <ac:spMkLst>
            <pc:docMk/>
            <pc:sldMk cId="1172874861" sldId="2348"/>
            <ac:spMk id="2" creationId="{FDDFDE89-7123-A14D-833A-11A53511416D}"/>
          </ac:spMkLst>
        </pc:spChg>
        <pc:spChg chg="mod ord">
          <ac:chgData name="Bob Higgie" userId="ca96966e-c91b-46bf-80ae-a3ad686f5520" providerId="ADAL" clId="{CEEC594E-0A09-4546-8386-905627C53A15}" dt="2022-03-03T14:28:24.865" v="214" actId="700"/>
          <ac:spMkLst>
            <pc:docMk/>
            <pc:sldMk cId="1172874861" sldId="2348"/>
            <ac:spMk id="3" creationId="{7B2291B9-3B07-F247-8199-CB0734CFEBC5}"/>
          </ac:spMkLst>
        </pc:spChg>
        <pc:spChg chg="add del mod ord">
          <ac:chgData name="Bob Higgie" userId="ca96966e-c91b-46bf-80ae-a3ad686f5520" providerId="ADAL" clId="{CEEC594E-0A09-4546-8386-905627C53A15}" dt="2022-03-03T14:27:55.675" v="213" actId="700"/>
          <ac:spMkLst>
            <pc:docMk/>
            <pc:sldMk cId="1172874861" sldId="2348"/>
            <ac:spMk id="4" creationId="{8A1EDD2A-EA3D-734C-BC1C-C320BF947F7D}"/>
          </ac:spMkLst>
        </pc:spChg>
        <pc:spChg chg="add mod ord">
          <ac:chgData name="Bob Higgie" userId="ca96966e-c91b-46bf-80ae-a3ad686f5520" providerId="ADAL" clId="{CEEC594E-0A09-4546-8386-905627C53A15}" dt="2022-03-03T14:31:03.347" v="277" actId="20578"/>
          <ac:spMkLst>
            <pc:docMk/>
            <pc:sldMk cId="1172874861" sldId="2348"/>
            <ac:spMk id="5" creationId="{0BACCBEF-CF09-A448-BDA4-CE5576A40F18}"/>
          </ac:spMkLst>
        </pc:spChg>
      </pc:sldChg>
      <pc:sldChg chg="add del">
        <pc:chgData name="Bob Higgie" userId="ca96966e-c91b-46bf-80ae-a3ad686f5520" providerId="ADAL" clId="{CEEC594E-0A09-4546-8386-905627C53A15}" dt="2022-03-03T16:21:17.322" v="594" actId="2696"/>
        <pc:sldMkLst>
          <pc:docMk/>
          <pc:sldMk cId="2223603935" sldId="2349"/>
        </pc:sldMkLst>
      </pc:sldChg>
      <pc:sldChg chg="modSp new mod">
        <pc:chgData name="Bob Higgie" userId="ca96966e-c91b-46bf-80ae-a3ad686f5520" providerId="ADAL" clId="{CEEC594E-0A09-4546-8386-905627C53A15}" dt="2022-03-03T15:25:01.134" v="517" actId="207"/>
        <pc:sldMkLst>
          <pc:docMk/>
          <pc:sldMk cId="3705473647" sldId="2350"/>
        </pc:sldMkLst>
        <pc:spChg chg="mod">
          <ac:chgData name="Bob Higgie" userId="ca96966e-c91b-46bf-80ae-a3ad686f5520" providerId="ADAL" clId="{CEEC594E-0A09-4546-8386-905627C53A15}" dt="2022-03-03T15:25:01.134" v="517" actId="207"/>
          <ac:spMkLst>
            <pc:docMk/>
            <pc:sldMk cId="3705473647" sldId="2350"/>
            <ac:spMk id="2" creationId="{B96B7520-B3F9-A14C-82EB-1FD3E9BE4643}"/>
          </ac:spMkLst>
        </pc:spChg>
      </pc:sldChg>
      <pc:sldChg chg="addSp delSp modSp new mod modClrScheme chgLayout">
        <pc:chgData name="Bob Higgie" userId="ca96966e-c91b-46bf-80ae-a3ad686f5520" providerId="ADAL" clId="{CEEC594E-0A09-4546-8386-905627C53A15}" dt="2022-03-03T16:12:48.659" v="552" actId="20577"/>
        <pc:sldMkLst>
          <pc:docMk/>
          <pc:sldMk cId="1375455676" sldId="2351"/>
        </pc:sldMkLst>
        <pc:spChg chg="del mod ord">
          <ac:chgData name="Bob Higgie" userId="ca96966e-c91b-46bf-80ae-a3ad686f5520" providerId="ADAL" clId="{CEEC594E-0A09-4546-8386-905627C53A15}" dt="2022-03-03T16:12:14.476" v="519" actId="700"/>
          <ac:spMkLst>
            <pc:docMk/>
            <pc:sldMk cId="1375455676" sldId="2351"/>
            <ac:spMk id="2" creationId="{72F7F475-E0CD-7E42-964E-6A65B4EF8F1F}"/>
          </ac:spMkLst>
        </pc:spChg>
        <pc:spChg chg="del mod ord">
          <ac:chgData name="Bob Higgie" userId="ca96966e-c91b-46bf-80ae-a3ad686f5520" providerId="ADAL" clId="{CEEC594E-0A09-4546-8386-905627C53A15}" dt="2022-03-03T16:12:14.476" v="519" actId="700"/>
          <ac:spMkLst>
            <pc:docMk/>
            <pc:sldMk cId="1375455676" sldId="2351"/>
            <ac:spMk id="3" creationId="{43861CE8-D651-DB4D-A496-E8AED0D6CD40}"/>
          </ac:spMkLst>
        </pc:spChg>
        <pc:spChg chg="del">
          <ac:chgData name="Bob Higgie" userId="ca96966e-c91b-46bf-80ae-a3ad686f5520" providerId="ADAL" clId="{CEEC594E-0A09-4546-8386-905627C53A15}" dt="2022-03-03T16:12:14.476" v="519" actId="700"/>
          <ac:spMkLst>
            <pc:docMk/>
            <pc:sldMk cId="1375455676" sldId="2351"/>
            <ac:spMk id="4" creationId="{38563C49-007D-1A4A-88E6-4C88A6B9EFB4}"/>
          </ac:spMkLst>
        </pc:spChg>
        <pc:spChg chg="add mod ord">
          <ac:chgData name="Bob Higgie" userId="ca96966e-c91b-46bf-80ae-a3ad686f5520" providerId="ADAL" clId="{CEEC594E-0A09-4546-8386-905627C53A15}" dt="2022-03-03T16:12:28.383" v="543" actId="207"/>
          <ac:spMkLst>
            <pc:docMk/>
            <pc:sldMk cId="1375455676" sldId="2351"/>
            <ac:spMk id="5" creationId="{8CEDBDC3-1C82-4B42-A030-5510D1A6B356}"/>
          </ac:spMkLst>
        </pc:spChg>
        <pc:spChg chg="add mod ord">
          <ac:chgData name="Bob Higgie" userId="ca96966e-c91b-46bf-80ae-a3ad686f5520" providerId="ADAL" clId="{CEEC594E-0A09-4546-8386-905627C53A15}" dt="2022-03-03T16:12:48.659" v="552" actId="20577"/>
          <ac:spMkLst>
            <pc:docMk/>
            <pc:sldMk cId="1375455676" sldId="2351"/>
            <ac:spMk id="6" creationId="{2940D325-A189-9E4B-A995-49B525620F1D}"/>
          </ac:spMkLst>
        </pc:spChg>
      </pc:sldChg>
      <pc:sldChg chg="modSp add mod">
        <pc:chgData name="Bob Higgie" userId="ca96966e-c91b-46bf-80ae-a3ad686f5520" providerId="ADAL" clId="{CEEC594E-0A09-4546-8386-905627C53A15}" dt="2022-03-03T16:13:21.795" v="581" actId="20577"/>
        <pc:sldMkLst>
          <pc:docMk/>
          <pc:sldMk cId="2741237706" sldId="2352"/>
        </pc:sldMkLst>
        <pc:spChg chg="mod">
          <ac:chgData name="Bob Higgie" userId="ca96966e-c91b-46bf-80ae-a3ad686f5520" providerId="ADAL" clId="{CEEC594E-0A09-4546-8386-905627C53A15}" dt="2022-03-03T16:13:21.795" v="581" actId="20577"/>
          <ac:spMkLst>
            <pc:docMk/>
            <pc:sldMk cId="2741237706" sldId="2352"/>
            <ac:spMk id="6" creationId="{2940D325-A189-9E4B-A995-49B525620F1D}"/>
          </ac:spMkLst>
        </pc:spChg>
      </pc:sldChg>
      <pc:sldChg chg="modSp add mod">
        <pc:chgData name="Bob Higgie" userId="ca96966e-c91b-46bf-80ae-a3ad686f5520" providerId="ADAL" clId="{CEEC594E-0A09-4546-8386-905627C53A15}" dt="2022-03-03T16:13:56.050" v="585" actId="20577"/>
        <pc:sldMkLst>
          <pc:docMk/>
          <pc:sldMk cId="2261697496" sldId="2353"/>
        </pc:sldMkLst>
        <pc:spChg chg="mod">
          <ac:chgData name="Bob Higgie" userId="ca96966e-c91b-46bf-80ae-a3ad686f5520" providerId="ADAL" clId="{CEEC594E-0A09-4546-8386-905627C53A15}" dt="2022-03-03T16:13:56.050" v="585" actId="20577"/>
          <ac:spMkLst>
            <pc:docMk/>
            <pc:sldMk cId="2261697496" sldId="2353"/>
            <ac:spMk id="6" creationId="{2940D325-A189-9E4B-A995-49B525620F1D}"/>
          </ac:spMkLst>
        </pc:spChg>
      </pc:sldChg>
      <pc:sldChg chg="modSp add mod">
        <pc:chgData name="Bob Higgie" userId="ca96966e-c91b-46bf-80ae-a3ad686f5520" providerId="ADAL" clId="{CEEC594E-0A09-4546-8386-905627C53A15}" dt="2022-03-03T16:14:24.332" v="589" actId="20577"/>
        <pc:sldMkLst>
          <pc:docMk/>
          <pc:sldMk cId="3749683242" sldId="2354"/>
        </pc:sldMkLst>
        <pc:spChg chg="mod">
          <ac:chgData name="Bob Higgie" userId="ca96966e-c91b-46bf-80ae-a3ad686f5520" providerId="ADAL" clId="{CEEC594E-0A09-4546-8386-905627C53A15}" dt="2022-03-03T16:14:24.332" v="589" actId="20577"/>
          <ac:spMkLst>
            <pc:docMk/>
            <pc:sldMk cId="3749683242" sldId="2354"/>
            <ac:spMk id="6" creationId="{2940D325-A189-9E4B-A995-49B525620F1D}"/>
          </ac:spMkLst>
        </pc:spChg>
      </pc:sldChg>
      <pc:sldChg chg="modSp add mod">
        <pc:chgData name="Bob Higgie" userId="ca96966e-c91b-46bf-80ae-a3ad686f5520" providerId="ADAL" clId="{CEEC594E-0A09-4546-8386-905627C53A15}" dt="2022-03-03T16:15:49.644" v="593" actId="20577"/>
        <pc:sldMkLst>
          <pc:docMk/>
          <pc:sldMk cId="1032837785" sldId="2355"/>
        </pc:sldMkLst>
        <pc:spChg chg="mod">
          <ac:chgData name="Bob Higgie" userId="ca96966e-c91b-46bf-80ae-a3ad686f5520" providerId="ADAL" clId="{CEEC594E-0A09-4546-8386-905627C53A15}" dt="2022-03-03T16:15:49.644" v="593" actId="20577"/>
          <ac:spMkLst>
            <pc:docMk/>
            <pc:sldMk cId="1032837785" sldId="2355"/>
            <ac:spMk id="6" creationId="{2940D325-A189-9E4B-A995-49B525620F1D}"/>
          </ac:spMkLst>
        </pc:spChg>
      </pc:sldChg>
      <pc:sldMasterChg chg="modSldLayout">
        <pc:chgData name="Bob Higgie" userId="ca96966e-c91b-46bf-80ae-a3ad686f5520" providerId="ADAL" clId="{CEEC594E-0A09-4546-8386-905627C53A15}" dt="2022-03-03T14:08:11.074" v="59" actId="20577"/>
        <pc:sldMasterMkLst>
          <pc:docMk/>
          <pc:sldMasterMk cId="1848087533" sldId="2147483684"/>
        </pc:sldMasterMkLst>
        <pc:sldLayoutChg chg="modSp mod">
          <pc:chgData name="Bob Higgie" userId="ca96966e-c91b-46bf-80ae-a3ad686f5520" providerId="ADAL" clId="{CEEC594E-0A09-4546-8386-905627C53A15}" dt="2022-03-03T14:08:11.074" v="59" actId="20577"/>
          <pc:sldLayoutMkLst>
            <pc:docMk/>
            <pc:sldMasterMk cId="1848087533" sldId="2147483684"/>
            <pc:sldLayoutMk cId="2678850179" sldId="2147483686"/>
          </pc:sldLayoutMkLst>
          <pc:spChg chg="mod">
            <ac:chgData name="Bob Higgie" userId="ca96966e-c91b-46bf-80ae-a3ad686f5520" providerId="ADAL" clId="{CEEC594E-0A09-4546-8386-905627C53A15}" dt="2022-03-03T14:04:56.739" v="44" actId="1076"/>
            <ac:spMkLst>
              <pc:docMk/>
              <pc:sldMasterMk cId="1848087533" sldId="2147483684"/>
              <pc:sldLayoutMk cId="2678850179" sldId="2147483686"/>
              <ac:spMk id="2" creationId="{5ED98DBE-3DA6-6843-B18A-0C12EA895AF1}"/>
            </ac:spMkLst>
          </pc:spChg>
          <pc:spChg chg="mod">
            <ac:chgData name="Bob Higgie" userId="ca96966e-c91b-46bf-80ae-a3ad686f5520" providerId="ADAL" clId="{CEEC594E-0A09-4546-8386-905627C53A15}" dt="2022-03-03T14:06:28.026" v="46" actId="1076"/>
            <ac:spMkLst>
              <pc:docMk/>
              <pc:sldMasterMk cId="1848087533" sldId="2147483684"/>
              <pc:sldLayoutMk cId="2678850179" sldId="2147483686"/>
              <ac:spMk id="3" creationId="{57BE8B26-06BF-3C49-AE1E-D1247D2CC953}"/>
            </ac:spMkLst>
          </pc:spChg>
          <pc:spChg chg="mod">
            <ac:chgData name="Bob Higgie" userId="ca96966e-c91b-46bf-80ae-a3ad686f5520" providerId="ADAL" clId="{CEEC594E-0A09-4546-8386-905627C53A15}" dt="2022-03-03T14:08:11.074" v="59" actId="20577"/>
            <ac:spMkLst>
              <pc:docMk/>
              <pc:sldMasterMk cId="1848087533" sldId="2147483684"/>
              <pc:sldLayoutMk cId="2678850179" sldId="2147483686"/>
              <ac:spMk id="4" creationId="{0EE8B8A8-DA48-AB40-BD95-C70379211071}"/>
            </ac:spMkLst>
          </pc:spChg>
        </pc:sldLayoutChg>
      </pc:sldMasterChg>
    </pc:docChg>
  </pc:docChgLst>
  <pc:docChgLst>
    <pc:chgData name="Bob Higgie" userId="e3ae1b69-9b5f-45f2-b8ed-2028bfd3d80d" providerId="ADAL" clId="{BAAB514E-D515-FD40-857C-98C345CC6F9B}"/>
    <pc:docChg chg="undo redo custSel addSld delSld modSld">
      <pc:chgData name="Bob Higgie" userId="e3ae1b69-9b5f-45f2-b8ed-2028bfd3d80d" providerId="ADAL" clId="{BAAB514E-D515-FD40-857C-98C345CC6F9B}" dt="2022-03-06T20:08:54.340" v="1514" actId="207"/>
      <pc:docMkLst>
        <pc:docMk/>
      </pc:docMkLst>
      <pc:sldChg chg="modSp mod">
        <pc:chgData name="Bob Higgie" userId="e3ae1b69-9b5f-45f2-b8ed-2028bfd3d80d" providerId="ADAL" clId="{BAAB514E-D515-FD40-857C-98C345CC6F9B}" dt="2022-03-06T18:48:37.331" v="1443" actId="20577"/>
        <pc:sldMkLst>
          <pc:docMk/>
          <pc:sldMk cId="2199872789" sldId="258"/>
        </pc:sldMkLst>
        <pc:spChg chg="mod">
          <ac:chgData name="Bob Higgie" userId="e3ae1b69-9b5f-45f2-b8ed-2028bfd3d80d" providerId="ADAL" clId="{BAAB514E-D515-FD40-857C-98C345CC6F9B}" dt="2022-03-06T18:48:37.331" v="1443" actId="20577"/>
          <ac:spMkLst>
            <pc:docMk/>
            <pc:sldMk cId="2199872789" sldId="258"/>
            <ac:spMk id="13" creationId="{9FD53C6A-FB64-4A45-8F09-B09A593C8811}"/>
          </ac:spMkLst>
        </pc:spChg>
      </pc:sldChg>
      <pc:sldChg chg="modSp del mod">
        <pc:chgData name="Bob Higgie" userId="e3ae1b69-9b5f-45f2-b8ed-2028bfd3d80d" providerId="ADAL" clId="{BAAB514E-D515-FD40-857C-98C345CC6F9B}" dt="2022-03-06T18:47:08.421" v="1427" actId="2696"/>
        <pc:sldMkLst>
          <pc:docMk/>
          <pc:sldMk cId="597225166" sldId="259"/>
        </pc:sldMkLst>
        <pc:spChg chg="mod">
          <ac:chgData name="Bob Higgie" userId="e3ae1b69-9b5f-45f2-b8ed-2028bfd3d80d" providerId="ADAL" clId="{BAAB514E-D515-FD40-857C-98C345CC6F9B}" dt="2022-03-06T18:43:50.963" v="1409" actId="20577"/>
          <ac:spMkLst>
            <pc:docMk/>
            <pc:sldMk cId="597225166" sldId="259"/>
            <ac:spMk id="2" creationId="{00000000-0000-0000-0000-000000000000}"/>
          </ac:spMkLst>
        </pc:spChg>
      </pc:sldChg>
      <pc:sldChg chg="modSp mod">
        <pc:chgData name="Bob Higgie" userId="e3ae1b69-9b5f-45f2-b8ed-2028bfd3d80d" providerId="ADAL" clId="{BAAB514E-D515-FD40-857C-98C345CC6F9B}" dt="2022-03-06T19:53:24.010" v="1445" actId="20577"/>
        <pc:sldMkLst>
          <pc:docMk/>
          <pc:sldMk cId="3586222160" sldId="283"/>
        </pc:sldMkLst>
        <pc:spChg chg="mod">
          <ac:chgData name="Bob Higgie" userId="e3ae1b69-9b5f-45f2-b8ed-2028bfd3d80d" providerId="ADAL" clId="{BAAB514E-D515-FD40-857C-98C345CC6F9B}" dt="2022-03-06T19:53:24.010" v="1445" actId="20577"/>
          <ac:spMkLst>
            <pc:docMk/>
            <pc:sldMk cId="3586222160" sldId="283"/>
            <ac:spMk id="5" creationId="{AAAE604E-7919-1343-87E3-F4567E01F5F1}"/>
          </ac:spMkLst>
        </pc:spChg>
      </pc:sldChg>
      <pc:sldChg chg="modSp">
        <pc:chgData name="Bob Higgie" userId="e3ae1b69-9b5f-45f2-b8ed-2028bfd3d80d" providerId="ADAL" clId="{BAAB514E-D515-FD40-857C-98C345CC6F9B}" dt="2022-03-06T18:48:17.316" v="1436" actId="20577"/>
        <pc:sldMkLst>
          <pc:docMk/>
          <pc:sldMk cId="121781445" sldId="300"/>
        </pc:sldMkLst>
        <pc:spChg chg="mod">
          <ac:chgData name="Bob Higgie" userId="e3ae1b69-9b5f-45f2-b8ed-2028bfd3d80d" providerId="ADAL" clId="{BAAB514E-D515-FD40-857C-98C345CC6F9B}" dt="2022-03-06T18:48:17.316" v="1436" actId="20577"/>
          <ac:spMkLst>
            <pc:docMk/>
            <pc:sldMk cId="121781445" sldId="300"/>
            <ac:spMk id="13" creationId="{B68E652A-B575-5D4D-A14C-0F08A2DA7CEB}"/>
          </ac:spMkLst>
        </pc:spChg>
      </pc:sldChg>
      <pc:sldChg chg="modSp add mod">
        <pc:chgData name="Bob Higgie" userId="e3ae1b69-9b5f-45f2-b8ed-2028bfd3d80d" providerId="ADAL" clId="{BAAB514E-D515-FD40-857C-98C345CC6F9B}" dt="2022-03-05T21:31:04.281" v="1249" actId="207"/>
        <pc:sldMkLst>
          <pc:docMk/>
          <pc:sldMk cId="1302117540" sldId="330"/>
        </pc:sldMkLst>
        <pc:spChg chg="mod">
          <ac:chgData name="Bob Higgie" userId="e3ae1b69-9b5f-45f2-b8ed-2028bfd3d80d" providerId="ADAL" clId="{BAAB514E-D515-FD40-857C-98C345CC6F9B}" dt="2022-03-05T21:31:04.281" v="1249" actId="207"/>
          <ac:spMkLst>
            <pc:docMk/>
            <pc:sldMk cId="1302117540" sldId="330"/>
            <ac:spMk id="2" creationId="{E60EAD11-01BB-441B-A951-D6BFFFBC9361}"/>
          </ac:spMkLst>
        </pc:spChg>
        <pc:spChg chg="mod">
          <ac:chgData name="Bob Higgie" userId="e3ae1b69-9b5f-45f2-b8ed-2028bfd3d80d" providerId="ADAL" clId="{BAAB514E-D515-FD40-857C-98C345CC6F9B}" dt="2022-03-05T21:21:19.073" v="1087" actId="27636"/>
          <ac:spMkLst>
            <pc:docMk/>
            <pc:sldMk cId="1302117540" sldId="330"/>
            <ac:spMk id="3" creationId="{B6AC55B3-0C66-4BAD-9949-4DECB02FB0B5}"/>
          </ac:spMkLst>
        </pc:spChg>
      </pc:sldChg>
      <pc:sldChg chg="modSp add mod">
        <pc:chgData name="Bob Higgie" userId="e3ae1b69-9b5f-45f2-b8ed-2028bfd3d80d" providerId="ADAL" clId="{BAAB514E-D515-FD40-857C-98C345CC6F9B}" dt="2022-03-05T21:31:16.874" v="1251" actId="207"/>
        <pc:sldMkLst>
          <pc:docMk/>
          <pc:sldMk cId="2303594152" sldId="331"/>
        </pc:sldMkLst>
        <pc:spChg chg="mod">
          <ac:chgData name="Bob Higgie" userId="e3ae1b69-9b5f-45f2-b8ed-2028bfd3d80d" providerId="ADAL" clId="{BAAB514E-D515-FD40-857C-98C345CC6F9B}" dt="2022-03-05T21:31:16.874" v="1251" actId="207"/>
          <ac:spMkLst>
            <pc:docMk/>
            <pc:sldMk cId="2303594152" sldId="331"/>
            <ac:spMk id="2" creationId="{B1692F68-82AF-4B47-97D3-F1972A3A7F16}"/>
          </ac:spMkLst>
        </pc:spChg>
      </pc:sldChg>
      <pc:sldChg chg="addSp delSp modSp add mod">
        <pc:chgData name="Bob Higgie" userId="e3ae1b69-9b5f-45f2-b8ed-2028bfd3d80d" providerId="ADAL" clId="{BAAB514E-D515-FD40-857C-98C345CC6F9B}" dt="2022-03-05T21:31:33.875" v="1254"/>
        <pc:sldMkLst>
          <pc:docMk/>
          <pc:sldMk cId="3657086423" sldId="332"/>
        </pc:sldMkLst>
        <pc:spChg chg="add del mod">
          <ac:chgData name="Bob Higgie" userId="e3ae1b69-9b5f-45f2-b8ed-2028bfd3d80d" providerId="ADAL" clId="{BAAB514E-D515-FD40-857C-98C345CC6F9B}" dt="2022-03-05T21:31:33.875" v="1254"/>
          <ac:spMkLst>
            <pc:docMk/>
            <pc:sldMk cId="3657086423" sldId="332"/>
            <ac:spMk id="2" creationId="{DB222AF4-8214-204A-9EDF-66A8C60D1553}"/>
          </ac:spMkLst>
        </pc:spChg>
      </pc:sldChg>
      <pc:sldChg chg="modSp add mod">
        <pc:chgData name="Bob Higgie" userId="e3ae1b69-9b5f-45f2-b8ed-2028bfd3d80d" providerId="ADAL" clId="{BAAB514E-D515-FD40-857C-98C345CC6F9B}" dt="2022-03-05T21:31:41.878" v="1255" actId="207"/>
        <pc:sldMkLst>
          <pc:docMk/>
          <pc:sldMk cId="2546405463" sldId="333"/>
        </pc:sldMkLst>
        <pc:spChg chg="mod">
          <ac:chgData name="Bob Higgie" userId="e3ae1b69-9b5f-45f2-b8ed-2028bfd3d80d" providerId="ADAL" clId="{BAAB514E-D515-FD40-857C-98C345CC6F9B}" dt="2022-03-05T21:31:41.878" v="1255" actId="207"/>
          <ac:spMkLst>
            <pc:docMk/>
            <pc:sldMk cId="2546405463" sldId="333"/>
            <ac:spMk id="2" creationId="{089AB72B-B654-4871-B61C-EECA423F5014}"/>
          </ac:spMkLst>
        </pc:spChg>
      </pc:sldChg>
      <pc:sldChg chg="modSp add mod">
        <pc:chgData name="Bob Higgie" userId="e3ae1b69-9b5f-45f2-b8ed-2028bfd3d80d" providerId="ADAL" clId="{BAAB514E-D515-FD40-857C-98C345CC6F9B}" dt="2022-03-05T21:31:49.910" v="1256" actId="207"/>
        <pc:sldMkLst>
          <pc:docMk/>
          <pc:sldMk cId="1429399449" sldId="334"/>
        </pc:sldMkLst>
        <pc:spChg chg="mod">
          <ac:chgData name="Bob Higgie" userId="e3ae1b69-9b5f-45f2-b8ed-2028bfd3d80d" providerId="ADAL" clId="{BAAB514E-D515-FD40-857C-98C345CC6F9B}" dt="2022-03-05T21:31:49.910" v="1256" actId="207"/>
          <ac:spMkLst>
            <pc:docMk/>
            <pc:sldMk cId="1429399449" sldId="334"/>
            <ac:spMk id="2" creationId="{4C5B5C58-278A-4CF0-B20B-3FAE4CBB8FE8}"/>
          </ac:spMkLst>
        </pc:spChg>
      </pc:sldChg>
      <pc:sldChg chg="modSp add mod">
        <pc:chgData name="Bob Higgie" userId="e3ae1b69-9b5f-45f2-b8ed-2028bfd3d80d" providerId="ADAL" clId="{BAAB514E-D515-FD40-857C-98C345CC6F9B}" dt="2022-03-05T21:32:04.697" v="1258" actId="207"/>
        <pc:sldMkLst>
          <pc:docMk/>
          <pc:sldMk cId="284006384" sldId="335"/>
        </pc:sldMkLst>
        <pc:spChg chg="mod">
          <ac:chgData name="Bob Higgie" userId="e3ae1b69-9b5f-45f2-b8ed-2028bfd3d80d" providerId="ADAL" clId="{BAAB514E-D515-FD40-857C-98C345CC6F9B}" dt="2022-03-05T21:32:04.697" v="1258" actId="207"/>
          <ac:spMkLst>
            <pc:docMk/>
            <pc:sldMk cId="284006384" sldId="335"/>
            <ac:spMk id="2" creationId="{BD92C6FB-D9D2-4C1A-A1D3-1DDE3659455B}"/>
          </ac:spMkLst>
        </pc:spChg>
      </pc:sldChg>
      <pc:sldChg chg="modSp add mod">
        <pc:chgData name="Bob Higgie" userId="e3ae1b69-9b5f-45f2-b8ed-2028bfd3d80d" providerId="ADAL" clId="{BAAB514E-D515-FD40-857C-98C345CC6F9B}" dt="2022-03-06T19:57:12.508" v="1447" actId="1076"/>
        <pc:sldMkLst>
          <pc:docMk/>
          <pc:sldMk cId="3473836785" sldId="353"/>
        </pc:sldMkLst>
        <pc:spChg chg="mod">
          <ac:chgData name="Bob Higgie" userId="e3ae1b69-9b5f-45f2-b8ed-2028bfd3d80d" providerId="ADAL" clId="{BAAB514E-D515-FD40-857C-98C345CC6F9B}" dt="2022-03-05T21:30:27.770" v="1246" actId="207"/>
          <ac:spMkLst>
            <pc:docMk/>
            <pc:sldMk cId="3473836785" sldId="353"/>
            <ac:spMk id="2" creationId="{00000000-0000-0000-0000-000000000000}"/>
          </ac:spMkLst>
        </pc:spChg>
        <pc:spChg chg="mod">
          <ac:chgData name="Bob Higgie" userId="e3ae1b69-9b5f-45f2-b8ed-2028bfd3d80d" providerId="ADAL" clId="{BAAB514E-D515-FD40-857C-98C345CC6F9B}" dt="2022-03-06T19:57:12.508" v="1447" actId="1076"/>
          <ac:spMkLst>
            <pc:docMk/>
            <pc:sldMk cId="3473836785" sldId="353"/>
            <ac:spMk id="4" creationId="{37529F64-D251-1542-BC0C-9202194734C2}"/>
          </ac:spMkLst>
        </pc:spChg>
      </pc:sldChg>
      <pc:sldChg chg="modSp add mod">
        <pc:chgData name="Bob Higgie" userId="e3ae1b69-9b5f-45f2-b8ed-2028bfd3d80d" providerId="ADAL" clId="{BAAB514E-D515-FD40-857C-98C345CC6F9B}" dt="2022-03-05T21:31:57.642" v="1257" actId="207"/>
        <pc:sldMkLst>
          <pc:docMk/>
          <pc:sldMk cId="1025858062" sldId="377"/>
        </pc:sldMkLst>
        <pc:spChg chg="mod">
          <ac:chgData name="Bob Higgie" userId="e3ae1b69-9b5f-45f2-b8ed-2028bfd3d80d" providerId="ADAL" clId="{BAAB514E-D515-FD40-857C-98C345CC6F9B}" dt="2022-03-05T21:31:57.642" v="1257" actId="207"/>
          <ac:spMkLst>
            <pc:docMk/>
            <pc:sldMk cId="1025858062" sldId="377"/>
            <ac:spMk id="2" creationId="{C7A1B079-7245-7B45-AAEF-151B007444E6}"/>
          </ac:spMkLst>
        </pc:spChg>
      </pc:sldChg>
      <pc:sldChg chg="modSp add mod">
        <pc:chgData name="Bob Higgie" userId="e3ae1b69-9b5f-45f2-b8ed-2028bfd3d80d" providerId="ADAL" clId="{BAAB514E-D515-FD40-857C-98C345CC6F9B}" dt="2022-03-05T21:32:13.086" v="1259" actId="207"/>
        <pc:sldMkLst>
          <pc:docMk/>
          <pc:sldMk cId="3825367746" sldId="378"/>
        </pc:sldMkLst>
        <pc:spChg chg="mod">
          <ac:chgData name="Bob Higgie" userId="e3ae1b69-9b5f-45f2-b8ed-2028bfd3d80d" providerId="ADAL" clId="{BAAB514E-D515-FD40-857C-98C345CC6F9B}" dt="2022-03-05T21:32:13.086" v="1259" actId="207"/>
          <ac:spMkLst>
            <pc:docMk/>
            <pc:sldMk cId="3825367746" sldId="378"/>
            <ac:spMk id="2" creationId="{F4983F62-BE06-D94C-AB18-8A1F07DC1E0F}"/>
          </ac:spMkLst>
        </pc:spChg>
      </pc:sldChg>
      <pc:sldChg chg="add del">
        <pc:chgData name="Bob Higgie" userId="e3ae1b69-9b5f-45f2-b8ed-2028bfd3d80d" providerId="ADAL" clId="{BAAB514E-D515-FD40-857C-98C345CC6F9B}" dt="2022-03-05T21:24:39.283" v="1089" actId="2696"/>
        <pc:sldMkLst>
          <pc:docMk/>
          <pc:sldMk cId="1274952270" sldId="461"/>
        </pc:sldMkLst>
      </pc:sldChg>
      <pc:sldChg chg="modSp add mod">
        <pc:chgData name="Bob Higgie" userId="e3ae1b69-9b5f-45f2-b8ed-2028bfd3d80d" providerId="ADAL" clId="{BAAB514E-D515-FD40-857C-98C345CC6F9B}" dt="2022-03-05T21:30:05.814" v="1244" actId="207"/>
        <pc:sldMkLst>
          <pc:docMk/>
          <pc:sldMk cId="1291530227" sldId="461"/>
        </pc:sldMkLst>
        <pc:spChg chg="mod">
          <ac:chgData name="Bob Higgie" userId="e3ae1b69-9b5f-45f2-b8ed-2028bfd3d80d" providerId="ADAL" clId="{BAAB514E-D515-FD40-857C-98C345CC6F9B}" dt="2022-03-05T21:30:05.814" v="1244" actId="207"/>
          <ac:spMkLst>
            <pc:docMk/>
            <pc:sldMk cId="1291530227" sldId="461"/>
            <ac:spMk id="2" creationId="{9486696B-2B7F-4436-B2D5-FBC9F2EB6393}"/>
          </ac:spMkLst>
        </pc:spChg>
      </pc:sldChg>
      <pc:sldChg chg="modSp mod">
        <pc:chgData name="Bob Higgie" userId="e3ae1b69-9b5f-45f2-b8ed-2028bfd3d80d" providerId="ADAL" clId="{BAAB514E-D515-FD40-857C-98C345CC6F9B}" dt="2022-03-05T20:51:25.431" v="1085" actId="2165"/>
        <pc:sldMkLst>
          <pc:docMk/>
          <pc:sldMk cId="4177045438" sldId="472"/>
        </pc:sldMkLst>
        <pc:graphicFrameChg chg="modGraphic">
          <ac:chgData name="Bob Higgie" userId="e3ae1b69-9b5f-45f2-b8ed-2028bfd3d80d" providerId="ADAL" clId="{BAAB514E-D515-FD40-857C-98C345CC6F9B}" dt="2022-03-05T20:51:25.431" v="1085" actId="2165"/>
          <ac:graphicFrameMkLst>
            <pc:docMk/>
            <pc:sldMk cId="4177045438" sldId="472"/>
            <ac:graphicFrameMk id="5" creationId="{0824E977-5D85-184A-8058-6D9ABC91E753}"/>
          </ac:graphicFrameMkLst>
        </pc:graphicFrameChg>
      </pc:sldChg>
      <pc:sldChg chg="addSp delSp modSp add mod">
        <pc:chgData name="Bob Higgie" userId="e3ae1b69-9b5f-45f2-b8ed-2028bfd3d80d" providerId="ADAL" clId="{BAAB514E-D515-FD40-857C-98C345CC6F9B}" dt="2022-03-05T21:37:52.943" v="1337" actId="20577"/>
        <pc:sldMkLst>
          <pc:docMk/>
          <pc:sldMk cId="1799297380" sldId="476"/>
        </pc:sldMkLst>
        <pc:spChg chg="mod">
          <ac:chgData name="Bob Higgie" userId="e3ae1b69-9b5f-45f2-b8ed-2028bfd3d80d" providerId="ADAL" clId="{BAAB514E-D515-FD40-857C-98C345CC6F9B}" dt="2022-03-05T21:35:52.320" v="1284" actId="207"/>
          <ac:spMkLst>
            <pc:docMk/>
            <pc:sldMk cId="1799297380" sldId="476"/>
            <ac:spMk id="2" creationId="{00000000-0000-0000-0000-000000000000}"/>
          </ac:spMkLst>
        </pc:spChg>
        <pc:spChg chg="mod">
          <ac:chgData name="Bob Higgie" userId="e3ae1b69-9b5f-45f2-b8ed-2028bfd3d80d" providerId="ADAL" clId="{BAAB514E-D515-FD40-857C-98C345CC6F9B}" dt="2022-03-05T21:37:52.943" v="1337" actId="20577"/>
          <ac:spMkLst>
            <pc:docMk/>
            <pc:sldMk cId="1799297380" sldId="476"/>
            <ac:spMk id="4" creationId="{37529F64-D251-1542-BC0C-9202194734C2}"/>
          </ac:spMkLst>
        </pc:spChg>
        <pc:picChg chg="add del mod">
          <ac:chgData name="Bob Higgie" userId="e3ae1b69-9b5f-45f2-b8ed-2028bfd3d80d" providerId="ADAL" clId="{BAAB514E-D515-FD40-857C-98C345CC6F9B}" dt="2022-03-05T21:37:46.847" v="1330" actId="478"/>
          <ac:picMkLst>
            <pc:docMk/>
            <pc:sldMk cId="1799297380" sldId="476"/>
            <ac:picMk id="3" creationId="{CCD5F61B-6D9F-A34C-AF76-6AF59B589884}"/>
          </ac:picMkLst>
        </pc:picChg>
      </pc:sldChg>
      <pc:sldChg chg="modSp add mod">
        <pc:chgData name="Bob Higgie" userId="e3ae1b69-9b5f-45f2-b8ed-2028bfd3d80d" providerId="ADAL" clId="{BAAB514E-D515-FD40-857C-98C345CC6F9B}" dt="2022-03-06T20:00:13.008" v="1454" actId="20577"/>
        <pc:sldMkLst>
          <pc:docMk/>
          <pc:sldMk cId="3913229049" sldId="477"/>
        </pc:sldMkLst>
        <pc:spChg chg="mod">
          <ac:chgData name="Bob Higgie" userId="e3ae1b69-9b5f-45f2-b8ed-2028bfd3d80d" providerId="ADAL" clId="{BAAB514E-D515-FD40-857C-98C345CC6F9B}" dt="2022-03-05T21:30:55.438" v="1248" actId="207"/>
          <ac:spMkLst>
            <pc:docMk/>
            <pc:sldMk cId="3913229049" sldId="477"/>
            <ac:spMk id="2" creationId="{00000000-0000-0000-0000-000000000000}"/>
          </ac:spMkLst>
        </pc:spChg>
        <pc:spChg chg="mod">
          <ac:chgData name="Bob Higgie" userId="e3ae1b69-9b5f-45f2-b8ed-2028bfd3d80d" providerId="ADAL" clId="{BAAB514E-D515-FD40-857C-98C345CC6F9B}" dt="2022-03-06T20:00:13.008" v="1454" actId="20577"/>
          <ac:spMkLst>
            <pc:docMk/>
            <pc:sldMk cId="3913229049" sldId="477"/>
            <ac:spMk id="4" creationId="{37529F64-D251-1542-BC0C-9202194734C2}"/>
          </ac:spMkLst>
        </pc:spChg>
      </pc:sldChg>
      <pc:sldChg chg="modSp add mod">
        <pc:chgData name="Bob Higgie" userId="e3ae1b69-9b5f-45f2-b8ed-2028bfd3d80d" providerId="ADAL" clId="{BAAB514E-D515-FD40-857C-98C345CC6F9B}" dt="2022-03-06T20:03:00.652" v="1460" actId="207"/>
        <pc:sldMkLst>
          <pc:docMk/>
          <pc:sldMk cId="2697682505" sldId="478"/>
        </pc:sldMkLst>
        <pc:spChg chg="mod">
          <ac:chgData name="Bob Higgie" userId="e3ae1b69-9b5f-45f2-b8ed-2028bfd3d80d" providerId="ADAL" clId="{BAAB514E-D515-FD40-857C-98C345CC6F9B}" dt="2022-03-06T20:03:00.652" v="1460" actId="207"/>
          <ac:spMkLst>
            <pc:docMk/>
            <pc:sldMk cId="2697682505" sldId="478"/>
            <ac:spMk id="2" creationId="{00000000-0000-0000-0000-000000000000}"/>
          </ac:spMkLst>
        </pc:spChg>
      </pc:sldChg>
      <pc:sldChg chg="modSp add mod">
        <pc:chgData name="Bob Higgie" userId="e3ae1b69-9b5f-45f2-b8ed-2028bfd3d80d" providerId="ADAL" clId="{BAAB514E-D515-FD40-857C-98C345CC6F9B}" dt="2022-03-06T20:02:52.072" v="1459" actId="207"/>
        <pc:sldMkLst>
          <pc:docMk/>
          <pc:sldMk cId="1068474232" sldId="479"/>
        </pc:sldMkLst>
        <pc:spChg chg="mod">
          <ac:chgData name="Bob Higgie" userId="e3ae1b69-9b5f-45f2-b8ed-2028bfd3d80d" providerId="ADAL" clId="{BAAB514E-D515-FD40-857C-98C345CC6F9B}" dt="2022-03-06T20:02:52.072" v="1459" actId="207"/>
          <ac:spMkLst>
            <pc:docMk/>
            <pc:sldMk cId="1068474232" sldId="479"/>
            <ac:spMk id="2" creationId="{00000000-0000-0000-0000-000000000000}"/>
          </ac:spMkLst>
        </pc:spChg>
      </pc:sldChg>
      <pc:sldChg chg="modSp add mod">
        <pc:chgData name="Bob Higgie" userId="e3ae1b69-9b5f-45f2-b8ed-2028bfd3d80d" providerId="ADAL" clId="{BAAB514E-D515-FD40-857C-98C345CC6F9B}" dt="2022-03-06T19:57:54.481" v="1453" actId="20577"/>
        <pc:sldMkLst>
          <pc:docMk/>
          <pc:sldMk cId="2855985645" sldId="512"/>
        </pc:sldMkLst>
        <pc:spChg chg="mod">
          <ac:chgData name="Bob Higgie" userId="e3ae1b69-9b5f-45f2-b8ed-2028bfd3d80d" providerId="ADAL" clId="{BAAB514E-D515-FD40-857C-98C345CC6F9B}" dt="2022-03-05T21:30:16.658" v="1245" actId="207"/>
          <ac:spMkLst>
            <pc:docMk/>
            <pc:sldMk cId="2855985645" sldId="512"/>
            <ac:spMk id="2" creationId="{00000000-0000-0000-0000-000000000000}"/>
          </ac:spMkLst>
        </pc:spChg>
        <pc:spChg chg="mod">
          <ac:chgData name="Bob Higgie" userId="e3ae1b69-9b5f-45f2-b8ed-2028bfd3d80d" providerId="ADAL" clId="{BAAB514E-D515-FD40-857C-98C345CC6F9B}" dt="2022-03-06T19:57:54.481" v="1453" actId="20577"/>
          <ac:spMkLst>
            <pc:docMk/>
            <pc:sldMk cId="2855985645" sldId="512"/>
            <ac:spMk id="4" creationId="{37529F64-D251-1542-BC0C-9202194734C2}"/>
          </ac:spMkLst>
        </pc:spChg>
      </pc:sldChg>
      <pc:sldChg chg="modSp add mod">
        <pc:chgData name="Bob Higgie" userId="e3ae1b69-9b5f-45f2-b8ed-2028bfd3d80d" providerId="ADAL" clId="{BAAB514E-D515-FD40-857C-98C345CC6F9B}" dt="2022-03-05T21:32:46.382" v="1263" actId="207"/>
        <pc:sldMkLst>
          <pc:docMk/>
          <pc:sldMk cId="3594811251" sldId="515"/>
        </pc:sldMkLst>
        <pc:spChg chg="mod">
          <ac:chgData name="Bob Higgie" userId="e3ae1b69-9b5f-45f2-b8ed-2028bfd3d80d" providerId="ADAL" clId="{BAAB514E-D515-FD40-857C-98C345CC6F9B}" dt="2022-03-05T21:32:46.382" v="1263" actId="207"/>
          <ac:spMkLst>
            <pc:docMk/>
            <pc:sldMk cId="3594811251" sldId="515"/>
            <ac:spMk id="2" creationId="{15B4715A-1401-DE48-96FF-987878D0F58F}"/>
          </ac:spMkLst>
        </pc:spChg>
      </pc:sldChg>
      <pc:sldChg chg="modSp add mod">
        <pc:chgData name="Bob Higgie" userId="e3ae1b69-9b5f-45f2-b8ed-2028bfd3d80d" providerId="ADAL" clId="{BAAB514E-D515-FD40-857C-98C345CC6F9B}" dt="2022-03-05T21:32:35.340" v="1262" actId="207"/>
        <pc:sldMkLst>
          <pc:docMk/>
          <pc:sldMk cId="3480012810" sldId="516"/>
        </pc:sldMkLst>
        <pc:spChg chg="mod">
          <ac:chgData name="Bob Higgie" userId="e3ae1b69-9b5f-45f2-b8ed-2028bfd3d80d" providerId="ADAL" clId="{BAAB514E-D515-FD40-857C-98C345CC6F9B}" dt="2022-03-05T21:32:35.340" v="1262" actId="207"/>
          <ac:spMkLst>
            <pc:docMk/>
            <pc:sldMk cId="3480012810" sldId="516"/>
            <ac:spMk id="2" creationId="{B1916885-4CAD-AD48-8AF1-67864925E212}"/>
          </ac:spMkLst>
        </pc:spChg>
      </pc:sldChg>
      <pc:sldChg chg="modSp add mod">
        <pc:chgData name="Bob Higgie" userId="e3ae1b69-9b5f-45f2-b8ed-2028bfd3d80d" providerId="ADAL" clId="{BAAB514E-D515-FD40-857C-98C345CC6F9B}" dt="2022-03-05T21:33:08.966" v="1266" actId="207"/>
        <pc:sldMkLst>
          <pc:docMk/>
          <pc:sldMk cId="1969320096" sldId="517"/>
        </pc:sldMkLst>
        <pc:spChg chg="mod">
          <ac:chgData name="Bob Higgie" userId="e3ae1b69-9b5f-45f2-b8ed-2028bfd3d80d" providerId="ADAL" clId="{BAAB514E-D515-FD40-857C-98C345CC6F9B}" dt="2022-03-05T21:33:08.966" v="1266" actId="207"/>
          <ac:spMkLst>
            <pc:docMk/>
            <pc:sldMk cId="1969320096" sldId="517"/>
            <ac:spMk id="2" creationId="{207F064A-1F9E-0D41-AD16-245942590FB3}"/>
          </ac:spMkLst>
        </pc:spChg>
      </pc:sldChg>
      <pc:sldChg chg="modSp add mod">
        <pc:chgData name="Bob Higgie" userId="e3ae1b69-9b5f-45f2-b8ed-2028bfd3d80d" providerId="ADAL" clId="{BAAB514E-D515-FD40-857C-98C345CC6F9B}" dt="2022-03-06T20:03:29.941" v="1463" actId="14100"/>
        <pc:sldMkLst>
          <pc:docMk/>
          <pc:sldMk cId="599678426" sldId="518"/>
        </pc:sldMkLst>
        <pc:spChg chg="mod">
          <ac:chgData name="Bob Higgie" userId="e3ae1b69-9b5f-45f2-b8ed-2028bfd3d80d" providerId="ADAL" clId="{BAAB514E-D515-FD40-857C-98C345CC6F9B}" dt="2022-03-05T21:33:20.293" v="1268" actId="207"/>
          <ac:spMkLst>
            <pc:docMk/>
            <pc:sldMk cId="599678426" sldId="518"/>
            <ac:spMk id="2" creationId="{4B2DB3E0-5C50-9040-A4B3-3C74A07B0FB2}"/>
          </ac:spMkLst>
        </pc:spChg>
        <pc:picChg chg="mod">
          <ac:chgData name="Bob Higgie" userId="e3ae1b69-9b5f-45f2-b8ed-2028bfd3d80d" providerId="ADAL" clId="{BAAB514E-D515-FD40-857C-98C345CC6F9B}" dt="2022-03-06T20:03:29.941" v="1463" actId="14100"/>
          <ac:picMkLst>
            <pc:docMk/>
            <pc:sldMk cId="599678426" sldId="518"/>
            <ac:picMk id="6146" creationId="{D49EA2E3-10E5-4147-96C9-2BC2C5326726}"/>
          </ac:picMkLst>
        </pc:picChg>
      </pc:sldChg>
      <pc:sldChg chg="modSp add mod">
        <pc:chgData name="Bob Higgie" userId="e3ae1b69-9b5f-45f2-b8ed-2028bfd3d80d" providerId="ADAL" clId="{BAAB514E-D515-FD40-857C-98C345CC6F9B}" dt="2022-03-06T20:03:43.569" v="1465" actId="14100"/>
        <pc:sldMkLst>
          <pc:docMk/>
          <pc:sldMk cId="2942194734" sldId="519"/>
        </pc:sldMkLst>
        <pc:spChg chg="mod">
          <ac:chgData name="Bob Higgie" userId="e3ae1b69-9b5f-45f2-b8ed-2028bfd3d80d" providerId="ADAL" clId="{BAAB514E-D515-FD40-857C-98C345CC6F9B}" dt="2022-03-05T21:33:30.485" v="1269" actId="207"/>
          <ac:spMkLst>
            <pc:docMk/>
            <pc:sldMk cId="2942194734" sldId="519"/>
            <ac:spMk id="2" creationId="{BCCB80FF-19A9-7548-9304-EBBEC618CE99}"/>
          </ac:spMkLst>
        </pc:spChg>
        <pc:picChg chg="mod">
          <ac:chgData name="Bob Higgie" userId="e3ae1b69-9b5f-45f2-b8ed-2028bfd3d80d" providerId="ADAL" clId="{BAAB514E-D515-FD40-857C-98C345CC6F9B}" dt="2022-03-06T20:03:43.569" v="1465" actId="14100"/>
          <ac:picMkLst>
            <pc:docMk/>
            <pc:sldMk cId="2942194734" sldId="519"/>
            <ac:picMk id="7170" creationId="{444E3495-1BCC-5344-AE25-F19814FE9D54}"/>
          </ac:picMkLst>
        </pc:picChg>
      </pc:sldChg>
      <pc:sldChg chg="addSp delSp modSp mod chgLayout">
        <pc:chgData name="Bob Higgie" userId="e3ae1b69-9b5f-45f2-b8ed-2028bfd3d80d" providerId="ADAL" clId="{BAAB514E-D515-FD40-857C-98C345CC6F9B}" dt="2022-03-05T20:26:30.438" v="638" actId="1076"/>
        <pc:sldMkLst>
          <pc:docMk/>
          <pc:sldMk cId="3705473647" sldId="2350"/>
        </pc:sldMkLst>
        <pc:spChg chg="mod ord">
          <ac:chgData name="Bob Higgie" userId="e3ae1b69-9b5f-45f2-b8ed-2028bfd3d80d" providerId="ADAL" clId="{BAAB514E-D515-FD40-857C-98C345CC6F9B}" dt="2022-03-05T20:25:37.173" v="518" actId="700"/>
          <ac:spMkLst>
            <pc:docMk/>
            <pc:sldMk cId="3705473647" sldId="2350"/>
            <ac:spMk id="2" creationId="{B96B7520-B3F9-A14C-82EB-1FD3E9BE4643}"/>
          </ac:spMkLst>
        </pc:spChg>
        <pc:spChg chg="del">
          <ac:chgData name="Bob Higgie" userId="e3ae1b69-9b5f-45f2-b8ed-2028bfd3d80d" providerId="ADAL" clId="{BAAB514E-D515-FD40-857C-98C345CC6F9B}" dt="2022-03-05T20:06:15.879" v="0"/>
          <ac:spMkLst>
            <pc:docMk/>
            <pc:sldMk cId="3705473647" sldId="2350"/>
            <ac:spMk id="3" creationId="{44E26283-4954-0B4E-B034-299014D1B9D1}"/>
          </ac:spMkLst>
        </pc:spChg>
        <pc:spChg chg="add mod">
          <ac:chgData name="Bob Higgie" userId="e3ae1b69-9b5f-45f2-b8ed-2028bfd3d80d" providerId="ADAL" clId="{BAAB514E-D515-FD40-857C-98C345CC6F9B}" dt="2022-03-05T20:26:24.777" v="636" actId="20577"/>
          <ac:spMkLst>
            <pc:docMk/>
            <pc:sldMk cId="3705473647" sldId="2350"/>
            <ac:spMk id="4" creationId="{E787DA7C-FEFA-3C43-920F-FB089D167F66}"/>
          </ac:spMkLst>
        </pc:spChg>
        <pc:picChg chg="add mod">
          <ac:chgData name="Bob Higgie" userId="e3ae1b69-9b5f-45f2-b8ed-2028bfd3d80d" providerId="ADAL" clId="{BAAB514E-D515-FD40-857C-98C345CC6F9B}" dt="2022-03-05T20:26:30.438" v="638" actId="1076"/>
          <ac:picMkLst>
            <pc:docMk/>
            <pc:sldMk cId="3705473647" sldId="2350"/>
            <ac:picMk id="6" creationId="{342B08C3-1008-B74B-B809-FA190CEA02C6}"/>
          </ac:picMkLst>
        </pc:picChg>
        <pc:picChg chg="add del mod ord">
          <ac:chgData name="Bob Higgie" userId="e3ae1b69-9b5f-45f2-b8ed-2028bfd3d80d" providerId="ADAL" clId="{BAAB514E-D515-FD40-857C-98C345CC6F9B}" dt="2022-03-05T20:25:48.304" v="519" actId="21"/>
          <ac:picMkLst>
            <pc:docMk/>
            <pc:sldMk cId="3705473647" sldId="2350"/>
            <ac:picMk id="1026" creationId="{1DC79E59-98AB-B740-B8A5-6B21945FBF35}"/>
          </ac:picMkLst>
        </pc:picChg>
      </pc:sldChg>
      <pc:sldChg chg="modSp mod">
        <pc:chgData name="Bob Higgie" userId="e3ae1b69-9b5f-45f2-b8ed-2028bfd3d80d" providerId="ADAL" clId="{BAAB514E-D515-FD40-857C-98C345CC6F9B}" dt="2022-03-05T21:29:40.281" v="1243" actId="20577"/>
        <pc:sldMkLst>
          <pc:docMk/>
          <pc:sldMk cId="1375455676" sldId="2351"/>
        </pc:sldMkLst>
        <pc:spChg chg="mod">
          <ac:chgData name="Bob Higgie" userId="e3ae1b69-9b5f-45f2-b8ed-2028bfd3d80d" providerId="ADAL" clId="{BAAB514E-D515-FD40-857C-98C345CC6F9B}" dt="2022-03-05T21:29:40.281" v="1243" actId="20577"/>
          <ac:spMkLst>
            <pc:docMk/>
            <pc:sldMk cId="1375455676" sldId="2351"/>
            <ac:spMk id="6" creationId="{2940D325-A189-9E4B-A995-49B525620F1D}"/>
          </ac:spMkLst>
        </pc:spChg>
      </pc:sldChg>
      <pc:sldChg chg="del">
        <pc:chgData name="Bob Higgie" userId="e3ae1b69-9b5f-45f2-b8ed-2028bfd3d80d" providerId="ADAL" clId="{BAAB514E-D515-FD40-857C-98C345CC6F9B}" dt="2022-03-05T21:31:07.811" v="1250" actId="2696"/>
        <pc:sldMkLst>
          <pc:docMk/>
          <pc:sldMk cId="2741237706" sldId="2352"/>
        </pc:sldMkLst>
      </pc:sldChg>
      <pc:sldChg chg="del">
        <pc:chgData name="Bob Higgie" userId="e3ae1b69-9b5f-45f2-b8ed-2028bfd3d80d" providerId="ADAL" clId="{BAAB514E-D515-FD40-857C-98C345CC6F9B}" dt="2022-03-05T21:32:28.648" v="1261" actId="2696"/>
        <pc:sldMkLst>
          <pc:docMk/>
          <pc:sldMk cId="2261697496" sldId="2353"/>
        </pc:sldMkLst>
      </pc:sldChg>
      <pc:sldChg chg="del">
        <pc:chgData name="Bob Higgie" userId="e3ae1b69-9b5f-45f2-b8ed-2028bfd3d80d" providerId="ADAL" clId="{BAAB514E-D515-FD40-857C-98C345CC6F9B}" dt="2022-03-05T21:32:53.908" v="1264" actId="2696"/>
        <pc:sldMkLst>
          <pc:docMk/>
          <pc:sldMk cId="3749683242" sldId="2354"/>
        </pc:sldMkLst>
      </pc:sldChg>
      <pc:sldChg chg="del">
        <pc:chgData name="Bob Higgie" userId="e3ae1b69-9b5f-45f2-b8ed-2028bfd3d80d" providerId="ADAL" clId="{BAAB514E-D515-FD40-857C-98C345CC6F9B}" dt="2022-03-05T21:33:12.513" v="1267" actId="2696"/>
        <pc:sldMkLst>
          <pc:docMk/>
          <pc:sldMk cId="1032837785" sldId="2355"/>
        </pc:sldMkLst>
      </pc:sldChg>
      <pc:sldChg chg="addSp modSp new mod">
        <pc:chgData name="Bob Higgie" userId="e3ae1b69-9b5f-45f2-b8ed-2028bfd3d80d" providerId="ADAL" clId="{BAAB514E-D515-FD40-857C-98C345CC6F9B}" dt="2022-03-05T20:22:44.523" v="503" actId="20577"/>
        <pc:sldMkLst>
          <pc:docMk/>
          <pc:sldMk cId="744803764" sldId="2356"/>
        </pc:sldMkLst>
        <pc:spChg chg="mod">
          <ac:chgData name="Bob Higgie" userId="e3ae1b69-9b5f-45f2-b8ed-2028bfd3d80d" providerId="ADAL" clId="{BAAB514E-D515-FD40-857C-98C345CC6F9B}" dt="2022-03-05T20:12:17.336" v="22" actId="207"/>
          <ac:spMkLst>
            <pc:docMk/>
            <pc:sldMk cId="744803764" sldId="2356"/>
            <ac:spMk id="2" creationId="{FD229DEA-3288-0343-BF6C-8737D8854174}"/>
          </ac:spMkLst>
        </pc:spChg>
        <pc:spChg chg="mod">
          <ac:chgData name="Bob Higgie" userId="e3ae1b69-9b5f-45f2-b8ed-2028bfd3d80d" providerId="ADAL" clId="{BAAB514E-D515-FD40-857C-98C345CC6F9B}" dt="2022-03-05T20:22:44.523" v="503" actId="20577"/>
          <ac:spMkLst>
            <pc:docMk/>
            <pc:sldMk cId="744803764" sldId="2356"/>
            <ac:spMk id="3" creationId="{5348B0E3-65D8-8E46-AFD8-805ED3EA5C76}"/>
          </ac:spMkLst>
        </pc:spChg>
        <pc:picChg chg="add mod">
          <ac:chgData name="Bob Higgie" userId="e3ae1b69-9b5f-45f2-b8ed-2028bfd3d80d" providerId="ADAL" clId="{BAAB514E-D515-FD40-857C-98C345CC6F9B}" dt="2022-03-05T20:13:40.668" v="180" actId="1076"/>
          <ac:picMkLst>
            <pc:docMk/>
            <pc:sldMk cId="744803764" sldId="2356"/>
            <ac:picMk id="2050" creationId="{C3B43B9B-2344-264A-BB0A-6AFD90A62D05}"/>
          </ac:picMkLst>
        </pc:picChg>
      </pc:sldChg>
      <pc:sldChg chg="addSp modSp new mod">
        <pc:chgData name="Bob Higgie" userId="e3ae1b69-9b5f-45f2-b8ed-2028bfd3d80d" providerId="ADAL" clId="{BAAB514E-D515-FD40-857C-98C345CC6F9B}" dt="2022-03-05T20:17:38.431" v="277" actId="1076"/>
        <pc:sldMkLst>
          <pc:docMk/>
          <pc:sldMk cId="4025355427" sldId="2357"/>
        </pc:sldMkLst>
        <pc:spChg chg="mod">
          <ac:chgData name="Bob Higgie" userId="e3ae1b69-9b5f-45f2-b8ed-2028bfd3d80d" providerId="ADAL" clId="{BAAB514E-D515-FD40-857C-98C345CC6F9B}" dt="2022-03-05T20:15:14.329" v="186" actId="207"/>
          <ac:spMkLst>
            <pc:docMk/>
            <pc:sldMk cId="4025355427" sldId="2357"/>
            <ac:spMk id="2" creationId="{C17B56B4-4591-0A4B-8849-7445D150327E}"/>
          </ac:spMkLst>
        </pc:spChg>
        <pc:spChg chg="mod">
          <ac:chgData name="Bob Higgie" userId="e3ae1b69-9b5f-45f2-b8ed-2028bfd3d80d" providerId="ADAL" clId="{BAAB514E-D515-FD40-857C-98C345CC6F9B}" dt="2022-03-05T20:17:24.640" v="274" actId="20577"/>
          <ac:spMkLst>
            <pc:docMk/>
            <pc:sldMk cId="4025355427" sldId="2357"/>
            <ac:spMk id="3" creationId="{089A9D5F-96DB-F14D-8675-878B010FFD60}"/>
          </ac:spMkLst>
        </pc:spChg>
        <pc:picChg chg="add mod">
          <ac:chgData name="Bob Higgie" userId="e3ae1b69-9b5f-45f2-b8ed-2028bfd3d80d" providerId="ADAL" clId="{BAAB514E-D515-FD40-857C-98C345CC6F9B}" dt="2022-03-05T20:17:38.431" v="277" actId="1076"/>
          <ac:picMkLst>
            <pc:docMk/>
            <pc:sldMk cId="4025355427" sldId="2357"/>
            <ac:picMk id="3074" creationId="{35E5E9A5-96F3-9E47-AAC0-3F395C2B5CCA}"/>
          </ac:picMkLst>
        </pc:picChg>
      </pc:sldChg>
      <pc:sldChg chg="modSp new mod">
        <pc:chgData name="Bob Higgie" userId="e3ae1b69-9b5f-45f2-b8ed-2028bfd3d80d" providerId="ADAL" clId="{BAAB514E-D515-FD40-857C-98C345CC6F9B}" dt="2022-03-05T20:22:14.547" v="499" actId="20577"/>
        <pc:sldMkLst>
          <pc:docMk/>
          <pc:sldMk cId="2352308235" sldId="2358"/>
        </pc:sldMkLst>
        <pc:spChg chg="mod">
          <ac:chgData name="Bob Higgie" userId="e3ae1b69-9b5f-45f2-b8ed-2028bfd3d80d" providerId="ADAL" clId="{BAAB514E-D515-FD40-857C-98C345CC6F9B}" dt="2022-03-05T20:18:45.220" v="298" actId="207"/>
          <ac:spMkLst>
            <pc:docMk/>
            <pc:sldMk cId="2352308235" sldId="2358"/>
            <ac:spMk id="2" creationId="{D21D6379-5A2A-4547-8F54-B1F954957688}"/>
          </ac:spMkLst>
        </pc:spChg>
        <pc:spChg chg="mod">
          <ac:chgData name="Bob Higgie" userId="e3ae1b69-9b5f-45f2-b8ed-2028bfd3d80d" providerId="ADAL" clId="{BAAB514E-D515-FD40-857C-98C345CC6F9B}" dt="2022-03-05T20:22:14.547" v="499" actId="20577"/>
          <ac:spMkLst>
            <pc:docMk/>
            <pc:sldMk cId="2352308235" sldId="2358"/>
            <ac:spMk id="3" creationId="{8006E316-1C4F-D246-B408-BCF71DA76B39}"/>
          </ac:spMkLst>
        </pc:spChg>
      </pc:sldChg>
      <pc:sldChg chg="new del">
        <pc:chgData name="Bob Higgie" userId="e3ae1b69-9b5f-45f2-b8ed-2028bfd3d80d" providerId="ADAL" clId="{BAAB514E-D515-FD40-857C-98C345CC6F9B}" dt="2022-03-05T20:24:39.331" v="516" actId="2696"/>
        <pc:sldMkLst>
          <pc:docMk/>
          <pc:sldMk cId="1932978131" sldId="2359"/>
        </pc:sldMkLst>
      </pc:sldChg>
      <pc:sldChg chg="addSp delSp modSp add mod">
        <pc:chgData name="Bob Higgie" userId="e3ae1b69-9b5f-45f2-b8ed-2028bfd3d80d" providerId="ADAL" clId="{BAAB514E-D515-FD40-857C-98C345CC6F9B}" dt="2022-03-05T20:28:15.006" v="787" actId="1076"/>
        <pc:sldMkLst>
          <pc:docMk/>
          <pc:sldMk cId="2496092075" sldId="2359"/>
        </pc:sldMkLst>
        <pc:spChg chg="mod">
          <ac:chgData name="Bob Higgie" userId="e3ae1b69-9b5f-45f2-b8ed-2028bfd3d80d" providerId="ADAL" clId="{BAAB514E-D515-FD40-857C-98C345CC6F9B}" dt="2022-03-05T20:26:57.537" v="646" actId="20577"/>
          <ac:spMkLst>
            <pc:docMk/>
            <pc:sldMk cId="2496092075" sldId="2359"/>
            <ac:spMk id="2" creationId="{B96B7520-B3F9-A14C-82EB-1FD3E9BE4643}"/>
          </ac:spMkLst>
        </pc:spChg>
        <pc:spChg chg="mod">
          <ac:chgData name="Bob Higgie" userId="e3ae1b69-9b5f-45f2-b8ed-2028bfd3d80d" providerId="ADAL" clId="{BAAB514E-D515-FD40-857C-98C345CC6F9B}" dt="2022-03-05T20:27:55.306" v="783" actId="20577"/>
          <ac:spMkLst>
            <pc:docMk/>
            <pc:sldMk cId="2496092075" sldId="2359"/>
            <ac:spMk id="4" creationId="{E787DA7C-FEFA-3C43-920F-FB089D167F66}"/>
          </ac:spMkLst>
        </pc:spChg>
        <pc:picChg chg="del mod">
          <ac:chgData name="Bob Higgie" userId="e3ae1b69-9b5f-45f2-b8ed-2028bfd3d80d" providerId="ADAL" clId="{BAAB514E-D515-FD40-857C-98C345CC6F9B}" dt="2022-03-05T20:27:58.660" v="784" actId="478"/>
          <ac:picMkLst>
            <pc:docMk/>
            <pc:sldMk cId="2496092075" sldId="2359"/>
            <ac:picMk id="6" creationId="{342B08C3-1008-B74B-B809-FA190CEA02C6}"/>
          </ac:picMkLst>
        </pc:picChg>
        <pc:picChg chg="add mod">
          <ac:chgData name="Bob Higgie" userId="e3ae1b69-9b5f-45f2-b8ed-2028bfd3d80d" providerId="ADAL" clId="{BAAB514E-D515-FD40-857C-98C345CC6F9B}" dt="2022-03-05T20:28:15.006" v="787" actId="1076"/>
          <ac:picMkLst>
            <pc:docMk/>
            <pc:sldMk cId="2496092075" sldId="2359"/>
            <ac:picMk id="5122" creationId="{2DD20887-E8D7-7144-BFE8-3CA234AC8E86}"/>
          </ac:picMkLst>
        </pc:picChg>
      </pc:sldChg>
      <pc:sldChg chg="addSp delSp modSp add mod">
        <pc:chgData name="Bob Higgie" userId="e3ae1b69-9b5f-45f2-b8ed-2028bfd3d80d" providerId="ADAL" clId="{BAAB514E-D515-FD40-857C-98C345CC6F9B}" dt="2022-03-05T20:35:47.614" v="934" actId="20577"/>
        <pc:sldMkLst>
          <pc:docMk/>
          <pc:sldMk cId="272701030" sldId="2360"/>
        </pc:sldMkLst>
        <pc:spChg chg="mod">
          <ac:chgData name="Bob Higgie" userId="e3ae1b69-9b5f-45f2-b8ed-2028bfd3d80d" providerId="ADAL" clId="{BAAB514E-D515-FD40-857C-98C345CC6F9B}" dt="2022-03-05T20:34:14.149" v="807" actId="20577"/>
          <ac:spMkLst>
            <pc:docMk/>
            <pc:sldMk cId="272701030" sldId="2360"/>
            <ac:spMk id="2" creationId="{B96B7520-B3F9-A14C-82EB-1FD3E9BE4643}"/>
          </ac:spMkLst>
        </pc:spChg>
        <pc:spChg chg="mod">
          <ac:chgData name="Bob Higgie" userId="e3ae1b69-9b5f-45f2-b8ed-2028bfd3d80d" providerId="ADAL" clId="{BAAB514E-D515-FD40-857C-98C345CC6F9B}" dt="2022-03-05T20:35:47.614" v="934" actId="20577"/>
          <ac:spMkLst>
            <pc:docMk/>
            <pc:sldMk cId="272701030" sldId="2360"/>
            <ac:spMk id="4" creationId="{E787DA7C-FEFA-3C43-920F-FB089D167F66}"/>
          </ac:spMkLst>
        </pc:spChg>
        <pc:picChg chg="del">
          <ac:chgData name="Bob Higgie" userId="e3ae1b69-9b5f-45f2-b8ed-2028bfd3d80d" providerId="ADAL" clId="{BAAB514E-D515-FD40-857C-98C345CC6F9B}" dt="2022-03-05T20:34:36.111" v="849" actId="478"/>
          <ac:picMkLst>
            <pc:docMk/>
            <pc:sldMk cId="272701030" sldId="2360"/>
            <ac:picMk id="5122" creationId="{2DD20887-E8D7-7144-BFE8-3CA234AC8E86}"/>
          </ac:picMkLst>
        </pc:picChg>
        <pc:picChg chg="add mod">
          <ac:chgData name="Bob Higgie" userId="e3ae1b69-9b5f-45f2-b8ed-2028bfd3d80d" providerId="ADAL" clId="{BAAB514E-D515-FD40-857C-98C345CC6F9B}" dt="2022-03-05T20:35:16.855" v="876" actId="1076"/>
          <ac:picMkLst>
            <pc:docMk/>
            <pc:sldMk cId="272701030" sldId="2360"/>
            <ac:picMk id="7170" creationId="{5481DCC7-C219-124F-A2C6-D5048FED193E}"/>
          </ac:picMkLst>
        </pc:picChg>
      </pc:sldChg>
      <pc:sldChg chg="addSp delSp modSp add mod">
        <pc:chgData name="Bob Higgie" userId="e3ae1b69-9b5f-45f2-b8ed-2028bfd3d80d" providerId="ADAL" clId="{BAAB514E-D515-FD40-857C-98C345CC6F9B}" dt="2022-03-05T20:46:02.477" v="1084" actId="1076"/>
        <pc:sldMkLst>
          <pc:docMk/>
          <pc:sldMk cId="3216287741" sldId="2361"/>
        </pc:sldMkLst>
        <pc:spChg chg="mod">
          <ac:chgData name="Bob Higgie" userId="e3ae1b69-9b5f-45f2-b8ed-2028bfd3d80d" providerId="ADAL" clId="{BAAB514E-D515-FD40-857C-98C345CC6F9B}" dt="2022-03-05T20:45:38.307" v="1080" actId="20577"/>
          <ac:spMkLst>
            <pc:docMk/>
            <pc:sldMk cId="3216287741" sldId="2361"/>
            <ac:spMk id="4" creationId="{E787DA7C-FEFA-3C43-920F-FB089D167F66}"/>
          </ac:spMkLst>
        </pc:spChg>
        <pc:picChg chg="del">
          <ac:chgData name="Bob Higgie" userId="e3ae1b69-9b5f-45f2-b8ed-2028bfd3d80d" providerId="ADAL" clId="{BAAB514E-D515-FD40-857C-98C345CC6F9B}" dt="2022-03-05T20:45:44.772" v="1081" actId="478"/>
          <ac:picMkLst>
            <pc:docMk/>
            <pc:sldMk cId="3216287741" sldId="2361"/>
            <ac:picMk id="7170" creationId="{5481DCC7-C219-124F-A2C6-D5048FED193E}"/>
          </ac:picMkLst>
        </pc:picChg>
        <pc:picChg chg="add mod">
          <ac:chgData name="Bob Higgie" userId="e3ae1b69-9b5f-45f2-b8ed-2028bfd3d80d" providerId="ADAL" clId="{BAAB514E-D515-FD40-857C-98C345CC6F9B}" dt="2022-03-05T20:46:02.477" v="1084" actId="1076"/>
          <ac:picMkLst>
            <pc:docMk/>
            <pc:sldMk cId="3216287741" sldId="2361"/>
            <ac:picMk id="9218" creationId="{DE4F3BC9-52A6-CF4E-8709-2AE3991C2767}"/>
          </ac:picMkLst>
        </pc:picChg>
      </pc:sldChg>
      <pc:sldChg chg="addSp delSp modSp add del mod chgLayout">
        <pc:chgData name="Bob Higgie" userId="e3ae1b69-9b5f-45f2-b8ed-2028bfd3d80d" providerId="ADAL" clId="{BAAB514E-D515-FD40-857C-98C345CC6F9B}" dt="2022-03-05T21:40:29.662" v="1401" actId="20577"/>
        <pc:sldMkLst>
          <pc:docMk/>
          <pc:sldMk cId="1358853991" sldId="2362"/>
        </pc:sldMkLst>
        <pc:spChg chg="mod ord">
          <ac:chgData name="Bob Higgie" userId="e3ae1b69-9b5f-45f2-b8ed-2028bfd3d80d" providerId="ADAL" clId="{BAAB514E-D515-FD40-857C-98C345CC6F9B}" dt="2022-03-05T21:40:16.882" v="1371" actId="700"/>
          <ac:spMkLst>
            <pc:docMk/>
            <pc:sldMk cId="1358853991" sldId="2362"/>
            <ac:spMk id="2" creationId="{00000000-0000-0000-0000-000000000000}"/>
          </ac:spMkLst>
        </pc:spChg>
        <pc:spChg chg="del mod">
          <ac:chgData name="Bob Higgie" userId="e3ae1b69-9b5f-45f2-b8ed-2028bfd3d80d" providerId="ADAL" clId="{BAAB514E-D515-FD40-857C-98C345CC6F9B}" dt="2022-03-05T21:38:51.342" v="1367" actId="478"/>
          <ac:spMkLst>
            <pc:docMk/>
            <pc:sldMk cId="1358853991" sldId="2362"/>
            <ac:spMk id="4" creationId="{37529F64-D251-1542-BC0C-9202194734C2}"/>
          </ac:spMkLst>
        </pc:spChg>
        <pc:spChg chg="add del mod">
          <ac:chgData name="Bob Higgie" userId="e3ae1b69-9b5f-45f2-b8ed-2028bfd3d80d" providerId="ADAL" clId="{BAAB514E-D515-FD40-857C-98C345CC6F9B}" dt="2022-03-05T21:38:57.006" v="1368" actId="478"/>
          <ac:spMkLst>
            <pc:docMk/>
            <pc:sldMk cId="1358853991" sldId="2362"/>
            <ac:spMk id="6" creationId="{997250F1-1498-6145-B8A3-2FD7AC325197}"/>
          </ac:spMkLst>
        </pc:spChg>
        <pc:spChg chg="add mod ord">
          <ac:chgData name="Bob Higgie" userId="e3ae1b69-9b5f-45f2-b8ed-2028bfd3d80d" providerId="ADAL" clId="{BAAB514E-D515-FD40-857C-98C345CC6F9B}" dt="2022-03-05T21:40:29.662" v="1401" actId="20577"/>
          <ac:spMkLst>
            <pc:docMk/>
            <pc:sldMk cId="1358853991" sldId="2362"/>
            <ac:spMk id="7" creationId="{8EDC8168-CDE1-7443-B72D-F6BBBED839F7}"/>
          </ac:spMkLst>
        </pc:spChg>
        <pc:picChg chg="mod">
          <ac:chgData name="Bob Higgie" userId="e3ae1b69-9b5f-45f2-b8ed-2028bfd3d80d" providerId="ADAL" clId="{BAAB514E-D515-FD40-857C-98C345CC6F9B}" dt="2022-03-05T21:39:00.693" v="1369" actId="1076"/>
          <ac:picMkLst>
            <pc:docMk/>
            <pc:sldMk cId="1358853991" sldId="2362"/>
            <ac:picMk id="3" creationId="{CCD5F61B-6D9F-A34C-AF76-6AF59B589884}"/>
          </ac:picMkLst>
        </pc:picChg>
      </pc:sldChg>
      <pc:sldChg chg="addSp delSp modSp new mod chgLayout">
        <pc:chgData name="Bob Higgie" userId="e3ae1b69-9b5f-45f2-b8ed-2028bfd3d80d" providerId="ADAL" clId="{BAAB514E-D515-FD40-857C-98C345CC6F9B}" dt="2022-03-06T20:08:54.340" v="1514" actId="207"/>
        <pc:sldMkLst>
          <pc:docMk/>
          <pc:sldMk cId="1709452800" sldId="2363"/>
        </pc:sldMkLst>
        <pc:spChg chg="mod ord">
          <ac:chgData name="Bob Higgie" userId="e3ae1b69-9b5f-45f2-b8ed-2028bfd3d80d" providerId="ADAL" clId="{BAAB514E-D515-FD40-857C-98C345CC6F9B}" dt="2022-03-06T20:08:06.690" v="1509" actId="20577"/>
          <ac:spMkLst>
            <pc:docMk/>
            <pc:sldMk cId="1709452800" sldId="2363"/>
            <ac:spMk id="2" creationId="{67BB38F5-1323-B147-9B21-A7D4AA0DC568}"/>
          </ac:spMkLst>
        </pc:spChg>
        <pc:spChg chg="add del mod">
          <ac:chgData name="Bob Higgie" userId="e3ae1b69-9b5f-45f2-b8ed-2028bfd3d80d" providerId="ADAL" clId="{BAAB514E-D515-FD40-857C-98C345CC6F9B}" dt="2022-03-06T20:08:54.340" v="1514" actId="207"/>
          <ac:spMkLst>
            <pc:docMk/>
            <pc:sldMk cId="1709452800" sldId="2363"/>
            <ac:spMk id="3" creationId="{A25BD82D-93D9-6C42-8A76-20EF1486E46B}"/>
          </ac:spMkLst>
        </pc:spChg>
        <pc:graphicFrameChg chg="add del mod">
          <ac:chgData name="Bob Higgie" userId="e3ae1b69-9b5f-45f2-b8ed-2028bfd3d80d" providerId="ADAL" clId="{BAAB514E-D515-FD40-857C-98C345CC6F9B}" dt="2022-03-06T20:06:13.886" v="1470"/>
          <ac:graphicFrameMkLst>
            <pc:docMk/>
            <pc:sldMk cId="1709452800" sldId="2363"/>
            <ac:graphicFrameMk id="4" creationId="{7C8F163F-C55F-974D-972E-64358A5A4F49}"/>
          </ac:graphicFrameMkLst>
        </pc:graphicFrameChg>
        <pc:graphicFrameChg chg="add del mod ord modGraphic">
          <ac:chgData name="Bob Higgie" userId="e3ae1b69-9b5f-45f2-b8ed-2028bfd3d80d" providerId="ADAL" clId="{BAAB514E-D515-FD40-857C-98C345CC6F9B}" dt="2022-03-06T20:07:11.777" v="1481"/>
          <ac:graphicFrameMkLst>
            <pc:docMk/>
            <pc:sldMk cId="1709452800" sldId="2363"/>
            <ac:graphicFrameMk id="5" creationId="{4CDC20C3-15D9-6042-B52E-3EBDBE76BFF8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83322-4BB0-4536-9371-72C671568FA5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EDEE5-1CBC-43D9-B651-7798A41B07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166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EDEE5-1CBC-43D9-B651-7798A41B076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630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92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70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50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77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50F2A-C029-4F42-AE05-DE838B826747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113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41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68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06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78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35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come back to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0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F75B-EE50-46BA-A473-AA7F6300ED33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274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F75B-EE50-46BA-A473-AA7F6300ED33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04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F75B-EE50-46BA-A473-AA7F6300ED33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728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Reverse proxies transparently handle all requests for resources on destination servers without requiring any action on the part of the requester.</a:t>
            </a:r>
          </a:p>
          <a:p>
            <a:endParaRPr lang="en-GB" dirty="0"/>
          </a:p>
          <a:p>
            <a:r>
              <a:rPr lang="en-GB" dirty="0"/>
              <a:t>Reverse proxies are used:</a:t>
            </a:r>
          </a:p>
          <a:p>
            <a:pPr lvl="1"/>
            <a:r>
              <a:rPr lang="en-GB" dirty="0"/>
              <a:t>    To enable indirect access when a website disallows direct connections as a security measure</a:t>
            </a:r>
          </a:p>
          <a:p>
            <a:pPr lvl="1"/>
            <a:r>
              <a:rPr lang="en-GB" dirty="0"/>
              <a:t>    To allow for load balancing between severs</a:t>
            </a:r>
          </a:p>
          <a:p>
            <a:pPr lvl="1"/>
            <a:r>
              <a:rPr lang="en-GB" dirty="0"/>
              <a:t>    To stream internal content to Internet users</a:t>
            </a:r>
          </a:p>
          <a:p>
            <a:pPr lvl="1"/>
            <a:r>
              <a:rPr lang="en-GB" dirty="0"/>
              <a:t>    To disable access to a site, for example when an ISP or government wishes to block a website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EF75B-EE50-46BA-A473-AA7F6300ED33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6240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053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16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come back to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3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50F2A-C029-4F42-AE05-DE838B82674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93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come back to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94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94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come back to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74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59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33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9599-BA86-AD4D-BFB8-3A0ADAC2D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1EC698-B0F6-0348-83A8-27CCA45509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6D9B1-D72D-D645-A3B8-5B16CB64D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B73F5-602B-1B45-A7C3-620CFA860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9BC5D-29BC-B540-B4E9-D2DFCEC9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6E59-DA56-4769-A5E8-25CAAA73E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76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40139 L -8.33333E-7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E6053-683B-944E-90AC-12911C50A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30CFC-6F21-4D42-8B64-BF258FD3C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9C3B1-07AD-0247-A663-E070CB361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457D1-DA7C-A048-84DC-8A55F599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149D0-9CAF-3F4D-9022-C4F17528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6E59-DA56-4769-A5E8-25CAAA73E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451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331164-5A17-DD41-971A-71F6A3057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2F257-1B0E-AD4B-87BE-97BB51AC8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07CA0-BB1D-8D4B-B304-E472BCBD7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EB8FB-9DF5-0D48-9856-E579DEBDF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353C1-1792-4649-AF64-312ED230C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6E59-DA56-4769-A5E8-25CAAA73E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46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98DBE-3DA6-6843-B18A-0C12EA895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2413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8B26-06BF-3C49-AE1E-D1247D2CC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3150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8B8A8-DA48-AB40-BD95-C70379211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3D902-AFC6-C742-A5D2-1210F1C7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8D8A7-1165-4443-A122-FEB769458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6E59-DA56-4769-A5E8-25CAAA73E4F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850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98D1D-FF20-444E-BAE0-E4434AE4E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B2670-B233-E640-8A79-E073D46BC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AA90-1FE8-9148-B13F-37A85BA1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21276-7BB3-0D4C-8EBA-8D22BE2C8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10E87-1B9A-BA46-BFE2-1DCC271A6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6E59-DA56-4769-A5E8-25CAAA73E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21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87B1D-DE33-264E-9202-BFE9E45F0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5D7BC-4BE9-9444-9485-C81A371CBE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A21DF-400D-E44E-B45A-8C8E2ED00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CA67C-5156-C243-A007-5FEFAB766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AA0E9-DA14-5B42-AA64-DAD9E311F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608D6-99A5-9848-A505-A3337182D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6E59-DA56-4769-A5E8-25CAAA73E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118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53BA0-F92A-1D4F-B601-47CF0DC51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E6B93-ED99-9343-B5E6-DAF24985E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F208CF-AEB2-D743-BDCA-7AE684CC9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AE64CC-B022-3844-A885-C6E741195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A225BD-7E09-E24B-9464-14D10B0E0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46A4DB-702E-4944-8018-108715BE5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3/6/22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3182C0-1D7A-5E40-B5E3-B6594C22C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422B6E-CFEF-BF42-9985-05AC748F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6E59-DA56-4769-A5E8-25CAAA73E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586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635FB-9CF8-054A-A97C-BF4C4D62F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38B957-892B-AA44-B91F-7E5E301E6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3/6/22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BBDF29-4B1A-7849-93B4-C39AA38B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318F2A-ABB2-5449-A885-14BD88E7A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6E59-DA56-4769-A5E8-25CAAA73E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163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5F7AED-F6B6-1E46-945E-B9C27ECC8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3/6/22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03A227-2590-E644-AF99-9F0501B54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DE034-408D-1E45-A854-F55103817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6E59-DA56-4769-A5E8-25CAAA73E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16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D678E-4376-CF4F-8FFC-03E5C6C8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614E4-B276-644A-9E53-1B9DDC1D3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B17942-DAA2-3C4C-8CAA-3A3A4CD50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73C32-4092-6642-B01E-8674DEA6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7F48E4-092C-2B40-9E25-B8DE12CFE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1786A-D6A8-A842-9F5F-910514327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6E59-DA56-4769-A5E8-25CAAA73E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794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29E0-01E3-6C4F-A2ED-E57E57A0D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B8CC20-B95D-864F-9EBD-70BB244563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86A8F-E198-B242-AA23-067420B97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9F4C1-930F-BB44-BFA1-C63AC40EE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894E-EBB1-FD48-9BBC-B56B05B3E990}" type="datetimeFigureOut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DFADA-F33E-D646-AA52-D1A1F4C00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EC9086-E381-B54A-9760-1F84E09B3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6E59-DA56-4769-A5E8-25CAAA73E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826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9BC3D9-A340-5A4C-A6DD-23B56FA1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31BA7-432B-2A42-872D-2D2026967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CA2EE-C32C-4545-9827-59FAC7EE7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9894E-EBB1-FD48-9BBC-B56B05B3E990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61985-3447-184A-9458-48F72D4D1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3E3E0-694C-D643-ADEC-2A6A68210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06E59-DA56-4769-A5E8-25CAAA73E4F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EA4655-CB46-0544-B73D-859810E0A0E7}"/>
              </a:ext>
            </a:extLst>
          </p:cNvPr>
          <p:cNvSpPr/>
          <p:nvPr/>
        </p:nvSpPr>
        <p:spPr>
          <a:xfrm rot="5400000">
            <a:off x="5740435" y="-5770529"/>
            <a:ext cx="711130" cy="12192001"/>
          </a:xfrm>
          <a:prstGeom prst="rect">
            <a:avLst/>
          </a:prstGeom>
          <a:solidFill>
            <a:srgbClr val="2233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36AD38-66E3-C448-AF96-49668BAB046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5" t="3290" r="1579" b="6172"/>
          <a:stretch/>
        </p:blipFill>
        <p:spPr>
          <a:xfrm>
            <a:off x="12500" y="-22917"/>
            <a:ext cx="834793" cy="6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8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le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4" Type="http://schemas.microsoft.com/office/2007/relationships/hdphoto" Target="../media/hdphoto1.wdp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526F4-FE67-43D6-9908-A68FB728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42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223346"/>
                </a:solidFill>
                <a:latin typeface="Arial"/>
                <a:cs typeface="Arial"/>
              </a:rPr>
              <a:t>Cyber Technician</a:t>
            </a:r>
            <a:endParaRPr lang="en-GB" sz="6000" dirty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41B76-ADFF-4B8C-BB38-21ADF089D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1171"/>
            <a:ext cx="10515600" cy="33357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b="1" dirty="0">
                <a:solidFill>
                  <a:srgbClr val="000000"/>
                </a:solidFill>
                <a:latin typeface="Arial"/>
                <a:cs typeface="Arial"/>
              </a:rPr>
              <a:t>Level 3</a:t>
            </a:r>
          </a:p>
          <a:p>
            <a:pPr marL="0" indent="0" algn="ctr">
              <a:buNone/>
            </a:pPr>
            <a:endParaRPr lang="en-GB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  <a:p>
            <a:pPr marL="0" indent="0" algn="ctr">
              <a:buNone/>
            </a:pPr>
            <a:endParaRPr lang="en-GB" dirty="0">
              <a:latin typeface="Arial"/>
              <a:ea typeface="+mn-lt"/>
              <a:cs typeface="Arial"/>
            </a:endParaRPr>
          </a:p>
          <a:p>
            <a:pPr marL="0" indent="0" algn="ctr">
              <a:buNone/>
            </a:pPr>
            <a:endParaRPr lang="en-GB" sz="4000" b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642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Packets and frames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MAC address allows data to be directed to a specific device</a:t>
            </a:r>
          </a:p>
          <a:p>
            <a:r>
              <a:rPr lang="en-GB" dirty="0"/>
              <a:t>The data segment is called a frame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5566F0E-E968-3A44-A42A-632874725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161875"/>
              </p:ext>
            </p:extLst>
          </p:nvPr>
        </p:nvGraphicFramePr>
        <p:xfrm>
          <a:off x="838200" y="2501244"/>
          <a:ext cx="9296655" cy="2565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6011">
                  <a:extLst>
                    <a:ext uri="{9D8B030D-6E8A-4147-A177-3AD203B41FA5}">
                      <a16:colId xmlns:a16="http://schemas.microsoft.com/office/drawing/2014/main" val="988304417"/>
                    </a:ext>
                  </a:extLst>
                </a:gridCol>
                <a:gridCol w="1326774">
                  <a:extLst>
                    <a:ext uri="{9D8B030D-6E8A-4147-A177-3AD203B41FA5}">
                      <a16:colId xmlns:a16="http://schemas.microsoft.com/office/drawing/2014/main" val="1184857666"/>
                    </a:ext>
                  </a:extLst>
                </a:gridCol>
                <a:gridCol w="1521288">
                  <a:extLst>
                    <a:ext uri="{9D8B030D-6E8A-4147-A177-3AD203B41FA5}">
                      <a16:colId xmlns:a16="http://schemas.microsoft.com/office/drawing/2014/main" val="465290413"/>
                    </a:ext>
                  </a:extLst>
                </a:gridCol>
                <a:gridCol w="1132260">
                  <a:extLst>
                    <a:ext uri="{9D8B030D-6E8A-4147-A177-3AD203B41FA5}">
                      <a16:colId xmlns:a16="http://schemas.microsoft.com/office/drawing/2014/main" val="1690676417"/>
                    </a:ext>
                  </a:extLst>
                </a:gridCol>
                <a:gridCol w="1326774">
                  <a:extLst>
                    <a:ext uri="{9D8B030D-6E8A-4147-A177-3AD203B41FA5}">
                      <a16:colId xmlns:a16="http://schemas.microsoft.com/office/drawing/2014/main" val="3881953736"/>
                    </a:ext>
                  </a:extLst>
                </a:gridCol>
                <a:gridCol w="1326774">
                  <a:extLst>
                    <a:ext uri="{9D8B030D-6E8A-4147-A177-3AD203B41FA5}">
                      <a16:colId xmlns:a16="http://schemas.microsoft.com/office/drawing/2014/main" val="2298009728"/>
                    </a:ext>
                  </a:extLst>
                </a:gridCol>
                <a:gridCol w="1326774">
                  <a:extLst>
                    <a:ext uri="{9D8B030D-6E8A-4147-A177-3AD203B41FA5}">
                      <a16:colId xmlns:a16="http://schemas.microsoft.com/office/drawing/2014/main" val="3588899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Preamble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Start of frame delimiter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84401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GB" dirty="0"/>
                        <a:t>Timing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MAC Addressing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Amount of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Payload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Checksum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899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7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 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46-1500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 bytes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271050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FRAME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308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5254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Switch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383" y="1272035"/>
            <a:ext cx="9613861" cy="403621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Two or more users</a:t>
            </a:r>
          </a:p>
          <a:p>
            <a:r>
              <a:rPr lang="en-GB" dirty="0"/>
              <a:t>A single network segment</a:t>
            </a:r>
          </a:p>
          <a:p>
            <a:r>
              <a:rPr lang="en-GB" dirty="0"/>
              <a:t>Straight cables</a:t>
            </a:r>
          </a:p>
          <a:p>
            <a:r>
              <a:rPr lang="en-GB" dirty="0"/>
              <a:t>OSI layer 2 – Data Link</a:t>
            </a:r>
          </a:p>
          <a:p>
            <a:pPr lvl="1"/>
            <a:r>
              <a:rPr lang="en-GB" dirty="0"/>
              <a:t>Transmission of packets</a:t>
            </a:r>
          </a:p>
          <a:p>
            <a:r>
              <a:rPr lang="en-GB" dirty="0"/>
              <a:t>Switch</a:t>
            </a:r>
          </a:p>
          <a:p>
            <a:pPr lvl="1"/>
            <a:r>
              <a:rPr lang="en-GB" dirty="0"/>
              <a:t>Amplifies signal</a:t>
            </a:r>
          </a:p>
          <a:p>
            <a:pPr lvl="1"/>
            <a:r>
              <a:rPr lang="en-GB" dirty="0"/>
              <a:t>Directs inputs to correct </a:t>
            </a:r>
            <a:br>
              <a:rPr lang="en-GB" dirty="0"/>
            </a:br>
            <a:r>
              <a:rPr lang="en-GB" dirty="0"/>
              <a:t>outputs</a:t>
            </a:r>
          </a:p>
          <a:p>
            <a:pPr lvl="1"/>
            <a:r>
              <a:rPr lang="en-GB" dirty="0"/>
              <a:t>Full duplex</a:t>
            </a:r>
          </a:p>
          <a:p>
            <a:pPr lvl="1"/>
            <a:r>
              <a:rPr lang="en-GB" dirty="0"/>
              <a:t>Best performance</a:t>
            </a:r>
          </a:p>
          <a:p>
            <a:pPr lvl="1"/>
            <a:r>
              <a:rPr lang="en-GB" dirty="0"/>
              <a:t>Error checking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657F8-762D-5640-90EC-9149A3A3B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518" y="1977815"/>
            <a:ext cx="1142511" cy="944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F6A7F2-27B6-DE4E-A355-37347BAB3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6177" y="1992329"/>
            <a:ext cx="1142511" cy="944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2D37F0-CEEB-9E4C-B4F5-F9C5F3AF4AA9}"/>
              </a:ext>
            </a:extLst>
          </p:cNvPr>
          <p:cNvSpPr txBox="1"/>
          <p:nvPr/>
        </p:nvSpPr>
        <p:spPr>
          <a:xfrm rot="2356919">
            <a:off x="7077826" y="2518271"/>
            <a:ext cx="100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101001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C80DB6-B2E7-5E49-8FB3-CE98E81E8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101" y="3808843"/>
            <a:ext cx="1142511" cy="944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C55E05-551C-C843-B3EB-05C459EC4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1473" y="3808843"/>
            <a:ext cx="1142511" cy="94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7B8148-C034-7D44-89E6-AA15AB292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823" y="2882284"/>
            <a:ext cx="1631438" cy="81571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968CE3-9162-E74A-9D39-FBA111CB3CA7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7036029" y="2450053"/>
            <a:ext cx="1055751" cy="88995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49842D-74AF-9F41-BA01-AE622BABA36C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8624360" y="2464567"/>
            <a:ext cx="1311817" cy="84157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18A2456-05FF-AA42-BC23-2A924BA92FC8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7029612" y="3468330"/>
            <a:ext cx="1062168" cy="81275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EE1626-69EC-B74A-A1E9-B5715BED0A2B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8624360" y="3452095"/>
            <a:ext cx="1337113" cy="82898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E89B1AD-ACE7-154E-8F53-5CCB69A25B44}"/>
              </a:ext>
            </a:extLst>
          </p:cNvPr>
          <p:cNvSpPr txBox="1"/>
          <p:nvPr/>
        </p:nvSpPr>
        <p:spPr>
          <a:xfrm rot="19442339">
            <a:off x="8939379" y="2384106"/>
            <a:ext cx="100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111011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72548B-8825-324E-BC34-FE26902DF103}"/>
              </a:ext>
            </a:extLst>
          </p:cNvPr>
          <p:cNvSpPr txBox="1"/>
          <p:nvPr/>
        </p:nvSpPr>
        <p:spPr>
          <a:xfrm rot="19527121">
            <a:off x="7183277" y="3820808"/>
            <a:ext cx="100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101001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9EEECA-F096-284E-A6DA-02EC2DE9849B}"/>
              </a:ext>
            </a:extLst>
          </p:cNvPr>
          <p:cNvSpPr txBox="1"/>
          <p:nvPr/>
        </p:nvSpPr>
        <p:spPr>
          <a:xfrm rot="1992074">
            <a:off x="8809949" y="3858831"/>
            <a:ext cx="100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111011</a:t>
            </a:r>
          </a:p>
        </p:txBody>
      </p:sp>
      <p:sp>
        <p:nvSpPr>
          <p:cNvPr id="10" name="Curved Right Arrow 9">
            <a:extLst>
              <a:ext uri="{FF2B5EF4-FFF2-40B4-BE49-F238E27FC236}">
                <a16:creationId xmlns:a16="http://schemas.microsoft.com/office/drawing/2014/main" id="{D015EFB9-4CC7-4945-B83A-54E9A271CDFF}"/>
              </a:ext>
            </a:extLst>
          </p:cNvPr>
          <p:cNvSpPr/>
          <p:nvPr/>
        </p:nvSpPr>
        <p:spPr>
          <a:xfrm>
            <a:off x="9394868" y="2934280"/>
            <a:ext cx="522393" cy="93515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Curved Left Arrow 16">
            <a:extLst>
              <a:ext uri="{FF2B5EF4-FFF2-40B4-BE49-F238E27FC236}">
                <a16:creationId xmlns:a16="http://schemas.microsoft.com/office/drawing/2014/main" id="{B361BCE9-2401-414C-A9CB-FF8E96E02C83}"/>
              </a:ext>
            </a:extLst>
          </p:cNvPr>
          <p:cNvSpPr/>
          <p:nvPr/>
        </p:nvSpPr>
        <p:spPr>
          <a:xfrm>
            <a:off x="7001236" y="2870002"/>
            <a:ext cx="567373" cy="97271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96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CD091-174F-4BF4-9E6D-D8923FF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OSI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9FE94E-C6FE-47E0-B0A0-CBDECADE87E8}"/>
              </a:ext>
            </a:extLst>
          </p:cNvPr>
          <p:cNvSpPr/>
          <p:nvPr/>
        </p:nvSpPr>
        <p:spPr>
          <a:xfrm>
            <a:off x="6914597" y="1646238"/>
            <a:ext cx="2140299" cy="560143"/>
          </a:xfrm>
          <a:prstGeom prst="rect">
            <a:avLst/>
          </a:prstGeom>
          <a:solidFill>
            <a:srgbClr val="FFFF6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7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D9538A-F7B3-4FAD-9E16-DC99A7479A7D}"/>
              </a:ext>
            </a:extLst>
          </p:cNvPr>
          <p:cNvSpPr/>
          <p:nvPr/>
        </p:nvSpPr>
        <p:spPr>
          <a:xfrm>
            <a:off x="6914598" y="2198285"/>
            <a:ext cx="2140299" cy="560143"/>
          </a:xfrm>
          <a:prstGeom prst="rect">
            <a:avLst/>
          </a:prstGeom>
          <a:solidFill>
            <a:srgbClr val="FFFF6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6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BB9FE4-3710-499F-AED7-6AF5C11B8142}"/>
              </a:ext>
            </a:extLst>
          </p:cNvPr>
          <p:cNvSpPr/>
          <p:nvPr/>
        </p:nvSpPr>
        <p:spPr>
          <a:xfrm>
            <a:off x="6914598" y="2758428"/>
            <a:ext cx="2140299" cy="560143"/>
          </a:xfrm>
          <a:prstGeom prst="rect">
            <a:avLst/>
          </a:prstGeom>
          <a:solidFill>
            <a:srgbClr val="FFFF6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5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Session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E204C1-F346-4D5D-A8D4-82742034687E}"/>
              </a:ext>
            </a:extLst>
          </p:cNvPr>
          <p:cNvSpPr/>
          <p:nvPr/>
        </p:nvSpPr>
        <p:spPr>
          <a:xfrm>
            <a:off x="6914601" y="3318571"/>
            <a:ext cx="2140299" cy="56014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4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Transport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DC45B-6AD4-42C3-9C0B-4A6651D92FBA}"/>
              </a:ext>
            </a:extLst>
          </p:cNvPr>
          <p:cNvSpPr/>
          <p:nvPr/>
        </p:nvSpPr>
        <p:spPr>
          <a:xfrm>
            <a:off x="6914600" y="3878714"/>
            <a:ext cx="2140299" cy="5601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3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Network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FB4CB5-EBB9-4438-9C54-A20E56231BC6}"/>
              </a:ext>
            </a:extLst>
          </p:cNvPr>
          <p:cNvSpPr/>
          <p:nvPr/>
        </p:nvSpPr>
        <p:spPr>
          <a:xfrm>
            <a:off x="6914599" y="4438857"/>
            <a:ext cx="2140299" cy="560143"/>
          </a:xfrm>
          <a:prstGeom prst="rect">
            <a:avLst/>
          </a:prstGeom>
          <a:solidFill>
            <a:srgbClr val="FFC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2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Data Link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95E40E-7381-400E-8DAA-E92B5536A907}"/>
              </a:ext>
            </a:extLst>
          </p:cNvPr>
          <p:cNvSpPr/>
          <p:nvPr/>
        </p:nvSpPr>
        <p:spPr>
          <a:xfrm>
            <a:off x="6914598" y="4999000"/>
            <a:ext cx="2140299" cy="560143"/>
          </a:xfrm>
          <a:prstGeom prst="rect">
            <a:avLst/>
          </a:prstGeom>
          <a:solidFill>
            <a:srgbClr val="7030A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Layer 1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Physical</a:t>
            </a:r>
          </a:p>
        </p:txBody>
      </p:sp>
      <p:sp>
        <p:nvSpPr>
          <p:cNvPr id="17" name="DataInfo">
            <a:extLst>
              <a:ext uri="{FF2B5EF4-FFF2-40B4-BE49-F238E27FC236}">
                <a16:creationId xmlns:a16="http://schemas.microsoft.com/office/drawing/2014/main" id="{BB4853E2-A627-034D-9E83-3398B69BFD93}"/>
              </a:ext>
            </a:extLst>
          </p:cNvPr>
          <p:cNvSpPr/>
          <p:nvPr/>
        </p:nvSpPr>
        <p:spPr>
          <a:xfrm flipH="1">
            <a:off x="2895045" y="4364957"/>
            <a:ext cx="4019552" cy="775333"/>
          </a:xfrm>
          <a:custGeom>
            <a:avLst/>
            <a:gdLst>
              <a:gd name="connsiteX0" fmla="*/ 654052 w 4019552"/>
              <a:gd name="connsiteY0" fmla="*/ 0 h 687388"/>
              <a:gd name="connsiteX1" fmla="*/ 4019552 w 4019552"/>
              <a:gd name="connsiteY1" fmla="*/ 0 h 687388"/>
              <a:gd name="connsiteX2" fmla="*/ 4019552 w 4019552"/>
              <a:gd name="connsiteY2" fmla="*/ 687388 h 687388"/>
              <a:gd name="connsiteX3" fmla="*/ 654052 w 4019552"/>
              <a:gd name="connsiteY3" fmla="*/ 687388 h 687388"/>
              <a:gd name="connsiteX4" fmla="*/ 0 w 4019552"/>
              <a:gd name="connsiteY4" fmla="*/ 523875 h 687388"/>
              <a:gd name="connsiteX5" fmla="*/ 0 w 4019552"/>
              <a:gd name="connsiteY5" fmla="*/ 163513 h 6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9552" h="687388">
                <a:moveTo>
                  <a:pt x="654052" y="0"/>
                </a:moveTo>
                <a:lnTo>
                  <a:pt x="4019552" y="0"/>
                </a:lnTo>
                <a:lnTo>
                  <a:pt x="4019552" y="687388"/>
                </a:lnTo>
                <a:lnTo>
                  <a:pt x="654052" y="687388"/>
                </a:lnTo>
                <a:lnTo>
                  <a:pt x="0" y="523875"/>
                </a:lnTo>
                <a:lnTo>
                  <a:pt x="0" y="163513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7000">
                <a:schemeClr val="bg1">
                  <a:lumMod val="50000"/>
                </a:schemeClr>
              </a:gs>
              <a:gs pos="24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 switching layer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(Frame, MAC address, EUI-48, EUI-64, Switch)</a:t>
            </a:r>
          </a:p>
        </p:txBody>
      </p:sp>
    </p:spTree>
    <p:extLst>
      <p:ext uri="{BB962C8B-B14F-4D97-AF65-F5344CB8AC3E}">
        <p14:creationId xmlns:p14="http://schemas.microsoft.com/office/powerpoint/2010/main" val="389690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Switch operation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9611"/>
            <a:ext cx="5948363" cy="359931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Works on the Layer 2 Header</a:t>
            </a:r>
          </a:p>
          <a:p>
            <a:pPr lvl="1"/>
            <a:r>
              <a:rPr lang="en-GB" dirty="0"/>
              <a:t>Uses the source and destination MAC addresses to make its forwarding decisions.</a:t>
            </a:r>
          </a:p>
          <a:p>
            <a:r>
              <a:rPr lang="en-GB" dirty="0"/>
              <a:t>MAC Address Table</a:t>
            </a:r>
          </a:p>
          <a:p>
            <a:pPr lvl="1"/>
            <a:r>
              <a:rPr lang="en-GB" dirty="0"/>
              <a:t>maps the switch’s ports</a:t>
            </a:r>
            <a:r>
              <a:rPr lang="en-GB" b="1" dirty="0"/>
              <a:t> </a:t>
            </a:r>
            <a:r>
              <a:rPr lang="en-GB" dirty="0"/>
              <a:t>to MAC addresses </a:t>
            </a:r>
          </a:p>
          <a:p>
            <a:pPr lvl="1"/>
            <a:r>
              <a:rPr lang="en-GB" dirty="0"/>
              <a:t>the source address and the port a frame was received on are entered in the MAC Address Table.</a:t>
            </a:r>
          </a:p>
          <a:p>
            <a:pPr lvl="1"/>
            <a:r>
              <a:rPr lang="en-GB" dirty="0"/>
              <a:t>as each connected device sends a frame the table gets fully populated</a:t>
            </a:r>
          </a:p>
          <a:p>
            <a:pPr lvl="1"/>
            <a:r>
              <a:rPr lang="en-GB" dirty="0"/>
              <a:t>the table is then used to forward frames to their intended destination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4BFD16-C587-884D-B821-B57B869CD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714" y="2264550"/>
            <a:ext cx="4448199" cy="3336149"/>
          </a:xfrm>
          <a:prstGeom prst="rect">
            <a:avLst/>
          </a:prstGeom>
        </p:spPr>
      </p:pic>
      <p:pic>
        <p:nvPicPr>
          <p:cNvPr id="1026" name="Picture 2" descr="Network Switches Managed Gigabit PoE | EnGenius">
            <a:extLst>
              <a:ext uri="{FF2B5EF4-FFF2-40B4-BE49-F238E27FC236}">
                <a16:creationId xmlns:a16="http://schemas.microsoft.com/office/drawing/2014/main" id="{21E819ED-5989-6C47-A71F-3D4AEBB84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386" y="613550"/>
            <a:ext cx="4720856" cy="20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424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Local Area Network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When the area covered is small, such as an office, this is known as a Local Area Network (LAN)</a:t>
            </a:r>
          </a:p>
          <a:p>
            <a:r>
              <a:rPr lang="en-GB" dirty="0"/>
              <a:t>Devices connected to the switches are called Hosts</a:t>
            </a:r>
          </a:p>
          <a:p>
            <a:r>
              <a:rPr lang="en-GB" dirty="0"/>
              <a:t>The hosts are typically clients, servers or LAN attached peripherals, such as printers</a:t>
            </a:r>
          </a:p>
          <a:p>
            <a:r>
              <a:rPr lang="en-GB" dirty="0"/>
              <a:t>A LAN can be wired or wireless</a:t>
            </a:r>
          </a:p>
          <a:p>
            <a:r>
              <a:rPr lang="en-GB" dirty="0"/>
              <a:t>Switches can be cascaded to increase the number of hosts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113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Increasing the number </a:t>
            </a:r>
            <a:r>
              <a:rPr lang="en-GB" dirty="0"/>
              <a:t>of hosts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Adding switches is inefficient</a:t>
            </a:r>
            <a:br>
              <a:rPr lang="en-GB" dirty="0"/>
            </a:br>
            <a:r>
              <a:rPr lang="en-GB" dirty="0"/>
              <a:t>(inactive hosts are flushed from the MAC address table after 300s)</a:t>
            </a:r>
          </a:p>
          <a:p>
            <a:r>
              <a:rPr lang="en-GB" dirty="0"/>
              <a:t>Adding hosts makes larger broadcast domains</a:t>
            </a:r>
          </a:p>
          <a:p>
            <a:r>
              <a:rPr lang="en-GB" dirty="0"/>
              <a:t>Adding hosts means increased processing loads</a:t>
            </a:r>
          </a:p>
          <a:p>
            <a:endParaRPr lang="en-GB" dirty="0"/>
          </a:p>
          <a:p>
            <a:r>
              <a:rPr lang="en-GB" dirty="0"/>
              <a:t>The solution is to create additional physical networks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572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IP addresses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MAC address is physical, it allows packets to be delivered from one NIC to another (hop to hop)</a:t>
            </a:r>
          </a:p>
          <a:p>
            <a:r>
              <a:rPr lang="en-GB" dirty="0"/>
              <a:t>IP addresses are logical and allow delivery of packets across networks (from end to end)</a:t>
            </a:r>
          </a:p>
          <a:p>
            <a:r>
              <a:rPr lang="en-GB" dirty="0"/>
              <a:t>IP addresses work at OSI layer 3 – Network</a:t>
            </a:r>
          </a:p>
          <a:p>
            <a:r>
              <a:rPr lang="en-GB" dirty="0"/>
              <a:t>An address is a 32 bit binary number represented as 4 octets</a:t>
            </a:r>
          </a:p>
          <a:p>
            <a:pPr lvl="1"/>
            <a:r>
              <a:rPr lang="en-GB" dirty="0"/>
              <a:t>E.g. 192.168.1.123 (IP v4)</a:t>
            </a:r>
          </a:p>
          <a:p>
            <a:r>
              <a:rPr lang="en-GB" dirty="0"/>
              <a:t>Destination and source IP addresses are added to the data payload of the ethernet packet</a:t>
            </a:r>
          </a:p>
        </p:txBody>
      </p:sp>
    </p:spTree>
    <p:extLst>
      <p:ext uri="{BB962C8B-B14F-4D97-AF65-F5344CB8AC3E}">
        <p14:creationId xmlns:p14="http://schemas.microsoft.com/office/powerpoint/2010/main" val="4181741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CD091-174F-4BF4-9E6D-D8923FF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OSI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9FE94E-C6FE-47E0-B0A0-CBDECADE87E8}"/>
              </a:ext>
            </a:extLst>
          </p:cNvPr>
          <p:cNvSpPr/>
          <p:nvPr/>
        </p:nvSpPr>
        <p:spPr>
          <a:xfrm>
            <a:off x="4235192" y="1844923"/>
            <a:ext cx="2140299" cy="560143"/>
          </a:xfrm>
          <a:prstGeom prst="rect">
            <a:avLst/>
          </a:prstGeom>
          <a:solidFill>
            <a:srgbClr val="FFFF6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7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D9538A-F7B3-4FAD-9E16-DC99A7479A7D}"/>
              </a:ext>
            </a:extLst>
          </p:cNvPr>
          <p:cNvSpPr/>
          <p:nvPr/>
        </p:nvSpPr>
        <p:spPr>
          <a:xfrm>
            <a:off x="4235193" y="2396970"/>
            <a:ext cx="2140299" cy="560143"/>
          </a:xfrm>
          <a:prstGeom prst="rect">
            <a:avLst/>
          </a:prstGeom>
          <a:solidFill>
            <a:srgbClr val="FFFF6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6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BB9FE4-3710-499F-AED7-6AF5C11B8142}"/>
              </a:ext>
            </a:extLst>
          </p:cNvPr>
          <p:cNvSpPr/>
          <p:nvPr/>
        </p:nvSpPr>
        <p:spPr>
          <a:xfrm>
            <a:off x="4235193" y="2957113"/>
            <a:ext cx="2140299" cy="560143"/>
          </a:xfrm>
          <a:prstGeom prst="rect">
            <a:avLst/>
          </a:prstGeom>
          <a:solidFill>
            <a:srgbClr val="FFFF6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5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Session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E204C1-F346-4D5D-A8D4-82742034687E}"/>
              </a:ext>
            </a:extLst>
          </p:cNvPr>
          <p:cNvSpPr/>
          <p:nvPr/>
        </p:nvSpPr>
        <p:spPr>
          <a:xfrm>
            <a:off x="4235196" y="3517256"/>
            <a:ext cx="2140299" cy="56014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4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Transport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DC45B-6AD4-42C3-9C0B-4A6651D92FBA}"/>
              </a:ext>
            </a:extLst>
          </p:cNvPr>
          <p:cNvSpPr/>
          <p:nvPr/>
        </p:nvSpPr>
        <p:spPr>
          <a:xfrm>
            <a:off x="4235195" y="4077399"/>
            <a:ext cx="2140299" cy="5601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3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Network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FB4CB5-EBB9-4438-9C54-A20E56231BC6}"/>
              </a:ext>
            </a:extLst>
          </p:cNvPr>
          <p:cNvSpPr/>
          <p:nvPr/>
        </p:nvSpPr>
        <p:spPr>
          <a:xfrm>
            <a:off x="4235194" y="4637542"/>
            <a:ext cx="2140299" cy="560143"/>
          </a:xfrm>
          <a:prstGeom prst="rect">
            <a:avLst/>
          </a:prstGeom>
          <a:solidFill>
            <a:srgbClr val="FFC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2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Data Link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95E40E-7381-400E-8DAA-E92B5536A907}"/>
              </a:ext>
            </a:extLst>
          </p:cNvPr>
          <p:cNvSpPr/>
          <p:nvPr/>
        </p:nvSpPr>
        <p:spPr>
          <a:xfrm>
            <a:off x="4235193" y="5197685"/>
            <a:ext cx="2140299" cy="560143"/>
          </a:xfrm>
          <a:prstGeom prst="rect">
            <a:avLst/>
          </a:prstGeom>
          <a:solidFill>
            <a:srgbClr val="7030A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Layer 1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Physical</a:t>
            </a:r>
          </a:p>
        </p:txBody>
      </p:sp>
      <p:sp>
        <p:nvSpPr>
          <p:cNvPr id="13" name="NetInfo">
            <a:extLst>
              <a:ext uri="{FF2B5EF4-FFF2-40B4-BE49-F238E27FC236}">
                <a16:creationId xmlns:a16="http://schemas.microsoft.com/office/drawing/2014/main" id="{B5315694-48DC-7C4F-9530-1663D0CEA787}"/>
              </a:ext>
            </a:extLst>
          </p:cNvPr>
          <p:cNvSpPr/>
          <p:nvPr/>
        </p:nvSpPr>
        <p:spPr>
          <a:xfrm>
            <a:off x="6375491" y="4013776"/>
            <a:ext cx="4019552" cy="687388"/>
          </a:xfrm>
          <a:custGeom>
            <a:avLst/>
            <a:gdLst>
              <a:gd name="connsiteX0" fmla="*/ 654052 w 4019552"/>
              <a:gd name="connsiteY0" fmla="*/ 0 h 687388"/>
              <a:gd name="connsiteX1" fmla="*/ 4019552 w 4019552"/>
              <a:gd name="connsiteY1" fmla="*/ 0 h 687388"/>
              <a:gd name="connsiteX2" fmla="*/ 4019552 w 4019552"/>
              <a:gd name="connsiteY2" fmla="*/ 687388 h 687388"/>
              <a:gd name="connsiteX3" fmla="*/ 654052 w 4019552"/>
              <a:gd name="connsiteY3" fmla="*/ 687388 h 687388"/>
              <a:gd name="connsiteX4" fmla="*/ 0 w 4019552"/>
              <a:gd name="connsiteY4" fmla="*/ 523875 h 687388"/>
              <a:gd name="connsiteX5" fmla="*/ 0 w 4019552"/>
              <a:gd name="connsiteY5" fmla="*/ 163513 h 6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9552" h="687388">
                <a:moveTo>
                  <a:pt x="654052" y="0"/>
                </a:moveTo>
                <a:lnTo>
                  <a:pt x="4019552" y="0"/>
                </a:lnTo>
                <a:lnTo>
                  <a:pt x="4019552" y="687388"/>
                </a:lnTo>
                <a:lnTo>
                  <a:pt x="654052" y="687388"/>
                </a:lnTo>
                <a:lnTo>
                  <a:pt x="0" y="523875"/>
                </a:lnTo>
                <a:lnTo>
                  <a:pt x="0" y="163513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7000">
                <a:schemeClr val="bg1">
                  <a:lumMod val="50000"/>
                </a:schemeClr>
              </a:gs>
              <a:gs pos="24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 routing layer 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(IP address, router, packet)</a:t>
            </a:r>
          </a:p>
        </p:txBody>
      </p:sp>
    </p:spTree>
    <p:extLst>
      <p:ext uri="{BB962C8B-B14F-4D97-AF65-F5344CB8AC3E}">
        <p14:creationId xmlns:p14="http://schemas.microsoft.com/office/powerpoint/2010/main" val="63834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Packets with IP addresses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5566F0E-E968-3A44-A42A-632874725237}"/>
              </a:ext>
            </a:extLst>
          </p:cNvPr>
          <p:cNvGraphicFramePr>
            <a:graphicFrameLocks noGrp="1"/>
          </p:cNvGraphicFramePr>
          <p:nvPr/>
        </p:nvGraphicFramePr>
        <p:xfrm>
          <a:off x="997527" y="2147454"/>
          <a:ext cx="9296655" cy="25768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6011">
                  <a:extLst>
                    <a:ext uri="{9D8B030D-6E8A-4147-A177-3AD203B41FA5}">
                      <a16:colId xmlns:a16="http://schemas.microsoft.com/office/drawing/2014/main" val="988304417"/>
                    </a:ext>
                  </a:extLst>
                </a:gridCol>
                <a:gridCol w="1326774">
                  <a:extLst>
                    <a:ext uri="{9D8B030D-6E8A-4147-A177-3AD203B41FA5}">
                      <a16:colId xmlns:a16="http://schemas.microsoft.com/office/drawing/2014/main" val="1184857666"/>
                    </a:ext>
                  </a:extLst>
                </a:gridCol>
                <a:gridCol w="1521288">
                  <a:extLst>
                    <a:ext uri="{9D8B030D-6E8A-4147-A177-3AD203B41FA5}">
                      <a16:colId xmlns:a16="http://schemas.microsoft.com/office/drawing/2014/main" val="465290413"/>
                    </a:ext>
                  </a:extLst>
                </a:gridCol>
                <a:gridCol w="1132260">
                  <a:extLst>
                    <a:ext uri="{9D8B030D-6E8A-4147-A177-3AD203B41FA5}">
                      <a16:colId xmlns:a16="http://schemas.microsoft.com/office/drawing/2014/main" val="1690676417"/>
                    </a:ext>
                  </a:extLst>
                </a:gridCol>
                <a:gridCol w="1326774">
                  <a:extLst>
                    <a:ext uri="{9D8B030D-6E8A-4147-A177-3AD203B41FA5}">
                      <a16:colId xmlns:a16="http://schemas.microsoft.com/office/drawing/2014/main" val="3881953736"/>
                    </a:ext>
                  </a:extLst>
                </a:gridCol>
                <a:gridCol w="1326774">
                  <a:extLst>
                    <a:ext uri="{9D8B030D-6E8A-4147-A177-3AD203B41FA5}">
                      <a16:colId xmlns:a16="http://schemas.microsoft.com/office/drawing/2014/main" val="2298009728"/>
                    </a:ext>
                  </a:extLst>
                </a:gridCol>
                <a:gridCol w="1326774">
                  <a:extLst>
                    <a:ext uri="{9D8B030D-6E8A-4147-A177-3AD203B41FA5}">
                      <a16:colId xmlns:a16="http://schemas.microsoft.com/office/drawing/2014/main" val="3588899204"/>
                    </a:ext>
                  </a:extLst>
                </a:gridCol>
              </a:tblGrid>
              <a:tr h="918475">
                <a:tc>
                  <a:txBody>
                    <a:bodyPr/>
                    <a:lstStyle/>
                    <a:p>
                      <a:r>
                        <a:rPr lang="en-GB" dirty="0"/>
                        <a:t>Preamble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Start of frame delimiter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844010"/>
                  </a:ext>
                </a:extLst>
              </a:tr>
              <a:tr h="642932">
                <a:tc gridSpan="2">
                  <a:txBody>
                    <a:bodyPr/>
                    <a:lstStyle/>
                    <a:p>
                      <a:r>
                        <a:rPr lang="en-GB" dirty="0"/>
                        <a:t>Timing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MAC Addressing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Amount of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Payload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Checksum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899760"/>
                  </a:ext>
                </a:extLst>
              </a:tr>
              <a:tr h="642932">
                <a:tc>
                  <a:txBody>
                    <a:bodyPr/>
                    <a:lstStyle/>
                    <a:p>
                      <a:r>
                        <a:rPr lang="en-GB" dirty="0"/>
                        <a:t>7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 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46-1500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 bytes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271050"/>
                  </a:ext>
                </a:extLst>
              </a:tr>
              <a:tr h="372492">
                <a:tc gridSpan="7">
                  <a:txBody>
                    <a:bodyPr/>
                    <a:lstStyle/>
                    <a:p>
                      <a:r>
                        <a:rPr lang="en-GB" dirty="0"/>
                        <a:t>PACKET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3086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D9C80D6-475C-5041-8835-9B49F96DAE35}"/>
              </a:ext>
            </a:extLst>
          </p:cNvPr>
          <p:cNvGraphicFramePr>
            <a:graphicFrameLocks noGrp="1"/>
          </p:cNvGraphicFramePr>
          <p:nvPr/>
        </p:nvGraphicFramePr>
        <p:xfrm>
          <a:off x="997527" y="5568756"/>
          <a:ext cx="5029200" cy="7766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3964996903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717373547"/>
                    </a:ext>
                  </a:extLst>
                </a:gridCol>
              </a:tblGrid>
              <a:tr h="388313">
                <a:tc>
                  <a:txBody>
                    <a:bodyPr/>
                    <a:lstStyle/>
                    <a:p>
                      <a:r>
                        <a:rPr lang="en-GB" dirty="0"/>
                        <a:t>Source IP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Destination IP 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20744"/>
                  </a:ext>
                </a:extLst>
              </a:tr>
              <a:tr h="388313">
                <a:tc>
                  <a:txBody>
                    <a:bodyPr/>
                    <a:lstStyle/>
                    <a:p>
                      <a:r>
                        <a:rPr lang="en-GB" dirty="0"/>
                        <a:t>4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 bytes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051676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D05957-2F4A-3B4F-AED1-A9FAB246EF37}"/>
              </a:ext>
            </a:extLst>
          </p:cNvPr>
          <p:cNvCxnSpPr/>
          <p:nvPr/>
        </p:nvCxnSpPr>
        <p:spPr>
          <a:xfrm flipV="1">
            <a:off x="3505200" y="4031673"/>
            <a:ext cx="4239491" cy="1537083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565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Two networks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657F8-762D-5640-90EC-9149A3A3B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728" y="1519044"/>
            <a:ext cx="557473" cy="460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F6A7F2-27B6-DE4E-A355-37347BAB3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8059" y="1519044"/>
            <a:ext cx="557473" cy="460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C80DB6-B2E7-5E49-8FB3-CE98E81E8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728" y="2492445"/>
            <a:ext cx="557473" cy="460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C55E05-551C-C843-B3EB-05C459EC4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292" y="2482595"/>
            <a:ext cx="557473" cy="460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7B8148-C034-7D44-89E6-AA15AB292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6611" y="2002491"/>
            <a:ext cx="796038" cy="3980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871EB1-6D23-3144-AC87-E3CABD196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002" y="1514951"/>
            <a:ext cx="557473" cy="4608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C3E5F3-FCC6-5045-8748-C5CCBB492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333" y="1514951"/>
            <a:ext cx="557473" cy="4608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A7D28B-C2B2-6749-B7D3-208D546FE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002" y="2488352"/>
            <a:ext cx="557473" cy="4608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33E861-4184-5046-80A6-561F85131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566" y="2478502"/>
            <a:ext cx="557473" cy="460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5776C0-8D68-194E-873A-493B23B09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885" y="2039963"/>
            <a:ext cx="796038" cy="3980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7B10E3-A7B4-994A-A8FB-EE51F9E932BB}"/>
              </a:ext>
            </a:extLst>
          </p:cNvPr>
          <p:cNvSpPr txBox="1"/>
          <p:nvPr/>
        </p:nvSpPr>
        <p:spPr>
          <a:xfrm>
            <a:off x="760811" y="3059668"/>
            <a:ext cx="191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192.168.1.12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F2937F-78B2-5649-A824-C03933D07289}"/>
              </a:ext>
            </a:extLst>
          </p:cNvPr>
          <p:cNvSpPr txBox="1"/>
          <p:nvPr/>
        </p:nvSpPr>
        <p:spPr>
          <a:xfrm>
            <a:off x="10104472" y="3060852"/>
            <a:ext cx="191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192.168.2.7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68C7C2-D37A-3541-99DC-8577EC207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637" y="1233609"/>
            <a:ext cx="2010725" cy="20107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C825B7E-0B91-6F4A-A9CD-A7A35FBC237B}"/>
              </a:ext>
            </a:extLst>
          </p:cNvPr>
          <p:cNvSpPr txBox="1"/>
          <p:nvPr/>
        </p:nvSpPr>
        <p:spPr>
          <a:xfrm>
            <a:off x="5627469" y="2570014"/>
            <a:ext cx="867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Router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7209753-EF66-B24C-BD06-A68C2C7825DF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2736923" y="2238973"/>
            <a:ext cx="2353714" cy="1401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A116D31-7669-E44A-BD2A-F9D53136F6E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7101362" y="2201500"/>
            <a:ext cx="2355249" cy="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D0A4257-1E61-F94A-B3CB-F4AB2072C23D}"/>
              </a:ext>
            </a:extLst>
          </p:cNvPr>
          <p:cNvCxnSpPr>
            <a:cxnSpLocks/>
            <a:stCxn id="22" idx="3"/>
            <a:endCxn id="24" idx="2"/>
          </p:cNvCxnSpPr>
          <p:nvPr/>
        </p:nvCxnSpPr>
        <p:spPr>
          <a:xfrm flipV="1">
            <a:off x="1855475" y="2437982"/>
            <a:ext cx="483429" cy="28079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830F70A-64DF-0E4A-A712-757AFEDFC0C2}"/>
              </a:ext>
            </a:extLst>
          </p:cNvPr>
          <p:cNvCxnSpPr>
            <a:cxnSpLocks/>
            <a:stCxn id="5" idx="2"/>
            <a:endCxn id="9" idx="1"/>
          </p:cNvCxnSpPr>
          <p:nvPr/>
        </p:nvCxnSpPr>
        <p:spPr>
          <a:xfrm>
            <a:off x="9854630" y="2400510"/>
            <a:ext cx="482662" cy="31250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E569EFF-D35C-3A45-B68D-4EDDE98A7AFD}"/>
              </a:ext>
            </a:extLst>
          </p:cNvPr>
          <p:cNvSpPr txBox="1"/>
          <p:nvPr/>
        </p:nvSpPr>
        <p:spPr>
          <a:xfrm>
            <a:off x="1401448" y="2450434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B141ED8-3F99-5F4D-84CF-E2D2BADA9845}"/>
              </a:ext>
            </a:extLst>
          </p:cNvPr>
          <p:cNvSpPr txBox="1"/>
          <p:nvPr/>
        </p:nvSpPr>
        <p:spPr>
          <a:xfrm>
            <a:off x="10455567" y="2450434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8FACC93-4E6D-3F4E-AB9E-9977EDD88CAA}"/>
              </a:ext>
            </a:extLst>
          </p:cNvPr>
          <p:cNvSpPr txBox="1"/>
          <p:nvPr/>
        </p:nvSpPr>
        <p:spPr>
          <a:xfrm>
            <a:off x="4767938" y="1628618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R1 NIC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D18DCBF-6781-FA4F-ACB1-7AFE62FC528E}"/>
              </a:ext>
            </a:extLst>
          </p:cNvPr>
          <p:cNvSpPr txBox="1"/>
          <p:nvPr/>
        </p:nvSpPr>
        <p:spPr>
          <a:xfrm>
            <a:off x="6564530" y="1643434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R2 NIC</a:t>
            </a:r>
          </a:p>
        </p:txBody>
      </p: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508AA9BE-32D7-C849-9AAE-48E8C2586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342616"/>
              </p:ext>
            </p:extLst>
          </p:nvPr>
        </p:nvGraphicFramePr>
        <p:xfrm>
          <a:off x="812195" y="3913950"/>
          <a:ext cx="5133687" cy="889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8344">
                  <a:extLst>
                    <a:ext uri="{9D8B030D-6E8A-4147-A177-3AD203B41FA5}">
                      <a16:colId xmlns:a16="http://schemas.microsoft.com/office/drawing/2014/main" val="891655034"/>
                    </a:ext>
                  </a:extLst>
                </a:gridCol>
                <a:gridCol w="1269124">
                  <a:extLst>
                    <a:ext uri="{9D8B030D-6E8A-4147-A177-3AD203B41FA5}">
                      <a16:colId xmlns:a16="http://schemas.microsoft.com/office/drawing/2014/main" val="2731466387"/>
                    </a:ext>
                  </a:extLst>
                </a:gridCol>
                <a:gridCol w="1366763">
                  <a:extLst>
                    <a:ext uri="{9D8B030D-6E8A-4147-A177-3AD203B41FA5}">
                      <a16:colId xmlns:a16="http://schemas.microsoft.com/office/drawing/2014/main" val="2033864589"/>
                    </a:ext>
                  </a:extLst>
                </a:gridCol>
                <a:gridCol w="1279456">
                  <a:extLst>
                    <a:ext uri="{9D8B030D-6E8A-4147-A177-3AD203B41FA5}">
                      <a16:colId xmlns:a16="http://schemas.microsoft.com/office/drawing/2014/main" val="3963019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Source 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Destination 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Source 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Destination 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715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Host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Router R1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192.168.1.12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192.168.2.7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949763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A7414A94-1FBF-454B-9480-C21A49B56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115531"/>
              </p:ext>
            </p:extLst>
          </p:nvPr>
        </p:nvGraphicFramePr>
        <p:xfrm>
          <a:off x="6774279" y="3900008"/>
          <a:ext cx="5133687" cy="889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8344">
                  <a:extLst>
                    <a:ext uri="{9D8B030D-6E8A-4147-A177-3AD203B41FA5}">
                      <a16:colId xmlns:a16="http://schemas.microsoft.com/office/drawing/2014/main" val="891655034"/>
                    </a:ext>
                  </a:extLst>
                </a:gridCol>
                <a:gridCol w="1269124">
                  <a:extLst>
                    <a:ext uri="{9D8B030D-6E8A-4147-A177-3AD203B41FA5}">
                      <a16:colId xmlns:a16="http://schemas.microsoft.com/office/drawing/2014/main" val="2731466387"/>
                    </a:ext>
                  </a:extLst>
                </a:gridCol>
                <a:gridCol w="1366763">
                  <a:extLst>
                    <a:ext uri="{9D8B030D-6E8A-4147-A177-3AD203B41FA5}">
                      <a16:colId xmlns:a16="http://schemas.microsoft.com/office/drawing/2014/main" val="2033864589"/>
                    </a:ext>
                  </a:extLst>
                </a:gridCol>
                <a:gridCol w="1279456">
                  <a:extLst>
                    <a:ext uri="{9D8B030D-6E8A-4147-A177-3AD203B41FA5}">
                      <a16:colId xmlns:a16="http://schemas.microsoft.com/office/drawing/2014/main" val="3963019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Source 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Destination 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Source 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Destination 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715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Router 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Host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192.168.1.12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192.168.2.7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949763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787AA523-8644-0D42-A8B2-5B01AE1CC782}"/>
              </a:ext>
            </a:extLst>
          </p:cNvPr>
          <p:cNvSpPr txBox="1"/>
          <p:nvPr/>
        </p:nvSpPr>
        <p:spPr>
          <a:xfrm>
            <a:off x="1419600" y="147703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46BDC75-B981-3A4F-9CA7-057B834F1A39}"/>
              </a:ext>
            </a:extLst>
          </p:cNvPr>
          <p:cNvSpPr txBox="1"/>
          <p:nvPr/>
        </p:nvSpPr>
        <p:spPr>
          <a:xfrm>
            <a:off x="840749" y="1120434"/>
            <a:ext cx="191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192.168.1.9</a:t>
            </a:r>
          </a:p>
        </p:txBody>
      </p:sp>
    </p:spTree>
    <p:extLst>
      <p:ext uri="{BB962C8B-B14F-4D97-AF65-F5344CB8AC3E}">
        <p14:creationId xmlns:p14="http://schemas.microsoft.com/office/powerpoint/2010/main" val="122896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82982-3B75-481A-898E-28E97FEB7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5400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en-GB" sz="5400" dirty="0">
                <a:solidFill>
                  <a:srgbClr val="0070C0"/>
                </a:solidFill>
              </a:rPr>
              <a:t>Networks</a:t>
            </a:r>
          </a:p>
        </p:txBody>
      </p:sp>
    </p:spTree>
    <p:extLst>
      <p:ext uri="{BB962C8B-B14F-4D97-AF65-F5344CB8AC3E}">
        <p14:creationId xmlns:p14="http://schemas.microsoft.com/office/powerpoint/2010/main" val="409822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ARP Address Resolution Protocol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Used to find the MAC address for a given IP</a:t>
            </a:r>
          </a:p>
          <a:p>
            <a:endParaRPr lang="en-GB" dirty="0"/>
          </a:p>
          <a:p>
            <a:r>
              <a:rPr lang="en-GB" dirty="0"/>
              <a:t>Host A (192.168.1.12) needs to send to Host B (192.168.2.7)</a:t>
            </a:r>
          </a:p>
          <a:p>
            <a:r>
              <a:rPr lang="en-GB" dirty="0"/>
              <a:t>It knows 192.168.2.7 is in a different network </a:t>
            </a:r>
          </a:p>
          <a:p>
            <a:r>
              <a:rPr lang="en-GB" dirty="0"/>
              <a:t>It has a default gateway of 192.168.1.1 (the router)</a:t>
            </a:r>
          </a:p>
          <a:p>
            <a:r>
              <a:rPr lang="en-GB" dirty="0"/>
              <a:t>It sends a broadcast ARP message (MAC </a:t>
            </a:r>
            <a:r>
              <a:rPr lang="en-GB" dirty="0" err="1"/>
              <a:t>ff:ff:ff:ff:ff:ff</a:t>
            </a:r>
            <a:r>
              <a:rPr lang="en-GB" dirty="0"/>
              <a:t>) for 192.168.1.1 (this goes to all hosts on the network)</a:t>
            </a:r>
          </a:p>
          <a:p>
            <a:r>
              <a:rPr lang="en-GB" dirty="0"/>
              <a:t>Only the router replies with its Mac and IP addresses</a:t>
            </a:r>
          </a:p>
          <a:p>
            <a:r>
              <a:rPr lang="en-GB" dirty="0"/>
              <a:t>Host A updates its ARP table</a:t>
            </a:r>
          </a:p>
          <a:p>
            <a:r>
              <a:rPr lang="en-GB" dirty="0"/>
              <a:t>Sends packet to 192.168.2.7 with router MAC address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670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ARP table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98DA9B-1DD3-AB47-A776-833AF89B9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96" y="1655040"/>
            <a:ext cx="9735147" cy="354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90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Router Table In Host A (192.168.1.12)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81453"/>
            <a:ext cx="9793715" cy="4188620"/>
          </a:xfrm>
        </p:spPr>
        <p:txBody>
          <a:bodyPr>
            <a:normAutofit fontScale="92500"/>
          </a:bodyPr>
          <a:lstStyle/>
          <a:p>
            <a:pPr lvl="1"/>
            <a:r>
              <a:rPr lang="en-GB" dirty="0"/>
              <a:t>Contains a 0.0.0.0 entry which points to the default gateway 192.168.1.1</a:t>
            </a:r>
          </a:p>
          <a:p>
            <a:pPr lvl="1"/>
            <a:r>
              <a:rPr lang="en-GB" dirty="0"/>
              <a:t>Contains other IP addresses on its own network and the address of its own NIC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pPr lvl="1"/>
            <a:r>
              <a:rPr lang="en-GB" dirty="0"/>
              <a:t>If sending to Host X it will look in the table and send directly </a:t>
            </a:r>
          </a:p>
          <a:p>
            <a:pPr lvl="1"/>
            <a:r>
              <a:rPr lang="en-GB" dirty="0"/>
              <a:t>If sending to Host B (192.168.2.7) will find 0.0.0.0 as the closest match in the table and send to the gateway</a:t>
            </a:r>
          </a:p>
          <a:p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60CCC7-6ADF-0449-8D3F-8D845A7AE85F}"/>
              </a:ext>
            </a:extLst>
          </p:cNvPr>
          <p:cNvGraphicFramePr>
            <a:graphicFrameLocks noGrp="1"/>
          </p:cNvGraphicFramePr>
          <p:nvPr/>
        </p:nvGraphicFramePr>
        <p:xfrm>
          <a:off x="1423251" y="3171922"/>
          <a:ext cx="7415949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3731">
                  <a:extLst>
                    <a:ext uri="{9D8B030D-6E8A-4147-A177-3AD203B41FA5}">
                      <a16:colId xmlns:a16="http://schemas.microsoft.com/office/drawing/2014/main" val="3812558639"/>
                    </a:ext>
                  </a:extLst>
                </a:gridCol>
                <a:gridCol w="1580269">
                  <a:extLst>
                    <a:ext uri="{9D8B030D-6E8A-4147-A177-3AD203B41FA5}">
                      <a16:colId xmlns:a16="http://schemas.microsoft.com/office/drawing/2014/main" val="187817123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60762014"/>
                    </a:ext>
                  </a:extLst>
                </a:gridCol>
                <a:gridCol w="1319949">
                  <a:extLst>
                    <a:ext uri="{9D8B030D-6E8A-4147-A177-3AD203B41FA5}">
                      <a16:colId xmlns:a16="http://schemas.microsoft.com/office/drawing/2014/main" val="37638344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Network 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Gateway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759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0.0.0.0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192.168.1.1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192.168.1.12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869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127.0.0.1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On-Link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127.0.0.1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Loopback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987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192.168.1.9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On-Link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192.168.1.12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Host 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992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5815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Router’s Table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81453"/>
            <a:ext cx="9793715" cy="4188620"/>
          </a:xfrm>
        </p:spPr>
        <p:txBody>
          <a:bodyPr>
            <a:normAutofit lnSpcReduction="10000"/>
          </a:bodyPr>
          <a:lstStyle/>
          <a:p>
            <a:pPr lvl="1"/>
            <a:r>
              <a:rPr lang="en-GB" dirty="0"/>
              <a:t>Contains a list of IP addresses and interfaces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pPr lvl="1"/>
            <a:r>
              <a:rPr lang="en-GB" dirty="0"/>
              <a:t>If sending to 192.168.1.n will forward via R1 NIC</a:t>
            </a:r>
          </a:p>
          <a:p>
            <a:pPr lvl="1"/>
            <a:r>
              <a:rPr lang="en-GB" dirty="0"/>
              <a:t>If sending to 192.168.2.n will forward via R2 NIC</a:t>
            </a:r>
            <a:br>
              <a:rPr lang="en-GB" dirty="0"/>
            </a:br>
            <a:br>
              <a:rPr lang="en-GB" dirty="0"/>
            </a:br>
            <a:r>
              <a:rPr lang="en-GB" dirty="0"/>
              <a:t>/24 refers indirectly to the number of hosts on the network</a:t>
            </a:r>
            <a:br>
              <a:rPr lang="en-GB" dirty="0"/>
            </a:br>
            <a:r>
              <a:rPr lang="en-GB" dirty="0"/>
              <a:t>and is covered in subnetting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60CCC7-6ADF-0449-8D3F-8D845A7AE85F}"/>
              </a:ext>
            </a:extLst>
          </p:cNvPr>
          <p:cNvGraphicFramePr>
            <a:graphicFrameLocks noGrp="1"/>
          </p:cNvGraphicFramePr>
          <p:nvPr/>
        </p:nvGraphicFramePr>
        <p:xfrm>
          <a:off x="1437106" y="2892403"/>
          <a:ext cx="510224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18256">
                  <a:extLst>
                    <a:ext uri="{9D8B030D-6E8A-4147-A177-3AD203B41FA5}">
                      <a16:colId xmlns:a16="http://schemas.microsoft.com/office/drawing/2014/main" val="3812558639"/>
                    </a:ext>
                  </a:extLst>
                </a:gridCol>
                <a:gridCol w="1983984">
                  <a:extLst>
                    <a:ext uri="{9D8B030D-6E8A-4147-A177-3AD203B41FA5}">
                      <a16:colId xmlns:a16="http://schemas.microsoft.com/office/drawing/2014/main" val="1878171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IP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Interface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759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192.168.1.0/24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R1 NIC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869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192.168.2.0/24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R2 NIC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987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4814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Windows Network Utilities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D499531-1891-3947-9792-7E56D4FDA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224" y="937301"/>
            <a:ext cx="8053917" cy="80558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5867BCF-4DFE-264F-B5B9-311B4BB78DAB}"/>
              </a:ext>
            </a:extLst>
          </p:cNvPr>
          <p:cNvSpPr txBox="1"/>
          <p:nvPr/>
        </p:nvSpPr>
        <p:spPr>
          <a:xfrm>
            <a:off x="5181600" y="329776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5F0FF6-9396-2B41-B2A1-095FBC6D6AEC}"/>
              </a:ext>
            </a:extLst>
          </p:cNvPr>
          <p:cNvSpPr txBox="1"/>
          <p:nvPr/>
        </p:nvSpPr>
        <p:spPr>
          <a:xfrm>
            <a:off x="838200" y="1277475"/>
            <a:ext cx="33207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 dirty="0"/>
              <a:t>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Tests connectivity</a:t>
            </a:r>
            <a:endParaRPr lang="en-GB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ping 192.168.2.7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cs typeface="Courier New" panose="02070309020205020404" pitchFamily="49" charset="0"/>
              </a:rPr>
              <a:t>ARP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cs typeface="Courier New" panose="02070309020205020404" pitchFamily="49" charset="0"/>
              </a:rPr>
              <a:t>Shows MAC addresses for IP addresses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47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 addresses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71" y="1073150"/>
            <a:ext cx="9793715" cy="418862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IP address classes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r>
              <a:rPr lang="en-GB" dirty="0"/>
              <a:t>Class D is used for multicast (224-239)</a:t>
            </a:r>
          </a:p>
          <a:p>
            <a:pPr lvl="1"/>
            <a:r>
              <a:rPr lang="en-GB" dirty="0"/>
              <a:t>Class E is experimental (240-255)</a:t>
            </a:r>
          </a:p>
          <a:p>
            <a:pPr lvl="1"/>
            <a:endParaRPr lang="en-GB" dirty="0"/>
          </a:p>
          <a:p>
            <a:r>
              <a:rPr lang="en-GB" dirty="0"/>
              <a:t>One class A address is worth 16M hosts</a:t>
            </a:r>
          </a:p>
          <a:p>
            <a:r>
              <a:rPr lang="en-GB" dirty="0"/>
              <a:t>Therefore a way is needed to allocate significantly more hosts than are available</a:t>
            </a:r>
          </a:p>
          <a:p>
            <a:endParaRPr lang="en-GB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1CE2F3D-8CAC-8848-BFF4-33291B1166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448477"/>
              </p:ext>
            </p:extLst>
          </p:nvPr>
        </p:nvGraphicFramePr>
        <p:xfrm>
          <a:off x="1237513" y="1463571"/>
          <a:ext cx="8127999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766652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4850872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350087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Address class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First octet range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Number of hosts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887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1-126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983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128-191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64k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989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192-223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705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857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Private IP addresses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3150"/>
            <a:ext cx="9793715" cy="4188620"/>
          </a:xfrm>
        </p:spPr>
        <p:txBody>
          <a:bodyPr>
            <a:normAutofit lnSpcReduction="10000"/>
          </a:bodyPr>
          <a:lstStyle/>
          <a:p>
            <a:pPr lvl="1"/>
            <a:r>
              <a:rPr lang="en-GB" dirty="0"/>
              <a:t>Address ranges allocated as private, therefore not permissible onto the general internet.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So, an organisation can have one outward facing IP address and up to 16M hosts inside </a:t>
            </a:r>
          </a:p>
          <a:p>
            <a:pPr lvl="1"/>
            <a:r>
              <a:rPr lang="en-GB" dirty="0"/>
              <a:t>This is done using network address translation (explained later)</a:t>
            </a:r>
          </a:p>
          <a:p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60CCC7-6ADF-0449-8D3F-8D845A7AE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549887"/>
              </p:ext>
            </p:extLst>
          </p:nvPr>
        </p:nvGraphicFramePr>
        <p:xfrm>
          <a:off x="1857621" y="1990144"/>
          <a:ext cx="6075767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13231">
                  <a:extLst>
                    <a:ext uri="{9D8B030D-6E8A-4147-A177-3AD203B41FA5}">
                      <a16:colId xmlns:a16="http://schemas.microsoft.com/office/drawing/2014/main" val="3812558639"/>
                    </a:ext>
                  </a:extLst>
                </a:gridCol>
                <a:gridCol w="2362536">
                  <a:extLst>
                    <a:ext uri="{9D8B030D-6E8A-4147-A177-3AD203B41FA5}">
                      <a16:colId xmlns:a16="http://schemas.microsoft.com/office/drawing/2014/main" val="1878171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Address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Number of hosts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759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10.0.0.0 – 10.255.255.255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869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172.16.0.0 – 172.31.255.255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987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192.168.0.0 – 192.168.255.255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766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50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Setting IP addresses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71" y="1073150"/>
            <a:ext cx="9793715" cy="4188620"/>
          </a:xfrm>
        </p:spPr>
        <p:txBody>
          <a:bodyPr>
            <a:normAutofit/>
          </a:bodyPr>
          <a:lstStyle/>
          <a:p>
            <a:pPr lvl="1"/>
            <a:r>
              <a:rPr lang="en-GB" dirty="0"/>
              <a:t>Assume a small system with 192.168.1.n addresses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Static addresses are set on the device</a:t>
            </a:r>
          </a:p>
          <a:p>
            <a:pPr lvl="1"/>
            <a:r>
              <a:rPr lang="en-GB" dirty="0"/>
              <a:t>Dynamic addresses are leased by a DHCP server</a:t>
            </a:r>
          </a:p>
          <a:p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60CCC7-6ADF-0449-8D3F-8D845A7AE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010677"/>
              </p:ext>
            </p:extLst>
          </p:nvPr>
        </p:nvGraphicFramePr>
        <p:xfrm>
          <a:off x="1494256" y="1684100"/>
          <a:ext cx="510224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45214">
                  <a:extLst>
                    <a:ext uri="{9D8B030D-6E8A-4147-A177-3AD203B41FA5}">
                      <a16:colId xmlns:a16="http://schemas.microsoft.com/office/drawing/2014/main" val="3812558639"/>
                    </a:ext>
                  </a:extLst>
                </a:gridCol>
                <a:gridCol w="1428513">
                  <a:extLst>
                    <a:ext uri="{9D8B030D-6E8A-4147-A177-3AD203B41FA5}">
                      <a16:colId xmlns:a16="http://schemas.microsoft.com/office/drawing/2014/main" val="1878171234"/>
                    </a:ext>
                  </a:extLst>
                </a:gridCol>
                <a:gridCol w="1428513">
                  <a:extLst>
                    <a:ext uri="{9D8B030D-6E8A-4147-A177-3AD203B41FA5}">
                      <a16:colId xmlns:a16="http://schemas.microsoft.com/office/drawing/2014/main" val="14927139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IP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759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192.168.1.1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Router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Static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869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192.168.1.10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Server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Static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987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192.168.1.20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Printer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Static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036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192.168.1.100 - 200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Desktops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Dynamic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619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114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DHCP Dynamic Host Configuration Protocol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2728"/>
            <a:ext cx="9793715" cy="4188620"/>
          </a:xfrm>
        </p:spPr>
        <p:txBody>
          <a:bodyPr>
            <a:normAutofit/>
          </a:bodyPr>
          <a:lstStyle/>
          <a:p>
            <a:pPr lvl="1"/>
            <a:r>
              <a:rPr lang="en-GB" dirty="0"/>
              <a:t>Host sends a discovery request (255.255.255.255) for a DHCP server</a:t>
            </a:r>
          </a:p>
          <a:p>
            <a:pPr lvl="1"/>
            <a:r>
              <a:rPr lang="en-GB" dirty="0"/>
              <a:t>Server responds with a lease offer of an IP address, gateway address, duration and DNS server address (see later for DNS)</a:t>
            </a:r>
          </a:p>
          <a:p>
            <a:pPr lvl="1"/>
            <a:r>
              <a:rPr lang="en-GB" dirty="0"/>
              <a:t>Host responds with a request to accept the offered lease</a:t>
            </a:r>
          </a:p>
          <a:p>
            <a:pPr lvl="1"/>
            <a:r>
              <a:rPr lang="en-GB" dirty="0"/>
              <a:t>Server acknowledges the request</a:t>
            </a:r>
          </a:p>
          <a:p>
            <a:pPr lvl="1"/>
            <a:r>
              <a:rPr lang="en-GB" dirty="0"/>
              <a:t>Host configures its network interface with the agreed parameters </a:t>
            </a:r>
          </a:p>
          <a:p>
            <a:pPr lvl="1"/>
            <a:endParaRPr lang="en-GB" dirty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57C3EB6E-08B7-8743-BFA8-45E3066A0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257" y="742950"/>
            <a:ext cx="8287589" cy="771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72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DHCP Windows Configuration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3150"/>
            <a:ext cx="9793715" cy="418862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dirty="0"/>
              <a:t>Static					Dynamic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B32F07A-7D91-1340-95FD-FFDFD807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569" y="1570435"/>
            <a:ext cx="3202152" cy="357521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6EE3ACD-5DC6-F54F-B422-C11C18C4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677" y="1570435"/>
            <a:ext cx="3217696" cy="357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17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2FCF1-AA56-D840-AD93-98BA9825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638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Network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79C6D-7FBC-F84D-9A7D-539284B85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</a:t>
            </a:r>
            <a:r>
              <a:rPr lang="en-GB" b="1" dirty="0"/>
              <a:t>ubiquity of the Internet </a:t>
            </a:r>
            <a:r>
              <a:rPr lang="en-GB" dirty="0"/>
              <a:t>allows us to connect all sorts of devices to the network and gain unprecedented access to a whole range of applications and services anytime, anywhere. </a:t>
            </a:r>
          </a:p>
          <a:p>
            <a:r>
              <a:rPr lang="en-GB" dirty="0"/>
              <a:t>However, our heavy reliance on networking technology also makes it </a:t>
            </a:r>
            <a:r>
              <a:rPr lang="en-GB" b="1" dirty="0"/>
              <a:t>an attractive target for malicious users </a:t>
            </a:r>
            <a:r>
              <a:rPr lang="en-GB" dirty="0"/>
              <a:t>who are willing to compromise the security of our communications and/or cause disruption to services that are critical for our day-to-day survival in a connected world. </a:t>
            </a:r>
          </a:p>
          <a:p>
            <a:endParaRPr lang="en-GB" dirty="0"/>
          </a:p>
          <a:p>
            <a:r>
              <a:rPr lang="en-GB" dirty="0"/>
              <a:t>An understanding of basic networking protocol stack and TCP/IP suite is assumed. 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6B2CC9-CF66-3D4A-9FB6-86CDC05013A4}"/>
              </a:ext>
            </a:extLst>
          </p:cNvPr>
          <p:cNvSpPr txBox="1"/>
          <p:nvPr/>
        </p:nvSpPr>
        <p:spPr>
          <a:xfrm>
            <a:off x="1057275" y="6143625"/>
            <a:ext cx="272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Cybok</a:t>
            </a:r>
            <a:r>
              <a:rPr lang="en-US" dirty="0"/>
              <a:t> 1.0</a:t>
            </a:r>
          </a:p>
        </p:txBody>
      </p:sp>
    </p:spTree>
    <p:extLst>
      <p:ext uri="{BB962C8B-B14F-4D97-AF65-F5344CB8AC3E}">
        <p14:creationId xmlns:p14="http://schemas.microsoft.com/office/powerpoint/2010/main" val="4197688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Recap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AE604E-7919-1343-87E3-F4567E01F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3150"/>
            <a:ext cx="10515600" cy="4351338"/>
          </a:xfrm>
        </p:spPr>
        <p:txBody>
          <a:bodyPr/>
          <a:lstStyle/>
          <a:p>
            <a:r>
              <a:rPr lang="en-GB" dirty="0"/>
              <a:t>Hosts have MAC and IP addresses</a:t>
            </a:r>
          </a:p>
          <a:p>
            <a:r>
              <a:rPr lang="en-GB" dirty="0"/>
              <a:t>They can communicate in the same network using switches and MAC addressing</a:t>
            </a:r>
          </a:p>
          <a:p>
            <a:r>
              <a:rPr lang="en-GB" dirty="0"/>
              <a:t>To communicate between networks they use routers and IP addresses</a:t>
            </a:r>
          </a:p>
          <a:p>
            <a:r>
              <a:rPr lang="en-GB" dirty="0"/>
              <a:t>Private IP addresses allow duplicate usage in different organisations, but are not allowed on the internet</a:t>
            </a:r>
          </a:p>
          <a:p>
            <a:r>
              <a:rPr lang="en-GB" dirty="0"/>
              <a:t>IP addresses can be manually configured or obtained by DHCP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44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29DEA-3288-0343-BF6C-8737D8854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Broadcast domains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8B0E3-65D8-8E46-AFD8-805ED3EA5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two switches are connected, they form 1 broadcast domain</a:t>
            </a:r>
          </a:p>
          <a:p>
            <a:r>
              <a:rPr lang="en-US" dirty="0"/>
              <a:t>As you add switches the domain gets larger and inefficient</a:t>
            </a:r>
          </a:p>
          <a:p>
            <a:endParaRPr lang="en-US" dirty="0"/>
          </a:p>
        </p:txBody>
      </p:sp>
      <p:pic>
        <p:nvPicPr>
          <p:cNvPr id="2050" name="Picture 2" descr="VLAN on multiple switches">
            <a:extLst>
              <a:ext uri="{FF2B5EF4-FFF2-40B4-BE49-F238E27FC236}">
                <a16:creationId xmlns:a16="http://schemas.microsoft.com/office/drawing/2014/main" id="{C3B43B9B-2344-264A-BB0A-6AFD90A62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155" y="2048861"/>
            <a:ext cx="7546866" cy="424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803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B56B4-4591-0A4B-8849-7445D1503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A9D5F-96DB-F14D-8675-878B010FF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single switch can act as 2 logical switches</a:t>
            </a:r>
          </a:p>
          <a:p>
            <a:r>
              <a:rPr lang="en-US" dirty="0"/>
              <a:t>Done on a port-by-port basis</a:t>
            </a:r>
          </a:p>
          <a:p>
            <a:endParaRPr lang="en-US" dirty="0"/>
          </a:p>
        </p:txBody>
      </p:sp>
      <p:pic>
        <p:nvPicPr>
          <p:cNvPr id="3074" name="Picture 2" descr="VLANs per port view">
            <a:extLst>
              <a:ext uri="{FF2B5EF4-FFF2-40B4-BE49-F238E27FC236}">
                <a16:creationId xmlns:a16="http://schemas.microsoft.com/office/drawing/2014/main" id="{35E5E9A5-96F3-9E47-AAC0-3F395C2B5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86" y="2206515"/>
            <a:ext cx="7468371" cy="420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3554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D6379-5A2A-4547-8F54-B1F954957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Advantages of VLANs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6E316-1C4F-D246-B408-BCF71DA76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It improves the security by reducing the number of end-stations that receive copies of BUM (broadcast, unicast, multicast) traffic</a:t>
            </a:r>
          </a:p>
          <a:p>
            <a:r>
              <a:rPr lang="en-GB" dirty="0"/>
              <a:t>It creates smaller fault domains by isolating different groups of devices in separate broadcast domains</a:t>
            </a:r>
          </a:p>
          <a:p>
            <a:r>
              <a:rPr lang="en-GB" dirty="0"/>
              <a:t>It reduces the CPU overhead on each device in the LAN by limiting the number of broadcast frames received</a:t>
            </a:r>
          </a:p>
          <a:p>
            <a:r>
              <a:rPr lang="en-GB" dirty="0"/>
              <a:t>It improves network performance and speed of failure recovery</a:t>
            </a:r>
          </a:p>
          <a:p>
            <a:r>
              <a:rPr lang="en-GB" dirty="0"/>
              <a:t>It allows separation of organisation’s departments</a:t>
            </a:r>
          </a:p>
          <a:p>
            <a:r>
              <a:rPr lang="en-GB" dirty="0"/>
              <a:t>It allows logical reconfiguration when users move workstations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308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B7520-B3F9-A14C-82EB-1FD3E9BE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VLAN </a:t>
            </a:r>
            <a:r>
              <a:rPr lang="en-US" dirty="0" err="1">
                <a:solidFill>
                  <a:schemeClr val="bg1"/>
                </a:solidFill>
              </a:rPr>
              <a:t>trunking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7DA7C-FEFA-3C43-920F-FB089D167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Allows 1 connection between switches for several VLANs</a:t>
            </a:r>
          </a:p>
          <a:p>
            <a:endParaRPr lang="en-US" dirty="0"/>
          </a:p>
        </p:txBody>
      </p:sp>
      <p:pic>
        <p:nvPicPr>
          <p:cNvPr id="6" name="Picture 2" descr="VLAN Trunking | NetworkAcademy.io">
            <a:extLst>
              <a:ext uri="{FF2B5EF4-FFF2-40B4-BE49-F238E27FC236}">
                <a16:creationId xmlns:a16="http://schemas.microsoft.com/office/drawing/2014/main" id="{342B08C3-1008-B74B-B809-FA190CEA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5248" y="1630199"/>
            <a:ext cx="772884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473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B7520-B3F9-A14C-82EB-1FD3E9BE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VLAN tagging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7DA7C-FEFA-3C43-920F-FB089D167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Adds a VLAN  ID to an ethernet frame so that a receiving switch knows which VLAN the frame is intended for</a:t>
            </a:r>
          </a:p>
          <a:p>
            <a:endParaRPr lang="en-US" dirty="0"/>
          </a:p>
        </p:txBody>
      </p:sp>
      <p:pic>
        <p:nvPicPr>
          <p:cNvPr id="5122" name="Picture 2" descr="Example of VLANs tagging">
            <a:extLst>
              <a:ext uri="{FF2B5EF4-FFF2-40B4-BE49-F238E27FC236}">
                <a16:creationId xmlns:a16="http://schemas.microsoft.com/office/drawing/2014/main" id="{2DD20887-E8D7-7144-BFE8-3CA234AC8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41" y="2009666"/>
            <a:ext cx="7391195" cy="447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092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B7520-B3F9-A14C-82EB-1FD3E9BE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VLAN inter communication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7DA7C-FEFA-3C43-920F-FB089D167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1 VLAN communicate with another?</a:t>
            </a:r>
          </a:p>
          <a:p>
            <a:r>
              <a:rPr lang="en-US" dirty="0"/>
              <a:t>You could use a router, but what is the issue with this?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0" name="Picture 2" descr="Routing between VLANs with a router">
            <a:extLst>
              <a:ext uri="{FF2B5EF4-FFF2-40B4-BE49-F238E27FC236}">
                <a16:creationId xmlns:a16="http://schemas.microsoft.com/office/drawing/2014/main" id="{5481DCC7-C219-124F-A2C6-D5048FED1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82" y="2069224"/>
            <a:ext cx="6509124" cy="422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01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B7520-B3F9-A14C-82EB-1FD3E9BE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VLAN inter communication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7DA7C-FEFA-3C43-920F-FB089D167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switch is a layer 2 device, working on MAC addresses</a:t>
            </a:r>
          </a:p>
          <a:p>
            <a:r>
              <a:rPr lang="en-US" dirty="0"/>
              <a:t>A multilayer switch (L2/3) can be used to perform switching and routing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218" name="Picture 2" descr="Layer 3 switching traffic path">
            <a:extLst>
              <a:ext uri="{FF2B5EF4-FFF2-40B4-BE49-F238E27FC236}">
                <a16:creationId xmlns:a16="http://schemas.microsoft.com/office/drawing/2014/main" id="{DE4F3BC9-52A6-CF4E-8709-2AE3991C2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849" y="1986455"/>
            <a:ext cx="7146868" cy="464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287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Internet connection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49C4D82-1D47-AD4D-84E8-98F9893D2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2775" y="1073149"/>
            <a:ext cx="5634199" cy="5634199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D701CEA-98BA-1242-99EE-2D643017E825}"/>
              </a:ext>
            </a:extLst>
          </p:cNvPr>
          <p:cNvSpPr txBox="1">
            <a:spLocks/>
          </p:cNvSpPr>
          <p:nvPr/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E6C66A-CC4A-8148-B2D7-436AD4B8B630}"/>
              </a:ext>
            </a:extLst>
          </p:cNvPr>
          <p:cNvSpPr txBox="1"/>
          <p:nvPr/>
        </p:nvSpPr>
        <p:spPr>
          <a:xfrm>
            <a:off x="1218046" y="1073150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Connection to the ISP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ADSL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Cable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Satellite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Cellular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Leased line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ISP supplies: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IP address via DHCP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DNS address</a:t>
            </a:r>
          </a:p>
        </p:txBody>
      </p:sp>
    </p:spTree>
    <p:extLst>
      <p:ext uri="{BB962C8B-B14F-4D97-AF65-F5344CB8AC3E}">
        <p14:creationId xmlns:p14="http://schemas.microsoft.com/office/powerpoint/2010/main" val="115238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ISP IP addresses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AE604E-7919-1343-87E3-F4567E01F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 ISP will allocate an IP address from a range it owns</a:t>
            </a:r>
          </a:p>
          <a:p>
            <a:r>
              <a:rPr lang="en-GB" dirty="0"/>
              <a:t>These IP addresses are unique on the internet</a:t>
            </a:r>
          </a:p>
          <a:p>
            <a:r>
              <a:rPr lang="en-GB" dirty="0"/>
              <a:t>Gloucestershire College IP address is 212.219.57.69</a:t>
            </a:r>
          </a:p>
          <a:p>
            <a:r>
              <a:rPr lang="en-GB" dirty="0"/>
              <a:t>All internet traffic to and from Gloucestershire College is via the IP address 212.219.57.69</a:t>
            </a:r>
          </a:p>
          <a:p>
            <a:r>
              <a:rPr lang="en-GB" dirty="0"/>
              <a:t>Internal IP addresses at the college will be from the private IP address ranges</a:t>
            </a:r>
          </a:p>
          <a:p>
            <a:r>
              <a:rPr lang="en-GB" dirty="0"/>
              <a:t>How does traffic for a private IP address get to the right host?</a:t>
            </a:r>
          </a:p>
        </p:txBody>
      </p:sp>
    </p:spTree>
    <p:extLst>
      <p:ext uri="{BB962C8B-B14F-4D97-AF65-F5344CB8AC3E}">
        <p14:creationId xmlns:p14="http://schemas.microsoft.com/office/powerpoint/2010/main" val="3586222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FDE89-7123-A14D-833A-11A535114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664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Network threats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291B9-3B07-F247-8199-CB0734CFEB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Eavesdropping</a:t>
            </a:r>
          </a:p>
          <a:p>
            <a:r>
              <a:rPr lang="en-US" dirty="0"/>
              <a:t>Man in the middle</a:t>
            </a:r>
          </a:p>
          <a:p>
            <a:r>
              <a:rPr lang="en-US" dirty="0"/>
              <a:t>Denial of service</a:t>
            </a:r>
          </a:p>
          <a:p>
            <a:r>
              <a:rPr lang="en-US" dirty="0"/>
              <a:t>IP spoofing</a:t>
            </a:r>
          </a:p>
          <a:p>
            <a:r>
              <a:rPr lang="en-US" dirty="0"/>
              <a:t>DNS spoofing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ACCBEF-CF09-A448-BDA4-CE5576A40F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Router hijacking</a:t>
            </a:r>
          </a:p>
          <a:p>
            <a:r>
              <a:rPr lang="en-US" dirty="0"/>
              <a:t>Switch poisoning</a:t>
            </a:r>
          </a:p>
          <a:p>
            <a:r>
              <a:rPr lang="en-US" dirty="0"/>
              <a:t>MAC spoofing</a:t>
            </a:r>
          </a:p>
          <a:p>
            <a:r>
              <a:rPr lang="en-US" dirty="0"/>
              <a:t>ARP spoofing</a:t>
            </a:r>
          </a:p>
          <a:p>
            <a:r>
              <a:rPr lang="en-US" dirty="0"/>
              <a:t>VLAN hopping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874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52413"/>
            <a:ext cx="11353800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Network and port address translation (NAT and PAT)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AE604E-7919-1343-87E3-F4567E01F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Implemented in the router</a:t>
            </a:r>
          </a:p>
          <a:p>
            <a:r>
              <a:rPr lang="en-GB" dirty="0"/>
              <a:t>Allows many hosts on the internal network to connect via one public IP address</a:t>
            </a:r>
          </a:p>
          <a:p>
            <a:r>
              <a:rPr lang="en-GB" dirty="0"/>
              <a:t>Allows many applications on one host to communicate with many services in the cloud</a:t>
            </a:r>
          </a:p>
          <a:p>
            <a:r>
              <a:rPr lang="en-GB" dirty="0"/>
              <a:t>Uses IP and port numbers (not the same as a port on a switch)</a:t>
            </a:r>
          </a:p>
        </p:txBody>
      </p:sp>
    </p:spTree>
    <p:extLst>
      <p:ext uri="{BB962C8B-B14F-4D97-AF65-F5344CB8AC3E}">
        <p14:creationId xmlns:p14="http://schemas.microsoft.com/office/powerpoint/2010/main" val="25678994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Ports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An IP address and a port address make up a socket</a:t>
            </a:r>
          </a:p>
          <a:p>
            <a:pPr lvl="1"/>
            <a:r>
              <a:rPr lang="en-GB" dirty="0"/>
              <a:t>Eg 212.219.57.69:80 (Gloucestershire college HTTP port)</a:t>
            </a:r>
          </a:p>
          <a:p>
            <a:r>
              <a:rPr lang="en-GB" dirty="0"/>
              <a:t>An application, service or process uses the socket to send and receive data via the network – OSI Layer 4 Transport (TCP)</a:t>
            </a:r>
          </a:p>
          <a:p>
            <a:r>
              <a:rPr lang="en-GB" dirty="0"/>
              <a:t>The operating system </a:t>
            </a:r>
          </a:p>
          <a:p>
            <a:pPr lvl="1"/>
            <a:r>
              <a:rPr lang="en-GB" dirty="0"/>
              <a:t>transmits the data from all application ports on to the network</a:t>
            </a:r>
          </a:p>
          <a:p>
            <a:pPr lvl="1"/>
            <a:r>
              <a:rPr lang="en-GB" dirty="0"/>
              <a:t>directs received packets to the matching IP address and port number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09152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CD091-174F-4BF4-9E6D-D8923FF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OSI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9FE94E-C6FE-47E0-B0A0-CBDECADE87E8}"/>
              </a:ext>
            </a:extLst>
          </p:cNvPr>
          <p:cNvSpPr/>
          <p:nvPr/>
        </p:nvSpPr>
        <p:spPr>
          <a:xfrm>
            <a:off x="6553090" y="1646238"/>
            <a:ext cx="2140299" cy="560143"/>
          </a:xfrm>
          <a:prstGeom prst="rect">
            <a:avLst/>
          </a:prstGeom>
          <a:solidFill>
            <a:srgbClr val="FFFF6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7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D9538A-F7B3-4FAD-9E16-DC99A7479A7D}"/>
              </a:ext>
            </a:extLst>
          </p:cNvPr>
          <p:cNvSpPr/>
          <p:nvPr/>
        </p:nvSpPr>
        <p:spPr>
          <a:xfrm>
            <a:off x="6553091" y="2198285"/>
            <a:ext cx="2140299" cy="560143"/>
          </a:xfrm>
          <a:prstGeom prst="rect">
            <a:avLst/>
          </a:prstGeom>
          <a:solidFill>
            <a:srgbClr val="FFFF6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6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BB9FE4-3710-499F-AED7-6AF5C11B8142}"/>
              </a:ext>
            </a:extLst>
          </p:cNvPr>
          <p:cNvSpPr/>
          <p:nvPr/>
        </p:nvSpPr>
        <p:spPr>
          <a:xfrm>
            <a:off x="6553091" y="2758428"/>
            <a:ext cx="2140299" cy="560143"/>
          </a:xfrm>
          <a:prstGeom prst="rect">
            <a:avLst/>
          </a:prstGeom>
          <a:solidFill>
            <a:srgbClr val="FFFF6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5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Session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E204C1-F346-4D5D-A8D4-82742034687E}"/>
              </a:ext>
            </a:extLst>
          </p:cNvPr>
          <p:cNvSpPr/>
          <p:nvPr/>
        </p:nvSpPr>
        <p:spPr>
          <a:xfrm>
            <a:off x="6553094" y="3318571"/>
            <a:ext cx="2140299" cy="56014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4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Transport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DC45B-6AD4-42C3-9C0B-4A6651D92FBA}"/>
              </a:ext>
            </a:extLst>
          </p:cNvPr>
          <p:cNvSpPr/>
          <p:nvPr/>
        </p:nvSpPr>
        <p:spPr>
          <a:xfrm>
            <a:off x="6553093" y="3878714"/>
            <a:ext cx="2140299" cy="5601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3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Network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FB4CB5-EBB9-4438-9C54-A20E56231BC6}"/>
              </a:ext>
            </a:extLst>
          </p:cNvPr>
          <p:cNvSpPr/>
          <p:nvPr/>
        </p:nvSpPr>
        <p:spPr>
          <a:xfrm>
            <a:off x="6553092" y="4438857"/>
            <a:ext cx="2140299" cy="560143"/>
          </a:xfrm>
          <a:prstGeom prst="rect">
            <a:avLst/>
          </a:prstGeom>
          <a:solidFill>
            <a:srgbClr val="FFC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2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Data Link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95E40E-7381-400E-8DAA-E92B5536A907}"/>
              </a:ext>
            </a:extLst>
          </p:cNvPr>
          <p:cNvSpPr/>
          <p:nvPr/>
        </p:nvSpPr>
        <p:spPr>
          <a:xfrm>
            <a:off x="6553091" y="4999000"/>
            <a:ext cx="2140299" cy="560143"/>
          </a:xfrm>
          <a:prstGeom prst="rect">
            <a:avLst/>
          </a:prstGeom>
          <a:solidFill>
            <a:srgbClr val="7030A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Layer 1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Physical</a:t>
            </a:r>
          </a:p>
        </p:txBody>
      </p:sp>
      <p:sp>
        <p:nvSpPr>
          <p:cNvPr id="14" name="TptInfo">
            <a:extLst>
              <a:ext uri="{FF2B5EF4-FFF2-40B4-BE49-F238E27FC236}">
                <a16:creationId xmlns:a16="http://schemas.microsoft.com/office/drawing/2014/main" id="{35AEA711-7B9B-004B-8E4E-2FE271A17AFD}"/>
              </a:ext>
            </a:extLst>
          </p:cNvPr>
          <p:cNvSpPr/>
          <p:nvPr/>
        </p:nvSpPr>
        <p:spPr>
          <a:xfrm flipH="1">
            <a:off x="2533536" y="3230315"/>
            <a:ext cx="4019552" cy="687388"/>
          </a:xfrm>
          <a:custGeom>
            <a:avLst/>
            <a:gdLst>
              <a:gd name="connsiteX0" fmla="*/ 654052 w 4019552"/>
              <a:gd name="connsiteY0" fmla="*/ 0 h 687388"/>
              <a:gd name="connsiteX1" fmla="*/ 4019552 w 4019552"/>
              <a:gd name="connsiteY1" fmla="*/ 0 h 687388"/>
              <a:gd name="connsiteX2" fmla="*/ 4019552 w 4019552"/>
              <a:gd name="connsiteY2" fmla="*/ 687388 h 687388"/>
              <a:gd name="connsiteX3" fmla="*/ 654052 w 4019552"/>
              <a:gd name="connsiteY3" fmla="*/ 687388 h 687388"/>
              <a:gd name="connsiteX4" fmla="*/ 0 w 4019552"/>
              <a:gd name="connsiteY4" fmla="*/ 523875 h 687388"/>
              <a:gd name="connsiteX5" fmla="*/ 0 w 4019552"/>
              <a:gd name="connsiteY5" fmla="*/ 163513 h 6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9552" h="687388">
                <a:moveTo>
                  <a:pt x="654052" y="0"/>
                </a:moveTo>
                <a:lnTo>
                  <a:pt x="4019552" y="0"/>
                </a:lnTo>
                <a:lnTo>
                  <a:pt x="4019552" y="687388"/>
                </a:lnTo>
                <a:lnTo>
                  <a:pt x="654052" y="687388"/>
                </a:lnTo>
                <a:lnTo>
                  <a:pt x="0" y="523875"/>
                </a:lnTo>
                <a:lnTo>
                  <a:pt x="0" y="163513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7000">
                <a:schemeClr val="bg1">
                  <a:lumMod val="50000"/>
                </a:schemeClr>
              </a:gs>
              <a:gs pos="24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 “post office” layer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(TCP segment, UDP datagram)</a:t>
            </a:r>
          </a:p>
        </p:txBody>
      </p:sp>
    </p:spTree>
    <p:extLst>
      <p:ext uri="{BB962C8B-B14F-4D97-AF65-F5344CB8AC3E}">
        <p14:creationId xmlns:p14="http://schemas.microsoft.com/office/powerpoint/2010/main" val="364941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Port allocation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Well known ports 0-1023</a:t>
            </a:r>
          </a:p>
          <a:p>
            <a:pPr lvl="1"/>
            <a:r>
              <a:rPr lang="en-GB" dirty="0"/>
              <a:t>Examples</a:t>
            </a:r>
          </a:p>
          <a:p>
            <a:pPr lvl="2"/>
            <a:r>
              <a:rPr lang="en-GB" dirty="0"/>
              <a:t>21 FTP</a:t>
            </a:r>
          </a:p>
          <a:p>
            <a:pPr lvl="2"/>
            <a:r>
              <a:rPr lang="en-GB" dirty="0"/>
              <a:t>22 SFTP secure port - encrypted</a:t>
            </a:r>
          </a:p>
          <a:p>
            <a:pPr lvl="2"/>
            <a:r>
              <a:rPr lang="en-GB" dirty="0"/>
              <a:t>25 SMTP</a:t>
            </a:r>
          </a:p>
          <a:p>
            <a:pPr lvl="2"/>
            <a:r>
              <a:rPr lang="en-GB" dirty="0"/>
              <a:t>80 HTTP</a:t>
            </a:r>
          </a:p>
          <a:p>
            <a:pPr lvl="2"/>
            <a:r>
              <a:rPr lang="en-GB" dirty="0"/>
              <a:t>110 POP3</a:t>
            </a:r>
          </a:p>
          <a:p>
            <a:pPr lvl="2"/>
            <a:r>
              <a:rPr lang="en-GB" dirty="0"/>
              <a:t>443 HTTPS – secure port - encrypted</a:t>
            </a:r>
          </a:p>
          <a:p>
            <a:pPr lvl="2"/>
            <a:endParaRPr lang="en-GB" dirty="0"/>
          </a:p>
          <a:p>
            <a:r>
              <a:rPr lang="en-GB" dirty="0"/>
              <a:t>Registered ports 1024-49151</a:t>
            </a:r>
          </a:p>
          <a:p>
            <a:r>
              <a:rPr lang="en-GB" dirty="0"/>
              <a:t>Dynamic ports 49152-65535</a:t>
            </a:r>
          </a:p>
        </p:txBody>
      </p:sp>
    </p:spTree>
    <p:extLst>
      <p:ext uri="{BB962C8B-B14F-4D97-AF65-F5344CB8AC3E}">
        <p14:creationId xmlns:p14="http://schemas.microsoft.com/office/powerpoint/2010/main" val="2903009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Packets with IP addresses and port numbers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5566F0E-E968-3A44-A42A-632874725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213678"/>
              </p:ext>
            </p:extLst>
          </p:nvPr>
        </p:nvGraphicFramePr>
        <p:xfrm>
          <a:off x="838201" y="1073150"/>
          <a:ext cx="9296655" cy="25768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6011">
                  <a:extLst>
                    <a:ext uri="{9D8B030D-6E8A-4147-A177-3AD203B41FA5}">
                      <a16:colId xmlns:a16="http://schemas.microsoft.com/office/drawing/2014/main" val="988304417"/>
                    </a:ext>
                  </a:extLst>
                </a:gridCol>
                <a:gridCol w="1326774">
                  <a:extLst>
                    <a:ext uri="{9D8B030D-6E8A-4147-A177-3AD203B41FA5}">
                      <a16:colId xmlns:a16="http://schemas.microsoft.com/office/drawing/2014/main" val="1184857666"/>
                    </a:ext>
                  </a:extLst>
                </a:gridCol>
                <a:gridCol w="1521288">
                  <a:extLst>
                    <a:ext uri="{9D8B030D-6E8A-4147-A177-3AD203B41FA5}">
                      <a16:colId xmlns:a16="http://schemas.microsoft.com/office/drawing/2014/main" val="465290413"/>
                    </a:ext>
                  </a:extLst>
                </a:gridCol>
                <a:gridCol w="1132260">
                  <a:extLst>
                    <a:ext uri="{9D8B030D-6E8A-4147-A177-3AD203B41FA5}">
                      <a16:colId xmlns:a16="http://schemas.microsoft.com/office/drawing/2014/main" val="1690676417"/>
                    </a:ext>
                  </a:extLst>
                </a:gridCol>
                <a:gridCol w="1326774">
                  <a:extLst>
                    <a:ext uri="{9D8B030D-6E8A-4147-A177-3AD203B41FA5}">
                      <a16:colId xmlns:a16="http://schemas.microsoft.com/office/drawing/2014/main" val="3881953736"/>
                    </a:ext>
                  </a:extLst>
                </a:gridCol>
                <a:gridCol w="1326774">
                  <a:extLst>
                    <a:ext uri="{9D8B030D-6E8A-4147-A177-3AD203B41FA5}">
                      <a16:colId xmlns:a16="http://schemas.microsoft.com/office/drawing/2014/main" val="2298009728"/>
                    </a:ext>
                  </a:extLst>
                </a:gridCol>
                <a:gridCol w="1326774">
                  <a:extLst>
                    <a:ext uri="{9D8B030D-6E8A-4147-A177-3AD203B41FA5}">
                      <a16:colId xmlns:a16="http://schemas.microsoft.com/office/drawing/2014/main" val="3588899204"/>
                    </a:ext>
                  </a:extLst>
                </a:gridCol>
              </a:tblGrid>
              <a:tr h="918475">
                <a:tc>
                  <a:txBody>
                    <a:bodyPr/>
                    <a:lstStyle/>
                    <a:p>
                      <a:r>
                        <a:rPr lang="en-GB" dirty="0"/>
                        <a:t>Preamble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Start of frame delimiter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844010"/>
                  </a:ext>
                </a:extLst>
              </a:tr>
              <a:tr h="642932">
                <a:tc gridSpan="2">
                  <a:txBody>
                    <a:bodyPr/>
                    <a:lstStyle/>
                    <a:p>
                      <a:r>
                        <a:rPr lang="en-GB" dirty="0"/>
                        <a:t>Timing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MAC Addressing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Amount of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Payload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Checksum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899760"/>
                  </a:ext>
                </a:extLst>
              </a:tr>
              <a:tr h="642932">
                <a:tc>
                  <a:txBody>
                    <a:bodyPr/>
                    <a:lstStyle/>
                    <a:p>
                      <a:r>
                        <a:rPr lang="en-GB" dirty="0"/>
                        <a:t>7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 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46-1500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 bytes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271050"/>
                  </a:ext>
                </a:extLst>
              </a:tr>
              <a:tr h="372492">
                <a:tc gridSpan="7">
                  <a:txBody>
                    <a:bodyPr/>
                    <a:lstStyle/>
                    <a:p>
                      <a:r>
                        <a:rPr lang="en-GB" dirty="0"/>
                        <a:t>PACKET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3086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D9C80D6-475C-5041-8835-9B49F96DA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491295"/>
              </p:ext>
            </p:extLst>
          </p:nvPr>
        </p:nvGraphicFramePr>
        <p:xfrm>
          <a:off x="838200" y="4494452"/>
          <a:ext cx="9296656" cy="10283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4164">
                  <a:extLst>
                    <a:ext uri="{9D8B030D-6E8A-4147-A177-3AD203B41FA5}">
                      <a16:colId xmlns:a16="http://schemas.microsoft.com/office/drawing/2014/main" val="3964996903"/>
                    </a:ext>
                  </a:extLst>
                </a:gridCol>
                <a:gridCol w="2324164">
                  <a:extLst>
                    <a:ext uri="{9D8B030D-6E8A-4147-A177-3AD203B41FA5}">
                      <a16:colId xmlns:a16="http://schemas.microsoft.com/office/drawing/2014/main" val="717373547"/>
                    </a:ext>
                  </a:extLst>
                </a:gridCol>
                <a:gridCol w="2324164">
                  <a:extLst>
                    <a:ext uri="{9D8B030D-6E8A-4147-A177-3AD203B41FA5}">
                      <a16:colId xmlns:a16="http://schemas.microsoft.com/office/drawing/2014/main" val="1644673555"/>
                    </a:ext>
                  </a:extLst>
                </a:gridCol>
                <a:gridCol w="2324164">
                  <a:extLst>
                    <a:ext uri="{9D8B030D-6E8A-4147-A177-3AD203B41FA5}">
                      <a16:colId xmlns:a16="http://schemas.microsoft.com/office/drawing/2014/main" val="359530088"/>
                    </a:ext>
                  </a:extLst>
                </a:gridCol>
              </a:tblGrid>
              <a:tr h="388313">
                <a:tc>
                  <a:txBody>
                    <a:bodyPr/>
                    <a:lstStyle/>
                    <a:p>
                      <a:r>
                        <a:rPr lang="en-GB" dirty="0"/>
                        <a:t>Source IP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Destination IP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Source port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Destination port 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20744"/>
                  </a:ext>
                </a:extLst>
              </a:tr>
              <a:tr h="388313">
                <a:tc>
                  <a:txBody>
                    <a:bodyPr/>
                    <a:lstStyle/>
                    <a:p>
                      <a:r>
                        <a:rPr lang="en-GB" dirty="0"/>
                        <a:t>4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 bytes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051676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D05957-2F4A-3B4F-AED1-A9FAB246EF37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5486528" y="2957370"/>
            <a:ext cx="2098837" cy="153708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308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Browser request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56545B04-4CA5-7C49-9B8B-8BDD9D4FFD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1025953"/>
              </p:ext>
            </p:extLst>
          </p:nvPr>
        </p:nvGraphicFramePr>
        <p:xfrm>
          <a:off x="786871" y="3297767"/>
          <a:ext cx="9613900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3475">
                  <a:extLst>
                    <a:ext uri="{9D8B030D-6E8A-4147-A177-3AD203B41FA5}">
                      <a16:colId xmlns:a16="http://schemas.microsoft.com/office/drawing/2014/main" val="3914502451"/>
                    </a:ext>
                  </a:extLst>
                </a:gridCol>
                <a:gridCol w="2403475">
                  <a:extLst>
                    <a:ext uri="{9D8B030D-6E8A-4147-A177-3AD203B41FA5}">
                      <a16:colId xmlns:a16="http://schemas.microsoft.com/office/drawing/2014/main" val="3184780662"/>
                    </a:ext>
                  </a:extLst>
                </a:gridCol>
                <a:gridCol w="2403475">
                  <a:extLst>
                    <a:ext uri="{9D8B030D-6E8A-4147-A177-3AD203B41FA5}">
                      <a16:colId xmlns:a16="http://schemas.microsoft.com/office/drawing/2014/main" val="3140007272"/>
                    </a:ext>
                  </a:extLst>
                </a:gridCol>
                <a:gridCol w="2403475">
                  <a:extLst>
                    <a:ext uri="{9D8B030D-6E8A-4147-A177-3AD203B41FA5}">
                      <a16:colId xmlns:a16="http://schemas.microsoft.com/office/drawing/2014/main" val="1176442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Router client side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Router ISP side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Cloud service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69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 192.168.1.12:3333</a:t>
                      </a:r>
                    </a:p>
                    <a:p>
                      <a:r>
                        <a:rPr lang="en-GB" dirty="0"/>
                        <a:t>D 216.58.218.206:80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192.168.1.12:3333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212.219.57.69:7777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 212.219.57.69:7777</a:t>
                      </a:r>
                    </a:p>
                    <a:p>
                      <a:r>
                        <a:rPr lang="en-GB" dirty="0"/>
                        <a:t>D 216.58.218.206:80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605630"/>
                  </a:ext>
                </a:extLst>
              </a:tr>
            </a:tbl>
          </a:graphicData>
        </a:graphic>
      </p:graphicFrame>
      <p:pic>
        <p:nvPicPr>
          <p:cNvPr id="3" name="Picture 4">
            <a:extLst>
              <a:ext uri="{FF2B5EF4-FFF2-40B4-BE49-F238E27FC236}">
                <a16:creationId xmlns:a16="http://schemas.microsoft.com/office/drawing/2014/main" id="{70ADDB5D-1604-EB4E-8949-D69EB1564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34" y="74188"/>
            <a:ext cx="8618842" cy="8620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F6C7AD-E6A9-C94B-A345-529B7229365B}"/>
              </a:ext>
            </a:extLst>
          </p:cNvPr>
          <p:cNvSpPr txBox="1"/>
          <p:nvPr/>
        </p:nvSpPr>
        <p:spPr>
          <a:xfrm>
            <a:off x="760939" y="4637488"/>
            <a:ext cx="9639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Host inserts random source port number</a:t>
            </a:r>
          </a:p>
          <a:p>
            <a:pPr algn="l"/>
            <a:r>
              <a:rPr lang="en-GB" dirty="0"/>
              <a:t>Router translates internal network IP address to the external network address and port</a:t>
            </a:r>
          </a:p>
          <a:p>
            <a:pPr algn="l"/>
            <a:r>
              <a:rPr lang="en-GB" dirty="0"/>
              <a:t>Router updates translate table and records port numbers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3734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Server response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56545B04-4CA5-7C49-9B8B-8BDD9D4FFD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3279930"/>
              </p:ext>
            </p:extLst>
          </p:nvPr>
        </p:nvGraphicFramePr>
        <p:xfrm>
          <a:off x="876568" y="2989895"/>
          <a:ext cx="10109624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7406">
                  <a:extLst>
                    <a:ext uri="{9D8B030D-6E8A-4147-A177-3AD203B41FA5}">
                      <a16:colId xmlns:a16="http://schemas.microsoft.com/office/drawing/2014/main" val="3914502451"/>
                    </a:ext>
                  </a:extLst>
                </a:gridCol>
                <a:gridCol w="2527406">
                  <a:extLst>
                    <a:ext uri="{9D8B030D-6E8A-4147-A177-3AD203B41FA5}">
                      <a16:colId xmlns:a16="http://schemas.microsoft.com/office/drawing/2014/main" val="3184780662"/>
                    </a:ext>
                  </a:extLst>
                </a:gridCol>
                <a:gridCol w="2527406">
                  <a:extLst>
                    <a:ext uri="{9D8B030D-6E8A-4147-A177-3AD203B41FA5}">
                      <a16:colId xmlns:a16="http://schemas.microsoft.com/office/drawing/2014/main" val="3140007272"/>
                    </a:ext>
                  </a:extLst>
                </a:gridCol>
                <a:gridCol w="2527406">
                  <a:extLst>
                    <a:ext uri="{9D8B030D-6E8A-4147-A177-3AD203B41FA5}">
                      <a16:colId xmlns:a16="http://schemas.microsoft.com/office/drawing/2014/main" val="1176442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Cloud service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Router ISP side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Router client side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Host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69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 216.58.218.206:80</a:t>
                      </a:r>
                    </a:p>
                    <a:p>
                      <a:r>
                        <a:rPr lang="en-GB" dirty="0"/>
                        <a:t>D 212.219.57.69:7777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212.219.57.69:7777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192.168.1.12:3333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 216.58.218.206:80</a:t>
                      </a:r>
                    </a:p>
                    <a:p>
                      <a:r>
                        <a:rPr lang="en-GB" dirty="0"/>
                        <a:t>D 192.168.1.12:3333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6056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7F6C7AD-E6A9-C94B-A345-529B7229365B}"/>
              </a:ext>
            </a:extLst>
          </p:cNvPr>
          <p:cNvSpPr txBox="1"/>
          <p:nvPr/>
        </p:nvSpPr>
        <p:spPr>
          <a:xfrm>
            <a:off x="838200" y="4244949"/>
            <a:ext cx="10147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Server puts source address from received packet into destination address of outbound packet</a:t>
            </a:r>
          </a:p>
          <a:p>
            <a:pPr algn="l"/>
            <a:r>
              <a:rPr lang="en-GB" dirty="0"/>
              <a:t>Router translates external network IP address to the internal network address and port</a:t>
            </a:r>
          </a:p>
          <a:p>
            <a:pPr algn="l"/>
            <a:r>
              <a:rPr lang="en-GB" dirty="0"/>
              <a:t>Host receives packet and OS directs to correct application </a:t>
            </a:r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C041AF3-3A44-214C-868D-07DBABCCC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33" y="0"/>
            <a:ext cx="8823326" cy="882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863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Domain Name System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Translates domain names to IP addresses</a:t>
            </a:r>
          </a:p>
          <a:p>
            <a:r>
              <a:rPr lang="en-GB" dirty="0"/>
              <a:t>A host will query a domain name server (address from DHCP) with the domain name (eg </a:t>
            </a:r>
            <a:r>
              <a:rPr lang="en-GB" dirty="0" err="1"/>
              <a:t>www.techrepublic.com</a:t>
            </a:r>
            <a:r>
              <a:rPr lang="en-GB" dirty="0"/>
              <a:t>)</a:t>
            </a:r>
          </a:p>
          <a:p>
            <a:r>
              <a:rPr lang="en-GB" dirty="0"/>
              <a:t>DNS server returns the IP address</a:t>
            </a:r>
          </a:p>
          <a:p>
            <a:r>
              <a:rPr lang="en-GB" dirty="0"/>
              <a:t>Windows command: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nslookup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F49DC-97D8-4848-9FD0-52CCE6F7D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810" b="62082"/>
          <a:stretch/>
        </p:blipFill>
        <p:spPr>
          <a:xfrm>
            <a:off x="1022966" y="3702162"/>
            <a:ext cx="8025676" cy="23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296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TCP – transmission control protocol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AE604E-7919-1343-87E3-F4567E01F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Establishes host to host communication at the transport layer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8DD51F-22DD-8641-89B7-4A0EE56D4997}"/>
              </a:ext>
            </a:extLst>
          </p:cNvPr>
          <p:cNvSpPr/>
          <p:nvPr/>
        </p:nvSpPr>
        <p:spPr>
          <a:xfrm>
            <a:off x="6194863" y="2367318"/>
            <a:ext cx="2140299" cy="560143"/>
          </a:xfrm>
          <a:prstGeom prst="rect">
            <a:avLst/>
          </a:prstGeom>
          <a:solidFill>
            <a:srgbClr val="FFFF6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7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F92F7E-AB6C-004A-95BC-60966A66EE08}"/>
              </a:ext>
            </a:extLst>
          </p:cNvPr>
          <p:cNvSpPr/>
          <p:nvPr/>
        </p:nvSpPr>
        <p:spPr>
          <a:xfrm>
            <a:off x="6194864" y="2919365"/>
            <a:ext cx="2140299" cy="560143"/>
          </a:xfrm>
          <a:prstGeom prst="rect">
            <a:avLst/>
          </a:prstGeom>
          <a:solidFill>
            <a:srgbClr val="FFFF6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6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42B8A8-06AA-F04C-ABCD-7554422822FB}"/>
              </a:ext>
            </a:extLst>
          </p:cNvPr>
          <p:cNvSpPr/>
          <p:nvPr/>
        </p:nvSpPr>
        <p:spPr>
          <a:xfrm>
            <a:off x="6194864" y="3479508"/>
            <a:ext cx="2140299" cy="560143"/>
          </a:xfrm>
          <a:prstGeom prst="rect">
            <a:avLst/>
          </a:prstGeom>
          <a:solidFill>
            <a:srgbClr val="FFFF6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5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Session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D7B083-CE21-5848-B8E6-0CFCBA732E6B}"/>
              </a:ext>
            </a:extLst>
          </p:cNvPr>
          <p:cNvSpPr/>
          <p:nvPr/>
        </p:nvSpPr>
        <p:spPr>
          <a:xfrm>
            <a:off x="6194867" y="4039651"/>
            <a:ext cx="2140299" cy="56014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4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Transport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F252CF-F5D9-1542-B377-70CBD9166B0D}"/>
              </a:ext>
            </a:extLst>
          </p:cNvPr>
          <p:cNvSpPr/>
          <p:nvPr/>
        </p:nvSpPr>
        <p:spPr>
          <a:xfrm>
            <a:off x="6194866" y="4599794"/>
            <a:ext cx="2140299" cy="5601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3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Network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5649BD-CB63-1344-A9BE-EA085BCA02EE}"/>
              </a:ext>
            </a:extLst>
          </p:cNvPr>
          <p:cNvSpPr/>
          <p:nvPr/>
        </p:nvSpPr>
        <p:spPr>
          <a:xfrm>
            <a:off x="6194865" y="5159937"/>
            <a:ext cx="2140299" cy="560143"/>
          </a:xfrm>
          <a:prstGeom prst="rect">
            <a:avLst/>
          </a:prstGeom>
          <a:solidFill>
            <a:srgbClr val="FFC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2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Data Link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B06C1C-0BAD-804C-B707-59C3FF69BF3A}"/>
              </a:ext>
            </a:extLst>
          </p:cNvPr>
          <p:cNvSpPr/>
          <p:nvPr/>
        </p:nvSpPr>
        <p:spPr>
          <a:xfrm>
            <a:off x="6194864" y="5720080"/>
            <a:ext cx="2140299" cy="560143"/>
          </a:xfrm>
          <a:prstGeom prst="rect">
            <a:avLst/>
          </a:prstGeom>
          <a:solidFill>
            <a:srgbClr val="7030A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Layer 1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Physical</a:t>
            </a:r>
          </a:p>
        </p:txBody>
      </p:sp>
      <p:sp>
        <p:nvSpPr>
          <p:cNvPr id="12" name="TptInfo">
            <a:extLst>
              <a:ext uri="{FF2B5EF4-FFF2-40B4-BE49-F238E27FC236}">
                <a16:creationId xmlns:a16="http://schemas.microsoft.com/office/drawing/2014/main" id="{47D29C66-CCE3-8B44-9425-A4A40B8BBD98}"/>
              </a:ext>
            </a:extLst>
          </p:cNvPr>
          <p:cNvSpPr/>
          <p:nvPr/>
        </p:nvSpPr>
        <p:spPr>
          <a:xfrm flipH="1">
            <a:off x="2175309" y="3976028"/>
            <a:ext cx="4019552" cy="687388"/>
          </a:xfrm>
          <a:custGeom>
            <a:avLst/>
            <a:gdLst>
              <a:gd name="connsiteX0" fmla="*/ 654052 w 4019552"/>
              <a:gd name="connsiteY0" fmla="*/ 0 h 687388"/>
              <a:gd name="connsiteX1" fmla="*/ 4019552 w 4019552"/>
              <a:gd name="connsiteY1" fmla="*/ 0 h 687388"/>
              <a:gd name="connsiteX2" fmla="*/ 4019552 w 4019552"/>
              <a:gd name="connsiteY2" fmla="*/ 687388 h 687388"/>
              <a:gd name="connsiteX3" fmla="*/ 654052 w 4019552"/>
              <a:gd name="connsiteY3" fmla="*/ 687388 h 687388"/>
              <a:gd name="connsiteX4" fmla="*/ 0 w 4019552"/>
              <a:gd name="connsiteY4" fmla="*/ 523875 h 687388"/>
              <a:gd name="connsiteX5" fmla="*/ 0 w 4019552"/>
              <a:gd name="connsiteY5" fmla="*/ 163513 h 6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9552" h="687388">
                <a:moveTo>
                  <a:pt x="654052" y="0"/>
                </a:moveTo>
                <a:lnTo>
                  <a:pt x="4019552" y="0"/>
                </a:lnTo>
                <a:lnTo>
                  <a:pt x="4019552" y="687388"/>
                </a:lnTo>
                <a:lnTo>
                  <a:pt x="654052" y="687388"/>
                </a:lnTo>
                <a:lnTo>
                  <a:pt x="0" y="523875"/>
                </a:lnTo>
                <a:lnTo>
                  <a:pt x="0" y="163513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7000">
                <a:schemeClr val="bg1">
                  <a:lumMod val="50000"/>
                </a:schemeClr>
              </a:gs>
              <a:gs pos="24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 “post office” layer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(TCP segment, UDP datagram)</a:t>
            </a:r>
          </a:p>
        </p:txBody>
      </p:sp>
    </p:spTree>
    <p:extLst>
      <p:ext uri="{BB962C8B-B14F-4D97-AF65-F5344CB8AC3E}">
        <p14:creationId xmlns:p14="http://schemas.microsoft.com/office/powerpoint/2010/main" val="106233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TCP – connection oriented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AE604E-7919-1343-87E3-F4567E01F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Data arrives in order to the application</a:t>
            </a:r>
          </a:p>
          <a:p>
            <a:r>
              <a:rPr lang="en-GB" dirty="0"/>
              <a:t>Errors are corrected</a:t>
            </a:r>
          </a:p>
          <a:p>
            <a:r>
              <a:rPr lang="en-GB" dirty="0"/>
              <a:t>Lost or discarded packets are resent</a:t>
            </a:r>
          </a:p>
          <a:p>
            <a:r>
              <a:rPr lang="en-GB" dirty="0"/>
              <a:t>Duplicate data is discarded</a:t>
            </a:r>
          </a:p>
          <a:p>
            <a:endParaRPr lang="en-GB" dirty="0"/>
          </a:p>
          <a:p>
            <a:r>
              <a:rPr lang="en-GB" dirty="0"/>
              <a:t>Needed because IP is a “best effort delivery” protocol</a:t>
            </a:r>
          </a:p>
          <a:p>
            <a:r>
              <a:rPr lang="en-GB" dirty="0"/>
              <a:t>Uses port numbers for addresses</a:t>
            </a:r>
          </a:p>
          <a:p>
            <a:r>
              <a:rPr lang="en-GB" dirty="0"/>
              <a:t>Uses positive acknowledgment with retransmission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63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12552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No Connection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Single user</a:t>
            </a:r>
          </a:p>
          <a:p>
            <a:r>
              <a:rPr lang="en-GB" dirty="0"/>
              <a:t>No connection</a:t>
            </a:r>
          </a:p>
          <a:p>
            <a:r>
              <a:rPr lang="en-GB" dirty="0"/>
              <a:t>Very secure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C20BE1-9E9B-ED40-A5A3-2F7E20D37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847" y="2681942"/>
            <a:ext cx="3826267" cy="316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855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UDP – user datagram protocol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AE604E-7919-1343-87E3-F4567E01F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Best effort, unreliable </a:t>
            </a:r>
          </a:p>
          <a:p>
            <a:r>
              <a:rPr lang="en-GB" dirty="0"/>
              <a:t>Message stream oriented</a:t>
            </a:r>
          </a:p>
          <a:p>
            <a:r>
              <a:rPr lang="en-GB" dirty="0"/>
              <a:t>No acknowledgment or retransmission</a:t>
            </a:r>
          </a:p>
          <a:p>
            <a:r>
              <a:rPr lang="en-GB" dirty="0"/>
              <a:t>Not ordered</a:t>
            </a:r>
          </a:p>
          <a:p>
            <a:r>
              <a:rPr lang="en-GB" dirty="0"/>
              <a:t>Typical usage:</a:t>
            </a:r>
          </a:p>
          <a:p>
            <a:pPr lvl="1"/>
            <a:r>
              <a:rPr lang="en-GB" dirty="0"/>
              <a:t>Media streaming</a:t>
            </a:r>
          </a:p>
          <a:p>
            <a:pPr lvl="1"/>
            <a:r>
              <a:rPr lang="en-GB" dirty="0"/>
              <a:t>VOIP</a:t>
            </a:r>
          </a:p>
          <a:p>
            <a:pPr lvl="1"/>
            <a:r>
              <a:rPr lang="en-GB" dirty="0"/>
              <a:t>DNS</a:t>
            </a:r>
          </a:p>
          <a:p>
            <a:pPr lvl="1"/>
            <a:r>
              <a:rPr lang="en-GB" dirty="0"/>
              <a:t>Broadcasts – can address all hosts on a subnet</a:t>
            </a:r>
          </a:p>
          <a:p>
            <a:pPr lvl="1"/>
            <a:r>
              <a:rPr lang="en-GB" dirty="0"/>
              <a:t>Multicasts -  can be routed without duplication to a group of subscribers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1763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Recap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AE604E-7919-1343-87E3-F4567E01F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Internal networks connect to the internet via ISP</a:t>
            </a:r>
          </a:p>
          <a:p>
            <a:r>
              <a:rPr lang="en-GB" dirty="0"/>
              <a:t>The ISP allocates an IP address</a:t>
            </a:r>
          </a:p>
          <a:p>
            <a:r>
              <a:rPr lang="en-GB" dirty="0"/>
              <a:t>Network address translation (NAT) allows private IP addressing </a:t>
            </a:r>
          </a:p>
          <a:p>
            <a:r>
              <a:rPr lang="en-GB" dirty="0"/>
              <a:t>Port address translation (PAT) allows multiple applications to connect to cloud services</a:t>
            </a:r>
          </a:p>
          <a:p>
            <a:r>
              <a:rPr lang="en-GB" dirty="0"/>
              <a:t>DNS allows memorable names to be used for cloud resources</a:t>
            </a:r>
          </a:p>
          <a:p>
            <a:r>
              <a:rPr lang="en-GB" dirty="0"/>
              <a:t>TCP uses connections, UDP streams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065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IPSec</a:t>
            </a:r>
            <a:r>
              <a:rPr lang="en-GB" dirty="0">
                <a:solidFill>
                  <a:schemeClr val="bg1"/>
                </a:solidFill>
              </a:rPr>
              <a:t> and VPN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IPSec</a:t>
            </a:r>
            <a:r>
              <a:rPr lang="en-GB" dirty="0"/>
              <a:t> Internet Protocol Security</a:t>
            </a:r>
          </a:p>
          <a:p>
            <a:pPr lvl="1"/>
            <a:r>
              <a:rPr lang="en-GB" dirty="0"/>
              <a:t>Encrypts IP packets</a:t>
            </a:r>
          </a:p>
          <a:p>
            <a:pPr lvl="1"/>
            <a:r>
              <a:rPr lang="en-GB" dirty="0"/>
              <a:t>VPNs use </a:t>
            </a:r>
            <a:r>
              <a:rPr lang="en-GB" dirty="0" err="1"/>
              <a:t>IPSec</a:t>
            </a:r>
            <a:r>
              <a:rPr lang="en-GB" dirty="0"/>
              <a:t> to establish and run encrypted connections</a:t>
            </a:r>
          </a:p>
          <a:p>
            <a:pPr lvl="1"/>
            <a:r>
              <a:rPr lang="en-GB" dirty="0"/>
              <a:t>Adds headers and trailers to the packet data payload (50-60 bytes), may require MTU (maximum transmission unit) adjustments</a:t>
            </a:r>
          </a:p>
          <a:p>
            <a:pPr lvl="1"/>
            <a:r>
              <a:rPr lang="en-GB" dirty="0"/>
              <a:t>Authenticates each packet</a:t>
            </a:r>
          </a:p>
          <a:p>
            <a:pPr lvl="1"/>
            <a:r>
              <a:rPr lang="en-GB" dirty="0"/>
              <a:t>Uses UDP to get through firewalls</a:t>
            </a:r>
          </a:p>
          <a:p>
            <a:pPr lvl="1"/>
            <a:r>
              <a:rPr lang="en-GB" dirty="0"/>
              <a:t>In tunnel mode the original IP addresses are encrypted and new IP headers added. The tunnel exists between the source and destination routers</a:t>
            </a:r>
          </a:p>
          <a:p>
            <a:pPr lvl="1"/>
            <a:r>
              <a:rPr lang="en-GB" dirty="0"/>
              <a:t>In transport mode the original IP headers are in the clear</a:t>
            </a:r>
          </a:p>
          <a:p>
            <a:pPr lvl="1"/>
            <a:r>
              <a:rPr lang="en-GB" dirty="0" err="1"/>
              <a:t>IPSec</a:t>
            </a:r>
            <a:r>
              <a:rPr lang="en-GB" dirty="0"/>
              <a:t> uses port 500</a:t>
            </a:r>
          </a:p>
        </p:txBody>
      </p:sp>
    </p:spTree>
    <p:extLst>
      <p:ext uri="{BB962C8B-B14F-4D97-AF65-F5344CB8AC3E}">
        <p14:creationId xmlns:p14="http://schemas.microsoft.com/office/powerpoint/2010/main" val="6811288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992" y="-134793"/>
            <a:ext cx="9178491" cy="96069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17217-4910-3E4C-8844-CB5151FF7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992" y="1034813"/>
            <a:ext cx="9178491" cy="4935956"/>
          </a:xfrm>
        </p:spPr>
        <p:txBody>
          <a:bodyPr/>
          <a:lstStyle/>
          <a:p>
            <a:r>
              <a:rPr lang="en-GB" dirty="0"/>
              <a:t>A hop occurs each time packets are passed to the next network device</a:t>
            </a:r>
          </a:p>
          <a:p>
            <a:r>
              <a:rPr lang="en-GB" dirty="0"/>
              <a:t>The hop count is the number of intermediate devices the packet has to pass through from source to destination</a:t>
            </a:r>
          </a:p>
          <a:p>
            <a:r>
              <a:rPr lang="en-GB" dirty="0"/>
              <a:t>The hop count can be used as a metric by routing protocols to determine the optimum path for a packet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EA2AD8-5000-3E47-A727-A54AC1484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013" y="4018741"/>
            <a:ext cx="7098284" cy="195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499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Routing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17217-4910-3E4C-8844-CB5151FF7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1022"/>
            <a:ext cx="3091172" cy="4935956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Contains the destination subnet</a:t>
            </a:r>
          </a:p>
          <a:p>
            <a:r>
              <a:rPr lang="en-GB" dirty="0"/>
              <a:t>The metric (indicates best path)</a:t>
            </a:r>
          </a:p>
          <a:p>
            <a:r>
              <a:rPr lang="en-GB" dirty="0"/>
              <a:t>Next hop or gateway</a:t>
            </a:r>
          </a:p>
          <a:p>
            <a:r>
              <a:rPr lang="en-GB" dirty="0"/>
              <a:t>In the example (for a home router)</a:t>
            </a:r>
          </a:p>
          <a:p>
            <a:r>
              <a:rPr lang="en-GB" dirty="0"/>
              <a:t>0.0.0.0 is for an address not found in the table </a:t>
            </a:r>
          </a:p>
          <a:p>
            <a:r>
              <a:rPr lang="en-GB" dirty="0"/>
              <a:t>127.0.0.0 is localhost </a:t>
            </a:r>
          </a:p>
          <a:p>
            <a:r>
              <a:rPr lang="en-GB" dirty="0"/>
              <a:t>Default gateway is 192.168.0.1 and reached through the local network card 192.168.0.100</a:t>
            </a:r>
          </a:p>
          <a:p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824E977-5D85-184A-8058-6D9ABC91E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544773"/>
              </p:ext>
            </p:extLst>
          </p:nvPr>
        </p:nvGraphicFramePr>
        <p:xfrm>
          <a:off x="4409231" y="1247919"/>
          <a:ext cx="7563694" cy="3206027"/>
        </p:xfrm>
        <a:graphic>
          <a:graphicData uri="http://schemas.openxmlformats.org/drawingml/2006/table">
            <a:tbl>
              <a:tblPr/>
              <a:tblGrid>
                <a:gridCol w="1577232">
                  <a:extLst>
                    <a:ext uri="{9D8B030D-6E8A-4147-A177-3AD203B41FA5}">
                      <a16:colId xmlns:a16="http://schemas.microsoft.com/office/drawing/2014/main" val="1470332476"/>
                    </a:ext>
                  </a:extLst>
                </a:gridCol>
                <a:gridCol w="1843087">
                  <a:extLst>
                    <a:ext uri="{9D8B030D-6E8A-4147-A177-3AD203B41FA5}">
                      <a16:colId xmlns:a16="http://schemas.microsoft.com/office/drawing/2014/main" val="3619324235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97895488"/>
                    </a:ext>
                  </a:extLst>
                </a:gridCol>
                <a:gridCol w="1691570">
                  <a:extLst>
                    <a:ext uri="{9D8B030D-6E8A-4147-A177-3AD203B41FA5}">
                      <a16:colId xmlns:a16="http://schemas.microsoft.com/office/drawing/2014/main" val="1267185240"/>
                    </a:ext>
                  </a:extLst>
                </a:gridCol>
                <a:gridCol w="908755">
                  <a:extLst>
                    <a:ext uri="{9D8B030D-6E8A-4147-A177-3AD203B41FA5}">
                      <a16:colId xmlns:a16="http://schemas.microsoft.com/office/drawing/2014/main" val="2519195186"/>
                    </a:ext>
                  </a:extLst>
                </a:gridCol>
              </a:tblGrid>
              <a:tr h="732418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Network Destination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Netmask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Gateway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Interface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Metric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604220"/>
                  </a:ext>
                </a:extLst>
              </a:tr>
              <a:tr h="732418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0.0.0.0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0.0.0.0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192.168.0.1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192.168.0.100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74231"/>
                  </a:ext>
                </a:extLst>
              </a:tr>
              <a:tr h="418524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127.0.0.0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255.0.0.0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127.0.0.1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127.0.0.1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617194"/>
                  </a:ext>
                </a:extLst>
              </a:tr>
              <a:tr h="590249"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192.168.0.100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255.255.255.255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127.0.0.1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127.0.0.1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94585"/>
                  </a:ext>
                </a:extLst>
              </a:tr>
              <a:tr h="732418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192.168.0.1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255.255.255.255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192.168.0.100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192.168.0.100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5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0454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Routing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17217-4910-3E4C-8844-CB5151FF7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1022"/>
            <a:ext cx="9455291" cy="4935956"/>
          </a:xfrm>
        </p:spPr>
        <p:txBody>
          <a:bodyPr>
            <a:normAutofit/>
          </a:bodyPr>
          <a:lstStyle/>
          <a:p>
            <a:r>
              <a:rPr lang="en-GB" dirty="0"/>
              <a:t>Used by routers to exchange information about routes between network nodes</a:t>
            </a:r>
          </a:p>
          <a:p>
            <a:r>
              <a:rPr lang="en-GB" dirty="0"/>
              <a:t>Routing algorithms determine the choice of routes directly attached to  router</a:t>
            </a:r>
          </a:p>
          <a:p>
            <a:r>
              <a:rPr lang="en-GB" dirty="0"/>
              <a:t>This information is then shared, such that routers gain knowledge of the network topology</a:t>
            </a:r>
          </a:p>
          <a:p>
            <a:r>
              <a:rPr lang="en-GB" dirty="0"/>
              <a:t>The results are stored as a metric in the routing table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89325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Routing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17217-4910-3E4C-8844-CB5151FF7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3150"/>
            <a:ext cx="9455291" cy="4935956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BGP:</a:t>
            </a:r>
            <a:r>
              <a:rPr lang="en-GB" dirty="0"/>
              <a:t> The Border Gateway Protocol (BGP) routing protocol is used to announce which networks control which IP addresses, and which networks connect to each other. BGP is a dynamic routing protocol.</a:t>
            </a:r>
          </a:p>
          <a:p>
            <a:endParaRPr lang="en-GB" dirty="0"/>
          </a:p>
          <a:p>
            <a:r>
              <a:rPr lang="en-GB" b="1" dirty="0"/>
              <a:t>OSPF:</a:t>
            </a:r>
            <a:r>
              <a:rPr lang="en-GB" dirty="0"/>
              <a:t> The Open Shortest Path First (OSPF) protocol is commonly used by network routers to dynamically identify the fastest and shortest available routes for sending packets to their destination.</a:t>
            </a:r>
          </a:p>
          <a:p>
            <a:endParaRPr lang="en-GB" dirty="0"/>
          </a:p>
          <a:p>
            <a:r>
              <a:rPr lang="en-GB" b="1" dirty="0"/>
              <a:t>RIP:</a:t>
            </a:r>
            <a:r>
              <a:rPr lang="en-GB" dirty="0"/>
              <a:t> The Routing Information Protocol (RIP) uses "hop count" to find the shortest path from one network to another, where "hop count" means number of routers a packet must pass through on the way. </a:t>
            </a:r>
          </a:p>
        </p:txBody>
      </p:sp>
    </p:spTree>
    <p:extLst>
      <p:ext uri="{BB962C8B-B14F-4D97-AF65-F5344CB8AC3E}">
        <p14:creationId xmlns:p14="http://schemas.microsoft.com/office/powerpoint/2010/main" val="8197836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Static routing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94611-A933-DB4E-B9EF-2246B52E0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8555"/>
            <a:ext cx="9178491" cy="4820889"/>
          </a:xfrm>
        </p:spPr>
        <p:txBody>
          <a:bodyPr>
            <a:normAutofit fontScale="85000" lnSpcReduction="20000"/>
          </a:bodyPr>
          <a:lstStyle/>
          <a:p>
            <a:r>
              <a:rPr lang="en-GB" sz="3100" dirty="0"/>
              <a:t>The network administrator adds entries in the routing table</a:t>
            </a:r>
          </a:p>
          <a:p>
            <a:endParaRPr lang="en-GB" sz="3100" dirty="0"/>
          </a:p>
          <a:p>
            <a:r>
              <a:rPr lang="en-GB" sz="3100" dirty="0"/>
              <a:t>Used:</a:t>
            </a:r>
          </a:p>
          <a:p>
            <a:pPr lvl="1"/>
            <a:r>
              <a:rPr lang="en-GB" sz="2600" dirty="0"/>
              <a:t>For a default node when no other nodes are available</a:t>
            </a:r>
          </a:p>
          <a:p>
            <a:pPr lvl="1"/>
            <a:r>
              <a:rPr lang="en-GB" sz="2600" dirty="0"/>
              <a:t>In a small network with only one or two routes</a:t>
            </a:r>
          </a:p>
          <a:p>
            <a:pPr lvl="1"/>
            <a:r>
              <a:rPr lang="en-GB" sz="2600" dirty="0"/>
              <a:t>As a backup if dynamic routing is not available</a:t>
            </a:r>
          </a:p>
          <a:p>
            <a:pPr lvl="1"/>
            <a:endParaRPr lang="en-GB" sz="2600" dirty="0"/>
          </a:p>
          <a:p>
            <a:r>
              <a:rPr lang="en-GB" sz="3100" dirty="0"/>
              <a:t>Good for:</a:t>
            </a:r>
          </a:p>
          <a:p>
            <a:pPr lvl="1"/>
            <a:r>
              <a:rPr lang="en-GB" sz="2600" dirty="0"/>
              <a:t>Full control over the network</a:t>
            </a:r>
          </a:p>
          <a:p>
            <a:pPr lvl="1"/>
            <a:r>
              <a:rPr lang="en-GB" sz="2600" dirty="0"/>
              <a:t>Very little CPU load and no traffic to other routers</a:t>
            </a:r>
          </a:p>
          <a:p>
            <a:pPr lvl="1"/>
            <a:endParaRPr lang="en-GB" sz="2600" dirty="0"/>
          </a:p>
          <a:p>
            <a:r>
              <a:rPr lang="en-GB" sz="3100" dirty="0"/>
              <a:t>Problems:</a:t>
            </a:r>
          </a:p>
          <a:p>
            <a:pPr lvl="1"/>
            <a:r>
              <a:rPr lang="en-GB" sz="2600" dirty="0"/>
              <a:t>Human error</a:t>
            </a:r>
          </a:p>
          <a:p>
            <a:pPr lvl="1"/>
            <a:r>
              <a:rPr lang="en-GB" sz="2600" dirty="0"/>
              <a:t>Not fault tolerant if a route becomes unavailable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4228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Dynamic routing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A71E8-3609-E74D-A973-56E51C454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3150"/>
            <a:ext cx="9178491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entries in the routing table are made by the routing protocols</a:t>
            </a:r>
          </a:p>
          <a:p>
            <a:endParaRPr lang="en-GB" dirty="0"/>
          </a:p>
          <a:p>
            <a:r>
              <a:rPr lang="en-GB" dirty="0"/>
              <a:t>Entries are updated according to the conditions of the network</a:t>
            </a:r>
          </a:p>
          <a:p>
            <a:endParaRPr lang="en-GB" dirty="0"/>
          </a:p>
          <a:p>
            <a:r>
              <a:rPr lang="en-GB" dirty="0"/>
              <a:t>Failing nodes can be routed around</a:t>
            </a:r>
          </a:p>
          <a:p>
            <a:endParaRPr lang="en-GB" dirty="0"/>
          </a:p>
          <a:p>
            <a:r>
              <a:rPr lang="en-GB" dirty="0"/>
              <a:t>The paths can be adjusted based on traffic load, delays  </a:t>
            </a:r>
          </a:p>
          <a:p>
            <a:endParaRPr lang="en-GB" dirty="0"/>
          </a:p>
          <a:p>
            <a:r>
              <a:rPr lang="en-GB" dirty="0"/>
              <a:t>Traffic can be switched to idle paths</a:t>
            </a:r>
          </a:p>
        </p:txBody>
      </p:sp>
    </p:spTree>
    <p:extLst>
      <p:ext uri="{BB962C8B-B14F-4D97-AF65-F5344CB8AC3E}">
        <p14:creationId xmlns:p14="http://schemas.microsoft.com/office/powerpoint/2010/main" val="32213903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EDBDC3-1C82-4B42-A030-5510D1A6B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Network </a:t>
            </a:r>
            <a:r>
              <a:rPr lang="en-US" dirty="0" err="1">
                <a:solidFill>
                  <a:schemeClr val="bg1"/>
                </a:solidFill>
              </a:rPr>
              <a:t>defence</a:t>
            </a:r>
            <a:r>
              <a:rPr lang="en-US" dirty="0">
                <a:solidFill>
                  <a:schemeClr val="bg1"/>
                </a:solidFill>
              </a:rPr>
              <a:t> tools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0D325-A189-9E4B-A995-49B525620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Protect your perimeter</a:t>
            </a:r>
          </a:p>
          <a:p>
            <a:endParaRPr lang="en-US" dirty="0"/>
          </a:p>
          <a:p>
            <a:r>
              <a:rPr lang="en-US" dirty="0"/>
              <a:t>Firewalls</a:t>
            </a:r>
          </a:p>
          <a:p>
            <a:r>
              <a:rPr lang="en-US" dirty="0"/>
              <a:t>Proxies</a:t>
            </a:r>
          </a:p>
          <a:p>
            <a:r>
              <a:rPr lang="en-US" dirty="0"/>
              <a:t>Intrusion detection systems (IDS)</a:t>
            </a:r>
          </a:p>
          <a:p>
            <a:r>
              <a:rPr lang="en-US" dirty="0"/>
              <a:t>Intrusion protection systems (IPS)</a:t>
            </a:r>
          </a:p>
          <a:p>
            <a:r>
              <a:rPr lang="en-US" dirty="0" err="1"/>
              <a:t>Demilitarised</a:t>
            </a:r>
            <a:r>
              <a:rPr lang="en-US" dirty="0"/>
              <a:t> zones (DMZs)</a:t>
            </a:r>
          </a:p>
        </p:txBody>
      </p:sp>
    </p:spTree>
    <p:extLst>
      <p:ext uri="{BB962C8B-B14F-4D97-AF65-F5344CB8AC3E}">
        <p14:creationId xmlns:p14="http://schemas.microsoft.com/office/powerpoint/2010/main" val="1375455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-283528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Connection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238817"/>
            <a:ext cx="3766446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Two users</a:t>
            </a:r>
          </a:p>
          <a:p>
            <a:r>
              <a:rPr lang="en-GB" dirty="0"/>
              <a:t>Network interface cards (NICs)</a:t>
            </a:r>
          </a:p>
          <a:p>
            <a:r>
              <a:rPr lang="en-GB" dirty="0"/>
              <a:t>Crossover cable, fibre or wireless</a:t>
            </a:r>
          </a:p>
          <a:p>
            <a:r>
              <a:rPr lang="en-GB" dirty="0"/>
              <a:t>Full duplex</a:t>
            </a:r>
          </a:p>
          <a:p>
            <a:pPr lvl="1"/>
            <a:r>
              <a:rPr lang="en-GB" dirty="0"/>
              <a:t>Transmit and receive</a:t>
            </a:r>
            <a:br>
              <a:rPr lang="en-GB" dirty="0"/>
            </a:br>
            <a:r>
              <a:rPr lang="en-GB" dirty="0"/>
              <a:t>at the same time</a:t>
            </a:r>
          </a:p>
          <a:p>
            <a:r>
              <a:rPr lang="en-GB" dirty="0"/>
              <a:t>OSI layer 1 – Physical</a:t>
            </a:r>
          </a:p>
          <a:p>
            <a:pPr lvl="1"/>
            <a:r>
              <a:rPr lang="en-GB" dirty="0"/>
              <a:t>Transmission of bits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657F8-762D-5640-90EC-9149A3A3B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788" y="1952887"/>
            <a:ext cx="1768064" cy="1461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F6A7F2-27B6-DE4E-A355-37347BAB3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195" y="1967401"/>
            <a:ext cx="1768064" cy="14615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2D37F0-CEEB-9E4C-B4F5-F9C5F3AF4AA9}"/>
              </a:ext>
            </a:extLst>
          </p:cNvPr>
          <p:cNvSpPr txBox="1"/>
          <p:nvPr/>
        </p:nvSpPr>
        <p:spPr>
          <a:xfrm>
            <a:off x="7573591" y="3443515"/>
            <a:ext cx="233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100010100101010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735645-05F6-7B4B-96BE-3FD9E8E74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15282"/>
          <a:stretch/>
        </p:blipFill>
        <p:spPr>
          <a:xfrm>
            <a:off x="7743885" y="2061371"/>
            <a:ext cx="2272806" cy="8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727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6696B-2B7F-4436-B2D5-FBC9F2EB6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Firewalls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0EDAB-05D2-41E4-8BCD-826E9CC82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n-GB" dirty="0"/>
              <a:t>A network security system that monitors and controls incoming and outgoing network traffic based on predetermined security rules</a:t>
            </a:r>
          </a:p>
          <a:p>
            <a:pPr marL="342900" indent="-342900"/>
            <a:r>
              <a:rPr lang="en-GB" dirty="0"/>
              <a:t>A firewall typically establishes a barrier between a trusted internal network and untrusted external network, such as the Internet</a:t>
            </a:r>
          </a:p>
        </p:txBody>
      </p:sp>
      <p:pic>
        <p:nvPicPr>
          <p:cNvPr id="5130" name="Picture 10" descr="Zyxel ZyWall VPN100 VPN Firewall | Comms Express">
            <a:extLst>
              <a:ext uri="{FF2B5EF4-FFF2-40B4-BE49-F238E27FC236}">
                <a16:creationId xmlns:a16="http://schemas.microsoft.com/office/drawing/2014/main" id="{3F5FF591-6704-7F4B-8C5B-64621EA00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4001294"/>
            <a:ext cx="4673600" cy="263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5302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Stateful Firewalls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29F64-D251-1542-BC0C-920219473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7021"/>
            <a:ext cx="9655343" cy="4935956"/>
          </a:xfrm>
        </p:spPr>
        <p:txBody>
          <a:bodyPr>
            <a:normAutofit/>
          </a:bodyPr>
          <a:lstStyle/>
          <a:p>
            <a:r>
              <a:rPr lang="en-GB" dirty="0"/>
              <a:t>Stateful – monitors incoming and outgoing packets and the connection</a:t>
            </a:r>
          </a:p>
          <a:p>
            <a:pPr lvl="1"/>
            <a:r>
              <a:rPr lang="en-GB" dirty="0"/>
              <a:t>Was this connection made legitimately?</a:t>
            </a:r>
          </a:p>
          <a:p>
            <a:pPr lvl="1"/>
            <a:r>
              <a:rPr lang="en-GB" dirty="0"/>
              <a:t>Significantly better at detecting and identifying unauthorized or forged connections</a:t>
            </a:r>
          </a:p>
          <a:p>
            <a:pPr lvl="1"/>
            <a:r>
              <a:rPr lang="en-GB" dirty="0"/>
              <a:t>More useful to corporations more likely subject to cyber attack </a:t>
            </a:r>
          </a:p>
          <a:p>
            <a:pPr lvl="1"/>
            <a:r>
              <a:rPr lang="en-GB" dirty="0"/>
              <a:t>Looks at connection data (TCP/UDP as well as packet headers)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59856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Stateless Firewalls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29F64-D251-1542-BC0C-920219473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7118"/>
            <a:ext cx="9617243" cy="4935956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Stateless Firewalls contain rules about which traffic to allow or block depending on (Network layer 3)</a:t>
            </a:r>
          </a:p>
          <a:p>
            <a:pPr lvl="1"/>
            <a:r>
              <a:rPr lang="en-GB" dirty="0"/>
              <a:t>Source IP, </a:t>
            </a:r>
          </a:p>
          <a:p>
            <a:pPr lvl="1"/>
            <a:r>
              <a:rPr lang="en-GB" dirty="0"/>
              <a:t>Destination IP, </a:t>
            </a:r>
          </a:p>
          <a:p>
            <a:pPr lvl="1"/>
            <a:r>
              <a:rPr lang="en-GB" dirty="0"/>
              <a:t>Port numbers, </a:t>
            </a:r>
          </a:p>
          <a:p>
            <a:pPr lvl="1"/>
            <a:r>
              <a:rPr lang="en-GB" dirty="0"/>
              <a:t>Network Protocols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Have no knowledge of whether the connection was initiated by the client</a:t>
            </a:r>
          </a:p>
          <a:p>
            <a:pPr lvl="1"/>
            <a:r>
              <a:rPr lang="en-GB" dirty="0"/>
              <a:t>Faster than stateful as only looks at the packet header</a:t>
            </a:r>
          </a:p>
        </p:txBody>
      </p:sp>
    </p:spTree>
    <p:extLst>
      <p:ext uri="{BB962C8B-B14F-4D97-AF65-F5344CB8AC3E}">
        <p14:creationId xmlns:p14="http://schemas.microsoft.com/office/powerpoint/2010/main" val="34738367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Firewalls - stateful, stateless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29F64-D251-1542-BC0C-920219473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3149"/>
            <a:ext cx="10515600" cy="5411733"/>
          </a:xfrm>
        </p:spPr>
        <p:txBody>
          <a:bodyPr>
            <a:normAutofit/>
          </a:bodyPr>
          <a:lstStyle/>
          <a:p>
            <a:r>
              <a:rPr lang="en-GB" dirty="0"/>
              <a:t>Stateful</a:t>
            </a:r>
          </a:p>
          <a:p>
            <a:pPr marL="0" indent="0">
              <a:buNone/>
            </a:pPr>
            <a:r>
              <a:rPr lang="en-GB" sz="1800" dirty="0">
                <a:latin typeface="Courier" pitchFamily="2" charset="0"/>
              </a:rPr>
              <a:t># Generic rule to allow clients to connect to any webserver on the internet </a:t>
            </a:r>
          </a:p>
          <a:p>
            <a:pPr marL="0" indent="0">
              <a:buNone/>
            </a:pPr>
            <a:r>
              <a:rPr lang="en-GB" sz="1800" dirty="0">
                <a:latin typeface="Courier" pitchFamily="2" charset="0"/>
              </a:rPr>
              <a:t>Allow traffic going out to port 80 </a:t>
            </a:r>
          </a:p>
          <a:p>
            <a:pPr marL="0" indent="0">
              <a:buNone/>
            </a:pPr>
            <a:r>
              <a:rPr lang="en-GB" sz="1800" dirty="0">
                <a:latin typeface="Courier" pitchFamily="2" charset="0"/>
              </a:rPr>
              <a:t>Allow traffic related to connections initiated by any internal client back to the same client </a:t>
            </a:r>
          </a:p>
          <a:p>
            <a:pPr marL="0" indent="0">
              <a:buNone/>
            </a:pPr>
            <a:r>
              <a:rPr lang="en-GB" sz="1800" dirty="0">
                <a:latin typeface="Courier" pitchFamily="2" charset="0"/>
              </a:rPr>
              <a:t>Deny any other traffic coming into the client.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Stateless</a:t>
            </a:r>
          </a:p>
          <a:p>
            <a:pPr marL="0" indent="0">
              <a:buNone/>
            </a:pPr>
            <a:r>
              <a:rPr lang="en-GB" sz="1800" dirty="0">
                <a:latin typeface="Courier" pitchFamily="2" charset="0"/>
              </a:rPr>
              <a:t>Allow traffic going out to port 80 on </a:t>
            </a:r>
            <a:r>
              <a:rPr lang="en-GB" sz="1800" dirty="0">
                <a:latin typeface="Courier" pitchFamily="2" charset="0"/>
                <a:hlinkClick r:id="rId3"/>
              </a:rPr>
              <a:t>www.example.com </a:t>
            </a:r>
            <a:endParaRPr lang="en-GB" sz="18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GB" sz="1800" dirty="0">
                <a:latin typeface="Courier" pitchFamily="2" charset="0"/>
              </a:rPr>
              <a:t>Allow traffic coming from host </a:t>
            </a:r>
            <a:r>
              <a:rPr lang="en-GB" sz="1800" dirty="0">
                <a:latin typeface="Courier" pitchFamily="2" charset="0"/>
                <a:hlinkClick r:id="rId3"/>
              </a:rPr>
              <a:t>www.example.com</a:t>
            </a:r>
            <a:r>
              <a:rPr lang="en-GB" sz="1800" dirty="0">
                <a:latin typeface="Courier" pitchFamily="2" charset="0"/>
              </a:rPr>
              <a:t> and port 80 </a:t>
            </a:r>
          </a:p>
          <a:p>
            <a:pPr marL="0" indent="0">
              <a:buNone/>
            </a:pPr>
            <a:r>
              <a:rPr lang="en-GB" sz="1800" dirty="0">
                <a:latin typeface="Courier" pitchFamily="2" charset="0"/>
              </a:rPr>
              <a:t>Deny any other traffic coming into the client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92973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Simple example of rules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DC8168-CDE1-7443-B72D-F6BBBED83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this stateless or stateful?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5F61B-6D9F-A34C-AF76-6AF59B589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97" y="1618538"/>
            <a:ext cx="99441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539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Firewalls - deep packet inspection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29F64-D251-1542-BC0C-920219473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Deep packet inspection (DPI)</a:t>
            </a:r>
          </a:p>
          <a:p>
            <a:endParaRPr lang="en-GB" dirty="0"/>
          </a:p>
          <a:p>
            <a:r>
              <a:rPr lang="en-GB" dirty="0"/>
              <a:t>Firewalls cannot distinguish between permissible and forbidden data traffic between legitimate applications</a:t>
            </a:r>
          </a:p>
          <a:p>
            <a:r>
              <a:rPr lang="en-GB" dirty="0"/>
              <a:t> DPI looks at the the packet for:</a:t>
            </a:r>
          </a:p>
          <a:p>
            <a:pPr lvl="1"/>
            <a:r>
              <a:rPr lang="en-GB" dirty="0"/>
              <a:t>virus signatures</a:t>
            </a:r>
          </a:p>
          <a:p>
            <a:pPr lvl="1"/>
            <a:r>
              <a:rPr lang="en-GB" dirty="0"/>
              <a:t>worms</a:t>
            </a:r>
          </a:p>
          <a:p>
            <a:pPr lvl="1"/>
            <a:r>
              <a:rPr lang="en-GB" dirty="0"/>
              <a:t>payload pattern matching</a:t>
            </a:r>
          </a:p>
          <a:p>
            <a:pPr lvl="1"/>
            <a:r>
              <a:rPr lang="en-GB" dirty="0"/>
              <a:t>payload size</a:t>
            </a:r>
          </a:p>
          <a:p>
            <a:pPr lvl="1"/>
            <a:r>
              <a:rPr lang="en-GB" dirty="0"/>
              <a:t>port numbers</a:t>
            </a:r>
          </a:p>
          <a:p>
            <a:pPr lvl="1"/>
            <a:r>
              <a:rPr lang="en-GB" dirty="0"/>
              <a:t>IP matching</a:t>
            </a:r>
          </a:p>
          <a:p>
            <a:pPr lvl="1"/>
            <a:endParaRPr lang="en-GB" dirty="0"/>
          </a:p>
          <a:p>
            <a:r>
              <a:rPr lang="en-GB" dirty="0"/>
              <a:t>Can block, reroute or log infractions </a:t>
            </a:r>
          </a:p>
          <a:p>
            <a:endParaRPr lang="en-GB" sz="1800" dirty="0">
              <a:latin typeface="Courier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2290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EAD11-01BB-441B-A951-D6BFFFBC9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Application proxies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C55B3-0C66-4BAD-9949-4DECB02FB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Provide one of the most secure types of access you can have in a security gateway</a:t>
            </a:r>
          </a:p>
          <a:p>
            <a:r>
              <a:rPr lang="en-GB" dirty="0"/>
              <a:t>An application proxy sits between the protected network and the network you want to be protected from</a:t>
            </a:r>
          </a:p>
          <a:p>
            <a:r>
              <a:rPr lang="en-GB" dirty="0"/>
              <a:t>Every time an application makes a request, the application proxy intercepts the request to the destination system</a:t>
            </a:r>
          </a:p>
          <a:p>
            <a:r>
              <a:rPr lang="en-GB" dirty="0"/>
              <a:t>The application proxy initiates its own request, as opposed to actually passing the client's initial request</a:t>
            </a:r>
          </a:p>
          <a:p>
            <a:r>
              <a:rPr lang="en-GB" dirty="0"/>
              <a:t>When the destination server responds back to the application proxy, the proxy responds back to the client as if it was the destination server</a:t>
            </a:r>
          </a:p>
        </p:txBody>
      </p:sp>
    </p:spTree>
    <p:extLst>
      <p:ext uri="{BB962C8B-B14F-4D97-AF65-F5344CB8AC3E}">
        <p14:creationId xmlns:p14="http://schemas.microsoft.com/office/powerpoint/2010/main" val="13021175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2F68-82AF-4B47-97D3-F1972A3A7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Functions of a Proxy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59C62-AB4B-477B-8708-3F11CCE06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Obscure client IP</a:t>
            </a:r>
          </a:p>
          <a:p>
            <a:r>
              <a:rPr lang="en-GB" dirty="0"/>
              <a:t>Block malicious traffic</a:t>
            </a:r>
          </a:p>
          <a:p>
            <a:r>
              <a:rPr lang="en-GB" dirty="0"/>
              <a:t>Block sites</a:t>
            </a:r>
          </a:p>
          <a:p>
            <a:r>
              <a:rPr lang="en-GB" dirty="0"/>
              <a:t>Log activity</a:t>
            </a:r>
          </a:p>
          <a:p>
            <a:r>
              <a:rPr lang="en-GB" dirty="0"/>
              <a:t>Improve performance</a:t>
            </a:r>
          </a:p>
        </p:txBody>
      </p:sp>
    </p:spTree>
    <p:extLst>
      <p:ext uri="{BB962C8B-B14F-4D97-AF65-F5344CB8AC3E}">
        <p14:creationId xmlns:p14="http://schemas.microsoft.com/office/powerpoint/2010/main" val="23035941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C:\Users\ecoffey\AppData\Local\Temp\Rar$DRa1.653\30059_Device_laptop_3145_default_64.png">
            <a:extLst>
              <a:ext uri="{FF2B5EF4-FFF2-40B4-BE49-F238E27FC236}">
                <a16:creationId xmlns:a16="http://schemas.microsoft.com/office/drawing/2014/main" id="{09526115-D2FB-4320-8305-69CE4D17A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426" y="1664761"/>
            <a:ext cx="1040400" cy="10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ecoffey\AppData\Local\Temp\Rar$DRa0.796\30036_Device_ibm_tower_default_256.png">
            <a:extLst>
              <a:ext uri="{FF2B5EF4-FFF2-40B4-BE49-F238E27FC236}">
                <a16:creationId xmlns:a16="http://schemas.microsoft.com/office/drawing/2014/main" id="{671DB085-F7F5-4590-8B95-BF596B4D9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429" y="2337361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ecoffey\AppData\Local\Temp\Rar$DRa1.653\30059_Device_laptop_3145_default_64.png">
            <a:extLst>
              <a:ext uri="{FF2B5EF4-FFF2-40B4-BE49-F238E27FC236}">
                <a16:creationId xmlns:a16="http://schemas.microsoft.com/office/drawing/2014/main" id="{B78AEA50-81A0-4DF8-A1C0-5C59679E6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267" y="3429000"/>
            <a:ext cx="1040400" cy="10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ecoffey\AppData\Local\Temp\Rar$DRa1.653\30059_Device_laptop_3145_default_64.png">
            <a:extLst>
              <a:ext uri="{FF2B5EF4-FFF2-40B4-BE49-F238E27FC236}">
                <a16:creationId xmlns:a16="http://schemas.microsoft.com/office/drawing/2014/main" id="{3A503D56-BE48-4654-BF00-134C35F5A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554" y="5389715"/>
            <a:ext cx="1040113" cy="104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2EC118D-48B0-4DE9-902A-CA3356F1555B}"/>
              </a:ext>
            </a:extLst>
          </p:cNvPr>
          <p:cNvGrpSpPr/>
          <p:nvPr/>
        </p:nvGrpSpPr>
        <p:grpSpPr>
          <a:xfrm>
            <a:off x="5350879" y="2265054"/>
            <a:ext cx="1950720" cy="2023027"/>
            <a:chOff x="5212080" y="2112654"/>
            <a:chExt cx="1950720" cy="2023027"/>
          </a:xfrm>
        </p:grpSpPr>
        <p:pic>
          <p:nvPicPr>
            <p:cNvPr id="9" name="Picture 10" descr="C:\Users\ecoffey\AppData\Local\Temp\Rar$DRa0.796\30036_Device_ibm_tower_default_256.png">
              <a:extLst>
                <a:ext uri="{FF2B5EF4-FFF2-40B4-BE49-F238E27FC236}">
                  <a16:creationId xmlns:a16="http://schemas.microsoft.com/office/drawing/2014/main" id="{42270E38-AC7B-41AA-B8FC-7560F2987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2080" y="2184961"/>
              <a:ext cx="1950720" cy="195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744BD64-22EE-4896-8E4E-2BF2F67CFB63}"/>
                </a:ext>
              </a:extLst>
            </p:cNvPr>
            <p:cNvSpPr/>
            <p:nvPr/>
          </p:nvSpPr>
          <p:spPr>
            <a:xfrm rot="20457403">
              <a:off x="6212758" y="2112654"/>
              <a:ext cx="740479" cy="740479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4000" t="-4000" r="-4000" b="-9000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82FF217-463D-46D8-93A0-2FE5994F5E54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3054826" y="2184961"/>
            <a:ext cx="2678317" cy="659839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0A7A08-F091-4CFA-A69A-5099D6808282}"/>
              </a:ext>
            </a:extLst>
          </p:cNvPr>
          <p:cNvCxnSpPr>
            <a:cxnSpLocks/>
          </p:cNvCxnSpPr>
          <p:nvPr/>
        </p:nvCxnSpPr>
        <p:spPr>
          <a:xfrm flipV="1">
            <a:off x="2901306" y="3429000"/>
            <a:ext cx="2831837" cy="520200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27BF114-C168-4EF1-A7E1-6EC51FFEE93F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3017667" y="3949200"/>
            <a:ext cx="2715476" cy="1960572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0742CFC-10F5-4920-933E-47CEFF88B501}"/>
              </a:ext>
            </a:extLst>
          </p:cNvPr>
          <p:cNvCxnSpPr>
            <a:cxnSpLocks/>
          </p:cNvCxnSpPr>
          <p:nvPr/>
        </p:nvCxnSpPr>
        <p:spPr>
          <a:xfrm>
            <a:off x="7010400" y="3312721"/>
            <a:ext cx="2859314" cy="0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E49D24C-C03F-4061-A6FF-9139A639CD34}"/>
              </a:ext>
            </a:extLst>
          </p:cNvPr>
          <p:cNvSpPr txBox="1"/>
          <p:nvPr/>
        </p:nvSpPr>
        <p:spPr>
          <a:xfrm>
            <a:off x="4364134" y="2450627"/>
            <a:ext cx="9867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HTTP/80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A9FBE0-1ACA-425D-9D5E-80C0668254D2}"/>
              </a:ext>
            </a:extLst>
          </p:cNvPr>
          <p:cNvSpPr txBox="1"/>
          <p:nvPr/>
        </p:nvSpPr>
        <p:spPr>
          <a:xfrm>
            <a:off x="4305367" y="3340159"/>
            <a:ext cx="9867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HTTP/80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DD9122-ECD9-4736-8492-B062B3D613BD}"/>
              </a:ext>
            </a:extLst>
          </p:cNvPr>
          <p:cNvSpPr txBox="1"/>
          <p:nvPr/>
        </p:nvSpPr>
        <p:spPr>
          <a:xfrm>
            <a:off x="4305366" y="4348734"/>
            <a:ext cx="9867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HTTP/80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0A4E70-5C72-4B29-BF79-91602422A1F7}"/>
              </a:ext>
            </a:extLst>
          </p:cNvPr>
          <p:cNvSpPr txBox="1"/>
          <p:nvPr/>
        </p:nvSpPr>
        <p:spPr>
          <a:xfrm>
            <a:off x="1977267" y="2660134"/>
            <a:ext cx="895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Client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92EC1E9-570B-498B-B3D8-733D5F275040}"/>
              </a:ext>
            </a:extLst>
          </p:cNvPr>
          <p:cNvSpPr txBox="1"/>
          <p:nvPr/>
        </p:nvSpPr>
        <p:spPr>
          <a:xfrm>
            <a:off x="2014426" y="4469400"/>
            <a:ext cx="895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Client 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A01F2E-B74B-4E7E-A088-6CE7014A3753}"/>
              </a:ext>
            </a:extLst>
          </p:cNvPr>
          <p:cNvSpPr txBox="1"/>
          <p:nvPr/>
        </p:nvSpPr>
        <p:spPr>
          <a:xfrm>
            <a:off x="2049524" y="6429828"/>
            <a:ext cx="895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Client 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46704E-149C-4B00-8740-30934D31C9AC}"/>
              </a:ext>
            </a:extLst>
          </p:cNvPr>
          <p:cNvSpPr txBox="1"/>
          <p:nvPr/>
        </p:nvSpPr>
        <p:spPr>
          <a:xfrm>
            <a:off x="10049846" y="4164068"/>
            <a:ext cx="78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Server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0DEBA5-1E97-41A8-9955-57D0E98163CA}"/>
              </a:ext>
            </a:extLst>
          </p:cNvPr>
          <p:cNvSpPr txBox="1"/>
          <p:nvPr/>
        </p:nvSpPr>
        <p:spPr>
          <a:xfrm>
            <a:off x="5988229" y="4164068"/>
            <a:ext cx="700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Proxy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AF672B-6627-44EF-8927-AFD400FEF882}"/>
              </a:ext>
            </a:extLst>
          </p:cNvPr>
          <p:cNvSpPr txBox="1"/>
          <p:nvPr/>
        </p:nvSpPr>
        <p:spPr>
          <a:xfrm>
            <a:off x="7985722" y="3128055"/>
            <a:ext cx="9867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HTTP/80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3CE870-E3EF-455D-AD5E-654BB0E2FB47}"/>
              </a:ext>
            </a:extLst>
          </p:cNvPr>
          <p:cNvSpPr txBox="1"/>
          <p:nvPr/>
        </p:nvSpPr>
        <p:spPr>
          <a:xfrm>
            <a:off x="8440057" y="5689600"/>
            <a:ext cx="3446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HTTP, SSL, FTP, and SOCKS proxies.</a:t>
            </a:r>
          </a:p>
        </p:txBody>
      </p:sp>
    </p:spTree>
    <p:extLst>
      <p:ext uri="{BB962C8B-B14F-4D97-AF65-F5344CB8AC3E}">
        <p14:creationId xmlns:p14="http://schemas.microsoft.com/office/powerpoint/2010/main" val="36570864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AB72B-B654-4871-B61C-EECA423F5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Types of Proxy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6C079CA-B452-4EDD-8E18-373151C9295A}"/>
              </a:ext>
            </a:extLst>
          </p:cNvPr>
          <p:cNvSpPr/>
          <p:nvPr/>
        </p:nvSpPr>
        <p:spPr>
          <a:xfrm>
            <a:off x="2790754" y="1827128"/>
            <a:ext cx="7707629" cy="2146154"/>
          </a:xfrm>
          <a:custGeom>
            <a:avLst/>
            <a:gdLst>
              <a:gd name="connsiteX0" fmla="*/ 0 w 7707629"/>
              <a:gd name="connsiteY0" fmla="*/ 0 h 2146152"/>
              <a:gd name="connsiteX1" fmla="*/ 6634553 w 7707629"/>
              <a:gd name="connsiteY1" fmla="*/ 0 h 2146152"/>
              <a:gd name="connsiteX2" fmla="*/ 7707629 w 7707629"/>
              <a:gd name="connsiteY2" fmla="*/ 1073076 h 2146152"/>
              <a:gd name="connsiteX3" fmla="*/ 6634553 w 7707629"/>
              <a:gd name="connsiteY3" fmla="*/ 2146152 h 2146152"/>
              <a:gd name="connsiteX4" fmla="*/ 0 w 7707629"/>
              <a:gd name="connsiteY4" fmla="*/ 2146152 h 2146152"/>
              <a:gd name="connsiteX5" fmla="*/ 0 w 7707629"/>
              <a:gd name="connsiteY5" fmla="*/ 0 h 214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07629" h="2146152">
                <a:moveTo>
                  <a:pt x="7707629" y="2146151"/>
                </a:moveTo>
                <a:lnTo>
                  <a:pt x="1073076" y="2146151"/>
                </a:lnTo>
                <a:lnTo>
                  <a:pt x="0" y="1073076"/>
                </a:lnTo>
                <a:lnTo>
                  <a:pt x="1073076" y="1"/>
                </a:lnTo>
                <a:lnTo>
                  <a:pt x="7707629" y="1"/>
                </a:lnTo>
                <a:lnTo>
                  <a:pt x="7707629" y="21461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2931" tIns="247651" rIns="462280" bIns="247651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6500" kern="1200" dirty="0">
                <a:hlinkClick r:id="" action="ppaction://noaction"/>
              </a:rPr>
              <a:t>Forward</a:t>
            </a:r>
            <a:endParaRPr lang="en-GB" sz="6500" kern="12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76BC49-CDD7-4C63-9789-23BA5F5357D3}"/>
              </a:ext>
            </a:extLst>
          </p:cNvPr>
          <p:cNvSpPr/>
          <p:nvPr/>
        </p:nvSpPr>
        <p:spPr>
          <a:xfrm>
            <a:off x="1717678" y="1827129"/>
            <a:ext cx="2146152" cy="214615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9C58FC1-6C4F-4E9C-870C-240FD9714DB5}"/>
              </a:ext>
            </a:extLst>
          </p:cNvPr>
          <p:cNvSpPr/>
          <p:nvPr/>
        </p:nvSpPr>
        <p:spPr>
          <a:xfrm>
            <a:off x="2790754" y="4613924"/>
            <a:ext cx="7707629" cy="2146152"/>
          </a:xfrm>
          <a:custGeom>
            <a:avLst/>
            <a:gdLst>
              <a:gd name="connsiteX0" fmla="*/ 0 w 7707629"/>
              <a:gd name="connsiteY0" fmla="*/ 0 h 2146152"/>
              <a:gd name="connsiteX1" fmla="*/ 6634553 w 7707629"/>
              <a:gd name="connsiteY1" fmla="*/ 0 h 2146152"/>
              <a:gd name="connsiteX2" fmla="*/ 7707629 w 7707629"/>
              <a:gd name="connsiteY2" fmla="*/ 1073076 h 2146152"/>
              <a:gd name="connsiteX3" fmla="*/ 6634553 w 7707629"/>
              <a:gd name="connsiteY3" fmla="*/ 2146152 h 2146152"/>
              <a:gd name="connsiteX4" fmla="*/ 0 w 7707629"/>
              <a:gd name="connsiteY4" fmla="*/ 2146152 h 2146152"/>
              <a:gd name="connsiteX5" fmla="*/ 0 w 7707629"/>
              <a:gd name="connsiteY5" fmla="*/ 0 h 214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07629" h="2146152">
                <a:moveTo>
                  <a:pt x="7707629" y="2146151"/>
                </a:moveTo>
                <a:lnTo>
                  <a:pt x="1073076" y="2146151"/>
                </a:lnTo>
                <a:lnTo>
                  <a:pt x="0" y="1073076"/>
                </a:lnTo>
                <a:lnTo>
                  <a:pt x="1073076" y="1"/>
                </a:lnTo>
                <a:lnTo>
                  <a:pt x="7707629" y="1"/>
                </a:lnTo>
                <a:lnTo>
                  <a:pt x="7707629" y="21461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2931" tIns="247650" rIns="462280" bIns="24765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6500" kern="1200" dirty="0">
                <a:hlinkClick r:id="" action="ppaction://noaction"/>
              </a:rPr>
              <a:t>Reverse</a:t>
            </a:r>
            <a:endParaRPr lang="en-GB" sz="6500" kern="12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D6EA15-0A54-408C-A50C-EF7D2A516ABE}"/>
              </a:ext>
            </a:extLst>
          </p:cNvPr>
          <p:cNvSpPr/>
          <p:nvPr/>
        </p:nvSpPr>
        <p:spPr>
          <a:xfrm>
            <a:off x="1717678" y="4613924"/>
            <a:ext cx="2146152" cy="214615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Graphic 10" descr="End">
            <a:extLst>
              <a:ext uri="{FF2B5EF4-FFF2-40B4-BE49-F238E27FC236}">
                <a16:creationId xmlns:a16="http://schemas.microsoft.com/office/drawing/2014/main" id="{6603F8FF-D59B-4AFB-849E-720F4AB86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0754" y="2346348"/>
            <a:ext cx="1080000" cy="1080000"/>
          </a:xfrm>
          <a:prstGeom prst="rect">
            <a:avLst/>
          </a:prstGeom>
        </p:spPr>
      </p:pic>
      <p:pic>
        <p:nvPicPr>
          <p:cNvPr id="12" name="Graphic 11" descr="End">
            <a:extLst>
              <a:ext uri="{FF2B5EF4-FFF2-40B4-BE49-F238E27FC236}">
                <a16:creationId xmlns:a16="http://schemas.microsoft.com/office/drawing/2014/main" id="{B639B893-F62B-4229-A71E-B83530BF72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384420" y="5147000"/>
            <a:ext cx="93583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05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CD091-174F-4BF4-9E6D-D8923FF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OSI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841AD-A909-4BE6-9495-8A29BD5C9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989" y="1556919"/>
            <a:ext cx="7502064" cy="4935956"/>
          </a:xfrm>
        </p:spPr>
        <p:txBody>
          <a:bodyPr/>
          <a:lstStyle/>
          <a:p>
            <a:r>
              <a:rPr lang="en-GB" dirty="0"/>
              <a:t>Open Systems Interconnection Reference Model</a:t>
            </a:r>
          </a:p>
          <a:p>
            <a:endParaRPr lang="en-GB" dirty="0"/>
          </a:p>
          <a:p>
            <a:r>
              <a:rPr lang="en-GB" dirty="0"/>
              <a:t>Mnemonic</a:t>
            </a:r>
          </a:p>
          <a:p>
            <a:pPr lvl="1"/>
            <a:r>
              <a:rPr lang="en-GB" sz="3600" b="1" dirty="0">
                <a:solidFill>
                  <a:srgbClr val="FF0000"/>
                </a:solidFill>
              </a:rPr>
              <a:t>P</a:t>
            </a:r>
            <a:r>
              <a:rPr lang="en-GB" dirty="0"/>
              <a:t>lease </a:t>
            </a:r>
            <a:r>
              <a:rPr lang="en-GB" sz="3600" b="1" dirty="0">
                <a:solidFill>
                  <a:srgbClr val="FF0000"/>
                </a:solidFill>
              </a:rPr>
              <a:t>D</a:t>
            </a:r>
            <a:r>
              <a:rPr lang="en-GB" dirty="0"/>
              <a:t>o </a:t>
            </a:r>
            <a:r>
              <a:rPr lang="en-GB" sz="3600" b="1" dirty="0">
                <a:solidFill>
                  <a:srgbClr val="FF0000"/>
                </a:solidFill>
              </a:rPr>
              <a:t>N</a:t>
            </a:r>
            <a:r>
              <a:rPr lang="en-GB" dirty="0"/>
              <a:t>ot </a:t>
            </a:r>
            <a:r>
              <a:rPr lang="en-GB" sz="3600" b="1" dirty="0">
                <a:solidFill>
                  <a:srgbClr val="FF0000"/>
                </a:solidFill>
              </a:rPr>
              <a:t>T</a:t>
            </a:r>
            <a:r>
              <a:rPr lang="en-GB" dirty="0"/>
              <a:t>hrow </a:t>
            </a:r>
            <a:r>
              <a:rPr lang="en-GB" sz="3600" b="1" dirty="0">
                <a:solidFill>
                  <a:srgbClr val="FF0000"/>
                </a:solidFill>
              </a:rPr>
              <a:t>S</a:t>
            </a:r>
            <a:r>
              <a:rPr lang="en-GB" dirty="0"/>
              <a:t>ausage </a:t>
            </a:r>
            <a:r>
              <a:rPr lang="en-GB" sz="3600" b="1" dirty="0">
                <a:solidFill>
                  <a:srgbClr val="FF0000"/>
                </a:solidFill>
              </a:rPr>
              <a:t>P</a:t>
            </a:r>
            <a:r>
              <a:rPr lang="en-GB" dirty="0"/>
              <a:t>izza </a:t>
            </a:r>
            <a:r>
              <a:rPr lang="en-GB" sz="3600" b="1" dirty="0">
                <a:solidFill>
                  <a:srgbClr val="FF0000"/>
                </a:solidFill>
              </a:rPr>
              <a:t>A</a:t>
            </a:r>
            <a:r>
              <a:rPr lang="en-GB" dirty="0"/>
              <a:t>way</a:t>
            </a:r>
          </a:p>
          <a:p>
            <a:pPr lvl="1"/>
            <a:r>
              <a:rPr lang="en-GB" sz="3600" b="1" dirty="0">
                <a:solidFill>
                  <a:srgbClr val="FF0000"/>
                </a:solidFill>
              </a:rPr>
              <a:t>P</a:t>
            </a:r>
            <a:r>
              <a:rPr lang="en-GB" dirty="0"/>
              <a:t>lease </a:t>
            </a:r>
            <a:r>
              <a:rPr lang="en-GB" sz="3600" b="1" dirty="0">
                <a:solidFill>
                  <a:srgbClr val="FF0000"/>
                </a:solidFill>
              </a:rPr>
              <a:t>D</a:t>
            </a:r>
            <a:r>
              <a:rPr lang="en-GB" dirty="0"/>
              <a:t>o </a:t>
            </a:r>
            <a:r>
              <a:rPr lang="en-GB" sz="3600" b="1" dirty="0">
                <a:solidFill>
                  <a:srgbClr val="FF0000"/>
                </a:solidFill>
              </a:rPr>
              <a:t>N</a:t>
            </a:r>
            <a:r>
              <a:rPr lang="en-GB" dirty="0"/>
              <a:t>ot </a:t>
            </a:r>
            <a:r>
              <a:rPr lang="en-GB" sz="3600" b="1" dirty="0">
                <a:solidFill>
                  <a:srgbClr val="FF0000"/>
                </a:solidFill>
              </a:rPr>
              <a:t>T</a:t>
            </a:r>
            <a:r>
              <a:rPr lang="en-GB" dirty="0"/>
              <a:t>ouch </a:t>
            </a:r>
            <a:r>
              <a:rPr lang="en-GB" sz="3600" b="1" dirty="0">
                <a:solidFill>
                  <a:srgbClr val="FF0000"/>
                </a:solidFill>
              </a:rPr>
              <a:t>S</a:t>
            </a:r>
            <a:r>
              <a:rPr lang="en-GB" dirty="0"/>
              <a:t>teve’s </a:t>
            </a:r>
            <a:r>
              <a:rPr lang="en-GB" sz="3600" b="1" dirty="0">
                <a:solidFill>
                  <a:srgbClr val="FF0000"/>
                </a:solidFill>
              </a:rPr>
              <a:t>P</a:t>
            </a:r>
            <a:r>
              <a:rPr lang="en-GB" dirty="0"/>
              <a:t>et </a:t>
            </a:r>
            <a:r>
              <a:rPr lang="en-GB" sz="3600" b="1" dirty="0">
                <a:solidFill>
                  <a:srgbClr val="FF0000"/>
                </a:solidFill>
              </a:rPr>
              <a:t>A</a:t>
            </a:r>
            <a:r>
              <a:rPr lang="en-GB" dirty="0"/>
              <a:t>lligator</a:t>
            </a:r>
          </a:p>
          <a:p>
            <a:pPr lvl="1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9FE94E-C6FE-47E0-B0A0-CBDECADE87E8}"/>
              </a:ext>
            </a:extLst>
          </p:cNvPr>
          <p:cNvSpPr/>
          <p:nvPr/>
        </p:nvSpPr>
        <p:spPr>
          <a:xfrm>
            <a:off x="1288058" y="2066178"/>
            <a:ext cx="2140299" cy="560143"/>
          </a:xfrm>
          <a:prstGeom prst="rect">
            <a:avLst/>
          </a:prstGeom>
          <a:solidFill>
            <a:srgbClr val="FFFF6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7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D9538A-F7B3-4FAD-9E16-DC99A7479A7D}"/>
              </a:ext>
            </a:extLst>
          </p:cNvPr>
          <p:cNvSpPr/>
          <p:nvPr/>
        </p:nvSpPr>
        <p:spPr>
          <a:xfrm>
            <a:off x="1288052" y="2618224"/>
            <a:ext cx="2140299" cy="560143"/>
          </a:xfrm>
          <a:prstGeom prst="rect">
            <a:avLst/>
          </a:prstGeom>
          <a:solidFill>
            <a:srgbClr val="FFFF6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6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BB9FE4-3710-499F-AED7-6AF5C11B8142}"/>
              </a:ext>
            </a:extLst>
          </p:cNvPr>
          <p:cNvSpPr/>
          <p:nvPr/>
        </p:nvSpPr>
        <p:spPr>
          <a:xfrm>
            <a:off x="1288052" y="3178367"/>
            <a:ext cx="2140299" cy="560143"/>
          </a:xfrm>
          <a:prstGeom prst="rect">
            <a:avLst/>
          </a:prstGeom>
          <a:solidFill>
            <a:srgbClr val="FFFF6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5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Session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E204C1-F346-4D5D-A8D4-82742034687E}"/>
              </a:ext>
            </a:extLst>
          </p:cNvPr>
          <p:cNvSpPr/>
          <p:nvPr/>
        </p:nvSpPr>
        <p:spPr>
          <a:xfrm>
            <a:off x="1288055" y="3738510"/>
            <a:ext cx="2140299" cy="56014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4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Transport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DC45B-6AD4-42C3-9C0B-4A6651D92FBA}"/>
              </a:ext>
            </a:extLst>
          </p:cNvPr>
          <p:cNvSpPr/>
          <p:nvPr/>
        </p:nvSpPr>
        <p:spPr>
          <a:xfrm>
            <a:off x="1288054" y="4298653"/>
            <a:ext cx="2140299" cy="5601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3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Network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FB4CB5-EBB9-4438-9C54-A20E56231BC6}"/>
              </a:ext>
            </a:extLst>
          </p:cNvPr>
          <p:cNvSpPr/>
          <p:nvPr/>
        </p:nvSpPr>
        <p:spPr>
          <a:xfrm>
            <a:off x="1288053" y="4858796"/>
            <a:ext cx="2140299" cy="560143"/>
          </a:xfrm>
          <a:prstGeom prst="rect">
            <a:avLst/>
          </a:prstGeom>
          <a:solidFill>
            <a:srgbClr val="FFC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Layer 2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Data Link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95E40E-7381-400E-8DAA-E92B5536A907}"/>
              </a:ext>
            </a:extLst>
          </p:cNvPr>
          <p:cNvSpPr/>
          <p:nvPr/>
        </p:nvSpPr>
        <p:spPr>
          <a:xfrm>
            <a:off x="1288052" y="5418939"/>
            <a:ext cx="2140299" cy="560143"/>
          </a:xfrm>
          <a:prstGeom prst="rect">
            <a:avLst/>
          </a:prstGeom>
          <a:solidFill>
            <a:srgbClr val="7030A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Layer 1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Physical</a:t>
            </a:r>
          </a:p>
        </p:txBody>
      </p:sp>
      <p:sp>
        <p:nvSpPr>
          <p:cNvPr id="13" name="PhysInfo">
            <a:extLst>
              <a:ext uri="{FF2B5EF4-FFF2-40B4-BE49-F238E27FC236}">
                <a16:creationId xmlns:a16="http://schemas.microsoft.com/office/drawing/2014/main" id="{B68E652A-B575-5D4D-A14C-0F08A2DA7CEB}"/>
              </a:ext>
            </a:extLst>
          </p:cNvPr>
          <p:cNvSpPr/>
          <p:nvPr/>
        </p:nvSpPr>
        <p:spPr>
          <a:xfrm>
            <a:off x="3469954" y="5322044"/>
            <a:ext cx="4248152" cy="750891"/>
          </a:xfrm>
          <a:custGeom>
            <a:avLst/>
            <a:gdLst>
              <a:gd name="connsiteX0" fmla="*/ 654052 w 4019552"/>
              <a:gd name="connsiteY0" fmla="*/ 0 h 687388"/>
              <a:gd name="connsiteX1" fmla="*/ 4019552 w 4019552"/>
              <a:gd name="connsiteY1" fmla="*/ 0 h 687388"/>
              <a:gd name="connsiteX2" fmla="*/ 4019552 w 4019552"/>
              <a:gd name="connsiteY2" fmla="*/ 687388 h 687388"/>
              <a:gd name="connsiteX3" fmla="*/ 654052 w 4019552"/>
              <a:gd name="connsiteY3" fmla="*/ 687388 h 687388"/>
              <a:gd name="connsiteX4" fmla="*/ 0 w 4019552"/>
              <a:gd name="connsiteY4" fmla="*/ 523875 h 687388"/>
              <a:gd name="connsiteX5" fmla="*/ 0 w 4019552"/>
              <a:gd name="connsiteY5" fmla="*/ 163513 h 6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9552" h="687388">
                <a:moveTo>
                  <a:pt x="654052" y="0"/>
                </a:moveTo>
                <a:lnTo>
                  <a:pt x="4019552" y="0"/>
                </a:lnTo>
                <a:lnTo>
                  <a:pt x="4019552" y="687388"/>
                </a:lnTo>
                <a:lnTo>
                  <a:pt x="654052" y="687388"/>
                </a:lnTo>
                <a:lnTo>
                  <a:pt x="0" y="523875"/>
                </a:lnTo>
                <a:lnTo>
                  <a:pt x="0" y="163513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7000">
                <a:schemeClr val="bg1">
                  <a:lumMod val="50000"/>
                </a:schemeClr>
              </a:gs>
              <a:gs pos="24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Signalling, cabling, connectors 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(Cable, NIC, Repeaters)</a:t>
            </a:r>
          </a:p>
        </p:txBody>
      </p:sp>
    </p:spTree>
    <p:extLst>
      <p:ext uri="{BB962C8B-B14F-4D97-AF65-F5344CB8AC3E}">
        <p14:creationId xmlns:p14="http://schemas.microsoft.com/office/powerpoint/2010/main" val="1217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B5C58-278A-4CF0-B20B-3FAE4CBB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Forward Proxy Servers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267DF55-E3CF-47FF-91E0-36E633145E4C}"/>
              </a:ext>
            </a:extLst>
          </p:cNvPr>
          <p:cNvGrpSpPr/>
          <p:nvPr/>
        </p:nvGrpSpPr>
        <p:grpSpPr>
          <a:xfrm>
            <a:off x="6150519" y="1825625"/>
            <a:ext cx="2832522" cy="4935956"/>
            <a:chOff x="6150519" y="1825625"/>
            <a:chExt cx="2832522" cy="4935956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9AAC240-7005-4808-B6E2-3537F6103074}"/>
                </a:ext>
              </a:extLst>
            </p:cNvPr>
            <p:cNvSpPr/>
            <p:nvPr/>
          </p:nvSpPr>
          <p:spPr>
            <a:xfrm>
              <a:off x="6150519" y="1825625"/>
              <a:ext cx="2832522" cy="4935956"/>
            </a:xfrm>
            <a:custGeom>
              <a:avLst/>
              <a:gdLst>
                <a:gd name="connsiteX0" fmla="*/ 0 w 2832522"/>
                <a:gd name="connsiteY0" fmla="*/ 283252 h 4935956"/>
                <a:gd name="connsiteX1" fmla="*/ 283252 w 2832522"/>
                <a:gd name="connsiteY1" fmla="*/ 0 h 4935956"/>
                <a:gd name="connsiteX2" fmla="*/ 2549270 w 2832522"/>
                <a:gd name="connsiteY2" fmla="*/ 0 h 4935956"/>
                <a:gd name="connsiteX3" fmla="*/ 2832522 w 2832522"/>
                <a:gd name="connsiteY3" fmla="*/ 283252 h 4935956"/>
                <a:gd name="connsiteX4" fmla="*/ 2832522 w 2832522"/>
                <a:gd name="connsiteY4" fmla="*/ 4652704 h 4935956"/>
                <a:gd name="connsiteX5" fmla="*/ 2549270 w 2832522"/>
                <a:gd name="connsiteY5" fmla="*/ 4935956 h 4935956"/>
                <a:gd name="connsiteX6" fmla="*/ 283252 w 2832522"/>
                <a:gd name="connsiteY6" fmla="*/ 4935956 h 4935956"/>
                <a:gd name="connsiteX7" fmla="*/ 0 w 2832522"/>
                <a:gd name="connsiteY7" fmla="*/ 4652704 h 4935956"/>
                <a:gd name="connsiteX8" fmla="*/ 0 w 2832522"/>
                <a:gd name="connsiteY8" fmla="*/ 283252 h 4935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2522" h="4935956">
                  <a:moveTo>
                    <a:pt x="0" y="283252"/>
                  </a:moveTo>
                  <a:cubicBezTo>
                    <a:pt x="0" y="126816"/>
                    <a:pt x="126816" y="0"/>
                    <a:pt x="283252" y="0"/>
                  </a:cubicBezTo>
                  <a:lnTo>
                    <a:pt x="2549270" y="0"/>
                  </a:lnTo>
                  <a:cubicBezTo>
                    <a:pt x="2705706" y="0"/>
                    <a:pt x="2832522" y="126816"/>
                    <a:pt x="2832522" y="283252"/>
                  </a:cubicBezTo>
                  <a:lnTo>
                    <a:pt x="2832522" y="4652704"/>
                  </a:lnTo>
                  <a:cubicBezTo>
                    <a:pt x="2832522" y="4809140"/>
                    <a:pt x="2705706" y="4935956"/>
                    <a:pt x="2549270" y="4935956"/>
                  </a:cubicBezTo>
                  <a:lnTo>
                    <a:pt x="283252" y="4935956"/>
                  </a:lnTo>
                  <a:cubicBezTo>
                    <a:pt x="126816" y="4935956"/>
                    <a:pt x="0" y="4809140"/>
                    <a:pt x="0" y="4652704"/>
                  </a:cubicBezTo>
                  <a:lnTo>
                    <a:pt x="0" y="2832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2145070" rIns="170688" bIns="11578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kern="1200" dirty="0"/>
                <a:t>Allow circumvention of firewalls and increase the privacy and security for a user 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D09F794-4983-4C57-B8D5-D2587F6EBBD5}"/>
                </a:ext>
              </a:extLst>
            </p:cNvPr>
            <p:cNvSpPr/>
            <p:nvPr/>
          </p:nvSpPr>
          <p:spPr>
            <a:xfrm>
              <a:off x="6744943" y="2121782"/>
              <a:ext cx="1643673" cy="1643673"/>
            </a:xfrm>
            <a:prstGeom prst="ellipse">
              <a:avLst/>
            </a:prstGeom>
            <a:blipFill>
              <a:blip r:embed="rId3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7000" b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8FA6B04F-8451-40D9-A73D-1A7F5819A4AC}"/>
              </a:ext>
            </a:extLst>
          </p:cNvPr>
          <p:cNvSpPr/>
          <p:nvPr/>
        </p:nvSpPr>
        <p:spPr>
          <a:xfrm>
            <a:off x="1161165" y="5774389"/>
            <a:ext cx="9893731" cy="740393"/>
          </a:xfrm>
          <a:prstGeom prst="leftRightArrow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FAFE1C6-A2D3-4634-9A98-1EDD8B59CA6A}"/>
              </a:ext>
            </a:extLst>
          </p:cNvPr>
          <p:cNvGrpSpPr/>
          <p:nvPr/>
        </p:nvGrpSpPr>
        <p:grpSpPr>
          <a:xfrm>
            <a:off x="315523" y="1825625"/>
            <a:ext cx="2832522" cy="4935956"/>
            <a:chOff x="315523" y="1825625"/>
            <a:chExt cx="2832522" cy="493595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AC45422-40E3-4E60-A618-AC7A310F9B12}"/>
                </a:ext>
              </a:extLst>
            </p:cNvPr>
            <p:cNvSpPr/>
            <p:nvPr/>
          </p:nvSpPr>
          <p:spPr>
            <a:xfrm>
              <a:off x="315523" y="1825625"/>
              <a:ext cx="2832522" cy="4935956"/>
            </a:xfrm>
            <a:custGeom>
              <a:avLst/>
              <a:gdLst>
                <a:gd name="connsiteX0" fmla="*/ 0 w 2832522"/>
                <a:gd name="connsiteY0" fmla="*/ 283252 h 4935956"/>
                <a:gd name="connsiteX1" fmla="*/ 283252 w 2832522"/>
                <a:gd name="connsiteY1" fmla="*/ 0 h 4935956"/>
                <a:gd name="connsiteX2" fmla="*/ 2549270 w 2832522"/>
                <a:gd name="connsiteY2" fmla="*/ 0 h 4935956"/>
                <a:gd name="connsiteX3" fmla="*/ 2832522 w 2832522"/>
                <a:gd name="connsiteY3" fmla="*/ 283252 h 4935956"/>
                <a:gd name="connsiteX4" fmla="*/ 2832522 w 2832522"/>
                <a:gd name="connsiteY4" fmla="*/ 4652704 h 4935956"/>
                <a:gd name="connsiteX5" fmla="*/ 2549270 w 2832522"/>
                <a:gd name="connsiteY5" fmla="*/ 4935956 h 4935956"/>
                <a:gd name="connsiteX6" fmla="*/ 283252 w 2832522"/>
                <a:gd name="connsiteY6" fmla="*/ 4935956 h 4935956"/>
                <a:gd name="connsiteX7" fmla="*/ 0 w 2832522"/>
                <a:gd name="connsiteY7" fmla="*/ 4652704 h 4935956"/>
                <a:gd name="connsiteX8" fmla="*/ 0 w 2832522"/>
                <a:gd name="connsiteY8" fmla="*/ 283252 h 4935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2522" h="4935956">
                  <a:moveTo>
                    <a:pt x="0" y="283252"/>
                  </a:moveTo>
                  <a:cubicBezTo>
                    <a:pt x="0" y="126816"/>
                    <a:pt x="126816" y="0"/>
                    <a:pt x="283252" y="0"/>
                  </a:cubicBezTo>
                  <a:lnTo>
                    <a:pt x="2549270" y="0"/>
                  </a:lnTo>
                  <a:cubicBezTo>
                    <a:pt x="2705706" y="0"/>
                    <a:pt x="2832522" y="126816"/>
                    <a:pt x="2832522" y="283252"/>
                  </a:cubicBezTo>
                  <a:lnTo>
                    <a:pt x="2832522" y="4652704"/>
                  </a:lnTo>
                  <a:cubicBezTo>
                    <a:pt x="2832522" y="4809140"/>
                    <a:pt x="2705706" y="4935956"/>
                    <a:pt x="2549270" y="4935956"/>
                  </a:cubicBezTo>
                  <a:lnTo>
                    <a:pt x="283252" y="4935956"/>
                  </a:lnTo>
                  <a:cubicBezTo>
                    <a:pt x="126816" y="4935956"/>
                    <a:pt x="0" y="4809140"/>
                    <a:pt x="0" y="4652704"/>
                  </a:cubicBezTo>
                  <a:lnTo>
                    <a:pt x="0" y="2832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2145070" rIns="170688" bIns="11578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kern="1200" dirty="0"/>
                <a:t>Forward proxies send the requests of a client onward to a web server</a:t>
              </a:r>
            </a:p>
          </p:txBody>
        </p:sp>
        <p:sp>
          <p:nvSpPr>
            <p:cNvPr id="18" name="Oval 17" descr="Single gear">
              <a:extLst>
                <a:ext uri="{FF2B5EF4-FFF2-40B4-BE49-F238E27FC236}">
                  <a16:creationId xmlns:a16="http://schemas.microsoft.com/office/drawing/2014/main" id="{ECF3B31D-F71B-453D-B895-842364EFF745}"/>
                </a:ext>
              </a:extLst>
            </p:cNvPr>
            <p:cNvSpPr/>
            <p:nvPr/>
          </p:nvSpPr>
          <p:spPr>
            <a:xfrm>
              <a:off x="909947" y="2121782"/>
              <a:ext cx="1643673" cy="1643673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27" name="Graphic 26" descr="Single gear">
              <a:extLst>
                <a:ext uri="{FF2B5EF4-FFF2-40B4-BE49-F238E27FC236}">
                  <a16:creationId xmlns:a16="http://schemas.microsoft.com/office/drawing/2014/main" id="{5344F52B-3D6D-4BE1-BBB8-8C0CB6D54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30833" y="2403618"/>
              <a:ext cx="1080000" cy="10800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41A2C63-8A90-4103-95D1-CFABEC312BB2}"/>
              </a:ext>
            </a:extLst>
          </p:cNvPr>
          <p:cNvGrpSpPr/>
          <p:nvPr/>
        </p:nvGrpSpPr>
        <p:grpSpPr>
          <a:xfrm>
            <a:off x="9068017" y="1825625"/>
            <a:ext cx="2832522" cy="4935956"/>
            <a:chOff x="9068017" y="1825625"/>
            <a:chExt cx="2832522" cy="4935956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565B46A-7150-4794-830D-25AD0211E7EB}"/>
                </a:ext>
              </a:extLst>
            </p:cNvPr>
            <p:cNvSpPr/>
            <p:nvPr/>
          </p:nvSpPr>
          <p:spPr>
            <a:xfrm>
              <a:off x="9068017" y="1825625"/>
              <a:ext cx="2832522" cy="4935956"/>
            </a:xfrm>
            <a:custGeom>
              <a:avLst/>
              <a:gdLst>
                <a:gd name="connsiteX0" fmla="*/ 0 w 2832522"/>
                <a:gd name="connsiteY0" fmla="*/ 283252 h 4935956"/>
                <a:gd name="connsiteX1" fmla="*/ 283252 w 2832522"/>
                <a:gd name="connsiteY1" fmla="*/ 0 h 4935956"/>
                <a:gd name="connsiteX2" fmla="*/ 2549270 w 2832522"/>
                <a:gd name="connsiteY2" fmla="*/ 0 h 4935956"/>
                <a:gd name="connsiteX3" fmla="*/ 2832522 w 2832522"/>
                <a:gd name="connsiteY3" fmla="*/ 283252 h 4935956"/>
                <a:gd name="connsiteX4" fmla="*/ 2832522 w 2832522"/>
                <a:gd name="connsiteY4" fmla="*/ 4652704 h 4935956"/>
                <a:gd name="connsiteX5" fmla="*/ 2549270 w 2832522"/>
                <a:gd name="connsiteY5" fmla="*/ 4935956 h 4935956"/>
                <a:gd name="connsiteX6" fmla="*/ 283252 w 2832522"/>
                <a:gd name="connsiteY6" fmla="*/ 4935956 h 4935956"/>
                <a:gd name="connsiteX7" fmla="*/ 0 w 2832522"/>
                <a:gd name="connsiteY7" fmla="*/ 4652704 h 4935956"/>
                <a:gd name="connsiteX8" fmla="*/ 0 w 2832522"/>
                <a:gd name="connsiteY8" fmla="*/ 283252 h 4935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2522" h="4935956">
                  <a:moveTo>
                    <a:pt x="0" y="283252"/>
                  </a:moveTo>
                  <a:cubicBezTo>
                    <a:pt x="0" y="126816"/>
                    <a:pt x="126816" y="0"/>
                    <a:pt x="283252" y="0"/>
                  </a:cubicBezTo>
                  <a:lnTo>
                    <a:pt x="2549270" y="0"/>
                  </a:lnTo>
                  <a:cubicBezTo>
                    <a:pt x="2705706" y="0"/>
                    <a:pt x="2832522" y="126816"/>
                    <a:pt x="2832522" y="283252"/>
                  </a:cubicBezTo>
                  <a:lnTo>
                    <a:pt x="2832522" y="4652704"/>
                  </a:lnTo>
                  <a:cubicBezTo>
                    <a:pt x="2832522" y="4809140"/>
                    <a:pt x="2705706" y="4935956"/>
                    <a:pt x="2549270" y="4935956"/>
                  </a:cubicBezTo>
                  <a:lnTo>
                    <a:pt x="283252" y="4935956"/>
                  </a:lnTo>
                  <a:cubicBezTo>
                    <a:pt x="126816" y="4935956"/>
                    <a:pt x="0" y="4809140"/>
                    <a:pt x="0" y="4652704"/>
                  </a:cubicBezTo>
                  <a:lnTo>
                    <a:pt x="0" y="2832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2145070" rIns="170688" bIns="11578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kern="1200" dirty="0"/>
                <a:t>May sometimes be used to download illegal materials such as copyrighted materials or child pornography</a:t>
              </a:r>
            </a:p>
          </p:txBody>
        </p:sp>
        <p:sp>
          <p:nvSpPr>
            <p:cNvPr id="24" name="Oval 23" descr="Badge Copyright">
              <a:extLst>
                <a:ext uri="{FF2B5EF4-FFF2-40B4-BE49-F238E27FC236}">
                  <a16:creationId xmlns:a16="http://schemas.microsoft.com/office/drawing/2014/main" id="{53C4EF78-F6D4-4E47-8D5B-718C7646A8E0}"/>
                </a:ext>
              </a:extLst>
            </p:cNvPr>
            <p:cNvSpPr/>
            <p:nvPr/>
          </p:nvSpPr>
          <p:spPr>
            <a:xfrm>
              <a:off x="9662441" y="2121782"/>
              <a:ext cx="1643673" cy="1643673"/>
            </a:xfrm>
            <a:prstGeom prst="ellipse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29" name="Graphic 28" descr="Badge Copyright">
              <a:extLst>
                <a:ext uri="{FF2B5EF4-FFF2-40B4-BE49-F238E27FC236}">
                  <a16:creationId xmlns:a16="http://schemas.microsoft.com/office/drawing/2014/main" id="{833C4CA5-E471-407B-8079-162517537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944277" y="2403618"/>
              <a:ext cx="1080000" cy="10800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7B1713-9490-4183-9D3C-ECEDB2A167E3}"/>
              </a:ext>
            </a:extLst>
          </p:cNvPr>
          <p:cNvGrpSpPr/>
          <p:nvPr/>
        </p:nvGrpSpPr>
        <p:grpSpPr>
          <a:xfrm>
            <a:off x="3233021" y="1825625"/>
            <a:ext cx="2832522" cy="4935956"/>
            <a:chOff x="3233021" y="1825625"/>
            <a:chExt cx="2832522" cy="493595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2709C26-883D-4EC8-80A5-A496CD725371}"/>
                </a:ext>
              </a:extLst>
            </p:cNvPr>
            <p:cNvSpPr/>
            <p:nvPr/>
          </p:nvSpPr>
          <p:spPr>
            <a:xfrm>
              <a:off x="3233021" y="1825625"/>
              <a:ext cx="2832522" cy="4935956"/>
            </a:xfrm>
            <a:custGeom>
              <a:avLst/>
              <a:gdLst>
                <a:gd name="connsiteX0" fmla="*/ 0 w 2832522"/>
                <a:gd name="connsiteY0" fmla="*/ 283252 h 4935956"/>
                <a:gd name="connsiteX1" fmla="*/ 283252 w 2832522"/>
                <a:gd name="connsiteY1" fmla="*/ 0 h 4935956"/>
                <a:gd name="connsiteX2" fmla="*/ 2549270 w 2832522"/>
                <a:gd name="connsiteY2" fmla="*/ 0 h 4935956"/>
                <a:gd name="connsiteX3" fmla="*/ 2832522 w 2832522"/>
                <a:gd name="connsiteY3" fmla="*/ 283252 h 4935956"/>
                <a:gd name="connsiteX4" fmla="*/ 2832522 w 2832522"/>
                <a:gd name="connsiteY4" fmla="*/ 4652704 h 4935956"/>
                <a:gd name="connsiteX5" fmla="*/ 2549270 w 2832522"/>
                <a:gd name="connsiteY5" fmla="*/ 4935956 h 4935956"/>
                <a:gd name="connsiteX6" fmla="*/ 283252 w 2832522"/>
                <a:gd name="connsiteY6" fmla="*/ 4935956 h 4935956"/>
                <a:gd name="connsiteX7" fmla="*/ 0 w 2832522"/>
                <a:gd name="connsiteY7" fmla="*/ 4652704 h 4935956"/>
                <a:gd name="connsiteX8" fmla="*/ 0 w 2832522"/>
                <a:gd name="connsiteY8" fmla="*/ 283252 h 4935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2522" h="4935956">
                  <a:moveTo>
                    <a:pt x="0" y="283252"/>
                  </a:moveTo>
                  <a:cubicBezTo>
                    <a:pt x="0" y="126816"/>
                    <a:pt x="126816" y="0"/>
                    <a:pt x="283252" y="0"/>
                  </a:cubicBezTo>
                  <a:lnTo>
                    <a:pt x="2549270" y="0"/>
                  </a:lnTo>
                  <a:cubicBezTo>
                    <a:pt x="2705706" y="0"/>
                    <a:pt x="2832522" y="126816"/>
                    <a:pt x="2832522" y="283252"/>
                  </a:cubicBezTo>
                  <a:lnTo>
                    <a:pt x="2832522" y="4652704"/>
                  </a:lnTo>
                  <a:cubicBezTo>
                    <a:pt x="2832522" y="4809140"/>
                    <a:pt x="2705706" y="4935956"/>
                    <a:pt x="2549270" y="4935956"/>
                  </a:cubicBezTo>
                  <a:lnTo>
                    <a:pt x="283252" y="4935956"/>
                  </a:lnTo>
                  <a:cubicBezTo>
                    <a:pt x="126816" y="4935956"/>
                    <a:pt x="0" y="4809140"/>
                    <a:pt x="0" y="4652704"/>
                  </a:cubicBezTo>
                  <a:lnTo>
                    <a:pt x="0" y="2832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2145070" rIns="170688" bIns="11578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kern="1200" dirty="0"/>
                <a:t>Surf directly to a web proxy address or by configuring their Internet settings</a:t>
              </a:r>
            </a:p>
          </p:txBody>
        </p:sp>
        <p:sp>
          <p:nvSpPr>
            <p:cNvPr id="20" name="Oval 19" descr="Web design">
              <a:extLst>
                <a:ext uri="{FF2B5EF4-FFF2-40B4-BE49-F238E27FC236}">
                  <a16:creationId xmlns:a16="http://schemas.microsoft.com/office/drawing/2014/main" id="{D2F41E12-BF5E-4FFA-933E-62945BE42F76}"/>
                </a:ext>
              </a:extLst>
            </p:cNvPr>
            <p:cNvSpPr/>
            <p:nvPr/>
          </p:nvSpPr>
          <p:spPr>
            <a:xfrm>
              <a:off x="3827445" y="2121782"/>
              <a:ext cx="1643673" cy="1643673"/>
            </a:xfrm>
            <a:prstGeom prst="ellipse">
              <a:avLst/>
            </a:prstGeom>
            <a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31" name="Graphic 30" descr="Web design">
              <a:extLst>
                <a:ext uri="{FF2B5EF4-FFF2-40B4-BE49-F238E27FC236}">
                  <a16:creationId xmlns:a16="http://schemas.microsoft.com/office/drawing/2014/main" id="{F52882DA-F21C-4C2C-9525-E990159B8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148331" y="2431800"/>
              <a:ext cx="1080000" cy="1080000"/>
            </a:xfrm>
            <a:prstGeom prst="rect">
              <a:avLst/>
            </a:prstGeom>
          </p:spPr>
        </p:pic>
      </p:grpSp>
      <p:sp>
        <p:nvSpPr>
          <p:cNvPr id="15" name="Isosceles Triangle 14">
            <a:hlinkClick r:id="" action="ppaction://noaction"/>
            <a:extLst>
              <a:ext uri="{FF2B5EF4-FFF2-40B4-BE49-F238E27FC236}">
                <a16:creationId xmlns:a16="http://schemas.microsoft.com/office/drawing/2014/main" id="{D5292E28-4361-4259-BB79-201AB82F53B6}"/>
              </a:ext>
            </a:extLst>
          </p:cNvPr>
          <p:cNvSpPr/>
          <p:nvPr/>
        </p:nvSpPr>
        <p:spPr>
          <a:xfrm rot="5400000">
            <a:off x="11582400" y="6248400"/>
            <a:ext cx="754743" cy="464457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39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1B079-7245-7B45-AAEF-151B00744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Reverse proxy</a:t>
            </a:r>
          </a:p>
        </p:txBody>
      </p:sp>
      <p:pic>
        <p:nvPicPr>
          <p:cNvPr id="2050" name="Picture 2" descr="Simple Reverse Proxy Server Using Flask | by Radhika ...">
            <a:extLst>
              <a:ext uri="{FF2B5EF4-FFF2-40B4-BE49-F238E27FC236}">
                <a16:creationId xmlns:a16="http://schemas.microsoft.com/office/drawing/2014/main" id="{48FA40A5-7CBC-9B42-8DA4-CB8719CAE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790" y="1646238"/>
            <a:ext cx="8778419" cy="427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8580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2C6FB-D9D2-4C1A-A1D3-1DDE3659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Reverse Proxy Server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BFBA49DA-916A-4E40-AAC4-70B824527AB1}"/>
              </a:ext>
            </a:extLst>
          </p:cNvPr>
          <p:cNvSpPr/>
          <p:nvPr/>
        </p:nvSpPr>
        <p:spPr>
          <a:xfrm>
            <a:off x="3559038" y="1513754"/>
            <a:ext cx="4794697" cy="2509072"/>
          </a:xfrm>
          <a:prstGeom prst="chevron">
            <a:avLst>
              <a:gd name="adj" fmla="val 24547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63426" tIns="4445" rIns="1254536" bIns="4445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700" kern="12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E42955F-0718-4E26-B53C-98D887C405AF}"/>
              </a:ext>
            </a:extLst>
          </p:cNvPr>
          <p:cNvSpPr/>
          <p:nvPr/>
        </p:nvSpPr>
        <p:spPr>
          <a:xfrm>
            <a:off x="74534" y="4451254"/>
            <a:ext cx="3016452" cy="1881603"/>
          </a:xfrm>
          <a:custGeom>
            <a:avLst/>
            <a:gdLst>
              <a:gd name="connsiteX0" fmla="*/ 0 w 3016452"/>
              <a:gd name="connsiteY0" fmla="*/ 0 h 1206580"/>
              <a:gd name="connsiteX1" fmla="*/ 2413162 w 3016452"/>
              <a:gd name="connsiteY1" fmla="*/ 0 h 1206580"/>
              <a:gd name="connsiteX2" fmla="*/ 3016452 w 3016452"/>
              <a:gd name="connsiteY2" fmla="*/ 603290 h 1206580"/>
              <a:gd name="connsiteX3" fmla="*/ 2413162 w 3016452"/>
              <a:gd name="connsiteY3" fmla="*/ 1206580 h 1206580"/>
              <a:gd name="connsiteX4" fmla="*/ 0 w 3016452"/>
              <a:gd name="connsiteY4" fmla="*/ 1206580 h 1206580"/>
              <a:gd name="connsiteX5" fmla="*/ 603290 w 3016452"/>
              <a:gd name="connsiteY5" fmla="*/ 603290 h 1206580"/>
              <a:gd name="connsiteX6" fmla="*/ 0 w 3016452"/>
              <a:gd name="connsiteY6" fmla="*/ 0 h 120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6452" h="1206580">
                <a:moveTo>
                  <a:pt x="0" y="0"/>
                </a:moveTo>
                <a:lnTo>
                  <a:pt x="2413162" y="0"/>
                </a:lnTo>
                <a:lnTo>
                  <a:pt x="3016452" y="603290"/>
                </a:lnTo>
                <a:lnTo>
                  <a:pt x="2413162" y="1206580"/>
                </a:lnTo>
                <a:lnTo>
                  <a:pt x="0" y="1206580"/>
                </a:lnTo>
                <a:lnTo>
                  <a:pt x="603290" y="6032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180" tIns="4445" rIns="603290" bIns="4445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400" kern="1200" dirty="0">
                <a:solidFill>
                  <a:schemeClr val="tx1"/>
                </a:solidFill>
              </a:rPr>
              <a:t>Reverse proxies are used to: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B2BF792-5CA3-407C-A175-17AB187448C7}"/>
              </a:ext>
            </a:extLst>
          </p:cNvPr>
          <p:cNvSpPr/>
          <p:nvPr/>
        </p:nvSpPr>
        <p:spPr>
          <a:xfrm>
            <a:off x="2938645" y="4451254"/>
            <a:ext cx="2503655" cy="1881603"/>
          </a:xfrm>
          <a:custGeom>
            <a:avLst/>
            <a:gdLst>
              <a:gd name="connsiteX0" fmla="*/ 0 w 2503655"/>
              <a:gd name="connsiteY0" fmla="*/ 0 h 1001462"/>
              <a:gd name="connsiteX1" fmla="*/ 2002924 w 2503655"/>
              <a:gd name="connsiteY1" fmla="*/ 0 h 1001462"/>
              <a:gd name="connsiteX2" fmla="*/ 2503655 w 2503655"/>
              <a:gd name="connsiteY2" fmla="*/ 500731 h 1001462"/>
              <a:gd name="connsiteX3" fmla="*/ 2002924 w 2503655"/>
              <a:gd name="connsiteY3" fmla="*/ 1001462 h 1001462"/>
              <a:gd name="connsiteX4" fmla="*/ 0 w 2503655"/>
              <a:gd name="connsiteY4" fmla="*/ 1001462 h 1001462"/>
              <a:gd name="connsiteX5" fmla="*/ 500731 w 2503655"/>
              <a:gd name="connsiteY5" fmla="*/ 500731 h 1001462"/>
              <a:gd name="connsiteX6" fmla="*/ 0 w 2503655"/>
              <a:gd name="connsiteY6" fmla="*/ 0 h 100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3655" h="1001462">
                <a:moveTo>
                  <a:pt x="0" y="0"/>
                </a:moveTo>
                <a:lnTo>
                  <a:pt x="2002924" y="0"/>
                </a:lnTo>
                <a:lnTo>
                  <a:pt x="2503655" y="500731"/>
                </a:lnTo>
                <a:lnTo>
                  <a:pt x="2002924" y="1001462"/>
                </a:lnTo>
                <a:lnTo>
                  <a:pt x="0" y="1001462"/>
                </a:lnTo>
                <a:lnTo>
                  <a:pt x="500731" y="500731"/>
                </a:lnTo>
                <a:lnTo>
                  <a:pt x="0" y="0"/>
                </a:lnTo>
                <a:close/>
              </a:path>
            </a:pathLst>
          </a:custGeom>
          <a:solidFill>
            <a:srgbClr val="616B91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7241" tIns="8255" rIns="500731" bIns="8255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kern="1200" dirty="0">
                <a:solidFill>
                  <a:schemeClr val="tx1"/>
                </a:solidFill>
              </a:rPr>
              <a:t>enable indirect access when a website disallows direct connections as a security measure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7B7FD4C-9988-4A91-B0E5-E85994FF749B}"/>
              </a:ext>
            </a:extLst>
          </p:cNvPr>
          <p:cNvSpPr/>
          <p:nvPr/>
        </p:nvSpPr>
        <p:spPr>
          <a:xfrm>
            <a:off x="5091788" y="4451254"/>
            <a:ext cx="2503655" cy="1881603"/>
          </a:xfrm>
          <a:custGeom>
            <a:avLst/>
            <a:gdLst>
              <a:gd name="connsiteX0" fmla="*/ 0 w 2503655"/>
              <a:gd name="connsiteY0" fmla="*/ 0 h 1001462"/>
              <a:gd name="connsiteX1" fmla="*/ 2002924 w 2503655"/>
              <a:gd name="connsiteY1" fmla="*/ 0 h 1001462"/>
              <a:gd name="connsiteX2" fmla="*/ 2503655 w 2503655"/>
              <a:gd name="connsiteY2" fmla="*/ 500731 h 1001462"/>
              <a:gd name="connsiteX3" fmla="*/ 2002924 w 2503655"/>
              <a:gd name="connsiteY3" fmla="*/ 1001462 h 1001462"/>
              <a:gd name="connsiteX4" fmla="*/ 0 w 2503655"/>
              <a:gd name="connsiteY4" fmla="*/ 1001462 h 1001462"/>
              <a:gd name="connsiteX5" fmla="*/ 500731 w 2503655"/>
              <a:gd name="connsiteY5" fmla="*/ 500731 h 1001462"/>
              <a:gd name="connsiteX6" fmla="*/ 0 w 2503655"/>
              <a:gd name="connsiteY6" fmla="*/ 0 h 100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3655" h="1001462">
                <a:moveTo>
                  <a:pt x="0" y="0"/>
                </a:moveTo>
                <a:lnTo>
                  <a:pt x="2002924" y="0"/>
                </a:lnTo>
                <a:lnTo>
                  <a:pt x="2503655" y="500731"/>
                </a:lnTo>
                <a:lnTo>
                  <a:pt x="2002924" y="1001462"/>
                </a:lnTo>
                <a:lnTo>
                  <a:pt x="0" y="1001462"/>
                </a:lnTo>
                <a:lnTo>
                  <a:pt x="500731" y="500731"/>
                </a:lnTo>
                <a:lnTo>
                  <a:pt x="0" y="0"/>
                </a:lnTo>
                <a:close/>
              </a:path>
            </a:pathLst>
          </a:custGeom>
          <a:solidFill>
            <a:srgbClr val="616B91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7241" tIns="8255" rIns="500731" bIns="8255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kern="1200" dirty="0"/>
              <a:t>allow for load balancing between servers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1D3C827-A5EA-4A1E-B092-B38D5CA6952C}"/>
              </a:ext>
            </a:extLst>
          </p:cNvPr>
          <p:cNvSpPr/>
          <p:nvPr/>
        </p:nvSpPr>
        <p:spPr>
          <a:xfrm>
            <a:off x="7244932" y="4451254"/>
            <a:ext cx="2503655" cy="1881603"/>
          </a:xfrm>
          <a:custGeom>
            <a:avLst/>
            <a:gdLst>
              <a:gd name="connsiteX0" fmla="*/ 0 w 2503655"/>
              <a:gd name="connsiteY0" fmla="*/ 0 h 1001462"/>
              <a:gd name="connsiteX1" fmla="*/ 2002924 w 2503655"/>
              <a:gd name="connsiteY1" fmla="*/ 0 h 1001462"/>
              <a:gd name="connsiteX2" fmla="*/ 2503655 w 2503655"/>
              <a:gd name="connsiteY2" fmla="*/ 500731 h 1001462"/>
              <a:gd name="connsiteX3" fmla="*/ 2002924 w 2503655"/>
              <a:gd name="connsiteY3" fmla="*/ 1001462 h 1001462"/>
              <a:gd name="connsiteX4" fmla="*/ 0 w 2503655"/>
              <a:gd name="connsiteY4" fmla="*/ 1001462 h 1001462"/>
              <a:gd name="connsiteX5" fmla="*/ 500731 w 2503655"/>
              <a:gd name="connsiteY5" fmla="*/ 500731 h 1001462"/>
              <a:gd name="connsiteX6" fmla="*/ 0 w 2503655"/>
              <a:gd name="connsiteY6" fmla="*/ 0 h 100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3655" h="1001462">
                <a:moveTo>
                  <a:pt x="0" y="0"/>
                </a:moveTo>
                <a:lnTo>
                  <a:pt x="2002924" y="0"/>
                </a:lnTo>
                <a:lnTo>
                  <a:pt x="2503655" y="500731"/>
                </a:lnTo>
                <a:lnTo>
                  <a:pt x="2002924" y="1001462"/>
                </a:lnTo>
                <a:lnTo>
                  <a:pt x="0" y="1001462"/>
                </a:lnTo>
                <a:lnTo>
                  <a:pt x="500731" y="500731"/>
                </a:lnTo>
                <a:lnTo>
                  <a:pt x="0" y="0"/>
                </a:lnTo>
                <a:close/>
              </a:path>
            </a:pathLst>
          </a:custGeom>
          <a:solidFill>
            <a:srgbClr val="616B91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7241" tIns="8255" rIns="500731" bIns="8255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kern="1200" dirty="0"/>
              <a:t>stream internal content to Internet users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45ACE20-CAB4-4BA5-8259-A34E990CE371}"/>
              </a:ext>
            </a:extLst>
          </p:cNvPr>
          <p:cNvSpPr/>
          <p:nvPr/>
        </p:nvSpPr>
        <p:spPr>
          <a:xfrm>
            <a:off x="9398076" y="4451254"/>
            <a:ext cx="2503655" cy="1881603"/>
          </a:xfrm>
          <a:custGeom>
            <a:avLst/>
            <a:gdLst>
              <a:gd name="connsiteX0" fmla="*/ 0 w 2503655"/>
              <a:gd name="connsiteY0" fmla="*/ 0 h 1001462"/>
              <a:gd name="connsiteX1" fmla="*/ 2002924 w 2503655"/>
              <a:gd name="connsiteY1" fmla="*/ 0 h 1001462"/>
              <a:gd name="connsiteX2" fmla="*/ 2503655 w 2503655"/>
              <a:gd name="connsiteY2" fmla="*/ 500731 h 1001462"/>
              <a:gd name="connsiteX3" fmla="*/ 2002924 w 2503655"/>
              <a:gd name="connsiteY3" fmla="*/ 1001462 h 1001462"/>
              <a:gd name="connsiteX4" fmla="*/ 0 w 2503655"/>
              <a:gd name="connsiteY4" fmla="*/ 1001462 h 1001462"/>
              <a:gd name="connsiteX5" fmla="*/ 500731 w 2503655"/>
              <a:gd name="connsiteY5" fmla="*/ 500731 h 1001462"/>
              <a:gd name="connsiteX6" fmla="*/ 0 w 2503655"/>
              <a:gd name="connsiteY6" fmla="*/ 0 h 100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3655" h="1001462">
                <a:moveTo>
                  <a:pt x="0" y="0"/>
                </a:moveTo>
                <a:lnTo>
                  <a:pt x="2002924" y="0"/>
                </a:lnTo>
                <a:lnTo>
                  <a:pt x="2503655" y="500731"/>
                </a:lnTo>
                <a:lnTo>
                  <a:pt x="2002924" y="1001462"/>
                </a:lnTo>
                <a:lnTo>
                  <a:pt x="0" y="1001462"/>
                </a:lnTo>
                <a:lnTo>
                  <a:pt x="500731" y="500731"/>
                </a:lnTo>
                <a:lnTo>
                  <a:pt x="0" y="0"/>
                </a:lnTo>
                <a:close/>
              </a:path>
            </a:pathLst>
          </a:custGeom>
          <a:solidFill>
            <a:srgbClr val="616B91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7241" tIns="8255" rIns="500731" bIns="8255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kern="1200" dirty="0"/>
              <a:t>disable access to a site, for example when an ISP or government wishes to block a website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8A9EE7-0F4C-4502-8BD8-05A38CB71833}"/>
              </a:ext>
            </a:extLst>
          </p:cNvPr>
          <p:cNvSpPr txBox="1"/>
          <p:nvPr/>
        </p:nvSpPr>
        <p:spPr>
          <a:xfrm>
            <a:off x="4510255" y="1614128"/>
            <a:ext cx="3666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kern="1200" dirty="0"/>
              <a:t>Reverse proxies transparently handle all requests for resources on destination servers without requiring any action on the part of the requester</a:t>
            </a:r>
          </a:p>
        </p:txBody>
      </p:sp>
    </p:spTree>
    <p:extLst>
      <p:ext uri="{BB962C8B-B14F-4D97-AF65-F5344CB8AC3E}">
        <p14:creationId xmlns:p14="http://schemas.microsoft.com/office/powerpoint/2010/main" val="2840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3F62-BE06-D94C-AB18-8A1F07DC1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Anonymous proxies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682C6-38A1-DF43-95A7-D3E6EB12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Accesses the internet on behalf of the user while hiding their identity and computer information</a:t>
            </a:r>
          </a:p>
          <a:p>
            <a:r>
              <a:rPr lang="en-GB" dirty="0"/>
              <a:t>A high anonymity proxy erases user information before making the connection to the target site</a:t>
            </a:r>
          </a:p>
          <a:p>
            <a:r>
              <a:rPr lang="en-US" dirty="0"/>
              <a:t>A distorting proxy changes its IP address to an incorrect one, providing misleading location information</a:t>
            </a:r>
          </a:p>
          <a:p>
            <a:endParaRPr lang="en-GB" dirty="0"/>
          </a:p>
          <a:p>
            <a:r>
              <a:rPr lang="en-GB" dirty="0"/>
              <a:t>Proxies do not encrypt, use VPNs for encryption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3677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Intrusion detection systems (IDS)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C8D009-B8F7-6D4F-B238-E86ADF828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A device or software to monitor a network for malicious activity or policy violations</a:t>
            </a:r>
          </a:p>
          <a:p>
            <a:endParaRPr lang="en-GB" dirty="0"/>
          </a:p>
          <a:p>
            <a:r>
              <a:rPr lang="en-GB" dirty="0"/>
              <a:t>Events can be reported to administrators or collected in an event management system</a:t>
            </a:r>
          </a:p>
          <a:p>
            <a:endParaRPr lang="en-GB" dirty="0"/>
          </a:p>
          <a:p>
            <a:r>
              <a:rPr lang="en-GB" dirty="0"/>
              <a:t>Differs from a firewall as it monitors internal events</a:t>
            </a:r>
          </a:p>
          <a:p>
            <a:endParaRPr lang="en-GB" dirty="0"/>
          </a:p>
          <a:p>
            <a:r>
              <a:rPr lang="en-GB" dirty="0"/>
              <a:t>Works by inspecting network traffic and looking for:</a:t>
            </a:r>
          </a:p>
          <a:p>
            <a:pPr lvl="1"/>
            <a:r>
              <a:rPr lang="en-GB" dirty="0"/>
              <a:t> known patterns (signature based)</a:t>
            </a:r>
          </a:p>
          <a:p>
            <a:pPr lvl="1"/>
            <a:r>
              <a:rPr lang="en-GB" dirty="0"/>
              <a:t>deviations from regular activity (anomaly based)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76825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16885-4CAD-AD48-8AF1-67864925E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Intrusion detection </a:t>
            </a:r>
            <a:r>
              <a:rPr lang="en-US" dirty="0"/>
              <a:t>system</a:t>
            </a:r>
          </a:p>
        </p:txBody>
      </p:sp>
      <p:pic>
        <p:nvPicPr>
          <p:cNvPr id="4098" name="Picture 2" descr="An illustration of IDS">
            <a:extLst>
              <a:ext uri="{FF2B5EF4-FFF2-40B4-BE49-F238E27FC236}">
                <a16:creationId xmlns:a16="http://schemas.microsoft.com/office/drawing/2014/main" id="{D91F8CAE-2170-054D-9EFD-246EAD971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309" y="1646238"/>
            <a:ext cx="70231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0128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4715A-1401-DE48-96FF-987878D0F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Intrusion detection system</a:t>
            </a:r>
          </a:p>
        </p:txBody>
      </p:sp>
      <p:pic>
        <p:nvPicPr>
          <p:cNvPr id="3074" name="Picture 2" descr="Securing the Internet of Things with Intrusion Detection ...">
            <a:extLst>
              <a:ext uri="{FF2B5EF4-FFF2-40B4-BE49-F238E27FC236}">
                <a16:creationId xmlns:a16="http://schemas.microsoft.com/office/drawing/2014/main" id="{2B93B341-651F-C344-90AF-27307BCD2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709" y="1712913"/>
            <a:ext cx="8978582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8112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Intrusion prevention systems (IPS)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326E4-1DA9-0F4A-BF0B-87FC80F34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Incorporates an IDS, but as an inline device so that it can attempt to block or stop malicious activity</a:t>
            </a:r>
          </a:p>
          <a:p>
            <a:endParaRPr lang="en-GB" dirty="0"/>
          </a:p>
          <a:p>
            <a:r>
              <a:rPr lang="en-GB" dirty="0"/>
              <a:t>An IPS can:</a:t>
            </a:r>
          </a:p>
          <a:p>
            <a:pPr lvl="1"/>
            <a:r>
              <a:rPr lang="en-GB" dirty="0"/>
              <a:t>send an alarm, </a:t>
            </a:r>
          </a:p>
          <a:p>
            <a:pPr lvl="1"/>
            <a:r>
              <a:rPr lang="en-GB" dirty="0"/>
              <a:t>drop detected malicious packets</a:t>
            </a:r>
          </a:p>
          <a:p>
            <a:pPr lvl="1"/>
            <a:r>
              <a:rPr lang="en-GB" dirty="0"/>
              <a:t>reset a connection </a:t>
            </a:r>
          </a:p>
          <a:p>
            <a:pPr lvl="1"/>
            <a:r>
              <a:rPr lang="en-GB" dirty="0"/>
              <a:t>block traffic from an offending IP address</a:t>
            </a:r>
          </a:p>
          <a:p>
            <a:pPr lvl="1"/>
            <a:r>
              <a:rPr lang="en-GB" dirty="0"/>
              <a:t>correct cyclic redundancy check (CRC) errors</a:t>
            </a:r>
          </a:p>
          <a:p>
            <a:pPr lvl="1"/>
            <a:r>
              <a:rPr lang="en-GB" dirty="0"/>
              <a:t>defragment packet streams</a:t>
            </a:r>
          </a:p>
          <a:p>
            <a:pPr lvl="1"/>
            <a:r>
              <a:rPr lang="en-GB" dirty="0"/>
              <a:t>mitigate TCP sequencing issues</a:t>
            </a:r>
          </a:p>
        </p:txBody>
      </p:sp>
    </p:spTree>
    <p:extLst>
      <p:ext uri="{BB962C8B-B14F-4D97-AF65-F5344CB8AC3E}">
        <p14:creationId xmlns:p14="http://schemas.microsoft.com/office/powerpoint/2010/main" val="10684742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064A-1F9E-0D41-AD16-245942590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Comparison</a:t>
            </a:r>
          </a:p>
        </p:txBody>
      </p:sp>
      <p:pic>
        <p:nvPicPr>
          <p:cNvPr id="5126" name="Picture 6" descr="Intrusion Detection &amp; Prevention Systems : The Ultimate ...">
            <a:extLst>
              <a:ext uri="{FF2B5EF4-FFF2-40B4-BE49-F238E27FC236}">
                <a16:creationId xmlns:a16="http://schemas.microsoft.com/office/drawing/2014/main" id="{8BBCE9AE-EB16-DF42-9568-D635F6C06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309" y="1646238"/>
            <a:ext cx="7425891" cy="47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3200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DB3E0-5C50-9040-A4B3-3C74A07B0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Single firewall DMZ</a:t>
            </a:r>
          </a:p>
        </p:txBody>
      </p:sp>
      <p:pic>
        <p:nvPicPr>
          <p:cNvPr id="6146" name="Picture 2" descr="DMZ-Single-Firewall">
            <a:extLst>
              <a:ext uri="{FF2B5EF4-FFF2-40B4-BE49-F238E27FC236}">
                <a16:creationId xmlns:a16="http://schemas.microsoft.com/office/drawing/2014/main" id="{D49EA2E3-10E5-4147-96C9-2BC2C5326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67" y="747438"/>
            <a:ext cx="8282485" cy="613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678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MAC (Media Access Control) </a:t>
            </a:r>
            <a:r>
              <a:rPr lang="en-GB" dirty="0"/>
              <a:t>Addressing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Uniquely identifies a network interface controller (NIC)</a:t>
            </a:r>
          </a:p>
          <a:p>
            <a:r>
              <a:rPr lang="en-GB" dirty="0"/>
              <a:t>MAC addresses are used as a network address for Ethernet and Wi-Fi</a:t>
            </a:r>
          </a:p>
          <a:p>
            <a:r>
              <a:rPr lang="en-GB" dirty="0"/>
              <a:t>Addresses are assigned by the manufacturer and stored in the NIC’s read-only memory or firmware</a:t>
            </a:r>
          </a:p>
          <a:p>
            <a:r>
              <a:rPr lang="en-GB" dirty="0"/>
              <a:t>It is a 48-bit address for 281,474,976,710,656 possible MAC addresses (normally shown as 6 octets)</a:t>
            </a:r>
            <a:br>
              <a:rPr lang="en-GB" dirty="0"/>
            </a:br>
            <a:br>
              <a:rPr lang="en-GB" dirty="0"/>
            </a:br>
            <a:r>
              <a:rPr lang="en-GB" dirty="0">
                <a:latin typeface="Courier" pitchFamily="2" charset="0"/>
              </a:rPr>
              <a:t>ether 4a:00:02:00:ca:e0 </a:t>
            </a:r>
            <a:r>
              <a:rPr lang="en-GB" dirty="0">
                <a:latin typeface="Trebuchet MS" panose="020B0703020202090204" pitchFamily="34" charset="0"/>
              </a:rPr>
              <a:t>(from </a:t>
            </a:r>
            <a:r>
              <a:rPr lang="en-GB" dirty="0" err="1">
                <a:latin typeface="Trebuchet MS" panose="020B0703020202090204" pitchFamily="34" charset="0"/>
              </a:rPr>
              <a:t>ifconfig</a:t>
            </a:r>
            <a:r>
              <a:rPr lang="en-GB" dirty="0">
                <a:latin typeface="Trebuchet MS" panose="020B0703020202090204" pitchFamily="34" charset="0"/>
              </a:rPr>
              <a:t>)</a:t>
            </a:r>
          </a:p>
          <a:p>
            <a:endParaRPr lang="en-GB" dirty="0"/>
          </a:p>
          <a:p>
            <a:r>
              <a:rPr lang="en-GB" dirty="0">
                <a:latin typeface="Courier" pitchFamily="2" charset="0"/>
              </a:rPr>
              <a:t>ipconfig</a:t>
            </a:r>
            <a:r>
              <a:rPr lang="en-GB" dirty="0"/>
              <a:t> or </a:t>
            </a:r>
            <a:r>
              <a:rPr lang="en-GB" dirty="0" err="1">
                <a:latin typeface="Courier" pitchFamily="2" charset="0"/>
              </a:rPr>
              <a:t>ifconfig</a:t>
            </a:r>
            <a:r>
              <a:rPr lang="en-GB" dirty="0"/>
              <a:t> commands show the MAC address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05619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B80FF-19A9-7548-9304-EBBEC618C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Dual firewall DMZ</a:t>
            </a:r>
          </a:p>
        </p:txBody>
      </p:sp>
      <p:pic>
        <p:nvPicPr>
          <p:cNvPr id="7170" name="Picture 2" descr="DMZ-Dual-Firewall">
            <a:extLst>
              <a:ext uri="{FF2B5EF4-FFF2-40B4-BE49-F238E27FC236}">
                <a16:creationId xmlns:a16="http://schemas.microsoft.com/office/drawing/2014/main" id="{444E3495-1BCC-5344-AE25-F19814FE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90" y="816521"/>
            <a:ext cx="8062096" cy="605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947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B38F5-1323-B147-9B21-A7D4AA0DC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Knowledge criteria covered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BD82D-93D9-6C42-8A76-20EF1486E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K1: Principles of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organisational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information security governance and the components of an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organisation's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cyber security technical infrastructure including hardware, operating systems, </a:t>
            </a:r>
            <a:r>
              <a:rPr lang="en-US" b="1" dirty="0"/>
              <a:t>networks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software and cloud</a:t>
            </a:r>
          </a:p>
        </p:txBody>
      </p:sp>
    </p:spTree>
    <p:extLst>
      <p:ext uri="{BB962C8B-B14F-4D97-AF65-F5344CB8AC3E}">
        <p14:creationId xmlns:p14="http://schemas.microsoft.com/office/powerpoint/2010/main" val="1709452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MAC (Media Access Control) Addressing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ourier" pitchFamily="2" charset="0"/>
              </a:rPr>
              <a:t>ipconfig</a:t>
            </a:r>
            <a:r>
              <a:rPr lang="en-GB" dirty="0"/>
              <a:t> (Windows command line) </a:t>
            </a:r>
          </a:p>
          <a:p>
            <a:r>
              <a:rPr lang="en-GB" dirty="0">
                <a:latin typeface="Courier" pitchFamily="2" charset="0"/>
              </a:rPr>
              <a:t>ifconfig </a:t>
            </a:r>
            <a:r>
              <a:rPr lang="en-GB" dirty="0"/>
              <a:t>(OSX Terminal) command</a:t>
            </a:r>
          </a:p>
          <a:p>
            <a:r>
              <a:rPr lang="en-GB" dirty="0"/>
              <a:t>On Chromebook press CTRL + ALT + T in the browser to open a terminal tab. You may need </a:t>
            </a:r>
            <a:r>
              <a:rPr lang="en-GB" dirty="0" err="1">
                <a:latin typeface="Courier" pitchFamily="2" charset="0"/>
              </a:rPr>
              <a:t>sudo</a:t>
            </a:r>
            <a:r>
              <a:rPr lang="en-GB" dirty="0">
                <a:latin typeface="Courier" pitchFamily="2" charset="0"/>
              </a:rPr>
              <a:t> ifconfig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8182952"/>
      </p:ext>
    </p:extLst>
  </p:cSld>
  <p:clrMapOvr>
    <a:masterClrMapping/>
  </p:clrMapOvr>
</p:sld>
</file>

<file path=ppt/theme/theme1.xml><?xml version="1.0" encoding="utf-8"?>
<a:theme xmlns:a="http://schemas.openxmlformats.org/drawingml/2006/main" name="degre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gree2" id="{411E9D5B-E36E-4214-B691-6A4241F91BA7}" vid="{190BCCB6-F2C4-4D8A-90C0-2EE477782D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71502E175D4041AD5498D9462EEF6D" ma:contentTypeVersion="15" ma:contentTypeDescription="Create a new document." ma:contentTypeScope="" ma:versionID="16dd609d3c07397be41bb51e53b6217c">
  <xsd:schema xmlns:xsd="http://www.w3.org/2001/XMLSchema" xmlns:xs="http://www.w3.org/2001/XMLSchema" xmlns:p="http://schemas.microsoft.com/office/2006/metadata/properties" xmlns:ns2="97cb88b6-6f55-437d-af73-4cb2e3d1be32" xmlns:ns3="4a02df82-8de1-40de-837c-d16ad8d3d107" targetNamespace="http://schemas.microsoft.com/office/2006/metadata/properties" ma:root="true" ma:fieldsID="db99287af47f9a04bd4e0e2c9e8a53fc" ns2:_="" ns3:_="">
    <xsd:import namespace="97cb88b6-6f55-437d-af73-4cb2e3d1be32"/>
    <xsd:import namespace="4a02df82-8de1-40de-837c-d16ad8d3d1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b88b6-6f55-437d-af73-4cb2e3d1be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7b2c1ed-4091-4dd5-84ff-cc7a3c327b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02df82-8de1-40de-837c-d16ad8d3d10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3c4217c-06df-4325-b177-4844ca652774}" ma:internalName="TaxCatchAll" ma:showField="CatchAllData" ma:web="4a02df82-8de1-40de-837c-d16ad8d3d1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cb88b6-6f55-437d-af73-4cb2e3d1be32">
      <Terms xmlns="http://schemas.microsoft.com/office/infopath/2007/PartnerControls"/>
    </lcf76f155ced4ddcb4097134ff3c332f>
    <TaxCatchAll xmlns="4a02df82-8de1-40de-837c-d16ad8d3d107" xsi:nil="true"/>
  </documentManagement>
</p:properties>
</file>

<file path=customXml/itemProps1.xml><?xml version="1.0" encoding="utf-8"?>
<ds:datastoreItem xmlns:ds="http://schemas.openxmlformats.org/officeDocument/2006/customXml" ds:itemID="{9C93758A-F86C-46B2-B4BD-4316713BDB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4E4A43-24DE-4BD5-B8CD-B4CD418561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b88b6-6f55-437d-af73-4cb2e3d1be32"/>
    <ds:schemaRef ds:uri="4a02df82-8de1-40de-837c-d16ad8d3d1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2A7F92C-7620-4023-8D6A-4B90EB35BBCB}">
  <ds:schemaRefs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97cb88b6-6f55-437d-af73-4cb2e3d1be32"/>
    <ds:schemaRef ds:uri="http://schemas.microsoft.com/office/infopath/2007/PartnerControls"/>
    <ds:schemaRef ds:uri="4a02df82-8de1-40de-837c-d16ad8d3d10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3187</TotalTime>
  <Words>3823</Words>
  <Application>Microsoft Macintosh PowerPoint</Application>
  <PresentationFormat>Widescreen</PresentationFormat>
  <Paragraphs>778</Paragraphs>
  <Slides>81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Arial</vt:lpstr>
      <vt:lpstr>Calibri</vt:lpstr>
      <vt:lpstr>Calibri Light</vt:lpstr>
      <vt:lpstr>Courier</vt:lpstr>
      <vt:lpstr>Courier New</vt:lpstr>
      <vt:lpstr>Trebuchet MS</vt:lpstr>
      <vt:lpstr>degree2</vt:lpstr>
      <vt:lpstr>Cyber Technician</vt:lpstr>
      <vt:lpstr>PowerPoint Presentation</vt:lpstr>
      <vt:lpstr>Network security</vt:lpstr>
      <vt:lpstr>Network threats </vt:lpstr>
      <vt:lpstr>No Connection</vt:lpstr>
      <vt:lpstr>Connection</vt:lpstr>
      <vt:lpstr>OSI model</vt:lpstr>
      <vt:lpstr>MAC (Media Access Control) Addressing</vt:lpstr>
      <vt:lpstr>MAC (Media Access Control) Addressing</vt:lpstr>
      <vt:lpstr>Packets and frames</vt:lpstr>
      <vt:lpstr>Switch</vt:lpstr>
      <vt:lpstr>OSI model</vt:lpstr>
      <vt:lpstr>Switch operation</vt:lpstr>
      <vt:lpstr>Local Area Network</vt:lpstr>
      <vt:lpstr>Increasing the number of hosts</vt:lpstr>
      <vt:lpstr>IP addresses</vt:lpstr>
      <vt:lpstr>OSI model</vt:lpstr>
      <vt:lpstr>Packets with IP addresses</vt:lpstr>
      <vt:lpstr>Two networks</vt:lpstr>
      <vt:lpstr>ARP Address Resolution Protocol</vt:lpstr>
      <vt:lpstr>ARP table</vt:lpstr>
      <vt:lpstr>Router Table In Host A (192.168.1.12)</vt:lpstr>
      <vt:lpstr>Router’s Table</vt:lpstr>
      <vt:lpstr>Windows Network Utilities</vt:lpstr>
      <vt:lpstr>IP addresses</vt:lpstr>
      <vt:lpstr>Private IP addresses</vt:lpstr>
      <vt:lpstr>Setting IP addresses</vt:lpstr>
      <vt:lpstr>DHCP Dynamic Host Configuration Protocol</vt:lpstr>
      <vt:lpstr>DHCP Windows Configuration</vt:lpstr>
      <vt:lpstr>Recap</vt:lpstr>
      <vt:lpstr>Broadcast domains</vt:lpstr>
      <vt:lpstr>VLAN</vt:lpstr>
      <vt:lpstr>Advantages of VLANs</vt:lpstr>
      <vt:lpstr>VLAN trunking</vt:lpstr>
      <vt:lpstr>VLAN tagging</vt:lpstr>
      <vt:lpstr>VLAN inter communication</vt:lpstr>
      <vt:lpstr>VLAN inter communication</vt:lpstr>
      <vt:lpstr>Internet connection</vt:lpstr>
      <vt:lpstr>ISP IP addresses</vt:lpstr>
      <vt:lpstr>Network and port address translation (NAT and PAT)</vt:lpstr>
      <vt:lpstr>Ports</vt:lpstr>
      <vt:lpstr>OSI model</vt:lpstr>
      <vt:lpstr>Port allocation</vt:lpstr>
      <vt:lpstr>Packets with IP addresses and port numbers</vt:lpstr>
      <vt:lpstr>Browser request</vt:lpstr>
      <vt:lpstr>Server response</vt:lpstr>
      <vt:lpstr>Domain Name System</vt:lpstr>
      <vt:lpstr>TCP – transmission control protocol</vt:lpstr>
      <vt:lpstr>TCP – connection oriented</vt:lpstr>
      <vt:lpstr>UDP – user datagram protocol</vt:lpstr>
      <vt:lpstr>Recap</vt:lpstr>
      <vt:lpstr>IPSec and VPN</vt:lpstr>
      <vt:lpstr>Hops</vt:lpstr>
      <vt:lpstr>Routing table</vt:lpstr>
      <vt:lpstr>Routing protocols</vt:lpstr>
      <vt:lpstr>Routing protocols</vt:lpstr>
      <vt:lpstr>Static routing</vt:lpstr>
      <vt:lpstr>Dynamic routing</vt:lpstr>
      <vt:lpstr>Network defence tools</vt:lpstr>
      <vt:lpstr>Firewalls </vt:lpstr>
      <vt:lpstr>Stateful Firewalls </vt:lpstr>
      <vt:lpstr>Stateless Firewalls</vt:lpstr>
      <vt:lpstr>Firewalls - stateful, stateless</vt:lpstr>
      <vt:lpstr>Simple example of rules </vt:lpstr>
      <vt:lpstr>Firewalls - deep packet inspection </vt:lpstr>
      <vt:lpstr>Application proxies </vt:lpstr>
      <vt:lpstr>Functions of a Proxy</vt:lpstr>
      <vt:lpstr>PowerPoint Presentation</vt:lpstr>
      <vt:lpstr>Types of Proxy</vt:lpstr>
      <vt:lpstr>Forward Proxy Servers</vt:lpstr>
      <vt:lpstr>Reverse proxy</vt:lpstr>
      <vt:lpstr>Reverse Proxy Server</vt:lpstr>
      <vt:lpstr>Anonymous proxies</vt:lpstr>
      <vt:lpstr>Intrusion detection systems (IDS) </vt:lpstr>
      <vt:lpstr>Intrusion detection system</vt:lpstr>
      <vt:lpstr>Intrusion detection system</vt:lpstr>
      <vt:lpstr>Intrusion prevention systems (IPS)</vt:lpstr>
      <vt:lpstr>Comparison</vt:lpstr>
      <vt:lpstr>Single firewall DMZ</vt:lpstr>
      <vt:lpstr>Dual firewall DMZ</vt:lpstr>
      <vt:lpstr>Knowledge criteria covered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Leonard Shand</dc:creator>
  <cp:lastModifiedBy>Bob Higgie</cp:lastModifiedBy>
  <cp:revision>4</cp:revision>
  <dcterms:created xsi:type="dcterms:W3CDTF">2021-01-18T11:18:24Z</dcterms:created>
  <dcterms:modified xsi:type="dcterms:W3CDTF">2022-03-06T20:08:55Z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0x010100DB71502E175D4041AD5498D9462EEF6D</vt:lpwstr>
  </property>
  <property fmtid="{D5CDD505-2E9C-101B-9397-08002B2CF9AE}" pid="3" name="MediaServiceImageTags">
    <vt:lpwstr/>
  </property>
</Properties>
</file>