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610" r:id="rId2"/>
    <p:sldId id="262" r:id="rId3"/>
    <p:sldId id="256" r:id="rId4"/>
    <p:sldId id="258" r:id="rId5"/>
    <p:sldId id="260" r:id="rId6"/>
    <p:sldId id="263" r:id="rId7"/>
    <p:sldId id="261" r:id="rId8"/>
    <p:sldId id="264" r:id="rId9"/>
    <p:sldId id="265" r:id="rId10"/>
    <p:sldId id="267" r:id="rId11"/>
    <p:sldId id="268" r:id="rId12"/>
    <p:sldId id="266" r:id="rId13"/>
    <p:sldId id="269" r:id="rId14"/>
    <p:sldId id="270" r:id="rId15"/>
    <p:sldId id="271" r:id="rId16"/>
    <p:sldId id="272" r:id="rId17"/>
    <p:sldId id="275" r:id="rId18"/>
    <p:sldId id="276" r:id="rId19"/>
    <p:sldId id="277" r:id="rId20"/>
    <p:sldId id="278" r:id="rId21"/>
    <p:sldId id="279" r:id="rId22"/>
    <p:sldId id="280" r:id="rId23"/>
    <p:sldId id="281" r:id="rId24"/>
    <p:sldId id="283"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97" r:id="rId39"/>
    <p:sldId id="298" r:id="rId40"/>
    <p:sldId id="295"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611" r:id="rId54"/>
    <p:sldId id="6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C4A66-ADDA-4BB7-A08C-5CFD193E2D19}" v="2" dt="2021-12-07T21:24:06.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66392" autoAdjust="0"/>
  </p:normalViewPr>
  <p:slideViewPr>
    <p:cSldViewPr snapToGrid="0" showGuides="1">
      <p:cViewPr varScale="1">
        <p:scale>
          <a:sx n="102" d="100"/>
          <a:sy n="102" d="100"/>
        </p:scale>
        <p:origin x="1293"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E8984929-98CA-4C71-85BA-055D6C157482}"/>
    <pc:docChg chg="modSld">
      <pc:chgData name="Mark Higgins" userId="f99148ad-7e67-4304-8c11-27c7a53efd31" providerId="ADAL" clId="{E8984929-98CA-4C71-85BA-055D6C157482}" dt="2021-12-06T08:21:42.262" v="0" actId="20577"/>
      <pc:docMkLst>
        <pc:docMk/>
      </pc:docMkLst>
      <pc:sldChg chg="modSp mod">
        <pc:chgData name="Mark Higgins" userId="f99148ad-7e67-4304-8c11-27c7a53efd31" providerId="ADAL" clId="{E8984929-98CA-4C71-85BA-055D6C157482}" dt="2021-12-06T08:21:42.262" v="0" actId="20577"/>
        <pc:sldMkLst>
          <pc:docMk/>
          <pc:sldMk cId="913094952" sldId="859"/>
        </pc:sldMkLst>
        <pc:spChg chg="mod">
          <ac:chgData name="Mark Higgins" userId="f99148ad-7e67-4304-8c11-27c7a53efd31" providerId="ADAL" clId="{E8984929-98CA-4C71-85BA-055D6C157482}" dt="2021-12-06T08:21:42.262" v="0" actId="20577"/>
          <ac:spMkLst>
            <pc:docMk/>
            <pc:sldMk cId="913094952" sldId="859"/>
            <ac:spMk id="4" creationId="{6E3A0779-7ECE-4AB1-97DA-F00A80FFBE3D}"/>
          </ac:spMkLst>
        </pc:spChg>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7T20:59:39.033" v="32880" actId="47"/>
      <pc:docMkLst>
        <pc:docMk/>
      </pc:docMkLst>
      <pc:sldChg chg="addSp delSp modSp mod">
        <pc:chgData name="Mark Higgins" userId="f99148ad-7e67-4304-8c11-27c7a53efd31" providerId="ADAL" clId="{47DC10C3-81B3-4CBD-89BF-2B4D68781B8D}" dt="2021-11-07T16:02:44.249" v="32861"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7T16:02:44.249" v="32861"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modSp mod">
        <pc:chgData name="Mark Higgins" userId="f99148ad-7e67-4304-8c11-27c7a53efd31" providerId="ADAL" clId="{47DC10C3-81B3-4CBD-89BF-2B4D68781B8D}" dt="2021-11-07T16:03:28.467" v="32868" actId="20577"/>
        <pc:sldMkLst>
          <pc:docMk/>
          <pc:sldMk cId="1015055181" sldId="258"/>
        </pc:sldMkLst>
        <pc:spChg chg="mod">
          <ac:chgData name="Mark Higgins" userId="f99148ad-7e67-4304-8c11-27c7a53efd31" providerId="ADAL" clId="{47DC10C3-81B3-4CBD-89BF-2B4D68781B8D}" dt="2021-11-07T16:03:28.467" v="32868" actId="20577"/>
          <ac:spMkLst>
            <pc:docMk/>
            <pc:sldMk cId="1015055181" sldId="258"/>
            <ac:spMk id="3" creationId="{AE492C01-75B6-409A-93EA-70DADA5312C3}"/>
          </ac:spMkLst>
        </pc:spChg>
      </pc:sldChg>
      <pc:sldChg chg="addSp delSp modSp mod ord">
        <pc:chgData name="Mark Higgins" userId="f99148ad-7e67-4304-8c11-27c7a53efd31" providerId="ADAL" clId="{47DC10C3-81B3-4CBD-89BF-2B4D68781B8D}" dt="2021-11-07T16:01:44.720" v="32836" actId="15"/>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7T15:59:47.351" v="32773" actId="20577"/>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7T16:01:44.720" v="32836" actId="15"/>
          <ac:spMkLst>
            <pc:docMk/>
            <pc:sldMk cId="2851725395" sldId="263"/>
            <ac:spMk id="7" creationId="{18128484-EA74-4207-8743-D6890E77D4AF}"/>
          </ac:spMkLst>
        </pc:spChg>
      </pc:sldChg>
      <pc:sldChg chg="modSp del mod">
        <pc:chgData name="Mark Higgins" userId="f99148ad-7e67-4304-8c11-27c7a53efd31" providerId="ADAL" clId="{47DC10C3-81B3-4CBD-89BF-2B4D68781B8D}" dt="2021-11-07T20:59:39.033" v="32880" actId="47"/>
        <pc:sldMkLst>
          <pc:docMk/>
          <pc:sldMk cId="174211072" sldId="264"/>
        </pc:sldMkLst>
        <pc:spChg chg="mod">
          <ac:chgData name="Mark Higgins" userId="f99148ad-7e67-4304-8c11-27c7a53efd31" providerId="ADAL" clId="{47DC10C3-81B3-4CBD-89BF-2B4D68781B8D}" dt="2021-11-07T20:59:17.129" v="32873" actId="21"/>
          <ac:spMkLst>
            <pc:docMk/>
            <pc:sldMk cId="174211072" sldId="264"/>
            <ac:spMk id="2" creationId="{6F72D086-A43B-4CDC-A095-32ECF695D0EB}"/>
          </ac:spMkLst>
        </pc:spChg>
        <pc:spChg chg="mod">
          <ac:chgData name="Mark Higgins" userId="f99148ad-7e67-4304-8c11-27c7a53efd31" providerId="ADAL" clId="{47DC10C3-81B3-4CBD-89BF-2B4D68781B8D}" dt="2021-11-07T20:59:34.481" v="32878" actId="21"/>
          <ac:spMkLst>
            <pc:docMk/>
            <pc:sldMk cId="174211072" sldId="264"/>
            <ac:spMk id="3" creationId="{93E1A0CE-437E-4089-AE73-03BEE8D4C05A}"/>
          </ac:spMkLst>
        </pc:spChg>
      </pc:sldChg>
      <pc:sldChg chg="del">
        <pc:chgData name="Mark Higgins" userId="f99148ad-7e67-4304-8c11-27c7a53efd31" providerId="ADAL" clId="{47DC10C3-81B3-4CBD-89BF-2B4D68781B8D}" dt="2021-11-07T16:04:10.168" v="32869" actId="2696"/>
        <pc:sldMkLst>
          <pc:docMk/>
          <pc:sldMk cId="1845766208" sldId="273"/>
        </pc:sldMkLst>
      </pc:sldChg>
      <pc:sldChg chg="del">
        <pc:chgData name="Mark Higgins" userId="f99148ad-7e67-4304-8c11-27c7a53efd31" providerId="ADAL" clId="{47DC10C3-81B3-4CBD-89BF-2B4D68781B8D}" dt="2021-11-03T10:08:03.385" v="0" actId="47"/>
        <pc:sldMkLst>
          <pc:docMk/>
          <pc:sldMk cId="2149614142" sldId="709"/>
        </pc:sldMkLst>
      </pc:sldChg>
      <pc:sldChg chg="modSp new del mod">
        <pc:chgData name="Mark Higgins" userId="f99148ad-7e67-4304-8c11-27c7a53efd31" providerId="ADAL" clId="{47DC10C3-81B3-4CBD-89BF-2B4D68781B8D}" dt="2021-11-07T16:04:36.021" v="32870" actId="4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new mod">
        <pc:chgData name="Mark Higgins" userId="f99148ad-7e67-4304-8c11-27c7a53efd31" providerId="ADAL" clId="{47DC10C3-81B3-4CBD-89BF-2B4D68781B8D}" dt="2021-11-07T20:59:36.957" v="32879"/>
        <pc:sldMkLst>
          <pc:docMk/>
          <pc:sldMk cId="3012017243" sldId="751"/>
        </pc:sldMkLst>
        <pc:spChg chg="mod">
          <ac:chgData name="Mark Higgins" userId="f99148ad-7e67-4304-8c11-27c7a53efd31" providerId="ADAL" clId="{47DC10C3-81B3-4CBD-89BF-2B4D68781B8D}" dt="2021-11-07T20:59:19.833" v="32874"/>
          <ac:spMkLst>
            <pc:docMk/>
            <pc:sldMk cId="3012017243" sldId="751"/>
            <ac:spMk id="2" creationId="{372F292C-D909-4287-8696-E17CC5C5AEAE}"/>
          </ac:spMkLst>
        </pc:spChg>
        <pc:spChg chg="mod">
          <ac:chgData name="Mark Higgins" userId="f99148ad-7e67-4304-8c11-27c7a53efd31" providerId="ADAL" clId="{47DC10C3-81B3-4CBD-89BF-2B4D68781B8D}" dt="2021-11-07T20:59:29.644" v="32877"/>
          <ac:spMkLst>
            <pc:docMk/>
            <pc:sldMk cId="3012017243" sldId="751"/>
            <ac:spMk id="3" creationId="{65EFF8C6-42AC-4A83-BF2F-E83C6EFB2852}"/>
          </ac:spMkLst>
        </pc:spChg>
        <pc:spChg chg="mod">
          <ac:chgData name="Mark Higgins" userId="f99148ad-7e67-4304-8c11-27c7a53efd31" providerId="ADAL" clId="{47DC10C3-81B3-4CBD-89BF-2B4D68781B8D}" dt="2021-11-07T20:59:36.957" v="32879"/>
          <ac:spMkLst>
            <pc:docMk/>
            <pc:sldMk cId="3012017243" sldId="751"/>
            <ac:spMk id="4" creationId="{329A02A2-A49E-472D-942E-0F21016C4BE1}"/>
          </ac:spMkLst>
        </pc:spChg>
      </pc:sldChg>
      <pc:sldChg chg="modSp add del mod">
        <pc:chgData name="Mark Higgins" userId="f99148ad-7e67-4304-8c11-27c7a53efd31" providerId="ADAL" clId="{47DC10C3-81B3-4CBD-89BF-2B4D68781B8D}" dt="2021-11-07T16:04:36.021" v="32870" actId="4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del mod">
        <pc:chgData name="Mark Higgins" userId="f99148ad-7e67-4304-8c11-27c7a53efd31" providerId="ADAL" clId="{47DC10C3-81B3-4CBD-89BF-2B4D68781B8D}" dt="2021-11-07T16:04:36.021" v="32870" actId="4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del mod">
        <pc:chgData name="Mark Higgins" userId="f99148ad-7e67-4304-8c11-27c7a53efd31" providerId="ADAL" clId="{47DC10C3-81B3-4CBD-89BF-2B4D68781B8D}" dt="2021-11-07T16:04:36.021" v="32870" actId="4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del mod">
        <pc:chgData name="Mark Higgins" userId="f99148ad-7e67-4304-8c11-27c7a53efd31" providerId="ADAL" clId="{47DC10C3-81B3-4CBD-89BF-2B4D68781B8D}" dt="2021-11-07T16:04:36.021" v="32870" actId="4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del mod">
        <pc:chgData name="Mark Higgins" userId="f99148ad-7e67-4304-8c11-27c7a53efd31" providerId="ADAL" clId="{47DC10C3-81B3-4CBD-89BF-2B4D68781B8D}" dt="2021-11-07T16:04:36.021" v="32870" actId="47"/>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del mod">
        <pc:chgData name="Mark Higgins" userId="f99148ad-7e67-4304-8c11-27c7a53efd31" providerId="ADAL" clId="{47DC10C3-81B3-4CBD-89BF-2B4D68781B8D}" dt="2021-11-07T16:04:36.021" v="32870" actId="4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del mod">
        <pc:chgData name="Mark Higgins" userId="f99148ad-7e67-4304-8c11-27c7a53efd31" providerId="ADAL" clId="{47DC10C3-81B3-4CBD-89BF-2B4D68781B8D}" dt="2021-11-07T16:04:36.021" v="32870" actId="4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del mod">
        <pc:chgData name="Mark Higgins" userId="f99148ad-7e67-4304-8c11-27c7a53efd31" providerId="ADAL" clId="{47DC10C3-81B3-4CBD-89BF-2B4D68781B8D}" dt="2021-11-07T16:04:36.021" v="32870" actId="4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del mod ord">
        <pc:chgData name="Mark Higgins" userId="f99148ad-7e67-4304-8c11-27c7a53efd31" providerId="ADAL" clId="{47DC10C3-81B3-4CBD-89BF-2B4D68781B8D}" dt="2021-11-07T16:04:36.021" v="32870" actId="47"/>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del mod">
        <pc:chgData name="Mark Higgins" userId="f99148ad-7e67-4304-8c11-27c7a53efd31" providerId="ADAL" clId="{47DC10C3-81B3-4CBD-89BF-2B4D68781B8D}" dt="2021-11-07T16:04:36.021" v="32870" actId="4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del mod">
        <pc:chgData name="Mark Higgins" userId="f99148ad-7e67-4304-8c11-27c7a53efd31" providerId="ADAL" clId="{47DC10C3-81B3-4CBD-89BF-2B4D68781B8D}" dt="2021-11-07T16:04:36.021" v="32870" actId="4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del mod">
        <pc:chgData name="Mark Higgins" userId="f99148ad-7e67-4304-8c11-27c7a53efd31" providerId="ADAL" clId="{47DC10C3-81B3-4CBD-89BF-2B4D68781B8D}" dt="2021-11-07T16:04:36.021" v="32870" actId="47"/>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del mod modNotesTx">
        <pc:chgData name="Mark Higgins" userId="f99148ad-7e67-4304-8c11-27c7a53efd31" providerId="ADAL" clId="{47DC10C3-81B3-4CBD-89BF-2B4D68781B8D}" dt="2021-11-07T16:04:36.021" v="32870" actId="4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del mod">
        <pc:chgData name="Mark Higgins" userId="f99148ad-7e67-4304-8c11-27c7a53efd31" providerId="ADAL" clId="{47DC10C3-81B3-4CBD-89BF-2B4D68781B8D}" dt="2021-11-07T16:04:36.021" v="32870" actId="4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del mod">
        <pc:chgData name="Mark Higgins" userId="f99148ad-7e67-4304-8c11-27c7a53efd31" providerId="ADAL" clId="{47DC10C3-81B3-4CBD-89BF-2B4D68781B8D}" dt="2021-11-07T16:04:36.021" v="32870" actId="47"/>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del mod">
        <pc:chgData name="Mark Higgins" userId="f99148ad-7e67-4304-8c11-27c7a53efd31" providerId="ADAL" clId="{47DC10C3-81B3-4CBD-89BF-2B4D68781B8D}" dt="2021-11-07T16:04:36.021" v="32870" actId="4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del mod">
        <pc:chgData name="Mark Higgins" userId="f99148ad-7e67-4304-8c11-27c7a53efd31" providerId="ADAL" clId="{47DC10C3-81B3-4CBD-89BF-2B4D68781B8D}" dt="2021-11-07T16:04:36.021" v="32870" actId="47"/>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del mod ord">
        <pc:chgData name="Mark Higgins" userId="f99148ad-7e67-4304-8c11-27c7a53efd31" providerId="ADAL" clId="{47DC10C3-81B3-4CBD-89BF-2B4D68781B8D}" dt="2021-11-07T16:04:36.021" v="32870" actId="4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del mod">
        <pc:chgData name="Mark Higgins" userId="f99148ad-7e67-4304-8c11-27c7a53efd31" providerId="ADAL" clId="{47DC10C3-81B3-4CBD-89BF-2B4D68781B8D}" dt="2021-11-07T16:04:36.021" v="32870" actId="4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del mod">
        <pc:chgData name="Mark Higgins" userId="f99148ad-7e67-4304-8c11-27c7a53efd31" providerId="ADAL" clId="{47DC10C3-81B3-4CBD-89BF-2B4D68781B8D}" dt="2021-11-07T16:04:36.021" v="32870" actId="4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del mod">
        <pc:chgData name="Mark Higgins" userId="f99148ad-7e67-4304-8c11-27c7a53efd31" providerId="ADAL" clId="{47DC10C3-81B3-4CBD-89BF-2B4D68781B8D}" dt="2021-11-07T16:04:36.021" v="32870" actId="4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del mod">
        <pc:chgData name="Mark Higgins" userId="f99148ad-7e67-4304-8c11-27c7a53efd31" providerId="ADAL" clId="{47DC10C3-81B3-4CBD-89BF-2B4D68781B8D}" dt="2021-11-07T16:04:36.021" v="32870" actId="47"/>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del mod">
        <pc:chgData name="Mark Higgins" userId="f99148ad-7e67-4304-8c11-27c7a53efd31" providerId="ADAL" clId="{47DC10C3-81B3-4CBD-89BF-2B4D68781B8D}" dt="2021-11-07T16:04:36.021" v="32870" actId="4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del mod modNotesTx">
        <pc:chgData name="Mark Higgins" userId="f99148ad-7e67-4304-8c11-27c7a53efd31" providerId="ADAL" clId="{47DC10C3-81B3-4CBD-89BF-2B4D68781B8D}" dt="2021-11-07T16:04:36.021" v="32870" actId="4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del mod">
        <pc:chgData name="Mark Higgins" userId="f99148ad-7e67-4304-8c11-27c7a53efd31" providerId="ADAL" clId="{47DC10C3-81B3-4CBD-89BF-2B4D68781B8D}" dt="2021-11-07T16:04:36.021" v="32870" actId="4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del mod">
        <pc:chgData name="Mark Higgins" userId="f99148ad-7e67-4304-8c11-27c7a53efd31" providerId="ADAL" clId="{47DC10C3-81B3-4CBD-89BF-2B4D68781B8D}" dt="2021-11-07T16:04:36.021" v="32870" actId="4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del mod">
        <pc:chgData name="Mark Higgins" userId="f99148ad-7e67-4304-8c11-27c7a53efd31" providerId="ADAL" clId="{47DC10C3-81B3-4CBD-89BF-2B4D68781B8D}" dt="2021-11-07T16:04:36.021" v="32870" actId="4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del">
        <pc:chgData name="Mark Higgins" userId="f99148ad-7e67-4304-8c11-27c7a53efd31" providerId="ADAL" clId="{47DC10C3-81B3-4CBD-89BF-2B4D68781B8D}" dt="2021-11-07T16:04:36.021" v="32870" actId="47"/>
        <pc:sldMkLst>
          <pc:docMk/>
          <pc:sldMk cId="3928847040" sldId="797"/>
        </pc:sldMkLst>
      </pc:sldChg>
      <pc:sldChg chg="modSp new del mod">
        <pc:chgData name="Mark Higgins" userId="f99148ad-7e67-4304-8c11-27c7a53efd31" providerId="ADAL" clId="{47DC10C3-81B3-4CBD-89BF-2B4D68781B8D}" dt="2021-11-07T16:04:36.021" v="32870" actId="4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del mod">
        <pc:chgData name="Mark Higgins" userId="f99148ad-7e67-4304-8c11-27c7a53efd31" providerId="ADAL" clId="{47DC10C3-81B3-4CBD-89BF-2B4D68781B8D}" dt="2021-11-07T16:04:36.021" v="32870" actId="47"/>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del mod">
        <pc:chgData name="Mark Higgins" userId="f99148ad-7e67-4304-8c11-27c7a53efd31" providerId="ADAL" clId="{47DC10C3-81B3-4CBD-89BF-2B4D68781B8D}" dt="2021-11-07T16:04:36.021" v="32870" actId="4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del mod">
        <pc:chgData name="Mark Higgins" userId="f99148ad-7e67-4304-8c11-27c7a53efd31" providerId="ADAL" clId="{47DC10C3-81B3-4CBD-89BF-2B4D68781B8D}" dt="2021-11-07T16:04:36.021" v="32870" actId="4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del mod">
        <pc:chgData name="Mark Higgins" userId="f99148ad-7e67-4304-8c11-27c7a53efd31" providerId="ADAL" clId="{47DC10C3-81B3-4CBD-89BF-2B4D68781B8D}" dt="2021-11-07T16:04:36.021" v="32870" actId="4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del">
        <pc:chgData name="Mark Higgins" userId="f99148ad-7e67-4304-8c11-27c7a53efd31" providerId="ADAL" clId="{47DC10C3-81B3-4CBD-89BF-2B4D68781B8D}" dt="2021-11-07T16:04:36.021" v="32870" actId="47"/>
        <pc:sldMkLst>
          <pc:docMk/>
          <pc:sldMk cId="4006833409" sldId="807"/>
        </pc:sldMkLst>
      </pc:sldChg>
      <pc:sldChg chg="addSp modSp add del mod">
        <pc:chgData name="Mark Higgins" userId="f99148ad-7e67-4304-8c11-27c7a53efd31" providerId="ADAL" clId="{47DC10C3-81B3-4CBD-89BF-2B4D68781B8D}" dt="2021-11-07T16:04:36.021" v="32870" actId="47"/>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del mod">
        <pc:chgData name="Mark Higgins" userId="f99148ad-7e67-4304-8c11-27c7a53efd31" providerId="ADAL" clId="{47DC10C3-81B3-4CBD-89BF-2B4D68781B8D}" dt="2021-11-07T16:04:36.021" v="32870" actId="4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del mod">
        <pc:chgData name="Mark Higgins" userId="f99148ad-7e67-4304-8c11-27c7a53efd31" providerId="ADAL" clId="{47DC10C3-81B3-4CBD-89BF-2B4D68781B8D}" dt="2021-11-07T16:04:36.021" v="32870" actId="4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del mod ord">
        <pc:chgData name="Mark Higgins" userId="f99148ad-7e67-4304-8c11-27c7a53efd31" providerId="ADAL" clId="{47DC10C3-81B3-4CBD-89BF-2B4D68781B8D}" dt="2021-11-07T16:04:36.021" v="32870" actId="47"/>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del mod ord">
        <pc:chgData name="Mark Higgins" userId="f99148ad-7e67-4304-8c11-27c7a53efd31" providerId="ADAL" clId="{47DC10C3-81B3-4CBD-89BF-2B4D68781B8D}" dt="2021-11-07T16:04:36.021" v="32870" actId="47"/>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del mod">
        <pc:chgData name="Mark Higgins" userId="f99148ad-7e67-4304-8c11-27c7a53efd31" providerId="ADAL" clId="{47DC10C3-81B3-4CBD-89BF-2B4D68781B8D}" dt="2021-11-07T16:04:36.021" v="32870" actId="4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del mod">
        <pc:chgData name="Mark Higgins" userId="f99148ad-7e67-4304-8c11-27c7a53efd31" providerId="ADAL" clId="{47DC10C3-81B3-4CBD-89BF-2B4D68781B8D}" dt="2021-11-07T16:04:36.021" v="32870" actId="47"/>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del mod">
        <pc:chgData name="Mark Higgins" userId="f99148ad-7e67-4304-8c11-27c7a53efd31" providerId="ADAL" clId="{47DC10C3-81B3-4CBD-89BF-2B4D68781B8D}" dt="2021-11-07T16:04:36.021" v="32870" actId="47"/>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del mod">
        <pc:chgData name="Mark Higgins" userId="f99148ad-7e67-4304-8c11-27c7a53efd31" providerId="ADAL" clId="{47DC10C3-81B3-4CBD-89BF-2B4D68781B8D}" dt="2021-11-07T16:04:36.021" v="32870" actId="4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del mod">
        <pc:chgData name="Mark Higgins" userId="f99148ad-7e67-4304-8c11-27c7a53efd31" providerId="ADAL" clId="{47DC10C3-81B3-4CBD-89BF-2B4D68781B8D}" dt="2021-11-07T16:04:36.021" v="32870" actId="4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del mod">
        <pc:chgData name="Mark Higgins" userId="f99148ad-7e67-4304-8c11-27c7a53efd31" providerId="ADAL" clId="{47DC10C3-81B3-4CBD-89BF-2B4D68781B8D}" dt="2021-11-07T16:04:36.021" v="32870" actId="4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del mod modNotesTx">
        <pc:chgData name="Mark Higgins" userId="f99148ad-7e67-4304-8c11-27c7a53efd31" providerId="ADAL" clId="{47DC10C3-81B3-4CBD-89BF-2B4D68781B8D}" dt="2021-11-07T16:04:36.021" v="32870" actId="4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del mod">
        <pc:chgData name="Mark Higgins" userId="f99148ad-7e67-4304-8c11-27c7a53efd31" providerId="ADAL" clId="{47DC10C3-81B3-4CBD-89BF-2B4D68781B8D}" dt="2021-11-07T16:04:36.021" v="32870" actId="4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del mod ord">
        <pc:chgData name="Mark Higgins" userId="f99148ad-7e67-4304-8c11-27c7a53efd31" providerId="ADAL" clId="{47DC10C3-81B3-4CBD-89BF-2B4D68781B8D}" dt="2021-11-07T16:04:36.021" v="32870" actId="47"/>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del mod ord">
        <pc:chgData name="Mark Higgins" userId="f99148ad-7e67-4304-8c11-27c7a53efd31" providerId="ADAL" clId="{47DC10C3-81B3-4CBD-89BF-2B4D68781B8D}" dt="2021-11-07T20:58:00.961" v="32871" actId="4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del mod">
        <pc:chgData name="Mark Higgins" userId="f99148ad-7e67-4304-8c11-27c7a53efd31" providerId="ADAL" clId="{47DC10C3-81B3-4CBD-89BF-2B4D68781B8D}" dt="2021-11-07T16:04:36.021" v="32870" actId="4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del mod">
        <pc:chgData name="Mark Higgins" userId="f99148ad-7e67-4304-8c11-27c7a53efd31" providerId="ADAL" clId="{47DC10C3-81B3-4CBD-89BF-2B4D68781B8D}" dt="2021-11-07T16:04:36.021" v="32870" actId="47"/>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del mod">
        <pc:chgData name="Mark Higgins" userId="f99148ad-7e67-4304-8c11-27c7a53efd31" providerId="ADAL" clId="{47DC10C3-81B3-4CBD-89BF-2B4D68781B8D}" dt="2021-11-07T16:04:36.021" v="32870" actId="4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del mod">
        <pc:chgData name="Mark Higgins" userId="f99148ad-7e67-4304-8c11-27c7a53efd31" providerId="ADAL" clId="{47DC10C3-81B3-4CBD-89BF-2B4D68781B8D}" dt="2021-11-07T16:04:36.021" v="32870" actId="4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del mod">
        <pc:chgData name="Mark Higgins" userId="f99148ad-7e67-4304-8c11-27c7a53efd31" providerId="ADAL" clId="{47DC10C3-81B3-4CBD-89BF-2B4D68781B8D}" dt="2021-11-07T16:04:36.021" v="32870" actId="47"/>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del mod">
        <pc:chgData name="Mark Higgins" userId="f99148ad-7e67-4304-8c11-27c7a53efd31" providerId="ADAL" clId="{47DC10C3-81B3-4CBD-89BF-2B4D68781B8D}" dt="2021-11-07T16:04:36.021" v="32870" actId="47"/>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del mod">
        <pc:chgData name="Mark Higgins" userId="f99148ad-7e67-4304-8c11-27c7a53efd31" providerId="ADAL" clId="{47DC10C3-81B3-4CBD-89BF-2B4D68781B8D}" dt="2021-11-07T16:04:36.021" v="32870" actId="4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del mod">
        <pc:chgData name="Mark Higgins" userId="f99148ad-7e67-4304-8c11-27c7a53efd31" providerId="ADAL" clId="{47DC10C3-81B3-4CBD-89BF-2B4D68781B8D}" dt="2021-11-07T16:04:36.021" v="32870" actId="47"/>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del mod">
        <pc:chgData name="Mark Higgins" userId="f99148ad-7e67-4304-8c11-27c7a53efd31" providerId="ADAL" clId="{47DC10C3-81B3-4CBD-89BF-2B4D68781B8D}" dt="2021-11-07T16:04:36.021" v="32870" actId="4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del mod modNotesTx">
        <pc:chgData name="Mark Higgins" userId="f99148ad-7e67-4304-8c11-27c7a53efd31" providerId="ADAL" clId="{47DC10C3-81B3-4CBD-89BF-2B4D68781B8D}" dt="2021-11-07T16:04:36.021" v="32870" actId="4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del mod">
        <pc:chgData name="Mark Higgins" userId="f99148ad-7e67-4304-8c11-27c7a53efd31" providerId="ADAL" clId="{47DC10C3-81B3-4CBD-89BF-2B4D68781B8D}" dt="2021-11-07T16:04:36.021" v="32870" actId="4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del mod">
        <pc:chgData name="Mark Higgins" userId="f99148ad-7e67-4304-8c11-27c7a53efd31" providerId="ADAL" clId="{47DC10C3-81B3-4CBD-89BF-2B4D68781B8D}" dt="2021-11-07T16:04:36.021" v="32870" actId="47"/>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del mod">
        <pc:chgData name="Mark Higgins" userId="f99148ad-7e67-4304-8c11-27c7a53efd31" providerId="ADAL" clId="{47DC10C3-81B3-4CBD-89BF-2B4D68781B8D}" dt="2021-11-07T16:04:36.021" v="32870" actId="47"/>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del mod">
        <pc:chgData name="Mark Higgins" userId="f99148ad-7e67-4304-8c11-27c7a53efd31" providerId="ADAL" clId="{47DC10C3-81B3-4CBD-89BF-2B4D68781B8D}" dt="2021-11-07T16:04:36.021" v="32870" actId="4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f99148ad-7e67-4304-8c11-27c7a53efd31" providerId="ADAL" clId="{815C0156-9DAE-4734-9C42-53C1B8081E95}"/>
    <pc:docChg chg="custSel addSld delSld modSld">
      <pc:chgData name="Mark Higgins" userId="f99148ad-7e67-4304-8c11-27c7a53efd31" providerId="ADAL" clId="{815C0156-9DAE-4734-9C42-53C1B8081E95}" dt="2021-11-10T21:01:18.255" v="49"/>
      <pc:docMkLst>
        <pc:docMk/>
      </pc:docMkLst>
      <pc:sldChg chg="modSp mod">
        <pc:chgData name="Mark Higgins" userId="f99148ad-7e67-4304-8c11-27c7a53efd31" providerId="ADAL" clId="{815C0156-9DAE-4734-9C42-53C1B8081E95}" dt="2021-11-10T21:00:33.078" v="46" actId="20577"/>
        <pc:sldMkLst>
          <pc:docMk/>
          <pc:sldMk cId="653415081" sldId="257"/>
        </pc:sldMkLst>
        <pc:spChg chg="mod">
          <ac:chgData name="Mark Higgins" userId="f99148ad-7e67-4304-8c11-27c7a53efd31" providerId="ADAL" clId="{815C0156-9DAE-4734-9C42-53C1B8081E95}" dt="2021-11-10T21:00:33.078" v="46" actId="20577"/>
          <ac:spMkLst>
            <pc:docMk/>
            <pc:sldMk cId="653415081" sldId="257"/>
            <ac:spMk id="3" creationId="{93E1A0CE-437E-4089-AE73-03BEE8D4C05A}"/>
          </ac:spMkLst>
        </pc:spChg>
      </pc:sldChg>
      <pc:sldChg chg="modSp mod">
        <pc:chgData name="Mark Higgins" userId="f99148ad-7e67-4304-8c11-27c7a53efd31" providerId="ADAL" clId="{815C0156-9DAE-4734-9C42-53C1B8081E95}" dt="2021-11-10T20:59:40.231" v="1" actId="20577"/>
        <pc:sldMkLst>
          <pc:docMk/>
          <pc:sldMk cId="1120319146" sldId="262"/>
        </pc:sldMkLst>
        <pc:spChg chg="mod">
          <ac:chgData name="Mark Higgins" userId="f99148ad-7e67-4304-8c11-27c7a53efd31" providerId="ADAL" clId="{815C0156-9DAE-4734-9C42-53C1B8081E95}" dt="2021-11-10T20:59:40.231" v="1" actId="20577"/>
          <ac:spMkLst>
            <pc:docMk/>
            <pc:sldMk cId="1120319146" sldId="262"/>
            <ac:spMk id="57" creationId="{C511BFB5-EEAD-4CA1-979C-CC71A3834622}"/>
          </ac:spMkLst>
        </pc:spChg>
      </pc:sldChg>
      <pc:sldChg chg="del">
        <pc:chgData name="Mark Higgins" userId="f99148ad-7e67-4304-8c11-27c7a53efd31" providerId="ADAL" clId="{815C0156-9DAE-4734-9C42-53C1B8081E95}" dt="2021-11-10T21:01:02.345" v="47" actId="47"/>
        <pc:sldMkLst>
          <pc:docMk/>
          <pc:sldMk cId="661489223" sldId="752"/>
        </pc:sldMkLst>
      </pc:sldChg>
      <pc:sldChg chg="del">
        <pc:chgData name="Mark Higgins" userId="f99148ad-7e67-4304-8c11-27c7a53efd31" providerId="ADAL" clId="{815C0156-9DAE-4734-9C42-53C1B8081E95}" dt="2021-11-10T21:01:05.124" v="48" actId="47"/>
        <pc:sldMkLst>
          <pc:docMk/>
          <pc:sldMk cId="3462418458" sldId="753"/>
        </pc:sldMkLst>
      </pc:sldChg>
      <pc:sldChg chg="add">
        <pc:chgData name="Mark Higgins" userId="f99148ad-7e67-4304-8c11-27c7a53efd31" providerId="ADAL" clId="{815C0156-9DAE-4734-9C42-53C1B8081E95}" dt="2021-11-10T21:01:18.255" v="49"/>
        <pc:sldMkLst>
          <pc:docMk/>
          <pc:sldMk cId="3339852505" sldId="881"/>
        </pc:sldMkLst>
      </pc:sldChg>
      <pc:sldChg chg="add">
        <pc:chgData name="Mark Higgins" userId="f99148ad-7e67-4304-8c11-27c7a53efd31" providerId="ADAL" clId="{815C0156-9DAE-4734-9C42-53C1B8081E95}" dt="2021-11-10T21:01:18.255" v="49"/>
        <pc:sldMkLst>
          <pc:docMk/>
          <pc:sldMk cId="2818337666" sldId="889"/>
        </pc:sldMkLst>
      </pc:sldChg>
      <pc:sldChg chg="add">
        <pc:chgData name="Mark Higgins" userId="f99148ad-7e67-4304-8c11-27c7a53efd31" providerId="ADAL" clId="{815C0156-9DAE-4734-9C42-53C1B8081E95}" dt="2021-11-10T21:01:18.255" v="49"/>
        <pc:sldMkLst>
          <pc:docMk/>
          <pc:sldMk cId="3006028097" sldId="890"/>
        </pc:sldMkLst>
      </pc:sldChg>
    </pc:docChg>
  </pc:docChgLst>
  <pc:docChgLst>
    <pc:chgData name="Mark Higgins" userId="f99148ad-7e67-4304-8c11-27c7a53efd31" providerId="ADAL" clId="{88EC4A66-ADDA-4BB7-A08C-5CFD193E2D19}"/>
    <pc:docChg chg="custSel addSld delSld modSld">
      <pc:chgData name="Mark Higgins" userId="f99148ad-7e67-4304-8c11-27c7a53efd31" providerId="ADAL" clId="{88EC4A66-ADDA-4BB7-A08C-5CFD193E2D19}" dt="2021-12-07T21:27:09.312" v="187" actId="20577"/>
      <pc:docMkLst>
        <pc:docMk/>
      </pc:docMkLst>
      <pc:sldChg chg="del">
        <pc:chgData name="Mark Higgins" userId="f99148ad-7e67-4304-8c11-27c7a53efd31" providerId="ADAL" clId="{88EC4A66-ADDA-4BB7-A08C-5CFD193E2D19}" dt="2021-12-07T21:24:10.935" v="6" actId="47"/>
        <pc:sldMkLst>
          <pc:docMk/>
          <pc:sldMk cId="1919188838" sldId="257"/>
        </pc:sldMkLst>
      </pc:sldChg>
      <pc:sldChg chg="addSp modSp mod">
        <pc:chgData name="Mark Higgins" userId="f99148ad-7e67-4304-8c11-27c7a53efd31" providerId="ADAL" clId="{88EC4A66-ADDA-4BB7-A08C-5CFD193E2D19}" dt="2021-12-07T21:24:08.868" v="5" actId="1076"/>
        <pc:sldMkLst>
          <pc:docMk/>
          <pc:sldMk cId="1014053904" sldId="258"/>
        </pc:sldMkLst>
        <pc:picChg chg="add mod">
          <ac:chgData name="Mark Higgins" userId="f99148ad-7e67-4304-8c11-27c7a53efd31" providerId="ADAL" clId="{88EC4A66-ADDA-4BB7-A08C-5CFD193E2D19}" dt="2021-12-07T21:24:08.868" v="5" actId="1076"/>
          <ac:picMkLst>
            <pc:docMk/>
            <pc:sldMk cId="1014053904" sldId="258"/>
            <ac:picMk id="5" creationId="{FAB0A8FB-C1AA-47C6-A656-A44A10EC9601}"/>
          </ac:picMkLst>
        </pc:picChg>
      </pc:sldChg>
      <pc:sldChg chg="del">
        <pc:chgData name="Mark Higgins" userId="f99148ad-7e67-4304-8c11-27c7a53efd31" providerId="ADAL" clId="{88EC4A66-ADDA-4BB7-A08C-5CFD193E2D19}" dt="2021-12-07T21:23:06.689" v="2" actId="47"/>
        <pc:sldMkLst>
          <pc:docMk/>
          <pc:sldMk cId="1015055181" sldId="258"/>
        </pc:sldMkLst>
      </pc:sldChg>
      <pc:sldChg chg="modSp mod">
        <pc:chgData name="Mark Higgins" userId="f99148ad-7e67-4304-8c11-27c7a53efd31" providerId="ADAL" clId="{88EC4A66-ADDA-4BB7-A08C-5CFD193E2D19}" dt="2021-12-07T21:24:20.353" v="7" actId="20577"/>
        <pc:sldMkLst>
          <pc:docMk/>
          <pc:sldMk cId="2995792931" sldId="261"/>
        </pc:sldMkLst>
        <pc:spChg chg="mod">
          <ac:chgData name="Mark Higgins" userId="f99148ad-7e67-4304-8c11-27c7a53efd31" providerId="ADAL" clId="{88EC4A66-ADDA-4BB7-A08C-5CFD193E2D19}" dt="2021-12-07T21:24:20.353" v="7" actId="20577"/>
          <ac:spMkLst>
            <pc:docMk/>
            <pc:sldMk cId="2995792931" sldId="261"/>
            <ac:spMk id="2" creationId="{7591F28C-F857-44C1-98EC-2EB9378EC481}"/>
          </ac:spMkLst>
        </pc:spChg>
      </pc:sldChg>
      <pc:sldChg chg="modSp mod">
        <pc:chgData name="Mark Higgins" userId="f99148ad-7e67-4304-8c11-27c7a53efd31" providerId="ADAL" clId="{88EC4A66-ADDA-4BB7-A08C-5CFD193E2D19}" dt="2021-12-07T21:22:59.172" v="1" actId="207"/>
        <pc:sldMkLst>
          <pc:docMk/>
          <pc:sldMk cId="1120319146" sldId="262"/>
        </pc:sldMkLst>
        <pc:spChg chg="mod">
          <ac:chgData name="Mark Higgins" userId="f99148ad-7e67-4304-8c11-27c7a53efd31" providerId="ADAL" clId="{88EC4A66-ADDA-4BB7-A08C-5CFD193E2D19}" dt="2021-12-07T21:22:59.172" v="1" actId="207"/>
          <ac:spMkLst>
            <pc:docMk/>
            <pc:sldMk cId="1120319146" sldId="262"/>
            <ac:spMk id="58" creationId="{DE6C5A3C-32EF-4195-8A42-ECEC36D1B91E}"/>
          </ac:spMkLst>
        </pc:spChg>
        <pc:spChg chg="mod">
          <ac:chgData name="Mark Higgins" userId="f99148ad-7e67-4304-8c11-27c7a53efd31" providerId="ADAL" clId="{88EC4A66-ADDA-4BB7-A08C-5CFD193E2D19}" dt="2021-12-07T21:22:55.371" v="0" actId="207"/>
          <ac:spMkLst>
            <pc:docMk/>
            <pc:sldMk cId="1120319146" sldId="262"/>
            <ac:spMk id="61" creationId="{9CF244F9-7E36-42DC-B24D-59EBF30A28A1}"/>
          </ac:spMkLst>
        </pc:spChg>
      </pc:sldChg>
      <pc:sldChg chg="del">
        <pc:chgData name="Mark Higgins" userId="f99148ad-7e67-4304-8c11-27c7a53efd31" providerId="ADAL" clId="{88EC4A66-ADDA-4BB7-A08C-5CFD193E2D19}" dt="2021-12-07T21:23:06.689" v="2" actId="47"/>
        <pc:sldMkLst>
          <pc:docMk/>
          <pc:sldMk cId="2851725395" sldId="263"/>
        </pc:sldMkLst>
      </pc:sldChg>
      <pc:sldChg chg="modSp mod">
        <pc:chgData name="Mark Higgins" userId="f99148ad-7e67-4304-8c11-27c7a53efd31" providerId="ADAL" clId="{88EC4A66-ADDA-4BB7-A08C-5CFD193E2D19}" dt="2021-12-07T21:23:53.073" v="3" actId="255"/>
        <pc:sldMkLst>
          <pc:docMk/>
          <pc:sldMk cId="2002023947" sldId="265"/>
        </pc:sldMkLst>
        <pc:spChg chg="mod">
          <ac:chgData name="Mark Higgins" userId="f99148ad-7e67-4304-8c11-27c7a53efd31" providerId="ADAL" clId="{88EC4A66-ADDA-4BB7-A08C-5CFD193E2D19}" dt="2021-12-07T21:23:53.073" v="3" actId="255"/>
          <ac:spMkLst>
            <pc:docMk/>
            <pc:sldMk cId="2002023947" sldId="265"/>
            <ac:spMk id="2" creationId="{AF96E470-A5E2-44F7-BE69-BD8EC3EFDB43}"/>
          </ac:spMkLst>
        </pc:spChg>
      </pc:sldChg>
      <pc:sldChg chg="del">
        <pc:chgData name="Mark Higgins" userId="f99148ad-7e67-4304-8c11-27c7a53efd31" providerId="ADAL" clId="{88EC4A66-ADDA-4BB7-A08C-5CFD193E2D19}" dt="2021-12-07T21:23:06.689" v="2" actId="47"/>
        <pc:sldMkLst>
          <pc:docMk/>
          <pc:sldMk cId="2229582701" sldId="265"/>
        </pc:sldMkLst>
      </pc:sldChg>
      <pc:sldChg chg="del">
        <pc:chgData name="Mark Higgins" userId="f99148ad-7e67-4304-8c11-27c7a53efd31" providerId="ADAL" clId="{88EC4A66-ADDA-4BB7-A08C-5CFD193E2D19}" dt="2021-12-07T21:23:06.689" v="2" actId="47"/>
        <pc:sldMkLst>
          <pc:docMk/>
          <pc:sldMk cId="610349236" sldId="266"/>
        </pc:sldMkLst>
      </pc:sldChg>
      <pc:sldChg chg="del">
        <pc:chgData name="Mark Higgins" userId="f99148ad-7e67-4304-8c11-27c7a53efd31" providerId="ADAL" clId="{88EC4A66-ADDA-4BB7-A08C-5CFD193E2D19}" dt="2021-12-07T21:23:06.689" v="2" actId="47"/>
        <pc:sldMkLst>
          <pc:docMk/>
          <pc:sldMk cId="365249416" sldId="269"/>
        </pc:sldMkLst>
      </pc:sldChg>
      <pc:sldChg chg="del">
        <pc:chgData name="Mark Higgins" userId="f99148ad-7e67-4304-8c11-27c7a53efd31" providerId="ADAL" clId="{88EC4A66-ADDA-4BB7-A08C-5CFD193E2D19}" dt="2021-12-07T21:23:06.689" v="2" actId="47"/>
        <pc:sldMkLst>
          <pc:docMk/>
          <pc:sldMk cId="1441771244" sldId="272"/>
        </pc:sldMkLst>
      </pc:sldChg>
      <pc:sldChg chg="modSp mod">
        <pc:chgData name="Mark Higgins" userId="f99148ad-7e67-4304-8c11-27c7a53efd31" providerId="ADAL" clId="{88EC4A66-ADDA-4BB7-A08C-5CFD193E2D19}" dt="2021-12-07T21:25:00.574" v="8" actId="1076"/>
        <pc:sldMkLst>
          <pc:docMk/>
          <pc:sldMk cId="3077254721" sldId="297"/>
        </pc:sldMkLst>
        <pc:spChg chg="mod">
          <ac:chgData name="Mark Higgins" userId="f99148ad-7e67-4304-8c11-27c7a53efd31" providerId="ADAL" clId="{88EC4A66-ADDA-4BB7-A08C-5CFD193E2D19}" dt="2021-12-07T21:25:00.574" v="8" actId="1076"/>
          <ac:spMkLst>
            <pc:docMk/>
            <pc:sldMk cId="3077254721" sldId="297"/>
            <ac:spMk id="6" creationId="{740A1B33-B06C-4FBF-927E-C52ADE5BFB7C}"/>
          </ac:spMkLst>
        </pc:spChg>
      </pc:sldChg>
      <pc:sldChg chg="modSp mod">
        <pc:chgData name="Mark Higgins" userId="f99148ad-7e67-4304-8c11-27c7a53efd31" providerId="ADAL" clId="{88EC4A66-ADDA-4BB7-A08C-5CFD193E2D19}" dt="2021-12-07T21:25:16.496" v="9" actId="255"/>
        <pc:sldMkLst>
          <pc:docMk/>
          <pc:sldMk cId="2280469899" sldId="299"/>
        </pc:sldMkLst>
        <pc:spChg chg="mod">
          <ac:chgData name="Mark Higgins" userId="f99148ad-7e67-4304-8c11-27c7a53efd31" providerId="ADAL" clId="{88EC4A66-ADDA-4BB7-A08C-5CFD193E2D19}" dt="2021-12-07T21:25:16.496" v="9" actId="255"/>
          <ac:spMkLst>
            <pc:docMk/>
            <pc:sldMk cId="2280469899" sldId="299"/>
            <ac:spMk id="2" creationId="{B9A3F5D6-6B08-4CB7-BE93-CE68BCA3015A}"/>
          </ac:spMkLst>
        </pc:spChg>
      </pc:sldChg>
      <pc:sldChg chg="modSp new mod">
        <pc:chgData name="Mark Higgins" userId="f99148ad-7e67-4304-8c11-27c7a53efd31" providerId="ADAL" clId="{88EC4A66-ADDA-4BB7-A08C-5CFD193E2D19}" dt="2021-12-07T21:27:09.312" v="187" actId="20577"/>
        <pc:sldMkLst>
          <pc:docMk/>
          <pc:sldMk cId="4120654569" sldId="612"/>
        </pc:sldMkLst>
        <pc:spChg chg="mod">
          <ac:chgData name="Mark Higgins" userId="f99148ad-7e67-4304-8c11-27c7a53efd31" providerId="ADAL" clId="{88EC4A66-ADDA-4BB7-A08C-5CFD193E2D19}" dt="2021-12-07T21:25:51.391" v="17" actId="20577"/>
          <ac:spMkLst>
            <pc:docMk/>
            <pc:sldMk cId="4120654569" sldId="612"/>
            <ac:spMk id="2" creationId="{371399C2-B384-4223-945B-BE54B29B7E9E}"/>
          </ac:spMkLst>
        </pc:spChg>
        <pc:spChg chg="mod">
          <ac:chgData name="Mark Higgins" userId="f99148ad-7e67-4304-8c11-27c7a53efd31" providerId="ADAL" clId="{88EC4A66-ADDA-4BB7-A08C-5CFD193E2D19}" dt="2021-12-07T21:27:09.312" v="187" actId="20577"/>
          <ac:spMkLst>
            <pc:docMk/>
            <pc:sldMk cId="4120654569" sldId="612"/>
            <ac:spMk id="3" creationId="{D6866441-F3D0-4CFC-A990-1872AEAC0FC4}"/>
          </ac:spMkLst>
        </pc:spChg>
      </pc:sldChg>
      <pc:sldChg chg="del">
        <pc:chgData name="Mark Higgins" userId="f99148ad-7e67-4304-8c11-27c7a53efd31" providerId="ADAL" clId="{88EC4A66-ADDA-4BB7-A08C-5CFD193E2D19}" dt="2021-12-07T21:23:06.689" v="2" actId="47"/>
        <pc:sldMkLst>
          <pc:docMk/>
          <pc:sldMk cId="3260383663" sldId="683"/>
        </pc:sldMkLst>
      </pc:sldChg>
      <pc:sldChg chg="del">
        <pc:chgData name="Mark Higgins" userId="f99148ad-7e67-4304-8c11-27c7a53efd31" providerId="ADAL" clId="{88EC4A66-ADDA-4BB7-A08C-5CFD193E2D19}" dt="2021-12-07T21:23:06.689" v="2" actId="47"/>
        <pc:sldMkLst>
          <pc:docMk/>
          <pc:sldMk cId="4007501771" sldId="684"/>
        </pc:sldMkLst>
      </pc:sldChg>
      <pc:sldChg chg="del">
        <pc:chgData name="Mark Higgins" userId="f99148ad-7e67-4304-8c11-27c7a53efd31" providerId="ADAL" clId="{88EC4A66-ADDA-4BB7-A08C-5CFD193E2D19}" dt="2021-12-07T21:23:06.689" v="2" actId="47"/>
        <pc:sldMkLst>
          <pc:docMk/>
          <pc:sldMk cId="4014108337" sldId="685"/>
        </pc:sldMkLst>
      </pc:sldChg>
      <pc:sldChg chg="del">
        <pc:chgData name="Mark Higgins" userId="f99148ad-7e67-4304-8c11-27c7a53efd31" providerId="ADAL" clId="{88EC4A66-ADDA-4BB7-A08C-5CFD193E2D19}" dt="2021-12-07T21:23:06.689" v="2" actId="47"/>
        <pc:sldMkLst>
          <pc:docMk/>
          <pc:sldMk cId="359539618" sldId="686"/>
        </pc:sldMkLst>
      </pc:sldChg>
      <pc:sldChg chg="del">
        <pc:chgData name="Mark Higgins" userId="f99148ad-7e67-4304-8c11-27c7a53efd31" providerId="ADAL" clId="{88EC4A66-ADDA-4BB7-A08C-5CFD193E2D19}" dt="2021-12-07T21:23:06.689" v="2" actId="47"/>
        <pc:sldMkLst>
          <pc:docMk/>
          <pc:sldMk cId="3845661198" sldId="687"/>
        </pc:sldMkLst>
      </pc:sldChg>
      <pc:sldChg chg="del">
        <pc:chgData name="Mark Higgins" userId="f99148ad-7e67-4304-8c11-27c7a53efd31" providerId="ADAL" clId="{88EC4A66-ADDA-4BB7-A08C-5CFD193E2D19}" dt="2021-12-07T21:23:06.689" v="2" actId="47"/>
        <pc:sldMkLst>
          <pc:docMk/>
          <pc:sldMk cId="1637030846" sldId="693"/>
        </pc:sldMkLst>
      </pc:sldChg>
      <pc:sldChg chg="del">
        <pc:chgData name="Mark Higgins" userId="f99148ad-7e67-4304-8c11-27c7a53efd31" providerId="ADAL" clId="{88EC4A66-ADDA-4BB7-A08C-5CFD193E2D19}" dt="2021-12-07T21:23:06.689" v="2" actId="47"/>
        <pc:sldMkLst>
          <pc:docMk/>
          <pc:sldMk cId="2018838890" sldId="750"/>
        </pc:sldMkLst>
      </pc:sldChg>
      <pc:sldChg chg="del">
        <pc:chgData name="Mark Higgins" userId="f99148ad-7e67-4304-8c11-27c7a53efd31" providerId="ADAL" clId="{88EC4A66-ADDA-4BB7-A08C-5CFD193E2D19}" dt="2021-12-07T21:23:06.689" v="2" actId="47"/>
        <pc:sldMkLst>
          <pc:docMk/>
          <pc:sldMk cId="3012017243" sldId="751"/>
        </pc:sldMkLst>
      </pc:sldChg>
      <pc:sldChg chg="del">
        <pc:chgData name="Mark Higgins" userId="f99148ad-7e67-4304-8c11-27c7a53efd31" providerId="ADAL" clId="{88EC4A66-ADDA-4BB7-A08C-5CFD193E2D19}" dt="2021-12-07T21:23:06.689" v="2" actId="47"/>
        <pc:sldMkLst>
          <pc:docMk/>
          <pc:sldMk cId="913094952" sldId="859"/>
        </pc:sldMkLst>
      </pc:sldChg>
      <pc:sldChg chg="del">
        <pc:chgData name="Mark Higgins" userId="f99148ad-7e67-4304-8c11-27c7a53efd31" providerId="ADAL" clId="{88EC4A66-ADDA-4BB7-A08C-5CFD193E2D19}" dt="2021-12-07T21:23:06.689" v="2" actId="47"/>
        <pc:sldMkLst>
          <pc:docMk/>
          <pc:sldMk cId="3339852505" sldId="881"/>
        </pc:sldMkLst>
      </pc:sldChg>
      <pc:sldChg chg="del">
        <pc:chgData name="Mark Higgins" userId="f99148ad-7e67-4304-8c11-27c7a53efd31" providerId="ADAL" clId="{88EC4A66-ADDA-4BB7-A08C-5CFD193E2D19}" dt="2021-12-07T21:23:06.689" v="2" actId="47"/>
        <pc:sldMkLst>
          <pc:docMk/>
          <pc:sldMk cId="2818337666" sldId="889"/>
        </pc:sldMkLst>
      </pc:sldChg>
      <pc:sldChg chg="del">
        <pc:chgData name="Mark Higgins" userId="f99148ad-7e67-4304-8c11-27c7a53efd31" providerId="ADAL" clId="{88EC4A66-ADDA-4BB7-A08C-5CFD193E2D19}" dt="2021-12-07T21:23:06.689" v="2" actId="47"/>
        <pc:sldMkLst>
          <pc:docMk/>
          <pc:sldMk cId="3006028097" sldId="890"/>
        </pc:sldMkLst>
      </pc:sldChg>
    </pc:docChg>
  </pc:docChgLst>
  <pc:docChgLst>
    <pc:chgData name="Mark Higgins" userId="f99148ad-7e67-4304-8c11-27c7a53efd31" providerId="ADAL" clId="{4BE6637F-7473-47AA-A27C-5281A7A57CFE}"/>
    <pc:docChg chg="custSel modSld">
      <pc:chgData name="Mark Higgins" userId="f99148ad-7e67-4304-8c11-27c7a53efd31" providerId="ADAL" clId="{4BE6637F-7473-47AA-A27C-5281A7A57CFE}" dt="2021-12-08T10:24:55.911" v="88" actId="20577"/>
      <pc:docMkLst>
        <pc:docMk/>
      </pc:docMkLst>
      <pc:sldChg chg="modSp mod">
        <pc:chgData name="Mark Higgins" userId="f99148ad-7e67-4304-8c11-27c7a53efd31" providerId="ADAL" clId="{4BE6637F-7473-47AA-A27C-5281A7A57CFE}" dt="2021-12-08T09:17:11.390" v="3" actId="27636"/>
        <pc:sldMkLst>
          <pc:docMk/>
          <pc:sldMk cId="2002023947" sldId="265"/>
        </pc:sldMkLst>
        <pc:spChg chg="mod">
          <ac:chgData name="Mark Higgins" userId="f99148ad-7e67-4304-8c11-27c7a53efd31" providerId="ADAL" clId="{4BE6637F-7473-47AA-A27C-5281A7A57CFE}" dt="2021-12-08T09:17:11.390" v="3" actId="27636"/>
          <ac:spMkLst>
            <pc:docMk/>
            <pc:sldMk cId="2002023947" sldId="265"/>
            <ac:spMk id="3" creationId="{F82035FD-A566-460E-B0CA-523D61481879}"/>
          </ac:spMkLst>
        </pc:spChg>
      </pc:sldChg>
      <pc:sldChg chg="modSp mod">
        <pc:chgData name="Mark Higgins" userId="f99148ad-7e67-4304-8c11-27c7a53efd31" providerId="ADAL" clId="{4BE6637F-7473-47AA-A27C-5281A7A57CFE}" dt="2021-12-08T10:24:55.911" v="88" actId="20577"/>
        <pc:sldMkLst>
          <pc:docMk/>
          <pc:sldMk cId="2551595808" sldId="290"/>
        </pc:sldMkLst>
        <pc:spChg chg="mod">
          <ac:chgData name="Mark Higgins" userId="f99148ad-7e67-4304-8c11-27c7a53efd31" providerId="ADAL" clId="{4BE6637F-7473-47AA-A27C-5281A7A57CFE}" dt="2021-12-08T10:24:55.911" v="88" actId="20577"/>
          <ac:spMkLst>
            <pc:docMk/>
            <pc:sldMk cId="2551595808" sldId="290"/>
            <ac:spMk id="3" creationId="{6E758A13-052F-4C94-847D-DC3CB02BBD19}"/>
          </ac:spMkLst>
        </pc:spChg>
      </pc:sldChg>
    </pc:docChg>
  </pc:docChgLst>
  <pc:docChgLst>
    <pc:chgData name="Mark Higgins" userId="f99148ad-7e67-4304-8c11-27c7a53efd31" providerId="ADAL" clId="{67496FA6-AE80-4589-8013-147AF777545E}"/>
    <pc:docChg chg="custSel addSld modSld sldOrd">
      <pc:chgData name="Mark Higgins" userId="f99148ad-7e67-4304-8c11-27c7a53efd31" providerId="ADAL" clId="{67496FA6-AE80-4589-8013-147AF777545E}" dt="2021-11-08T08:24:00.845" v="1240" actId="5793"/>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new mod ord">
        <pc:chgData name="Mark Higgins" userId="f99148ad-7e67-4304-8c11-27c7a53efd31" providerId="ADAL" clId="{67496FA6-AE80-4589-8013-147AF777545E}" dt="2021-11-08T08:22:05.094" v="1169" actId="20577"/>
        <pc:sldMkLst>
          <pc:docMk/>
          <pc:sldMk cId="661489223" sldId="752"/>
        </pc:sldMkLst>
        <pc:spChg chg="mod">
          <ac:chgData name="Mark Higgins" userId="f99148ad-7e67-4304-8c11-27c7a53efd31" providerId="ADAL" clId="{67496FA6-AE80-4589-8013-147AF777545E}" dt="2021-11-08T08:20:23.439" v="1005" actId="20577"/>
          <ac:spMkLst>
            <pc:docMk/>
            <pc:sldMk cId="661489223" sldId="752"/>
            <ac:spMk id="2" creationId="{581A0EBE-A6F2-4F4E-8876-6D47A8D5FFD8}"/>
          </ac:spMkLst>
        </pc:spChg>
        <pc:spChg chg="mod">
          <ac:chgData name="Mark Higgins" userId="f99148ad-7e67-4304-8c11-27c7a53efd31" providerId="ADAL" clId="{67496FA6-AE80-4589-8013-147AF777545E}" dt="2021-11-08T08:22:05.094" v="1169" actId="20577"/>
          <ac:spMkLst>
            <pc:docMk/>
            <pc:sldMk cId="661489223" sldId="752"/>
            <ac:spMk id="3" creationId="{EE86AC19-90FE-4327-BFE2-4899C40FF6D1}"/>
          </ac:spMkLst>
        </pc:spChg>
      </pc:sldChg>
      <pc:sldChg chg="modSp new mod">
        <pc:chgData name="Mark Higgins" userId="f99148ad-7e67-4304-8c11-27c7a53efd31" providerId="ADAL" clId="{67496FA6-AE80-4589-8013-147AF777545E}" dt="2021-11-08T08:24:00.845" v="1240" actId="5793"/>
        <pc:sldMkLst>
          <pc:docMk/>
          <pc:sldMk cId="3462418458" sldId="753"/>
        </pc:sldMkLst>
        <pc:spChg chg="mod">
          <ac:chgData name="Mark Higgins" userId="f99148ad-7e67-4304-8c11-27c7a53efd31" providerId="ADAL" clId="{67496FA6-AE80-4589-8013-147AF777545E}" dt="2021-11-08T08:22:21.344" v="1179" actId="20577"/>
          <ac:spMkLst>
            <pc:docMk/>
            <pc:sldMk cId="3462418458" sldId="753"/>
            <ac:spMk id="2" creationId="{80EBF94E-84D7-4C47-A3B1-EFB7C19F239F}"/>
          </ac:spMkLst>
        </pc:spChg>
        <pc:spChg chg="mod">
          <ac:chgData name="Mark Higgins" userId="f99148ad-7e67-4304-8c11-27c7a53efd31" providerId="ADAL" clId="{67496FA6-AE80-4589-8013-147AF777545E}" dt="2021-11-08T08:24:00.845" v="1240" actId="5793"/>
          <ac:spMkLst>
            <pc:docMk/>
            <pc:sldMk cId="3462418458" sldId="753"/>
            <ac:spMk id="3" creationId="{0423AAD1-C2D8-4983-8860-5298242C2722}"/>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f99148ad-7e67-4304-8c11-27c7a53efd31" providerId="ADAL" clId="{0B26D2F5-4258-406F-8078-48BF5A5F8989}"/>
    <pc:docChg chg="custSel delSld modSld">
      <pc:chgData name="Mark Higgins" userId="f99148ad-7e67-4304-8c11-27c7a53efd31" providerId="ADAL" clId="{0B26D2F5-4258-406F-8078-48BF5A5F8989}" dt="2021-12-06T18:07:25.215" v="850" actId="27636"/>
      <pc:docMkLst>
        <pc:docMk/>
      </pc:docMkLst>
      <pc:sldChg chg="modSp del mod">
        <pc:chgData name="Mark Higgins" userId="f99148ad-7e67-4304-8c11-27c7a53efd31" providerId="ADAL" clId="{0B26D2F5-4258-406F-8078-48BF5A5F8989}" dt="2021-12-02T10:32:25.151" v="219" actId="47"/>
        <pc:sldMkLst>
          <pc:docMk/>
          <pc:sldMk cId="653415081" sldId="257"/>
        </pc:sldMkLst>
        <pc:spChg chg="mod">
          <ac:chgData name="Mark Higgins" userId="f99148ad-7e67-4304-8c11-27c7a53efd31" providerId="ADAL" clId="{0B26D2F5-4258-406F-8078-48BF5A5F8989}" dt="2021-12-02T10:04:33.608" v="218" actId="20577"/>
          <ac:spMkLst>
            <pc:docMk/>
            <pc:sldMk cId="653415081" sldId="257"/>
            <ac:spMk id="3" creationId="{93E1A0CE-437E-4089-AE73-03BEE8D4C05A}"/>
          </ac:spMkLst>
        </pc:spChg>
      </pc:sldChg>
      <pc:sldChg chg="modSp mod">
        <pc:chgData name="Mark Higgins" userId="f99148ad-7e67-4304-8c11-27c7a53efd31" providerId="ADAL" clId="{0B26D2F5-4258-406F-8078-48BF5A5F8989}" dt="2021-12-02T14:11:39.754" v="274" actId="207"/>
        <pc:sldMkLst>
          <pc:docMk/>
          <pc:sldMk cId="1120319146" sldId="262"/>
        </pc:sldMkLst>
        <pc:spChg chg="mod">
          <ac:chgData name="Mark Higgins" userId="f99148ad-7e67-4304-8c11-27c7a53efd31" providerId="ADAL" clId="{0B26D2F5-4258-406F-8078-48BF5A5F8989}" dt="2021-12-02T14:11:39.754" v="274" actId="207"/>
          <ac:spMkLst>
            <pc:docMk/>
            <pc:sldMk cId="1120319146" sldId="262"/>
            <ac:spMk id="58" creationId="{DE6C5A3C-32EF-4195-8A42-ECEC36D1B91E}"/>
          </ac:spMkLst>
        </pc:spChg>
      </pc:sldChg>
      <pc:sldChg chg="modSp mod">
        <pc:chgData name="Mark Higgins" userId="f99148ad-7e67-4304-8c11-27c7a53efd31" providerId="ADAL" clId="{0B26D2F5-4258-406F-8078-48BF5A5F8989}" dt="2021-12-06T18:07:25.215" v="850" actId="27636"/>
        <pc:sldMkLst>
          <pc:docMk/>
          <pc:sldMk cId="913094952" sldId="859"/>
        </pc:sldMkLst>
        <pc:spChg chg="mod">
          <ac:chgData name="Mark Higgins" userId="f99148ad-7e67-4304-8c11-27c7a53efd31" providerId="ADAL" clId="{0B26D2F5-4258-406F-8078-48BF5A5F8989}" dt="2021-12-02T10:34:38.946" v="221" actId="20577"/>
          <ac:spMkLst>
            <pc:docMk/>
            <pc:sldMk cId="913094952" sldId="859"/>
            <ac:spMk id="2" creationId="{481D007A-59F5-4274-BFEE-660043854827}"/>
          </ac:spMkLst>
        </pc:spChg>
        <pc:spChg chg="mod">
          <ac:chgData name="Mark Higgins" userId="f99148ad-7e67-4304-8c11-27c7a53efd31" providerId="ADAL" clId="{0B26D2F5-4258-406F-8078-48BF5A5F8989}" dt="2021-12-06T18:07:25.215" v="849" actId="27636"/>
          <ac:spMkLst>
            <pc:docMk/>
            <pc:sldMk cId="913094952" sldId="859"/>
            <ac:spMk id="3" creationId="{E9F07F3A-5687-4147-BDB2-B1BC414486CE}"/>
          </ac:spMkLst>
        </pc:spChg>
        <pc:spChg chg="mod">
          <ac:chgData name="Mark Higgins" userId="f99148ad-7e67-4304-8c11-27c7a53efd31" providerId="ADAL" clId="{0B26D2F5-4258-406F-8078-48BF5A5F8989}" dt="2021-12-06T18:07:25.215" v="850" actId="27636"/>
          <ac:spMkLst>
            <pc:docMk/>
            <pc:sldMk cId="913094952" sldId="859"/>
            <ac:spMk id="4" creationId="{6E3A0779-7ECE-4AB1-97DA-F00A80FFBE3D}"/>
          </ac:spMkLst>
        </pc:spChg>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08/12/2021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12/8/2021</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12/8/2021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youtu.be/eOU42e8vrFo"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youtube.com/playlist?list=PLhPyEFL5u-i2ShGqmuP3uDdSy06hzBzdo" TargetMode="External"/><Relationship Id="rId2" Type="http://schemas.openxmlformats.org/officeDocument/2006/relationships/hyperlink" Target="https://youtu.be/BfEjDD8mWY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2grpPdVzMzA" TargetMode="External"/><Relationship Id="rId2" Type="http://schemas.openxmlformats.org/officeDocument/2006/relationships/hyperlink" Target="https://youtu.be/IfNt-OW1sC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lstStyle/>
          <a:p>
            <a:pPr algn="ctr"/>
            <a:r>
              <a:rPr lang="en-GB" sz="6000" b="1" dirty="0">
                <a:solidFill>
                  <a:srgbClr val="223346"/>
                </a:solidFill>
                <a:latin typeface="Arial" panose="020B0604020202020204" pitchFamily="34" charset="0"/>
              </a:rPr>
              <a:t>Introduction</a:t>
            </a:r>
            <a:endParaRPr lang="en-GB" sz="6000" dirty="0"/>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a:normAutofit/>
          </a:bodyPr>
          <a:lstStyle/>
          <a:p>
            <a:pPr marL="0" indent="0" algn="ctr">
              <a:buNone/>
            </a:pPr>
            <a:r>
              <a:rPr lang="en-GB" dirty="0">
                <a:solidFill>
                  <a:srgbClr val="000000"/>
                </a:solidFill>
                <a:latin typeface="Arial" panose="020B0604020202020204" pitchFamily="34" charset="0"/>
              </a:rPr>
              <a:t>Operating System Security &amp; Defensive Programming</a:t>
            </a:r>
          </a:p>
          <a:p>
            <a:pPr marL="0" indent="0" algn="ctr">
              <a:buNone/>
            </a:pPr>
            <a:r>
              <a:rPr lang="en-GB" dirty="0">
                <a:solidFill>
                  <a:srgbClr val="000000"/>
                </a:solidFill>
                <a:latin typeface="Arial" panose="020B0604020202020204" pitchFamily="34" charset="0"/>
              </a:rPr>
              <a:t>UFCFHU-30-2</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Level 5</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30 Credits</a:t>
            </a:r>
          </a:p>
          <a:p>
            <a:endParaRPr lang="en-GB" dirty="0"/>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F717-0CDD-4033-867B-F9F958653694}"/>
              </a:ext>
            </a:extLst>
          </p:cNvPr>
          <p:cNvSpPr>
            <a:spLocks noGrp="1"/>
          </p:cNvSpPr>
          <p:nvPr>
            <p:ph type="title"/>
          </p:nvPr>
        </p:nvSpPr>
        <p:spPr/>
        <p:txBody>
          <a:bodyPr/>
          <a:lstStyle/>
          <a:p>
            <a:r>
              <a:rPr lang="en-GB" dirty="0"/>
              <a:t>Views</a:t>
            </a:r>
          </a:p>
        </p:txBody>
      </p:sp>
      <p:sp>
        <p:nvSpPr>
          <p:cNvPr id="3" name="Content Placeholder 2">
            <a:extLst>
              <a:ext uri="{FF2B5EF4-FFF2-40B4-BE49-F238E27FC236}">
                <a16:creationId xmlns:a16="http://schemas.microsoft.com/office/drawing/2014/main" id="{C4DF6A1D-6E94-4BCF-9A44-86E0CAB5EF28}"/>
              </a:ext>
            </a:extLst>
          </p:cNvPr>
          <p:cNvSpPr>
            <a:spLocks noGrp="1"/>
          </p:cNvSpPr>
          <p:nvPr>
            <p:ph idx="1"/>
          </p:nvPr>
        </p:nvSpPr>
        <p:spPr/>
        <p:txBody>
          <a:bodyPr/>
          <a:lstStyle/>
          <a:p>
            <a:r>
              <a:rPr lang="en-GB" dirty="0"/>
              <a:t>Views are files used to generate web pages</a:t>
            </a:r>
          </a:p>
          <a:p>
            <a:r>
              <a:rPr lang="en-GB" dirty="0"/>
              <a:t>View files contain a mixture of HTML and C# code – this mix is called Razor code. </a:t>
            </a:r>
          </a:p>
          <a:p>
            <a:r>
              <a:rPr lang="en-GB" dirty="0"/>
              <a:t>Views usually get their data from a Controller. </a:t>
            </a:r>
          </a:p>
          <a:p>
            <a:r>
              <a:rPr lang="en-GB" dirty="0"/>
              <a:t>Views dynamically combine data with HTML in a template</a:t>
            </a:r>
          </a:p>
        </p:txBody>
      </p:sp>
    </p:spTree>
    <p:extLst>
      <p:ext uri="{BB962C8B-B14F-4D97-AF65-F5344CB8AC3E}">
        <p14:creationId xmlns:p14="http://schemas.microsoft.com/office/powerpoint/2010/main" val="33261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9590-6F2D-46B1-A070-155AEEB30324}"/>
              </a:ext>
            </a:extLst>
          </p:cNvPr>
          <p:cNvSpPr>
            <a:spLocks noGrp="1"/>
          </p:cNvSpPr>
          <p:nvPr>
            <p:ph type="title"/>
          </p:nvPr>
        </p:nvSpPr>
        <p:spPr/>
        <p:txBody>
          <a:bodyPr/>
          <a:lstStyle/>
          <a:p>
            <a:r>
              <a:rPr lang="en-GB" dirty="0"/>
              <a:t>Models</a:t>
            </a:r>
          </a:p>
        </p:txBody>
      </p:sp>
      <p:sp>
        <p:nvSpPr>
          <p:cNvPr id="3" name="Content Placeholder 2">
            <a:extLst>
              <a:ext uri="{FF2B5EF4-FFF2-40B4-BE49-F238E27FC236}">
                <a16:creationId xmlns:a16="http://schemas.microsoft.com/office/drawing/2014/main" id="{79E6880D-2764-4F5F-ADEB-266200FD244D}"/>
              </a:ext>
            </a:extLst>
          </p:cNvPr>
          <p:cNvSpPr>
            <a:spLocks noGrp="1"/>
          </p:cNvSpPr>
          <p:nvPr>
            <p:ph idx="1"/>
          </p:nvPr>
        </p:nvSpPr>
        <p:spPr/>
        <p:txBody>
          <a:bodyPr/>
          <a:lstStyle/>
          <a:p>
            <a:r>
              <a:rPr lang="en-GB" dirty="0"/>
              <a:t>Models are data related</a:t>
            </a:r>
          </a:p>
          <a:p>
            <a:r>
              <a:rPr lang="en-GB" dirty="0"/>
              <a:t>Models consist of classes (objects) with properties</a:t>
            </a:r>
          </a:p>
          <a:p>
            <a:r>
              <a:rPr lang="en-GB" dirty="0"/>
              <a:t>Models use SQL statements</a:t>
            </a:r>
          </a:p>
          <a:p>
            <a:r>
              <a:rPr lang="en-GB" dirty="0"/>
              <a:t>Models return lists of objects to the Controller</a:t>
            </a:r>
          </a:p>
        </p:txBody>
      </p:sp>
    </p:spTree>
    <p:extLst>
      <p:ext uri="{BB962C8B-B14F-4D97-AF65-F5344CB8AC3E}">
        <p14:creationId xmlns:p14="http://schemas.microsoft.com/office/powerpoint/2010/main" val="84264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0B74-2CF9-4810-8CC3-F076F27D9557}"/>
              </a:ext>
            </a:extLst>
          </p:cNvPr>
          <p:cNvSpPr>
            <a:spLocks noGrp="1"/>
          </p:cNvSpPr>
          <p:nvPr>
            <p:ph type="title"/>
          </p:nvPr>
        </p:nvSpPr>
        <p:spPr/>
        <p:txBody>
          <a:bodyPr/>
          <a:lstStyle/>
          <a:p>
            <a:r>
              <a:rPr lang="en-GB" dirty="0"/>
              <a:t>Creating a Model</a:t>
            </a:r>
          </a:p>
        </p:txBody>
      </p:sp>
      <p:sp>
        <p:nvSpPr>
          <p:cNvPr id="3" name="Content Placeholder 2">
            <a:extLst>
              <a:ext uri="{FF2B5EF4-FFF2-40B4-BE49-F238E27FC236}">
                <a16:creationId xmlns:a16="http://schemas.microsoft.com/office/drawing/2014/main" id="{BE894C97-DD2E-41B9-8D38-C1BD2817DEE9}"/>
              </a:ext>
            </a:extLst>
          </p:cNvPr>
          <p:cNvSpPr>
            <a:spLocks noGrp="1"/>
          </p:cNvSpPr>
          <p:nvPr>
            <p:ph idx="1"/>
          </p:nvPr>
        </p:nvSpPr>
        <p:spPr/>
        <p:txBody>
          <a:bodyPr/>
          <a:lstStyle/>
          <a:p>
            <a:r>
              <a:rPr lang="en-GB" dirty="0"/>
              <a:t>Right click Models folder and choose Add &gt; Class, you’re presented with this window. Give your new class a suitable name</a:t>
            </a:r>
          </a:p>
          <a:p>
            <a:endParaRPr lang="en-GB" dirty="0"/>
          </a:p>
        </p:txBody>
      </p:sp>
      <p:pic>
        <p:nvPicPr>
          <p:cNvPr id="5" name="Picture 4">
            <a:extLst>
              <a:ext uri="{FF2B5EF4-FFF2-40B4-BE49-F238E27FC236}">
                <a16:creationId xmlns:a16="http://schemas.microsoft.com/office/drawing/2014/main" id="{E18A864D-8C36-4D7A-A852-9D56B88BF6BB}"/>
              </a:ext>
            </a:extLst>
          </p:cNvPr>
          <p:cNvPicPr>
            <a:picLocks noChangeAspect="1"/>
          </p:cNvPicPr>
          <p:nvPr/>
        </p:nvPicPr>
        <p:blipFill>
          <a:blip r:embed="rId2"/>
          <a:stretch>
            <a:fillRect/>
          </a:stretch>
        </p:blipFill>
        <p:spPr>
          <a:xfrm>
            <a:off x="2546586" y="2672930"/>
            <a:ext cx="5659418" cy="3927311"/>
          </a:xfrm>
          <a:prstGeom prst="rect">
            <a:avLst/>
          </a:prstGeom>
        </p:spPr>
      </p:pic>
    </p:spTree>
    <p:extLst>
      <p:ext uri="{BB962C8B-B14F-4D97-AF65-F5344CB8AC3E}">
        <p14:creationId xmlns:p14="http://schemas.microsoft.com/office/powerpoint/2010/main" val="323304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2803-3BD0-47ED-859C-4B514133F502}"/>
              </a:ext>
            </a:extLst>
          </p:cNvPr>
          <p:cNvSpPr>
            <a:spLocks noGrp="1"/>
          </p:cNvSpPr>
          <p:nvPr>
            <p:ph type="title"/>
          </p:nvPr>
        </p:nvSpPr>
        <p:spPr/>
        <p:txBody>
          <a:bodyPr/>
          <a:lstStyle/>
          <a:p>
            <a:r>
              <a:rPr lang="en-GB" dirty="0"/>
              <a:t>Creating a Model</a:t>
            </a:r>
          </a:p>
        </p:txBody>
      </p:sp>
      <p:sp>
        <p:nvSpPr>
          <p:cNvPr id="3" name="Content Placeholder 2">
            <a:extLst>
              <a:ext uri="{FF2B5EF4-FFF2-40B4-BE49-F238E27FC236}">
                <a16:creationId xmlns:a16="http://schemas.microsoft.com/office/drawing/2014/main" id="{CDB57983-EDC1-4FF9-B6D2-0C3FF2F5A229}"/>
              </a:ext>
            </a:extLst>
          </p:cNvPr>
          <p:cNvSpPr>
            <a:spLocks noGrp="1"/>
          </p:cNvSpPr>
          <p:nvPr>
            <p:ph idx="1"/>
          </p:nvPr>
        </p:nvSpPr>
        <p:spPr/>
        <p:txBody>
          <a:bodyPr/>
          <a:lstStyle/>
          <a:p>
            <a:r>
              <a:rPr lang="en-GB" dirty="0"/>
              <a:t>You will see the </a:t>
            </a:r>
            <a:r>
              <a:rPr lang="en-GB" dirty="0" err="1"/>
              <a:t>limo.cs</a:t>
            </a:r>
            <a:r>
              <a:rPr lang="en-GB" dirty="0"/>
              <a:t> file has been created and is open</a:t>
            </a:r>
          </a:p>
        </p:txBody>
      </p:sp>
      <p:pic>
        <p:nvPicPr>
          <p:cNvPr id="5" name="Picture 4">
            <a:extLst>
              <a:ext uri="{FF2B5EF4-FFF2-40B4-BE49-F238E27FC236}">
                <a16:creationId xmlns:a16="http://schemas.microsoft.com/office/drawing/2014/main" id="{BE64D4D5-0E4F-46E2-BEA3-D0E1BF89715A}"/>
              </a:ext>
            </a:extLst>
          </p:cNvPr>
          <p:cNvPicPr>
            <a:picLocks noChangeAspect="1"/>
          </p:cNvPicPr>
          <p:nvPr/>
        </p:nvPicPr>
        <p:blipFill>
          <a:blip r:embed="rId2"/>
          <a:stretch>
            <a:fillRect/>
          </a:stretch>
        </p:blipFill>
        <p:spPr>
          <a:xfrm>
            <a:off x="1323023" y="2487930"/>
            <a:ext cx="7986160" cy="3895688"/>
          </a:xfrm>
          <a:prstGeom prst="rect">
            <a:avLst/>
          </a:prstGeom>
        </p:spPr>
      </p:pic>
    </p:spTree>
    <p:extLst>
      <p:ext uri="{BB962C8B-B14F-4D97-AF65-F5344CB8AC3E}">
        <p14:creationId xmlns:p14="http://schemas.microsoft.com/office/powerpoint/2010/main" val="326495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2803-3BD0-47ED-859C-4B514133F502}"/>
              </a:ext>
            </a:extLst>
          </p:cNvPr>
          <p:cNvSpPr>
            <a:spLocks noGrp="1"/>
          </p:cNvSpPr>
          <p:nvPr>
            <p:ph type="title"/>
          </p:nvPr>
        </p:nvSpPr>
        <p:spPr/>
        <p:txBody>
          <a:bodyPr/>
          <a:lstStyle/>
          <a:p>
            <a:r>
              <a:rPr lang="en-GB" dirty="0"/>
              <a:t>Creating a Model</a:t>
            </a:r>
          </a:p>
        </p:txBody>
      </p:sp>
      <p:sp>
        <p:nvSpPr>
          <p:cNvPr id="3" name="Content Placeholder 2">
            <a:extLst>
              <a:ext uri="{FF2B5EF4-FFF2-40B4-BE49-F238E27FC236}">
                <a16:creationId xmlns:a16="http://schemas.microsoft.com/office/drawing/2014/main" id="{CDB57983-EDC1-4FF9-B6D2-0C3FF2F5A229}"/>
              </a:ext>
            </a:extLst>
          </p:cNvPr>
          <p:cNvSpPr>
            <a:spLocks noGrp="1"/>
          </p:cNvSpPr>
          <p:nvPr>
            <p:ph idx="1"/>
          </p:nvPr>
        </p:nvSpPr>
        <p:spPr/>
        <p:txBody>
          <a:bodyPr/>
          <a:lstStyle/>
          <a:p>
            <a:r>
              <a:rPr lang="en-GB" dirty="0"/>
              <a:t>Let’s give our class some properties</a:t>
            </a:r>
          </a:p>
          <a:p>
            <a:endParaRPr lang="en-GB" dirty="0"/>
          </a:p>
          <a:p>
            <a:endParaRPr lang="en-GB" dirty="0"/>
          </a:p>
        </p:txBody>
      </p:sp>
      <p:pic>
        <p:nvPicPr>
          <p:cNvPr id="8" name="Picture 7">
            <a:extLst>
              <a:ext uri="{FF2B5EF4-FFF2-40B4-BE49-F238E27FC236}">
                <a16:creationId xmlns:a16="http://schemas.microsoft.com/office/drawing/2014/main" id="{F95D54D2-7938-4390-8D5B-B10C1DA66D41}"/>
              </a:ext>
            </a:extLst>
          </p:cNvPr>
          <p:cNvPicPr>
            <a:picLocks noChangeAspect="1"/>
          </p:cNvPicPr>
          <p:nvPr/>
        </p:nvPicPr>
        <p:blipFill>
          <a:blip r:embed="rId2"/>
          <a:stretch>
            <a:fillRect/>
          </a:stretch>
        </p:blipFill>
        <p:spPr>
          <a:xfrm>
            <a:off x="1486822" y="2437570"/>
            <a:ext cx="6483207" cy="3521167"/>
          </a:xfrm>
          <a:prstGeom prst="rect">
            <a:avLst/>
          </a:prstGeom>
        </p:spPr>
      </p:pic>
    </p:spTree>
    <p:extLst>
      <p:ext uri="{BB962C8B-B14F-4D97-AF65-F5344CB8AC3E}">
        <p14:creationId xmlns:p14="http://schemas.microsoft.com/office/powerpoint/2010/main" val="354709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84AC-D39E-4D13-BF67-1C87952B3DCD}"/>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29D223CB-12FA-46B2-AB9E-1C18D24D5C67}"/>
              </a:ext>
            </a:extLst>
          </p:cNvPr>
          <p:cNvSpPr>
            <a:spLocks noGrp="1"/>
          </p:cNvSpPr>
          <p:nvPr>
            <p:ph idx="1"/>
          </p:nvPr>
        </p:nvSpPr>
        <p:spPr/>
        <p:txBody>
          <a:bodyPr/>
          <a:lstStyle/>
          <a:p>
            <a:r>
              <a:rPr lang="en-GB" dirty="0"/>
              <a:t>Right click our Controllers folder and select Add</a:t>
            </a:r>
          </a:p>
          <a:p>
            <a:r>
              <a:rPr lang="en-GB" dirty="0"/>
              <a:t>Select MVC Controller with Views, using Entity Framework</a:t>
            </a:r>
          </a:p>
          <a:p>
            <a:endParaRPr lang="en-GB" dirty="0"/>
          </a:p>
          <a:p>
            <a:endParaRPr lang="en-GB" dirty="0"/>
          </a:p>
        </p:txBody>
      </p:sp>
      <p:pic>
        <p:nvPicPr>
          <p:cNvPr id="5" name="Picture 4">
            <a:extLst>
              <a:ext uri="{FF2B5EF4-FFF2-40B4-BE49-F238E27FC236}">
                <a16:creationId xmlns:a16="http://schemas.microsoft.com/office/drawing/2014/main" id="{607586A5-23C7-444E-99ED-798A5FBBF554}"/>
              </a:ext>
            </a:extLst>
          </p:cNvPr>
          <p:cNvPicPr>
            <a:picLocks noChangeAspect="1"/>
          </p:cNvPicPr>
          <p:nvPr/>
        </p:nvPicPr>
        <p:blipFill>
          <a:blip r:embed="rId2"/>
          <a:stretch>
            <a:fillRect/>
          </a:stretch>
        </p:blipFill>
        <p:spPr>
          <a:xfrm>
            <a:off x="2763080" y="3141037"/>
            <a:ext cx="4209957" cy="2909499"/>
          </a:xfrm>
          <a:prstGeom prst="rect">
            <a:avLst/>
          </a:prstGeom>
        </p:spPr>
      </p:pic>
    </p:spTree>
    <p:extLst>
      <p:ext uri="{BB962C8B-B14F-4D97-AF65-F5344CB8AC3E}">
        <p14:creationId xmlns:p14="http://schemas.microsoft.com/office/powerpoint/2010/main" val="134519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84AC-D39E-4D13-BF67-1C87952B3DCD}"/>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29D223CB-12FA-46B2-AB9E-1C18D24D5C67}"/>
              </a:ext>
            </a:extLst>
          </p:cNvPr>
          <p:cNvSpPr>
            <a:spLocks noGrp="1"/>
          </p:cNvSpPr>
          <p:nvPr>
            <p:ph idx="1"/>
          </p:nvPr>
        </p:nvSpPr>
        <p:spPr/>
        <p:txBody>
          <a:bodyPr/>
          <a:lstStyle/>
          <a:p>
            <a:r>
              <a:rPr lang="en-GB" dirty="0"/>
              <a:t>Right click our Controllers folder and select Add</a:t>
            </a:r>
          </a:p>
          <a:p>
            <a:r>
              <a:rPr lang="en-GB" dirty="0"/>
              <a:t>Select MVC Controller with Views, using Entity Framework</a:t>
            </a:r>
          </a:p>
          <a:p>
            <a:endParaRPr lang="en-GB" dirty="0"/>
          </a:p>
          <a:p>
            <a:endParaRPr lang="en-GB" dirty="0"/>
          </a:p>
        </p:txBody>
      </p:sp>
    </p:spTree>
    <p:extLst>
      <p:ext uri="{BB962C8B-B14F-4D97-AF65-F5344CB8AC3E}">
        <p14:creationId xmlns:p14="http://schemas.microsoft.com/office/powerpoint/2010/main" val="345109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84AC-D39E-4D13-BF67-1C87952B3DCD}"/>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29D223CB-12FA-46B2-AB9E-1C18D24D5C67}"/>
              </a:ext>
            </a:extLst>
          </p:cNvPr>
          <p:cNvSpPr>
            <a:spLocks noGrp="1"/>
          </p:cNvSpPr>
          <p:nvPr>
            <p:ph idx="1"/>
          </p:nvPr>
        </p:nvSpPr>
        <p:spPr/>
        <p:txBody>
          <a:bodyPr/>
          <a:lstStyle/>
          <a:p>
            <a:r>
              <a:rPr lang="en-GB" dirty="0"/>
              <a:t>Right click our Controllers folder and select Add</a:t>
            </a:r>
          </a:p>
          <a:p>
            <a:r>
              <a:rPr lang="en-GB" dirty="0"/>
              <a:t>Select MVC Controller with Views, using Entity Framework</a:t>
            </a:r>
          </a:p>
          <a:p>
            <a:endParaRPr lang="en-GB" dirty="0"/>
          </a:p>
          <a:p>
            <a:endParaRPr lang="en-GB" dirty="0"/>
          </a:p>
        </p:txBody>
      </p:sp>
      <p:pic>
        <p:nvPicPr>
          <p:cNvPr id="5" name="Picture 4">
            <a:extLst>
              <a:ext uri="{FF2B5EF4-FFF2-40B4-BE49-F238E27FC236}">
                <a16:creationId xmlns:a16="http://schemas.microsoft.com/office/drawing/2014/main" id="{607586A5-23C7-444E-99ED-798A5FBBF554}"/>
              </a:ext>
            </a:extLst>
          </p:cNvPr>
          <p:cNvPicPr>
            <a:picLocks noChangeAspect="1"/>
          </p:cNvPicPr>
          <p:nvPr/>
        </p:nvPicPr>
        <p:blipFill>
          <a:blip r:embed="rId2"/>
          <a:stretch>
            <a:fillRect/>
          </a:stretch>
        </p:blipFill>
        <p:spPr>
          <a:xfrm>
            <a:off x="2763080" y="3141037"/>
            <a:ext cx="4209957" cy="2909499"/>
          </a:xfrm>
          <a:prstGeom prst="rect">
            <a:avLst/>
          </a:prstGeom>
        </p:spPr>
      </p:pic>
    </p:spTree>
    <p:extLst>
      <p:ext uri="{BB962C8B-B14F-4D97-AF65-F5344CB8AC3E}">
        <p14:creationId xmlns:p14="http://schemas.microsoft.com/office/powerpoint/2010/main" val="316788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p:txBody>
          <a:bodyPr/>
          <a:lstStyle/>
          <a:p>
            <a:r>
              <a:rPr lang="en-GB" dirty="0"/>
              <a:t>You should see something similar to this. </a:t>
            </a:r>
          </a:p>
          <a:p>
            <a:endParaRPr lang="en-GB" dirty="0"/>
          </a:p>
          <a:p>
            <a:endParaRPr lang="en-GB" dirty="0"/>
          </a:p>
          <a:p>
            <a:endParaRPr lang="en-GB" dirty="0"/>
          </a:p>
          <a:p>
            <a:endParaRPr lang="en-GB" dirty="0"/>
          </a:p>
          <a:p>
            <a:endParaRPr lang="en-GB" dirty="0"/>
          </a:p>
          <a:p>
            <a:endParaRPr lang="en-GB" dirty="0"/>
          </a:p>
          <a:p>
            <a:r>
              <a:rPr lang="en-GB" dirty="0"/>
              <a:t>Click the large + sign next to the Data Context Class entry field</a:t>
            </a:r>
          </a:p>
        </p:txBody>
      </p:sp>
      <p:pic>
        <p:nvPicPr>
          <p:cNvPr id="5" name="Picture 4">
            <a:extLst>
              <a:ext uri="{FF2B5EF4-FFF2-40B4-BE49-F238E27FC236}">
                <a16:creationId xmlns:a16="http://schemas.microsoft.com/office/drawing/2014/main" id="{671BDB47-FF34-44CA-ACBC-E6E6AD682F5C}"/>
              </a:ext>
            </a:extLst>
          </p:cNvPr>
          <p:cNvPicPr>
            <a:picLocks noChangeAspect="1"/>
          </p:cNvPicPr>
          <p:nvPr/>
        </p:nvPicPr>
        <p:blipFill>
          <a:blip r:embed="rId2"/>
          <a:stretch>
            <a:fillRect/>
          </a:stretch>
        </p:blipFill>
        <p:spPr>
          <a:xfrm>
            <a:off x="3023972" y="2387149"/>
            <a:ext cx="4619684" cy="2928169"/>
          </a:xfrm>
          <a:prstGeom prst="rect">
            <a:avLst/>
          </a:prstGeom>
        </p:spPr>
      </p:pic>
    </p:spTree>
    <p:extLst>
      <p:ext uri="{BB962C8B-B14F-4D97-AF65-F5344CB8AC3E}">
        <p14:creationId xmlns:p14="http://schemas.microsoft.com/office/powerpoint/2010/main" val="30581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p:txBody>
          <a:bodyPr>
            <a:normAutofit fontScale="85000" lnSpcReduction="20000"/>
          </a:bodyPr>
          <a:lstStyle/>
          <a:p>
            <a:r>
              <a:rPr lang="en-GB" dirty="0"/>
              <a:t>In the popup, modify the entry as follows:</a:t>
            </a:r>
          </a:p>
          <a:p>
            <a:endParaRPr lang="en-GB" dirty="0"/>
          </a:p>
          <a:p>
            <a:endParaRPr lang="en-GB" dirty="0"/>
          </a:p>
          <a:p>
            <a:endParaRPr lang="en-GB" dirty="0"/>
          </a:p>
          <a:p>
            <a:endParaRPr lang="en-GB" dirty="0"/>
          </a:p>
          <a:p>
            <a:endParaRPr lang="en-GB" dirty="0"/>
          </a:p>
          <a:p>
            <a:endParaRPr lang="en-GB" dirty="0"/>
          </a:p>
          <a:p>
            <a:endParaRPr lang="en-GB" dirty="0"/>
          </a:p>
          <a:p>
            <a:r>
              <a:rPr lang="en-GB" dirty="0"/>
              <a:t>Change the New Data Context Type to</a:t>
            </a:r>
          </a:p>
          <a:p>
            <a:pPr marL="457200" lvl="1" indent="0">
              <a:buNone/>
            </a:pPr>
            <a:r>
              <a:rPr lang="en-GB" dirty="0" err="1"/>
              <a:t>CrashCourse.Data.ApplicationDbContext</a:t>
            </a:r>
            <a:endParaRPr lang="en-GB" dirty="0"/>
          </a:p>
          <a:p>
            <a:r>
              <a:rPr lang="en-GB" dirty="0"/>
              <a:t>Press Add</a:t>
            </a:r>
          </a:p>
        </p:txBody>
      </p:sp>
      <p:pic>
        <p:nvPicPr>
          <p:cNvPr id="6" name="Picture 5">
            <a:extLst>
              <a:ext uri="{FF2B5EF4-FFF2-40B4-BE49-F238E27FC236}">
                <a16:creationId xmlns:a16="http://schemas.microsoft.com/office/drawing/2014/main" id="{14930321-3AF6-40F0-820D-B74266C1B6DC}"/>
              </a:ext>
            </a:extLst>
          </p:cNvPr>
          <p:cNvPicPr>
            <a:picLocks noChangeAspect="1"/>
          </p:cNvPicPr>
          <p:nvPr/>
        </p:nvPicPr>
        <p:blipFill>
          <a:blip r:embed="rId2"/>
          <a:stretch>
            <a:fillRect/>
          </a:stretch>
        </p:blipFill>
        <p:spPr>
          <a:xfrm>
            <a:off x="1575128" y="2237927"/>
            <a:ext cx="6607277" cy="2505856"/>
          </a:xfrm>
          <a:prstGeom prst="rect">
            <a:avLst/>
          </a:prstGeom>
        </p:spPr>
      </p:pic>
    </p:spTree>
    <p:extLst>
      <p:ext uri="{BB962C8B-B14F-4D97-AF65-F5344CB8AC3E}">
        <p14:creationId xmlns:p14="http://schemas.microsoft.com/office/powerpoint/2010/main" val="43800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OS Security &amp;</a:t>
            </a:r>
          </a:p>
          <a:p>
            <a:pPr algn="ctr"/>
            <a:r>
              <a:rPr lang="en-GB" sz="4400" b="1" spc="300" dirty="0">
                <a:solidFill>
                  <a:schemeClr val="bg1"/>
                </a:solidFill>
                <a:latin typeface="EuroStyle" panose="02027200000000000000" pitchFamily="18" charset="0"/>
              </a:rPr>
              <a:t>Defensive </a:t>
            </a:r>
          </a:p>
          <a:p>
            <a:pPr algn="ctr"/>
            <a:r>
              <a:rPr lang="en-GB" sz="4400" b="1" spc="300" dirty="0">
                <a:solidFill>
                  <a:schemeClr val="bg1"/>
                </a:solidFill>
                <a:latin typeface="EuroStyle" panose="02027200000000000000" pitchFamily="18" charset="0"/>
              </a:rPr>
              <a:t>Programming</a:t>
            </a:r>
          </a:p>
          <a:p>
            <a:pPr algn="ctr"/>
            <a:r>
              <a:rPr lang="en-GB" sz="3200" b="1" spc="300" dirty="0">
                <a:solidFill>
                  <a:schemeClr val="bg1"/>
                </a:solidFill>
                <a:latin typeface="EuroStyle" panose="02027200000000000000" pitchFamily="18" charset="0"/>
              </a:rPr>
              <a:t>Week 2</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chemeClr val="bg1"/>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253869"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Monday</a:t>
            </a:r>
            <a:endParaRPr lang="en-GB" spc="300" dirty="0">
              <a:solidFill>
                <a:schemeClr val="bg1"/>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Tuesday</a:t>
            </a:r>
            <a:endParaRPr lang="en-GB" spc="300" dirty="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988686" cy="461665"/>
          </a:xfrm>
          <a:prstGeom prst="rect">
            <a:avLst/>
          </a:prstGeom>
          <a:noFill/>
        </p:spPr>
        <p:txBody>
          <a:bodyPr wrap="none" rtlCol="0">
            <a:spAutoFit/>
          </a:bodyPr>
          <a:lstStyle/>
          <a:p>
            <a:r>
              <a:rPr lang="en-GB" sz="2400" spc="300" dirty="0">
                <a:solidFill>
                  <a:srgbClr val="FFC000"/>
                </a:solidFill>
                <a:latin typeface="EuroStyle" panose="02027200000000000000" pitchFamily="18" charset="0"/>
              </a:rPr>
              <a:t>Wednesday</a:t>
            </a:r>
            <a:endParaRPr lang="en-GB" spc="300" dirty="0">
              <a:solidFill>
                <a:srgbClr val="FFC000"/>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p:txBody>
          <a:bodyPr>
            <a:normAutofit fontScale="92500" lnSpcReduction="20000"/>
          </a:bodyPr>
          <a:lstStyle/>
          <a:p>
            <a:r>
              <a:rPr lang="en-GB" dirty="0"/>
              <a:t>Your window should now look like this:</a:t>
            </a:r>
          </a:p>
          <a:p>
            <a:endParaRPr lang="en-GB" dirty="0"/>
          </a:p>
          <a:p>
            <a:endParaRPr lang="en-GB" dirty="0"/>
          </a:p>
          <a:p>
            <a:endParaRPr lang="en-GB" dirty="0"/>
          </a:p>
          <a:p>
            <a:endParaRPr lang="en-GB" dirty="0"/>
          </a:p>
          <a:p>
            <a:endParaRPr lang="en-GB" dirty="0"/>
          </a:p>
          <a:p>
            <a:endParaRPr lang="en-GB" dirty="0"/>
          </a:p>
          <a:p>
            <a:endParaRPr lang="en-GB" dirty="0"/>
          </a:p>
          <a:p>
            <a:r>
              <a:rPr lang="en-GB" dirty="0"/>
              <a:t>Note – I have updated the Controller Name field to remove an ‘e’</a:t>
            </a:r>
          </a:p>
          <a:p>
            <a:r>
              <a:rPr lang="en-GB" dirty="0"/>
              <a:t>Press Add</a:t>
            </a:r>
          </a:p>
        </p:txBody>
      </p:sp>
      <p:pic>
        <p:nvPicPr>
          <p:cNvPr id="5" name="Picture 4">
            <a:extLst>
              <a:ext uri="{FF2B5EF4-FFF2-40B4-BE49-F238E27FC236}">
                <a16:creationId xmlns:a16="http://schemas.microsoft.com/office/drawing/2014/main" id="{2828FAF8-FE7C-4014-B3AB-239C6CF07316}"/>
              </a:ext>
            </a:extLst>
          </p:cNvPr>
          <p:cNvPicPr>
            <a:picLocks noChangeAspect="1"/>
          </p:cNvPicPr>
          <p:nvPr/>
        </p:nvPicPr>
        <p:blipFill>
          <a:blip r:embed="rId2"/>
          <a:stretch>
            <a:fillRect/>
          </a:stretch>
        </p:blipFill>
        <p:spPr>
          <a:xfrm>
            <a:off x="3012173" y="2357653"/>
            <a:ext cx="4173240" cy="2645192"/>
          </a:xfrm>
          <a:prstGeom prst="rect">
            <a:avLst/>
          </a:prstGeom>
        </p:spPr>
      </p:pic>
    </p:spTree>
    <p:extLst>
      <p:ext uri="{BB962C8B-B14F-4D97-AF65-F5344CB8AC3E}">
        <p14:creationId xmlns:p14="http://schemas.microsoft.com/office/powerpoint/2010/main" val="187410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Create our controller</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p:txBody>
          <a:bodyPr>
            <a:normAutofit/>
          </a:bodyPr>
          <a:lstStyle/>
          <a:p>
            <a:r>
              <a:rPr lang="en-GB" dirty="0"/>
              <a:t>Visual studio will now construct your new controller:</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152F0FD6-1899-41C8-9A8A-5FDD0529AEFF}"/>
              </a:ext>
            </a:extLst>
          </p:cNvPr>
          <p:cNvPicPr>
            <a:picLocks noChangeAspect="1"/>
          </p:cNvPicPr>
          <p:nvPr/>
        </p:nvPicPr>
        <p:blipFill>
          <a:blip r:embed="rId2"/>
          <a:stretch>
            <a:fillRect/>
          </a:stretch>
        </p:blipFill>
        <p:spPr>
          <a:xfrm>
            <a:off x="3359805" y="2582504"/>
            <a:ext cx="4457700" cy="1162050"/>
          </a:xfrm>
          <a:prstGeom prst="rect">
            <a:avLst/>
          </a:prstGeom>
        </p:spPr>
      </p:pic>
    </p:spTree>
    <p:extLst>
      <p:ext uri="{BB962C8B-B14F-4D97-AF65-F5344CB8AC3E}">
        <p14:creationId xmlns:p14="http://schemas.microsoft.com/office/powerpoint/2010/main" val="344359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Create our controller and views</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a:xfrm>
            <a:off x="838200" y="1825625"/>
            <a:ext cx="4506615" cy="4351338"/>
          </a:xfrm>
        </p:spPr>
        <p:txBody>
          <a:bodyPr>
            <a:normAutofit/>
          </a:bodyPr>
          <a:lstStyle/>
          <a:p>
            <a:r>
              <a:rPr lang="en-GB" dirty="0"/>
              <a:t>Visual studio will now construct your new controller and Views</a:t>
            </a:r>
          </a:p>
          <a:p>
            <a:endParaRPr lang="en-GB" dirty="0"/>
          </a:p>
          <a:p>
            <a:r>
              <a:rPr lang="en-GB" dirty="0"/>
              <a:t>Try running the application using Visual Studio…</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F5A9C61-0445-4E34-BBB9-583777975973}"/>
              </a:ext>
            </a:extLst>
          </p:cNvPr>
          <p:cNvPicPr>
            <a:picLocks noChangeAspect="1"/>
          </p:cNvPicPr>
          <p:nvPr/>
        </p:nvPicPr>
        <p:blipFill>
          <a:blip r:embed="rId2"/>
          <a:stretch>
            <a:fillRect/>
          </a:stretch>
        </p:blipFill>
        <p:spPr>
          <a:xfrm>
            <a:off x="6936134" y="1622743"/>
            <a:ext cx="2792311" cy="4554220"/>
          </a:xfrm>
          <a:prstGeom prst="rect">
            <a:avLst/>
          </a:prstGeom>
        </p:spPr>
      </p:pic>
    </p:spTree>
    <p:extLst>
      <p:ext uri="{BB962C8B-B14F-4D97-AF65-F5344CB8AC3E}">
        <p14:creationId xmlns:p14="http://schemas.microsoft.com/office/powerpoint/2010/main" val="276014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Create our controller and views</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a:xfrm>
            <a:off x="838200" y="1825625"/>
            <a:ext cx="9420778" cy="4351338"/>
          </a:xfrm>
        </p:spPr>
        <p:txBody>
          <a:bodyPr>
            <a:normAutofit fontScale="85000" lnSpcReduction="10000"/>
          </a:bodyPr>
          <a:lstStyle/>
          <a:p>
            <a:r>
              <a:rPr lang="en-GB" dirty="0"/>
              <a:t>In your browser window you should be able to see the default homepage</a:t>
            </a:r>
          </a:p>
          <a:p>
            <a:r>
              <a:rPr lang="en-GB" dirty="0"/>
              <a:t>Try adding /limos after the port number in the URL and you will see a window like this:</a:t>
            </a:r>
          </a:p>
          <a:p>
            <a:endParaRPr lang="en-GB" dirty="0"/>
          </a:p>
          <a:p>
            <a:endParaRPr lang="en-GB" dirty="0"/>
          </a:p>
          <a:p>
            <a:endParaRPr lang="en-GB" dirty="0"/>
          </a:p>
          <a:p>
            <a:endParaRPr lang="en-GB" dirty="0"/>
          </a:p>
          <a:p>
            <a:endParaRPr lang="en-GB" dirty="0"/>
          </a:p>
          <a:p>
            <a:endParaRPr lang="en-GB" dirty="0"/>
          </a:p>
          <a:p>
            <a:r>
              <a:rPr lang="en-GB" dirty="0"/>
              <a:t>Don’t worry – all this means is we have not yet connected a database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2082A6EA-46C9-4055-A7C7-A433303B274F}"/>
              </a:ext>
            </a:extLst>
          </p:cNvPr>
          <p:cNvPicPr>
            <a:picLocks noChangeAspect="1"/>
          </p:cNvPicPr>
          <p:nvPr/>
        </p:nvPicPr>
        <p:blipFill>
          <a:blip r:embed="rId2"/>
          <a:stretch>
            <a:fillRect/>
          </a:stretch>
        </p:blipFill>
        <p:spPr>
          <a:xfrm>
            <a:off x="2384817" y="3429000"/>
            <a:ext cx="5142762" cy="2177525"/>
          </a:xfrm>
          <a:prstGeom prst="rect">
            <a:avLst/>
          </a:prstGeom>
        </p:spPr>
      </p:pic>
    </p:spTree>
    <p:extLst>
      <p:ext uri="{BB962C8B-B14F-4D97-AF65-F5344CB8AC3E}">
        <p14:creationId xmlns:p14="http://schemas.microsoft.com/office/powerpoint/2010/main" val="128773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9590-6F2D-46B1-A070-155AEEB30324}"/>
              </a:ext>
            </a:extLst>
          </p:cNvPr>
          <p:cNvSpPr>
            <a:spLocks noGrp="1"/>
          </p:cNvSpPr>
          <p:nvPr>
            <p:ph type="title"/>
          </p:nvPr>
        </p:nvSpPr>
        <p:spPr/>
        <p:txBody>
          <a:bodyPr/>
          <a:lstStyle/>
          <a:p>
            <a:r>
              <a:rPr lang="en-GB" dirty="0">
                <a:solidFill>
                  <a:schemeClr val="bg1">
                    <a:lumMod val="75000"/>
                  </a:schemeClr>
                </a:solidFill>
              </a:rPr>
              <a:t>Models</a:t>
            </a:r>
          </a:p>
        </p:txBody>
      </p:sp>
      <p:sp>
        <p:nvSpPr>
          <p:cNvPr id="3" name="Content Placeholder 2">
            <a:extLst>
              <a:ext uri="{FF2B5EF4-FFF2-40B4-BE49-F238E27FC236}">
                <a16:creationId xmlns:a16="http://schemas.microsoft.com/office/drawing/2014/main" id="{79E6880D-2764-4F5F-ADEB-266200FD244D}"/>
              </a:ext>
            </a:extLst>
          </p:cNvPr>
          <p:cNvSpPr>
            <a:spLocks noGrp="1"/>
          </p:cNvSpPr>
          <p:nvPr>
            <p:ph idx="1"/>
          </p:nvPr>
        </p:nvSpPr>
        <p:spPr/>
        <p:txBody>
          <a:bodyPr/>
          <a:lstStyle/>
          <a:p>
            <a:r>
              <a:rPr lang="en-GB" dirty="0">
                <a:solidFill>
                  <a:schemeClr val="bg1">
                    <a:lumMod val="75000"/>
                  </a:schemeClr>
                </a:solidFill>
              </a:rPr>
              <a:t>Models are data related</a:t>
            </a:r>
          </a:p>
          <a:p>
            <a:r>
              <a:rPr lang="en-GB" dirty="0">
                <a:solidFill>
                  <a:schemeClr val="bg1">
                    <a:lumMod val="75000"/>
                  </a:schemeClr>
                </a:solidFill>
              </a:rPr>
              <a:t>Models consist of classes (objects) with properties</a:t>
            </a:r>
          </a:p>
          <a:p>
            <a:r>
              <a:rPr lang="en-GB" dirty="0">
                <a:solidFill>
                  <a:schemeClr val="bg1">
                    <a:lumMod val="75000"/>
                  </a:schemeClr>
                </a:solidFill>
              </a:rPr>
              <a:t>Models use SQL statements</a:t>
            </a:r>
          </a:p>
          <a:p>
            <a:r>
              <a:rPr lang="en-GB" dirty="0">
                <a:solidFill>
                  <a:schemeClr val="bg1">
                    <a:lumMod val="75000"/>
                  </a:schemeClr>
                </a:solidFill>
              </a:rPr>
              <a:t>Models return lists of objects to the Controller</a:t>
            </a:r>
          </a:p>
        </p:txBody>
      </p:sp>
      <p:sp>
        <p:nvSpPr>
          <p:cNvPr id="4" name="Rectangle 3">
            <a:extLst>
              <a:ext uri="{FF2B5EF4-FFF2-40B4-BE49-F238E27FC236}">
                <a16:creationId xmlns:a16="http://schemas.microsoft.com/office/drawing/2014/main" id="{14B31FD4-20E1-4A02-B84A-702C709BE10E}"/>
              </a:ext>
            </a:extLst>
          </p:cNvPr>
          <p:cNvSpPr/>
          <p:nvPr/>
        </p:nvSpPr>
        <p:spPr>
          <a:xfrm rot="19386559">
            <a:off x="588868" y="2669912"/>
            <a:ext cx="8984897" cy="1323439"/>
          </a:xfrm>
          <a:prstGeom prst="rect">
            <a:avLst/>
          </a:prstGeom>
          <a:noFill/>
        </p:spPr>
        <p:txBody>
          <a:bodyPr wrap="none" lIns="91440" tIns="45720" rIns="91440" bIns="45720">
            <a:spAutoFit/>
          </a:bodyPr>
          <a:lstStyle/>
          <a:p>
            <a:pPr algn="ctr"/>
            <a:r>
              <a:rPr lang="en-US" sz="8000" b="1" dirty="0">
                <a:ln w="0"/>
                <a:solidFill>
                  <a:schemeClr val="accent1"/>
                </a:solidFill>
                <a:effectLst>
                  <a:outerShdw blurRad="38100" dist="25400" dir="5400000" algn="ctr" rotWithShape="0">
                    <a:srgbClr val="6E747A">
                      <a:alpha val="43000"/>
                    </a:srgbClr>
                  </a:outerShdw>
                </a:effectLst>
              </a:rPr>
              <a:t>Database Migrations</a:t>
            </a:r>
          </a:p>
        </p:txBody>
      </p:sp>
    </p:spTree>
    <p:extLst>
      <p:ext uri="{BB962C8B-B14F-4D97-AF65-F5344CB8AC3E}">
        <p14:creationId xmlns:p14="http://schemas.microsoft.com/office/powerpoint/2010/main" val="3275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5E87-E17E-499E-93EB-D2A0A1E1464E}"/>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640F8E1B-8A2F-4817-A7D9-43DF5CEE8550}"/>
              </a:ext>
            </a:extLst>
          </p:cNvPr>
          <p:cNvSpPr>
            <a:spLocks noGrp="1"/>
          </p:cNvSpPr>
          <p:nvPr>
            <p:ph idx="1"/>
          </p:nvPr>
        </p:nvSpPr>
        <p:spPr>
          <a:xfrm>
            <a:off x="838200" y="1825625"/>
            <a:ext cx="4241145" cy="4351338"/>
          </a:xfrm>
        </p:spPr>
        <p:txBody>
          <a:bodyPr>
            <a:normAutofit/>
          </a:bodyPr>
          <a:lstStyle/>
          <a:p>
            <a:r>
              <a:rPr lang="en-GB" dirty="0"/>
              <a:t>Database Migrations let us set up our database using the structure built in our code.</a:t>
            </a:r>
          </a:p>
          <a:p>
            <a:endParaRPr lang="en-GB" dirty="0"/>
          </a:p>
          <a:p>
            <a:r>
              <a:rPr lang="en-GB" dirty="0"/>
              <a:t>Click on this Migrations file in the Migrations folder, under your Data folder</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0C34479B-2D6D-4DA1-AD02-B692967B9D04}"/>
              </a:ext>
            </a:extLst>
          </p:cNvPr>
          <p:cNvPicPr>
            <a:picLocks noChangeAspect="1"/>
          </p:cNvPicPr>
          <p:nvPr/>
        </p:nvPicPr>
        <p:blipFill>
          <a:blip r:embed="rId2"/>
          <a:stretch>
            <a:fillRect/>
          </a:stretch>
        </p:blipFill>
        <p:spPr>
          <a:xfrm>
            <a:off x="6439667" y="823913"/>
            <a:ext cx="3324225" cy="5353050"/>
          </a:xfrm>
          <a:prstGeom prst="rect">
            <a:avLst/>
          </a:prstGeom>
        </p:spPr>
      </p:pic>
    </p:spTree>
    <p:extLst>
      <p:ext uri="{BB962C8B-B14F-4D97-AF65-F5344CB8AC3E}">
        <p14:creationId xmlns:p14="http://schemas.microsoft.com/office/powerpoint/2010/main" val="1931142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F2A0-9624-4C33-8F71-C4C7D36924A8}"/>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1AF3DCAE-84AF-46AF-9D16-96E0463F7B6B}"/>
              </a:ext>
            </a:extLst>
          </p:cNvPr>
          <p:cNvSpPr>
            <a:spLocks noGrp="1"/>
          </p:cNvSpPr>
          <p:nvPr>
            <p:ph idx="1"/>
          </p:nvPr>
        </p:nvSpPr>
        <p:spPr/>
        <p:txBody>
          <a:bodyPr>
            <a:normAutofit fontScale="92500" lnSpcReduction="10000"/>
          </a:bodyPr>
          <a:lstStyle/>
          <a:p>
            <a:r>
              <a:rPr lang="en-GB" dirty="0"/>
              <a:t>In the Create Identity Schema file, you should see something like the following:</a:t>
            </a:r>
          </a:p>
          <a:p>
            <a:endParaRPr lang="en-GB" dirty="0"/>
          </a:p>
          <a:p>
            <a:endParaRPr lang="en-GB" dirty="0"/>
          </a:p>
          <a:p>
            <a:endParaRPr lang="en-GB" dirty="0"/>
          </a:p>
          <a:p>
            <a:endParaRPr lang="en-GB" dirty="0"/>
          </a:p>
          <a:p>
            <a:endParaRPr lang="en-GB" dirty="0"/>
          </a:p>
          <a:p>
            <a:endParaRPr lang="en-GB" dirty="0"/>
          </a:p>
          <a:p>
            <a:r>
              <a:rPr lang="en-GB" dirty="0" err="1"/>
              <a:t>ASP.Net</a:t>
            </a:r>
            <a:r>
              <a:rPr lang="en-GB" dirty="0"/>
              <a:t> will construct several tables for us in the Microsoft SQL Server, here you can see </a:t>
            </a:r>
            <a:r>
              <a:rPr lang="en-GB" dirty="0" err="1"/>
              <a:t>AspNetRoles</a:t>
            </a:r>
            <a:r>
              <a:rPr lang="en-GB" dirty="0"/>
              <a:t> and </a:t>
            </a:r>
            <a:r>
              <a:rPr lang="en-GB" dirty="0" err="1"/>
              <a:t>AspNetUsers</a:t>
            </a:r>
            <a:endParaRPr lang="en-GB" dirty="0"/>
          </a:p>
          <a:p>
            <a:endParaRPr lang="en-GB" dirty="0"/>
          </a:p>
        </p:txBody>
      </p:sp>
      <p:pic>
        <p:nvPicPr>
          <p:cNvPr id="5" name="Picture 4">
            <a:extLst>
              <a:ext uri="{FF2B5EF4-FFF2-40B4-BE49-F238E27FC236}">
                <a16:creationId xmlns:a16="http://schemas.microsoft.com/office/drawing/2014/main" id="{9AD387CB-53F7-4B84-8D99-26EC21AACCC4}"/>
              </a:ext>
            </a:extLst>
          </p:cNvPr>
          <p:cNvPicPr>
            <a:picLocks noChangeAspect="1"/>
          </p:cNvPicPr>
          <p:nvPr/>
        </p:nvPicPr>
        <p:blipFill>
          <a:blip r:embed="rId2"/>
          <a:stretch>
            <a:fillRect/>
          </a:stretch>
        </p:blipFill>
        <p:spPr>
          <a:xfrm>
            <a:off x="3493617" y="2319861"/>
            <a:ext cx="3544314" cy="2666720"/>
          </a:xfrm>
          <a:prstGeom prst="rect">
            <a:avLst/>
          </a:prstGeom>
        </p:spPr>
      </p:pic>
    </p:spTree>
    <p:extLst>
      <p:ext uri="{BB962C8B-B14F-4D97-AF65-F5344CB8AC3E}">
        <p14:creationId xmlns:p14="http://schemas.microsoft.com/office/powerpoint/2010/main" val="416868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F2A0-9624-4C33-8F71-C4C7D36924A8}"/>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1AF3DCAE-84AF-46AF-9D16-96E0463F7B6B}"/>
              </a:ext>
            </a:extLst>
          </p:cNvPr>
          <p:cNvSpPr>
            <a:spLocks noGrp="1"/>
          </p:cNvSpPr>
          <p:nvPr>
            <p:ph idx="1"/>
          </p:nvPr>
        </p:nvSpPr>
        <p:spPr>
          <a:xfrm>
            <a:off x="248265" y="1442167"/>
            <a:ext cx="4783885" cy="4351338"/>
          </a:xfrm>
        </p:spPr>
        <p:txBody>
          <a:bodyPr>
            <a:normAutofit/>
          </a:bodyPr>
          <a:lstStyle/>
          <a:p>
            <a:r>
              <a:rPr lang="en-GB" dirty="0"/>
              <a:t>However, we do not see any reference to Limos tables.</a:t>
            </a:r>
          </a:p>
          <a:p>
            <a:endParaRPr lang="en-GB" dirty="0"/>
          </a:p>
          <a:p>
            <a:r>
              <a:rPr lang="en-GB" dirty="0"/>
              <a:t>Open the Package Manager Console in the </a:t>
            </a:r>
          </a:p>
          <a:p>
            <a:pPr>
              <a:buFont typeface="Wingdings" panose="05000000000000000000" pitchFamily="2" charset="2"/>
              <a:buChar char="Ø"/>
            </a:pPr>
            <a:r>
              <a:rPr lang="en-GB" dirty="0"/>
              <a:t>View &gt; </a:t>
            </a:r>
          </a:p>
          <a:p>
            <a:pPr>
              <a:buFont typeface="Wingdings" panose="05000000000000000000" pitchFamily="2" charset="2"/>
              <a:buChar char="Ø"/>
            </a:pPr>
            <a:r>
              <a:rPr lang="en-GB" dirty="0"/>
              <a:t>Other Windows &gt; </a:t>
            </a:r>
          </a:p>
          <a:p>
            <a:pPr>
              <a:buFont typeface="Wingdings" panose="05000000000000000000" pitchFamily="2" charset="2"/>
              <a:buChar char="Ø"/>
            </a:pPr>
            <a:r>
              <a:rPr lang="en-GB" dirty="0"/>
              <a:t>Package Manager Console Window </a:t>
            </a:r>
          </a:p>
          <a:p>
            <a:endParaRPr lang="en-GB" dirty="0"/>
          </a:p>
        </p:txBody>
      </p:sp>
      <p:pic>
        <p:nvPicPr>
          <p:cNvPr id="6" name="Picture 5">
            <a:extLst>
              <a:ext uri="{FF2B5EF4-FFF2-40B4-BE49-F238E27FC236}">
                <a16:creationId xmlns:a16="http://schemas.microsoft.com/office/drawing/2014/main" id="{1E9CD104-7839-4893-BA13-AAAD3E0045CA}"/>
              </a:ext>
            </a:extLst>
          </p:cNvPr>
          <p:cNvPicPr>
            <a:picLocks noChangeAspect="1"/>
          </p:cNvPicPr>
          <p:nvPr/>
        </p:nvPicPr>
        <p:blipFill>
          <a:blip r:embed="rId2"/>
          <a:stretch>
            <a:fillRect/>
          </a:stretch>
        </p:blipFill>
        <p:spPr>
          <a:xfrm>
            <a:off x="5236719" y="1259287"/>
            <a:ext cx="6877058" cy="5094318"/>
          </a:xfrm>
          <a:prstGeom prst="rect">
            <a:avLst/>
          </a:prstGeom>
        </p:spPr>
      </p:pic>
    </p:spTree>
    <p:extLst>
      <p:ext uri="{BB962C8B-B14F-4D97-AF65-F5344CB8AC3E}">
        <p14:creationId xmlns:p14="http://schemas.microsoft.com/office/powerpoint/2010/main" val="387745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5183-9A77-4D42-B076-018B5C2A57A3}"/>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9652EDAE-F8E4-41BC-AB16-C18A4EC4FA5F}"/>
              </a:ext>
            </a:extLst>
          </p:cNvPr>
          <p:cNvSpPr>
            <a:spLocks noGrp="1"/>
          </p:cNvSpPr>
          <p:nvPr>
            <p:ph idx="1"/>
          </p:nvPr>
        </p:nvSpPr>
        <p:spPr/>
        <p:txBody>
          <a:bodyPr/>
          <a:lstStyle/>
          <a:p>
            <a:r>
              <a:rPr lang="en-GB" dirty="0"/>
              <a:t>We are going to use the Package Manager Console for some DB Management activities</a:t>
            </a:r>
          </a:p>
          <a:p>
            <a:r>
              <a:rPr lang="en-GB" dirty="0"/>
              <a:t>A database migration sets up the tables in the database for us, so lets do that. </a:t>
            </a:r>
          </a:p>
          <a:p>
            <a:r>
              <a:rPr lang="en-GB" dirty="0"/>
              <a:t>In the package manager console window type </a:t>
            </a:r>
          </a:p>
          <a:p>
            <a:pPr marL="0" indent="0">
              <a:buNone/>
            </a:pPr>
            <a:r>
              <a:rPr lang="en-GB" dirty="0"/>
              <a:t>Add-Migration “</a:t>
            </a:r>
            <a:r>
              <a:rPr lang="en-GB" dirty="0" err="1"/>
              <a:t>initialsetup</a:t>
            </a:r>
            <a:r>
              <a:rPr lang="en-GB" dirty="0"/>
              <a:t>” and press enter</a:t>
            </a:r>
          </a:p>
          <a:p>
            <a:endParaRPr lang="en-GB" dirty="0"/>
          </a:p>
        </p:txBody>
      </p:sp>
      <p:pic>
        <p:nvPicPr>
          <p:cNvPr id="5" name="Picture 4">
            <a:extLst>
              <a:ext uri="{FF2B5EF4-FFF2-40B4-BE49-F238E27FC236}">
                <a16:creationId xmlns:a16="http://schemas.microsoft.com/office/drawing/2014/main" id="{1E4883FB-A66B-412E-BC7E-F316930D859B}"/>
              </a:ext>
            </a:extLst>
          </p:cNvPr>
          <p:cNvPicPr>
            <a:picLocks noChangeAspect="1"/>
          </p:cNvPicPr>
          <p:nvPr/>
        </p:nvPicPr>
        <p:blipFill>
          <a:blip r:embed="rId2"/>
          <a:stretch>
            <a:fillRect/>
          </a:stretch>
        </p:blipFill>
        <p:spPr>
          <a:xfrm>
            <a:off x="512753" y="4642055"/>
            <a:ext cx="10259470" cy="1753201"/>
          </a:xfrm>
          <a:prstGeom prst="rect">
            <a:avLst/>
          </a:prstGeom>
        </p:spPr>
      </p:pic>
    </p:spTree>
    <p:extLst>
      <p:ext uri="{BB962C8B-B14F-4D97-AF65-F5344CB8AC3E}">
        <p14:creationId xmlns:p14="http://schemas.microsoft.com/office/powerpoint/2010/main" val="1992101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5183-9A77-4D42-B076-018B5C2A57A3}"/>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9652EDAE-F8E4-41BC-AB16-C18A4EC4FA5F}"/>
              </a:ext>
            </a:extLst>
          </p:cNvPr>
          <p:cNvSpPr>
            <a:spLocks noGrp="1"/>
          </p:cNvSpPr>
          <p:nvPr>
            <p:ph idx="1"/>
          </p:nvPr>
        </p:nvSpPr>
        <p:spPr/>
        <p:txBody>
          <a:bodyPr/>
          <a:lstStyle/>
          <a:p>
            <a:r>
              <a:rPr lang="en-GB" dirty="0"/>
              <a:t>The Migration command runs…</a:t>
            </a:r>
          </a:p>
          <a:p>
            <a:endParaRPr lang="en-GB" dirty="0"/>
          </a:p>
          <a:p>
            <a:endParaRPr lang="en-GB" dirty="0"/>
          </a:p>
        </p:txBody>
      </p:sp>
      <p:pic>
        <p:nvPicPr>
          <p:cNvPr id="6" name="Picture 5">
            <a:extLst>
              <a:ext uri="{FF2B5EF4-FFF2-40B4-BE49-F238E27FC236}">
                <a16:creationId xmlns:a16="http://schemas.microsoft.com/office/drawing/2014/main" id="{A3A1AF94-AD3B-4271-9134-8C42471878A8}"/>
              </a:ext>
            </a:extLst>
          </p:cNvPr>
          <p:cNvPicPr>
            <a:picLocks noChangeAspect="1"/>
          </p:cNvPicPr>
          <p:nvPr/>
        </p:nvPicPr>
        <p:blipFill>
          <a:blip r:embed="rId2"/>
          <a:stretch>
            <a:fillRect/>
          </a:stretch>
        </p:blipFill>
        <p:spPr>
          <a:xfrm>
            <a:off x="1234870" y="2792760"/>
            <a:ext cx="8896350" cy="2676525"/>
          </a:xfrm>
          <a:prstGeom prst="rect">
            <a:avLst/>
          </a:prstGeom>
        </p:spPr>
      </p:pic>
    </p:spTree>
    <p:extLst>
      <p:ext uri="{BB962C8B-B14F-4D97-AF65-F5344CB8AC3E}">
        <p14:creationId xmlns:p14="http://schemas.microsoft.com/office/powerpoint/2010/main" val="346132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F11E-9898-46F9-86BF-6CA2FB311178}"/>
              </a:ext>
            </a:extLst>
          </p:cNvPr>
          <p:cNvSpPr>
            <a:spLocks noGrp="1"/>
          </p:cNvSpPr>
          <p:nvPr>
            <p:ph type="ctrTitle"/>
          </p:nvPr>
        </p:nvSpPr>
        <p:spPr/>
        <p:txBody>
          <a:bodyPr/>
          <a:lstStyle/>
          <a:p>
            <a:r>
              <a:rPr lang="en-GB" dirty="0"/>
              <a:t>Example App</a:t>
            </a:r>
          </a:p>
        </p:txBody>
      </p:sp>
      <p:sp>
        <p:nvSpPr>
          <p:cNvPr id="3" name="Subtitle 2">
            <a:extLst>
              <a:ext uri="{FF2B5EF4-FFF2-40B4-BE49-F238E27FC236}">
                <a16:creationId xmlns:a16="http://schemas.microsoft.com/office/drawing/2014/main" id="{90B8062B-656B-4ECC-B200-73AED38FC9EF}"/>
              </a:ext>
            </a:extLst>
          </p:cNvPr>
          <p:cNvSpPr>
            <a:spLocks noGrp="1"/>
          </p:cNvSpPr>
          <p:nvPr>
            <p:ph type="subTitle" idx="1"/>
          </p:nvPr>
        </p:nvSpPr>
        <p:spPr/>
        <p:txBody>
          <a:bodyPr/>
          <a:lstStyle/>
          <a:p>
            <a:r>
              <a:rPr lang="en-GB" dirty="0"/>
              <a:t>An ASP.NET Core MVC app using several design patterns</a:t>
            </a:r>
          </a:p>
        </p:txBody>
      </p:sp>
    </p:spTree>
    <p:extLst>
      <p:ext uri="{BB962C8B-B14F-4D97-AF65-F5344CB8AC3E}">
        <p14:creationId xmlns:p14="http://schemas.microsoft.com/office/powerpoint/2010/main" val="121283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5183-9A77-4D42-B076-018B5C2A57A3}"/>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9652EDAE-F8E4-41BC-AB16-C18A4EC4FA5F}"/>
              </a:ext>
            </a:extLst>
          </p:cNvPr>
          <p:cNvSpPr>
            <a:spLocks noGrp="1"/>
          </p:cNvSpPr>
          <p:nvPr>
            <p:ph idx="1"/>
          </p:nvPr>
        </p:nvSpPr>
        <p:spPr/>
        <p:txBody>
          <a:bodyPr/>
          <a:lstStyle/>
          <a:p>
            <a:r>
              <a:rPr lang="en-GB" dirty="0"/>
              <a:t>The Migration command runs… and completes</a:t>
            </a:r>
          </a:p>
          <a:p>
            <a:endParaRPr lang="en-GB" dirty="0"/>
          </a:p>
          <a:p>
            <a:endParaRPr lang="en-GB" dirty="0"/>
          </a:p>
        </p:txBody>
      </p:sp>
      <p:pic>
        <p:nvPicPr>
          <p:cNvPr id="5" name="Picture 4">
            <a:extLst>
              <a:ext uri="{FF2B5EF4-FFF2-40B4-BE49-F238E27FC236}">
                <a16:creationId xmlns:a16="http://schemas.microsoft.com/office/drawing/2014/main" id="{6973AA3C-7A22-476C-A697-03E9CA987B3A}"/>
              </a:ext>
            </a:extLst>
          </p:cNvPr>
          <p:cNvPicPr>
            <a:picLocks noChangeAspect="1"/>
          </p:cNvPicPr>
          <p:nvPr/>
        </p:nvPicPr>
        <p:blipFill>
          <a:blip r:embed="rId2"/>
          <a:stretch>
            <a:fillRect/>
          </a:stretch>
        </p:blipFill>
        <p:spPr>
          <a:xfrm>
            <a:off x="697968" y="2840601"/>
            <a:ext cx="10477500" cy="2533650"/>
          </a:xfrm>
          <a:prstGeom prst="rect">
            <a:avLst/>
          </a:prstGeom>
        </p:spPr>
      </p:pic>
    </p:spTree>
    <p:extLst>
      <p:ext uri="{BB962C8B-B14F-4D97-AF65-F5344CB8AC3E}">
        <p14:creationId xmlns:p14="http://schemas.microsoft.com/office/powerpoint/2010/main" val="34564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5183-9A77-4D42-B076-018B5C2A57A3}"/>
              </a:ext>
            </a:extLst>
          </p:cNvPr>
          <p:cNvSpPr>
            <a:spLocks noGrp="1"/>
          </p:cNvSpPr>
          <p:nvPr>
            <p:ph type="title"/>
          </p:nvPr>
        </p:nvSpPr>
        <p:spPr/>
        <p:txBody>
          <a:bodyPr/>
          <a:lstStyle/>
          <a:p>
            <a:r>
              <a:rPr lang="en-GB" dirty="0"/>
              <a:t>Database Migrations</a:t>
            </a:r>
          </a:p>
        </p:txBody>
      </p:sp>
      <p:sp>
        <p:nvSpPr>
          <p:cNvPr id="3" name="Content Placeholder 2">
            <a:extLst>
              <a:ext uri="{FF2B5EF4-FFF2-40B4-BE49-F238E27FC236}">
                <a16:creationId xmlns:a16="http://schemas.microsoft.com/office/drawing/2014/main" id="{9652EDAE-F8E4-41BC-AB16-C18A4EC4FA5F}"/>
              </a:ext>
            </a:extLst>
          </p:cNvPr>
          <p:cNvSpPr>
            <a:spLocks noGrp="1"/>
          </p:cNvSpPr>
          <p:nvPr>
            <p:ph idx="1"/>
          </p:nvPr>
        </p:nvSpPr>
        <p:spPr/>
        <p:txBody>
          <a:bodyPr/>
          <a:lstStyle/>
          <a:p>
            <a:r>
              <a:rPr lang="en-GB" dirty="0"/>
              <a:t>In the Migrations folder we see a new file called </a:t>
            </a:r>
            <a:r>
              <a:rPr lang="en-GB" dirty="0" err="1"/>
              <a:t>initialsetup</a:t>
            </a:r>
            <a:endParaRPr lang="en-GB" dirty="0"/>
          </a:p>
          <a:p>
            <a:endParaRPr lang="en-GB" dirty="0"/>
          </a:p>
          <a:p>
            <a:endParaRPr lang="en-GB" dirty="0"/>
          </a:p>
        </p:txBody>
      </p:sp>
      <p:pic>
        <p:nvPicPr>
          <p:cNvPr id="5" name="Picture 4">
            <a:extLst>
              <a:ext uri="{FF2B5EF4-FFF2-40B4-BE49-F238E27FC236}">
                <a16:creationId xmlns:a16="http://schemas.microsoft.com/office/drawing/2014/main" id="{6973AA3C-7A22-476C-A697-03E9CA987B3A}"/>
              </a:ext>
            </a:extLst>
          </p:cNvPr>
          <p:cNvPicPr>
            <a:picLocks noChangeAspect="1"/>
          </p:cNvPicPr>
          <p:nvPr/>
        </p:nvPicPr>
        <p:blipFill>
          <a:blip r:embed="rId2"/>
          <a:stretch>
            <a:fillRect/>
          </a:stretch>
        </p:blipFill>
        <p:spPr>
          <a:xfrm>
            <a:off x="697968" y="2840601"/>
            <a:ext cx="10477500" cy="2533650"/>
          </a:xfrm>
          <a:prstGeom prst="rect">
            <a:avLst/>
          </a:prstGeom>
        </p:spPr>
      </p:pic>
    </p:spTree>
    <p:extLst>
      <p:ext uri="{BB962C8B-B14F-4D97-AF65-F5344CB8AC3E}">
        <p14:creationId xmlns:p14="http://schemas.microsoft.com/office/powerpoint/2010/main" val="32795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9E12-ADD6-4F6D-BBEE-C7E8DFD57BB8}"/>
              </a:ext>
            </a:extLst>
          </p:cNvPr>
          <p:cNvSpPr>
            <a:spLocks noGrp="1"/>
          </p:cNvSpPr>
          <p:nvPr>
            <p:ph type="title"/>
          </p:nvPr>
        </p:nvSpPr>
        <p:spPr/>
        <p:txBody>
          <a:bodyPr/>
          <a:lstStyle/>
          <a:p>
            <a:r>
              <a:rPr lang="en-GB" dirty="0"/>
              <a:t>Database Migration</a:t>
            </a:r>
          </a:p>
        </p:txBody>
      </p:sp>
      <p:sp>
        <p:nvSpPr>
          <p:cNvPr id="3" name="Content Placeholder 2">
            <a:extLst>
              <a:ext uri="{FF2B5EF4-FFF2-40B4-BE49-F238E27FC236}">
                <a16:creationId xmlns:a16="http://schemas.microsoft.com/office/drawing/2014/main" id="{6E758A13-052F-4C94-847D-DC3CB02BBD19}"/>
              </a:ext>
            </a:extLst>
          </p:cNvPr>
          <p:cNvSpPr>
            <a:spLocks noGrp="1"/>
          </p:cNvSpPr>
          <p:nvPr>
            <p:ph idx="1"/>
          </p:nvPr>
        </p:nvSpPr>
        <p:spPr/>
        <p:txBody>
          <a:bodyPr>
            <a:normAutofit fontScale="70000" lnSpcReduction="20000"/>
          </a:bodyPr>
          <a:lstStyle/>
          <a:p>
            <a:r>
              <a:rPr lang="en-GB" dirty="0"/>
              <a:t>The </a:t>
            </a:r>
            <a:r>
              <a:rPr lang="en-GB" dirty="0" err="1"/>
              <a:t>initialsetup</a:t>
            </a:r>
            <a:r>
              <a:rPr lang="en-GB" dirty="0"/>
              <a:t> file contains the following code to create a table names limo on line 10 and columns for our </a:t>
            </a:r>
            <a:r>
              <a:rPr lang="en-GB" dirty="0" err="1"/>
              <a:t>startpoints</a:t>
            </a:r>
            <a:r>
              <a:rPr lang="en-GB" dirty="0"/>
              <a:t> and endpoints on lines 15 and 16, as you can see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This is called an ORM – and Object Relational Mapper</a:t>
            </a:r>
          </a:p>
          <a:p>
            <a:r>
              <a:rPr lang="en-GB" dirty="0"/>
              <a:t>Using ORMs is considered a good practise as it abstracts the </a:t>
            </a:r>
            <a:r>
              <a:rPr lang="en-GB"/>
              <a:t>database interaction</a:t>
            </a:r>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CEB3F0E-D2C4-4DF6-A444-4A708C833421}"/>
              </a:ext>
            </a:extLst>
          </p:cNvPr>
          <p:cNvPicPr>
            <a:picLocks noChangeAspect="1"/>
          </p:cNvPicPr>
          <p:nvPr/>
        </p:nvPicPr>
        <p:blipFill>
          <a:blip r:embed="rId2"/>
          <a:stretch>
            <a:fillRect/>
          </a:stretch>
        </p:blipFill>
        <p:spPr>
          <a:xfrm>
            <a:off x="1015181" y="2591060"/>
            <a:ext cx="9230236" cy="2671166"/>
          </a:xfrm>
          <a:prstGeom prst="rect">
            <a:avLst/>
          </a:prstGeom>
        </p:spPr>
      </p:pic>
    </p:spTree>
    <p:extLst>
      <p:ext uri="{BB962C8B-B14F-4D97-AF65-F5344CB8AC3E}">
        <p14:creationId xmlns:p14="http://schemas.microsoft.com/office/powerpoint/2010/main" val="2551595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D058-DD7B-4B4F-9909-04AD77794894}"/>
              </a:ext>
            </a:extLst>
          </p:cNvPr>
          <p:cNvSpPr>
            <a:spLocks noGrp="1"/>
          </p:cNvSpPr>
          <p:nvPr>
            <p:ph type="title"/>
          </p:nvPr>
        </p:nvSpPr>
        <p:spPr/>
        <p:txBody>
          <a:bodyPr/>
          <a:lstStyle/>
          <a:p>
            <a:r>
              <a:rPr lang="en-GB" dirty="0"/>
              <a:t>Setting up the database</a:t>
            </a:r>
          </a:p>
        </p:txBody>
      </p:sp>
      <p:sp>
        <p:nvSpPr>
          <p:cNvPr id="3" name="Content Placeholder 2">
            <a:extLst>
              <a:ext uri="{FF2B5EF4-FFF2-40B4-BE49-F238E27FC236}">
                <a16:creationId xmlns:a16="http://schemas.microsoft.com/office/drawing/2014/main" id="{F89A919D-9319-495A-811A-9D13BD8495EA}"/>
              </a:ext>
            </a:extLst>
          </p:cNvPr>
          <p:cNvSpPr>
            <a:spLocks noGrp="1"/>
          </p:cNvSpPr>
          <p:nvPr>
            <p:ph idx="1"/>
          </p:nvPr>
        </p:nvSpPr>
        <p:spPr/>
        <p:txBody>
          <a:bodyPr>
            <a:normAutofit lnSpcReduction="10000"/>
          </a:bodyPr>
          <a:lstStyle/>
          <a:p>
            <a:r>
              <a:rPr lang="en-GB" dirty="0"/>
              <a:t>ORMs are automated so they are quick, but don’t provide much fine grained control over the database configuration. </a:t>
            </a:r>
          </a:p>
          <a:p>
            <a:endParaRPr lang="en-GB" dirty="0"/>
          </a:p>
          <a:p>
            <a:r>
              <a:rPr lang="en-GB" dirty="0"/>
              <a:t>Alternatively, we can use DAOs – Data Access Objects – these are more traditional in that we hand craft the database, and consequently are slower. </a:t>
            </a:r>
          </a:p>
          <a:p>
            <a:endParaRPr lang="en-GB" dirty="0"/>
          </a:p>
          <a:p>
            <a:r>
              <a:rPr lang="en-GB" dirty="0"/>
              <a:t>ORMs are preferred by developers, but DAOs are preferred by DBAs</a:t>
            </a:r>
          </a:p>
          <a:p>
            <a:r>
              <a:rPr lang="en-GB" dirty="0"/>
              <a:t>The Microsoft ORM in ASP.NET is called Entity Framework, and it does a lot of the heavy lifting for you.  </a:t>
            </a:r>
          </a:p>
        </p:txBody>
      </p:sp>
    </p:spTree>
    <p:extLst>
      <p:ext uri="{BB962C8B-B14F-4D97-AF65-F5344CB8AC3E}">
        <p14:creationId xmlns:p14="http://schemas.microsoft.com/office/powerpoint/2010/main" val="766665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06CF-CD8E-441C-A523-FAF700448F3A}"/>
              </a:ext>
            </a:extLst>
          </p:cNvPr>
          <p:cNvSpPr>
            <a:spLocks noGrp="1"/>
          </p:cNvSpPr>
          <p:nvPr>
            <p:ph type="title"/>
          </p:nvPr>
        </p:nvSpPr>
        <p:spPr/>
        <p:txBody>
          <a:bodyPr/>
          <a:lstStyle/>
          <a:p>
            <a:r>
              <a:rPr lang="en-GB" dirty="0"/>
              <a:t>Setting up the Database with Migrations</a:t>
            </a:r>
          </a:p>
        </p:txBody>
      </p:sp>
      <p:sp>
        <p:nvSpPr>
          <p:cNvPr id="3" name="Content Placeholder 2">
            <a:extLst>
              <a:ext uri="{FF2B5EF4-FFF2-40B4-BE49-F238E27FC236}">
                <a16:creationId xmlns:a16="http://schemas.microsoft.com/office/drawing/2014/main" id="{2EEF19AB-010B-4BD4-A275-5B81E39ABB16}"/>
              </a:ext>
            </a:extLst>
          </p:cNvPr>
          <p:cNvSpPr>
            <a:spLocks noGrp="1"/>
          </p:cNvSpPr>
          <p:nvPr>
            <p:ph idx="1"/>
          </p:nvPr>
        </p:nvSpPr>
        <p:spPr/>
        <p:txBody>
          <a:bodyPr/>
          <a:lstStyle/>
          <a:p>
            <a:r>
              <a:rPr lang="en-GB" dirty="0"/>
              <a:t>The files contained within the Migrations folder are used to configure the database.</a:t>
            </a:r>
          </a:p>
          <a:p>
            <a:r>
              <a:rPr lang="en-GB" dirty="0"/>
              <a:t>To trigger an update, we type update-database in the Package Manager Console</a:t>
            </a:r>
          </a:p>
          <a:p>
            <a:endParaRPr lang="en-GB" dirty="0"/>
          </a:p>
        </p:txBody>
      </p:sp>
      <p:pic>
        <p:nvPicPr>
          <p:cNvPr id="5" name="Picture 4">
            <a:extLst>
              <a:ext uri="{FF2B5EF4-FFF2-40B4-BE49-F238E27FC236}">
                <a16:creationId xmlns:a16="http://schemas.microsoft.com/office/drawing/2014/main" id="{D7719903-A75A-4F92-8C9A-9133762270E8}"/>
              </a:ext>
            </a:extLst>
          </p:cNvPr>
          <p:cNvPicPr>
            <a:picLocks noChangeAspect="1"/>
          </p:cNvPicPr>
          <p:nvPr/>
        </p:nvPicPr>
        <p:blipFill>
          <a:blip r:embed="rId2"/>
          <a:stretch>
            <a:fillRect/>
          </a:stretch>
        </p:blipFill>
        <p:spPr>
          <a:xfrm>
            <a:off x="1317001" y="3715242"/>
            <a:ext cx="7974484" cy="2640043"/>
          </a:xfrm>
          <a:prstGeom prst="rect">
            <a:avLst/>
          </a:prstGeom>
        </p:spPr>
      </p:pic>
    </p:spTree>
    <p:extLst>
      <p:ext uri="{BB962C8B-B14F-4D97-AF65-F5344CB8AC3E}">
        <p14:creationId xmlns:p14="http://schemas.microsoft.com/office/powerpoint/2010/main" val="1762785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CF32-90C7-4F1C-A5D2-D9C62D658DA6}"/>
              </a:ext>
            </a:extLst>
          </p:cNvPr>
          <p:cNvSpPr>
            <a:spLocks noGrp="1"/>
          </p:cNvSpPr>
          <p:nvPr>
            <p:ph type="title"/>
          </p:nvPr>
        </p:nvSpPr>
        <p:spPr/>
        <p:txBody>
          <a:bodyPr/>
          <a:lstStyle/>
          <a:p>
            <a:r>
              <a:rPr lang="en-GB" dirty="0"/>
              <a:t>Setting up the Database with Migrations</a:t>
            </a:r>
          </a:p>
        </p:txBody>
      </p:sp>
      <p:sp>
        <p:nvSpPr>
          <p:cNvPr id="3" name="Content Placeholder 2">
            <a:extLst>
              <a:ext uri="{FF2B5EF4-FFF2-40B4-BE49-F238E27FC236}">
                <a16:creationId xmlns:a16="http://schemas.microsoft.com/office/drawing/2014/main" id="{255078E5-80B7-4309-843C-E8B7577FC79C}"/>
              </a:ext>
            </a:extLst>
          </p:cNvPr>
          <p:cNvSpPr>
            <a:spLocks noGrp="1"/>
          </p:cNvSpPr>
          <p:nvPr>
            <p:ph idx="1"/>
          </p:nvPr>
        </p:nvSpPr>
        <p:spPr/>
        <p:txBody>
          <a:bodyPr/>
          <a:lstStyle/>
          <a:p>
            <a:r>
              <a:rPr lang="en-GB" dirty="0"/>
              <a:t>The reconfiguration completes…</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476E79BD-8007-4F03-B8B6-C486511305E6}"/>
              </a:ext>
            </a:extLst>
          </p:cNvPr>
          <p:cNvPicPr>
            <a:picLocks noChangeAspect="1"/>
          </p:cNvPicPr>
          <p:nvPr/>
        </p:nvPicPr>
        <p:blipFill>
          <a:blip r:embed="rId2"/>
          <a:stretch>
            <a:fillRect/>
          </a:stretch>
        </p:blipFill>
        <p:spPr>
          <a:xfrm>
            <a:off x="1561577" y="2614059"/>
            <a:ext cx="7877175" cy="3057525"/>
          </a:xfrm>
          <a:prstGeom prst="rect">
            <a:avLst/>
          </a:prstGeom>
        </p:spPr>
      </p:pic>
    </p:spTree>
    <p:extLst>
      <p:ext uri="{BB962C8B-B14F-4D97-AF65-F5344CB8AC3E}">
        <p14:creationId xmlns:p14="http://schemas.microsoft.com/office/powerpoint/2010/main" val="182181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7F06-F4FF-4DCF-BC6D-BB55DF50F05C}"/>
              </a:ext>
            </a:extLst>
          </p:cNvPr>
          <p:cNvSpPr>
            <a:spLocks noGrp="1"/>
          </p:cNvSpPr>
          <p:nvPr>
            <p:ph type="title"/>
          </p:nvPr>
        </p:nvSpPr>
        <p:spPr/>
        <p:txBody>
          <a:bodyPr/>
          <a:lstStyle/>
          <a:p>
            <a:r>
              <a:rPr lang="en-GB" dirty="0"/>
              <a:t>Setting up the Database with Migrations</a:t>
            </a:r>
          </a:p>
        </p:txBody>
      </p:sp>
      <p:sp>
        <p:nvSpPr>
          <p:cNvPr id="3" name="Content Placeholder 2">
            <a:extLst>
              <a:ext uri="{FF2B5EF4-FFF2-40B4-BE49-F238E27FC236}">
                <a16:creationId xmlns:a16="http://schemas.microsoft.com/office/drawing/2014/main" id="{2A0E2BEF-CE59-4EA7-BD59-CA76052AD845}"/>
              </a:ext>
            </a:extLst>
          </p:cNvPr>
          <p:cNvSpPr>
            <a:spLocks noGrp="1"/>
          </p:cNvSpPr>
          <p:nvPr>
            <p:ph idx="1"/>
          </p:nvPr>
        </p:nvSpPr>
        <p:spPr/>
        <p:txBody>
          <a:bodyPr/>
          <a:lstStyle/>
          <a:p>
            <a:r>
              <a:rPr lang="en-GB" dirty="0"/>
              <a:t>If you open SQL Server Object Explorer, you can see the our </a:t>
            </a:r>
            <a:r>
              <a:rPr lang="en-GB" dirty="0" err="1"/>
              <a:t>CrashCourse</a:t>
            </a:r>
            <a:r>
              <a:rPr lang="en-GB" dirty="0"/>
              <a:t> database has been created</a:t>
            </a:r>
          </a:p>
          <a:p>
            <a:endParaRPr lang="en-GB" dirty="0"/>
          </a:p>
        </p:txBody>
      </p:sp>
      <p:pic>
        <p:nvPicPr>
          <p:cNvPr id="5" name="Picture 4">
            <a:extLst>
              <a:ext uri="{FF2B5EF4-FFF2-40B4-BE49-F238E27FC236}">
                <a16:creationId xmlns:a16="http://schemas.microsoft.com/office/drawing/2014/main" id="{4C5DDEF3-9893-4D99-A211-9C0D6A1B3B27}"/>
              </a:ext>
            </a:extLst>
          </p:cNvPr>
          <p:cNvPicPr>
            <a:picLocks noChangeAspect="1"/>
          </p:cNvPicPr>
          <p:nvPr/>
        </p:nvPicPr>
        <p:blipFill>
          <a:blip r:embed="rId2"/>
          <a:stretch>
            <a:fillRect/>
          </a:stretch>
        </p:blipFill>
        <p:spPr>
          <a:xfrm>
            <a:off x="2541946" y="2726342"/>
            <a:ext cx="4903040" cy="3411342"/>
          </a:xfrm>
          <a:prstGeom prst="rect">
            <a:avLst/>
          </a:prstGeom>
        </p:spPr>
      </p:pic>
    </p:spTree>
    <p:extLst>
      <p:ext uri="{BB962C8B-B14F-4D97-AF65-F5344CB8AC3E}">
        <p14:creationId xmlns:p14="http://schemas.microsoft.com/office/powerpoint/2010/main" val="1686813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7F06-F4FF-4DCF-BC6D-BB55DF50F05C}"/>
              </a:ext>
            </a:extLst>
          </p:cNvPr>
          <p:cNvSpPr>
            <a:spLocks noGrp="1"/>
          </p:cNvSpPr>
          <p:nvPr>
            <p:ph type="title"/>
          </p:nvPr>
        </p:nvSpPr>
        <p:spPr/>
        <p:txBody>
          <a:bodyPr/>
          <a:lstStyle/>
          <a:p>
            <a:r>
              <a:rPr lang="en-GB" dirty="0"/>
              <a:t>Setting up the Database with Migrations</a:t>
            </a:r>
          </a:p>
        </p:txBody>
      </p:sp>
      <p:sp>
        <p:nvSpPr>
          <p:cNvPr id="3" name="Content Placeholder 2">
            <a:extLst>
              <a:ext uri="{FF2B5EF4-FFF2-40B4-BE49-F238E27FC236}">
                <a16:creationId xmlns:a16="http://schemas.microsoft.com/office/drawing/2014/main" id="{2A0E2BEF-CE59-4EA7-BD59-CA76052AD845}"/>
              </a:ext>
            </a:extLst>
          </p:cNvPr>
          <p:cNvSpPr>
            <a:spLocks noGrp="1"/>
          </p:cNvSpPr>
          <p:nvPr>
            <p:ph idx="1"/>
          </p:nvPr>
        </p:nvSpPr>
        <p:spPr/>
        <p:txBody>
          <a:bodyPr/>
          <a:lstStyle/>
          <a:p>
            <a:r>
              <a:rPr lang="en-GB" dirty="0"/>
              <a:t>Open the Tables folder and you can see many tables, including Tables for </a:t>
            </a:r>
            <a:r>
              <a:rPr lang="en-GB" dirty="0" err="1"/>
              <a:t>AspNetUsers</a:t>
            </a:r>
            <a:r>
              <a:rPr lang="en-GB" dirty="0"/>
              <a:t> and our limo application, double click the limo table</a:t>
            </a:r>
          </a:p>
          <a:p>
            <a:r>
              <a:rPr lang="en-GB" dirty="0"/>
              <a:t>Press the Green Arrow next to </a:t>
            </a:r>
            <a:r>
              <a:rPr lang="en-GB" dirty="0" err="1"/>
              <a:t>IISExpress</a:t>
            </a:r>
            <a:r>
              <a:rPr lang="en-GB" dirty="0"/>
              <a:t> on the menu bar to run our application</a:t>
            </a:r>
          </a:p>
          <a:p>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6EA98CE6-6760-42EC-A3E3-892530869F8D}"/>
              </a:ext>
            </a:extLst>
          </p:cNvPr>
          <p:cNvPicPr>
            <a:picLocks noChangeAspect="1"/>
          </p:cNvPicPr>
          <p:nvPr/>
        </p:nvPicPr>
        <p:blipFill>
          <a:blip r:embed="rId2"/>
          <a:stretch>
            <a:fillRect/>
          </a:stretch>
        </p:blipFill>
        <p:spPr>
          <a:xfrm>
            <a:off x="1182350" y="3798229"/>
            <a:ext cx="7865293" cy="2694646"/>
          </a:xfrm>
          <a:prstGeom prst="rect">
            <a:avLst/>
          </a:prstGeom>
        </p:spPr>
      </p:pic>
    </p:spTree>
    <p:extLst>
      <p:ext uri="{BB962C8B-B14F-4D97-AF65-F5344CB8AC3E}">
        <p14:creationId xmlns:p14="http://schemas.microsoft.com/office/powerpoint/2010/main" val="1791351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6041-F244-48F9-8C75-09BB14DF90C0}"/>
              </a:ext>
            </a:extLst>
          </p:cNvPr>
          <p:cNvSpPr>
            <a:spLocks noGrp="1"/>
          </p:cNvSpPr>
          <p:nvPr>
            <p:ph type="title"/>
          </p:nvPr>
        </p:nvSpPr>
        <p:spPr/>
        <p:txBody>
          <a:bodyPr/>
          <a:lstStyle/>
          <a:p>
            <a:r>
              <a:rPr lang="en-GB" dirty="0"/>
              <a:t>Voila – we have our Limo index page!</a:t>
            </a:r>
          </a:p>
        </p:txBody>
      </p:sp>
      <p:pic>
        <p:nvPicPr>
          <p:cNvPr id="5" name="Content Placeholder 4">
            <a:extLst>
              <a:ext uri="{FF2B5EF4-FFF2-40B4-BE49-F238E27FC236}">
                <a16:creationId xmlns:a16="http://schemas.microsoft.com/office/drawing/2014/main" id="{0D8FCA58-9D8A-4C59-8C1C-C6EEE2F51248}"/>
              </a:ext>
            </a:extLst>
          </p:cNvPr>
          <p:cNvPicPr>
            <a:picLocks noGrp="1" noChangeAspect="1"/>
          </p:cNvPicPr>
          <p:nvPr>
            <p:ph idx="1"/>
          </p:nvPr>
        </p:nvPicPr>
        <p:blipFill>
          <a:blip r:embed="rId2"/>
          <a:stretch>
            <a:fillRect/>
          </a:stretch>
        </p:blipFill>
        <p:spPr>
          <a:xfrm>
            <a:off x="602226" y="1690688"/>
            <a:ext cx="10515600" cy="2516278"/>
          </a:xfrm>
        </p:spPr>
      </p:pic>
      <p:sp>
        <p:nvSpPr>
          <p:cNvPr id="6" name="TextBox 5">
            <a:extLst>
              <a:ext uri="{FF2B5EF4-FFF2-40B4-BE49-F238E27FC236}">
                <a16:creationId xmlns:a16="http://schemas.microsoft.com/office/drawing/2014/main" id="{740A1B33-B06C-4FBF-927E-C52ADE5BFB7C}"/>
              </a:ext>
            </a:extLst>
          </p:cNvPr>
          <p:cNvSpPr txBox="1"/>
          <p:nvPr/>
        </p:nvSpPr>
        <p:spPr>
          <a:xfrm>
            <a:off x="1316703" y="5347863"/>
            <a:ext cx="1764457" cy="369332"/>
          </a:xfrm>
          <a:prstGeom prst="rect">
            <a:avLst/>
          </a:prstGeom>
          <a:noFill/>
        </p:spPr>
        <p:txBody>
          <a:bodyPr wrap="none" rtlCol="0">
            <a:spAutoFit/>
          </a:bodyPr>
          <a:lstStyle/>
          <a:p>
            <a:r>
              <a:rPr lang="en-GB" dirty="0"/>
              <a:t>Click Create New</a:t>
            </a:r>
          </a:p>
        </p:txBody>
      </p:sp>
    </p:spTree>
    <p:extLst>
      <p:ext uri="{BB962C8B-B14F-4D97-AF65-F5344CB8AC3E}">
        <p14:creationId xmlns:p14="http://schemas.microsoft.com/office/powerpoint/2010/main" val="307725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6041-F244-48F9-8C75-09BB14DF90C0}"/>
              </a:ext>
            </a:extLst>
          </p:cNvPr>
          <p:cNvSpPr>
            <a:spLocks noGrp="1"/>
          </p:cNvSpPr>
          <p:nvPr>
            <p:ph type="title"/>
          </p:nvPr>
        </p:nvSpPr>
        <p:spPr/>
        <p:txBody>
          <a:bodyPr/>
          <a:lstStyle/>
          <a:p>
            <a:r>
              <a:rPr lang="en-GB" dirty="0"/>
              <a:t>Create a new limo trip</a:t>
            </a:r>
          </a:p>
        </p:txBody>
      </p:sp>
      <p:sp>
        <p:nvSpPr>
          <p:cNvPr id="6" name="TextBox 5">
            <a:extLst>
              <a:ext uri="{FF2B5EF4-FFF2-40B4-BE49-F238E27FC236}">
                <a16:creationId xmlns:a16="http://schemas.microsoft.com/office/drawing/2014/main" id="{740A1B33-B06C-4FBF-927E-C52ADE5BFB7C}"/>
              </a:ext>
            </a:extLst>
          </p:cNvPr>
          <p:cNvSpPr txBox="1"/>
          <p:nvPr/>
        </p:nvSpPr>
        <p:spPr>
          <a:xfrm>
            <a:off x="2713703" y="4855169"/>
            <a:ext cx="1764457" cy="369332"/>
          </a:xfrm>
          <a:prstGeom prst="rect">
            <a:avLst/>
          </a:prstGeom>
          <a:noFill/>
        </p:spPr>
        <p:txBody>
          <a:bodyPr wrap="none" rtlCol="0">
            <a:spAutoFit/>
          </a:bodyPr>
          <a:lstStyle/>
          <a:p>
            <a:r>
              <a:rPr lang="en-GB" dirty="0"/>
              <a:t>Click Create New</a:t>
            </a:r>
          </a:p>
        </p:txBody>
      </p:sp>
      <p:sp>
        <p:nvSpPr>
          <p:cNvPr id="4" name="Content Placeholder 3">
            <a:extLst>
              <a:ext uri="{FF2B5EF4-FFF2-40B4-BE49-F238E27FC236}">
                <a16:creationId xmlns:a16="http://schemas.microsoft.com/office/drawing/2014/main" id="{EEA02069-99D2-4471-A2D0-1416645D6FDB}"/>
              </a:ext>
            </a:extLst>
          </p:cNvPr>
          <p:cNvSpPr>
            <a:spLocks noGrp="1"/>
          </p:cNvSpPr>
          <p:nvPr>
            <p:ph idx="1"/>
          </p:nvPr>
        </p:nvSpPr>
        <p:spPr/>
        <p:txBody>
          <a:bodyPr/>
          <a:lstStyle/>
          <a:p>
            <a:r>
              <a:rPr lang="en-GB" dirty="0"/>
              <a:t>Try entering a new limo trip</a:t>
            </a:r>
          </a:p>
        </p:txBody>
      </p:sp>
      <p:pic>
        <p:nvPicPr>
          <p:cNvPr id="8" name="Picture 7">
            <a:extLst>
              <a:ext uri="{FF2B5EF4-FFF2-40B4-BE49-F238E27FC236}">
                <a16:creationId xmlns:a16="http://schemas.microsoft.com/office/drawing/2014/main" id="{926C6B62-A168-46FE-9EBF-7687C441BA9C}"/>
              </a:ext>
            </a:extLst>
          </p:cNvPr>
          <p:cNvPicPr>
            <a:picLocks noChangeAspect="1"/>
          </p:cNvPicPr>
          <p:nvPr/>
        </p:nvPicPr>
        <p:blipFill>
          <a:blip r:embed="rId2"/>
          <a:stretch>
            <a:fillRect/>
          </a:stretch>
        </p:blipFill>
        <p:spPr>
          <a:xfrm>
            <a:off x="1710813" y="2698985"/>
            <a:ext cx="6088134" cy="3675983"/>
          </a:xfrm>
          <a:prstGeom prst="rect">
            <a:avLst/>
          </a:prstGeom>
        </p:spPr>
      </p:pic>
    </p:spTree>
    <p:extLst>
      <p:ext uri="{BB962C8B-B14F-4D97-AF65-F5344CB8AC3E}">
        <p14:creationId xmlns:p14="http://schemas.microsoft.com/office/powerpoint/2010/main" val="327997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6524-1D76-4AE5-B4F2-DD8736E3C37D}"/>
              </a:ext>
            </a:extLst>
          </p:cNvPr>
          <p:cNvSpPr>
            <a:spLocks noGrp="1"/>
          </p:cNvSpPr>
          <p:nvPr>
            <p:ph type="title"/>
          </p:nvPr>
        </p:nvSpPr>
        <p:spPr/>
        <p:txBody>
          <a:bodyPr/>
          <a:lstStyle/>
          <a:p>
            <a:r>
              <a:rPr lang="en-GB" dirty="0"/>
              <a:t>Our sample app</a:t>
            </a:r>
          </a:p>
        </p:txBody>
      </p:sp>
      <p:sp>
        <p:nvSpPr>
          <p:cNvPr id="4" name="Content Placeholder 3">
            <a:extLst>
              <a:ext uri="{FF2B5EF4-FFF2-40B4-BE49-F238E27FC236}">
                <a16:creationId xmlns:a16="http://schemas.microsoft.com/office/drawing/2014/main" id="{9F180DCA-4BB9-412C-8429-710D65AEA0DB}"/>
              </a:ext>
            </a:extLst>
          </p:cNvPr>
          <p:cNvSpPr>
            <a:spLocks noGrp="1"/>
          </p:cNvSpPr>
          <p:nvPr>
            <p:ph idx="1"/>
          </p:nvPr>
        </p:nvSpPr>
        <p:spPr/>
        <p:txBody>
          <a:bodyPr/>
          <a:lstStyle/>
          <a:p>
            <a:r>
              <a:rPr lang="en-GB" dirty="0"/>
              <a:t>Today we’re going to configure an asp.net core </a:t>
            </a:r>
            <a:r>
              <a:rPr lang="en-GB" dirty="0" err="1"/>
              <a:t>mvc</a:t>
            </a:r>
            <a:r>
              <a:rPr lang="en-GB" dirty="0"/>
              <a:t> web app</a:t>
            </a:r>
          </a:p>
        </p:txBody>
      </p:sp>
      <p:pic>
        <p:nvPicPr>
          <p:cNvPr id="5" name="Content Placeholder 6">
            <a:extLst>
              <a:ext uri="{FF2B5EF4-FFF2-40B4-BE49-F238E27FC236}">
                <a16:creationId xmlns:a16="http://schemas.microsoft.com/office/drawing/2014/main" id="{FAB0A8FB-C1AA-47C6-A656-A44A10EC9601}"/>
              </a:ext>
            </a:extLst>
          </p:cNvPr>
          <p:cNvPicPr>
            <a:picLocks noChangeAspect="1"/>
          </p:cNvPicPr>
          <p:nvPr/>
        </p:nvPicPr>
        <p:blipFill>
          <a:blip r:embed="rId2"/>
          <a:stretch>
            <a:fillRect/>
          </a:stretch>
        </p:blipFill>
        <p:spPr>
          <a:xfrm>
            <a:off x="1838080" y="2397125"/>
            <a:ext cx="8033239" cy="4351338"/>
          </a:xfrm>
          <a:prstGeom prst="rect">
            <a:avLst/>
          </a:prstGeom>
        </p:spPr>
      </p:pic>
    </p:spTree>
    <p:extLst>
      <p:ext uri="{BB962C8B-B14F-4D97-AF65-F5344CB8AC3E}">
        <p14:creationId xmlns:p14="http://schemas.microsoft.com/office/powerpoint/2010/main" val="1014053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44F5-100B-4D59-AA11-050A2325B3E5}"/>
              </a:ext>
            </a:extLst>
          </p:cNvPr>
          <p:cNvSpPr>
            <a:spLocks noGrp="1"/>
          </p:cNvSpPr>
          <p:nvPr>
            <p:ph type="title"/>
          </p:nvPr>
        </p:nvSpPr>
        <p:spPr/>
        <p:txBody>
          <a:bodyPr/>
          <a:lstStyle/>
          <a:p>
            <a:r>
              <a:rPr lang="en-GB" dirty="0"/>
              <a:t>Create a new limo trip – progress!</a:t>
            </a:r>
          </a:p>
        </p:txBody>
      </p:sp>
      <p:pic>
        <p:nvPicPr>
          <p:cNvPr id="5" name="Content Placeholder 4">
            <a:extLst>
              <a:ext uri="{FF2B5EF4-FFF2-40B4-BE49-F238E27FC236}">
                <a16:creationId xmlns:a16="http://schemas.microsoft.com/office/drawing/2014/main" id="{03E6597F-4DB6-4806-BCF2-6165ACC34176}"/>
              </a:ext>
            </a:extLst>
          </p:cNvPr>
          <p:cNvPicPr>
            <a:picLocks noGrp="1" noChangeAspect="1"/>
          </p:cNvPicPr>
          <p:nvPr>
            <p:ph idx="1"/>
          </p:nvPr>
        </p:nvPicPr>
        <p:blipFill>
          <a:blip r:embed="rId2"/>
          <a:stretch>
            <a:fillRect/>
          </a:stretch>
        </p:blipFill>
        <p:spPr>
          <a:xfrm>
            <a:off x="661220" y="1755860"/>
            <a:ext cx="10515600" cy="3252002"/>
          </a:xfrm>
        </p:spPr>
      </p:pic>
    </p:spTree>
    <p:extLst>
      <p:ext uri="{BB962C8B-B14F-4D97-AF65-F5344CB8AC3E}">
        <p14:creationId xmlns:p14="http://schemas.microsoft.com/office/powerpoint/2010/main" val="1282019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F5D6-6B08-4CB7-BE93-CE68BCA3015A}"/>
              </a:ext>
            </a:extLst>
          </p:cNvPr>
          <p:cNvSpPr>
            <a:spLocks noGrp="1"/>
          </p:cNvSpPr>
          <p:nvPr>
            <p:ph type="title"/>
          </p:nvPr>
        </p:nvSpPr>
        <p:spPr/>
        <p:txBody>
          <a:bodyPr>
            <a:normAutofit/>
          </a:bodyPr>
          <a:lstStyle/>
          <a:p>
            <a:r>
              <a:rPr lang="en-GB" sz="3200" dirty="0"/>
              <a:t>Congratulations – you’ve just made a simple CRUD web app!</a:t>
            </a:r>
          </a:p>
        </p:txBody>
      </p:sp>
      <p:pic>
        <p:nvPicPr>
          <p:cNvPr id="5" name="Content Placeholder 4">
            <a:extLst>
              <a:ext uri="{FF2B5EF4-FFF2-40B4-BE49-F238E27FC236}">
                <a16:creationId xmlns:a16="http://schemas.microsoft.com/office/drawing/2014/main" id="{A53847D0-EE28-4AA5-A3BE-CFEBD5E87BC2}"/>
              </a:ext>
            </a:extLst>
          </p:cNvPr>
          <p:cNvPicPr>
            <a:picLocks noGrp="1" noChangeAspect="1"/>
          </p:cNvPicPr>
          <p:nvPr>
            <p:ph idx="1"/>
          </p:nvPr>
        </p:nvPicPr>
        <p:blipFill>
          <a:blip r:embed="rId2"/>
          <a:stretch>
            <a:fillRect/>
          </a:stretch>
        </p:blipFill>
        <p:spPr>
          <a:xfrm>
            <a:off x="2057400" y="1977231"/>
            <a:ext cx="8077200" cy="4048125"/>
          </a:xfrm>
        </p:spPr>
      </p:pic>
    </p:spTree>
    <p:extLst>
      <p:ext uri="{BB962C8B-B14F-4D97-AF65-F5344CB8AC3E}">
        <p14:creationId xmlns:p14="http://schemas.microsoft.com/office/powerpoint/2010/main" val="228046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087B-4C99-4B00-BDFB-DB1488A2CFD4}"/>
              </a:ext>
            </a:extLst>
          </p:cNvPr>
          <p:cNvSpPr>
            <a:spLocks noGrp="1"/>
          </p:cNvSpPr>
          <p:nvPr>
            <p:ph type="title"/>
          </p:nvPr>
        </p:nvSpPr>
        <p:spPr/>
        <p:txBody>
          <a:bodyPr/>
          <a:lstStyle/>
          <a:p>
            <a:r>
              <a:rPr lang="en-GB" dirty="0"/>
              <a:t>Add items to menu bar</a:t>
            </a:r>
          </a:p>
        </p:txBody>
      </p:sp>
      <p:sp>
        <p:nvSpPr>
          <p:cNvPr id="3" name="Content Placeholder 2">
            <a:extLst>
              <a:ext uri="{FF2B5EF4-FFF2-40B4-BE49-F238E27FC236}">
                <a16:creationId xmlns:a16="http://schemas.microsoft.com/office/drawing/2014/main" id="{72D61EBB-0F5B-497A-B67F-984FBBBCC00E}"/>
              </a:ext>
            </a:extLst>
          </p:cNvPr>
          <p:cNvSpPr>
            <a:spLocks noGrp="1"/>
          </p:cNvSpPr>
          <p:nvPr>
            <p:ph idx="1"/>
          </p:nvPr>
        </p:nvSpPr>
        <p:spPr/>
        <p:txBody>
          <a:bodyPr/>
          <a:lstStyle/>
          <a:p>
            <a:r>
              <a:rPr lang="en-GB" dirty="0"/>
              <a:t>Open the _</a:t>
            </a:r>
            <a:r>
              <a:rPr lang="en-GB" dirty="0" err="1"/>
              <a:t>Layout.cshtml</a:t>
            </a:r>
            <a:r>
              <a:rPr lang="en-GB" dirty="0"/>
              <a:t> file located in</a:t>
            </a:r>
          </a:p>
          <a:p>
            <a:r>
              <a:rPr lang="en-GB" dirty="0"/>
              <a:t>Views\shared</a:t>
            </a:r>
          </a:p>
        </p:txBody>
      </p:sp>
      <p:pic>
        <p:nvPicPr>
          <p:cNvPr id="5" name="Picture 4">
            <a:extLst>
              <a:ext uri="{FF2B5EF4-FFF2-40B4-BE49-F238E27FC236}">
                <a16:creationId xmlns:a16="http://schemas.microsoft.com/office/drawing/2014/main" id="{1ABF27D9-1FB4-4A08-9BF4-032D128E0DC8}"/>
              </a:ext>
            </a:extLst>
          </p:cNvPr>
          <p:cNvPicPr>
            <a:picLocks noChangeAspect="1"/>
          </p:cNvPicPr>
          <p:nvPr/>
        </p:nvPicPr>
        <p:blipFill>
          <a:blip r:embed="rId2"/>
          <a:stretch>
            <a:fillRect/>
          </a:stretch>
        </p:blipFill>
        <p:spPr>
          <a:xfrm>
            <a:off x="838200" y="2776349"/>
            <a:ext cx="8866730" cy="3849571"/>
          </a:xfrm>
          <a:prstGeom prst="rect">
            <a:avLst/>
          </a:prstGeom>
        </p:spPr>
      </p:pic>
    </p:spTree>
    <p:extLst>
      <p:ext uri="{BB962C8B-B14F-4D97-AF65-F5344CB8AC3E}">
        <p14:creationId xmlns:p14="http://schemas.microsoft.com/office/powerpoint/2010/main" val="758844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EC35-D4F0-4A82-BC63-CBE96E325B36}"/>
              </a:ext>
            </a:extLst>
          </p:cNvPr>
          <p:cNvSpPr>
            <a:spLocks noGrp="1"/>
          </p:cNvSpPr>
          <p:nvPr>
            <p:ph type="title"/>
          </p:nvPr>
        </p:nvSpPr>
        <p:spPr/>
        <p:txBody>
          <a:bodyPr/>
          <a:lstStyle/>
          <a:p>
            <a:r>
              <a:rPr lang="en-GB" dirty="0"/>
              <a:t>Add items to menu bar</a:t>
            </a:r>
          </a:p>
        </p:txBody>
      </p:sp>
      <p:sp>
        <p:nvSpPr>
          <p:cNvPr id="3" name="Content Placeholder 2">
            <a:extLst>
              <a:ext uri="{FF2B5EF4-FFF2-40B4-BE49-F238E27FC236}">
                <a16:creationId xmlns:a16="http://schemas.microsoft.com/office/drawing/2014/main" id="{25EE2A56-D5D4-4094-8494-A53917176518}"/>
              </a:ext>
            </a:extLst>
          </p:cNvPr>
          <p:cNvSpPr>
            <a:spLocks noGrp="1"/>
          </p:cNvSpPr>
          <p:nvPr>
            <p:ph idx="1"/>
          </p:nvPr>
        </p:nvSpPr>
        <p:spPr/>
        <p:txBody>
          <a:bodyPr>
            <a:normAutofit lnSpcReduction="10000"/>
          </a:bodyPr>
          <a:lstStyle/>
          <a:p>
            <a:r>
              <a:rPr lang="en-GB" dirty="0"/>
              <a:t>Look for the menu entry item for Home link around line 21</a:t>
            </a:r>
          </a:p>
          <a:p>
            <a:endParaRPr lang="en-GB" dirty="0"/>
          </a:p>
          <a:p>
            <a:endParaRPr lang="en-GB" dirty="0"/>
          </a:p>
          <a:p>
            <a:endParaRPr lang="en-GB" dirty="0"/>
          </a:p>
          <a:p>
            <a:r>
              <a:rPr lang="en-GB" dirty="0"/>
              <a:t>Copy the menu item entry for Privacy and paste it underneath the Privacy entry.</a:t>
            </a:r>
          </a:p>
          <a:p>
            <a:r>
              <a:rPr lang="en-GB" dirty="0"/>
              <a:t>Change the asp-controller entry to point to our limos controller and the asp-action entry to point to our Index  file in our limos Views folder and finally, update the displayed link text to say Limos, as you can see here:</a:t>
            </a:r>
          </a:p>
          <a:p>
            <a:endParaRPr lang="en-GB" dirty="0"/>
          </a:p>
        </p:txBody>
      </p:sp>
      <p:pic>
        <p:nvPicPr>
          <p:cNvPr id="5" name="Picture 4">
            <a:extLst>
              <a:ext uri="{FF2B5EF4-FFF2-40B4-BE49-F238E27FC236}">
                <a16:creationId xmlns:a16="http://schemas.microsoft.com/office/drawing/2014/main" id="{03428C71-A90D-476B-AA3B-228E01DD4B94}"/>
              </a:ext>
            </a:extLst>
          </p:cNvPr>
          <p:cNvPicPr>
            <a:picLocks noChangeAspect="1"/>
          </p:cNvPicPr>
          <p:nvPr/>
        </p:nvPicPr>
        <p:blipFill>
          <a:blip r:embed="rId2"/>
          <a:stretch>
            <a:fillRect/>
          </a:stretch>
        </p:blipFill>
        <p:spPr>
          <a:xfrm>
            <a:off x="1321240" y="2638425"/>
            <a:ext cx="8582025" cy="790575"/>
          </a:xfrm>
          <a:prstGeom prst="rect">
            <a:avLst/>
          </a:prstGeom>
        </p:spPr>
      </p:pic>
    </p:spTree>
    <p:extLst>
      <p:ext uri="{BB962C8B-B14F-4D97-AF65-F5344CB8AC3E}">
        <p14:creationId xmlns:p14="http://schemas.microsoft.com/office/powerpoint/2010/main" val="333429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EC35-D4F0-4A82-BC63-CBE96E325B36}"/>
              </a:ext>
            </a:extLst>
          </p:cNvPr>
          <p:cNvSpPr>
            <a:spLocks noGrp="1"/>
          </p:cNvSpPr>
          <p:nvPr>
            <p:ph type="title"/>
          </p:nvPr>
        </p:nvSpPr>
        <p:spPr/>
        <p:txBody>
          <a:bodyPr/>
          <a:lstStyle/>
          <a:p>
            <a:r>
              <a:rPr lang="en-GB" dirty="0"/>
              <a:t>Add items to menu bar</a:t>
            </a:r>
          </a:p>
        </p:txBody>
      </p:sp>
      <p:sp>
        <p:nvSpPr>
          <p:cNvPr id="3" name="Content Placeholder 2">
            <a:extLst>
              <a:ext uri="{FF2B5EF4-FFF2-40B4-BE49-F238E27FC236}">
                <a16:creationId xmlns:a16="http://schemas.microsoft.com/office/drawing/2014/main" id="{25EE2A56-D5D4-4094-8494-A53917176518}"/>
              </a:ext>
            </a:extLst>
          </p:cNvPr>
          <p:cNvSpPr>
            <a:spLocks noGrp="1"/>
          </p:cNvSpPr>
          <p:nvPr>
            <p:ph idx="1"/>
          </p:nvPr>
        </p:nvSpPr>
        <p:spPr/>
        <p:txBody>
          <a:bodyPr>
            <a:normAutofit/>
          </a:bodyPr>
          <a:lstStyle/>
          <a:p>
            <a:r>
              <a:rPr lang="en-GB" dirty="0"/>
              <a:t>Change the asp-controller entry to point to our limos controller and the asp-action entry to point to our Index  file in our limos Views folder and finally, update the displayed link text to say Limos, as you can see here, and then try running your website:</a:t>
            </a:r>
          </a:p>
          <a:p>
            <a:endParaRPr lang="en-GB" dirty="0"/>
          </a:p>
        </p:txBody>
      </p:sp>
      <p:pic>
        <p:nvPicPr>
          <p:cNvPr id="6" name="Picture 5">
            <a:extLst>
              <a:ext uri="{FF2B5EF4-FFF2-40B4-BE49-F238E27FC236}">
                <a16:creationId xmlns:a16="http://schemas.microsoft.com/office/drawing/2014/main" id="{A5BB137A-1E16-4ABA-BAAD-8D7ED7A5AB0E}"/>
              </a:ext>
            </a:extLst>
          </p:cNvPr>
          <p:cNvPicPr>
            <a:picLocks noChangeAspect="1"/>
          </p:cNvPicPr>
          <p:nvPr/>
        </p:nvPicPr>
        <p:blipFill>
          <a:blip r:embed="rId2"/>
          <a:stretch>
            <a:fillRect/>
          </a:stretch>
        </p:blipFill>
        <p:spPr>
          <a:xfrm>
            <a:off x="1400175" y="3839466"/>
            <a:ext cx="9391650" cy="1857375"/>
          </a:xfrm>
          <a:prstGeom prst="rect">
            <a:avLst/>
          </a:prstGeom>
        </p:spPr>
      </p:pic>
    </p:spTree>
    <p:extLst>
      <p:ext uri="{BB962C8B-B14F-4D97-AF65-F5344CB8AC3E}">
        <p14:creationId xmlns:p14="http://schemas.microsoft.com/office/powerpoint/2010/main" val="317543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EC35-D4F0-4A82-BC63-CBE96E325B36}"/>
              </a:ext>
            </a:extLst>
          </p:cNvPr>
          <p:cNvSpPr>
            <a:spLocks noGrp="1"/>
          </p:cNvSpPr>
          <p:nvPr>
            <p:ph type="title"/>
          </p:nvPr>
        </p:nvSpPr>
        <p:spPr/>
        <p:txBody>
          <a:bodyPr/>
          <a:lstStyle/>
          <a:p>
            <a:r>
              <a:rPr lang="en-GB" dirty="0"/>
              <a:t>Add items to menu bar</a:t>
            </a:r>
          </a:p>
        </p:txBody>
      </p:sp>
      <p:sp>
        <p:nvSpPr>
          <p:cNvPr id="3" name="Content Placeholder 2">
            <a:extLst>
              <a:ext uri="{FF2B5EF4-FFF2-40B4-BE49-F238E27FC236}">
                <a16:creationId xmlns:a16="http://schemas.microsoft.com/office/drawing/2014/main" id="{25EE2A56-D5D4-4094-8494-A53917176518}"/>
              </a:ext>
            </a:extLst>
          </p:cNvPr>
          <p:cNvSpPr>
            <a:spLocks noGrp="1"/>
          </p:cNvSpPr>
          <p:nvPr>
            <p:ph idx="1"/>
          </p:nvPr>
        </p:nvSpPr>
        <p:spPr/>
        <p:txBody>
          <a:bodyPr>
            <a:normAutofit/>
          </a:bodyPr>
          <a:lstStyle/>
          <a:p>
            <a:r>
              <a:rPr lang="en-GB" dirty="0"/>
              <a:t>You can see our page’s Menu bar has a new entry for our limousines</a:t>
            </a:r>
          </a:p>
          <a:p>
            <a:r>
              <a:rPr lang="en-GB" dirty="0"/>
              <a:t>Try clicking the new Menu entry item </a:t>
            </a:r>
          </a:p>
          <a:p>
            <a:endParaRPr lang="en-GB" dirty="0"/>
          </a:p>
        </p:txBody>
      </p:sp>
      <p:pic>
        <p:nvPicPr>
          <p:cNvPr id="5" name="Picture 4">
            <a:extLst>
              <a:ext uri="{FF2B5EF4-FFF2-40B4-BE49-F238E27FC236}">
                <a16:creationId xmlns:a16="http://schemas.microsoft.com/office/drawing/2014/main" id="{DF11D3C1-198B-4D39-9E43-F6EBD1947AA1}"/>
              </a:ext>
            </a:extLst>
          </p:cNvPr>
          <p:cNvPicPr>
            <a:picLocks noChangeAspect="1"/>
          </p:cNvPicPr>
          <p:nvPr/>
        </p:nvPicPr>
        <p:blipFill>
          <a:blip r:embed="rId2"/>
          <a:stretch>
            <a:fillRect/>
          </a:stretch>
        </p:blipFill>
        <p:spPr>
          <a:xfrm>
            <a:off x="352425" y="3111444"/>
            <a:ext cx="11487150" cy="3067050"/>
          </a:xfrm>
          <a:prstGeom prst="rect">
            <a:avLst/>
          </a:prstGeom>
        </p:spPr>
      </p:pic>
    </p:spTree>
    <p:extLst>
      <p:ext uri="{BB962C8B-B14F-4D97-AF65-F5344CB8AC3E}">
        <p14:creationId xmlns:p14="http://schemas.microsoft.com/office/powerpoint/2010/main" val="2352851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EC35-D4F0-4A82-BC63-CBE96E325B36}"/>
              </a:ext>
            </a:extLst>
          </p:cNvPr>
          <p:cNvSpPr>
            <a:spLocks noGrp="1"/>
          </p:cNvSpPr>
          <p:nvPr>
            <p:ph type="title"/>
          </p:nvPr>
        </p:nvSpPr>
        <p:spPr/>
        <p:txBody>
          <a:bodyPr/>
          <a:lstStyle/>
          <a:p>
            <a:r>
              <a:rPr lang="en-GB" dirty="0"/>
              <a:t>Add items to menu bar</a:t>
            </a:r>
          </a:p>
        </p:txBody>
      </p:sp>
      <p:sp>
        <p:nvSpPr>
          <p:cNvPr id="3" name="Content Placeholder 2">
            <a:extLst>
              <a:ext uri="{FF2B5EF4-FFF2-40B4-BE49-F238E27FC236}">
                <a16:creationId xmlns:a16="http://schemas.microsoft.com/office/drawing/2014/main" id="{25EE2A56-D5D4-4094-8494-A53917176518}"/>
              </a:ext>
            </a:extLst>
          </p:cNvPr>
          <p:cNvSpPr>
            <a:spLocks noGrp="1"/>
          </p:cNvSpPr>
          <p:nvPr>
            <p:ph idx="1"/>
          </p:nvPr>
        </p:nvSpPr>
        <p:spPr/>
        <p:txBody>
          <a:bodyPr>
            <a:normAutofit/>
          </a:bodyPr>
          <a:lstStyle/>
          <a:p>
            <a:r>
              <a:rPr lang="en-GB" dirty="0"/>
              <a:t>You can see our page’s Menu bar has a new entry for our limousines</a:t>
            </a:r>
          </a:p>
          <a:p>
            <a:r>
              <a:rPr lang="en-GB" dirty="0"/>
              <a:t>Try clicking the new Menu entry item </a:t>
            </a:r>
          </a:p>
          <a:p>
            <a:endParaRPr lang="en-GB" dirty="0"/>
          </a:p>
        </p:txBody>
      </p:sp>
      <p:pic>
        <p:nvPicPr>
          <p:cNvPr id="5" name="Picture 4">
            <a:extLst>
              <a:ext uri="{FF2B5EF4-FFF2-40B4-BE49-F238E27FC236}">
                <a16:creationId xmlns:a16="http://schemas.microsoft.com/office/drawing/2014/main" id="{DF11D3C1-198B-4D39-9E43-F6EBD1947AA1}"/>
              </a:ext>
            </a:extLst>
          </p:cNvPr>
          <p:cNvPicPr>
            <a:picLocks noChangeAspect="1"/>
          </p:cNvPicPr>
          <p:nvPr/>
        </p:nvPicPr>
        <p:blipFill>
          <a:blip r:embed="rId2"/>
          <a:stretch>
            <a:fillRect/>
          </a:stretch>
        </p:blipFill>
        <p:spPr>
          <a:xfrm>
            <a:off x="352425" y="3111444"/>
            <a:ext cx="11487150" cy="3067050"/>
          </a:xfrm>
          <a:prstGeom prst="rect">
            <a:avLst/>
          </a:prstGeom>
        </p:spPr>
      </p:pic>
    </p:spTree>
    <p:extLst>
      <p:ext uri="{BB962C8B-B14F-4D97-AF65-F5344CB8AC3E}">
        <p14:creationId xmlns:p14="http://schemas.microsoft.com/office/powerpoint/2010/main" val="268388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EC35-D4F0-4A82-BC63-CBE96E325B36}"/>
              </a:ext>
            </a:extLst>
          </p:cNvPr>
          <p:cNvSpPr>
            <a:spLocks noGrp="1"/>
          </p:cNvSpPr>
          <p:nvPr>
            <p:ph type="title"/>
          </p:nvPr>
        </p:nvSpPr>
        <p:spPr/>
        <p:txBody>
          <a:bodyPr/>
          <a:lstStyle/>
          <a:p>
            <a:r>
              <a:rPr lang="en-GB" dirty="0"/>
              <a:t>Add items to menu bar</a:t>
            </a:r>
          </a:p>
        </p:txBody>
      </p:sp>
      <p:sp>
        <p:nvSpPr>
          <p:cNvPr id="3" name="Content Placeholder 2">
            <a:extLst>
              <a:ext uri="{FF2B5EF4-FFF2-40B4-BE49-F238E27FC236}">
                <a16:creationId xmlns:a16="http://schemas.microsoft.com/office/drawing/2014/main" id="{25EE2A56-D5D4-4094-8494-A53917176518}"/>
              </a:ext>
            </a:extLst>
          </p:cNvPr>
          <p:cNvSpPr>
            <a:spLocks noGrp="1"/>
          </p:cNvSpPr>
          <p:nvPr>
            <p:ph idx="1"/>
          </p:nvPr>
        </p:nvSpPr>
        <p:spPr/>
        <p:txBody>
          <a:bodyPr>
            <a:normAutofit/>
          </a:bodyPr>
          <a:lstStyle/>
          <a:p>
            <a:r>
              <a:rPr lang="en-GB" dirty="0"/>
              <a:t>You can see our page’s Menu bar has a new entry for our limousines</a:t>
            </a:r>
          </a:p>
          <a:p>
            <a:r>
              <a:rPr lang="en-GB" dirty="0"/>
              <a:t>Try clicking the new Menu entry item </a:t>
            </a:r>
          </a:p>
          <a:p>
            <a:endParaRPr lang="en-GB" dirty="0"/>
          </a:p>
        </p:txBody>
      </p:sp>
      <p:pic>
        <p:nvPicPr>
          <p:cNvPr id="6" name="Picture 5">
            <a:extLst>
              <a:ext uri="{FF2B5EF4-FFF2-40B4-BE49-F238E27FC236}">
                <a16:creationId xmlns:a16="http://schemas.microsoft.com/office/drawing/2014/main" id="{FA984BCB-257D-4DCC-B5F6-636FC1B224AE}"/>
              </a:ext>
            </a:extLst>
          </p:cNvPr>
          <p:cNvPicPr>
            <a:picLocks noChangeAspect="1"/>
          </p:cNvPicPr>
          <p:nvPr/>
        </p:nvPicPr>
        <p:blipFill>
          <a:blip r:embed="rId2"/>
          <a:stretch>
            <a:fillRect/>
          </a:stretch>
        </p:blipFill>
        <p:spPr>
          <a:xfrm>
            <a:off x="1002891" y="3015849"/>
            <a:ext cx="9220692" cy="2448156"/>
          </a:xfrm>
          <a:prstGeom prst="rect">
            <a:avLst/>
          </a:prstGeom>
        </p:spPr>
      </p:pic>
    </p:spTree>
    <p:extLst>
      <p:ext uri="{BB962C8B-B14F-4D97-AF65-F5344CB8AC3E}">
        <p14:creationId xmlns:p14="http://schemas.microsoft.com/office/powerpoint/2010/main" val="333783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0232-617C-4AD7-AA14-0180FBD91BD8}"/>
              </a:ext>
            </a:extLst>
          </p:cNvPr>
          <p:cNvSpPr>
            <a:spLocks noGrp="1"/>
          </p:cNvSpPr>
          <p:nvPr>
            <p:ph type="title"/>
          </p:nvPr>
        </p:nvSpPr>
        <p:spPr/>
        <p:txBody>
          <a:bodyPr/>
          <a:lstStyle/>
          <a:p>
            <a:r>
              <a:rPr lang="en-GB" dirty="0"/>
              <a:t>Authorized Access</a:t>
            </a:r>
          </a:p>
        </p:txBody>
      </p:sp>
      <p:sp>
        <p:nvSpPr>
          <p:cNvPr id="3" name="Content Placeholder 2">
            <a:extLst>
              <a:ext uri="{FF2B5EF4-FFF2-40B4-BE49-F238E27FC236}">
                <a16:creationId xmlns:a16="http://schemas.microsoft.com/office/drawing/2014/main" id="{88DAD091-72E9-4F46-A2C6-FDF6DE42D7BD}"/>
              </a:ext>
            </a:extLst>
          </p:cNvPr>
          <p:cNvSpPr>
            <a:spLocks noGrp="1"/>
          </p:cNvSpPr>
          <p:nvPr>
            <p:ph idx="1"/>
          </p:nvPr>
        </p:nvSpPr>
        <p:spPr/>
        <p:txBody>
          <a:bodyPr>
            <a:normAutofit fontScale="62500" lnSpcReduction="20000"/>
          </a:bodyPr>
          <a:lstStyle/>
          <a:p>
            <a:r>
              <a:rPr lang="en-GB" dirty="0"/>
              <a:t>Let’s add some very basic authentication to our website</a:t>
            </a:r>
          </a:p>
          <a:p>
            <a:r>
              <a:rPr lang="en-GB" dirty="0"/>
              <a:t>Open the Limos Controller</a:t>
            </a:r>
          </a:p>
          <a:p>
            <a:r>
              <a:rPr lang="en-GB" dirty="0"/>
              <a:t>Add the line </a:t>
            </a:r>
            <a:r>
              <a:rPr lang="en-GB" dirty="0">
                <a:solidFill>
                  <a:srgbClr val="00B0F0"/>
                </a:solidFill>
              </a:rPr>
              <a:t>[Authorize] </a:t>
            </a:r>
            <a:r>
              <a:rPr lang="en-GB" dirty="0"/>
              <a:t>immediately above // GET: limos</a:t>
            </a:r>
          </a:p>
          <a:p>
            <a:endParaRPr lang="en-GB" dirty="0"/>
          </a:p>
          <a:p>
            <a:endParaRPr lang="en-GB" dirty="0"/>
          </a:p>
          <a:p>
            <a:endParaRPr lang="en-GB" dirty="0"/>
          </a:p>
          <a:p>
            <a:endParaRPr lang="en-GB" dirty="0"/>
          </a:p>
          <a:p>
            <a:endParaRPr lang="en-GB" dirty="0"/>
          </a:p>
          <a:p>
            <a:endParaRPr lang="en-GB" dirty="0"/>
          </a:p>
          <a:p>
            <a:r>
              <a:rPr lang="en-GB" dirty="0"/>
              <a:t>This will prompt the user to log in before they can view any info about the limos</a:t>
            </a:r>
          </a:p>
          <a:p>
            <a:r>
              <a:rPr lang="en-GB" dirty="0"/>
              <a:t>Start your app and try it out</a:t>
            </a:r>
          </a:p>
          <a:p>
            <a:endParaRPr lang="en-GB" dirty="0"/>
          </a:p>
          <a:p>
            <a:r>
              <a:rPr lang="en-GB" dirty="0"/>
              <a:t>Now update your limos controller to require authorization to create, edit, update and delete a limo journey </a:t>
            </a:r>
          </a:p>
          <a:p>
            <a:endParaRPr lang="en-GB" dirty="0"/>
          </a:p>
        </p:txBody>
      </p:sp>
      <p:pic>
        <p:nvPicPr>
          <p:cNvPr id="5" name="Picture 4">
            <a:extLst>
              <a:ext uri="{FF2B5EF4-FFF2-40B4-BE49-F238E27FC236}">
                <a16:creationId xmlns:a16="http://schemas.microsoft.com/office/drawing/2014/main" id="{869D4641-0A47-4B2F-A9E0-D2628074B45B}"/>
              </a:ext>
            </a:extLst>
          </p:cNvPr>
          <p:cNvPicPr>
            <a:picLocks noChangeAspect="1"/>
          </p:cNvPicPr>
          <p:nvPr/>
        </p:nvPicPr>
        <p:blipFill>
          <a:blip r:embed="rId2"/>
          <a:stretch>
            <a:fillRect/>
          </a:stretch>
        </p:blipFill>
        <p:spPr>
          <a:xfrm>
            <a:off x="3045695" y="2833165"/>
            <a:ext cx="5038725" cy="1704975"/>
          </a:xfrm>
          <a:prstGeom prst="rect">
            <a:avLst/>
          </a:prstGeom>
        </p:spPr>
      </p:pic>
    </p:spTree>
    <p:extLst>
      <p:ext uri="{BB962C8B-B14F-4D97-AF65-F5344CB8AC3E}">
        <p14:creationId xmlns:p14="http://schemas.microsoft.com/office/powerpoint/2010/main" val="2383663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0232-617C-4AD7-AA14-0180FBD91BD8}"/>
              </a:ext>
            </a:extLst>
          </p:cNvPr>
          <p:cNvSpPr>
            <a:spLocks noGrp="1"/>
          </p:cNvSpPr>
          <p:nvPr>
            <p:ph type="title"/>
          </p:nvPr>
        </p:nvSpPr>
        <p:spPr/>
        <p:txBody>
          <a:bodyPr/>
          <a:lstStyle/>
          <a:p>
            <a:r>
              <a:rPr lang="en-GB" dirty="0"/>
              <a:t>Authorized Access</a:t>
            </a:r>
          </a:p>
        </p:txBody>
      </p:sp>
      <p:sp>
        <p:nvSpPr>
          <p:cNvPr id="3" name="Content Placeholder 2">
            <a:extLst>
              <a:ext uri="{FF2B5EF4-FFF2-40B4-BE49-F238E27FC236}">
                <a16:creationId xmlns:a16="http://schemas.microsoft.com/office/drawing/2014/main" id="{88DAD091-72E9-4F46-A2C6-FDF6DE42D7BD}"/>
              </a:ext>
            </a:extLst>
          </p:cNvPr>
          <p:cNvSpPr>
            <a:spLocks noGrp="1"/>
          </p:cNvSpPr>
          <p:nvPr>
            <p:ph idx="1"/>
          </p:nvPr>
        </p:nvSpPr>
        <p:spPr/>
        <p:txBody>
          <a:bodyPr>
            <a:normAutofit/>
          </a:bodyPr>
          <a:lstStyle/>
          <a:p>
            <a:r>
              <a:rPr lang="en-GB" dirty="0"/>
              <a:t>Try to register an account using a weak password – what do you get?</a:t>
            </a:r>
          </a:p>
        </p:txBody>
      </p:sp>
    </p:spTree>
    <p:extLst>
      <p:ext uri="{BB962C8B-B14F-4D97-AF65-F5344CB8AC3E}">
        <p14:creationId xmlns:p14="http://schemas.microsoft.com/office/powerpoint/2010/main" val="156397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1039-7E29-457A-9436-B927AEB0A92A}"/>
              </a:ext>
            </a:extLst>
          </p:cNvPr>
          <p:cNvSpPr>
            <a:spLocks noGrp="1"/>
          </p:cNvSpPr>
          <p:nvPr>
            <p:ph type="title"/>
          </p:nvPr>
        </p:nvSpPr>
        <p:spPr/>
        <p:txBody>
          <a:bodyPr/>
          <a:lstStyle/>
          <a:p>
            <a:r>
              <a:rPr lang="en-GB" dirty="0"/>
              <a:t>Our first home page</a:t>
            </a:r>
          </a:p>
        </p:txBody>
      </p:sp>
      <p:pic>
        <p:nvPicPr>
          <p:cNvPr id="7" name="Content Placeholder 6">
            <a:extLst>
              <a:ext uri="{FF2B5EF4-FFF2-40B4-BE49-F238E27FC236}">
                <a16:creationId xmlns:a16="http://schemas.microsoft.com/office/drawing/2014/main" id="{555151E3-4CC8-48C8-B184-1222F711D077}"/>
              </a:ext>
            </a:extLst>
          </p:cNvPr>
          <p:cNvPicPr>
            <a:picLocks noGrp="1" noChangeAspect="1"/>
          </p:cNvPicPr>
          <p:nvPr>
            <p:ph idx="1"/>
          </p:nvPr>
        </p:nvPicPr>
        <p:blipFill>
          <a:blip r:embed="rId2"/>
          <a:stretch>
            <a:fillRect/>
          </a:stretch>
        </p:blipFill>
        <p:spPr>
          <a:xfrm>
            <a:off x="838200" y="3125692"/>
            <a:ext cx="10515600" cy="1751203"/>
          </a:xfrm>
        </p:spPr>
      </p:pic>
    </p:spTree>
    <p:extLst>
      <p:ext uri="{BB962C8B-B14F-4D97-AF65-F5344CB8AC3E}">
        <p14:creationId xmlns:p14="http://schemas.microsoft.com/office/powerpoint/2010/main" val="1938533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0232-617C-4AD7-AA14-0180FBD91BD8}"/>
              </a:ext>
            </a:extLst>
          </p:cNvPr>
          <p:cNvSpPr>
            <a:spLocks noGrp="1"/>
          </p:cNvSpPr>
          <p:nvPr>
            <p:ph type="title"/>
          </p:nvPr>
        </p:nvSpPr>
        <p:spPr/>
        <p:txBody>
          <a:bodyPr/>
          <a:lstStyle/>
          <a:p>
            <a:r>
              <a:rPr lang="en-GB" dirty="0"/>
              <a:t>Authorized Access</a:t>
            </a:r>
          </a:p>
        </p:txBody>
      </p:sp>
      <p:sp>
        <p:nvSpPr>
          <p:cNvPr id="3" name="Content Placeholder 2">
            <a:extLst>
              <a:ext uri="{FF2B5EF4-FFF2-40B4-BE49-F238E27FC236}">
                <a16:creationId xmlns:a16="http://schemas.microsoft.com/office/drawing/2014/main" id="{88DAD091-72E9-4F46-A2C6-FDF6DE42D7BD}"/>
              </a:ext>
            </a:extLst>
          </p:cNvPr>
          <p:cNvSpPr>
            <a:spLocks noGrp="1"/>
          </p:cNvSpPr>
          <p:nvPr>
            <p:ph idx="1"/>
          </p:nvPr>
        </p:nvSpPr>
        <p:spPr/>
        <p:txBody>
          <a:bodyPr>
            <a:normAutofit/>
          </a:bodyPr>
          <a:lstStyle/>
          <a:p>
            <a:r>
              <a:rPr lang="en-GB" dirty="0"/>
              <a:t>Try to register an account using a weak password – what do you get?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8B3C709-FEAB-4A8B-894F-3BA32B8DC600}"/>
              </a:ext>
            </a:extLst>
          </p:cNvPr>
          <p:cNvPicPr>
            <a:picLocks noChangeAspect="1"/>
          </p:cNvPicPr>
          <p:nvPr/>
        </p:nvPicPr>
        <p:blipFill>
          <a:blip r:embed="rId2"/>
          <a:stretch>
            <a:fillRect/>
          </a:stretch>
        </p:blipFill>
        <p:spPr>
          <a:xfrm>
            <a:off x="1811102" y="2518132"/>
            <a:ext cx="7639664" cy="3921799"/>
          </a:xfrm>
          <a:prstGeom prst="rect">
            <a:avLst/>
          </a:prstGeom>
        </p:spPr>
      </p:pic>
    </p:spTree>
    <p:extLst>
      <p:ext uri="{BB962C8B-B14F-4D97-AF65-F5344CB8AC3E}">
        <p14:creationId xmlns:p14="http://schemas.microsoft.com/office/powerpoint/2010/main" val="2672444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B3C2-A540-4F69-B3A8-7B75AC38E851}"/>
              </a:ext>
            </a:extLst>
          </p:cNvPr>
          <p:cNvSpPr>
            <a:spLocks noGrp="1"/>
          </p:cNvSpPr>
          <p:nvPr>
            <p:ph type="title"/>
          </p:nvPr>
        </p:nvSpPr>
        <p:spPr/>
        <p:txBody>
          <a:bodyPr/>
          <a:lstStyle/>
          <a:p>
            <a:r>
              <a:rPr lang="en-GB" dirty="0"/>
              <a:t>Conclusion 1/3</a:t>
            </a:r>
          </a:p>
        </p:txBody>
      </p:sp>
      <p:sp>
        <p:nvSpPr>
          <p:cNvPr id="3" name="Content Placeholder 2">
            <a:extLst>
              <a:ext uri="{FF2B5EF4-FFF2-40B4-BE49-F238E27FC236}">
                <a16:creationId xmlns:a16="http://schemas.microsoft.com/office/drawing/2014/main" id="{EE5EDDF9-5037-4769-8B02-684DF6ED9F54}"/>
              </a:ext>
            </a:extLst>
          </p:cNvPr>
          <p:cNvSpPr>
            <a:spLocks noGrp="1"/>
          </p:cNvSpPr>
          <p:nvPr>
            <p:ph idx="1"/>
          </p:nvPr>
        </p:nvSpPr>
        <p:spPr/>
        <p:txBody>
          <a:bodyPr/>
          <a:lstStyle/>
          <a:p>
            <a:r>
              <a:rPr lang="en-GB" dirty="0"/>
              <a:t>This has been a very simple example of an MVC </a:t>
            </a:r>
            <a:r>
              <a:rPr lang="en-GB" dirty="0" err="1"/>
              <a:t>ASP.Net</a:t>
            </a:r>
            <a:r>
              <a:rPr lang="en-GB" dirty="0"/>
              <a:t> Core web app.</a:t>
            </a:r>
          </a:p>
          <a:p>
            <a:r>
              <a:rPr lang="en-GB" dirty="0"/>
              <a:t>Hopefully you can see there is nothing to be afraid of. </a:t>
            </a:r>
          </a:p>
          <a:p>
            <a:endParaRPr lang="en-GB" dirty="0"/>
          </a:p>
          <a:p>
            <a:pPr marL="0" indent="0">
              <a:buNone/>
            </a:pPr>
            <a:r>
              <a:rPr lang="en-GB" dirty="0"/>
              <a:t>Next, try adding logging functionality using Shad’s tutorial on implementing a log system using </a:t>
            </a:r>
            <a:r>
              <a:rPr lang="en-GB" dirty="0" err="1"/>
              <a:t>Nlog</a:t>
            </a:r>
            <a:r>
              <a:rPr lang="en-GB" dirty="0"/>
              <a:t> and a singleton design pattern</a:t>
            </a:r>
          </a:p>
          <a:p>
            <a:pPr marL="0" indent="0">
              <a:buNone/>
            </a:pPr>
            <a:r>
              <a:rPr lang="en-GB" dirty="0">
                <a:hlinkClick r:id="rId2"/>
              </a:rPr>
              <a:t>https://youtu.be/eOU42e8vrFo</a:t>
            </a:r>
            <a:r>
              <a:rPr lang="en-GB" dirty="0"/>
              <a:t> </a:t>
            </a:r>
          </a:p>
        </p:txBody>
      </p:sp>
    </p:spTree>
    <p:extLst>
      <p:ext uri="{BB962C8B-B14F-4D97-AF65-F5344CB8AC3E}">
        <p14:creationId xmlns:p14="http://schemas.microsoft.com/office/powerpoint/2010/main" val="1340875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B3C2-A540-4F69-B3A8-7B75AC38E851}"/>
              </a:ext>
            </a:extLst>
          </p:cNvPr>
          <p:cNvSpPr>
            <a:spLocks noGrp="1"/>
          </p:cNvSpPr>
          <p:nvPr>
            <p:ph type="title"/>
          </p:nvPr>
        </p:nvSpPr>
        <p:spPr/>
        <p:txBody>
          <a:bodyPr/>
          <a:lstStyle/>
          <a:p>
            <a:r>
              <a:rPr lang="en-GB" dirty="0"/>
              <a:t>Conclusion 2/3</a:t>
            </a:r>
          </a:p>
        </p:txBody>
      </p:sp>
      <p:sp>
        <p:nvSpPr>
          <p:cNvPr id="3" name="Content Placeholder 2">
            <a:extLst>
              <a:ext uri="{FF2B5EF4-FFF2-40B4-BE49-F238E27FC236}">
                <a16:creationId xmlns:a16="http://schemas.microsoft.com/office/drawing/2014/main" id="{EE5EDDF9-5037-4769-8B02-684DF6ED9F54}"/>
              </a:ext>
            </a:extLst>
          </p:cNvPr>
          <p:cNvSpPr>
            <a:spLocks noGrp="1"/>
          </p:cNvSpPr>
          <p:nvPr>
            <p:ph idx="1"/>
          </p:nvPr>
        </p:nvSpPr>
        <p:spPr/>
        <p:txBody>
          <a:bodyPr>
            <a:normAutofit lnSpcReduction="10000"/>
          </a:bodyPr>
          <a:lstStyle/>
          <a:p>
            <a:r>
              <a:rPr lang="en-GB" dirty="0"/>
              <a:t>I customised Shad’s crash course tutorial, you may find it helpful to watch his unabridged version here: </a:t>
            </a:r>
            <a:r>
              <a:rPr lang="en-GB" dirty="0">
                <a:hlinkClick r:id="rId2"/>
              </a:rPr>
              <a:t>https://youtu.be/BfEjDD8mWYg</a:t>
            </a:r>
            <a:r>
              <a:rPr lang="en-GB" dirty="0"/>
              <a:t> </a:t>
            </a:r>
          </a:p>
          <a:p>
            <a:r>
              <a:rPr lang="en-GB" dirty="0"/>
              <a:t>Shad has much more in his tutorial that I covered, including adding a search facility and custom CSS</a:t>
            </a:r>
          </a:p>
          <a:p>
            <a:endParaRPr lang="en-GB" dirty="0"/>
          </a:p>
          <a:p>
            <a:r>
              <a:rPr lang="en-GB" dirty="0"/>
              <a:t>Shad has an excellent tutorial series on </a:t>
            </a:r>
            <a:r>
              <a:rPr lang="en-GB" dirty="0" err="1"/>
              <a:t>ASP.Net</a:t>
            </a:r>
            <a:r>
              <a:rPr lang="en-GB" dirty="0"/>
              <a:t>, but it’s not as end-to-end and integrated as the Gavin Lon series. </a:t>
            </a:r>
          </a:p>
          <a:p>
            <a:r>
              <a:rPr lang="en-GB" dirty="0"/>
              <a:t>If you wish to try Shad’s tutorial series, then here’s the link to the playlist: </a:t>
            </a:r>
          </a:p>
          <a:p>
            <a:pPr lvl="1"/>
            <a:r>
              <a:rPr lang="en-GB" dirty="0">
                <a:hlinkClick r:id="rId3"/>
              </a:rPr>
              <a:t>https://youtube.com/playlist?list=PLhPyEFL5u-i2ShGqmuP3uDdSy06hzBzdo</a:t>
            </a:r>
            <a:r>
              <a:rPr lang="en-GB" dirty="0"/>
              <a:t> </a:t>
            </a:r>
          </a:p>
        </p:txBody>
      </p:sp>
    </p:spTree>
    <p:extLst>
      <p:ext uri="{BB962C8B-B14F-4D97-AF65-F5344CB8AC3E}">
        <p14:creationId xmlns:p14="http://schemas.microsoft.com/office/powerpoint/2010/main" val="3106984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0188-CCFB-4D72-A524-B1436B41965E}"/>
              </a:ext>
            </a:extLst>
          </p:cNvPr>
          <p:cNvSpPr>
            <a:spLocks noGrp="1"/>
          </p:cNvSpPr>
          <p:nvPr>
            <p:ph type="title"/>
          </p:nvPr>
        </p:nvSpPr>
        <p:spPr/>
        <p:txBody>
          <a:bodyPr/>
          <a:lstStyle/>
          <a:p>
            <a:r>
              <a:rPr lang="en-GB" dirty="0"/>
              <a:t>Conclusion 3/3</a:t>
            </a:r>
          </a:p>
        </p:txBody>
      </p:sp>
      <p:sp>
        <p:nvSpPr>
          <p:cNvPr id="3" name="Content Placeholder 2">
            <a:extLst>
              <a:ext uri="{FF2B5EF4-FFF2-40B4-BE49-F238E27FC236}">
                <a16:creationId xmlns:a16="http://schemas.microsoft.com/office/drawing/2014/main" id="{78D60EC9-AB58-4025-8D60-B65C2897E874}"/>
              </a:ext>
            </a:extLst>
          </p:cNvPr>
          <p:cNvSpPr>
            <a:spLocks noGrp="1"/>
          </p:cNvSpPr>
          <p:nvPr>
            <p:ph idx="1"/>
          </p:nvPr>
        </p:nvSpPr>
        <p:spPr/>
        <p:txBody>
          <a:bodyPr>
            <a:normAutofit lnSpcReduction="10000"/>
          </a:bodyPr>
          <a:lstStyle/>
          <a:p>
            <a:r>
              <a:rPr lang="en-GB" dirty="0"/>
              <a:t>Things to think about</a:t>
            </a:r>
          </a:p>
          <a:p>
            <a:pPr lvl="1"/>
            <a:r>
              <a:rPr lang="en-GB" dirty="0"/>
              <a:t>How would you implement role based access controls for Admin, Super-User and User roles? </a:t>
            </a:r>
          </a:p>
          <a:p>
            <a:pPr marL="914400" lvl="2" indent="0">
              <a:buNone/>
            </a:pPr>
            <a:r>
              <a:rPr lang="en-GB" b="0" i="1" dirty="0">
                <a:effectLst/>
                <a:latin typeface="Roboto" panose="02000000000000000000" pitchFamily="2" charset="0"/>
              </a:rPr>
              <a:t>How to add ASP.NET MVC Admin Roles: </a:t>
            </a:r>
            <a:r>
              <a:rPr lang="en-GB" dirty="0">
                <a:hlinkClick r:id="rId2"/>
              </a:rPr>
              <a:t>https://youtu.be/IfNt-OW1sCs</a:t>
            </a:r>
            <a:r>
              <a:rPr lang="en-GB" dirty="0"/>
              <a:t> </a:t>
            </a:r>
          </a:p>
          <a:p>
            <a:pPr marL="914400" lvl="2" indent="0">
              <a:buNone/>
            </a:pPr>
            <a:endParaRPr lang="en-GB" dirty="0"/>
          </a:p>
          <a:p>
            <a:pPr lvl="1"/>
            <a:r>
              <a:rPr lang="en-GB" dirty="0"/>
              <a:t>How would you add unit testing to your asp.net core MVC app?</a:t>
            </a:r>
          </a:p>
          <a:p>
            <a:pPr marL="914400" lvl="2" indent="0">
              <a:buNone/>
            </a:pPr>
            <a:r>
              <a:rPr lang="en-GB" b="0" i="1" dirty="0">
                <a:effectLst/>
                <a:latin typeface="Roboto" panose="02000000000000000000" pitchFamily="2" charset="0"/>
              </a:rPr>
              <a:t>How to Add Unit Tests to C# </a:t>
            </a:r>
            <a:r>
              <a:rPr lang="en-GB" b="0" i="1" dirty="0" err="1">
                <a:effectLst/>
                <a:latin typeface="Roboto" panose="02000000000000000000" pitchFamily="2" charset="0"/>
              </a:rPr>
              <a:t>ASP.Net</a:t>
            </a:r>
            <a:r>
              <a:rPr lang="en-GB" b="0" i="1" dirty="0">
                <a:effectLst/>
                <a:latin typeface="Roboto" panose="02000000000000000000" pitchFamily="2" charset="0"/>
              </a:rPr>
              <a:t> Core Web App in Visual Studio + Complete Examples of Clean Tests: </a:t>
            </a:r>
            <a:r>
              <a:rPr lang="en-GB" b="0" i="1" dirty="0">
                <a:effectLst/>
                <a:latin typeface="Roboto" panose="02000000000000000000" pitchFamily="2" charset="0"/>
                <a:hlinkClick r:id="rId3"/>
              </a:rPr>
              <a:t>https://youtu.be/2grpPdVzMzA</a:t>
            </a:r>
            <a:r>
              <a:rPr lang="en-GB" b="0" dirty="0">
                <a:effectLst/>
                <a:latin typeface="Roboto" panose="02000000000000000000" pitchFamily="2" charset="0"/>
              </a:rPr>
              <a:t> </a:t>
            </a:r>
            <a:endParaRPr lang="en-GB" b="0" i="1" dirty="0">
              <a:effectLst/>
              <a:latin typeface="Roboto" panose="02000000000000000000" pitchFamily="2" charset="0"/>
            </a:endParaRPr>
          </a:p>
          <a:p>
            <a:pPr lvl="1"/>
            <a:endParaRPr lang="en-GB" dirty="0"/>
          </a:p>
          <a:p>
            <a:pPr lvl="1"/>
            <a:r>
              <a:rPr lang="en-GB" dirty="0"/>
              <a:t>How would you perform server and client side input validations and sanitization?</a:t>
            </a:r>
          </a:p>
          <a:p>
            <a:pPr lvl="1"/>
            <a:endParaRPr lang="en-GB" dirty="0"/>
          </a:p>
          <a:p>
            <a:pPr lvl="1"/>
            <a:r>
              <a:rPr lang="en-GB" dirty="0"/>
              <a:t>What secure coding practises are you going to employ in your app? </a:t>
            </a:r>
          </a:p>
          <a:p>
            <a:pPr lvl="1"/>
            <a:endParaRPr lang="en-GB" dirty="0"/>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3279198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99C2-B384-4223-945B-BE54B29B7E9E}"/>
              </a:ext>
            </a:extLst>
          </p:cNvPr>
          <p:cNvSpPr>
            <a:spLocks noGrp="1"/>
          </p:cNvSpPr>
          <p:nvPr>
            <p:ph type="title"/>
          </p:nvPr>
        </p:nvSpPr>
        <p:spPr/>
        <p:txBody>
          <a:bodyPr/>
          <a:lstStyle/>
          <a:p>
            <a:r>
              <a:rPr lang="en-GB" dirty="0"/>
              <a:t>Now Try</a:t>
            </a:r>
          </a:p>
        </p:txBody>
      </p:sp>
      <p:sp>
        <p:nvSpPr>
          <p:cNvPr id="3" name="Content Placeholder 2">
            <a:extLst>
              <a:ext uri="{FF2B5EF4-FFF2-40B4-BE49-F238E27FC236}">
                <a16:creationId xmlns:a16="http://schemas.microsoft.com/office/drawing/2014/main" id="{D6866441-F3D0-4CFC-A990-1872AEAC0FC4}"/>
              </a:ext>
            </a:extLst>
          </p:cNvPr>
          <p:cNvSpPr>
            <a:spLocks noGrp="1"/>
          </p:cNvSpPr>
          <p:nvPr>
            <p:ph idx="1"/>
          </p:nvPr>
        </p:nvSpPr>
        <p:spPr/>
        <p:txBody>
          <a:bodyPr/>
          <a:lstStyle/>
          <a:p>
            <a:r>
              <a:rPr lang="en-GB" dirty="0"/>
              <a:t>Adding an </a:t>
            </a:r>
            <a:r>
              <a:rPr lang="en-GB" dirty="0" err="1"/>
              <a:t>Nlog</a:t>
            </a:r>
            <a:r>
              <a:rPr lang="en-GB" dirty="0"/>
              <a:t> using a singleton pattern</a:t>
            </a:r>
          </a:p>
          <a:p>
            <a:r>
              <a:rPr lang="en-GB" dirty="0"/>
              <a:t>Adding role based access controls</a:t>
            </a:r>
          </a:p>
          <a:p>
            <a:r>
              <a:rPr lang="en-GB" dirty="0"/>
              <a:t>Adding some good security practises such as client and server side </a:t>
            </a:r>
            <a:r>
              <a:rPr lang="en-GB"/>
              <a:t>input validation </a:t>
            </a:r>
            <a:endParaRPr lang="en-GB" dirty="0"/>
          </a:p>
        </p:txBody>
      </p:sp>
    </p:spTree>
    <p:extLst>
      <p:ext uri="{BB962C8B-B14F-4D97-AF65-F5344CB8AC3E}">
        <p14:creationId xmlns:p14="http://schemas.microsoft.com/office/powerpoint/2010/main" val="41206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F28C-F857-44C1-98EC-2EB9378EC481}"/>
              </a:ext>
            </a:extLst>
          </p:cNvPr>
          <p:cNvSpPr>
            <a:spLocks noGrp="1"/>
          </p:cNvSpPr>
          <p:nvPr>
            <p:ph type="title"/>
          </p:nvPr>
        </p:nvSpPr>
        <p:spPr/>
        <p:txBody>
          <a:bodyPr/>
          <a:lstStyle/>
          <a:p>
            <a:r>
              <a:rPr lang="en-GB" dirty="0"/>
              <a:t>What have we got?</a:t>
            </a:r>
          </a:p>
        </p:txBody>
      </p:sp>
      <p:sp>
        <p:nvSpPr>
          <p:cNvPr id="3" name="Content Placeholder 2">
            <a:extLst>
              <a:ext uri="{FF2B5EF4-FFF2-40B4-BE49-F238E27FC236}">
                <a16:creationId xmlns:a16="http://schemas.microsoft.com/office/drawing/2014/main" id="{C3F0D248-0310-403B-B12E-CD1BE02E585A}"/>
              </a:ext>
            </a:extLst>
          </p:cNvPr>
          <p:cNvSpPr>
            <a:spLocks noGrp="1"/>
          </p:cNvSpPr>
          <p:nvPr>
            <p:ph idx="1"/>
          </p:nvPr>
        </p:nvSpPr>
        <p:spPr/>
        <p:txBody>
          <a:bodyPr/>
          <a:lstStyle/>
          <a:p>
            <a:r>
              <a:rPr lang="en-GB" dirty="0"/>
              <a:t>We have controllers and View folder</a:t>
            </a:r>
          </a:p>
          <a:p>
            <a:r>
              <a:rPr lang="en-GB" dirty="0"/>
              <a:t>A View is a web page</a:t>
            </a:r>
          </a:p>
          <a:p>
            <a:endParaRPr lang="en-GB" dirty="0"/>
          </a:p>
          <a:p>
            <a:r>
              <a:rPr lang="en-GB" dirty="0"/>
              <a:t>In our sample, we have Home and Shared</a:t>
            </a:r>
          </a:p>
          <a:p>
            <a:r>
              <a:rPr lang="en-GB" dirty="0"/>
              <a:t>Look inside Home and you will see </a:t>
            </a:r>
            <a:r>
              <a:rPr lang="en-GB" dirty="0" err="1"/>
              <a:t>index.cshtml</a:t>
            </a:r>
            <a:r>
              <a:rPr lang="en-GB" dirty="0"/>
              <a:t> and </a:t>
            </a:r>
            <a:r>
              <a:rPr lang="en-GB" dirty="0" err="1"/>
              <a:t>privacy.cshtml</a:t>
            </a:r>
            <a:endParaRPr lang="en-GB" dirty="0"/>
          </a:p>
          <a:p>
            <a:r>
              <a:rPr lang="en-GB" dirty="0"/>
              <a:t>You can edit these pages. </a:t>
            </a:r>
          </a:p>
          <a:p>
            <a:r>
              <a:rPr lang="en-GB" dirty="0"/>
              <a:t>Try it now. </a:t>
            </a:r>
          </a:p>
          <a:p>
            <a:endParaRPr lang="en-GB" dirty="0"/>
          </a:p>
        </p:txBody>
      </p:sp>
    </p:spTree>
    <p:extLst>
      <p:ext uri="{BB962C8B-B14F-4D97-AF65-F5344CB8AC3E}">
        <p14:creationId xmlns:p14="http://schemas.microsoft.com/office/powerpoint/2010/main" val="239910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F28C-F857-44C1-98EC-2EB9378EC481}"/>
              </a:ext>
            </a:extLst>
          </p:cNvPr>
          <p:cNvSpPr>
            <a:spLocks noGrp="1"/>
          </p:cNvSpPr>
          <p:nvPr>
            <p:ph type="title"/>
          </p:nvPr>
        </p:nvSpPr>
        <p:spPr/>
        <p:txBody>
          <a:bodyPr/>
          <a:lstStyle/>
          <a:p>
            <a:r>
              <a:rPr lang="en-GB" dirty="0"/>
              <a:t>What is MVC?</a:t>
            </a:r>
          </a:p>
        </p:txBody>
      </p:sp>
      <p:sp>
        <p:nvSpPr>
          <p:cNvPr id="3" name="Content Placeholder 2">
            <a:extLst>
              <a:ext uri="{FF2B5EF4-FFF2-40B4-BE49-F238E27FC236}">
                <a16:creationId xmlns:a16="http://schemas.microsoft.com/office/drawing/2014/main" id="{C3F0D248-0310-403B-B12E-CD1BE02E585A}"/>
              </a:ext>
            </a:extLst>
          </p:cNvPr>
          <p:cNvSpPr>
            <a:spLocks noGrp="1"/>
          </p:cNvSpPr>
          <p:nvPr>
            <p:ph idx="1"/>
          </p:nvPr>
        </p:nvSpPr>
        <p:spPr/>
        <p:txBody>
          <a:bodyPr>
            <a:normAutofit fontScale="92500" lnSpcReduction="20000"/>
          </a:bodyPr>
          <a:lstStyle/>
          <a:p>
            <a:r>
              <a:rPr lang="en-GB" dirty="0"/>
              <a:t>Models are classes (objects)</a:t>
            </a:r>
          </a:p>
          <a:p>
            <a:endParaRPr lang="en-GB" dirty="0"/>
          </a:p>
          <a:p>
            <a:r>
              <a:rPr lang="en-GB" dirty="0"/>
              <a:t>Views are pages (using Razor HTML)</a:t>
            </a:r>
          </a:p>
          <a:p>
            <a:endParaRPr lang="en-GB" dirty="0"/>
          </a:p>
          <a:p>
            <a:r>
              <a:rPr lang="en-GB" dirty="0"/>
              <a:t>Controller’s connect models, business logic and web pages</a:t>
            </a:r>
          </a:p>
          <a:p>
            <a:endParaRPr lang="en-GB" dirty="0"/>
          </a:p>
          <a:p>
            <a:r>
              <a:rPr lang="en-GB" dirty="0"/>
              <a:t>The MVC Design Pattern helps enforce the separation of concerns to help you avoid mixing presentation logic, business logic and data access together.</a:t>
            </a:r>
          </a:p>
          <a:p>
            <a:endParaRPr lang="en-GB" dirty="0"/>
          </a:p>
          <a:p>
            <a:r>
              <a:rPr lang="en-GB" dirty="0"/>
              <a:t>Why is separation of concerns a good thing?</a:t>
            </a:r>
          </a:p>
        </p:txBody>
      </p:sp>
    </p:spTree>
    <p:extLst>
      <p:ext uri="{BB962C8B-B14F-4D97-AF65-F5344CB8AC3E}">
        <p14:creationId xmlns:p14="http://schemas.microsoft.com/office/powerpoint/2010/main" val="299579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4DD2-C97E-46E7-B558-5E3B1039FCAC}"/>
              </a:ext>
            </a:extLst>
          </p:cNvPr>
          <p:cNvSpPr>
            <a:spLocks noGrp="1"/>
          </p:cNvSpPr>
          <p:nvPr>
            <p:ph type="title"/>
          </p:nvPr>
        </p:nvSpPr>
        <p:spPr/>
        <p:txBody>
          <a:bodyPr/>
          <a:lstStyle/>
          <a:p>
            <a:r>
              <a:rPr lang="en-GB" dirty="0"/>
              <a:t>What is MVC?</a:t>
            </a:r>
          </a:p>
        </p:txBody>
      </p:sp>
      <p:sp>
        <p:nvSpPr>
          <p:cNvPr id="3" name="Content Placeholder 2">
            <a:extLst>
              <a:ext uri="{FF2B5EF4-FFF2-40B4-BE49-F238E27FC236}">
                <a16:creationId xmlns:a16="http://schemas.microsoft.com/office/drawing/2014/main" id="{EDC7468C-A993-474A-BC62-B72885C08F0D}"/>
              </a:ext>
            </a:extLst>
          </p:cNvPr>
          <p:cNvSpPr>
            <a:spLocks noGrp="1"/>
          </p:cNvSpPr>
          <p:nvPr>
            <p:ph idx="1"/>
          </p:nvPr>
        </p:nvSpPr>
        <p:spPr/>
        <p:txBody>
          <a:bodyPr/>
          <a:lstStyle/>
          <a:p>
            <a:r>
              <a:rPr lang="en-GB" dirty="0"/>
              <a:t>Models manage the behaviour and data</a:t>
            </a:r>
          </a:p>
          <a:p>
            <a:endParaRPr lang="en-GB" dirty="0"/>
          </a:p>
          <a:p>
            <a:r>
              <a:rPr lang="en-GB" dirty="0"/>
              <a:t>Views manage the display of data</a:t>
            </a:r>
          </a:p>
          <a:p>
            <a:endParaRPr lang="en-GB" dirty="0"/>
          </a:p>
          <a:p>
            <a:r>
              <a:rPr lang="en-GB" dirty="0"/>
              <a:t>Controllers handle page events and navigation between pages</a:t>
            </a:r>
          </a:p>
          <a:p>
            <a:endParaRPr lang="en-GB" dirty="0"/>
          </a:p>
          <a:p>
            <a:r>
              <a:rPr lang="en-GB" dirty="0"/>
              <a:t>Try it – create a diagram describing the workflow of the ASP.NET MVC design pattern and add annotations explaining how it operates</a:t>
            </a:r>
          </a:p>
        </p:txBody>
      </p:sp>
    </p:spTree>
    <p:extLst>
      <p:ext uri="{BB962C8B-B14F-4D97-AF65-F5344CB8AC3E}">
        <p14:creationId xmlns:p14="http://schemas.microsoft.com/office/powerpoint/2010/main" val="119958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E470-A5E2-44F7-BE69-BD8EC3EFDB43}"/>
              </a:ext>
            </a:extLst>
          </p:cNvPr>
          <p:cNvSpPr>
            <a:spLocks noGrp="1"/>
          </p:cNvSpPr>
          <p:nvPr>
            <p:ph type="title"/>
          </p:nvPr>
        </p:nvSpPr>
        <p:spPr/>
        <p:txBody>
          <a:bodyPr>
            <a:normAutofit/>
          </a:bodyPr>
          <a:lstStyle/>
          <a:p>
            <a:r>
              <a:rPr lang="en-GB" sz="4000" dirty="0"/>
              <a:t>What does MVC look like in an ASP.NET Project?</a:t>
            </a:r>
          </a:p>
        </p:txBody>
      </p:sp>
      <p:sp>
        <p:nvSpPr>
          <p:cNvPr id="3" name="Content Placeholder 2">
            <a:extLst>
              <a:ext uri="{FF2B5EF4-FFF2-40B4-BE49-F238E27FC236}">
                <a16:creationId xmlns:a16="http://schemas.microsoft.com/office/drawing/2014/main" id="{F82035FD-A566-460E-B0CA-523D61481879}"/>
              </a:ext>
            </a:extLst>
          </p:cNvPr>
          <p:cNvSpPr>
            <a:spLocks noGrp="1"/>
          </p:cNvSpPr>
          <p:nvPr>
            <p:ph idx="1"/>
          </p:nvPr>
        </p:nvSpPr>
        <p:spPr/>
        <p:txBody>
          <a:bodyPr>
            <a:normAutofit fontScale="77500" lnSpcReduction="20000"/>
          </a:bodyPr>
          <a:lstStyle/>
          <a:p>
            <a:r>
              <a:rPr lang="en-GB" dirty="0"/>
              <a:t>Click on </a:t>
            </a:r>
            <a:r>
              <a:rPr lang="en-GB" dirty="0" err="1"/>
              <a:t>HomeController.cs</a:t>
            </a:r>
            <a:r>
              <a:rPr lang="en-GB" dirty="0"/>
              <a:t> in the Controllers folder in your project and look for the following section</a:t>
            </a:r>
          </a:p>
          <a:p>
            <a:endParaRPr lang="en-GB" dirty="0"/>
          </a:p>
          <a:p>
            <a:endParaRPr lang="en-GB" dirty="0"/>
          </a:p>
          <a:p>
            <a:endParaRPr lang="en-GB" dirty="0"/>
          </a:p>
          <a:p>
            <a:endParaRPr lang="en-GB" dirty="0"/>
          </a:p>
          <a:p>
            <a:endParaRPr lang="en-GB" dirty="0"/>
          </a:p>
          <a:p>
            <a:endParaRPr lang="en-GB" dirty="0"/>
          </a:p>
          <a:p>
            <a:r>
              <a:rPr lang="en-GB" dirty="0"/>
              <a:t>This code handles the routing of requests to your web pages. </a:t>
            </a:r>
          </a:p>
          <a:p>
            <a:r>
              <a:rPr lang="en-GB" dirty="0"/>
              <a:t>If someone clicks the Privacy link in your header menu, they will be routed to your Privacy page (return the privacy view), and if someone click Home then they will be routed to your home page (return your default Index view)</a:t>
            </a:r>
          </a:p>
          <a:p>
            <a:r>
              <a:rPr lang="en-GB" dirty="0"/>
              <a:t>What does the code dealing with Error() beginning on line 32 do? </a:t>
            </a:r>
          </a:p>
          <a:p>
            <a:endParaRPr lang="en-GB" dirty="0"/>
          </a:p>
        </p:txBody>
      </p:sp>
      <p:pic>
        <p:nvPicPr>
          <p:cNvPr id="5" name="Picture 4">
            <a:extLst>
              <a:ext uri="{FF2B5EF4-FFF2-40B4-BE49-F238E27FC236}">
                <a16:creationId xmlns:a16="http://schemas.microsoft.com/office/drawing/2014/main" id="{8AC6B8BA-B67F-49BD-9D73-7151E53E06D9}"/>
              </a:ext>
            </a:extLst>
          </p:cNvPr>
          <p:cNvPicPr>
            <a:picLocks noChangeAspect="1"/>
          </p:cNvPicPr>
          <p:nvPr/>
        </p:nvPicPr>
        <p:blipFill>
          <a:blip r:embed="rId2"/>
          <a:stretch>
            <a:fillRect/>
          </a:stretch>
        </p:blipFill>
        <p:spPr>
          <a:xfrm>
            <a:off x="3445891" y="2641055"/>
            <a:ext cx="4181475" cy="1685925"/>
          </a:xfrm>
          <a:prstGeom prst="rect">
            <a:avLst/>
          </a:prstGeom>
        </p:spPr>
      </p:pic>
    </p:spTree>
    <p:extLst>
      <p:ext uri="{BB962C8B-B14F-4D97-AF65-F5344CB8AC3E}">
        <p14:creationId xmlns:p14="http://schemas.microsoft.com/office/powerpoint/2010/main" val="2002023947"/>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0</TotalTime>
  <Words>1812</Words>
  <Application>Microsoft Office PowerPoint</Application>
  <PresentationFormat>Widescreen</PresentationFormat>
  <Paragraphs>325</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EuroStyle</vt:lpstr>
      <vt:lpstr>Roboto</vt:lpstr>
      <vt:lpstr>Wingdings</vt:lpstr>
      <vt:lpstr>degree2</vt:lpstr>
      <vt:lpstr>Introduction</vt:lpstr>
      <vt:lpstr>PowerPoint Presentation</vt:lpstr>
      <vt:lpstr>Example App</vt:lpstr>
      <vt:lpstr>Our sample app</vt:lpstr>
      <vt:lpstr>Our first home page</vt:lpstr>
      <vt:lpstr>What have we got?</vt:lpstr>
      <vt:lpstr>What is MVC?</vt:lpstr>
      <vt:lpstr>What is MVC?</vt:lpstr>
      <vt:lpstr>What does MVC look like in an ASP.NET Project?</vt:lpstr>
      <vt:lpstr>Views</vt:lpstr>
      <vt:lpstr>Models</vt:lpstr>
      <vt:lpstr>Creating a Model</vt:lpstr>
      <vt:lpstr>Creating a Model</vt:lpstr>
      <vt:lpstr>Creating a Model</vt:lpstr>
      <vt:lpstr>Create our controller</vt:lpstr>
      <vt:lpstr>Create our controller</vt:lpstr>
      <vt:lpstr>Create our controller</vt:lpstr>
      <vt:lpstr>Create our controller</vt:lpstr>
      <vt:lpstr>Create our controller</vt:lpstr>
      <vt:lpstr>Create our controller</vt:lpstr>
      <vt:lpstr>Create our controller</vt:lpstr>
      <vt:lpstr>Create our controller and views</vt:lpstr>
      <vt:lpstr>Create our controller and views</vt:lpstr>
      <vt:lpstr>Models</vt:lpstr>
      <vt:lpstr>Database Migrations</vt:lpstr>
      <vt:lpstr>Database Migrations</vt:lpstr>
      <vt:lpstr>Database Migrations</vt:lpstr>
      <vt:lpstr>Database Migrations</vt:lpstr>
      <vt:lpstr>Database Migrations</vt:lpstr>
      <vt:lpstr>Database Migrations</vt:lpstr>
      <vt:lpstr>Database Migrations</vt:lpstr>
      <vt:lpstr>Database Migration</vt:lpstr>
      <vt:lpstr>Setting up the database</vt:lpstr>
      <vt:lpstr>Setting up the Database with Migrations</vt:lpstr>
      <vt:lpstr>Setting up the Database with Migrations</vt:lpstr>
      <vt:lpstr>Setting up the Database with Migrations</vt:lpstr>
      <vt:lpstr>Setting up the Database with Migrations</vt:lpstr>
      <vt:lpstr>Voila – we have our Limo index page!</vt:lpstr>
      <vt:lpstr>Create a new limo trip</vt:lpstr>
      <vt:lpstr>Create a new limo trip – progress!</vt:lpstr>
      <vt:lpstr>Congratulations – you’ve just made a simple CRUD web app!</vt:lpstr>
      <vt:lpstr>Add items to menu bar</vt:lpstr>
      <vt:lpstr>Add items to menu bar</vt:lpstr>
      <vt:lpstr>Add items to menu bar</vt:lpstr>
      <vt:lpstr>Add items to menu bar</vt:lpstr>
      <vt:lpstr>Add items to menu bar</vt:lpstr>
      <vt:lpstr>Add items to menu bar</vt:lpstr>
      <vt:lpstr>Authorized Access</vt:lpstr>
      <vt:lpstr>Authorized Access</vt:lpstr>
      <vt:lpstr>Authorized Access</vt:lpstr>
      <vt:lpstr>Conclusion 1/3</vt:lpstr>
      <vt:lpstr>Conclusion 2/3</vt:lpstr>
      <vt:lpstr>Conclusion 3/3</vt:lpstr>
      <vt:lpstr>Now 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2021-12-08T10:25:09Z</dcterms:modified>
</cp:coreProperties>
</file>