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3"/>
  </p:notesMasterIdLst>
  <p:sldIdLst>
    <p:sldId id="288" r:id="rId2"/>
    <p:sldId id="27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3" r:id="rId13"/>
    <p:sldId id="302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99"/>
    <a:srgbClr val="CCFF66"/>
    <a:srgbClr val="66FF33"/>
    <a:srgbClr val="FFFF99"/>
    <a:srgbClr val="FFFFC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94651"/>
  </p:normalViewPr>
  <p:slideViewPr>
    <p:cSldViewPr>
      <p:cViewPr varScale="1">
        <p:scale>
          <a:sx n="110" d="100"/>
          <a:sy n="110" d="100"/>
        </p:scale>
        <p:origin x="14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8F7A0705-412B-406A-B3BF-59006D38D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5AAB0955-A887-4514-BDE6-F832415B81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93531-4747-4EBC-9065-D35BA0CDA0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94D76-8F9E-4112-9954-D7C4EC1B27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D7865-A69C-4118-B739-A10D390E97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C63C0-B335-47C7-9D8A-3A3D061F68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E036F-20AF-49FC-A9B3-995F64F485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7EAB8-152F-4DC6-9F26-E51B6E97DC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BE71F-A3CD-4742-83A2-B7D657C72F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C426B-0C55-4ED1-B823-B0225EFFAA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9044-D88A-4791-95A7-43461713CB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403A7-5F3F-4B60-B75B-3A6469CB40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D2F15FD1-C2CD-4481-B3D7-BC602B77E7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Software 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Design 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Fundamentals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satMod val="130000"/>
                  </a:schemeClr>
                </a:solidFill>
              </a:rPr>
              <a:t>BTEC Unit </a:t>
            </a:r>
            <a:r>
              <a:rPr lang="en-GB" sz="2200" dirty="0" smtClean="0">
                <a:solidFill>
                  <a:schemeClr val="tx2">
                    <a:satMod val="130000"/>
                  </a:schemeClr>
                </a:solidFill>
              </a:rPr>
              <a:t>51</a:t>
            </a:r>
            <a:endParaRPr lang="en-GB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221088"/>
            <a:ext cx="7407275" cy="17526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sz="3500" dirty="0" smtClean="0"/>
              <a:t>Python</a:t>
            </a:r>
            <a:endParaRPr lang="en-GB" sz="35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			</a:t>
            </a:r>
            <a:endParaRPr lang="en-GB" sz="1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925" y="4445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8CD6D-F57F-4570-B932-0CB867E9036C}" type="datetime4">
              <a:rPr lang="en-GB"/>
              <a:pPr eaLnBrk="1" hangingPunct="1"/>
              <a:t>12 February 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new file</a:t>
            </a:r>
          </a:p>
          <a:p>
            <a:r>
              <a:rPr lang="en-US" dirty="0" smtClean="0"/>
              <a:t>Type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print(1+2)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Save the file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Run the module 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Should get the result 3</a:t>
            </a:r>
            <a:endParaRPr lang="en-US" dirty="0"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Write </a:t>
            </a:r>
            <a:r>
              <a:rPr lang="en-US" b="1" i="1" dirty="0" smtClean="0"/>
              <a:t>a Python program </a:t>
            </a:r>
            <a:r>
              <a:rPr lang="en-US" b="1" i="1" dirty="0"/>
              <a:t>to obtain a number from the user and then print it </a:t>
            </a:r>
            <a:r>
              <a:rPr lang="en-US" b="1" i="1" dirty="0" smtClean="0"/>
              <a:t>out</a:t>
            </a:r>
          </a:p>
          <a:p>
            <a:endParaRPr lang="en-US" b="1" i="1" dirty="0"/>
          </a:p>
          <a:p>
            <a:r>
              <a:rPr lang="en-US" b="1" i="1" dirty="0" smtClean="0"/>
              <a:t>variable </a:t>
            </a:r>
            <a:r>
              <a:rPr lang="en-US" b="1" i="1" dirty="0"/>
              <a:t>= input </a:t>
            </a:r>
            <a:r>
              <a:rPr lang="en-US" b="1" i="1" dirty="0" smtClean="0"/>
              <a:t>(‘Prompt')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713214"/>
              </p:ext>
            </p:extLst>
          </p:nvPr>
        </p:nvGraphicFramePr>
        <p:xfrm>
          <a:off x="683568" y="1447802"/>
          <a:ext cx="7560840" cy="5005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967"/>
                <a:gridCol w="5537873"/>
              </a:tblGrid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==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Equal to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!=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Not equal to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&lt; 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Less than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&lt;=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Less than or equal to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633533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&gt;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Greater than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&gt;=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Greater than or equal to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Arithmetic Operators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+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Addition e.g. x=6+5 gives 11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-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Subtraction e.g. x=6-5 gives 1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*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Multiplication e.g. x=12*2 gives 24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/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Division e.g. x=12/2 gives 6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MOD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Modulus e.g. 12MOD5 gives 2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DIV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Quotient e.g. 17DIV5 gives 3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6308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^ 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Exponentiation e.g. 3^4 gives 81 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2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13" y="1628800"/>
            <a:ext cx="8229600" cy="4525963"/>
          </a:xfrm>
        </p:spPr>
        <p:txBody>
          <a:bodyPr/>
          <a:lstStyle/>
          <a:p>
            <a:r>
              <a:rPr lang="en-US" dirty="0" smtClean="0"/>
              <a:t>AND </a:t>
            </a:r>
            <a:endParaRPr lang="en-GB" dirty="0"/>
          </a:p>
          <a:p>
            <a:r>
              <a:rPr lang="en-US" dirty="0"/>
              <a:t>OR </a:t>
            </a:r>
            <a:endParaRPr lang="en-GB" dirty="0"/>
          </a:p>
          <a:p>
            <a:r>
              <a:rPr lang="en-US" dirty="0"/>
              <a:t>NOT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  <a:p>
            <a:r>
              <a:rPr lang="en-US" dirty="0" smtClean="0"/>
              <a:t>while </a:t>
            </a:r>
            <a:r>
              <a:rPr lang="en-US" dirty="0"/>
              <a:t>x&lt;=5 AND flag==false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b="1" i="1" dirty="0"/>
              <a:t>Write pseudocode to obtain a number from the user and then print out the square and the </a:t>
            </a:r>
            <a:r>
              <a:rPr lang="en-US" b="1" i="1" dirty="0" smtClean="0"/>
              <a:t>cube</a:t>
            </a:r>
            <a:br>
              <a:rPr lang="en-US" b="1" i="1" dirty="0" smtClean="0"/>
            </a:br>
            <a:endParaRPr lang="en-GB" dirty="0"/>
          </a:p>
          <a:p>
            <a:pPr marL="457200" indent="-457200"/>
            <a:r>
              <a:rPr lang="en-US" b="1" i="1" dirty="0"/>
              <a:t>Write pseudocode to obtain two numbers from the user and then print out their </a:t>
            </a:r>
            <a:r>
              <a:rPr lang="en-US" b="1" i="1" dirty="0" smtClean="0"/>
              <a:t>sum</a:t>
            </a:r>
            <a:br>
              <a:rPr lang="en-US" b="1" i="1" dirty="0" smtClean="0"/>
            </a:br>
            <a:endParaRPr lang="en-GB" dirty="0"/>
          </a:p>
          <a:p>
            <a:pPr marL="457200" indent="-457200"/>
            <a:r>
              <a:rPr lang="en-US" b="1" i="1" dirty="0"/>
              <a:t>Write pseudocode to obtain a radius of a circle from the user and then print out the area</a:t>
            </a:r>
            <a:endParaRPr lang="en-GB" dirty="0"/>
          </a:p>
          <a:p>
            <a:endParaRPr lang="en-US" dirty="0" smtClean="0"/>
          </a:p>
          <a:p>
            <a:pPr marL="457200" indent="-457200"/>
            <a:r>
              <a:rPr lang="en-US" b="1" i="1" dirty="0" smtClean="0"/>
              <a:t>Write Python programs for each one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55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b="1" dirty="0"/>
              <a:t>Iteration – Count Controlled </a:t>
            </a:r>
            <a:endParaRPr lang="en-GB" dirty="0"/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=0 to 7</a:t>
            </a:r>
            <a:endParaRPr lang="en-GB" dirty="0"/>
          </a:p>
          <a:p>
            <a:pPr indent="0">
              <a:buNone/>
            </a:pPr>
            <a:r>
              <a:rPr lang="en-US" dirty="0"/>
              <a:t>    print(“Hello”)</a:t>
            </a:r>
            <a:endParaRPr lang="en-GB" dirty="0"/>
          </a:p>
          <a:p>
            <a:pPr indent="0">
              <a:buNone/>
            </a:pPr>
            <a:r>
              <a:rPr lang="en-US" dirty="0"/>
              <a:t>next </a:t>
            </a:r>
            <a:r>
              <a:rPr lang="en-US" dirty="0" err="1"/>
              <a:t>i</a:t>
            </a:r>
            <a:r>
              <a:rPr lang="en-US" dirty="0"/>
              <a:t>  </a:t>
            </a:r>
            <a:endParaRPr lang="en-GB" dirty="0"/>
          </a:p>
          <a:p>
            <a:pPr indent="0">
              <a:buNone/>
            </a:pPr>
            <a:r>
              <a:rPr lang="en-US" dirty="0"/>
              <a:t>Will print hello 8 times (0–7 inclusive</a:t>
            </a:r>
            <a:r>
              <a:rPr lang="en-US" dirty="0" smtClean="0"/>
              <a:t>)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b="1" dirty="0"/>
              <a:t>Iteration – Condition Controlled </a:t>
            </a:r>
            <a:endParaRPr lang="en-GB" dirty="0"/>
          </a:p>
          <a:p>
            <a:pPr indent="0">
              <a:buNone/>
            </a:pPr>
            <a:r>
              <a:rPr lang="en-US" dirty="0"/>
              <a:t> </a:t>
            </a:r>
            <a:endParaRPr lang="en-GB" dirty="0"/>
          </a:p>
          <a:p>
            <a:pPr indent="0">
              <a:buNone/>
            </a:pPr>
            <a:r>
              <a:rPr lang="en-US" dirty="0"/>
              <a:t>while answer</a:t>
            </a:r>
            <a:r>
              <a:rPr lang="en-US" dirty="0" smtClean="0"/>
              <a:t>!=“computer”</a:t>
            </a:r>
            <a:endParaRPr lang="en-GB" dirty="0"/>
          </a:p>
          <a:p>
            <a:pPr indent="0">
              <a:buNone/>
            </a:pPr>
            <a:r>
              <a:rPr lang="en-US" dirty="0"/>
              <a:t>    answer=input(“What is the password?”)</a:t>
            </a:r>
            <a:endParaRPr lang="en-GB" dirty="0"/>
          </a:p>
          <a:p>
            <a:pPr indent="0">
              <a:buNone/>
            </a:pPr>
            <a:r>
              <a:rPr lang="en-US" dirty="0" err="1"/>
              <a:t>endwhile</a:t>
            </a:r>
            <a:r>
              <a:rPr lang="en-US" dirty="0"/>
              <a:t> </a:t>
            </a:r>
            <a:endParaRPr lang="en-GB" dirty="0"/>
          </a:p>
          <a:p>
            <a:pPr indent="0">
              <a:buNone/>
            </a:pPr>
            <a:r>
              <a:rPr lang="en-US" dirty="0"/>
              <a:t> </a:t>
            </a:r>
            <a:endParaRPr lang="en-GB" dirty="0"/>
          </a:p>
          <a:p>
            <a:pPr indent="0">
              <a:buNone/>
            </a:pPr>
            <a:r>
              <a:rPr lang="en-US" dirty="0"/>
              <a:t>do</a:t>
            </a:r>
            <a:endParaRPr lang="en-GB" dirty="0"/>
          </a:p>
          <a:p>
            <a:pPr indent="0">
              <a:buNone/>
            </a:pPr>
            <a:r>
              <a:rPr lang="en-US" dirty="0"/>
              <a:t>    answer=input(“What is the password?”)</a:t>
            </a:r>
            <a:endParaRPr lang="en-GB" dirty="0"/>
          </a:p>
          <a:p>
            <a:pPr indent="0">
              <a:buNone/>
            </a:pPr>
            <a:r>
              <a:rPr lang="en-US" dirty="0"/>
              <a:t>until answer==”computer”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b="1" i="1" dirty="0"/>
              <a:t>Write pseudocode to prompt the user to enter a radius of a circle and then print out the area, unless the radius is zero, in which case the program </a:t>
            </a:r>
            <a:r>
              <a:rPr lang="en-US" b="1" i="1" dirty="0" smtClean="0"/>
              <a:t>ends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457200" indent="-457200"/>
            <a:r>
              <a:rPr lang="en-US" b="1" i="1" dirty="0"/>
              <a:t>Write pseudocode to print out Fibonacci numbers up to a number entered by the </a:t>
            </a:r>
            <a:r>
              <a:rPr lang="en-US" b="1" i="1" dirty="0" smtClean="0"/>
              <a:t>user</a:t>
            </a:r>
            <a:r>
              <a:rPr lang="en-GB" dirty="0"/>
              <a:t/>
            </a:r>
            <a:br>
              <a:rPr lang="en-GB" dirty="0"/>
            </a:br>
            <a:r>
              <a:rPr lang="en-US" i="1" dirty="0" smtClean="0"/>
              <a:t>(The </a:t>
            </a:r>
            <a:r>
              <a:rPr lang="en-US" i="1" dirty="0"/>
              <a:t>Fibonacci sequence is a series of numbers where a number is found by adding up the two numbers before it</a:t>
            </a:r>
            <a:r>
              <a:rPr lang="en-US" i="1" dirty="0" smtClean="0"/>
              <a:t>. 0 1 1 2 3 5 </a:t>
            </a:r>
            <a:r>
              <a:rPr lang="en-US" i="1" dirty="0" err="1" smtClean="0"/>
              <a:t>etc</a:t>
            </a:r>
            <a:r>
              <a:rPr lang="en-US" i="1" dirty="0" smtClean="0"/>
              <a:t>)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 </a:t>
            </a:r>
          </a:p>
          <a:p>
            <a:pPr marL="457200" indent="-457200"/>
            <a:r>
              <a:rPr lang="en-US" b="1" i="1" dirty="0" smtClean="0"/>
              <a:t>Write Python programs for each </a:t>
            </a:r>
          </a:p>
          <a:p>
            <a:pPr marL="457200" indent="-457200"/>
            <a:endParaRPr lang="en-US" b="1" i="1" dirty="0"/>
          </a:p>
          <a:p>
            <a:pPr marL="457200" indent="-457200"/>
            <a:r>
              <a:rPr lang="en-US" b="1" i="1" dirty="0" smtClean="0"/>
              <a:t>HINT </a:t>
            </a:r>
            <a:r>
              <a:rPr lang="mr-IN" b="1" i="1" dirty="0" smtClean="0"/>
              <a:t>–</a:t>
            </a:r>
            <a:r>
              <a:rPr lang="en-US" b="1" i="1" dirty="0" smtClean="0"/>
              <a:t> use while</a:t>
            </a:r>
            <a:endParaRPr lang="en-GB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b="1" dirty="0"/>
              <a:t>if/else </a:t>
            </a:r>
            <a:endParaRPr lang="en-GB" dirty="0"/>
          </a:p>
          <a:p>
            <a:pPr indent="0">
              <a:buNone/>
            </a:pPr>
            <a:r>
              <a:rPr lang="en-US" b="1" dirty="0"/>
              <a:t> </a:t>
            </a:r>
            <a:endParaRPr lang="en-GB" dirty="0"/>
          </a:p>
          <a:p>
            <a:pPr indent="0">
              <a:buNone/>
            </a:pPr>
            <a:r>
              <a:rPr lang="en-US" dirty="0"/>
              <a:t>if entry</a:t>
            </a:r>
            <a:r>
              <a:rPr lang="en-US" dirty="0" smtClean="0"/>
              <a:t>==“a</a:t>
            </a:r>
            <a:r>
              <a:rPr lang="en-US" dirty="0"/>
              <a:t>” then</a:t>
            </a:r>
            <a:endParaRPr lang="en-GB" dirty="0"/>
          </a:p>
          <a:p>
            <a:pPr indent="0">
              <a:buNone/>
            </a:pPr>
            <a:r>
              <a:rPr lang="en-US" dirty="0"/>
              <a:t>print(“You selected A”)</a:t>
            </a:r>
            <a:endParaRPr lang="en-GB" dirty="0"/>
          </a:p>
          <a:p>
            <a:pPr indent="0">
              <a:buNone/>
            </a:pPr>
            <a:r>
              <a:rPr lang="en-US" dirty="0"/>
              <a:t>      </a:t>
            </a:r>
            <a:r>
              <a:rPr lang="en-US" dirty="0" err="1"/>
              <a:t>elseif</a:t>
            </a:r>
            <a:r>
              <a:rPr lang="en-US" dirty="0"/>
              <a:t> entry</a:t>
            </a:r>
            <a:r>
              <a:rPr lang="en-US" dirty="0" smtClean="0"/>
              <a:t>==“b” </a:t>
            </a:r>
            <a:r>
              <a:rPr lang="en-US" dirty="0"/>
              <a:t>then </a:t>
            </a:r>
            <a:endParaRPr lang="en-GB" dirty="0"/>
          </a:p>
          <a:p>
            <a:pPr indent="0">
              <a:buNone/>
            </a:pPr>
            <a:r>
              <a:rPr lang="en-US" dirty="0"/>
              <a:t>print(“You selected B”) </a:t>
            </a:r>
            <a:endParaRPr lang="en-GB" dirty="0"/>
          </a:p>
          <a:p>
            <a:pPr indent="0">
              <a:buNone/>
            </a:pPr>
            <a:r>
              <a:rPr lang="en-US" dirty="0"/>
              <a:t>      else         </a:t>
            </a:r>
            <a:endParaRPr lang="en-GB" dirty="0"/>
          </a:p>
          <a:p>
            <a:pPr indent="0">
              <a:buNone/>
            </a:pPr>
            <a:r>
              <a:rPr lang="en-US" dirty="0"/>
              <a:t>print(“</a:t>
            </a:r>
            <a:r>
              <a:rPr lang="en-US" dirty="0" err="1"/>
              <a:t>Unrecognised</a:t>
            </a:r>
            <a:r>
              <a:rPr lang="en-US" dirty="0"/>
              <a:t> selection”)</a:t>
            </a:r>
            <a:endParaRPr lang="en-GB" dirty="0"/>
          </a:p>
          <a:p>
            <a:pPr indent="0">
              <a:buNone/>
            </a:pPr>
            <a:r>
              <a:rPr lang="en-US" dirty="0" err="1"/>
              <a:t>endif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en-US" b="1" dirty="0"/>
              <a:t>switch/case </a:t>
            </a:r>
            <a:endParaRPr lang="en-GB" dirty="0"/>
          </a:p>
          <a:p>
            <a:pPr indent="0">
              <a:buNone/>
            </a:pPr>
            <a:r>
              <a:rPr lang="en-US" b="1" dirty="0"/>
              <a:t> </a:t>
            </a:r>
            <a:endParaRPr lang="en-GB" dirty="0"/>
          </a:p>
          <a:p>
            <a:pPr indent="0">
              <a:buNone/>
            </a:pPr>
            <a:r>
              <a:rPr lang="en-US" dirty="0"/>
              <a:t>switch entry:</a:t>
            </a:r>
            <a:endParaRPr lang="en-GB" dirty="0"/>
          </a:p>
          <a:p>
            <a:pPr indent="0">
              <a:buNone/>
            </a:pPr>
            <a:r>
              <a:rPr lang="en-US" dirty="0" smtClean="0"/>
              <a:t>	case </a:t>
            </a:r>
            <a:r>
              <a:rPr lang="en-US" dirty="0"/>
              <a:t>“A”:</a:t>
            </a:r>
            <a:endParaRPr lang="en-GB" dirty="0"/>
          </a:p>
          <a:p>
            <a:pPr indent="0">
              <a:buNone/>
            </a:pPr>
            <a:r>
              <a:rPr lang="en-US" dirty="0" smtClean="0"/>
              <a:t>		print</a:t>
            </a:r>
            <a:r>
              <a:rPr lang="en-US" dirty="0"/>
              <a:t>(“You selected A”)</a:t>
            </a:r>
            <a:endParaRPr lang="en-GB" dirty="0"/>
          </a:p>
          <a:p>
            <a:pPr indent="0">
              <a:buNone/>
            </a:pPr>
            <a:r>
              <a:rPr lang="en-US" dirty="0" smtClean="0"/>
              <a:t>	case </a:t>
            </a:r>
            <a:r>
              <a:rPr lang="en-US" dirty="0"/>
              <a:t>“B”:</a:t>
            </a:r>
            <a:endParaRPr lang="en-GB" dirty="0"/>
          </a:p>
          <a:p>
            <a:pPr indent="0">
              <a:buNone/>
            </a:pPr>
            <a:r>
              <a:rPr lang="en-US" dirty="0" smtClean="0"/>
              <a:t>		print</a:t>
            </a:r>
            <a:r>
              <a:rPr lang="en-US" dirty="0"/>
              <a:t>(“You selected B”)</a:t>
            </a:r>
            <a:endParaRPr lang="en-GB" dirty="0"/>
          </a:p>
          <a:p>
            <a:r>
              <a:rPr lang="en-US" dirty="0" smtClean="0"/>
              <a:t>	</a:t>
            </a:r>
            <a:r>
              <a:rPr lang="en-US" b="1" dirty="0"/>
              <a:t>switch/case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dirty="0"/>
              <a:t>switch entry:</a:t>
            </a:r>
            <a:endParaRPr lang="en-GB" dirty="0"/>
          </a:p>
          <a:p>
            <a:r>
              <a:rPr lang="en-US" dirty="0"/>
              <a:t>case “A”:</a:t>
            </a:r>
            <a:endParaRPr lang="en-GB" dirty="0"/>
          </a:p>
          <a:p>
            <a:r>
              <a:rPr lang="en-US" dirty="0"/>
              <a:t>print(“You selected A”)</a:t>
            </a:r>
            <a:endParaRPr lang="en-GB" dirty="0"/>
          </a:p>
          <a:p>
            <a:r>
              <a:rPr lang="en-US" dirty="0"/>
              <a:t>case “B”:</a:t>
            </a:r>
            <a:endParaRPr lang="en-GB" dirty="0"/>
          </a:p>
          <a:p>
            <a:r>
              <a:rPr lang="en-US" dirty="0"/>
              <a:t>print(“You selected B”)</a:t>
            </a:r>
            <a:endParaRPr lang="en-GB" dirty="0"/>
          </a:p>
          <a:p>
            <a:r>
              <a:rPr lang="en-US" dirty="0"/>
              <a:t>default:</a:t>
            </a:r>
            <a:endParaRPr lang="en-GB" dirty="0"/>
          </a:p>
          <a:p>
            <a:r>
              <a:rPr lang="en-US" dirty="0"/>
              <a:t> 		print(“</a:t>
            </a:r>
            <a:r>
              <a:rPr lang="en-US" dirty="0" err="1"/>
              <a:t>Unrecognised</a:t>
            </a:r>
            <a:r>
              <a:rPr lang="en-US" dirty="0"/>
              <a:t> selection”)</a:t>
            </a:r>
            <a:endParaRPr lang="en-GB" dirty="0"/>
          </a:p>
          <a:p>
            <a:r>
              <a:rPr lang="en-US" dirty="0" err="1"/>
              <a:t>endswitch</a:t>
            </a:r>
            <a:endParaRPr lang="en-GB" dirty="0"/>
          </a:p>
          <a:p>
            <a:pPr indent="0">
              <a:buNone/>
            </a:pPr>
            <a:r>
              <a:rPr lang="en-US" dirty="0" smtClean="0"/>
              <a:t>default</a:t>
            </a:r>
            <a:r>
              <a:rPr lang="en-US" dirty="0"/>
              <a:t>:</a:t>
            </a:r>
            <a:endParaRPr lang="en-GB" dirty="0"/>
          </a:p>
          <a:p>
            <a:pPr indent="0">
              <a:buNone/>
            </a:pPr>
            <a:r>
              <a:rPr lang="en-US" dirty="0"/>
              <a:t> 		print(“</a:t>
            </a:r>
            <a:r>
              <a:rPr lang="en-US" dirty="0" err="1"/>
              <a:t>Unrecognised</a:t>
            </a:r>
            <a:r>
              <a:rPr lang="en-US" dirty="0"/>
              <a:t> selection”)</a:t>
            </a:r>
            <a:endParaRPr lang="en-GB" dirty="0"/>
          </a:p>
          <a:p>
            <a:pPr indent="0">
              <a:buNone/>
            </a:pPr>
            <a:r>
              <a:rPr lang="en-US" dirty="0" err="1"/>
              <a:t>endswitch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Ps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eudocode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Pseudocode enables:</a:t>
            </a:r>
            <a:br>
              <a:rPr lang="en-US" dirty="0" smtClean="0"/>
            </a:br>
            <a:endParaRPr lang="en-US" dirty="0" smtClean="0"/>
          </a:p>
          <a:p>
            <a:pPr marL="1014984" lvl="1" indent="-457200"/>
            <a:r>
              <a:rPr lang="en-US" dirty="0" smtClean="0"/>
              <a:t> a </a:t>
            </a:r>
            <a:r>
              <a:rPr lang="en-US" dirty="0"/>
              <a:t>programmer to concentrate and test the algorithms without worrying about </a:t>
            </a:r>
            <a:r>
              <a:rPr lang="en-US" dirty="0" smtClean="0"/>
              <a:t>the programming language</a:t>
            </a:r>
            <a:br>
              <a:rPr lang="en-US" dirty="0" smtClean="0"/>
            </a:br>
            <a:endParaRPr lang="en-US" dirty="0" smtClean="0"/>
          </a:p>
          <a:p>
            <a:pPr marL="1014984" lvl="1" indent="-457200"/>
            <a:r>
              <a:rPr lang="en-US" dirty="0" smtClean="0"/>
              <a:t>You </a:t>
            </a:r>
            <a:r>
              <a:rPr lang="en-US" dirty="0"/>
              <a:t>can write pseudocode without even knowing what programming language will be </a:t>
            </a:r>
            <a:r>
              <a:rPr lang="en-US" dirty="0" smtClean="0"/>
              <a:t>used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b="1" i="1" dirty="0"/>
              <a:t>Write pseudocode to prompt the user to enter a radius of a circle and then print out either the area or the circumference according to user input, unless the radius is zero, in which case the program ends</a:t>
            </a:r>
            <a:endParaRPr lang="en-GB" dirty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b="1" i="1" dirty="0"/>
              <a:t>Write pseudocode for a program that prompts for two numbers and then either adds, subtracts, multiplies or divides them according to user input.</a:t>
            </a:r>
            <a:endParaRPr lang="en-GB" dirty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b="1" i="1" dirty="0" smtClean="0"/>
              <a:t>Write Python programs for each </a:t>
            </a:r>
            <a:endParaRPr lang="en-US" b="1" i="1" dirty="0"/>
          </a:p>
          <a:p>
            <a:pPr marL="457200" indent="-457200"/>
            <a:r>
              <a:rPr lang="en-US" b="1" i="1" dirty="0" smtClean="0"/>
              <a:t>HINT </a:t>
            </a:r>
            <a:r>
              <a:rPr lang="mr-IN" b="1" i="1" dirty="0" smtClean="0"/>
              <a:t>–</a:t>
            </a:r>
            <a:r>
              <a:rPr lang="en-US" b="1" i="1" dirty="0" smtClean="0"/>
              <a:t> </a:t>
            </a:r>
            <a:r>
              <a:rPr lang="en-US" b="1" i="1" dirty="0" err="1" smtClean="0"/>
              <a:t>initialise</a:t>
            </a:r>
            <a:r>
              <a:rPr lang="en-US" b="1" i="1" dirty="0" smtClean="0"/>
              <a:t> variables, declare constants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138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learnt: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fundamentals of programming</a:t>
            </a:r>
          </a:p>
          <a:p>
            <a:endParaRPr lang="en-US" dirty="0"/>
          </a:p>
          <a:p>
            <a:r>
              <a:rPr lang="en-US" dirty="0" smtClean="0"/>
              <a:t>Sequence</a:t>
            </a:r>
          </a:p>
          <a:p>
            <a:endParaRPr lang="en-US" dirty="0"/>
          </a:p>
          <a:p>
            <a:r>
              <a:rPr lang="en-US" dirty="0" smtClean="0"/>
              <a:t>Iteration </a:t>
            </a:r>
          </a:p>
          <a:p>
            <a:endParaRPr lang="en-US" dirty="0"/>
          </a:p>
          <a:p>
            <a:r>
              <a:rPr lang="en-US" dirty="0" smtClean="0"/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3676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b="1" dirty="0"/>
              <a:t>A variable is a value that can change during the execution of a </a:t>
            </a:r>
            <a:r>
              <a:rPr lang="en-US" b="1" dirty="0" smtClean="0"/>
              <a:t>program</a:t>
            </a:r>
            <a:r>
              <a:rPr lang="en-GB" dirty="0"/>
              <a:t/>
            </a:r>
            <a:br>
              <a:rPr lang="en-GB" dirty="0"/>
            </a:br>
            <a:r>
              <a:rPr lang="en-US" dirty="0"/>
              <a:t> </a:t>
            </a:r>
            <a:endParaRPr lang="en-GB" dirty="0"/>
          </a:p>
          <a:p>
            <a:pPr marL="457200" indent="-457200"/>
            <a:r>
              <a:rPr lang="en-US" dirty="0"/>
              <a:t>Variables are assigned using the = </a:t>
            </a:r>
            <a:r>
              <a:rPr lang="en-US" dirty="0" smtClean="0"/>
              <a:t>operator </a:t>
            </a:r>
            <a:br>
              <a:rPr lang="en-US" dirty="0" smtClean="0"/>
            </a:br>
            <a:endParaRPr lang="en-GB" dirty="0"/>
          </a:p>
          <a:p>
            <a:pPr marL="1014984" lvl="1" indent="-457200"/>
            <a:r>
              <a:rPr lang="en-US" dirty="0"/>
              <a:t>x=3</a:t>
            </a:r>
            <a:endParaRPr lang="en-GB" dirty="0"/>
          </a:p>
          <a:p>
            <a:pPr marL="1014984" lvl="1" indent="-457200"/>
            <a:r>
              <a:rPr lang="en-US" dirty="0"/>
              <a:t>name=“Bob”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b="1" dirty="0"/>
              <a:t>A variable is declared the first time a value is assigned. It assumes the data type of the value it is given. </a:t>
            </a:r>
            <a:r>
              <a:rPr lang="en-GB" dirty="0"/>
              <a:t/>
            </a:r>
            <a:br>
              <a:rPr lang="en-GB" dirty="0"/>
            </a:br>
            <a:r>
              <a:rPr lang="en-US" b="1" dirty="0"/>
              <a:t> </a:t>
            </a:r>
            <a:endParaRPr lang="en-GB" dirty="0"/>
          </a:p>
          <a:p>
            <a:pPr marL="457200" indent="-457200"/>
            <a:r>
              <a:rPr lang="en-US" dirty="0"/>
              <a:t>A string is a sequence of characters</a:t>
            </a:r>
            <a:endParaRPr lang="en-GB" dirty="0"/>
          </a:p>
          <a:p>
            <a:pPr marL="457200" indent="-457200"/>
            <a:r>
              <a:rPr lang="en-US" dirty="0"/>
              <a:t>An integer is a whole number</a:t>
            </a:r>
            <a:endParaRPr lang="en-GB" dirty="0"/>
          </a:p>
          <a:p>
            <a:pPr marL="457200" indent="-457200"/>
            <a:r>
              <a:rPr lang="en-US" dirty="0"/>
              <a:t>A float is a decimal number</a:t>
            </a:r>
            <a:endParaRPr lang="en-GB" dirty="0"/>
          </a:p>
          <a:p>
            <a:pPr marL="457200" indent="-457200"/>
            <a:r>
              <a:rPr lang="en-US" dirty="0"/>
              <a:t>A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/>
              <a:t>is true or false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print(</a:t>
            </a:r>
            <a:r>
              <a:rPr lang="en-US" i="1" dirty="0"/>
              <a:t>string</a:t>
            </a:r>
            <a:r>
              <a:rPr lang="en-US" dirty="0"/>
              <a:t>)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457200" indent="-457200"/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GB" dirty="0"/>
          </a:p>
          <a:p>
            <a:pPr marL="457200" indent="-457200"/>
            <a:r>
              <a:rPr lang="en-US" dirty="0"/>
              <a:t>print(“hello</a:t>
            </a:r>
            <a:r>
              <a:rPr lang="en-US" dirty="0" smtClean="0"/>
              <a:t>”)</a:t>
            </a:r>
            <a:r>
              <a:rPr lang="en-US" b="1" dirty="0"/>
              <a:t> </a:t>
            </a:r>
            <a:endParaRPr lang="en-GB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i="1" dirty="0"/>
              <a:t>variable</a:t>
            </a:r>
            <a:r>
              <a:rPr lang="en-US" dirty="0"/>
              <a:t>=input(</a:t>
            </a:r>
            <a:r>
              <a:rPr lang="en-US" i="1" dirty="0"/>
              <a:t>prompt to user</a:t>
            </a:r>
            <a:r>
              <a:rPr lang="en-US" dirty="0"/>
              <a:t>)  </a:t>
            </a:r>
            <a:endParaRPr lang="en-GB" dirty="0"/>
          </a:p>
          <a:p>
            <a:pPr marL="457200" indent="-457200"/>
            <a:r>
              <a:rPr lang="en-US" dirty="0"/>
              <a:t>Example name=input(“Please enter your name”) </a:t>
            </a:r>
            <a:r>
              <a:rPr lang="en-GB" dirty="0"/>
              <a:t/>
            </a:r>
            <a:br>
              <a:rPr lang="en-GB" dirty="0"/>
            </a:br>
            <a:r>
              <a:rPr lang="en-US" dirty="0"/>
              <a:t> </a:t>
            </a:r>
            <a:endParaRPr lang="en-GB" dirty="0"/>
          </a:p>
          <a:p>
            <a:pPr marL="457200" indent="-457200"/>
            <a:r>
              <a:rPr lang="en-GB" dirty="0"/>
              <a:t>print and input are </a:t>
            </a:r>
            <a:r>
              <a:rPr lang="en-GB" b="1" dirty="0"/>
              <a:t>procedures</a:t>
            </a:r>
            <a:endParaRPr lang="en-GB" dirty="0"/>
          </a:p>
          <a:p>
            <a:pPr marL="457200" indent="-457200"/>
            <a:r>
              <a:rPr lang="en-US" dirty="0"/>
              <a:t>a procedure is a type of subroutine – a self-contained section of code that performs a specific task and is referenced by name</a:t>
            </a:r>
            <a:endParaRPr lang="en-GB" dirty="0"/>
          </a:p>
          <a:p>
            <a:pPr marL="457200" indent="-457200"/>
            <a:r>
              <a:rPr lang="en-US" dirty="0"/>
              <a:t>a procedure is passed a parameter when it is called from the main program</a:t>
            </a:r>
            <a:endParaRPr lang="en-GB" dirty="0"/>
          </a:p>
          <a:p>
            <a:pPr marL="457200" indent="-457200"/>
            <a:r>
              <a:rPr lang="en-US" dirty="0"/>
              <a:t>the parameter is in brackets ()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Write pseudocode to obtain a number from the user and then print it </a:t>
            </a:r>
            <a:r>
              <a:rPr lang="en-US" b="1" i="1" dirty="0" smtClean="0"/>
              <a:t>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1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IDLE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51881"/>
            <a:ext cx="74422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will compute each line when entered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92896"/>
            <a:ext cx="6781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2668</TotalTime>
  <Words>379</Words>
  <Application>Microsoft Macintosh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Candara</vt:lpstr>
      <vt:lpstr>Courier</vt:lpstr>
      <vt:lpstr>Times New Roman</vt:lpstr>
      <vt:lpstr>Wingdings 2</vt:lpstr>
      <vt:lpstr>Arial</vt:lpstr>
      <vt:lpstr>human</vt:lpstr>
      <vt:lpstr>Software Design Fundamentals BTEC Unit 51</vt:lpstr>
      <vt:lpstr>Pseudocode</vt:lpstr>
      <vt:lpstr>Variables</vt:lpstr>
      <vt:lpstr>Data types</vt:lpstr>
      <vt:lpstr>Output</vt:lpstr>
      <vt:lpstr>Input</vt:lpstr>
      <vt:lpstr>Exercise</vt:lpstr>
      <vt:lpstr>Python</vt:lpstr>
      <vt:lpstr>Interpretative</vt:lpstr>
      <vt:lpstr>Saving programs</vt:lpstr>
      <vt:lpstr>Write a program</vt:lpstr>
      <vt:lpstr>Operators</vt:lpstr>
      <vt:lpstr>Logical Operators</vt:lpstr>
      <vt:lpstr>Exercises</vt:lpstr>
      <vt:lpstr>Iteration</vt:lpstr>
      <vt:lpstr>Iteration</vt:lpstr>
      <vt:lpstr>Exercises</vt:lpstr>
      <vt:lpstr>Selection</vt:lpstr>
      <vt:lpstr>Selection</vt:lpstr>
      <vt:lpstr>Exercises</vt:lpstr>
      <vt:lpstr>You have learnt:</vt:lpstr>
    </vt:vector>
  </TitlesOfParts>
  <Company>HCT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143</cp:revision>
  <dcterms:created xsi:type="dcterms:W3CDTF">2006-09-20T14:56:18Z</dcterms:created>
  <dcterms:modified xsi:type="dcterms:W3CDTF">2017-02-12T23:56:59Z</dcterms:modified>
</cp:coreProperties>
</file>