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87" r:id="rId5"/>
    <p:sldId id="322" r:id="rId6"/>
    <p:sldId id="295" r:id="rId7"/>
    <p:sldId id="300" r:id="rId8"/>
    <p:sldId id="301" r:id="rId9"/>
    <p:sldId id="302" r:id="rId10"/>
    <p:sldId id="303" r:id="rId11"/>
    <p:sldId id="304" r:id="rId12"/>
    <p:sldId id="297" r:id="rId13"/>
    <p:sldId id="298" r:id="rId14"/>
    <p:sldId id="309" r:id="rId15"/>
    <p:sldId id="310" r:id="rId16"/>
    <p:sldId id="311" r:id="rId17"/>
    <p:sldId id="312" r:id="rId18"/>
    <p:sldId id="313" r:id="rId19"/>
    <p:sldId id="305" r:id="rId20"/>
    <p:sldId id="306" r:id="rId21"/>
    <p:sldId id="315" r:id="rId22"/>
    <p:sldId id="316" r:id="rId23"/>
    <p:sldId id="314" r:id="rId24"/>
    <p:sldId id="317" r:id="rId25"/>
    <p:sldId id="318" r:id="rId26"/>
    <p:sldId id="319" r:id="rId27"/>
    <p:sldId id="320" r:id="rId28"/>
    <p:sldId id="321" r:id="rId29"/>
    <p:sldId id="32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AF8EF0-401E-9C42-B3EC-CF91410CC59D}" v="140" dt="2020-08-07T18:54:04.349"/>
    <p1510:client id="{879E9610-A3BF-459D-8AB1-D6835FEA7117}" v="60" dt="2020-08-09T08:02:33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8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108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Higgie" userId="ca96966e-c91b-46bf-80ae-a3ad686f5520" providerId="ADAL" clId="{68AF8EF0-401E-9C42-B3EC-CF91410CC59D}"/>
    <pc:docChg chg="undo custSel addSld delSld modSld sldOrd">
      <pc:chgData name="Bob Higgie" userId="ca96966e-c91b-46bf-80ae-a3ad686f5520" providerId="ADAL" clId="{68AF8EF0-401E-9C42-B3EC-CF91410CC59D}" dt="2020-08-07T18:54:40.844" v="5987" actId="20577"/>
      <pc:docMkLst>
        <pc:docMk/>
      </pc:docMkLst>
      <pc:sldChg chg="modSp del mod">
        <pc:chgData name="Bob Higgie" userId="ca96966e-c91b-46bf-80ae-a3ad686f5520" providerId="ADAL" clId="{68AF8EF0-401E-9C42-B3EC-CF91410CC59D}" dt="2020-08-05T10:34:57.050" v="1695" actId="2696"/>
        <pc:sldMkLst>
          <pc:docMk/>
          <pc:sldMk cId="527500952" sldId="295"/>
        </pc:sldMkLst>
        <pc:spChg chg="mod">
          <ac:chgData name="Bob Higgie" userId="ca96966e-c91b-46bf-80ae-a3ad686f5520" providerId="ADAL" clId="{68AF8EF0-401E-9C42-B3EC-CF91410CC59D}" dt="2020-08-05T08:49:34.702" v="360" actId="20577"/>
          <ac:spMkLst>
            <pc:docMk/>
            <pc:sldMk cId="527500952" sldId="295"/>
            <ac:spMk id="3" creationId="{5D417AE7-4056-EE47-985A-6A2604CFFEAE}"/>
          </ac:spMkLst>
        </pc:spChg>
      </pc:sldChg>
      <pc:sldChg chg="modSp add mod">
        <pc:chgData name="Bob Higgie" userId="ca96966e-c91b-46bf-80ae-a3ad686f5520" providerId="ADAL" clId="{68AF8EF0-401E-9C42-B3EC-CF91410CC59D}" dt="2020-08-07T07:05:03.345" v="4737" actId="20577"/>
        <pc:sldMkLst>
          <pc:docMk/>
          <pc:sldMk cId="3537683870" sldId="295"/>
        </pc:sldMkLst>
        <pc:spChg chg="mod">
          <ac:chgData name="Bob Higgie" userId="ca96966e-c91b-46bf-80ae-a3ad686f5520" providerId="ADAL" clId="{68AF8EF0-401E-9C42-B3EC-CF91410CC59D}" dt="2020-08-07T07:05:03.345" v="4737" actId="20577"/>
          <ac:spMkLst>
            <pc:docMk/>
            <pc:sldMk cId="3537683870" sldId="295"/>
            <ac:spMk id="3" creationId="{5D417AE7-4056-EE47-985A-6A2604CFFEAE}"/>
          </ac:spMkLst>
        </pc:spChg>
      </pc:sldChg>
      <pc:sldChg chg="del">
        <pc:chgData name="Bob Higgie" userId="ca96966e-c91b-46bf-80ae-a3ad686f5520" providerId="ADAL" clId="{68AF8EF0-401E-9C42-B3EC-CF91410CC59D}" dt="2020-08-07T07:07:11.389" v="4738" actId="2696"/>
        <pc:sldMkLst>
          <pc:docMk/>
          <pc:sldMk cId="2749603092" sldId="296"/>
        </pc:sldMkLst>
      </pc:sldChg>
      <pc:sldChg chg="modSp mod">
        <pc:chgData name="Bob Higgie" userId="ca96966e-c91b-46bf-80ae-a3ad686f5520" providerId="ADAL" clId="{68AF8EF0-401E-9C42-B3EC-CF91410CC59D}" dt="2020-08-07T06:57:13.064" v="4661" actId="27636"/>
        <pc:sldMkLst>
          <pc:docMk/>
          <pc:sldMk cId="2455301726" sldId="297"/>
        </pc:sldMkLst>
        <pc:spChg chg="mod">
          <ac:chgData name="Bob Higgie" userId="ca96966e-c91b-46bf-80ae-a3ad686f5520" providerId="ADAL" clId="{68AF8EF0-401E-9C42-B3EC-CF91410CC59D}" dt="2020-08-07T06:57:13.064" v="4661" actId="27636"/>
          <ac:spMkLst>
            <pc:docMk/>
            <pc:sldMk cId="2455301726" sldId="297"/>
            <ac:spMk id="3" creationId="{5D417AE7-4056-EE47-985A-6A2604CFFEAE}"/>
          </ac:spMkLst>
        </pc:spChg>
      </pc:sldChg>
      <pc:sldChg chg="modSp mod">
        <pc:chgData name="Bob Higgie" userId="ca96966e-c91b-46bf-80ae-a3ad686f5520" providerId="ADAL" clId="{68AF8EF0-401E-9C42-B3EC-CF91410CC59D}" dt="2020-08-05T08:54:49.427" v="565" actId="20577"/>
        <pc:sldMkLst>
          <pc:docMk/>
          <pc:sldMk cId="574595297" sldId="298"/>
        </pc:sldMkLst>
        <pc:spChg chg="mod">
          <ac:chgData name="Bob Higgie" userId="ca96966e-c91b-46bf-80ae-a3ad686f5520" providerId="ADAL" clId="{68AF8EF0-401E-9C42-B3EC-CF91410CC59D}" dt="2020-08-05T08:54:49.427" v="565" actId="20577"/>
          <ac:spMkLst>
            <pc:docMk/>
            <pc:sldMk cId="574595297" sldId="298"/>
            <ac:spMk id="3" creationId="{5D417AE7-4056-EE47-985A-6A2604CFFEAE}"/>
          </ac:spMkLst>
        </pc:spChg>
      </pc:sldChg>
      <pc:sldChg chg="addSp delSp modSp del mod chgLayout">
        <pc:chgData name="Bob Higgie" userId="ca96966e-c91b-46bf-80ae-a3ad686f5520" providerId="ADAL" clId="{68AF8EF0-401E-9C42-B3EC-CF91410CC59D}" dt="2020-08-05T09:30:43.692" v="1143" actId="2696"/>
        <pc:sldMkLst>
          <pc:docMk/>
          <pc:sldMk cId="2807864832" sldId="299"/>
        </pc:sldMkLst>
        <pc:spChg chg="add mod ord">
          <ac:chgData name="Bob Higgie" userId="ca96966e-c91b-46bf-80ae-a3ad686f5520" providerId="ADAL" clId="{68AF8EF0-401E-9C42-B3EC-CF91410CC59D}" dt="2020-08-05T09:30:23.060" v="1142" actId="700"/>
          <ac:spMkLst>
            <pc:docMk/>
            <pc:sldMk cId="2807864832" sldId="299"/>
            <ac:spMk id="3" creationId="{58AEDBC7-DA58-FA46-A4D2-7CF1E6F8F307}"/>
          </ac:spMkLst>
        </pc:spChg>
        <pc:spChg chg="mod">
          <ac:chgData name="Bob Higgie" userId="ca96966e-c91b-46bf-80ae-a3ad686f5520" providerId="ADAL" clId="{68AF8EF0-401E-9C42-B3EC-CF91410CC59D}" dt="2020-08-05T09:29:57.609" v="1140" actId="20577"/>
          <ac:spMkLst>
            <pc:docMk/>
            <pc:sldMk cId="2807864832" sldId="299"/>
            <ac:spMk id="4" creationId="{7D3CEC35-7F80-8242-815C-295506DF092F}"/>
          </ac:spMkLst>
        </pc:spChg>
        <pc:spChg chg="add mod ord">
          <ac:chgData name="Bob Higgie" userId="ca96966e-c91b-46bf-80ae-a3ad686f5520" providerId="ADAL" clId="{68AF8EF0-401E-9C42-B3EC-CF91410CC59D}" dt="2020-08-05T09:30:23.060" v="1142" actId="700"/>
          <ac:spMkLst>
            <pc:docMk/>
            <pc:sldMk cId="2807864832" sldId="299"/>
            <ac:spMk id="5" creationId="{A1E1E103-F53B-5740-B5CA-852252FF6927}"/>
          </ac:spMkLst>
        </pc:spChg>
        <pc:graphicFrameChg chg="del">
          <ac:chgData name="Bob Higgie" userId="ca96966e-c91b-46bf-80ae-a3ad686f5520" providerId="ADAL" clId="{68AF8EF0-401E-9C42-B3EC-CF91410CC59D}" dt="2020-08-05T09:30:04.392" v="1141" actId="478"/>
          <ac:graphicFrameMkLst>
            <pc:docMk/>
            <pc:sldMk cId="2807864832" sldId="299"/>
            <ac:graphicFrameMk id="2" creationId="{F684C5FF-3392-1E43-B8C2-ABE7AAC771C1}"/>
          </ac:graphicFrameMkLst>
        </pc:graphicFrameChg>
      </pc:sldChg>
      <pc:sldChg chg="del">
        <pc:chgData name="Bob Higgie" userId="ca96966e-c91b-46bf-80ae-a3ad686f5520" providerId="ADAL" clId="{68AF8EF0-401E-9C42-B3EC-CF91410CC59D}" dt="2020-08-05T10:34:08.770" v="1689" actId="2696"/>
        <pc:sldMkLst>
          <pc:docMk/>
          <pc:sldMk cId="362236818" sldId="300"/>
        </pc:sldMkLst>
      </pc:sldChg>
      <pc:sldChg chg="modSp add mod">
        <pc:chgData name="Bob Higgie" userId="ca96966e-c91b-46bf-80ae-a3ad686f5520" providerId="ADAL" clId="{68AF8EF0-401E-9C42-B3EC-CF91410CC59D}" dt="2020-08-07T06:56:29.855" v="4659" actId="20577"/>
        <pc:sldMkLst>
          <pc:docMk/>
          <pc:sldMk cId="3594965353" sldId="300"/>
        </pc:sldMkLst>
        <pc:spChg chg="mod">
          <ac:chgData name="Bob Higgie" userId="ca96966e-c91b-46bf-80ae-a3ad686f5520" providerId="ADAL" clId="{68AF8EF0-401E-9C42-B3EC-CF91410CC59D}" dt="2020-08-07T06:56:29.855" v="4659" actId="20577"/>
          <ac:spMkLst>
            <pc:docMk/>
            <pc:sldMk cId="3594965353" sldId="300"/>
            <ac:spMk id="3" creationId="{5D417AE7-4056-EE47-985A-6A2604CFFEAE}"/>
          </ac:spMkLst>
        </pc:spChg>
      </pc:sldChg>
      <pc:sldChg chg="addSp modSp del mod">
        <pc:chgData name="Bob Higgie" userId="ca96966e-c91b-46bf-80ae-a3ad686f5520" providerId="ADAL" clId="{68AF8EF0-401E-9C42-B3EC-CF91410CC59D}" dt="2020-08-05T10:34:08.779" v="1690" actId="2696"/>
        <pc:sldMkLst>
          <pc:docMk/>
          <pc:sldMk cId="2767324039" sldId="301"/>
        </pc:sldMkLst>
        <pc:spChg chg="mod">
          <ac:chgData name="Bob Higgie" userId="ca96966e-c91b-46bf-80ae-a3ad686f5520" providerId="ADAL" clId="{68AF8EF0-401E-9C42-B3EC-CF91410CC59D}" dt="2020-08-03T10:11:35.978" v="119" actId="27636"/>
          <ac:spMkLst>
            <pc:docMk/>
            <pc:sldMk cId="2767324039" sldId="301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3T09:36:53.781" v="21" actId="20577"/>
          <ac:spMkLst>
            <pc:docMk/>
            <pc:sldMk cId="2767324039" sldId="301"/>
            <ac:spMk id="4" creationId="{7D3CEC35-7F80-8242-815C-295506DF092F}"/>
          </ac:spMkLst>
        </pc:spChg>
        <pc:picChg chg="add mod">
          <ac:chgData name="Bob Higgie" userId="ca96966e-c91b-46bf-80ae-a3ad686f5520" providerId="ADAL" clId="{68AF8EF0-401E-9C42-B3EC-CF91410CC59D}" dt="2020-08-03T10:11:51.144" v="122" actId="1076"/>
          <ac:picMkLst>
            <pc:docMk/>
            <pc:sldMk cId="2767324039" sldId="301"/>
            <ac:picMk id="2" creationId="{45E46C5B-1C16-9C4A-9683-B97655329B45}"/>
          </ac:picMkLst>
        </pc:picChg>
      </pc:sldChg>
      <pc:sldChg chg="add">
        <pc:chgData name="Bob Higgie" userId="ca96966e-c91b-46bf-80ae-a3ad686f5520" providerId="ADAL" clId="{68AF8EF0-401E-9C42-B3EC-CF91410CC59D}" dt="2020-08-05T10:34:13.971" v="1694"/>
        <pc:sldMkLst>
          <pc:docMk/>
          <pc:sldMk cId="3590338634" sldId="301"/>
        </pc:sldMkLst>
      </pc:sldChg>
      <pc:sldChg chg="add">
        <pc:chgData name="Bob Higgie" userId="ca96966e-c91b-46bf-80ae-a3ad686f5520" providerId="ADAL" clId="{68AF8EF0-401E-9C42-B3EC-CF91410CC59D}" dt="2020-08-05T10:34:13.971" v="1694"/>
        <pc:sldMkLst>
          <pc:docMk/>
          <pc:sldMk cId="788173965" sldId="302"/>
        </pc:sldMkLst>
      </pc:sldChg>
      <pc:sldChg chg="addSp delSp modSp add del mod">
        <pc:chgData name="Bob Higgie" userId="ca96966e-c91b-46bf-80ae-a3ad686f5520" providerId="ADAL" clId="{68AF8EF0-401E-9C42-B3EC-CF91410CC59D}" dt="2020-08-05T10:34:08.789" v="1691" actId="2696"/>
        <pc:sldMkLst>
          <pc:docMk/>
          <pc:sldMk cId="1873591752" sldId="302"/>
        </pc:sldMkLst>
        <pc:spChg chg="add del">
          <ac:chgData name="Bob Higgie" userId="ca96966e-c91b-46bf-80ae-a3ad686f5520" providerId="ADAL" clId="{68AF8EF0-401E-9C42-B3EC-CF91410CC59D}" dt="2020-08-03T09:37:50.588" v="33"/>
          <ac:spMkLst>
            <pc:docMk/>
            <pc:sldMk cId="1873591752" sldId="302"/>
            <ac:spMk id="2" creationId="{314E804C-B7A4-D14F-AEEA-53199F1473B8}"/>
          </ac:spMkLst>
        </pc:spChg>
        <pc:spChg chg="mod">
          <ac:chgData name="Bob Higgie" userId="ca96966e-c91b-46bf-80ae-a3ad686f5520" providerId="ADAL" clId="{68AF8EF0-401E-9C42-B3EC-CF91410CC59D}" dt="2020-08-03T09:39:20.084" v="50" actId="14100"/>
          <ac:spMkLst>
            <pc:docMk/>
            <pc:sldMk cId="1873591752" sldId="302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3T09:37:26.334" v="31" actId="20577"/>
          <ac:spMkLst>
            <pc:docMk/>
            <pc:sldMk cId="1873591752" sldId="302"/>
            <ac:spMk id="4" creationId="{7D3CEC35-7F80-8242-815C-295506DF092F}"/>
          </ac:spMkLst>
        </pc:spChg>
        <pc:spChg chg="add del mod">
          <ac:chgData name="Bob Higgie" userId="ca96966e-c91b-46bf-80ae-a3ad686f5520" providerId="ADAL" clId="{68AF8EF0-401E-9C42-B3EC-CF91410CC59D}" dt="2020-08-03T09:38:16.275" v="41"/>
          <ac:spMkLst>
            <pc:docMk/>
            <pc:sldMk cId="1873591752" sldId="302"/>
            <ac:spMk id="5" creationId="{DB106738-E0E1-384E-B46F-7DF21F84B20D}"/>
          </ac:spMkLst>
        </pc:spChg>
        <pc:picChg chg="add del">
          <ac:chgData name="Bob Higgie" userId="ca96966e-c91b-46bf-80ae-a3ad686f5520" providerId="ADAL" clId="{68AF8EF0-401E-9C42-B3EC-CF91410CC59D}" dt="2020-08-03T09:37:50.588" v="33"/>
          <ac:picMkLst>
            <pc:docMk/>
            <pc:sldMk cId="1873591752" sldId="302"/>
            <ac:picMk id="1026" creationId="{C74F1EE0-2F17-5442-B42F-4DC2EE60C225}"/>
          </ac:picMkLst>
        </pc:picChg>
        <pc:picChg chg="add del mod">
          <ac:chgData name="Bob Higgie" userId="ca96966e-c91b-46bf-80ae-a3ad686f5520" providerId="ADAL" clId="{68AF8EF0-401E-9C42-B3EC-CF91410CC59D}" dt="2020-08-03T09:38:16.275" v="41"/>
          <ac:picMkLst>
            <pc:docMk/>
            <pc:sldMk cId="1873591752" sldId="302"/>
            <ac:picMk id="1028" creationId="{0103E04B-C362-9D46-812F-32BF9F2CA5BD}"/>
          </ac:picMkLst>
        </pc:picChg>
        <pc:picChg chg="add mod">
          <ac:chgData name="Bob Higgie" userId="ca96966e-c91b-46bf-80ae-a3ad686f5520" providerId="ADAL" clId="{68AF8EF0-401E-9C42-B3EC-CF91410CC59D}" dt="2020-08-03T09:39:22.096" v="51" actId="1076"/>
          <ac:picMkLst>
            <pc:docMk/>
            <pc:sldMk cId="1873591752" sldId="302"/>
            <ac:picMk id="1030" creationId="{7FE813C1-6778-9C4E-918B-686B65AC6855}"/>
          </ac:picMkLst>
        </pc:picChg>
      </pc:sldChg>
      <pc:sldChg chg="addSp delSp modSp add del mod">
        <pc:chgData name="Bob Higgie" userId="ca96966e-c91b-46bf-80ae-a3ad686f5520" providerId="ADAL" clId="{68AF8EF0-401E-9C42-B3EC-CF91410CC59D}" dt="2020-08-05T10:34:08.796" v="1692" actId="2696"/>
        <pc:sldMkLst>
          <pc:docMk/>
          <pc:sldMk cId="3063428579" sldId="303"/>
        </pc:sldMkLst>
        <pc:spChg chg="del mod">
          <ac:chgData name="Bob Higgie" userId="ca96966e-c91b-46bf-80ae-a3ad686f5520" providerId="ADAL" clId="{68AF8EF0-401E-9C42-B3EC-CF91410CC59D}" dt="2020-08-03T09:39:59.889" v="55" actId="478"/>
          <ac:spMkLst>
            <pc:docMk/>
            <pc:sldMk cId="3063428579" sldId="303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3T09:40:36.676" v="80" actId="20577"/>
          <ac:spMkLst>
            <pc:docMk/>
            <pc:sldMk cId="3063428579" sldId="303"/>
            <ac:spMk id="4" creationId="{7D3CEC35-7F80-8242-815C-295506DF092F}"/>
          </ac:spMkLst>
        </pc:spChg>
        <pc:spChg chg="add mod">
          <ac:chgData name="Bob Higgie" userId="ca96966e-c91b-46bf-80ae-a3ad686f5520" providerId="ADAL" clId="{68AF8EF0-401E-9C42-B3EC-CF91410CC59D}" dt="2020-08-03T09:41:37.570" v="85" actId="27636"/>
          <ac:spMkLst>
            <pc:docMk/>
            <pc:sldMk cId="3063428579" sldId="303"/>
            <ac:spMk id="5" creationId="{D5C9E40B-41AC-9841-89E6-7FF1B805FA97}"/>
          </ac:spMkLst>
        </pc:spChg>
        <pc:picChg chg="del">
          <ac:chgData name="Bob Higgie" userId="ca96966e-c91b-46bf-80ae-a3ad686f5520" providerId="ADAL" clId="{68AF8EF0-401E-9C42-B3EC-CF91410CC59D}" dt="2020-08-03T09:39:54.723" v="53" actId="478"/>
          <ac:picMkLst>
            <pc:docMk/>
            <pc:sldMk cId="3063428579" sldId="303"/>
            <ac:picMk id="1030" creationId="{7FE813C1-6778-9C4E-918B-686B65AC6855}"/>
          </ac:picMkLst>
        </pc:picChg>
        <pc:picChg chg="add mod">
          <ac:chgData name="Bob Higgie" userId="ca96966e-c91b-46bf-80ae-a3ad686f5520" providerId="ADAL" clId="{68AF8EF0-401E-9C42-B3EC-CF91410CC59D}" dt="2020-08-03T09:42:00.485" v="90" actId="1076"/>
          <ac:picMkLst>
            <pc:docMk/>
            <pc:sldMk cId="3063428579" sldId="303"/>
            <ac:picMk id="2050" creationId="{7CAA6E8D-1A04-7E4B-8EF7-5E6A2EEA1466}"/>
          </ac:picMkLst>
        </pc:picChg>
      </pc:sldChg>
      <pc:sldChg chg="add">
        <pc:chgData name="Bob Higgie" userId="ca96966e-c91b-46bf-80ae-a3ad686f5520" providerId="ADAL" clId="{68AF8EF0-401E-9C42-B3EC-CF91410CC59D}" dt="2020-08-05T10:34:13.971" v="1694"/>
        <pc:sldMkLst>
          <pc:docMk/>
          <pc:sldMk cId="3593505800" sldId="303"/>
        </pc:sldMkLst>
      </pc:sldChg>
      <pc:sldChg chg="addSp delSp modSp add del mod">
        <pc:chgData name="Bob Higgie" userId="ca96966e-c91b-46bf-80ae-a3ad686f5520" providerId="ADAL" clId="{68AF8EF0-401E-9C42-B3EC-CF91410CC59D}" dt="2020-08-05T10:34:08.819" v="1693" actId="2696"/>
        <pc:sldMkLst>
          <pc:docMk/>
          <pc:sldMk cId="710671765" sldId="304"/>
        </pc:sldMkLst>
        <pc:spChg chg="add del mod">
          <ac:chgData name="Bob Higgie" userId="ca96966e-c91b-46bf-80ae-a3ad686f5520" providerId="ADAL" clId="{68AF8EF0-401E-9C42-B3EC-CF91410CC59D}" dt="2020-08-03T09:42:45.832" v="105" actId="478"/>
          <ac:spMkLst>
            <pc:docMk/>
            <pc:sldMk cId="710671765" sldId="304"/>
            <ac:spMk id="3" creationId="{89D795DA-AC23-494F-9F00-6E7380B9FC3E}"/>
          </ac:spMkLst>
        </pc:spChg>
        <pc:spChg chg="mod">
          <ac:chgData name="Bob Higgie" userId="ca96966e-c91b-46bf-80ae-a3ad686f5520" providerId="ADAL" clId="{68AF8EF0-401E-9C42-B3EC-CF91410CC59D}" dt="2020-08-03T09:43:56.451" v="113" actId="20577"/>
          <ac:spMkLst>
            <pc:docMk/>
            <pc:sldMk cId="710671765" sldId="304"/>
            <ac:spMk id="4" creationId="{7D3CEC35-7F80-8242-815C-295506DF092F}"/>
          </ac:spMkLst>
        </pc:spChg>
        <pc:spChg chg="del">
          <ac:chgData name="Bob Higgie" userId="ca96966e-c91b-46bf-80ae-a3ad686f5520" providerId="ADAL" clId="{68AF8EF0-401E-9C42-B3EC-CF91410CC59D}" dt="2020-08-03T09:42:43.017" v="104" actId="478"/>
          <ac:spMkLst>
            <pc:docMk/>
            <pc:sldMk cId="710671765" sldId="304"/>
            <ac:spMk id="5" creationId="{D5C9E40B-41AC-9841-89E6-7FF1B805FA97}"/>
          </ac:spMkLst>
        </pc:spChg>
        <pc:spChg chg="add mod">
          <ac:chgData name="Bob Higgie" userId="ca96966e-c91b-46bf-80ae-a3ad686f5520" providerId="ADAL" clId="{68AF8EF0-401E-9C42-B3EC-CF91410CC59D}" dt="2020-08-03T10:05:22.991" v="115" actId="255"/>
          <ac:spMkLst>
            <pc:docMk/>
            <pc:sldMk cId="710671765" sldId="304"/>
            <ac:spMk id="6" creationId="{060EBD62-68CB-4F49-A9B6-68B39C0DBD24}"/>
          </ac:spMkLst>
        </pc:spChg>
        <pc:picChg chg="del">
          <ac:chgData name="Bob Higgie" userId="ca96966e-c91b-46bf-80ae-a3ad686f5520" providerId="ADAL" clId="{68AF8EF0-401E-9C42-B3EC-CF91410CC59D}" dt="2020-08-03T09:42:49.797" v="106" actId="478"/>
          <ac:picMkLst>
            <pc:docMk/>
            <pc:sldMk cId="710671765" sldId="304"/>
            <ac:picMk id="2050" creationId="{7CAA6E8D-1A04-7E4B-8EF7-5E6A2EEA1466}"/>
          </ac:picMkLst>
        </pc:picChg>
        <pc:picChg chg="add mod">
          <ac:chgData name="Bob Higgie" userId="ca96966e-c91b-46bf-80ae-a3ad686f5520" providerId="ADAL" clId="{68AF8EF0-401E-9C42-B3EC-CF91410CC59D}" dt="2020-08-03T10:05:45.202" v="117" actId="1076"/>
          <ac:picMkLst>
            <pc:docMk/>
            <pc:sldMk cId="710671765" sldId="304"/>
            <ac:picMk id="3074" creationId="{2A89092A-BD75-0241-973B-8679F47CCE7E}"/>
          </ac:picMkLst>
        </pc:picChg>
      </pc:sldChg>
      <pc:sldChg chg="add">
        <pc:chgData name="Bob Higgie" userId="ca96966e-c91b-46bf-80ae-a3ad686f5520" providerId="ADAL" clId="{68AF8EF0-401E-9C42-B3EC-CF91410CC59D}" dt="2020-08-05T10:34:13.971" v="1694"/>
        <pc:sldMkLst>
          <pc:docMk/>
          <pc:sldMk cId="861966476" sldId="304"/>
        </pc:sldMkLst>
      </pc:sldChg>
      <pc:sldChg chg="modSp add mod">
        <pc:chgData name="Bob Higgie" userId="ca96966e-c91b-46bf-80ae-a3ad686f5520" providerId="ADAL" clId="{68AF8EF0-401E-9C42-B3EC-CF91410CC59D}" dt="2020-08-07T07:00:12.844" v="4711" actId="20577"/>
        <pc:sldMkLst>
          <pc:docMk/>
          <pc:sldMk cId="3619861482" sldId="305"/>
        </pc:sldMkLst>
        <pc:spChg chg="mod">
          <ac:chgData name="Bob Higgie" userId="ca96966e-c91b-46bf-80ae-a3ad686f5520" providerId="ADAL" clId="{68AF8EF0-401E-9C42-B3EC-CF91410CC59D}" dt="2020-08-07T07:00:12.844" v="4711" actId="20577"/>
          <ac:spMkLst>
            <pc:docMk/>
            <pc:sldMk cId="3619861482" sldId="305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10:48:33.465" v="1996" actId="20577"/>
          <ac:spMkLst>
            <pc:docMk/>
            <pc:sldMk cId="3619861482" sldId="305"/>
            <ac:spMk id="4" creationId="{7D3CEC35-7F80-8242-815C-295506DF092F}"/>
          </ac:spMkLst>
        </pc:spChg>
      </pc:sldChg>
      <pc:sldChg chg="addSp modSp add mod">
        <pc:chgData name="Bob Higgie" userId="ca96966e-c91b-46bf-80ae-a3ad686f5520" providerId="ADAL" clId="{68AF8EF0-401E-9C42-B3EC-CF91410CC59D}" dt="2020-08-05T13:58:19.178" v="2479" actId="207"/>
        <pc:sldMkLst>
          <pc:docMk/>
          <pc:sldMk cId="2836159688" sldId="306"/>
        </pc:sldMkLst>
        <pc:spChg chg="mod">
          <ac:chgData name="Bob Higgie" userId="ca96966e-c91b-46bf-80ae-a3ad686f5520" providerId="ADAL" clId="{68AF8EF0-401E-9C42-B3EC-CF91410CC59D}" dt="2020-08-05T13:46:19.716" v="2401" actId="20577"/>
          <ac:spMkLst>
            <pc:docMk/>
            <pc:sldMk cId="2836159688" sldId="306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11:51:37.866" v="2260" actId="20577"/>
          <ac:spMkLst>
            <pc:docMk/>
            <pc:sldMk cId="2836159688" sldId="306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68AF8EF0-401E-9C42-B3EC-CF91410CC59D}" dt="2020-08-05T13:58:19.178" v="2479" actId="207"/>
          <ac:graphicFrameMkLst>
            <pc:docMk/>
            <pc:sldMk cId="2836159688" sldId="306"/>
            <ac:graphicFrameMk id="2" creationId="{2C4838A0-4775-2F4E-949D-6D8723AB5859}"/>
          </ac:graphicFrameMkLst>
        </pc:graphicFrameChg>
      </pc:sldChg>
      <pc:sldChg chg="modSp add del mod">
        <pc:chgData name="Bob Higgie" userId="ca96966e-c91b-46bf-80ae-a3ad686f5520" providerId="ADAL" clId="{68AF8EF0-401E-9C42-B3EC-CF91410CC59D}" dt="2020-08-05T13:58:41.472" v="2480" actId="2696"/>
        <pc:sldMkLst>
          <pc:docMk/>
          <pc:sldMk cId="2382563457" sldId="307"/>
        </pc:sldMkLst>
        <pc:spChg chg="mod">
          <ac:chgData name="Bob Higgie" userId="ca96966e-c91b-46bf-80ae-a3ad686f5520" providerId="ADAL" clId="{68AF8EF0-401E-9C42-B3EC-CF91410CC59D}" dt="2020-08-04T07:01:40.970" v="353" actId="6549"/>
          <ac:spMkLst>
            <pc:docMk/>
            <pc:sldMk cId="2382563457" sldId="307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4T07:01:36.577" v="352" actId="20577"/>
          <ac:spMkLst>
            <pc:docMk/>
            <pc:sldMk cId="2382563457" sldId="307"/>
            <ac:spMk id="4" creationId="{7D3CEC35-7F80-8242-815C-295506DF092F}"/>
          </ac:spMkLst>
        </pc:spChg>
      </pc:sldChg>
      <pc:sldChg chg="add del">
        <pc:chgData name="Bob Higgie" userId="ca96966e-c91b-46bf-80ae-a3ad686f5520" providerId="ADAL" clId="{68AF8EF0-401E-9C42-B3EC-CF91410CC59D}" dt="2020-08-05T10:47:19.167" v="1980" actId="2696"/>
        <pc:sldMkLst>
          <pc:docMk/>
          <pc:sldMk cId="1144412951" sldId="308"/>
        </pc:sldMkLst>
      </pc:sldChg>
      <pc:sldChg chg="addSp modSp add mod">
        <pc:chgData name="Bob Higgie" userId="ca96966e-c91b-46bf-80ae-a3ad686f5520" providerId="ADAL" clId="{68AF8EF0-401E-9C42-B3EC-CF91410CC59D}" dt="2020-08-05T09:18:42.220" v="983" actId="12"/>
        <pc:sldMkLst>
          <pc:docMk/>
          <pc:sldMk cId="844056155" sldId="309"/>
        </pc:sldMkLst>
        <pc:spChg chg="mod">
          <ac:chgData name="Bob Higgie" userId="ca96966e-c91b-46bf-80ae-a3ad686f5520" providerId="ADAL" clId="{68AF8EF0-401E-9C42-B3EC-CF91410CC59D}" dt="2020-08-05T09:18:42.220" v="983" actId="12"/>
          <ac:spMkLst>
            <pc:docMk/>
            <pc:sldMk cId="844056155" sldId="309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09:00:37.184" v="686" actId="20577"/>
          <ac:spMkLst>
            <pc:docMk/>
            <pc:sldMk cId="844056155" sldId="309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68AF8EF0-401E-9C42-B3EC-CF91410CC59D}" dt="2020-08-05T09:14:31.500" v="822" actId="20577"/>
          <ac:graphicFrameMkLst>
            <pc:docMk/>
            <pc:sldMk cId="844056155" sldId="309"/>
            <ac:graphicFrameMk id="2" creationId="{C32E0C85-D1E4-F745-8D23-D48A423500FC}"/>
          </ac:graphicFrameMkLst>
        </pc:graphicFrameChg>
      </pc:sldChg>
      <pc:sldChg chg="modSp add mod">
        <pc:chgData name="Bob Higgie" userId="ca96966e-c91b-46bf-80ae-a3ad686f5520" providerId="ADAL" clId="{68AF8EF0-401E-9C42-B3EC-CF91410CC59D}" dt="2020-08-05T10:39:49.229" v="1759" actId="113"/>
        <pc:sldMkLst>
          <pc:docMk/>
          <pc:sldMk cId="185102672" sldId="310"/>
        </pc:sldMkLst>
        <pc:spChg chg="mod">
          <ac:chgData name="Bob Higgie" userId="ca96966e-c91b-46bf-80ae-a3ad686f5520" providerId="ADAL" clId="{68AF8EF0-401E-9C42-B3EC-CF91410CC59D}" dt="2020-08-05T09:26:01.698" v="1127" actId="20577"/>
          <ac:spMkLst>
            <pc:docMk/>
            <pc:sldMk cId="185102672" sldId="310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09:20:21.334" v="991" actId="20577"/>
          <ac:spMkLst>
            <pc:docMk/>
            <pc:sldMk cId="185102672" sldId="310"/>
            <ac:spMk id="4" creationId="{7D3CEC35-7F80-8242-815C-295506DF092F}"/>
          </ac:spMkLst>
        </pc:spChg>
        <pc:graphicFrameChg chg="mod modGraphic">
          <ac:chgData name="Bob Higgie" userId="ca96966e-c91b-46bf-80ae-a3ad686f5520" providerId="ADAL" clId="{68AF8EF0-401E-9C42-B3EC-CF91410CC59D}" dt="2020-08-05T10:39:49.229" v="1759" actId="113"/>
          <ac:graphicFrameMkLst>
            <pc:docMk/>
            <pc:sldMk cId="185102672" sldId="310"/>
            <ac:graphicFrameMk id="2" creationId="{C32E0C85-D1E4-F745-8D23-D48A423500FC}"/>
          </ac:graphicFrameMkLst>
        </pc:graphicFrameChg>
      </pc:sldChg>
      <pc:sldChg chg="modSp add mod">
        <pc:chgData name="Bob Higgie" userId="ca96966e-c91b-46bf-80ae-a3ad686f5520" providerId="ADAL" clId="{68AF8EF0-401E-9C42-B3EC-CF91410CC59D}" dt="2020-08-07T06:59:06.007" v="4710" actId="20577"/>
        <pc:sldMkLst>
          <pc:docMk/>
          <pc:sldMk cId="2914120534" sldId="311"/>
        </pc:sldMkLst>
        <pc:spChg chg="mod">
          <ac:chgData name="Bob Higgie" userId="ca96966e-c91b-46bf-80ae-a3ad686f5520" providerId="ADAL" clId="{68AF8EF0-401E-9C42-B3EC-CF91410CC59D}" dt="2020-08-07T06:59:06.007" v="4710" actId="20577"/>
          <ac:spMkLst>
            <pc:docMk/>
            <pc:sldMk cId="2914120534" sldId="311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09:31:37.357" v="1155" actId="20577"/>
          <ac:spMkLst>
            <pc:docMk/>
            <pc:sldMk cId="2914120534" sldId="311"/>
            <ac:spMk id="4" creationId="{7D3CEC35-7F80-8242-815C-295506DF092F}"/>
          </ac:spMkLst>
        </pc:spChg>
      </pc:sldChg>
      <pc:sldChg chg="modSp add mod">
        <pc:chgData name="Bob Higgie" userId="ca96966e-c91b-46bf-80ae-a3ad686f5520" providerId="ADAL" clId="{68AF8EF0-401E-9C42-B3EC-CF91410CC59D}" dt="2020-08-05T10:33:03.054" v="1688" actId="20577"/>
        <pc:sldMkLst>
          <pc:docMk/>
          <pc:sldMk cId="3547133543" sldId="312"/>
        </pc:sldMkLst>
        <pc:spChg chg="mod">
          <ac:chgData name="Bob Higgie" userId="ca96966e-c91b-46bf-80ae-a3ad686f5520" providerId="ADAL" clId="{68AF8EF0-401E-9C42-B3EC-CF91410CC59D}" dt="2020-08-05T10:33:03.054" v="1688" actId="20577"/>
          <ac:spMkLst>
            <pc:docMk/>
            <pc:sldMk cId="3547133543" sldId="312"/>
            <ac:spMk id="3" creationId="{5D417AE7-4056-EE47-985A-6A2604CFFEAE}"/>
          </ac:spMkLst>
        </pc:spChg>
      </pc:sldChg>
      <pc:sldChg chg="addSp modSp add mod">
        <pc:chgData name="Bob Higgie" userId="ca96966e-c91b-46bf-80ae-a3ad686f5520" providerId="ADAL" clId="{68AF8EF0-401E-9C42-B3EC-CF91410CC59D}" dt="2020-08-05T10:46:42.005" v="1979" actId="1076"/>
        <pc:sldMkLst>
          <pc:docMk/>
          <pc:sldMk cId="1881723571" sldId="313"/>
        </pc:sldMkLst>
        <pc:spChg chg="mod">
          <ac:chgData name="Bob Higgie" userId="ca96966e-c91b-46bf-80ae-a3ad686f5520" providerId="ADAL" clId="{68AF8EF0-401E-9C42-B3EC-CF91410CC59D}" dt="2020-08-05T10:44:12.281" v="1969" actId="20577"/>
          <ac:spMkLst>
            <pc:docMk/>
            <pc:sldMk cId="1881723571" sldId="313"/>
            <ac:spMk id="3" creationId="{5D417AE7-4056-EE47-985A-6A2604CFFEAE}"/>
          </ac:spMkLst>
        </pc:spChg>
        <pc:picChg chg="add mod modCrop">
          <ac:chgData name="Bob Higgie" userId="ca96966e-c91b-46bf-80ae-a3ad686f5520" providerId="ADAL" clId="{68AF8EF0-401E-9C42-B3EC-CF91410CC59D}" dt="2020-08-05T10:46:42.005" v="1979" actId="1076"/>
          <ac:picMkLst>
            <pc:docMk/>
            <pc:sldMk cId="1881723571" sldId="313"/>
            <ac:picMk id="2" creationId="{D0325744-0A74-6F49-B74D-6054DCF37798}"/>
          </ac:picMkLst>
        </pc:picChg>
      </pc:sldChg>
      <pc:sldChg chg="addSp delSp modSp add mod ord">
        <pc:chgData name="Bob Higgie" userId="ca96966e-c91b-46bf-80ae-a3ad686f5520" providerId="ADAL" clId="{68AF8EF0-401E-9C42-B3EC-CF91410CC59D}" dt="2020-08-06T11:55:57.872" v="4058"/>
        <pc:sldMkLst>
          <pc:docMk/>
          <pc:sldMk cId="1253607149" sldId="314"/>
        </pc:sldMkLst>
        <pc:spChg chg="mod">
          <ac:chgData name="Bob Higgie" userId="ca96966e-c91b-46bf-80ae-a3ad686f5520" providerId="ADAL" clId="{68AF8EF0-401E-9C42-B3EC-CF91410CC59D}" dt="2020-08-05T19:57:38.755" v="4003" actId="404"/>
          <ac:spMkLst>
            <pc:docMk/>
            <pc:sldMk cId="1253607149" sldId="314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13:59:34.476" v="2492" actId="20577"/>
          <ac:spMkLst>
            <pc:docMk/>
            <pc:sldMk cId="1253607149" sldId="314"/>
            <ac:spMk id="4" creationId="{7D3CEC35-7F80-8242-815C-295506DF092F}"/>
          </ac:spMkLst>
        </pc:spChg>
        <pc:graphicFrameChg chg="del mod modGraphic">
          <ac:chgData name="Bob Higgie" userId="ca96966e-c91b-46bf-80ae-a3ad686f5520" providerId="ADAL" clId="{68AF8EF0-401E-9C42-B3EC-CF91410CC59D}" dt="2020-08-05T18:46:26.873" v="3883" actId="478"/>
          <ac:graphicFrameMkLst>
            <pc:docMk/>
            <pc:sldMk cId="1253607149" sldId="314"/>
            <ac:graphicFrameMk id="2" creationId="{2C4838A0-4775-2F4E-949D-6D8723AB5859}"/>
          </ac:graphicFrameMkLst>
        </pc:graphicFrameChg>
        <pc:graphicFrameChg chg="add mod modGraphic">
          <ac:chgData name="Bob Higgie" userId="ca96966e-c91b-46bf-80ae-a3ad686f5520" providerId="ADAL" clId="{68AF8EF0-401E-9C42-B3EC-CF91410CC59D}" dt="2020-08-05T20:02:03.579" v="4039" actId="14734"/>
          <ac:graphicFrameMkLst>
            <pc:docMk/>
            <pc:sldMk cId="1253607149" sldId="314"/>
            <ac:graphicFrameMk id="5" creationId="{5F40B038-8939-394D-A4F3-34B1669FCE3A}"/>
          </ac:graphicFrameMkLst>
        </pc:graphicFrameChg>
        <pc:graphicFrameChg chg="add mod modGraphic">
          <ac:chgData name="Bob Higgie" userId="ca96966e-c91b-46bf-80ae-a3ad686f5520" providerId="ADAL" clId="{68AF8EF0-401E-9C42-B3EC-CF91410CC59D}" dt="2020-08-06T11:52:51.433" v="4056" actId="20577"/>
          <ac:graphicFrameMkLst>
            <pc:docMk/>
            <pc:sldMk cId="1253607149" sldId="314"/>
            <ac:graphicFrameMk id="6" creationId="{2B706383-9C5B-8842-903D-6E22B503742B}"/>
          </ac:graphicFrameMkLst>
        </pc:graphicFrameChg>
      </pc:sldChg>
      <pc:sldChg chg="delSp modSp add mod ord">
        <pc:chgData name="Bob Higgie" userId="ca96966e-c91b-46bf-80ae-a3ad686f5520" providerId="ADAL" clId="{68AF8EF0-401E-9C42-B3EC-CF91410CC59D}" dt="2020-08-05T18:28:33.727" v="3598" actId="20577"/>
        <pc:sldMkLst>
          <pc:docMk/>
          <pc:sldMk cId="1500854051" sldId="315"/>
        </pc:sldMkLst>
        <pc:spChg chg="mod">
          <ac:chgData name="Bob Higgie" userId="ca96966e-c91b-46bf-80ae-a3ad686f5520" providerId="ADAL" clId="{68AF8EF0-401E-9C42-B3EC-CF91410CC59D}" dt="2020-08-05T18:28:33.727" v="3598" actId="20577"/>
          <ac:spMkLst>
            <pc:docMk/>
            <pc:sldMk cId="1500854051" sldId="315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5T16:09:45.349" v="2873" actId="6549"/>
          <ac:spMkLst>
            <pc:docMk/>
            <pc:sldMk cId="1500854051" sldId="315"/>
            <ac:spMk id="4" creationId="{7D3CEC35-7F80-8242-815C-295506DF092F}"/>
          </ac:spMkLst>
        </pc:spChg>
        <pc:graphicFrameChg chg="del">
          <ac:chgData name="Bob Higgie" userId="ca96966e-c91b-46bf-80ae-a3ad686f5520" providerId="ADAL" clId="{68AF8EF0-401E-9C42-B3EC-CF91410CC59D}" dt="2020-08-05T16:11:46.049" v="3029" actId="478"/>
          <ac:graphicFrameMkLst>
            <pc:docMk/>
            <pc:sldMk cId="1500854051" sldId="315"/>
            <ac:graphicFrameMk id="2" creationId="{2C4838A0-4775-2F4E-949D-6D8723AB5859}"/>
          </ac:graphicFrameMkLst>
        </pc:graphicFrameChg>
      </pc:sldChg>
      <pc:sldChg chg="addSp modSp add mod">
        <pc:chgData name="Bob Higgie" userId="ca96966e-c91b-46bf-80ae-a3ad686f5520" providerId="ADAL" clId="{68AF8EF0-401E-9C42-B3EC-CF91410CC59D}" dt="2020-08-05T18:35:47.490" v="3879" actId="20577"/>
        <pc:sldMkLst>
          <pc:docMk/>
          <pc:sldMk cId="3537958970" sldId="316"/>
        </pc:sldMkLst>
        <pc:spChg chg="mod">
          <ac:chgData name="Bob Higgie" userId="ca96966e-c91b-46bf-80ae-a3ad686f5520" providerId="ADAL" clId="{68AF8EF0-401E-9C42-B3EC-CF91410CC59D}" dt="2020-08-05T18:34:33.016" v="3842" actId="20577"/>
          <ac:spMkLst>
            <pc:docMk/>
            <pc:sldMk cId="3537958970" sldId="316"/>
            <ac:spMk id="3" creationId="{5D417AE7-4056-EE47-985A-6A2604CFFEAE}"/>
          </ac:spMkLst>
        </pc:spChg>
        <pc:graphicFrameChg chg="add mod modGraphic">
          <ac:chgData name="Bob Higgie" userId="ca96966e-c91b-46bf-80ae-a3ad686f5520" providerId="ADAL" clId="{68AF8EF0-401E-9C42-B3EC-CF91410CC59D}" dt="2020-08-05T18:35:47.490" v="3879" actId="20577"/>
          <ac:graphicFrameMkLst>
            <pc:docMk/>
            <pc:sldMk cId="3537958970" sldId="316"/>
            <ac:graphicFrameMk id="2" creationId="{7F2E479D-38A2-0C4B-8C0C-C1191EDFE3B0}"/>
          </ac:graphicFrameMkLst>
        </pc:graphicFrameChg>
      </pc:sldChg>
      <pc:sldChg chg="addSp delSp modSp add mod">
        <pc:chgData name="Bob Higgie" userId="ca96966e-c91b-46bf-80ae-a3ad686f5520" providerId="ADAL" clId="{68AF8EF0-401E-9C42-B3EC-CF91410CC59D}" dt="2020-08-06T13:57:27.295" v="4605" actId="20577"/>
        <pc:sldMkLst>
          <pc:docMk/>
          <pc:sldMk cId="2651519857" sldId="317"/>
        </pc:sldMkLst>
        <pc:spChg chg="add mod">
          <ac:chgData name="Bob Higgie" userId="ca96966e-c91b-46bf-80ae-a3ad686f5520" providerId="ADAL" clId="{68AF8EF0-401E-9C42-B3EC-CF91410CC59D}" dt="2020-08-06T13:49:30.449" v="4467" actId="14100"/>
          <ac:spMkLst>
            <pc:docMk/>
            <pc:sldMk cId="2651519857" sldId="317"/>
            <ac:spMk id="2" creationId="{1570ACBD-98BB-4D49-9E71-B27F30A6ED7C}"/>
          </ac:spMkLst>
        </pc:spChg>
        <pc:spChg chg="mod">
          <ac:chgData name="Bob Higgie" userId="ca96966e-c91b-46bf-80ae-a3ad686f5520" providerId="ADAL" clId="{68AF8EF0-401E-9C42-B3EC-CF91410CC59D}" dt="2020-08-06T13:57:27.295" v="4605" actId="20577"/>
          <ac:spMkLst>
            <pc:docMk/>
            <pc:sldMk cId="2651519857" sldId="317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6T11:56:36.585" v="4071" actId="20577"/>
          <ac:spMkLst>
            <pc:docMk/>
            <pc:sldMk cId="2651519857" sldId="317"/>
            <ac:spMk id="4" creationId="{7D3CEC35-7F80-8242-815C-295506DF092F}"/>
          </ac:spMkLst>
        </pc:spChg>
        <pc:spChg chg="add mod">
          <ac:chgData name="Bob Higgie" userId="ca96966e-c91b-46bf-80ae-a3ad686f5520" providerId="ADAL" clId="{68AF8EF0-401E-9C42-B3EC-CF91410CC59D}" dt="2020-08-06T13:49:37.244" v="4469" actId="14100"/>
          <ac:spMkLst>
            <pc:docMk/>
            <pc:sldMk cId="2651519857" sldId="317"/>
            <ac:spMk id="7" creationId="{0249A86F-9F48-9B4D-ACF1-93BFCA2E6632}"/>
          </ac:spMkLst>
        </pc:spChg>
        <pc:spChg chg="add mod">
          <ac:chgData name="Bob Higgie" userId="ca96966e-c91b-46bf-80ae-a3ad686f5520" providerId="ADAL" clId="{68AF8EF0-401E-9C42-B3EC-CF91410CC59D}" dt="2020-08-06T13:49:46.030" v="4471" actId="14100"/>
          <ac:spMkLst>
            <pc:docMk/>
            <pc:sldMk cId="2651519857" sldId="317"/>
            <ac:spMk id="8" creationId="{7306BC9F-D153-6A49-B717-1321BD0EFA64}"/>
          </ac:spMkLst>
        </pc:spChg>
        <pc:spChg chg="add mod">
          <ac:chgData name="Bob Higgie" userId="ca96966e-c91b-46bf-80ae-a3ad686f5520" providerId="ADAL" clId="{68AF8EF0-401E-9C42-B3EC-CF91410CC59D}" dt="2020-08-06T13:49:20.334" v="4465" actId="14100"/>
          <ac:spMkLst>
            <pc:docMk/>
            <pc:sldMk cId="2651519857" sldId="317"/>
            <ac:spMk id="9" creationId="{163CE153-A6C5-E14C-BE88-6768A14C4A8C}"/>
          </ac:spMkLst>
        </pc:spChg>
        <pc:graphicFrameChg chg="del">
          <ac:chgData name="Bob Higgie" userId="ca96966e-c91b-46bf-80ae-a3ad686f5520" providerId="ADAL" clId="{68AF8EF0-401E-9C42-B3EC-CF91410CC59D}" dt="2020-08-06T11:58:01.992" v="4166" actId="478"/>
          <ac:graphicFrameMkLst>
            <pc:docMk/>
            <pc:sldMk cId="2651519857" sldId="317"/>
            <ac:graphicFrameMk id="5" creationId="{5F40B038-8939-394D-A4F3-34B1669FCE3A}"/>
          </ac:graphicFrameMkLst>
        </pc:graphicFrameChg>
        <pc:graphicFrameChg chg="del mod modGraphic">
          <ac:chgData name="Bob Higgie" userId="ca96966e-c91b-46bf-80ae-a3ad686f5520" providerId="ADAL" clId="{68AF8EF0-401E-9C42-B3EC-CF91410CC59D}" dt="2020-08-06T11:58:06.866" v="4169" actId="478"/>
          <ac:graphicFrameMkLst>
            <pc:docMk/>
            <pc:sldMk cId="2651519857" sldId="317"/>
            <ac:graphicFrameMk id="6" creationId="{2B706383-9C5B-8842-903D-6E22B503742B}"/>
          </ac:graphicFrameMkLst>
        </pc:graphicFrameChg>
      </pc:sldChg>
      <pc:sldChg chg="addSp delSp modSp add mod">
        <pc:chgData name="Bob Higgie" userId="ca96966e-c91b-46bf-80ae-a3ad686f5520" providerId="ADAL" clId="{68AF8EF0-401E-9C42-B3EC-CF91410CC59D}" dt="2020-08-07T15:05:32.569" v="5100" actId="20577"/>
        <pc:sldMkLst>
          <pc:docMk/>
          <pc:sldMk cId="2747799661" sldId="318"/>
        </pc:sldMkLst>
        <pc:spChg chg="del">
          <ac:chgData name="Bob Higgie" userId="ca96966e-c91b-46bf-80ae-a3ad686f5520" providerId="ADAL" clId="{68AF8EF0-401E-9C42-B3EC-CF91410CC59D}" dt="2020-08-06T15:20:26.788" v="4608" actId="478"/>
          <ac:spMkLst>
            <pc:docMk/>
            <pc:sldMk cId="2747799661" sldId="318"/>
            <ac:spMk id="2" creationId="{1570ACBD-98BB-4D49-9E71-B27F30A6ED7C}"/>
          </ac:spMkLst>
        </pc:spChg>
        <pc:spChg chg="mod">
          <ac:chgData name="Bob Higgie" userId="ca96966e-c91b-46bf-80ae-a3ad686f5520" providerId="ADAL" clId="{68AF8EF0-401E-9C42-B3EC-CF91410CC59D}" dt="2020-08-07T15:02:25.487" v="5071" actId="20577"/>
          <ac:spMkLst>
            <pc:docMk/>
            <pc:sldMk cId="2747799661" sldId="318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7T15:05:32.569" v="5100" actId="20577"/>
          <ac:spMkLst>
            <pc:docMk/>
            <pc:sldMk cId="2747799661" sldId="318"/>
            <ac:spMk id="4" creationId="{7D3CEC35-7F80-8242-815C-295506DF092F}"/>
          </ac:spMkLst>
        </pc:spChg>
        <pc:spChg chg="del">
          <ac:chgData name="Bob Higgie" userId="ca96966e-c91b-46bf-80ae-a3ad686f5520" providerId="ADAL" clId="{68AF8EF0-401E-9C42-B3EC-CF91410CC59D}" dt="2020-08-06T15:20:26.788" v="4608" actId="478"/>
          <ac:spMkLst>
            <pc:docMk/>
            <pc:sldMk cId="2747799661" sldId="318"/>
            <ac:spMk id="7" creationId="{0249A86F-9F48-9B4D-ACF1-93BFCA2E6632}"/>
          </ac:spMkLst>
        </pc:spChg>
        <pc:spChg chg="del">
          <ac:chgData name="Bob Higgie" userId="ca96966e-c91b-46bf-80ae-a3ad686f5520" providerId="ADAL" clId="{68AF8EF0-401E-9C42-B3EC-CF91410CC59D}" dt="2020-08-06T15:20:26.788" v="4608" actId="478"/>
          <ac:spMkLst>
            <pc:docMk/>
            <pc:sldMk cId="2747799661" sldId="318"/>
            <ac:spMk id="8" creationId="{7306BC9F-D153-6A49-B717-1321BD0EFA64}"/>
          </ac:spMkLst>
        </pc:spChg>
        <pc:spChg chg="del">
          <ac:chgData name="Bob Higgie" userId="ca96966e-c91b-46bf-80ae-a3ad686f5520" providerId="ADAL" clId="{68AF8EF0-401E-9C42-B3EC-CF91410CC59D}" dt="2020-08-06T15:20:26.788" v="4608" actId="478"/>
          <ac:spMkLst>
            <pc:docMk/>
            <pc:sldMk cId="2747799661" sldId="318"/>
            <ac:spMk id="9" creationId="{163CE153-A6C5-E14C-BE88-6768A14C4A8C}"/>
          </ac:spMkLst>
        </pc:spChg>
        <pc:graphicFrameChg chg="add mod modGraphic">
          <ac:chgData name="Bob Higgie" userId="ca96966e-c91b-46bf-80ae-a3ad686f5520" providerId="ADAL" clId="{68AF8EF0-401E-9C42-B3EC-CF91410CC59D}" dt="2020-08-07T15:00:12.117" v="4981" actId="1076"/>
          <ac:graphicFrameMkLst>
            <pc:docMk/>
            <pc:sldMk cId="2747799661" sldId="318"/>
            <ac:graphicFrameMk id="2" creationId="{5B0F1DF0-7F60-F441-A8BD-55D21AE1B7EC}"/>
          </ac:graphicFrameMkLst>
        </pc:graphicFrameChg>
      </pc:sldChg>
      <pc:sldChg chg="modSp add mod">
        <pc:chgData name="Bob Higgie" userId="ca96966e-c91b-46bf-80ae-a3ad686f5520" providerId="ADAL" clId="{68AF8EF0-401E-9C42-B3EC-CF91410CC59D}" dt="2020-08-07T15:19:15.733" v="5541" actId="1076"/>
        <pc:sldMkLst>
          <pc:docMk/>
          <pc:sldMk cId="4080044896" sldId="319"/>
        </pc:sldMkLst>
        <pc:spChg chg="mod">
          <ac:chgData name="Bob Higgie" userId="ca96966e-c91b-46bf-80ae-a3ad686f5520" providerId="ADAL" clId="{68AF8EF0-401E-9C42-B3EC-CF91410CC59D}" dt="2020-08-07T15:19:02.712" v="5540" actId="20577"/>
          <ac:spMkLst>
            <pc:docMk/>
            <pc:sldMk cId="4080044896" sldId="319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7T15:05:20.452" v="5086" actId="20577"/>
          <ac:spMkLst>
            <pc:docMk/>
            <pc:sldMk cId="4080044896" sldId="319"/>
            <ac:spMk id="4" creationId="{7D3CEC35-7F80-8242-815C-295506DF092F}"/>
          </ac:spMkLst>
        </pc:spChg>
        <pc:graphicFrameChg chg="mod modGraphic">
          <ac:chgData name="Bob Higgie" userId="ca96966e-c91b-46bf-80ae-a3ad686f5520" providerId="ADAL" clId="{68AF8EF0-401E-9C42-B3EC-CF91410CC59D}" dt="2020-08-07T15:19:15.733" v="5541" actId="1076"/>
          <ac:graphicFrameMkLst>
            <pc:docMk/>
            <pc:sldMk cId="4080044896" sldId="319"/>
            <ac:graphicFrameMk id="2" creationId="{5B0F1DF0-7F60-F441-A8BD-55D21AE1B7EC}"/>
          </ac:graphicFrameMkLst>
        </pc:graphicFrameChg>
      </pc:sldChg>
      <pc:sldChg chg="addSp delSp modSp add mod">
        <pc:chgData name="Bob Higgie" userId="ca96966e-c91b-46bf-80ae-a3ad686f5520" providerId="ADAL" clId="{68AF8EF0-401E-9C42-B3EC-CF91410CC59D}" dt="2020-08-07T18:35:21.947" v="5894" actId="20577"/>
        <pc:sldMkLst>
          <pc:docMk/>
          <pc:sldMk cId="1863043290" sldId="320"/>
        </pc:sldMkLst>
        <pc:spChg chg="add del mod">
          <ac:chgData name="Bob Higgie" userId="ca96966e-c91b-46bf-80ae-a3ad686f5520" providerId="ADAL" clId="{68AF8EF0-401E-9C42-B3EC-CF91410CC59D}" dt="2020-08-07T18:35:21.947" v="5894" actId="20577"/>
          <ac:spMkLst>
            <pc:docMk/>
            <pc:sldMk cId="1863043290" sldId="320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7T16:14:07.521" v="5639" actId="20577"/>
          <ac:spMkLst>
            <pc:docMk/>
            <pc:sldMk cId="1863043290" sldId="320"/>
            <ac:spMk id="4" creationId="{7D3CEC35-7F80-8242-815C-295506DF092F}"/>
          </ac:spMkLst>
        </pc:spChg>
        <pc:spChg chg="add del mod">
          <ac:chgData name="Bob Higgie" userId="ca96966e-c91b-46bf-80ae-a3ad686f5520" providerId="ADAL" clId="{68AF8EF0-401E-9C42-B3EC-CF91410CC59D}" dt="2020-08-07T15:28:03.756" v="5553" actId="478"/>
          <ac:spMkLst>
            <pc:docMk/>
            <pc:sldMk cId="1863043290" sldId="320"/>
            <ac:spMk id="6" creationId="{63EF1504-A480-CE48-BF22-7FC771869B96}"/>
          </ac:spMkLst>
        </pc:spChg>
        <pc:graphicFrameChg chg="del">
          <ac:chgData name="Bob Higgie" userId="ca96966e-c91b-46bf-80ae-a3ad686f5520" providerId="ADAL" clId="{68AF8EF0-401E-9C42-B3EC-CF91410CC59D}" dt="2020-08-07T15:28:31.607" v="5554" actId="478"/>
          <ac:graphicFrameMkLst>
            <pc:docMk/>
            <pc:sldMk cId="1863043290" sldId="320"/>
            <ac:graphicFrameMk id="2" creationId="{5B0F1DF0-7F60-F441-A8BD-55D21AE1B7EC}"/>
          </ac:graphicFrameMkLst>
        </pc:graphicFrameChg>
      </pc:sldChg>
      <pc:sldChg chg="addSp modSp add mod">
        <pc:chgData name="Bob Higgie" userId="ca96966e-c91b-46bf-80ae-a3ad686f5520" providerId="ADAL" clId="{68AF8EF0-401E-9C42-B3EC-CF91410CC59D}" dt="2020-08-07T18:54:40.844" v="5987" actId="20577"/>
        <pc:sldMkLst>
          <pc:docMk/>
          <pc:sldMk cId="953201921" sldId="321"/>
        </pc:sldMkLst>
        <pc:spChg chg="mod">
          <ac:chgData name="Bob Higgie" userId="ca96966e-c91b-46bf-80ae-a3ad686f5520" providerId="ADAL" clId="{68AF8EF0-401E-9C42-B3EC-CF91410CC59D}" dt="2020-08-07T18:46:23.933" v="5920" actId="20577"/>
          <ac:spMkLst>
            <pc:docMk/>
            <pc:sldMk cId="953201921" sldId="321"/>
            <ac:spMk id="3" creationId="{5D417AE7-4056-EE47-985A-6A2604CFFEAE}"/>
          </ac:spMkLst>
        </pc:spChg>
        <pc:spChg chg="mod">
          <ac:chgData name="Bob Higgie" userId="ca96966e-c91b-46bf-80ae-a3ad686f5520" providerId="ADAL" clId="{68AF8EF0-401E-9C42-B3EC-CF91410CC59D}" dt="2020-08-07T18:43:41.228" v="5902" actId="20577"/>
          <ac:spMkLst>
            <pc:docMk/>
            <pc:sldMk cId="953201921" sldId="321"/>
            <ac:spMk id="4" creationId="{7D3CEC35-7F80-8242-815C-295506DF092F}"/>
          </ac:spMkLst>
        </pc:spChg>
        <pc:graphicFrameChg chg="add mod modGraphic">
          <ac:chgData name="Bob Higgie" userId="ca96966e-c91b-46bf-80ae-a3ad686f5520" providerId="ADAL" clId="{68AF8EF0-401E-9C42-B3EC-CF91410CC59D}" dt="2020-08-07T18:48:46.413" v="5955" actId="20577"/>
          <ac:graphicFrameMkLst>
            <pc:docMk/>
            <pc:sldMk cId="953201921" sldId="321"/>
            <ac:graphicFrameMk id="2" creationId="{171BB9ED-000F-A346-B428-7C1C5635DC99}"/>
          </ac:graphicFrameMkLst>
        </pc:graphicFrameChg>
        <pc:graphicFrameChg chg="add mod modGraphic">
          <ac:chgData name="Bob Higgie" userId="ca96966e-c91b-46bf-80ae-a3ad686f5520" providerId="ADAL" clId="{68AF8EF0-401E-9C42-B3EC-CF91410CC59D}" dt="2020-08-07T18:50:26.250" v="5967"/>
          <ac:graphicFrameMkLst>
            <pc:docMk/>
            <pc:sldMk cId="953201921" sldId="321"/>
            <ac:graphicFrameMk id="5" creationId="{D31866C1-0FA9-8F45-A876-BA75980F780E}"/>
          </ac:graphicFrameMkLst>
        </pc:graphicFrameChg>
        <pc:graphicFrameChg chg="add mod modGraphic">
          <ac:chgData name="Bob Higgie" userId="ca96966e-c91b-46bf-80ae-a3ad686f5520" providerId="ADAL" clId="{68AF8EF0-401E-9C42-B3EC-CF91410CC59D}" dt="2020-08-07T18:51:55.522" v="5978" actId="20577"/>
          <ac:graphicFrameMkLst>
            <pc:docMk/>
            <pc:sldMk cId="953201921" sldId="321"/>
            <ac:graphicFrameMk id="6" creationId="{D1E19B34-D6A0-AC4C-9B92-2A7F583F9928}"/>
          </ac:graphicFrameMkLst>
        </pc:graphicFrameChg>
        <pc:graphicFrameChg chg="add mod modGraphic">
          <ac:chgData name="Bob Higgie" userId="ca96966e-c91b-46bf-80ae-a3ad686f5520" providerId="ADAL" clId="{68AF8EF0-401E-9C42-B3EC-CF91410CC59D}" dt="2020-08-07T18:54:40.844" v="5987" actId="20577"/>
          <ac:graphicFrameMkLst>
            <pc:docMk/>
            <pc:sldMk cId="953201921" sldId="321"/>
            <ac:graphicFrameMk id="7" creationId="{EB66A1A2-DC52-8949-AC47-458AB916C8F9}"/>
          </ac:graphicFrameMkLst>
        </pc:graphicFrameChg>
      </pc:sldChg>
    </pc:docChg>
  </pc:docChgLst>
  <pc:docChgLst>
    <pc:chgData name="Bob Higgie" userId="S::higgib@gloscol.ac.uk::ca96966e-c91b-46bf-80ae-a3ad686f5520" providerId="AD" clId="Web-{879E9610-A3BF-459D-8AB1-D6835FEA7117}"/>
    <pc:docChg chg="modSld">
      <pc:chgData name="Bob Higgie" userId="S::higgib@gloscol.ac.uk::ca96966e-c91b-46bf-80ae-a3ad686f5520" providerId="AD" clId="Web-{879E9610-A3BF-459D-8AB1-D6835FEA7117}" dt="2020-08-09T08:02:32.663" v="58" actId="20577"/>
      <pc:docMkLst>
        <pc:docMk/>
      </pc:docMkLst>
      <pc:sldChg chg="modSp">
        <pc:chgData name="Bob Higgie" userId="S::higgib@gloscol.ac.uk::ca96966e-c91b-46bf-80ae-a3ad686f5520" providerId="AD" clId="Web-{879E9610-A3BF-459D-8AB1-D6835FEA7117}" dt="2020-08-09T08:02:30.178" v="56" actId="20577"/>
        <pc:sldMkLst>
          <pc:docMk/>
          <pc:sldMk cId="651860250" sldId="287"/>
        </pc:sldMkLst>
        <pc:spChg chg="mod">
          <ac:chgData name="Bob Higgie" userId="S::higgib@gloscol.ac.uk::ca96966e-c91b-46bf-80ae-a3ad686f5520" providerId="AD" clId="Web-{879E9610-A3BF-459D-8AB1-D6835FEA7117}" dt="2020-08-09T08:02:30.178" v="56" actId="20577"/>
          <ac:spMkLst>
            <pc:docMk/>
            <pc:sldMk cId="651860250" sldId="287"/>
            <ac:spMk id="6" creationId="{D05C1695-5985-BC40-9B0C-2C93B42876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06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7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8B8A8-DA48-AB40-BD95-C7037921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3D902-AFC6-C742-A5D2-1210F1C7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7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CA67C-5156-C243-A007-5FEFAB76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AA0E9-DA14-5B42-AA64-DAD9E311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9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6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2EE-C32C-4545-9827-59FAC7EE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894E-EBB1-FD48-9BBC-B56B05B3E990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1985-3447-184A-9458-48F72D4D1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AA7F-291E-274E-8F74-B819450B55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 userDrawn="1"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5F55-2BFF-4126-AE02-F5AA42C1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881" y="1130112"/>
            <a:ext cx="10022237" cy="23876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Microsoft Sans Serif"/>
                <a:ea typeface="Microsoft Sans Serif"/>
                <a:cs typeface="Microsoft Sans Serif"/>
              </a:rPr>
              <a:t>Operating Systems and Architecture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7BA68-6289-4EAC-A555-791DA44D9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(UFCFCU-30-1)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5C1695-5985-BC40-9B0C-2C93B4287676}"/>
              </a:ext>
            </a:extLst>
          </p:cNvPr>
          <p:cNvSpPr/>
          <p:nvPr/>
        </p:nvSpPr>
        <p:spPr>
          <a:xfrm>
            <a:off x="1524000" y="163220"/>
            <a:ext cx="2754280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number systems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</a:rPr>
              <a:t>&gt;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Decimal (or base 10) had 10 values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Binary (or base 2) has 2 values: 0 and 1</a:t>
            </a:r>
          </a:p>
          <a:p>
            <a:r>
              <a:rPr lang="en-GB" dirty="0"/>
              <a:t>The binary digit is known as a bit</a:t>
            </a:r>
          </a:p>
          <a:p>
            <a:r>
              <a:rPr lang="en-GB" dirty="0"/>
              <a:t>In computing the value 0 = false and the value 1 = true</a:t>
            </a:r>
          </a:p>
          <a:p>
            <a:endParaRPr lang="en-GB" dirty="0"/>
          </a:p>
          <a:p>
            <a:r>
              <a:rPr lang="en-GB" dirty="0"/>
              <a:t>Compared to base 10 each column is a power of 2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the first column is 2 to the power 0 = 1</a:t>
            </a:r>
          </a:p>
          <a:p>
            <a:pPr lvl="1"/>
            <a:r>
              <a:rPr lang="en-GB" dirty="0"/>
              <a:t>the second column is 2 to the power 1 = 2</a:t>
            </a:r>
          </a:p>
          <a:p>
            <a:pPr lvl="1"/>
            <a:r>
              <a:rPr lang="en-GB" dirty="0"/>
              <a:t>the third column is 2 to the power 2 = 4</a:t>
            </a:r>
          </a:p>
          <a:p>
            <a:pPr lvl="1"/>
            <a:r>
              <a:rPr lang="en-GB" dirty="0"/>
              <a:t>the fourth column is 2 to the power 3 = 8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88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base 2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459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same value can be represented in base 10 or base 2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Range of 5 columns of binary = 0 - 31</a:t>
            </a:r>
          </a:p>
          <a:p>
            <a:r>
              <a:rPr lang="en-GB" dirty="0"/>
              <a:t>Possible values of 5 columns of binary = 32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1792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values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32E0C85-D1E4-F745-8D23-D48A42350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959356"/>
              </p:ext>
            </p:extLst>
          </p:nvPr>
        </p:nvGraphicFramePr>
        <p:xfrm>
          <a:off x="1524000" y="1907692"/>
          <a:ext cx="7185330" cy="184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5820">
                  <a:extLst>
                    <a:ext uri="{9D8B030D-6E8A-4147-A177-3AD203B41FA5}">
                      <a16:colId xmlns:a16="http://schemas.microsoft.com/office/drawing/2014/main" val="887941519"/>
                    </a:ext>
                  </a:extLst>
                </a:gridCol>
                <a:gridCol w="885820">
                  <a:extLst>
                    <a:ext uri="{9D8B030D-6E8A-4147-A177-3AD203B41FA5}">
                      <a16:colId xmlns:a16="http://schemas.microsoft.com/office/drawing/2014/main" val="1744317006"/>
                    </a:ext>
                  </a:extLst>
                </a:gridCol>
                <a:gridCol w="885820">
                  <a:extLst>
                    <a:ext uri="{9D8B030D-6E8A-4147-A177-3AD203B41FA5}">
                      <a16:colId xmlns:a16="http://schemas.microsoft.com/office/drawing/2014/main" val="37430387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85710700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231658428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3454295159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2276256716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2471794935"/>
                    </a:ext>
                  </a:extLst>
                </a:gridCol>
                <a:gridCol w="863918">
                  <a:extLst>
                    <a:ext uri="{9D8B030D-6E8A-4147-A177-3AD203B41FA5}">
                      <a16:colId xmlns:a16="http://schemas.microsoft.com/office/drawing/2014/main" val="2033164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x 10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x 10</a:t>
                      </a:r>
                      <a:r>
                        <a:rPr lang="en-GB" baseline="30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1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7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32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4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05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604338"/>
          </a:xfrm>
        </p:spPr>
        <p:txBody>
          <a:bodyPr>
            <a:normAutofit/>
          </a:bodyPr>
          <a:lstStyle/>
          <a:p>
            <a:r>
              <a:rPr lang="en-GB" dirty="0"/>
              <a:t>In computing we use 8 columns – a byte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Range of 8 columns of binary = 0 - 255</a:t>
            </a:r>
          </a:p>
          <a:p>
            <a:r>
              <a:rPr lang="en-GB" dirty="0"/>
              <a:t>Possible values of 8 columns of binary = 256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0724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bytes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32E0C85-D1E4-F745-8D23-D48A42350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057590"/>
              </p:ext>
            </p:extLst>
          </p:nvPr>
        </p:nvGraphicFramePr>
        <p:xfrm>
          <a:off x="973667" y="1577340"/>
          <a:ext cx="7725083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7467">
                  <a:extLst>
                    <a:ext uri="{9D8B030D-6E8A-4147-A177-3AD203B41FA5}">
                      <a16:colId xmlns:a16="http://schemas.microsoft.com/office/drawing/2014/main" val="887941519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1744317006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3743038710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2485710700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231658428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3454295159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2276256716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2471794935"/>
                    </a:ext>
                  </a:extLst>
                </a:gridCol>
                <a:gridCol w="853452">
                  <a:extLst>
                    <a:ext uri="{9D8B030D-6E8A-4147-A177-3AD203B41FA5}">
                      <a16:colId xmlns:a16="http://schemas.microsoft.com/office/drawing/2014/main" val="20331649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 x 2</a:t>
                      </a:r>
                      <a:r>
                        <a:rPr kumimoji="0" lang="en-GB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71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27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76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320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46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631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6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79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32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00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pPr lvl="1"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This is a 32 binary number (4 bytes)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10010010 11100110 01111010 10110101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It is painfully long to read or write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For convenience we read and write in hexadecimal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16 values: 0 – F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0 1 2 3 4 5 6 7 8 9 A B C D E F 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These represent all the values of 4 bits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Two hexadecimal digits represent a byte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hexadecimal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4120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515600" cy="5737451"/>
          </a:xfrm>
        </p:spPr>
        <p:txBody>
          <a:bodyPr>
            <a:normAutofit lnSpcReduction="10000"/>
          </a:bodyPr>
          <a:lstStyle/>
          <a:p>
            <a:pPr marL="457200" lvl="1" indent="0" fontAlgn="base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Converting our 32 bit binary number (4 bytes)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10010010 11100110 01111010 10110101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Split into groups of four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1001 0010 1110 0110 0111 1010 1011 0101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Covert to decimal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9 2 14 6 7 10 11 5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Convert to hexadecimal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9 2 E 6 7 A B 5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Return to bytes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92 E6 7A B5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hexadecimal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713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8"/>
            <a:ext cx="10515600" cy="573745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92 E6 7A B5 is easy to read and write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Remember: the computer only works in binary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Is 92 decimal or hexadecimal?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Write hex as: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0x92</a:t>
            </a:r>
          </a:p>
          <a:p>
            <a:pPr marL="457200" lvl="1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884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hexadecimal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25744-0A74-6F49-B74D-6054DCF377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0" t="5693" r="24383" b="8349"/>
          <a:stretch/>
        </p:blipFill>
        <p:spPr>
          <a:xfrm>
            <a:off x="5630333" y="2937932"/>
            <a:ext cx="6468534" cy="383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 manipulating numbers the two types of operations are:</a:t>
            </a:r>
          </a:p>
          <a:p>
            <a:endParaRPr lang="en-GB" dirty="0"/>
          </a:p>
          <a:p>
            <a:r>
              <a:rPr lang="en-GB" dirty="0"/>
              <a:t>Mathematical </a:t>
            </a:r>
          </a:p>
          <a:p>
            <a:pPr lvl="1"/>
            <a:r>
              <a:rPr lang="en-GB" dirty="0"/>
              <a:t>Addition</a:t>
            </a:r>
          </a:p>
          <a:p>
            <a:pPr lvl="1"/>
            <a:r>
              <a:rPr lang="en-GB" dirty="0"/>
              <a:t>Subtraction (done by addition using 2’s complement)</a:t>
            </a:r>
          </a:p>
          <a:p>
            <a:pPr lvl="1"/>
            <a:r>
              <a:rPr lang="en-GB" dirty="0"/>
              <a:t>Multiplication (done by repeated addition)</a:t>
            </a:r>
          </a:p>
          <a:p>
            <a:pPr lvl="1"/>
            <a:r>
              <a:rPr lang="en-GB" dirty="0"/>
              <a:t>Division (done by repeated subtraction)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Addition is the most efficient in hardware</a:t>
            </a:r>
          </a:p>
          <a:p>
            <a:pPr lvl="1"/>
            <a:endParaRPr lang="en-GB" dirty="0"/>
          </a:p>
          <a:p>
            <a:r>
              <a:rPr lang="en-GB" dirty="0"/>
              <a:t>Logical</a:t>
            </a:r>
          </a:p>
          <a:p>
            <a:pPr lvl="1"/>
            <a:r>
              <a:rPr lang="en-GB" dirty="0"/>
              <a:t>Not</a:t>
            </a:r>
          </a:p>
          <a:p>
            <a:pPr lvl="1"/>
            <a:r>
              <a:rPr lang="en-GB" dirty="0"/>
              <a:t>Or</a:t>
            </a:r>
          </a:p>
          <a:p>
            <a:pPr lvl="1"/>
            <a:r>
              <a:rPr lang="en-GB" dirty="0"/>
              <a:t>And</a:t>
            </a:r>
          </a:p>
          <a:p>
            <a:pPr lvl="1"/>
            <a:r>
              <a:rPr lang="en-GB" dirty="0"/>
              <a:t>Exclusive OR</a:t>
            </a:r>
          </a:p>
          <a:p>
            <a:pPr marL="0" indent="0">
              <a:buNone/>
            </a:pPr>
            <a:r>
              <a:rPr lang="en-GB" dirty="0"/>
              <a:t>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679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operations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986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Rule</a:t>
            </a:r>
          </a:p>
          <a:p>
            <a:pPr marL="0" indent="0">
              <a:buNone/>
            </a:pPr>
            <a:r>
              <a:rPr lang="en-GB" dirty="0"/>
              <a:t>0+0 = 0</a:t>
            </a:r>
          </a:p>
          <a:p>
            <a:pPr marL="0" indent="0">
              <a:buNone/>
            </a:pPr>
            <a:r>
              <a:rPr lang="en-GB" dirty="0"/>
              <a:t>1+0 = 1</a:t>
            </a:r>
          </a:p>
          <a:p>
            <a:pPr marL="0" indent="0">
              <a:buNone/>
            </a:pPr>
            <a:r>
              <a:rPr lang="en-GB" dirty="0"/>
              <a:t>1 +1 = 0 and carry 1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Examples</a:t>
            </a:r>
          </a:p>
          <a:p>
            <a:pPr marL="0" indent="0">
              <a:buNone/>
            </a:pPr>
            <a:r>
              <a:rPr lang="en-GB" dirty="0"/>
              <a:t>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199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binary addition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2C4838A0-4775-2F4E-949D-6D8723AB5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187337"/>
              </p:ext>
            </p:extLst>
          </p:nvPr>
        </p:nvGraphicFramePr>
        <p:xfrm>
          <a:off x="990990" y="4046471"/>
          <a:ext cx="595796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3130">
                  <a:extLst>
                    <a:ext uri="{9D8B030D-6E8A-4147-A177-3AD203B41FA5}">
                      <a16:colId xmlns:a16="http://schemas.microsoft.com/office/drawing/2014/main" val="1834466174"/>
                    </a:ext>
                  </a:extLst>
                </a:gridCol>
                <a:gridCol w="332046">
                  <a:extLst>
                    <a:ext uri="{9D8B030D-6E8A-4147-A177-3AD203B41FA5}">
                      <a16:colId xmlns:a16="http://schemas.microsoft.com/office/drawing/2014/main" val="2366452745"/>
                    </a:ext>
                  </a:extLst>
                </a:gridCol>
                <a:gridCol w="332046">
                  <a:extLst>
                    <a:ext uri="{9D8B030D-6E8A-4147-A177-3AD203B41FA5}">
                      <a16:colId xmlns:a16="http://schemas.microsoft.com/office/drawing/2014/main" val="4142118473"/>
                    </a:ext>
                  </a:extLst>
                </a:gridCol>
                <a:gridCol w="332046">
                  <a:extLst>
                    <a:ext uri="{9D8B030D-6E8A-4147-A177-3AD203B41FA5}">
                      <a16:colId xmlns:a16="http://schemas.microsoft.com/office/drawing/2014/main" val="2039431720"/>
                    </a:ext>
                  </a:extLst>
                </a:gridCol>
                <a:gridCol w="332046">
                  <a:extLst>
                    <a:ext uri="{9D8B030D-6E8A-4147-A177-3AD203B41FA5}">
                      <a16:colId xmlns:a16="http://schemas.microsoft.com/office/drawing/2014/main" val="61476813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4034905655"/>
                    </a:ext>
                  </a:extLst>
                </a:gridCol>
                <a:gridCol w="342893">
                  <a:extLst>
                    <a:ext uri="{9D8B030D-6E8A-4147-A177-3AD203B41FA5}">
                      <a16:colId xmlns:a16="http://schemas.microsoft.com/office/drawing/2014/main" val="255960830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1481494228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4019076191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2130209485"/>
                    </a:ext>
                  </a:extLst>
                </a:gridCol>
                <a:gridCol w="351155">
                  <a:extLst>
                    <a:ext uri="{9D8B030D-6E8A-4147-A177-3AD203B41FA5}">
                      <a16:colId xmlns:a16="http://schemas.microsoft.com/office/drawing/2014/main" val="3081809840"/>
                    </a:ext>
                  </a:extLst>
                </a:gridCol>
                <a:gridCol w="984568">
                  <a:extLst>
                    <a:ext uri="{9D8B030D-6E8A-4147-A177-3AD203B41FA5}">
                      <a16:colId xmlns:a16="http://schemas.microsoft.com/office/drawing/2014/main" val="4237709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Binary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/>
                        <a:t>Binary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Decimal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2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968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5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3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Carried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16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88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159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So far all integers have been unsigned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To represent signed integers there are 2 methods</a:t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1: Signed-magnitude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Use the most significant (leftmost) bit to indicate the sign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0 = positive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1 = negative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0001 1011 is +27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1001 1011 is -27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Range is -128 to +128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Problem: 2 values for zero (0000 0000 and 1000 0000)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Problem: Does not follow rules for addition or subtraction  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77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negative b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inary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085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2: Two’s complement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Use the most significant (leftmost) bit to indicate the sign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0 = positive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1 = negative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0001 1011 is +27 (the same as for signed-magnitude)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Negative numbers are a pattern that when added to the positive pattern results in zero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The two’s complement is obtained by flipping the bits and adding 1</a:t>
            </a:r>
            <a:br>
              <a:rPr lang="en-GB" dirty="0">
                <a:solidFill>
                  <a:srgbClr val="000000"/>
                </a:solidFill>
              </a:rPr>
            </a:br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</a:rPr>
              <a:t>Range is -128 to +127 (zero is treated as an integer)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Follows rules for addition or subtraction  </a:t>
            </a:r>
          </a:p>
          <a:p>
            <a:pPr lvl="1"/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277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negative b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inary 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7F2E479D-38A2-0C4B-8C0C-C1191EDFE3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39285"/>
              </p:ext>
            </p:extLst>
          </p:nvPr>
        </p:nvGraphicFramePr>
        <p:xfrm>
          <a:off x="1659206" y="3645746"/>
          <a:ext cx="406400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523">
                  <a:extLst>
                    <a:ext uri="{9D8B030D-6E8A-4147-A177-3AD203B41FA5}">
                      <a16:colId xmlns:a16="http://schemas.microsoft.com/office/drawing/2014/main" val="1179999481"/>
                    </a:ext>
                  </a:extLst>
                </a:gridCol>
                <a:gridCol w="2138811">
                  <a:extLst>
                    <a:ext uri="{9D8B030D-6E8A-4147-A177-3AD203B41FA5}">
                      <a16:colId xmlns:a16="http://schemas.microsoft.com/office/drawing/2014/main" val="1421794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028795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0000 0011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75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Flip the 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1111 1100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701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1111 1101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7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3 and 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0000 0000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136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5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DDD6E9-1E32-4586-9628-1C5E133B4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592819"/>
              </p:ext>
            </p:extLst>
          </p:nvPr>
        </p:nvGraphicFramePr>
        <p:xfrm>
          <a:off x="2174581" y="1700805"/>
          <a:ext cx="8060552" cy="376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0552">
                  <a:extLst>
                    <a:ext uri="{9D8B030D-6E8A-4147-A177-3AD203B41FA5}">
                      <a16:colId xmlns:a16="http://schemas.microsoft.com/office/drawing/2014/main" val="2619634850"/>
                    </a:ext>
                  </a:extLst>
                </a:gridCol>
              </a:tblGrid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Module introduction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41899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Number systems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38563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Digital logic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8626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Representation of data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25158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Computer architecture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00670"/>
                  </a:ext>
                </a:extLst>
              </a:tr>
              <a:tr h="60858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Memory systems and storage architecture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2122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I/O systems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7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37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Examples</a:t>
            </a:r>
          </a:p>
          <a:p>
            <a:pPr marL="0" indent="0">
              <a:buNone/>
            </a:pPr>
            <a:r>
              <a:rPr lang="en-GB" sz="2000" dirty="0"/>
              <a:t>Note: ignore the carry beyond the MSB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539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binary subtraction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40B038-8939-394D-A4F3-34B1669FC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99131"/>
              </p:ext>
            </p:extLst>
          </p:nvPr>
        </p:nvGraphicFramePr>
        <p:xfrm>
          <a:off x="941754" y="2034996"/>
          <a:ext cx="163263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1855">
                  <a:extLst>
                    <a:ext uri="{9D8B030D-6E8A-4147-A177-3AD203B41FA5}">
                      <a16:colId xmlns:a16="http://schemas.microsoft.com/office/drawing/2014/main" val="3699266008"/>
                    </a:ext>
                  </a:extLst>
                </a:gridCol>
                <a:gridCol w="760779">
                  <a:extLst>
                    <a:ext uri="{9D8B030D-6E8A-4147-A177-3AD203B41FA5}">
                      <a16:colId xmlns:a16="http://schemas.microsoft.com/office/drawing/2014/main" val="412750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6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4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2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7-5 =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242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706383-9C5B-8842-903D-6E22B5037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69867"/>
              </p:ext>
            </p:extLst>
          </p:nvPr>
        </p:nvGraphicFramePr>
        <p:xfrm>
          <a:off x="3598203" y="2034996"/>
          <a:ext cx="171235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155">
                  <a:extLst>
                    <a:ext uri="{9D8B030D-6E8A-4147-A177-3AD203B41FA5}">
                      <a16:colId xmlns:a16="http://schemas.microsoft.com/office/drawing/2014/main" val="3699266008"/>
                    </a:ext>
                  </a:extLst>
                </a:gridCol>
                <a:gridCol w="726196">
                  <a:extLst>
                    <a:ext uri="{9D8B030D-6E8A-4147-A177-3AD203B41FA5}">
                      <a16:colId xmlns:a16="http://schemas.microsoft.com/office/drawing/2014/main" val="412750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76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45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21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5-7  = 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24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607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Real numbers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+ 3.142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 + 1,000,205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- 0.000475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Floating point (scientific), set by the value of the exponent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+ 3.142 x 10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+0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+ 1.000205 x 10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+6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- 4.75 x 10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-4</a:t>
            </a:r>
            <a:b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Labels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			 - 4.75 x 10</a:t>
            </a:r>
            <a:r>
              <a:rPr lang="en-GB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- 4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real numbers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1570ACBD-98BB-4D49-9E71-B27F30A6ED7C}"/>
              </a:ext>
            </a:extLst>
          </p:cNvPr>
          <p:cNvSpPr/>
          <p:nvPr/>
        </p:nvSpPr>
        <p:spPr>
          <a:xfrm>
            <a:off x="3078248" y="5900671"/>
            <a:ext cx="1258754" cy="432770"/>
          </a:xfrm>
          <a:prstGeom prst="wedgeRectCallout">
            <a:avLst>
              <a:gd name="adj1" fmla="val 76210"/>
              <a:gd name="adj2" fmla="val -1133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249A86F-9F48-9B4D-ACF1-93BFCA2E6632}"/>
              </a:ext>
            </a:extLst>
          </p:cNvPr>
          <p:cNvSpPr/>
          <p:nvPr/>
        </p:nvSpPr>
        <p:spPr>
          <a:xfrm>
            <a:off x="4480095" y="5900671"/>
            <a:ext cx="1258754" cy="432770"/>
          </a:xfrm>
          <a:prstGeom prst="wedgeRectCallout">
            <a:avLst>
              <a:gd name="adj1" fmla="val 13548"/>
              <a:gd name="adj2" fmla="val -89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Mantissa</a:t>
            </a:r>
          </a:p>
        </p:txBody>
      </p:sp>
      <p:sp>
        <p:nvSpPr>
          <p:cNvPr id="8" name="Rectangular Callout 7">
            <a:extLst>
              <a:ext uri="{FF2B5EF4-FFF2-40B4-BE49-F238E27FC236}">
                <a16:creationId xmlns:a16="http://schemas.microsoft.com/office/drawing/2014/main" id="{7306BC9F-D153-6A49-B717-1321BD0EFA64}"/>
              </a:ext>
            </a:extLst>
          </p:cNvPr>
          <p:cNvSpPr/>
          <p:nvPr/>
        </p:nvSpPr>
        <p:spPr>
          <a:xfrm>
            <a:off x="5881942" y="5900671"/>
            <a:ext cx="1663602" cy="432770"/>
          </a:xfrm>
          <a:prstGeom prst="wedgeRectCallout">
            <a:avLst>
              <a:gd name="adj1" fmla="val -19801"/>
              <a:gd name="adj2" fmla="val -121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Exponent’s sign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163CE153-A6C5-E14C-BE88-6768A14C4A8C}"/>
              </a:ext>
            </a:extLst>
          </p:cNvPr>
          <p:cNvSpPr/>
          <p:nvPr/>
        </p:nvSpPr>
        <p:spPr>
          <a:xfrm>
            <a:off x="8046953" y="5900671"/>
            <a:ext cx="1258754" cy="432770"/>
          </a:xfrm>
          <a:prstGeom prst="wedgeRectCallout">
            <a:avLst>
              <a:gd name="adj1" fmla="val -159465"/>
              <a:gd name="adj2" fmla="val -145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Exponent</a:t>
            </a:r>
          </a:p>
        </p:txBody>
      </p:sp>
    </p:spTree>
    <p:extLst>
      <p:ext uri="{BB962C8B-B14F-4D97-AF65-F5344CB8AC3E}">
        <p14:creationId xmlns:p14="http://schemas.microsoft.com/office/powerpoint/2010/main" val="2651519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Use the same scheme for binary floating point	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IEEE 754 Floating point standard (32 bit)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r>
              <a:rPr lang="en-GB" dirty="0"/>
              <a:t>The most-significant bit, bit 31, is the sign of the number: 0 is positive, -1 is negative</a:t>
            </a:r>
          </a:p>
          <a:p>
            <a:r>
              <a:rPr lang="en-GB" dirty="0"/>
              <a:t>The exponent field holds an 8-bit unsigned value from which we subtract 127 to get the actual power of two. This allows for positive and negative values without needing a sign bit</a:t>
            </a:r>
          </a:p>
          <a:p>
            <a:pPr lvl="1"/>
            <a:r>
              <a:rPr lang="en-GB" dirty="0"/>
              <a:t>This is called</a:t>
            </a:r>
            <a:r>
              <a:rPr lang="en-GB" b="1" dirty="0"/>
              <a:t> biased notation</a:t>
            </a:r>
            <a:r>
              <a:rPr lang="en-GB" dirty="0"/>
              <a:t>, where the exponent has a bias (in this case, 127) subtracted to get the real power of two.</a:t>
            </a:r>
          </a:p>
          <a:p>
            <a:r>
              <a:rPr lang="en-GB" dirty="0"/>
              <a:t>The mantissa (or fraction) is 23 bits long, which is about 8 decimal places long.</a:t>
            </a:r>
          </a:p>
          <a:p>
            <a:r>
              <a:rPr lang="en-GB" dirty="0"/>
              <a:t>Each bit in the mantissa is a power of two which comes after the "decimal" place, i.e. the "decimal" place is implicitly to the left of bit 22.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94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floating point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B0F1DF0-7F60-F441-A8BD-55D21AE1B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35373"/>
              </p:ext>
            </p:extLst>
          </p:nvPr>
        </p:nvGraphicFramePr>
        <p:xfrm>
          <a:off x="838200" y="1873078"/>
          <a:ext cx="10686624" cy="72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">
                  <a:extLst>
                    <a:ext uri="{9D8B030D-6E8A-4147-A177-3AD203B41FA5}">
                      <a16:colId xmlns:a16="http://schemas.microsoft.com/office/drawing/2014/main" val="60947212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964939871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494798189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52081444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64815683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70107410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709299806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13492740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61959969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380302389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033468318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66211102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087642221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624946521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654351996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950987778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44849953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432473126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463746154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239093749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861229483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4414988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5256488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24232317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03153940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406743058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65983455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88163597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27389309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90078228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51571539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517564958"/>
                    </a:ext>
                  </a:extLst>
                </a:gridCol>
              </a:tblGrid>
              <a:tr h="320378">
                <a:tc>
                  <a:txBody>
                    <a:bodyPr/>
                    <a:lstStyle/>
                    <a:p>
                      <a:r>
                        <a:rPr lang="en-US" sz="1100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85509"/>
                  </a:ext>
                </a:extLst>
              </a:tr>
              <a:tr h="403975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8 bit exponent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 bit mantissa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54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9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Examples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r>
              <a:rPr lang="en-GB" dirty="0"/>
              <a:t>The sign bit is 0, so it is a positive number</a:t>
            </a:r>
          </a:p>
          <a:p>
            <a:r>
              <a:rPr lang="en-GB" dirty="0"/>
              <a:t>The exponent is 127, so 127-127 = 0</a:t>
            </a:r>
          </a:p>
          <a:p>
            <a:r>
              <a:rPr lang="en-GB" dirty="0"/>
              <a:t>The mantissa is 11 with an implied 1 = 1.11</a:t>
            </a:r>
          </a:p>
          <a:p>
            <a:pPr lvl="1"/>
            <a:r>
              <a:rPr lang="en-GB" dirty="0"/>
              <a:t>(the leading mantissa bit is always 1, so it is implied rather than stored)</a:t>
            </a:r>
          </a:p>
          <a:p>
            <a:r>
              <a:rPr lang="en-GB" dirty="0"/>
              <a:t>1.11 = 1. 0.1</a:t>
            </a:r>
            <a:r>
              <a:rPr lang="en-GB" baseline="-25000" dirty="0"/>
              <a:t>2 </a:t>
            </a:r>
            <a:r>
              <a:rPr lang="en-GB" dirty="0"/>
              <a:t>+ 0.1</a:t>
            </a:r>
            <a:r>
              <a:rPr lang="en-GB" baseline="-25000" dirty="0"/>
              <a:t>4 </a:t>
            </a:r>
            <a:r>
              <a:rPr lang="en-GB" dirty="0"/>
              <a:t>which is 1.5 + 0.25 = 1.75</a:t>
            </a:r>
          </a:p>
          <a:p>
            <a:r>
              <a:rPr lang="en-GB" dirty="0"/>
              <a:t>The result is 1.75 x 2</a:t>
            </a:r>
            <a:r>
              <a:rPr lang="en-GB" baseline="30000" dirty="0"/>
              <a:t>0</a:t>
            </a:r>
            <a:r>
              <a:rPr lang="en-GB" dirty="0"/>
              <a:t> = 1.75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994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floating point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B0F1DF0-7F60-F441-A8BD-55D21AE1B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04894"/>
              </p:ext>
            </p:extLst>
          </p:nvPr>
        </p:nvGraphicFramePr>
        <p:xfrm>
          <a:off x="838200" y="1705555"/>
          <a:ext cx="10686624" cy="724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957">
                  <a:extLst>
                    <a:ext uri="{9D8B030D-6E8A-4147-A177-3AD203B41FA5}">
                      <a16:colId xmlns:a16="http://schemas.microsoft.com/office/drawing/2014/main" val="60947212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964939871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494798189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52081444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64815683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70107410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709299806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13492740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61959969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380302389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033468318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66211102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087642221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624946521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654351996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950987778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44849953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432473126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3463746154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239093749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861229483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4414988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5256488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24232317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031539405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406743058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165983455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881635970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273893092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90078228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515715397"/>
                    </a:ext>
                  </a:extLst>
                </a:gridCol>
                <a:gridCol w="333957">
                  <a:extLst>
                    <a:ext uri="{9D8B030D-6E8A-4147-A177-3AD203B41FA5}">
                      <a16:colId xmlns:a16="http://schemas.microsoft.com/office/drawing/2014/main" val="2517564958"/>
                    </a:ext>
                  </a:extLst>
                </a:gridCol>
              </a:tblGrid>
              <a:tr h="320378"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785509"/>
                  </a:ext>
                </a:extLst>
              </a:tr>
              <a:tr h="403975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r>
                        <a:rPr lang="en-US" dirty="0"/>
                        <a:t>8 bit exponent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 bit mantissa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054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044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Difficulties with floating point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32 bit corresponds to 8 decimal places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Rounding errors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Implementation </a:t>
            </a:r>
          </a:p>
          <a:p>
            <a:pPr lvl="2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Requires special hardware (FPU) or done in software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2056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floating point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3043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Logic functions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982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l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ogic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71BB9ED-000F-A346-B428-7C1C5635DC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40902"/>
              </p:ext>
            </p:extLst>
          </p:nvPr>
        </p:nvGraphicFramePr>
        <p:xfrm>
          <a:off x="1524000" y="2119252"/>
          <a:ext cx="162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1866C1-0FA9-8F45-A876-BA75980F7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82925"/>
              </p:ext>
            </p:extLst>
          </p:nvPr>
        </p:nvGraphicFramePr>
        <p:xfrm>
          <a:off x="3836353" y="2119252"/>
          <a:ext cx="162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1E19B34-D6A0-AC4C-9B92-2A7F583F9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61991"/>
              </p:ext>
            </p:extLst>
          </p:nvPr>
        </p:nvGraphicFramePr>
        <p:xfrm>
          <a:off x="6148706" y="2119252"/>
          <a:ext cx="126746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EB66A1A2-DC52-8949-AC47-458AB916C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83107"/>
              </p:ext>
            </p:extLst>
          </p:nvPr>
        </p:nvGraphicFramePr>
        <p:xfrm>
          <a:off x="8101966" y="2119252"/>
          <a:ext cx="162655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030">
                  <a:extLst>
                    <a:ext uri="{9D8B030D-6E8A-4147-A177-3AD203B41FA5}">
                      <a16:colId xmlns:a16="http://schemas.microsoft.com/office/drawing/2014/main" val="1953026233"/>
                    </a:ext>
                  </a:extLst>
                </a:gridCol>
                <a:gridCol w="359093">
                  <a:extLst>
                    <a:ext uri="{9D8B030D-6E8A-4147-A177-3AD203B41FA5}">
                      <a16:colId xmlns:a16="http://schemas.microsoft.com/office/drawing/2014/main" val="2382534663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3999796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/>
                        <a:t>XOR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67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5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6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35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27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85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20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DDD6E9-1E32-4586-9628-1C5E133B4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566833"/>
              </p:ext>
            </p:extLst>
          </p:nvPr>
        </p:nvGraphicFramePr>
        <p:xfrm>
          <a:off x="2174581" y="1700805"/>
          <a:ext cx="8060552" cy="37663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0552">
                  <a:extLst>
                    <a:ext uri="{9D8B030D-6E8A-4147-A177-3AD203B41FA5}">
                      <a16:colId xmlns:a16="http://schemas.microsoft.com/office/drawing/2014/main" val="2619634850"/>
                    </a:ext>
                  </a:extLst>
                </a:gridCol>
              </a:tblGrid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Module introduction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41899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Number systems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838563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Digital logic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68626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Representation of data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825158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Computer architecture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100670"/>
                  </a:ext>
                </a:extLst>
              </a:tr>
              <a:tr h="608589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Memory systems and storage architecture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02122"/>
                  </a:ext>
                </a:extLst>
              </a:tr>
              <a:tr h="45622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3200" u="none" strike="noStrike" dirty="0">
                          <a:effectLst/>
                        </a:rPr>
                        <a:t>I/O systems</a:t>
                      </a:r>
                      <a:endParaRPr lang="en-GB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481" marR="38481" marT="19304" marB="19304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47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151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pPr fontAlgn="base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After completing this section of the module you will be able to: </a:t>
            </a: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  <a:p>
            <a:pPr lvl="1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Describe and explain </a:t>
            </a:r>
            <a:r>
              <a:rPr lang="en-GB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rPr>
              <a:t>computer architecture, digital logic and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machine level representation of data (number systems)</a:t>
            </a:r>
          </a:p>
          <a:p>
            <a:pPr lvl="1"/>
            <a:endParaRPr lang="en-GB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en-GB" dirty="0"/>
              <a:t>Binary</a:t>
            </a:r>
          </a:p>
          <a:p>
            <a:pPr lvl="1"/>
            <a:r>
              <a:rPr lang="en-GB" dirty="0"/>
              <a:t>Hexadecimal</a:t>
            </a:r>
          </a:p>
          <a:p>
            <a:pPr lvl="1"/>
            <a:r>
              <a:rPr lang="en-GB" dirty="0"/>
              <a:t>Binary addition and subtraction</a:t>
            </a:r>
          </a:p>
          <a:p>
            <a:pPr lvl="1"/>
            <a:r>
              <a:rPr lang="en-GB" dirty="0"/>
              <a:t>2’s complement</a:t>
            </a:r>
          </a:p>
          <a:p>
            <a:pPr lvl="1"/>
            <a:r>
              <a:rPr lang="en-GB" dirty="0"/>
              <a:t>Floating point</a:t>
            </a:r>
          </a:p>
          <a:p>
            <a:pPr lvl="1"/>
            <a:r>
              <a:rPr lang="en-GB" dirty="0"/>
              <a:t>Logical operators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72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outcomes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768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All computers do is manipulate numbers</a:t>
            </a:r>
          </a:p>
          <a:p>
            <a:endParaRPr lang="en-GB" dirty="0"/>
          </a:p>
          <a:p>
            <a:r>
              <a:rPr lang="en-GB" dirty="0"/>
              <a:t>A computer required to work in decimal would not be impossible, but it would be impractical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Early computers did work in decimal using BCD (binary coded decimal) but even then the basic operation is in binary - a two state numbering system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r>
              <a:rPr lang="en-GB" dirty="0"/>
              <a:t>Why?</a:t>
            </a:r>
          </a:p>
          <a:p>
            <a:endParaRPr lang="en-GB" dirty="0"/>
          </a:p>
          <a:p>
            <a:r>
              <a:rPr lang="en-GB" dirty="0"/>
              <a:t>Because there are 3 economical physical representations of two states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Electricity</a:t>
            </a:r>
          </a:p>
          <a:p>
            <a:pPr lvl="1"/>
            <a:r>
              <a:rPr lang="en-GB" dirty="0"/>
              <a:t>Magnetism</a:t>
            </a:r>
          </a:p>
          <a:p>
            <a:pPr lvl="1"/>
            <a:r>
              <a:rPr lang="en-GB" dirty="0"/>
              <a:t>Electromagnetic (light, radio)</a:t>
            </a: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3711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</a:rPr>
              <a:t>computers don’t do 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decimal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496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/>
          </a:bodyPr>
          <a:lstStyle/>
          <a:p>
            <a:r>
              <a:rPr lang="en-GB" dirty="0"/>
              <a:t>Electricity can be used to represent two states</a:t>
            </a:r>
          </a:p>
          <a:p>
            <a:r>
              <a:rPr lang="en-GB" dirty="0"/>
              <a:t>Presence of a voltage or absence of a voltage</a:t>
            </a:r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579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electricity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E46C5B-1C16-9C4A-9683-B97655329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710" y="2507138"/>
            <a:ext cx="7360116" cy="33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38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55" y="879271"/>
            <a:ext cx="9274652" cy="1373275"/>
          </a:xfrm>
        </p:spPr>
        <p:txBody>
          <a:bodyPr>
            <a:normAutofit/>
          </a:bodyPr>
          <a:lstStyle/>
          <a:p>
            <a:r>
              <a:rPr lang="en-GB" dirty="0"/>
              <a:t>The orientation of the magnetic particles on a disc or tape (North-South or South-North) represents a 0 or a 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72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magnetism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pic>
        <p:nvPicPr>
          <p:cNvPr id="1030" name="Picture 6" descr="Vistas in Current Magnetic Materials Research | Sigma-Aldrich">
            <a:extLst>
              <a:ext uri="{FF2B5EF4-FFF2-40B4-BE49-F238E27FC236}">
                <a16:creationId xmlns:a16="http://schemas.microsoft.com/office/drawing/2014/main" id="{7FE813C1-6778-9C4E-918B-686B65AC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736" y="2252546"/>
            <a:ext cx="4036490" cy="42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7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961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light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C9E40B-41AC-9841-89E6-7FF1B805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7995"/>
            <a:ext cx="10515600" cy="221822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surface of an optical disc has pits burnt into it by a laser.</a:t>
            </a:r>
          </a:p>
          <a:p>
            <a:r>
              <a:rPr lang="en-GB" dirty="0"/>
              <a:t>When laser light is shone on the disc a pit will scatter light and the regular surface (land) reflects the light. </a:t>
            </a:r>
          </a:p>
          <a:p>
            <a:r>
              <a:rPr lang="en-GB" dirty="0"/>
              <a:t>In the diagram a reflection is given the value 1, scattering has the value 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Types of Storage Devices - Storage Devices and RFID Applications ...">
            <a:extLst>
              <a:ext uri="{FF2B5EF4-FFF2-40B4-BE49-F238E27FC236}">
                <a16:creationId xmlns:a16="http://schemas.microsoft.com/office/drawing/2014/main" id="{7CAA6E8D-1A04-7E4B-8EF7-5E6A2EEA1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11" y="2528230"/>
            <a:ext cx="5466578" cy="409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0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83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wireless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EBD62-68CB-4F49-A9B6-68B39C0DBD24}"/>
              </a:ext>
            </a:extLst>
          </p:cNvPr>
          <p:cNvSpPr/>
          <p:nvPr/>
        </p:nvSpPr>
        <p:spPr>
          <a:xfrm>
            <a:off x="817755" y="1011187"/>
            <a:ext cx="102888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</a:rPr>
              <a:t>A radio wave is amplitude modulated by binary data (amplitude shift keying)</a:t>
            </a:r>
          </a:p>
          <a:p>
            <a:r>
              <a:rPr lang="en-GB" sz="2800" dirty="0">
                <a:solidFill>
                  <a:srgbClr val="000000"/>
                </a:solidFill>
              </a:rPr>
              <a:t>A binary value of 1 has a greater amplitude than a binary value of 0</a:t>
            </a:r>
            <a:endParaRPr lang="en-GB" sz="2800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Binary Amplitude Shift Keying - File Exchange - MATLAB Central">
            <a:extLst>
              <a:ext uri="{FF2B5EF4-FFF2-40B4-BE49-F238E27FC236}">
                <a16:creationId xmlns:a16="http://schemas.microsoft.com/office/drawing/2014/main" id="{2A89092A-BD75-0241-973B-8679F47CC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6" y="2524128"/>
            <a:ext cx="7066223" cy="387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96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17AE7-4056-EE47-985A-6A2604CFF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329"/>
            <a:ext cx="10515600" cy="5262496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256</a:t>
            </a:r>
            <a:endParaRPr lang="en-GB" dirty="0"/>
          </a:p>
          <a:p>
            <a:r>
              <a:rPr lang="en-GB" dirty="0"/>
              <a:t>In the first column from the right we multiply by 0 times 10</a:t>
            </a:r>
          </a:p>
          <a:p>
            <a:r>
              <a:rPr lang="en-GB" dirty="0"/>
              <a:t>In the second column we multiply by 1 times 10</a:t>
            </a:r>
          </a:p>
          <a:p>
            <a:r>
              <a:rPr lang="en-GB" dirty="0"/>
              <a:t>In the third column we multiply by 2 times 10</a:t>
            </a:r>
          </a:p>
          <a:p>
            <a:r>
              <a:rPr lang="en-GB" dirty="0"/>
              <a:t>So the value 256 is really (2x10x10) + (5x10) + 6</a:t>
            </a:r>
            <a:br>
              <a:rPr lang="en-GB" dirty="0"/>
            </a:br>
            <a:r>
              <a:rPr lang="en-GB" dirty="0"/>
              <a:t> </a:t>
            </a:r>
          </a:p>
          <a:p>
            <a:r>
              <a:rPr lang="en-GB" b="1" dirty="0"/>
              <a:t>Another way of saying this is that:</a:t>
            </a:r>
            <a:endParaRPr lang="en-GB" dirty="0"/>
          </a:p>
          <a:p>
            <a:r>
              <a:rPr lang="en-GB" dirty="0"/>
              <a:t>the first column is 10 to the power 0 = 1</a:t>
            </a:r>
          </a:p>
          <a:p>
            <a:r>
              <a:rPr lang="en-GB" dirty="0"/>
              <a:t>the second column is 10 to the power 1 = 10</a:t>
            </a:r>
          </a:p>
          <a:p>
            <a:r>
              <a:rPr lang="en-GB" dirty="0"/>
              <a:t>the third column is 10 to the power 2 = 100</a:t>
            </a:r>
          </a:p>
          <a:p>
            <a:r>
              <a:rPr lang="en-GB" dirty="0"/>
              <a:t>So 256 = (2x10</a:t>
            </a:r>
            <a:r>
              <a:rPr lang="en-GB" baseline="30000" dirty="0"/>
              <a:t>2</a:t>
            </a:r>
            <a:r>
              <a:rPr lang="en-GB" dirty="0"/>
              <a:t>)+(5x10</a:t>
            </a:r>
            <a:r>
              <a:rPr lang="en-GB" baseline="30000" dirty="0"/>
              <a:t>1</a:t>
            </a:r>
            <a:r>
              <a:rPr lang="en-GB" dirty="0"/>
              <a:t>)+(6x10</a:t>
            </a:r>
            <a:r>
              <a:rPr lang="en-GB" baseline="30000" dirty="0"/>
              <a:t>0</a:t>
            </a:r>
            <a:r>
              <a:rPr lang="en-GB" dirty="0"/>
              <a:t>)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This is known as a base 10 numeral system, or decimal</a:t>
            </a:r>
            <a:endParaRPr lang="en-GB" dirty="0"/>
          </a:p>
          <a:p>
            <a:pPr marL="457200" lvl="1" indent="0">
              <a:buNone/>
            </a:pPr>
            <a:b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3CEC35-7F80-8242-815C-295506DF092F}"/>
              </a:ext>
            </a:extLst>
          </p:cNvPr>
          <p:cNvSpPr/>
          <p:nvPr/>
        </p:nvSpPr>
        <p:spPr>
          <a:xfrm>
            <a:off x="1524000" y="163220"/>
            <a:ext cx="1327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&lt;</a:t>
            </a:r>
            <a:r>
              <a:rPr lang="en-GB" sz="3200" b="1" baseline="30000" dirty="0">
                <a:solidFill>
                  <a:srgbClr val="F1307C"/>
                </a:solidFill>
                <a:latin typeface="Helvetica "/>
                <a:cs typeface="Gotham Book" pitchFamily="50" charset="0"/>
              </a:rPr>
              <a:t>base 10</a:t>
            </a:r>
            <a:r>
              <a:rPr lang="en-GB" sz="3200" b="1" baseline="30000" dirty="0">
                <a:solidFill>
                  <a:schemeClr val="bg1">
                    <a:lumMod val="50000"/>
                  </a:schemeClr>
                </a:solidFill>
                <a:latin typeface="Helvetica "/>
                <a:cs typeface="Gotham Book" pitchFamily="50" charset="0"/>
              </a:rPr>
              <a:t>&gt;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530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1" ma:contentTypeDescription="Create a new document." ma:contentTypeScope="" ma:versionID="9513faf5fc17fb33e47043d9f4aecf4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fe52720b6bd63e4542cfd51ab209b0a8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53F399-03FA-4D91-AC1A-8C0A7FCF22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0CF3D0-C4ED-4098-87C8-DC78FE45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44590-9FAE-44C6-8226-04074169D818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97cb88b6-6f55-437d-af73-4cb2e3d1be32"/>
    <ds:schemaRef ds:uri="http://schemas.microsoft.com/office/infopath/2007/PartnerControls"/>
    <ds:schemaRef ds:uri="4a02df82-8de1-40de-837c-d16ad8d3d10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3425</TotalTime>
  <Words>1770</Words>
  <Application>Microsoft Office PowerPoint</Application>
  <PresentationFormat>Widescreen</PresentationFormat>
  <Paragraphs>577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 </vt:lpstr>
      <vt:lpstr>Microsoft Sans Serif</vt:lpstr>
      <vt:lpstr>Office Theme</vt:lpstr>
      <vt:lpstr>Operating Systems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Higgie</dc:creator>
  <cp:lastModifiedBy>Leonard Shand</cp:lastModifiedBy>
  <cp:revision>12</cp:revision>
  <dcterms:created xsi:type="dcterms:W3CDTF">2020-06-12T21:21:17Z</dcterms:created>
  <dcterms:modified xsi:type="dcterms:W3CDTF">2020-09-01T08:28:42Z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