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30"/>
  </p:notesMasterIdLst>
  <p:sldIdLst>
    <p:sldId id="297" r:id="rId2"/>
    <p:sldId id="316" r:id="rId3"/>
    <p:sldId id="317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13" r:id="rId28"/>
    <p:sldId id="314" r:id="rId29"/>
  </p:sldIdLst>
  <p:sldSz cx="9144000" cy="6858000" type="screen4x3"/>
  <p:notesSz cx="10223500" cy="7099300"/>
  <p:defaultTextStyle>
    <a:defPPr>
      <a:defRPr lang="en-GB"/>
    </a:defPPr>
    <a:lvl1pPr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1pPr>
    <a:lvl2pPr marL="772602" indent="-297155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2pPr>
    <a:lvl3pPr marL="1188619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3pPr>
    <a:lvl4pPr marL="1664067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4pPr>
    <a:lvl5pPr marL="2139514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5pPr>
    <a:lvl6pPr marL="2377238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6pPr>
    <a:lvl7pPr marL="2852686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7pPr>
    <a:lvl8pPr marL="3328133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8pPr>
    <a:lvl9pPr marL="3803581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00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000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10223500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10223500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70638" y="-9020175"/>
            <a:ext cx="12741276" cy="955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021894" y="3372168"/>
            <a:ext cx="8170570" cy="3191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7379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72602" indent="-297155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88619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64067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39514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377238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52686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28133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03581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0486" y="6348330"/>
            <a:ext cx="378080" cy="365125"/>
          </a:xfrm>
        </p:spPr>
        <p:txBody>
          <a:bodyPr/>
          <a:lstStyle/>
          <a:p>
            <a:pPr>
              <a:defRPr/>
            </a:pPr>
            <a:fld id="{CEC59721-CD3C-4DEC-9D21-B62185327E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8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27F89-09AF-4C1D-9228-6F632C6C9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6B834-52D2-4BED-8945-4C8D427913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19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7660" y="1380490"/>
            <a:ext cx="2626519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5653" y="1946910"/>
            <a:ext cx="2630328" cy="186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CF185-3D43-4905-BB25-591A09DE3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6" y="365126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1825625"/>
            <a:ext cx="8692816" cy="493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4" y="6396457"/>
            <a:ext cx="345908" cy="365125"/>
          </a:xfrm>
        </p:spPr>
        <p:txBody>
          <a:bodyPr/>
          <a:lstStyle/>
          <a:p>
            <a:pPr>
              <a:defRPr/>
            </a:pPr>
            <a:fld id="{B9BCCF21-72A4-4E07-B95D-3B998D9A9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1709739"/>
            <a:ext cx="8506327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1" y="4589464"/>
            <a:ext cx="8506327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1"/>
            <a:ext cx="327860" cy="365125"/>
          </a:xfrm>
        </p:spPr>
        <p:txBody>
          <a:bodyPr/>
          <a:lstStyle/>
          <a:p>
            <a:pPr>
              <a:defRPr/>
            </a:pPr>
            <a:fld id="{5FE91EF2-685D-4E3B-A6CF-AB018A878F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8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50106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7"/>
            <a:ext cx="400050" cy="365125"/>
          </a:xfrm>
        </p:spPr>
        <p:txBody>
          <a:bodyPr/>
          <a:lstStyle/>
          <a:p>
            <a:pPr>
              <a:defRPr/>
            </a:pPr>
            <a:fld id="{D484702B-B631-4E88-8100-A2DFBBFAE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247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1"/>
            <a:ext cx="378080" cy="365125"/>
          </a:xfrm>
        </p:spPr>
        <p:txBody>
          <a:bodyPr/>
          <a:lstStyle/>
          <a:p>
            <a:pPr>
              <a:defRPr/>
            </a:pPr>
            <a:fld id="{4449D3B8-06D7-4218-BF94-C323FEC53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30AC-46CD-4C50-A4DD-24C132849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5EAA-46C2-47FB-84B6-C6A809BCF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CAF24-3F80-421A-9186-44421844E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2DB7-325B-4B9D-9C1F-D2145A804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8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0486" y="6356351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CF185-3D43-4905-BB25-591A09DE3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1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PHP: </a:t>
            </a:r>
            <a:r>
              <a:rPr lang="en-GB" dirty="0" smtClean="0"/>
              <a:t>Login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4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dirty="0" err="1">
                <a:latin typeface="Comic Sans MS" panose="030F0702030302020204" pitchFamily="66" charset="0"/>
              </a:rPr>
              <a:t>mysqli_query</a:t>
            </a:r>
            <a:r>
              <a:rPr lang="en-GB" dirty="0">
                <a:latin typeface="Comic Sans MS" panose="030F0702030302020204" pitchFamily="66" charset="0"/>
              </a:rPr>
              <a:t>($conn, 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$result = </a:t>
            </a:r>
            <a:r>
              <a:rPr lang="en-GB" dirty="0" err="1">
                <a:latin typeface="Comic Sans MS" panose="030F0702030302020204" pitchFamily="66" charset="0"/>
              </a:rPr>
              <a:t>mysqli_num_rows</a:t>
            </a:r>
            <a:r>
              <a:rPr lang="en-GB" dirty="0">
                <a:latin typeface="Comic Sans MS" panose="030F0702030302020204" pitchFamily="66" charset="0"/>
              </a:rPr>
              <a:t>($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if ($result &gt; 0)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	$validated = true;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if($validated) {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$_SESSION['login'] = "OK";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$_SESSION['username'] = $user;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$_SESSION['password'] = $pass;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header('Location: </a:t>
            </a:r>
            <a:r>
              <a:rPr lang="en-GB" dirty="0" err="1" smtClean="0">
                <a:latin typeface="Comic Sans MS" panose="030F0702030302020204" pitchFamily="66" charset="0"/>
              </a:rPr>
              <a:t>protected.php</a:t>
            </a:r>
            <a:r>
              <a:rPr lang="en-GB" dirty="0" smtClean="0">
                <a:latin typeface="Comic Sans MS" panose="030F0702030302020204" pitchFamily="66" charset="0"/>
              </a:rPr>
              <a:t>');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}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7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else {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$_SESSION['login'] = "";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echo "Invalid username or password.";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else $_SESSION['login'] = "";</a:t>
            </a:r>
          </a:p>
          <a:p>
            <a:pPr marL="0" indent="0">
              <a:buNone/>
            </a:pPr>
            <a:r>
              <a:rPr lang="en-US">
                <a:latin typeface="Comic Sans MS" panose="030F0702030302020204" pitchFamily="66" charset="0"/>
              </a:rPr>
              <a:t>?&gt;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login02.php (html change)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&lt;body&gt;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&lt;h1&gt;Login Page 2&lt;/h1&gt;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&lt;p&gt;Please enter your username and password:&lt;/p&gt;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form action="login2.php" method="post"&gt;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&lt;table</a:t>
            </a:r>
            <a:r>
              <a:rPr lang="en-US" dirty="0" smtClean="0">
                <a:latin typeface="Comic Sans MS" panose="030F0702030302020204" pitchFamily="66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……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……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&lt;/table&gt;……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protected2.php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same but make this change: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&lt;?</a:t>
            </a:r>
            <a:r>
              <a:rPr lang="en-US" dirty="0" err="1">
                <a:latin typeface="Comic Sans MS" panose="030F0702030302020204" pitchFamily="66" charset="0"/>
              </a:rPr>
              <a:t>php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session_start</a:t>
            </a:r>
            <a:r>
              <a:rPr lang="en-US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if($_SESSION['login'] != "OK") {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header('Location: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login2.php</a:t>
            </a:r>
            <a:r>
              <a:rPr lang="en-US" dirty="0">
                <a:latin typeface="Comic Sans MS" panose="030F0702030302020204" pitchFamily="66" charset="0"/>
              </a:rPr>
              <a:t>');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exit();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}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?&gt;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21395"/>
          </a:xfrm>
        </p:spPr>
        <p:txBody>
          <a:bodyPr/>
          <a:lstStyle/>
          <a:p>
            <a:r>
              <a:rPr lang="en-GB" dirty="0" smtClean="0"/>
              <a:t>protected2.php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6120680"/>
          </a:xfrm>
        </p:spPr>
        <p:txBody>
          <a:bodyPr/>
          <a:lstStyle/>
          <a:p>
            <a:r>
              <a:rPr lang="en-US" dirty="0"/>
              <a:t>If the admin logs in, then allow them to create a new </a:t>
            </a:r>
            <a:r>
              <a:rPr lang="en-US" dirty="0" smtClean="0"/>
              <a:t>user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&lt;h1&gt;Protected Web Page&lt;/h1&gt;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&lt;?</a:t>
            </a:r>
            <a:r>
              <a:rPr lang="en-US" sz="2800" dirty="0" err="1">
                <a:latin typeface="Comic Sans MS" panose="030F0702030302020204" pitchFamily="66" charset="0"/>
              </a:rPr>
              <a:t>php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echo </a:t>
            </a:r>
            <a:r>
              <a:rPr lang="en-US" sz="2800" dirty="0">
                <a:latin typeface="Comic Sans MS" panose="030F0702030302020204" pitchFamily="66" charset="0"/>
              </a:rPr>
              <a:t>"&lt;p&gt;You have successfully logged in!&lt;/p&gt;"; echo "&lt;p&gt;Your username is: ";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echo </a:t>
            </a:r>
            <a:r>
              <a:rPr lang="en-US" sz="2800" dirty="0">
                <a:latin typeface="Comic Sans MS" panose="030F0702030302020204" pitchFamily="66" charset="0"/>
              </a:rPr>
              <a:t>$_SESSION['username'];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echo </a:t>
            </a:r>
            <a:r>
              <a:rPr lang="en-US" sz="2800" dirty="0">
                <a:latin typeface="Comic Sans MS" panose="030F0702030302020204" pitchFamily="66" charset="0"/>
              </a:rPr>
              <a:t>"&lt;</a:t>
            </a:r>
            <a:r>
              <a:rPr lang="en-US" sz="2800" dirty="0" err="1">
                <a:latin typeface="Comic Sans MS" panose="030F0702030302020204" pitchFamily="66" charset="0"/>
              </a:rPr>
              <a:t>br</a:t>
            </a:r>
            <a:r>
              <a:rPr lang="en-US" sz="2800" dirty="0">
                <a:latin typeface="Comic Sans MS" panose="030F0702030302020204" pitchFamily="66" charset="0"/>
              </a:rPr>
              <a:t>/&gt;";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echo </a:t>
            </a:r>
            <a:r>
              <a:rPr lang="en-US" sz="2800" dirty="0">
                <a:latin typeface="Comic Sans MS" panose="030F0702030302020204" pitchFamily="66" charset="0"/>
              </a:rPr>
              <a:t>"Your password is: ";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echo </a:t>
            </a:r>
            <a:r>
              <a:rPr lang="en-US" sz="2800" dirty="0">
                <a:latin typeface="Comic Sans MS" panose="030F0702030302020204" pitchFamily="66" charset="0"/>
              </a:rPr>
              <a:t>$_SESSION['password'];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echo </a:t>
            </a:r>
            <a:r>
              <a:rPr lang="en-US" sz="2800" dirty="0">
                <a:latin typeface="Comic Sans MS" panose="030F0702030302020204" pitchFamily="66" charset="0"/>
              </a:rPr>
              <a:t>"&lt;/p&gt;";</a:t>
            </a:r>
          </a:p>
        </p:txBody>
      </p:sp>
    </p:spTree>
    <p:extLst>
      <p:ext uri="{BB962C8B-B14F-4D97-AF65-F5344CB8AC3E}">
        <p14:creationId xmlns:p14="http://schemas.microsoft.com/office/powerpoint/2010/main" val="34551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protected2.php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if($_SESSION['username'] == 'admin') {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echo </a:t>
            </a:r>
            <a:r>
              <a:rPr lang="en-US" dirty="0">
                <a:latin typeface="Comic Sans MS" panose="030F0702030302020204" pitchFamily="66" charset="0"/>
              </a:rPr>
              <a:t>"&lt;p&gt;&lt;a </a:t>
            </a:r>
            <a:r>
              <a:rPr lang="en-US" dirty="0" err="1">
                <a:latin typeface="Comic Sans MS" panose="030F0702030302020204" pitchFamily="66" charset="0"/>
              </a:rPr>
              <a:t>href</a:t>
            </a:r>
            <a:r>
              <a:rPr lang="en-US" dirty="0">
                <a:latin typeface="Comic Sans MS" panose="030F0702030302020204" pitchFamily="66" charset="0"/>
              </a:rPr>
              <a:t>='</a:t>
            </a:r>
            <a:r>
              <a:rPr lang="en-US" dirty="0" err="1">
                <a:latin typeface="Comic Sans MS" panose="030F0702030302020204" pitchFamily="66" charset="0"/>
              </a:rPr>
              <a:t>create_user.php</a:t>
            </a:r>
            <a:r>
              <a:rPr lang="en-US" dirty="0">
                <a:latin typeface="Comic Sans MS" panose="030F0702030302020204" pitchFamily="66" charset="0"/>
              </a:rPr>
              <a:t>'&gt;Create a new user&lt;/a&gt;&lt;/p</a:t>
            </a:r>
            <a:r>
              <a:rPr lang="en-US" dirty="0" smtClean="0">
                <a:latin typeface="Comic Sans MS" panose="030F0702030302020204" pitchFamily="66" charset="0"/>
              </a:rPr>
              <a:t>&gt;";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}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body&gt;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html&gt;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User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page is similar to the login page but entering the details creates a new entry in the table</a:t>
            </a:r>
          </a:p>
          <a:p>
            <a:r>
              <a:rPr lang="en-US" dirty="0" smtClean="0"/>
              <a:t>Save </a:t>
            </a:r>
            <a:r>
              <a:rPr lang="en-US" dirty="0"/>
              <a:t>this as </a:t>
            </a:r>
            <a:r>
              <a:rPr lang="en-US" dirty="0" err="1"/>
              <a:t>create_user.php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3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createUser.php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&lt;?</a:t>
            </a:r>
            <a:r>
              <a:rPr lang="en-GB" dirty="0" err="1">
                <a:latin typeface="Comic Sans MS" panose="030F0702030302020204" pitchFamily="66" charset="0"/>
              </a:rPr>
              <a:t>php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err="1" smtClean="0">
                <a:latin typeface="Comic Sans MS" panose="030F0702030302020204" pitchFamily="66" charset="0"/>
              </a:rPr>
              <a:t>session_start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if</a:t>
            </a:r>
            <a:r>
              <a:rPr lang="en-GB" dirty="0">
                <a:latin typeface="Comic Sans MS" panose="030F0702030302020204" pitchFamily="66" charset="0"/>
              </a:rPr>
              <a:t>($_SESSION['login'] != "OK") {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header</a:t>
            </a:r>
            <a:r>
              <a:rPr lang="en-GB" dirty="0">
                <a:latin typeface="Comic Sans MS" panose="030F0702030302020204" pitchFamily="66" charset="0"/>
              </a:rPr>
              <a:t>('Location: </a:t>
            </a:r>
            <a:r>
              <a:rPr lang="en-GB" dirty="0" smtClean="0">
                <a:latin typeface="Comic Sans MS" panose="030F0702030302020204" pitchFamily="66" charset="0"/>
              </a:rPr>
              <a:t>login02.php</a:t>
            </a:r>
            <a:r>
              <a:rPr lang="en-GB" dirty="0">
                <a:latin typeface="Comic Sans MS" panose="030F0702030302020204" pitchFamily="66" charset="0"/>
              </a:rPr>
              <a:t>');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exit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}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?&gt;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&lt;html&gt;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body&gt;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h1&gt;Create a new user&lt;/h1&gt;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p&gt;Please enter details for the new user:&lt;/p&gt;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&lt;form action="</a:t>
            </a:r>
            <a:r>
              <a:rPr lang="en-US" dirty="0" err="1" smtClean="0">
                <a:latin typeface="Comic Sans MS" panose="030F0702030302020204" pitchFamily="66" charset="0"/>
              </a:rPr>
              <a:t>insertUser.php</a:t>
            </a:r>
            <a:r>
              <a:rPr lang="en-US" dirty="0">
                <a:latin typeface="Comic Sans MS" panose="030F0702030302020204" pitchFamily="66" charset="0"/>
              </a:rPr>
              <a:t>" method="post"&gt;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&lt;table&gt;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 err="1">
                <a:latin typeface="Comic Sans MS" panose="030F0702030302020204" pitchFamily="66" charset="0"/>
              </a:rPr>
              <a:t>tr</a:t>
            </a:r>
            <a:r>
              <a:rPr lang="en-US" dirty="0">
                <a:latin typeface="Comic Sans MS" panose="030F0702030302020204" pitchFamily="66" charset="0"/>
              </a:rPr>
              <a:t>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td align="right"&gt;Username: &lt;/td&gt;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td</a:t>
            </a:r>
            <a:r>
              <a:rPr lang="en-US" dirty="0" smtClean="0">
                <a:latin typeface="Comic Sans MS" panose="030F0702030302020204" pitchFamily="66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input size=\"20\" type="text" size="20" </a:t>
            </a:r>
            <a:r>
              <a:rPr lang="en-US" dirty="0" err="1">
                <a:latin typeface="Comic Sans MS" panose="030F0702030302020204" pitchFamily="66" charset="0"/>
              </a:rPr>
              <a:t>maxlength</a:t>
            </a:r>
            <a:r>
              <a:rPr lang="en-US" dirty="0">
                <a:latin typeface="Comic Sans MS" panose="030F0702030302020204" pitchFamily="66" charset="0"/>
              </a:rPr>
              <a:t>="15" name="</a:t>
            </a:r>
            <a:r>
              <a:rPr lang="en-US" dirty="0" err="1">
                <a:latin typeface="Comic Sans MS" panose="030F0702030302020204" pitchFamily="66" charset="0"/>
              </a:rPr>
              <a:t>new_username</a:t>
            </a:r>
            <a:r>
              <a:rPr lang="en-US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td&gt;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 err="1">
                <a:latin typeface="Comic Sans MS" panose="030F0702030302020204" pitchFamily="66" charset="0"/>
              </a:rPr>
              <a:t>tr</a:t>
            </a:r>
            <a:r>
              <a:rPr lang="en-US" dirty="0">
                <a:latin typeface="Comic Sans MS" panose="030F0702030302020204" pitchFamily="66" charset="0"/>
              </a:rPr>
              <a:t>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go through a worked example</a:t>
            </a:r>
          </a:p>
          <a:p>
            <a:r>
              <a:rPr lang="en-US" dirty="0" smtClean="0"/>
              <a:t>You </a:t>
            </a:r>
            <a:r>
              <a:rPr lang="en-US" dirty="0"/>
              <a:t>will write your own scripts for the criteria which will be assessed by witness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4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</a:t>
            </a:r>
            <a:r>
              <a:rPr lang="en-US" dirty="0" err="1">
                <a:latin typeface="Comic Sans MS" panose="030F0702030302020204" pitchFamily="66" charset="0"/>
              </a:rPr>
              <a:t>tr</a:t>
            </a:r>
            <a:r>
              <a:rPr lang="en-US" dirty="0">
                <a:latin typeface="Comic Sans MS" panose="030F0702030302020204" pitchFamily="66" charset="0"/>
              </a:rPr>
              <a:t>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td align="right"&gt;Password: &lt;/td&gt;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td</a:t>
            </a:r>
            <a:r>
              <a:rPr lang="en-US" dirty="0" smtClean="0">
                <a:latin typeface="Comic Sans MS" panose="030F0702030302020204" pitchFamily="66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input size</a:t>
            </a:r>
            <a:r>
              <a:rPr lang="en-US" dirty="0" smtClean="0">
                <a:latin typeface="Comic Sans MS" panose="030F0702030302020204" pitchFamily="66" charset="0"/>
              </a:rPr>
              <a:t>="20" </a:t>
            </a:r>
            <a:r>
              <a:rPr lang="en-US" dirty="0">
                <a:latin typeface="Comic Sans MS" panose="030F0702030302020204" pitchFamily="66" charset="0"/>
              </a:rPr>
              <a:t>type="password" size="20" </a:t>
            </a:r>
            <a:r>
              <a:rPr lang="en-US" dirty="0" err="1">
                <a:latin typeface="Comic Sans MS" panose="030F0702030302020204" pitchFamily="66" charset="0"/>
              </a:rPr>
              <a:t>maxlength</a:t>
            </a:r>
            <a:r>
              <a:rPr lang="en-US" dirty="0">
                <a:latin typeface="Comic Sans MS" panose="030F0702030302020204" pitchFamily="66" charset="0"/>
              </a:rPr>
              <a:t>="15" </a:t>
            </a:r>
            <a:r>
              <a:rPr lang="en-US" dirty="0" smtClean="0">
                <a:latin typeface="Comic Sans MS" panose="030F0702030302020204" pitchFamily="66" charset="0"/>
              </a:rPr>
              <a:t>name</a:t>
            </a:r>
            <a:r>
              <a:rPr lang="en-US" dirty="0">
                <a:latin typeface="Comic Sans MS" panose="030F0702030302020204" pitchFamily="66" charset="0"/>
              </a:rPr>
              <a:t>="</a:t>
            </a:r>
            <a:r>
              <a:rPr lang="en-US" dirty="0" err="1">
                <a:latin typeface="Comic Sans MS" panose="030F0702030302020204" pitchFamily="66" charset="0"/>
              </a:rPr>
              <a:t>new_password</a:t>
            </a:r>
            <a:r>
              <a:rPr lang="en-US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td&gt;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</a:t>
            </a:r>
            <a:r>
              <a:rPr lang="en-US" sz="2400" dirty="0" err="1">
                <a:latin typeface="Comic Sans MS" panose="030F0702030302020204" pitchFamily="66" charset="0"/>
              </a:rPr>
              <a:t>tr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</a:t>
            </a:r>
            <a:r>
              <a:rPr lang="en-US" sz="2400" dirty="0" err="1">
                <a:latin typeface="Comic Sans MS" panose="030F0702030302020204" pitchFamily="66" charset="0"/>
              </a:rPr>
              <a:t>tr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td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>
                <a:latin typeface="Comic Sans MS" panose="030F0702030302020204" pitchFamily="66" charset="0"/>
              </a:rPr>
              <a:t>td&gt;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</a:t>
            </a:r>
            <a:r>
              <a:rPr lang="en-US" sz="2400" dirty="0">
                <a:latin typeface="Comic Sans MS" panose="030F0702030302020204" pitchFamily="66" charset="0"/>
              </a:rPr>
              <a:t>td </a:t>
            </a:r>
            <a:r>
              <a:rPr lang="en-US" sz="2400" dirty="0" err="1">
                <a:latin typeface="Comic Sans MS" panose="030F0702030302020204" pitchFamily="66" charset="0"/>
              </a:rPr>
              <a:t>colspan</a:t>
            </a:r>
            <a:r>
              <a:rPr lang="en-US" sz="2400" dirty="0">
                <a:latin typeface="Comic Sans MS" panose="030F0702030302020204" pitchFamily="66" charset="0"/>
              </a:rPr>
              <a:t>="2" align="left</a:t>
            </a:r>
            <a:r>
              <a:rPr lang="en-US" sz="2400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</a:t>
            </a:r>
            <a:r>
              <a:rPr lang="en-US" sz="2400" dirty="0">
                <a:latin typeface="Comic Sans MS" panose="030F0702030302020204" pitchFamily="66" charset="0"/>
              </a:rPr>
              <a:t>input type="submit" value="Create user</a:t>
            </a:r>
            <a:r>
              <a:rPr lang="en-US" sz="2400" dirty="0" smtClean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>
                <a:latin typeface="Comic Sans MS" panose="030F0702030302020204" pitchFamily="66" charset="0"/>
              </a:rPr>
              <a:t>td&gt;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 err="1">
                <a:latin typeface="Comic Sans MS" panose="030F0702030302020204" pitchFamily="66" charset="0"/>
              </a:rPr>
              <a:t>tr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>
                <a:latin typeface="Comic Sans MS" panose="030F0702030302020204" pitchFamily="66" charset="0"/>
              </a:rPr>
              <a:t>table&gt;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>
                <a:latin typeface="Comic Sans MS" panose="030F0702030302020204" pitchFamily="66" charset="0"/>
              </a:rPr>
              <a:t>form&gt;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>
                <a:latin typeface="Comic Sans MS" panose="030F0702030302020204" pitchFamily="66" charset="0"/>
              </a:rPr>
              <a:t>body&gt;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&lt;/</a:t>
            </a:r>
            <a:r>
              <a:rPr lang="en-US" sz="2400" dirty="0">
                <a:latin typeface="Comic Sans MS" panose="030F0702030302020204" pitchFamily="66" charset="0"/>
              </a:rPr>
              <a:t>html&gt;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Insert User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create_user</a:t>
            </a:r>
            <a:r>
              <a:rPr lang="en-US" dirty="0"/>
              <a:t> form calls </a:t>
            </a:r>
            <a:r>
              <a:rPr lang="en-US" dirty="0" err="1"/>
              <a:t>insert_user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insert script has to:</a:t>
            </a:r>
          </a:p>
          <a:p>
            <a:pPr lvl="1"/>
            <a:r>
              <a:rPr lang="en-US" dirty="0" smtClean="0"/>
              <a:t>Insert </a:t>
            </a:r>
            <a:r>
              <a:rPr lang="en-US" dirty="0"/>
              <a:t>the new user into the table</a:t>
            </a:r>
          </a:p>
          <a:p>
            <a:pPr lvl="1"/>
            <a:r>
              <a:rPr lang="en-US" dirty="0" smtClean="0"/>
              <a:t>Offer </a:t>
            </a:r>
            <a:r>
              <a:rPr lang="en-US" dirty="0"/>
              <a:t>a choice of continuing the application or logging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6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insertUser.php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&lt;html&gt;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&lt;</a:t>
            </a:r>
            <a:r>
              <a:rPr lang="en-GB" dirty="0">
                <a:latin typeface="Comic Sans MS" panose="030F0702030302020204" pitchFamily="66" charset="0"/>
              </a:rPr>
              <a:t>body&gt;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&lt;</a:t>
            </a:r>
            <a:r>
              <a:rPr lang="en-GB" dirty="0">
                <a:latin typeface="Comic Sans MS" panose="030F0702030302020204" pitchFamily="66" charset="0"/>
              </a:rPr>
              <a:t>h1&gt;User Creation&lt;/h1&gt;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&lt;?</a:t>
            </a:r>
            <a:r>
              <a:rPr lang="en-GB" dirty="0" err="1">
                <a:latin typeface="Comic Sans MS" panose="030F0702030302020204" pitchFamily="66" charset="0"/>
              </a:rPr>
              <a:t>php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err="1" smtClean="0">
                <a:latin typeface="Comic Sans MS" panose="030F0702030302020204" pitchFamily="66" charset="0"/>
              </a:rPr>
              <a:t>session_start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if</a:t>
            </a:r>
            <a:r>
              <a:rPr lang="en-GB" dirty="0">
                <a:latin typeface="Comic Sans MS" panose="030F0702030302020204" pitchFamily="66" charset="0"/>
              </a:rPr>
              <a:t>($_SESSION['login'] != "OK") { header('Location: </a:t>
            </a:r>
            <a:r>
              <a:rPr lang="en-GB" dirty="0" smtClean="0">
                <a:latin typeface="Comic Sans MS" panose="030F0702030302020204" pitchFamily="66" charset="0"/>
              </a:rPr>
              <a:t>login02.php</a:t>
            </a:r>
            <a:r>
              <a:rPr lang="en-GB" dirty="0">
                <a:latin typeface="Comic Sans MS" panose="030F0702030302020204" pitchFamily="66" charset="0"/>
              </a:rPr>
              <a:t>');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exit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}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insertUser.php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$</a:t>
            </a:r>
            <a:r>
              <a:rPr lang="en-US" dirty="0" err="1" smtClean="0">
                <a:latin typeface="Comic Sans MS" panose="030F0702030302020204" pitchFamily="66" charset="0"/>
              </a:rPr>
              <a:t>new_user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= $_POST["</a:t>
            </a:r>
            <a:r>
              <a:rPr lang="en-US" dirty="0" err="1">
                <a:latin typeface="Comic Sans MS" panose="030F0702030302020204" pitchFamily="66" charset="0"/>
              </a:rPr>
              <a:t>new_username</a:t>
            </a:r>
            <a:r>
              <a:rPr lang="en-US" dirty="0">
                <a:latin typeface="Comic Sans MS" panose="030F0702030302020204" pitchFamily="66" charset="0"/>
              </a:rPr>
              <a:t>"]; $</a:t>
            </a:r>
            <a:r>
              <a:rPr lang="en-US" dirty="0" err="1">
                <a:latin typeface="Comic Sans MS" panose="030F0702030302020204" pitchFamily="66" charset="0"/>
              </a:rPr>
              <a:t>new_pass</a:t>
            </a:r>
            <a:r>
              <a:rPr lang="en-US" dirty="0">
                <a:latin typeface="Comic Sans MS" panose="030F0702030302020204" pitchFamily="66" charset="0"/>
              </a:rPr>
              <a:t> = $_POST["</a:t>
            </a:r>
            <a:r>
              <a:rPr lang="en-US" dirty="0" err="1">
                <a:latin typeface="Comic Sans MS" panose="030F0702030302020204" pitchFamily="66" charset="0"/>
              </a:rPr>
              <a:t>new_password</a:t>
            </a:r>
            <a:r>
              <a:rPr lang="en-US" dirty="0">
                <a:latin typeface="Comic Sans MS" panose="030F0702030302020204" pitchFamily="66" charset="0"/>
              </a:rPr>
              <a:t>"];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$</a:t>
            </a:r>
            <a:r>
              <a:rPr lang="en-US" dirty="0" err="1" smtClean="0">
                <a:latin typeface="Comic Sans MS" panose="030F0702030302020204" pitchFamily="66" charset="0"/>
              </a:rPr>
              <a:t>dbName</a:t>
            </a:r>
            <a:r>
              <a:rPr lang="en-US" dirty="0" smtClean="0">
                <a:latin typeface="Comic Sans MS" panose="030F0702030302020204" pitchFamily="66" charset="0"/>
              </a:rPr>
              <a:t>="cl40-name";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$conn = @</a:t>
            </a:r>
            <a:r>
              <a:rPr lang="en-US" dirty="0" err="1">
                <a:latin typeface="Comic Sans MS" panose="030F0702030302020204" pitchFamily="66" charset="0"/>
              </a:rPr>
              <a:t>mysqli_connect</a:t>
            </a:r>
            <a:r>
              <a:rPr lang="en-US" dirty="0">
                <a:latin typeface="Comic Sans MS" panose="030F0702030302020204" pitchFamily="66" charset="0"/>
              </a:rPr>
              <a:t> ("79.170.44.85", "</a:t>
            </a:r>
            <a:r>
              <a:rPr lang="en-US" dirty="0" smtClean="0">
                <a:latin typeface="Comic Sans MS" panose="030F0702030302020204" pitchFamily="66" charset="0"/>
              </a:rPr>
              <a:t>cl40-name", "password") </a:t>
            </a:r>
            <a:r>
              <a:rPr lang="en-US" dirty="0">
                <a:latin typeface="Comic Sans MS" panose="030F0702030302020204" pitchFamily="66" charset="0"/>
              </a:rPr>
              <a:t>or die ("Sorry - unable to connect to MySQL database</a:t>
            </a:r>
            <a:r>
              <a:rPr lang="en-US" dirty="0" smtClean="0">
                <a:latin typeface="Comic Sans MS" panose="030F0702030302020204" pitchFamily="66" charset="0"/>
              </a:rPr>
              <a:t>.");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$</a:t>
            </a:r>
            <a:r>
              <a:rPr lang="en-US" dirty="0" err="1">
                <a:latin typeface="Comic Sans MS" panose="030F0702030302020204" pitchFamily="66" charset="0"/>
              </a:rPr>
              <a:t>rs</a:t>
            </a:r>
            <a:r>
              <a:rPr lang="en-US" dirty="0">
                <a:latin typeface="Comic Sans MS" panose="030F0702030302020204" pitchFamily="66" charset="0"/>
              </a:rPr>
              <a:t> = @</a:t>
            </a:r>
            <a:r>
              <a:rPr lang="en-US" dirty="0" err="1" smtClean="0">
                <a:latin typeface="Comic Sans MS" panose="030F0702030302020204" pitchFamily="66" charset="0"/>
              </a:rPr>
              <a:t>mysqli_select_db</a:t>
            </a:r>
            <a:r>
              <a:rPr lang="en-US" smtClean="0">
                <a:latin typeface="Comic Sans MS" panose="030F0702030302020204" pitchFamily="66" charset="0"/>
              </a:rPr>
              <a:t> ($</a:t>
            </a:r>
            <a:r>
              <a:rPr lang="en-US" dirty="0" smtClean="0">
                <a:latin typeface="Comic Sans MS" panose="030F0702030302020204" pitchFamily="66" charset="0"/>
              </a:rPr>
              <a:t>conn, $</a:t>
            </a:r>
            <a:r>
              <a:rPr lang="en-US" dirty="0" err="1" smtClean="0">
                <a:latin typeface="Comic Sans MS" panose="030F0702030302020204" pitchFamily="66" charset="0"/>
              </a:rPr>
              <a:t>dbName</a:t>
            </a:r>
            <a:r>
              <a:rPr lang="en-US" dirty="0" smtClean="0">
                <a:latin typeface="Comic Sans MS" panose="030F0702030302020204" pitchFamily="66" charset="0"/>
              </a:rPr>
              <a:t>) </a:t>
            </a:r>
            <a:r>
              <a:rPr lang="en-US" dirty="0">
                <a:latin typeface="Comic Sans MS" panose="030F0702030302020204" pitchFamily="66" charset="0"/>
              </a:rPr>
              <a:t>or die ("error");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 = "INSERT INTO user (username, password) VALUES ('$</a:t>
            </a:r>
            <a:r>
              <a:rPr lang="en-GB" dirty="0" err="1">
                <a:latin typeface="Comic Sans MS" panose="030F0702030302020204" pitchFamily="66" charset="0"/>
              </a:rPr>
              <a:t>new_user</a:t>
            </a:r>
            <a:r>
              <a:rPr lang="en-GB" dirty="0">
                <a:latin typeface="Comic Sans MS" panose="030F0702030302020204" pitchFamily="66" charset="0"/>
              </a:rPr>
              <a:t>', '$</a:t>
            </a:r>
            <a:r>
              <a:rPr lang="en-GB" dirty="0" err="1">
                <a:latin typeface="Comic Sans MS" panose="030F0702030302020204" pitchFamily="66" charset="0"/>
              </a:rPr>
              <a:t>new_pass</a:t>
            </a:r>
            <a:r>
              <a:rPr lang="en-GB" dirty="0">
                <a:latin typeface="Comic Sans MS" panose="030F0702030302020204" pitchFamily="66" charset="0"/>
              </a:rPr>
              <a:t>')";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err="1" smtClean="0">
                <a:latin typeface="Comic Sans MS" panose="030F0702030302020204" pitchFamily="66" charset="0"/>
              </a:rPr>
              <a:t>mysqli_query</a:t>
            </a:r>
            <a:r>
              <a:rPr lang="en-GB" dirty="0" smtClean="0">
                <a:latin typeface="Comic Sans MS" panose="030F0702030302020204" pitchFamily="66" charset="0"/>
              </a:rPr>
              <a:t>($conn, $</a:t>
            </a:r>
            <a:r>
              <a:rPr lang="en-GB" dirty="0" err="1" smtClean="0">
                <a:latin typeface="Comic Sans MS" panose="030F0702030302020204" pitchFamily="66" charset="0"/>
              </a:rPr>
              <a:t>sql</a:t>
            </a:r>
            <a:r>
              <a:rPr lang="en-GB" dirty="0" smtClean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Comic Sans MS" panose="030F0702030302020204" pitchFamily="66" charset="0"/>
              </a:rPr>
              <a:t>or die ("User creation failed.");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echo </a:t>
            </a:r>
            <a:r>
              <a:rPr lang="en-GB" dirty="0">
                <a:latin typeface="Comic Sans MS" panose="030F0702030302020204" pitchFamily="66" charset="0"/>
              </a:rPr>
              <a:t>"&lt;p&gt;User created successfully.&lt;/p&gt;";</a:t>
            </a:r>
          </a:p>
        </p:txBody>
      </p:sp>
    </p:spTree>
    <p:extLst>
      <p:ext uri="{BB962C8B-B14F-4D97-AF65-F5344CB8AC3E}">
        <p14:creationId xmlns:p14="http://schemas.microsoft.com/office/powerpoint/2010/main" val="10979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echo "&lt;p&gt;Return to &lt;a </a:t>
            </a:r>
            <a:r>
              <a:rPr lang="en-US" dirty="0" err="1" smtClean="0">
                <a:latin typeface="Comic Sans MS" panose="030F0702030302020204" pitchFamily="66" charset="0"/>
              </a:rPr>
              <a:t>href</a:t>
            </a:r>
            <a:r>
              <a:rPr lang="en-US" dirty="0" smtClean="0">
                <a:latin typeface="Comic Sans MS" panose="030F0702030302020204" pitchFamily="66" charset="0"/>
              </a:rPr>
              <a:t> = '</a:t>
            </a:r>
            <a:r>
              <a:rPr lang="en-US" dirty="0" err="1" smtClean="0">
                <a:latin typeface="Comic Sans MS" panose="030F0702030302020204" pitchFamily="66" charset="0"/>
              </a:rPr>
              <a:t>protected.php</a:t>
            </a:r>
            <a:r>
              <a:rPr lang="en-US" dirty="0">
                <a:latin typeface="Comic Sans MS" panose="030F0702030302020204" pitchFamily="66" charset="0"/>
              </a:rPr>
              <a:t>'&gt;application&lt;/a&gt; or &lt;a </a:t>
            </a:r>
            <a:r>
              <a:rPr lang="en-US" dirty="0" err="1">
                <a:latin typeface="Comic Sans MS" panose="030F0702030302020204" pitchFamily="66" charset="0"/>
              </a:rPr>
              <a:t>href</a:t>
            </a:r>
            <a:r>
              <a:rPr lang="en-US" dirty="0">
                <a:latin typeface="Comic Sans MS" panose="030F0702030302020204" pitchFamily="66" charset="0"/>
              </a:rPr>
              <a:t>=</a:t>
            </a:r>
            <a:r>
              <a:rPr lang="en-US" dirty="0" smtClean="0">
                <a:latin typeface="Comic Sans MS" panose="030F0702030302020204" pitchFamily="66" charset="0"/>
              </a:rPr>
              <a:t>'login02.php</a:t>
            </a:r>
            <a:r>
              <a:rPr lang="en-US" dirty="0">
                <a:latin typeface="Comic Sans MS" panose="030F0702030302020204" pitchFamily="66" charset="0"/>
              </a:rPr>
              <a:t>'&gt;log out&lt;/a&gt;&lt;/p&gt;";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body&gt;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&lt;/</a:t>
            </a:r>
            <a:r>
              <a:rPr lang="en-US" dirty="0">
                <a:latin typeface="Comic Sans MS" panose="030F0702030302020204" pitchFamily="66" charset="0"/>
              </a:rPr>
              <a:t>html&gt;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multi-user login system for your BTEC application. (re-use your BTEC login page)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this witnessed to meet criteria M3 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pages to administer user logins.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</a:t>
            </a:r>
            <a:r>
              <a:rPr lang="en-US" dirty="0"/>
              <a:t>: You will have to submit code listings to pass the criteria as well as having it witnessed!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3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Errors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9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create a login page that asks the user to enter a username and password.</a:t>
            </a:r>
          </a:p>
          <a:p>
            <a:r>
              <a:rPr lang="en-US" dirty="0"/>
              <a:t>If the credentials entered by the user match those </a:t>
            </a:r>
            <a:r>
              <a:rPr lang="en-US" dirty="0" smtClean="0"/>
              <a:t>in the database, </a:t>
            </a:r>
            <a:r>
              <a:rPr lang="en-US" dirty="0"/>
              <a:t>a session variable called login will be set to "OK", and the user will be directed to the protected page.</a:t>
            </a:r>
          </a:p>
          <a:p>
            <a:r>
              <a:rPr lang="en-US" dirty="0"/>
              <a:t>The protected page will check login is "OK",</a:t>
            </a:r>
          </a:p>
          <a:p>
            <a:r>
              <a:rPr lang="en-US" dirty="0"/>
              <a:t>If it is not OK, the user is redirected to the login screen.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7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Login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will check credentials using your BTEC database in </a:t>
            </a:r>
            <a:r>
              <a:rPr lang="en-US" dirty="0" err="1"/>
              <a:t>mySql</a:t>
            </a:r>
            <a:r>
              <a:rPr lang="en-US" dirty="0"/>
              <a:t>.</a:t>
            </a:r>
          </a:p>
          <a:p>
            <a:r>
              <a:rPr lang="en-US" dirty="0"/>
              <a:t>You will need to use </a:t>
            </a:r>
            <a:r>
              <a:rPr lang="en-US" dirty="0" err="1"/>
              <a:t>phpMyAdmin</a:t>
            </a:r>
            <a:r>
              <a:rPr lang="en-US" dirty="0"/>
              <a:t> for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Login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password table (if not done so already)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CREATE </a:t>
            </a:r>
            <a:r>
              <a:rPr lang="en-US" dirty="0">
                <a:latin typeface="Comic Sans MS" panose="030F0702030302020204" pitchFamily="66" charset="0"/>
              </a:rPr>
              <a:t>TABLE user ( </a:t>
            </a:r>
            <a:r>
              <a:rPr lang="en-US" dirty="0" err="1">
                <a:latin typeface="Comic Sans MS" panose="030F0702030302020204" pitchFamily="66" charset="0"/>
              </a:rPr>
              <a:t>userID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int</a:t>
            </a:r>
            <a:r>
              <a:rPr lang="en-US" dirty="0">
                <a:latin typeface="Comic Sans MS" panose="030F0702030302020204" pitchFamily="66" charset="0"/>
              </a:rPr>
              <a:t> not null </a:t>
            </a:r>
            <a:r>
              <a:rPr lang="en-US" dirty="0" err="1">
                <a:latin typeface="Comic Sans MS" panose="030F0702030302020204" pitchFamily="66" charset="0"/>
              </a:rPr>
              <a:t>auto_increment</a:t>
            </a:r>
            <a:r>
              <a:rPr lang="en-US" dirty="0">
                <a:latin typeface="Comic Sans MS" panose="030F0702030302020204" pitchFamily="66" charset="0"/>
              </a:rPr>
              <a:t>, primary key(</a:t>
            </a:r>
            <a:r>
              <a:rPr lang="en-US" dirty="0" err="1">
                <a:latin typeface="Comic Sans MS" panose="030F0702030302020204" pitchFamily="66" charset="0"/>
              </a:rPr>
              <a:t>userID</a:t>
            </a:r>
            <a:r>
              <a:rPr lang="en-US" dirty="0">
                <a:latin typeface="Comic Sans MS" panose="030F0702030302020204" pitchFamily="66" charset="0"/>
              </a:rPr>
              <a:t>), username varchar(20) not null, password varchar(20) not null );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An Admin User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insert </a:t>
            </a:r>
            <a:r>
              <a:rPr lang="en-GB" dirty="0">
                <a:latin typeface="Comic Sans MS" panose="030F0702030302020204" pitchFamily="66" charset="0"/>
              </a:rPr>
              <a:t>into user (username, password) values ("admin", "</a:t>
            </a:r>
            <a:r>
              <a:rPr lang="en-GB" dirty="0" err="1">
                <a:latin typeface="Comic Sans MS" panose="030F0702030302020204" pitchFamily="66" charset="0"/>
              </a:rPr>
              <a:t>letmein</a:t>
            </a:r>
            <a:r>
              <a:rPr lang="en-GB" dirty="0">
                <a:latin typeface="Comic Sans MS" panose="030F0702030302020204" pitchFamily="66" charset="0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41590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Modify the Login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with the database if the user and password are </a:t>
            </a:r>
            <a:r>
              <a:rPr lang="en-GB" dirty="0" smtClean="0"/>
              <a:t>present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 = "SELECT </a:t>
            </a:r>
            <a:r>
              <a:rPr lang="en-GB" dirty="0" err="1">
                <a:latin typeface="Comic Sans MS" panose="030F0702030302020204" pitchFamily="66" charset="0"/>
              </a:rPr>
              <a:t>userID</a:t>
            </a:r>
            <a:r>
              <a:rPr lang="en-GB" dirty="0">
                <a:latin typeface="Comic Sans MS" panose="030F0702030302020204" pitchFamily="66" charset="0"/>
              </a:rPr>
              <a:t> FROM user WHERE username = '$user' AND password = '$pass'"; 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dirty="0" err="1">
                <a:latin typeface="Comic Sans MS" panose="030F0702030302020204" pitchFamily="66" charset="0"/>
              </a:rPr>
              <a:t>mysql_query</a:t>
            </a:r>
            <a:r>
              <a:rPr lang="en-GB" dirty="0">
                <a:latin typeface="Comic Sans MS" panose="030F0702030302020204" pitchFamily="66" charset="0"/>
              </a:rPr>
              <a:t>($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,$conn); $result = </a:t>
            </a:r>
            <a:r>
              <a:rPr lang="en-GB" dirty="0" err="1">
                <a:latin typeface="Comic Sans MS" panose="030F0702030302020204" pitchFamily="66" charset="0"/>
              </a:rPr>
              <a:t>mysql_num_rows</a:t>
            </a:r>
            <a:r>
              <a:rPr lang="en-GB" dirty="0">
                <a:latin typeface="Comic Sans MS" panose="030F0702030302020204" pitchFamily="66" charset="0"/>
              </a:rPr>
              <a:t>($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); if ($result &gt; 0) $validated = true;</a:t>
            </a:r>
          </a:p>
        </p:txBody>
      </p:sp>
    </p:spTree>
    <p:extLst>
      <p:ext uri="{BB962C8B-B14F-4D97-AF65-F5344CB8AC3E}">
        <p14:creationId xmlns:p14="http://schemas.microsoft.com/office/powerpoint/2010/main" val="10024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&lt;?</a:t>
            </a:r>
            <a:r>
              <a:rPr lang="en-US" sz="3600" dirty="0" err="1">
                <a:latin typeface="Comic Sans MS" panose="030F0702030302020204" pitchFamily="66" charset="0"/>
              </a:rPr>
              <a:t>php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$user = $_POST["username"];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$pass = $_POST["password"];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$validated = false;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  <a:r>
              <a:rPr lang="en-US" sz="3600" dirty="0" err="1">
                <a:latin typeface="Comic Sans MS" panose="030F0702030302020204" pitchFamily="66" charset="0"/>
              </a:rPr>
              <a:t>session_start</a:t>
            </a:r>
            <a:r>
              <a:rPr lang="en-US" sz="3600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if($user!="" &amp;&amp; $pass!="") 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{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737"/>
            <a:ext cx="8229600" cy="1143000"/>
          </a:xfrm>
        </p:spPr>
        <p:txBody>
          <a:bodyPr/>
          <a:lstStyle/>
          <a:p>
            <a:r>
              <a:rPr lang="en-GB" dirty="0" smtClean="0"/>
              <a:t>login02.php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$conn = @</a:t>
            </a:r>
            <a:r>
              <a:rPr lang="en-GB" dirty="0" err="1">
                <a:latin typeface="Comic Sans MS" panose="030F0702030302020204" pitchFamily="66" charset="0"/>
              </a:rPr>
              <a:t>mysqli_connect</a:t>
            </a:r>
            <a:r>
              <a:rPr lang="en-GB" dirty="0">
                <a:latin typeface="Comic Sans MS" panose="030F0702030302020204" pitchFamily="66" charset="0"/>
              </a:rPr>
              <a:t> ("79.170.44.85", "</a:t>
            </a:r>
            <a:r>
              <a:rPr lang="en-GB" dirty="0" smtClean="0">
                <a:latin typeface="Comic Sans MS" panose="030F0702030302020204" pitchFamily="66" charset="0"/>
              </a:rPr>
              <a:t>cl40-xxxxxx", "</a:t>
            </a:r>
            <a:r>
              <a:rPr lang="en-GB" dirty="0" err="1" smtClean="0">
                <a:latin typeface="Comic Sans MS" panose="030F0702030302020204" pitchFamily="66" charset="0"/>
              </a:rPr>
              <a:t>yourPassword</a:t>
            </a:r>
            <a:r>
              <a:rPr lang="en-GB" dirty="0" smtClean="0">
                <a:latin typeface="Comic Sans MS" panose="030F0702030302020204" pitchFamily="66" charset="0"/>
              </a:rPr>
              <a:t>") </a:t>
            </a:r>
            <a:r>
              <a:rPr lang="en-GB" dirty="0">
                <a:latin typeface="Comic Sans MS" panose="030F0702030302020204" pitchFamily="66" charset="0"/>
              </a:rPr>
              <a:t>or die ("Sorry - unable to connect to MySQL database</a:t>
            </a:r>
            <a:r>
              <a:rPr lang="en-GB" dirty="0" smtClean="0">
                <a:latin typeface="Comic Sans MS" panose="030F0702030302020204" pitchFamily="66" charset="0"/>
              </a:rPr>
              <a:t>.");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dbName</a:t>
            </a:r>
            <a:r>
              <a:rPr lang="en-GB" dirty="0">
                <a:latin typeface="Comic Sans MS" panose="030F0702030302020204" pitchFamily="66" charset="0"/>
              </a:rPr>
              <a:t> = "</a:t>
            </a:r>
            <a:r>
              <a:rPr lang="en-GB" dirty="0" smtClean="0">
                <a:latin typeface="Comic Sans MS" panose="030F0702030302020204" pitchFamily="66" charset="0"/>
              </a:rPr>
              <a:t>cl40-xxxxxxxx";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 = @</a:t>
            </a:r>
            <a:r>
              <a:rPr lang="en-GB" dirty="0" err="1">
                <a:latin typeface="Comic Sans MS" panose="030F0702030302020204" pitchFamily="66" charset="0"/>
              </a:rPr>
              <a:t>mysqli_select_db</a:t>
            </a:r>
            <a:r>
              <a:rPr lang="en-GB" dirty="0">
                <a:latin typeface="Comic Sans MS" panose="030F0702030302020204" pitchFamily="66" charset="0"/>
              </a:rPr>
              <a:t> ($conn, $</a:t>
            </a:r>
            <a:r>
              <a:rPr lang="en-GB" dirty="0" err="1">
                <a:latin typeface="Comic Sans MS" panose="030F0702030302020204" pitchFamily="66" charset="0"/>
              </a:rPr>
              <a:t>dbName</a:t>
            </a:r>
            <a:r>
              <a:rPr lang="en-GB" dirty="0">
                <a:latin typeface="Comic Sans MS" panose="030F0702030302020204" pitchFamily="66" charset="0"/>
              </a:rPr>
              <a:t>) or die ("error");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 = "SELECT * FROM  User WHERE username = '$user' AND password = '$pass'"; </a:t>
            </a:r>
          </a:p>
        </p:txBody>
      </p:sp>
    </p:spTree>
    <p:extLst>
      <p:ext uri="{BB962C8B-B14F-4D97-AF65-F5344CB8AC3E}">
        <p14:creationId xmlns:p14="http://schemas.microsoft.com/office/powerpoint/2010/main" val="6180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3538</TotalTime>
  <Words>969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Comic Sans MS</vt:lpstr>
      <vt:lpstr>Droid Sans Fallback</vt:lpstr>
      <vt:lpstr>Times New Roman</vt:lpstr>
      <vt:lpstr>Theme1</vt:lpstr>
      <vt:lpstr>PHP: Login</vt:lpstr>
      <vt:lpstr>Tasks</vt:lpstr>
      <vt:lpstr>Example</vt:lpstr>
      <vt:lpstr>Database Login</vt:lpstr>
      <vt:lpstr>Database Login</vt:lpstr>
      <vt:lpstr>Create An Admin User</vt:lpstr>
      <vt:lpstr>Modify the Login Code</vt:lpstr>
      <vt:lpstr>login02.php</vt:lpstr>
      <vt:lpstr>login02.php</vt:lpstr>
      <vt:lpstr>login02.php</vt:lpstr>
      <vt:lpstr>login02.php</vt:lpstr>
      <vt:lpstr>login02.php (html change)</vt:lpstr>
      <vt:lpstr>protected2.php</vt:lpstr>
      <vt:lpstr>protected2.php</vt:lpstr>
      <vt:lpstr>protected2.php</vt:lpstr>
      <vt:lpstr>Create a User</vt:lpstr>
      <vt:lpstr>createUser.php</vt:lpstr>
      <vt:lpstr>create_user.php</vt:lpstr>
      <vt:lpstr>create_user.php</vt:lpstr>
      <vt:lpstr>create_user.php</vt:lpstr>
      <vt:lpstr>create_user.php</vt:lpstr>
      <vt:lpstr>Insert User</vt:lpstr>
      <vt:lpstr>insertUser.php</vt:lpstr>
      <vt:lpstr>insertUser.php</vt:lpstr>
      <vt:lpstr>PowerPoint Presentation</vt:lpstr>
      <vt:lpstr>PowerPoint Presentation</vt:lpstr>
      <vt:lpstr>Task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Sammy and Scarpia</dc:creator>
  <cp:lastModifiedBy>Andrew Cracknell</cp:lastModifiedBy>
  <cp:revision>295</cp:revision>
  <cp:lastPrinted>1601-01-01T00:00:00Z</cp:lastPrinted>
  <dcterms:created xsi:type="dcterms:W3CDTF">2008-01-06T12:48:56Z</dcterms:created>
  <dcterms:modified xsi:type="dcterms:W3CDTF">2019-11-21T09:51:55Z</dcterms:modified>
</cp:coreProperties>
</file>