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6"/>
  </p:notesMasterIdLst>
  <p:sldIdLst>
    <p:sldId id="610" r:id="rId2"/>
    <p:sldId id="262" r:id="rId3"/>
    <p:sldId id="621" r:id="rId4"/>
    <p:sldId id="619" r:id="rId5"/>
    <p:sldId id="624" r:id="rId6"/>
    <p:sldId id="620" r:id="rId7"/>
    <p:sldId id="627" r:id="rId8"/>
    <p:sldId id="628" r:id="rId9"/>
    <p:sldId id="629" r:id="rId10"/>
    <p:sldId id="630" r:id="rId11"/>
    <p:sldId id="631" r:id="rId12"/>
    <p:sldId id="632" r:id="rId13"/>
    <p:sldId id="633" r:id="rId14"/>
    <p:sldId id="634" r:id="rId15"/>
    <p:sldId id="635" r:id="rId16"/>
    <p:sldId id="636" r:id="rId17"/>
    <p:sldId id="638" r:id="rId18"/>
    <p:sldId id="637" r:id="rId19"/>
    <p:sldId id="625" r:id="rId20"/>
    <p:sldId id="611" r:id="rId21"/>
    <p:sldId id="641" r:id="rId22"/>
    <p:sldId id="622" r:id="rId23"/>
    <p:sldId id="612" r:id="rId24"/>
    <p:sldId id="613" r:id="rId25"/>
    <p:sldId id="643" r:id="rId26"/>
    <p:sldId id="644" r:id="rId27"/>
    <p:sldId id="614" r:id="rId28"/>
    <p:sldId id="645" r:id="rId29"/>
    <p:sldId id="646" r:id="rId30"/>
    <p:sldId id="647" r:id="rId31"/>
    <p:sldId id="623" r:id="rId32"/>
    <p:sldId id="615" r:id="rId33"/>
    <p:sldId id="616" r:id="rId34"/>
    <p:sldId id="639" r:id="rId35"/>
    <p:sldId id="649" r:id="rId36"/>
    <p:sldId id="617" r:id="rId37"/>
    <p:sldId id="650" r:id="rId38"/>
    <p:sldId id="651" r:id="rId39"/>
    <p:sldId id="652" r:id="rId40"/>
    <p:sldId id="653" r:id="rId41"/>
    <p:sldId id="642" r:id="rId42"/>
    <p:sldId id="618" r:id="rId43"/>
    <p:sldId id="648" r:id="rId44"/>
    <p:sldId id="65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3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01" autoAdjust="0"/>
    <p:restoredTop sz="66392" autoAdjust="0"/>
  </p:normalViewPr>
  <p:slideViewPr>
    <p:cSldViewPr snapToGrid="0" showGuides="1">
      <p:cViewPr varScale="1">
        <p:scale>
          <a:sx n="70" d="100"/>
          <a:sy n="70" d="100"/>
        </p:scale>
        <p:origin x="324"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Higgins" userId="ad4ee43bd0f7a961" providerId="LiveId" clId="{DCCC9893-0BD5-4F09-8A2F-8145371C946C}"/>
    <pc:docChg chg="custSel modSld">
      <pc:chgData name="Mark Higgins" userId="ad4ee43bd0f7a961" providerId="LiveId" clId="{DCCC9893-0BD5-4F09-8A2F-8145371C946C}" dt="2021-10-13T13:42:12.210" v="720" actId="20577"/>
      <pc:docMkLst>
        <pc:docMk/>
      </pc:docMkLst>
      <pc:sldChg chg="modSp mod">
        <pc:chgData name="Mark Higgins" userId="ad4ee43bd0f7a961" providerId="LiveId" clId="{DCCC9893-0BD5-4F09-8A2F-8145371C946C}" dt="2021-10-13T13:34:13.967" v="342" actId="20577"/>
        <pc:sldMkLst>
          <pc:docMk/>
          <pc:sldMk cId="653415081" sldId="257"/>
        </pc:sldMkLst>
        <pc:spChg chg="mod">
          <ac:chgData name="Mark Higgins" userId="ad4ee43bd0f7a961" providerId="LiveId" clId="{DCCC9893-0BD5-4F09-8A2F-8145371C946C}" dt="2021-10-13T13:34:13.967" v="342" actId="20577"/>
          <ac:spMkLst>
            <pc:docMk/>
            <pc:sldMk cId="653415081" sldId="257"/>
            <ac:spMk id="3" creationId="{93E1A0CE-437E-4089-AE73-03BEE8D4C05A}"/>
          </ac:spMkLst>
        </pc:spChg>
      </pc:sldChg>
      <pc:sldChg chg="modSp mod">
        <pc:chgData name="Mark Higgins" userId="ad4ee43bd0f7a961" providerId="LiveId" clId="{DCCC9893-0BD5-4F09-8A2F-8145371C946C}" dt="2021-10-13T13:36:39.077" v="419" actId="20577"/>
        <pc:sldMkLst>
          <pc:docMk/>
          <pc:sldMk cId="2851725395" sldId="263"/>
        </pc:sldMkLst>
        <pc:spChg chg="mod">
          <ac:chgData name="Mark Higgins" userId="ad4ee43bd0f7a961" providerId="LiveId" clId="{DCCC9893-0BD5-4F09-8A2F-8145371C946C}" dt="2021-10-13T13:36:39.077" v="419" actId="20577"/>
          <ac:spMkLst>
            <pc:docMk/>
            <pc:sldMk cId="2851725395" sldId="263"/>
            <ac:spMk id="3" creationId="{93E1A0CE-437E-4089-AE73-03BEE8D4C05A}"/>
          </ac:spMkLst>
        </pc:spChg>
      </pc:sldChg>
      <pc:sldChg chg="modSp mod">
        <pc:chgData name="Mark Higgins" userId="ad4ee43bd0f7a961" providerId="LiveId" clId="{DCCC9893-0BD5-4F09-8A2F-8145371C946C}" dt="2021-10-13T13:42:12.210" v="720" actId="20577"/>
        <pc:sldMkLst>
          <pc:docMk/>
          <pc:sldMk cId="174211072" sldId="264"/>
        </pc:sldMkLst>
        <pc:spChg chg="mod">
          <ac:chgData name="Mark Higgins" userId="ad4ee43bd0f7a961" providerId="LiveId" clId="{DCCC9893-0BD5-4F09-8A2F-8145371C946C}" dt="2021-10-13T13:42:12.210" v="720" actId="20577"/>
          <ac:spMkLst>
            <pc:docMk/>
            <pc:sldMk cId="174211072" sldId="264"/>
            <ac:spMk id="3" creationId="{93E1A0CE-437E-4089-AE73-03BEE8D4C05A}"/>
          </ac:spMkLst>
        </pc:spChg>
      </pc:sldChg>
    </pc:docChg>
  </pc:docChgLst>
  <pc:docChgLst>
    <pc:chgData name="Mark Higgins" userId="ad4ee43bd0f7a961" providerId="LiveId" clId="{7B3C12DC-8600-4E20-806B-96FB228C8506}"/>
    <pc:docChg chg="undo custSel addSld delSld modSld sldOrd">
      <pc:chgData name="Mark Higgins" userId="ad4ee43bd0f7a961" providerId="LiveId" clId="{7B3C12DC-8600-4E20-806B-96FB228C8506}" dt="2021-09-06T10:37:23.513" v="2710" actId="20578"/>
      <pc:docMkLst>
        <pc:docMk/>
      </pc:docMkLst>
      <pc:sldChg chg="modSp mod">
        <pc:chgData name="Mark Higgins" userId="ad4ee43bd0f7a961" providerId="LiveId" clId="{7B3C12DC-8600-4E20-806B-96FB228C8506}" dt="2021-09-06T07:38:18.412" v="2709" actId="20577"/>
        <pc:sldMkLst>
          <pc:docMk/>
          <pc:sldMk cId="653415081" sldId="257"/>
        </pc:sldMkLst>
        <pc:spChg chg="mod">
          <ac:chgData name="Mark Higgins" userId="ad4ee43bd0f7a961" providerId="LiveId" clId="{7B3C12DC-8600-4E20-806B-96FB228C8506}" dt="2021-09-06T07:38:18.412" v="2709" actId="20577"/>
          <ac:spMkLst>
            <pc:docMk/>
            <pc:sldMk cId="653415081" sldId="257"/>
            <ac:spMk id="3" creationId="{93E1A0CE-437E-4089-AE73-03BEE8D4C05A}"/>
          </ac:spMkLst>
        </pc:spChg>
      </pc:sldChg>
      <pc:sldChg chg="modSp mod">
        <pc:chgData name="Mark Higgins" userId="ad4ee43bd0f7a961" providerId="LiveId" clId="{7B3C12DC-8600-4E20-806B-96FB228C8506}" dt="2021-09-02T09:29:40.658" v="470" actId="20577"/>
        <pc:sldMkLst>
          <pc:docMk/>
          <pc:sldMk cId="2851725395" sldId="263"/>
        </pc:sldMkLst>
        <pc:spChg chg="mod">
          <ac:chgData name="Mark Higgins" userId="ad4ee43bd0f7a961" providerId="LiveId" clId="{7B3C12DC-8600-4E20-806B-96FB228C8506}" dt="2021-09-02T09:29:40.658" v="470" actId="20577"/>
          <ac:spMkLst>
            <pc:docMk/>
            <pc:sldMk cId="2851725395" sldId="263"/>
            <ac:spMk id="3" creationId="{93E1A0CE-437E-4089-AE73-03BEE8D4C05A}"/>
          </ac:spMkLst>
        </pc:spChg>
      </pc:sldChg>
      <pc:sldChg chg="modSp mod">
        <pc:chgData name="Mark Higgins" userId="ad4ee43bd0f7a961" providerId="LiveId" clId="{7B3C12DC-8600-4E20-806B-96FB228C8506}" dt="2021-09-02T13:29:19.563" v="1109" actId="20577"/>
        <pc:sldMkLst>
          <pc:docMk/>
          <pc:sldMk cId="3474297635" sldId="268"/>
        </pc:sldMkLst>
        <pc:spChg chg="mod">
          <ac:chgData name="Mark Higgins" userId="ad4ee43bd0f7a961" providerId="LiveId" clId="{7B3C12DC-8600-4E20-806B-96FB228C8506}" dt="2021-09-02T13:29:19.563" v="1109" actId="20577"/>
          <ac:spMkLst>
            <pc:docMk/>
            <pc:sldMk cId="3474297635" sldId="268"/>
            <ac:spMk id="57" creationId="{C511BFB5-EEAD-4CA1-979C-CC71A3834622}"/>
          </ac:spMkLst>
        </pc:spChg>
      </pc:sldChg>
      <pc:sldChg chg="addSp modSp new mod modClrScheme chgLayout">
        <pc:chgData name="Mark Higgins" userId="ad4ee43bd0f7a961" providerId="LiveId" clId="{7B3C12DC-8600-4E20-806B-96FB228C8506}" dt="2021-08-31T15:08:04.352" v="380" actId="20577"/>
        <pc:sldMkLst>
          <pc:docMk/>
          <pc:sldMk cId="162881234" sldId="688"/>
        </pc:sldMkLst>
        <pc:spChg chg="add mod">
          <ac:chgData name="Mark Higgins" userId="ad4ee43bd0f7a961" providerId="LiveId" clId="{7B3C12DC-8600-4E20-806B-96FB228C8506}" dt="2021-08-31T15:04:49.074" v="37" actId="20577"/>
          <ac:spMkLst>
            <pc:docMk/>
            <pc:sldMk cId="162881234" sldId="688"/>
            <ac:spMk id="2" creationId="{3C7980E3-0EE6-4C5B-AFFA-DAA9DC8F3954}"/>
          </ac:spMkLst>
        </pc:spChg>
        <pc:spChg chg="add mod">
          <ac:chgData name="Mark Higgins" userId="ad4ee43bd0f7a961" providerId="LiveId" clId="{7B3C12DC-8600-4E20-806B-96FB228C8506}" dt="2021-08-31T15:08:04.352" v="380" actId="20577"/>
          <ac:spMkLst>
            <pc:docMk/>
            <pc:sldMk cId="162881234" sldId="688"/>
            <ac:spMk id="3" creationId="{18505FD1-CDB0-486D-9380-51AA02B060F4}"/>
          </ac:spMkLst>
        </pc:spChg>
      </pc:sldChg>
      <pc:sldChg chg="modSp new mod">
        <pc:chgData name="Mark Higgins" userId="ad4ee43bd0f7a961" providerId="LiveId" clId="{7B3C12DC-8600-4E20-806B-96FB228C8506}" dt="2021-08-31T15:14:00.507" v="405" actId="20577"/>
        <pc:sldMkLst>
          <pc:docMk/>
          <pc:sldMk cId="116519343" sldId="689"/>
        </pc:sldMkLst>
        <pc:spChg chg="mod">
          <ac:chgData name="Mark Higgins" userId="ad4ee43bd0f7a961" providerId="LiveId" clId="{7B3C12DC-8600-4E20-806B-96FB228C8506}" dt="2021-08-31T15:14:00.507" v="405" actId="20577"/>
          <ac:spMkLst>
            <pc:docMk/>
            <pc:sldMk cId="116519343" sldId="689"/>
            <ac:spMk id="2" creationId="{9E110F69-0966-4622-AED3-9BC52FB22C17}"/>
          </ac:spMkLst>
        </pc:spChg>
        <pc:spChg chg="mod">
          <ac:chgData name="Mark Higgins" userId="ad4ee43bd0f7a961" providerId="LiveId" clId="{7B3C12DC-8600-4E20-806B-96FB228C8506}" dt="2021-08-31T15:13:51.500" v="386" actId="12"/>
          <ac:spMkLst>
            <pc:docMk/>
            <pc:sldMk cId="116519343" sldId="689"/>
            <ac:spMk id="3" creationId="{09131163-B45F-4BE2-828A-91FC58F41A68}"/>
          </ac:spMkLst>
        </pc:spChg>
      </pc:sldChg>
      <pc:sldChg chg="modSp new del mod">
        <pc:chgData name="Mark Higgins" userId="ad4ee43bd0f7a961" providerId="LiveId" clId="{7B3C12DC-8600-4E20-806B-96FB228C8506}" dt="2021-09-02T13:17:28.917" v="730" actId="47"/>
        <pc:sldMkLst>
          <pc:docMk/>
          <pc:sldMk cId="3064485875" sldId="690"/>
        </pc:sldMkLst>
        <pc:spChg chg="mod">
          <ac:chgData name="Mark Higgins" userId="ad4ee43bd0f7a961" providerId="LiveId" clId="{7B3C12DC-8600-4E20-806B-96FB228C8506}" dt="2021-09-02T09:27:13.745" v="421" actId="20577"/>
          <ac:spMkLst>
            <pc:docMk/>
            <pc:sldMk cId="3064485875" sldId="690"/>
            <ac:spMk id="2" creationId="{8C354346-84C1-4DD7-8567-53955776F4DF}"/>
          </ac:spMkLst>
        </pc:spChg>
        <pc:spChg chg="mod">
          <ac:chgData name="Mark Higgins" userId="ad4ee43bd0f7a961" providerId="LiveId" clId="{7B3C12DC-8600-4E20-806B-96FB228C8506}" dt="2021-09-02T09:27:53.773" v="468" actId="20577"/>
          <ac:spMkLst>
            <pc:docMk/>
            <pc:sldMk cId="3064485875" sldId="690"/>
            <ac:spMk id="3" creationId="{0DF5B948-8EA0-45C1-83AF-41C9D55535B1}"/>
          </ac:spMkLst>
        </pc:spChg>
      </pc:sldChg>
      <pc:sldChg chg="addSp delSp modSp new del mod modClrScheme chgLayout">
        <pc:chgData name="Mark Higgins" userId="ad4ee43bd0f7a961" providerId="LiveId" clId="{7B3C12DC-8600-4E20-806B-96FB228C8506}" dt="2021-09-02T13:17:27.502" v="729" actId="47"/>
        <pc:sldMkLst>
          <pc:docMk/>
          <pc:sldMk cId="940422249" sldId="691"/>
        </pc:sldMkLst>
        <pc:spChg chg="del mod ord">
          <ac:chgData name="Mark Higgins" userId="ad4ee43bd0f7a961" providerId="LiveId" clId="{7B3C12DC-8600-4E20-806B-96FB228C8506}" dt="2021-09-02T09:27:22.823" v="423" actId="700"/>
          <ac:spMkLst>
            <pc:docMk/>
            <pc:sldMk cId="940422249" sldId="691"/>
            <ac:spMk id="2" creationId="{2C977287-6116-4F8D-B6DC-67F8F1CD77C3}"/>
          </ac:spMkLst>
        </pc:spChg>
        <pc:spChg chg="del mod ord">
          <ac:chgData name="Mark Higgins" userId="ad4ee43bd0f7a961" providerId="LiveId" clId="{7B3C12DC-8600-4E20-806B-96FB228C8506}" dt="2021-09-02T09:27:22.823" v="423" actId="700"/>
          <ac:spMkLst>
            <pc:docMk/>
            <pc:sldMk cId="940422249" sldId="691"/>
            <ac:spMk id="3" creationId="{0530D1CD-4A99-4E65-8B1D-4C3E0F06956A}"/>
          </ac:spMkLst>
        </pc:spChg>
        <pc:spChg chg="add mod ord">
          <ac:chgData name="Mark Higgins" userId="ad4ee43bd0f7a961" providerId="LiveId" clId="{7B3C12DC-8600-4E20-806B-96FB228C8506}" dt="2021-09-02T09:27:28.431" v="438" actId="20577"/>
          <ac:spMkLst>
            <pc:docMk/>
            <pc:sldMk cId="940422249" sldId="691"/>
            <ac:spMk id="4" creationId="{5A960BC8-E4FC-4059-8946-042FA3E00F0A}"/>
          </ac:spMkLst>
        </pc:spChg>
        <pc:spChg chg="add mod ord">
          <ac:chgData name="Mark Higgins" userId="ad4ee43bd0f7a961" providerId="LiveId" clId="{7B3C12DC-8600-4E20-806B-96FB228C8506}" dt="2021-09-02T09:27:22.823" v="423" actId="700"/>
          <ac:spMkLst>
            <pc:docMk/>
            <pc:sldMk cId="940422249" sldId="691"/>
            <ac:spMk id="5" creationId="{9908692F-8927-4638-B7ED-B4169BFE2084}"/>
          </ac:spMkLst>
        </pc:spChg>
      </pc:sldChg>
      <pc:sldChg chg="modSp new del mod">
        <pc:chgData name="Mark Higgins" userId="ad4ee43bd0f7a961" providerId="LiveId" clId="{7B3C12DC-8600-4E20-806B-96FB228C8506}" dt="2021-09-02T13:17:24.913" v="728" actId="47"/>
        <pc:sldMkLst>
          <pc:docMk/>
          <pc:sldMk cId="732828431" sldId="692"/>
        </pc:sldMkLst>
        <pc:spChg chg="mod">
          <ac:chgData name="Mark Higgins" userId="ad4ee43bd0f7a961" providerId="LiveId" clId="{7B3C12DC-8600-4E20-806B-96FB228C8506}" dt="2021-09-02T09:27:44.686" v="456" actId="20577"/>
          <ac:spMkLst>
            <pc:docMk/>
            <pc:sldMk cId="732828431" sldId="692"/>
            <ac:spMk id="2" creationId="{94801735-E090-4CCE-B9A1-F59FC5B1D327}"/>
          </ac:spMkLst>
        </pc:spChg>
      </pc:sldChg>
      <pc:sldChg chg="addSp delSp modSp new mod">
        <pc:chgData name="Mark Higgins" userId="ad4ee43bd0f7a961" providerId="LiveId" clId="{7B3C12DC-8600-4E20-806B-96FB228C8506}" dt="2021-09-02T13:14:20.566" v="727" actId="20577"/>
        <pc:sldMkLst>
          <pc:docMk/>
          <pc:sldMk cId="1637030846" sldId="693"/>
        </pc:sldMkLst>
        <pc:spChg chg="mod">
          <ac:chgData name="Mark Higgins" userId="ad4ee43bd0f7a961" providerId="LiveId" clId="{7B3C12DC-8600-4E20-806B-96FB228C8506}" dt="2021-09-02T13:11:30.617" v="542" actId="20577"/>
          <ac:spMkLst>
            <pc:docMk/>
            <pc:sldMk cId="1637030846" sldId="693"/>
            <ac:spMk id="2" creationId="{2EF52883-B499-4376-9815-3C46047A0A2F}"/>
          </ac:spMkLst>
        </pc:spChg>
        <pc:spChg chg="del mod">
          <ac:chgData name="Mark Higgins" userId="ad4ee43bd0f7a961" providerId="LiveId" clId="{7B3C12DC-8600-4E20-806B-96FB228C8506}" dt="2021-09-02T13:12:17.665" v="594" actId="3680"/>
          <ac:spMkLst>
            <pc:docMk/>
            <pc:sldMk cId="1637030846" sldId="693"/>
            <ac:spMk id="3" creationId="{6A0C9F5E-534E-469B-805F-FD485FA1EFC5}"/>
          </ac:spMkLst>
        </pc:spChg>
        <pc:graphicFrameChg chg="add mod ord modGraphic">
          <ac:chgData name="Mark Higgins" userId="ad4ee43bd0f7a961" providerId="LiveId" clId="{7B3C12DC-8600-4E20-806B-96FB228C8506}" dt="2021-09-02T13:14:20.566" v="727" actId="20577"/>
          <ac:graphicFrameMkLst>
            <pc:docMk/>
            <pc:sldMk cId="1637030846" sldId="693"/>
            <ac:graphicFrameMk id="4" creationId="{E030EAED-58A5-4164-A2E2-5394113E1482}"/>
          </ac:graphicFrameMkLst>
        </pc:graphicFrameChg>
      </pc:sldChg>
      <pc:sldChg chg="addSp delSp modSp new mod modClrScheme chgLayout">
        <pc:chgData name="Mark Higgins" userId="ad4ee43bd0f7a961" providerId="LiveId" clId="{7B3C12DC-8600-4E20-806B-96FB228C8506}" dt="2021-09-02T13:18:03.404" v="785" actId="20577"/>
        <pc:sldMkLst>
          <pc:docMk/>
          <pc:sldMk cId="550359697" sldId="694"/>
        </pc:sldMkLst>
        <pc:spChg chg="del mod ord">
          <ac:chgData name="Mark Higgins" userId="ad4ee43bd0f7a961" providerId="LiveId" clId="{7B3C12DC-8600-4E20-806B-96FB228C8506}" dt="2021-09-02T13:17:39.254" v="732" actId="700"/>
          <ac:spMkLst>
            <pc:docMk/>
            <pc:sldMk cId="550359697" sldId="694"/>
            <ac:spMk id="2" creationId="{7AD203C2-6969-407B-ACF3-FEE9E7B64B89}"/>
          </ac:spMkLst>
        </pc:spChg>
        <pc:spChg chg="del mod ord">
          <ac:chgData name="Mark Higgins" userId="ad4ee43bd0f7a961" providerId="LiveId" clId="{7B3C12DC-8600-4E20-806B-96FB228C8506}" dt="2021-09-02T13:17:39.254" v="732" actId="700"/>
          <ac:spMkLst>
            <pc:docMk/>
            <pc:sldMk cId="550359697" sldId="694"/>
            <ac:spMk id="3" creationId="{8F9D8F73-1196-4FF7-AC2E-428B26AEE99A}"/>
          </ac:spMkLst>
        </pc:spChg>
        <pc:spChg chg="add mod ord">
          <ac:chgData name="Mark Higgins" userId="ad4ee43bd0f7a961" providerId="LiveId" clId="{7B3C12DC-8600-4E20-806B-96FB228C8506}" dt="2021-09-02T13:17:44.877" v="738" actId="20577"/>
          <ac:spMkLst>
            <pc:docMk/>
            <pc:sldMk cId="550359697" sldId="694"/>
            <ac:spMk id="4" creationId="{978B8C4E-AF22-437A-81FB-CB7B59C12767}"/>
          </ac:spMkLst>
        </pc:spChg>
        <pc:spChg chg="add mod ord">
          <ac:chgData name="Mark Higgins" userId="ad4ee43bd0f7a961" providerId="LiveId" clId="{7B3C12DC-8600-4E20-806B-96FB228C8506}" dt="2021-09-02T13:18:03.404" v="785" actId="20577"/>
          <ac:spMkLst>
            <pc:docMk/>
            <pc:sldMk cId="550359697" sldId="694"/>
            <ac:spMk id="5" creationId="{69B94D9C-A8CC-4D81-8AF9-23A6DFC412A1}"/>
          </ac:spMkLst>
        </pc:spChg>
      </pc:sldChg>
      <pc:sldChg chg="modSp new mod">
        <pc:chgData name="Mark Higgins" userId="ad4ee43bd0f7a961" providerId="LiveId" clId="{7B3C12DC-8600-4E20-806B-96FB228C8506}" dt="2021-09-02T13:18:39.542" v="849" actId="20577"/>
        <pc:sldMkLst>
          <pc:docMk/>
          <pc:sldMk cId="247146181" sldId="695"/>
        </pc:sldMkLst>
        <pc:spChg chg="mod">
          <ac:chgData name="Mark Higgins" userId="ad4ee43bd0f7a961" providerId="LiveId" clId="{7B3C12DC-8600-4E20-806B-96FB228C8506}" dt="2021-09-02T13:18:39.542" v="849" actId="20577"/>
          <ac:spMkLst>
            <pc:docMk/>
            <pc:sldMk cId="247146181" sldId="695"/>
            <ac:spMk id="2" creationId="{6517ADE2-0A50-4DFE-85F5-C1E1371D6EA4}"/>
          </ac:spMkLst>
        </pc:spChg>
      </pc:sldChg>
      <pc:sldChg chg="modSp new mod ord">
        <pc:chgData name="Mark Higgins" userId="ad4ee43bd0f7a961" providerId="LiveId" clId="{7B3C12DC-8600-4E20-806B-96FB228C8506}" dt="2021-09-02T13:19:08.162" v="867"/>
        <pc:sldMkLst>
          <pc:docMk/>
          <pc:sldMk cId="961037850" sldId="696"/>
        </pc:sldMkLst>
        <pc:spChg chg="mod">
          <ac:chgData name="Mark Higgins" userId="ad4ee43bd0f7a961" providerId="LiveId" clId="{7B3C12DC-8600-4E20-806B-96FB228C8506}" dt="2021-09-02T13:18:59.270" v="865" actId="20577"/>
          <ac:spMkLst>
            <pc:docMk/>
            <pc:sldMk cId="961037850" sldId="696"/>
            <ac:spMk id="2" creationId="{E0F2F5B7-3BD1-40E6-8619-7C3D586FAA6F}"/>
          </ac:spMkLst>
        </pc:spChg>
      </pc:sldChg>
      <pc:sldChg chg="modSp new mod">
        <pc:chgData name="Mark Higgins" userId="ad4ee43bd0f7a961" providerId="LiveId" clId="{7B3C12DC-8600-4E20-806B-96FB228C8506}" dt="2021-09-02T13:19:41.437" v="889" actId="20577"/>
        <pc:sldMkLst>
          <pc:docMk/>
          <pc:sldMk cId="2382590890" sldId="697"/>
        </pc:sldMkLst>
        <pc:spChg chg="mod">
          <ac:chgData name="Mark Higgins" userId="ad4ee43bd0f7a961" providerId="LiveId" clId="{7B3C12DC-8600-4E20-806B-96FB228C8506}" dt="2021-09-02T13:19:41.437" v="889" actId="20577"/>
          <ac:spMkLst>
            <pc:docMk/>
            <pc:sldMk cId="2382590890" sldId="697"/>
            <ac:spMk id="2" creationId="{2E144EA4-3BA7-44CE-A85C-9619B006399F}"/>
          </ac:spMkLst>
        </pc:spChg>
      </pc:sldChg>
      <pc:sldChg chg="modSp new mod">
        <pc:chgData name="Mark Higgins" userId="ad4ee43bd0f7a961" providerId="LiveId" clId="{7B3C12DC-8600-4E20-806B-96FB228C8506}" dt="2021-09-02T13:19:58.524" v="910" actId="20577"/>
        <pc:sldMkLst>
          <pc:docMk/>
          <pc:sldMk cId="2816790370" sldId="698"/>
        </pc:sldMkLst>
        <pc:spChg chg="mod">
          <ac:chgData name="Mark Higgins" userId="ad4ee43bd0f7a961" providerId="LiveId" clId="{7B3C12DC-8600-4E20-806B-96FB228C8506}" dt="2021-09-02T13:19:58.524" v="910" actId="20577"/>
          <ac:spMkLst>
            <pc:docMk/>
            <pc:sldMk cId="2816790370" sldId="698"/>
            <ac:spMk id="2" creationId="{209669A0-8379-4B62-A887-00CF5775A344}"/>
          </ac:spMkLst>
        </pc:spChg>
      </pc:sldChg>
      <pc:sldChg chg="modSp new mod">
        <pc:chgData name="Mark Higgins" userId="ad4ee43bd0f7a961" providerId="LiveId" clId="{7B3C12DC-8600-4E20-806B-96FB228C8506}" dt="2021-09-02T13:21:05.799" v="958" actId="20577"/>
        <pc:sldMkLst>
          <pc:docMk/>
          <pc:sldMk cId="4291132042" sldId="699"/>
        </pc:sldMkLst>
        <pc:spChg chg="mod">
          <ac:chgData name="Mark Higgins" userId="ad4ee43bd0f7a961" providerId="LiveId" clId="{7B3C12DC-8600-4E20-806B-96FB228C8506}" dt="2021-09-02T13:20:46.293" v="927" actId="20577"/>
          <ac:spMkLst>
            <pc:docMk/>
            <pc:sldMk cId="4291132042" sldId="699"/>
            <ac:spMk id="2" creationId="{81FC3673-9079-4D64-B67A-90E485736989}"/>
          </ac:spMkLst>
        </pc:spChg>
        <pc:spChg chg="mod">
          <ac:chgData name="Mark Higgins" userId="ad4ee43bd0f7a961" providerId="LiveId" clId="{7B3C12DC-8600-4E20-806B-96FB228C8506}" dt="2021-09-02T13:21:05.799" v="958" actId="20577"/>
          <ac:spMkLst>
            <pc:docMk/>
            <pc:sldMk cId="4291132042" sldId="699"/>
            <ac:spMk id="3" creationId="{A2B44A85-0027-42D7-999F-F7D112C5EA7E}"/>
          </ac:spMkLst>
        </pc:spChg>
      </pc:sldChg>
      <pc:sldChg chg="modSp new mod">
        <pc:chgData name="Mark Higgins" userId="ad4ee43bd0f7a961" providerId="LiveId" clId="{7B3C12DC-8600-4E20-806B-96FB228C8506}" dt="2021-09-02T13:21:22.567" v="975" actId="20577"/>
        <pc:sldMkLst>
          <pc:docMk/>
          <pc:sldMk cId="2299538971" sldId="700"/>
        </pc:sldMkLst>
        <pc:spChg chg="mod">
          <ac:chgData name="Mark Higgins" userId="ad4ee43bd0f7a961" providerId="LiveId" clId="{7B3C12DC-8600-4E20-806B-96FB228C8506}" dt="2021-09-02T13:21:22.567" v="975" actId="20577"/>
          <ac:spMkLst>
            <pc:docMk/>
            <pc:sldMk cId="2299538971" sldId="700"/>
            <ac:spMk id="2" creationId="{E8F27E77-B677-4EC4-896A-15CB00C3CF04}"/>
          </ac:spMkLst>
        </pc:spChg>
      </pc:sldChg>
      <pc:sldChg chg="modSp new mod">
        <pc:chgData name="Mark Higgins" userId="ad4ee43bd0f7a961" providerId="LiveId" clId="{7B3C12DC-8600-4E20-806B-96FB228C8506}" dt="2021-09-02T13:22:55.728" v="1038" actId="20577"/>
        <pc:sldMkLst>
          <pc:docMk/>
          <pc:sldMk cId="3647801122" sldId="701"/>
        </pc:sldMkLst>
        <pc:spChg chg="mod">
          <ac:chgData name="Mark Higgins" userId="ad4ee43bd0f7a961" providerId="LiveId" clId="{7B3C12DC-8600-4E20-806B-96FB228C8506}" dt="2021-09-02T13:22:38.199" v="981" actId="20577"/>
          <ac:spMkLst>
            <pc:docMk/>
            <pc:sldMk cId="3647801122" sldId="701"/>
            <ac:spMk id="2" creationId="{13E505DE-2040-48D9-9703-FAF4F6DF914C}"/>
          </ac:spMkLst>
        </pc:spChg>
        <pc:spChg chg="mod">
          <ac:chgData name="Mark Higgins" userId="ad4ee43bd0f7a961" providerId="LiveId" clId="{7B3C12DC-8600-4E20-806B-96FB228C8506}" dt="2021-09-02T13:22:55.728" v="1038" actId="20577"/>
          <ac:spMkLst>
            <pc:docMk/>
            <pc:sldMk cId="3647801122" sldId="701"/>
            <ac:spMk id="3" creationId="{31F98659-4FB7-4E33-9613-8E718FF9FB09}"/>
          </ac:spMkLst>
        </pc:spChg>
      </pc:sldChg>
      <pc:sldChg chg="modSp new mod">
        <pc:chgData name="Mark Higgins" userId="ad4ee43bd0f7a961" providerId="LiveId" clId="{7B3C12DC-8600-4E20-806B-96FB228C8506}" dt="2021-09-02T14:42:42.800" v="1397" actId="20577"/>
        <pc:sldMkLst>
          <pc:docMk/>
          <pc:sldMk cId="1124660872" sldId="702"/>
        </pc:sldMkLst>
        <pc:spChg chg="mod">
          <ac:chgData name="Mark Higgins" userId="ad4ee43bd0f7a961" providerId="LiveId" clId="{7B3C12DC-8600-4E20-806B-96FB228C8506}" dt="2021-09-02T13:24:41.459" v="1044" actId="20577"/>
          <ac:spMkLst>
            <pc:docMk/>
            <pc:sldMk cId="1124660872" sldId="702"/>
            <ac:spMk id="2" creationId="{02CC0FA7-F787-44AB-B5BE-14E4E8C3A307}"/>
          </ac:spMkLst>
        </pc:spChg>
        <pc:spChg chg="mod">
          <ac:chgData name="Mark Higgins" userId="ad4ee43bd0f7a961" providerId="LiveId" clId="{7B3C12DC-8600-4E20-806B-96FB228C8506}" dt="2021-09-02T14:42:42.800" v="1397" actId="20577"/>
          <ac:spMkLst>
            <pc:docMk/>
            <pc:sldMk cId="1124660872" sldId="702"/>
            <ac:spMk id="3" creationId="{492CB42C-1481-4724-8EF8-CB22236A5125}"/>
          </ac:spMkLst>
        </pc:spChg>
      </pc:sldChg>
      <pc:sldChg chg="modSp add mod ord">
        <pc:chgData name="Mark Higgins" userId="ad4ee43bd0f7a961" providerId="LiveId" clId="{7B3C12DC-8600-4E20-806B-96FB228C8506}" dt="2021-09-02T13:29:39.605" v="1118" actId="20577"/>
        <pc:sldMkLst>
          <pc:docMk/>
          <pc:sldMk cId="3031805303" sldId="703"/>
        </pc:sldMkLst>
        <pc:spChg chg="mod">
          <ac:chgData name="Mark Higgins" userId="ad4ee43bd0f7a961" providerId="LiveId" clId="{7B3C12DC-8600-4E20-806B-96FB228C8506}" dt="2021-09-02T13:29:39.605" v="1118" actId="20577"/>
          <ac:spMkLst>
            <pc:docMk/>
            <pc:sldMk cId="3031805303" sldId="703"/>
            <ac:spMk id="57" creationId="{C511BFB5-EEAD-4CA1-979C-CC71A3834622}"/>
          </ac:spMkLst>
        </pc:spChg>
      </pc:sldChg>
      <pc:sldChg chg="modSp add mod">
        <pc:chgData name="Mark Higgins" userId="ad4ee43bd0f7a961" providerId="LiveId" clId="{7B3C12DC-8600-4E20-806B-96FB228C8506}" dt="2021-09-02T13:29:48.077" v="1121" actId="20577"/>
        <pc:sldMkLst>
          <pc:docMk/>
          <pc:sldMk cId="140445724" sldId="704"/>
        </pc:sldMkLst>
        <pc:spChg chg="mod">
          <ac:chgData name="Mark Higgins" userId="ad4ee43bd0f7a961" providerId="LiveId" clId="{7B3C12DC-8600-4E20-806B-96FB228C8506}" dt="2021-09-02T13:29:48.077" v="1121" actId="20577"/>
          <ac:spMkLst>
            <pc:docMk/>
            <pc:sldMk cId="140445724" sldId="704"/>
            <ac:spMk id="57" creationId="{C511BFB5-EEAD-4CA1-979C-CC71A3834622}"/>
          </ac:spMkLst>
        </pc:spChg>
      </pc:sldChg>
      <pc:sldChg chg="modSp new mod">
        <pc:chgData name="Mark Higgins" userId="ad4ee43bd0f7a961" providerId="LiveId" clId="{7B3C12DC-8600-4E20-806B-96FB228C8506}" dt="2021-09-02T13:30:09.958" v="1127" actId="20577"/>
        <pc:sldMkLst>
          <pc:docMk/>
          <pc:sldMk cId="68695730" sldId="705"/>
        </pc:sldMkLst>
        <pc:spChg chg="mod">
          <ac:chgData name="Mark Higgins" userId="ad4ee43bd0f7a961" providerId="LiveId" clId="{7B3C12DC-8600-4E20-806B-96FB228C8506}" dt="2021-09-02T13:30:09.958" v="1127" actId="20577"/>
          <ac:spMkLst>
            <pc:docMk/>
            <pc:sldMk cId="68695730" sldId="705"/>
            <ac:spMk id="2" creationId="{F7E9CFC5-72DE-4A72-93D6-A2402CD95D37}"/>
          </ac:spMkLst>
        </pc:spChg>
      </pc:sldChg>
      <pc:sldChg chg="modSp new mod">
        <pc:chgData name="Mark Higgins" userId="ad4ee43bd0f7a961" providerId="LiveId" clId="{7B3C12DC-8600-4E20-806B-96FB228C8506}" dt="2021-09-02T14:04:32.237" v="1330" actId="20577"/>
        <pc:sldMkLst>
          <pc:docMk/>
          <pc:sldMk cId="296084717" sldId="706"/>
        </pc:sldMkLst>
        <pc:spChg chg="mod">
          <ac:chgData name="Mark Higgins" userId="ad4ee43bd0f7a961" providerId="LiveId" clId="{7B3C12DC-8600-4E20-806B-96FB228C8506}" dt="2021-09-02T14:03:36.756" v="1142" actId="20577"/>
          <ac:spMkLst>
            <pc:docMk/>
            <pc:sldMk cId="296084717" sldId="706"/>
            <ac:spMk id="2" creationId="{6C9111C4-F75C-46E7-A994-F49B6A31C81F}"/>
          </ac:spMkLst>
        </pc:spChg>
        <pc:spChg chg="mod">
          <ac:chgData name="Mark Higgins" userId="ad4ee43bd0f7a961" providerId="LiveId" clId="{7B3C12DC-8600-4E20-806B-96FB228C8506}" dt="2021-09-02T14:04:32.237" v="1330" actId="20577"/>
          <ac:spMkLst>
            <pc:docMk/>
            <pc:sldMk cId="296084717" sldId="706"/>
            <ac:spMk id="3" creationId="{1AAEBC1C-4D11-45DA-A78B-8059ED5C863F}"/>
          </ac:spMkLst>
        </pc:spChg>
      </pc:sldChg>
      <pc:sldChg chg="modSp new mod">
        <pc:chgData name="Mark Higgins" userId="ad4ee43bd0f7a961" providerId="LiveId" clId="{7B3C12DC-8600-4E20-806B-96FB228C8506}" dt="2021-09-02T14:43:01.710" v="1405" actId="20577"/>
        <pc:sldMkLst>
          <pc:docMk/>
          <pc:sldMk cId="2510874112" sldId="707"/>
        </pc:sldMkLst>
        <pc:spChg chg="mod">
          <ac:chgData name="Mark Higgins" userId="ad4ee43bd0f7a961" providerId="LiveId" clId="{7B3C12DC-8600-4E20-806B-96FB228C8506}" dt="2021-09-02T14:43:01.710" v="1405" actId="20577"/>
          <ac:spMkLst>
            <pc:docMk/>
            <pc:sldMk cId="2510874112" sldId="707"/>
            <ac:spMk id="2" creationId="{756C7C0F-CDD1-4AF3-9883-A75EC6CA0C6F}"/>
          </ac:spMkLst>
        </pc:spChg>
      </pc:sldChg>
      <pc:sldChg chg="modSp new mod">
        <pc:chgData name="Mark Higgins" userId="ad4ee43bd0f7a961" providerId="LiveId" clId="{7B3C12DC-8600-4E20-806B-96FB228C8506}" dt="2021-09-02T14:43:34.623" v="1484" actId="20577"/>
        <pc:sldMkLst>
          <pc:docMk/>
          <pc:sldMk cId="197150763" sldId="708"/>
        </pc:sldMkLst>
        <pc:spChg chg="mod">
          <ac:chgData name="Mark Higgins" userId="ad4ee43bd0f7a961" providerId="LiveId" clId="{7B3C12DC-8600-4E20-806B-96FB228C8506}" dt="2021-09-02T14:43:11.274" v="1411" actId="20577"/>
          <ac:spMkLst>
            <pc:docMk/>
            <pc:sldMk cId="197150763" sldId="708"/>
            <ac:spMk id="2" creationId="{D0B98489-9094-4B50-81E2-E8ECBD06CD02}"/>
          </ac:spMkLst>
        </pc:spChg>
        <pc:spChg chg="mod">
          <ac:chgData name="Mark Higgins" userId="ad4ee43bd0f7a961" providerId="LiveId" clId="{7B3C12DC-8600-4E20-806B-96FB228C8506}" dt="2021-09-02T14:43:34.623" v="1484" actId="20577"/>
          <ac:spMkLst>
            <pc:docMk/>
            <pc:sldMk cId="197150763" sldId="708"/>
            <ac:spMk id="3" creationId="{F95DFA5F-F4B0-48B0-9AC6-E53277EE8324}"/>
          </ac:spMkLst>
        </pc:spChg>
      </pc:sldChg>
      <pc:sldChg chg="modSp new mod ord">
        <pc:chgData name="Mark Higgins" userId="ad4ee43bd0f7a961" providerId="LiveId" clId="{7B3C12DC-8600-4E20-806B-96FB228C8506}" dt="2021-09-06T10:37:23.513" v="2710" actId="20578"/>
        <pc:sldMkLst>
          <pc:docMk/>
          <pc:sldMk cId="2149614142" sldId="709"/>
        </pc:sldMkLst>
        <pc:spChg chg="mod">
          <ac:chgData name="Mark Higgins" userId="ad4ee43bd0f7a961" providerId="LiveId" clId="{7B3C12DC-8600-4E20-806B-96FB228C8506}" dt="2021-09-02T14:44:14.508" v="1511" actId="20577"/>
          <ac:spMkLst>
            <pc:docMk/>
            <pc:sldMk cId="2149614142" sldId="709"/>
            <ac:spMk id="2" creationId="{A9C75BA8-6A48-4376-A2D7-86A6BC57B3DD}"/>
          </ac:spMkLst>
        </pc:spChg>
        <pc:spChg chg="mod">
          <ac:chgData name="Mark Higgins" userId="ad4ee43bd0f7a961" providerId="LiveId" clId="{7B3C12DC-8600-4E20-806B-96FB228C8506}" dt="2021-09-06T10:37:23.513" v="2710" actId="20578"/>
          <ac:spMkLst>
            <pc:docMk/>
            <pc:sldMk cId="2149614142" sldId="709"/>
            <ac:spMk id="3" creationId="{4C17FE85-12AB-430C-A61C-16AE929CD02D}"/>
          </ac:spMkLst>
        </pc:spChg>
      </pc:sldChg>
      <pc:sldChg chg="modSp new mod">
        <pc:chgData name="Mark Higgins" userId="ad4ee43bd0f7a961" providerId="LiveId" clId="{7B3C12DC-8600-4E20-806B-96FB228C8506}" dt="2021-09-03T07:26:09.082" v="1875" actId="20577"/>
        <pc:sldMkLst>
          <pc:docMk/>
          <pc:sldMk cId="3350938539" sldId="710"/>
        </pc:sldMkLst>
        <pc:spChg chg="mod">
          <ac:chgData name="Mark Higgins" userId="ad4ee43bd0f7a961" providerId="LiveId" clId="{7B3C12DC-8600-4E20-806B-96FB228C8506}" dt="2021-09-03T07:25:47.626" v="1822" actId="20577"/>
          <ac:spMkLst>
            <pc:docMk/>
            <pc:sldMk cId="3350938539" sldId="710"/>
            <ac:spMk id="2" creationId="{152EBD53-9A75-44A4-90E7-893A77B25089}"/>
          </ac:spMkLst>
        </pc:spChg>
        <pc:spChg chg="mod">
          <ac:chgData name="Mark Higgins" userId="ad4ee43bd0f7a961" providerId="LiveId" clId="{7B3C12DC-8600-4E20-806B-96FB228C8506}" dt="2021-09-03T07:26:09.082" v="1875" actId="20577"/>
          <ac:spMkLst>
            <pc:docMk/>
            <pc:sldMk cId="3350938539" sldId="710"/>
            <ac:spMk id="3" creationId="{199CB72E-FF2C-473D-B7E7-E4C48B38C8B8}"/>
          </ac:spMkLst>
        </pc:spChg>
      </pc:sldChg>
      <pc:sldChg chg="modSp new mod modNotesTx">
        <pc:chgData name="Mark Higgins" userId="ad4ee43bd0f7a961" providerId="LiveId" clId="{7B3C12DC-8600-4E20-806B-96FB228C8506}" dt="2021-09-03T07:26:51.852" v="1909" actId="20577"/>
        <pc:sldMkLst>
          <pc:docMk/>
          <pc:sldMk cId="3878494634" sldId="711"/>
        </pc:sldMkLst>
        <pc:spChg chg="mod">
          <ac:chgData name="Mark Higgins" userId="ad4ee43bd0f7a961" providerId="LiveId" clId="{7B3C12DC-8600-4E20-806B-96FB228C8506}" dt="2021-09-03T07:26:51.852" v="1909" actId="20577"/>
          <ac:spMkLst>
            <pc:docMk/>
            <pc:sldMk cId="3878494634" sldId="711"/>
            <ac:spMk id="2" creationId="{C6C46E45-1325-427A-81CC-E0E6418851C2}"/>
          </ac:spMkLst>
        </pc:spChg>
      </pc:sldChg>
      <pc:sldChg chg="modSp new mod">
        <pc:chgData name="Mark Higgins" userId="ad4ee43bd0f7a961" providerId="LiveId" clId="{7B3C12DC-8600-4E20-806B-96FB228C8506}" dt="2021-09-03T07:27:21.044" v="1960" actId="20577"/>
        <pc:sldMkLst>
          <pc:docMk/>
          <pc:sldMk cId="3216072036" sldId="712"/>
        </pc:sldMkLst>
        <pc:spChg chg="mod">
          <ac:chgData name="Mark Higgins" userId="ad4ee43bd0f7a961" providerId="LiveId" clId="{7B3C12DC-8600-4E20-806B-96FB228C8506}" dt="2021-09-03T07:27:21.044" v="1960" actId="20577"/>
          <ac:spMkLst>
            <pc:docMk/>
            <pc:sldMk cId="3216072036" sldId="712"/>
            <ac:spMk id="2" creationId="{61B8CA62-B38F-4CEB-B187-38DB524378D1}"/>
          </ac:spMkLst>
        </pc:spChg>
      </pc:sldChg>
      <pc:sldChg chg="modSp new mod">
        <pc:chgData name="Mark Higgins" userId="ad4ee43bd0f7a961" providerId="LiveId" clId="{7B3C12DC-8600-4E20-806B-96FB228C8506}" dt="2021-09-03T07:28:17.604" v="2022" actId="20577"/>
        <pc:sldMkLst>
          <pc:docMk/>
          <pc:sldMk cId="779021081" sldId="713"/>
        </pc:sldMkLst>
        <pc:spChg chg="mod">
          <ac:chgData name="Mark Higgins" userId="ad4ee43bd0f7a961" providerId="LiveId" clId="{7B3C12DC-8600-4E20-806B-96FB228C8506}" dt="2021-09-03T07:28:17.604" v="2022" actId="20577"/>
          <ac:spMkLst>
            <pc:docMk/>
            <pc:sldMk cId="779021081" sldId="713"/>
            <ac:spMk id="2" creationId="{EA9A251B-82B6-454F-B5B1-EF59737C9708}"/>
          </ac:spMkLst>
        </pc:spChg>
      </pc:sldChg>
      <pc:sldChg chg="modSp new mod">
        <pc:chgData name="Mark Higgins" userId="ad4ee43bd0f7a961" providerId="LiveId" clId="{7B3C12DC-8600-4E20-806B-96FB228C8506}" dt="2021-09-03T07:28:42.567" v="2084" actId="20577"/>
        <pc:sldMkLst>
          <pc:docMk/>
          <pc:sldMk cId="4245500416" sldId="714"/>
        </pc:sldMkLst>
        <pc:spChg chg="mod">
          <ac:chgData name="Mark Higgins" userId="ad4ee43bd0f7a961" providerId="LiveId" clId="{7B3C12DC-8600-4E20-806B-96FB228C8506}" dt="2021-09-03T07:28:42.567" v="2084" actId="20577"/>
          <ac:spMkLst>
            <pc:docMk/>
            <pc:sldMk cId="4245500416" sldId="714"/>
            <ac:spMk id="2" creationId="{0104DD9D-360E-4EF0-A433-CA249067D0C9}"/>
          </ac:spMkLst>
        </pc:spChg>
      </pc:sldChg>
      <pc:sldChg chg="modSp new mod">
        <pc:chgData name="Mark Higgins" userId="ad4ee43bd0f7a961" providerId="LiveId" clId="{7B3C12DC-8600-4E20-806B-96FB228C8506}" dt="2021-09-03T07:29:17.062" v="2130" actId="20577"/>
        <pc:sldMkLst>
          <pc:docMk/>
          <pc:sldMk cId="2036575152" sldId="715"/>
        </pc:sldMkLst>
        <pc:spChg chg="mod">
          <ac:chgData name="Mark Higgins" userId="ad4ee43bd0f7a961" providerId="LiveId" clId="{7B3C12DC-8600-4E20-806B-96FB228C8506}" dt="2021-09-03T07:29:17.062" v="2130" actId="20577"/>
          <ac:spMkLst>
            <pc:docMk/>
            <pc:sldMk cId="2036575152" sldId="715"/>
            <ac:spMk id="2" creationId="{485B26D3-76DA-4B2E-9802-D07A9A7170E6}"/>
          </ac:spMkLst>
        </pc:spChg>
      </pc:sldChg>
      <pc:sldChg chg="modSp new mod">
        <pc:chgData name="Mark Higgins" userId="ad4ee43bd0f7a961" providerId="LiveId" clId="{7B3C12DC-8600-4E20-806B-96FB228C8506}" dt="2021-09-03T07:29:38.432" v="2174" actId="20577"/>
        <pc:sldMkLst>
          <pc:docMk/>
          <pc:sldMk cId="3626110082" sldId="716"/>
        </pc:sldMkLst>
        <pc:spChg chg="mod">
          <ac:chgData name="Mark Higgins" userId="ad4ee43bd0f7a961" providerId="LiveId" clId="{7B3C12DC-8600-4E20-806B-96FB228C8506}" dt="2021-09-03T07:29:38.432" v="2174" actId="20577"/>
          <ac:spMkLst>
            <pc:docMk/>
            <pc:sldMk cId="3626110082" sldId="716"/>
            <ac:spMk id="2" creationId="{ABCFE2F7-A7F9-4FA8-AA00-657D44227B05}"/>
          </ac:spMkLst>
        </pc:spChg>
      </pc:sldChg>
      <pc:sldChg chg="modSp new mod">
        <pc:chgData name="Mark Higgins" userId="ad4ee43bd0f7a961" providerId="LiveId" clId="{7B3C12DC-8600-4E20-806B-96FB228C8506}" dt="2021-09-03T07:31:58.706" v="2207" actId="20577"/>
        <pc:sldMkLst>
          <pc:docMk/>
          <pc:sldMk cId="2046844614" sldId="717"/>
        </pc:sldMkLst>
        <pc:spChg chg="mod">
          <ac:chgData name="Mark Higgins" userId="ad4ee43bd0f7a961" providerId="LiveId" clId="{7B3C12DC-8600-4E20-806B-96FB228C8506}" dt="2021-09-03T07:31:58.706" v="2207" actId="20577"/>
          <ac:spMkLst>
            <pc:docMk/>
            <pc:sldMk cId="2046844614" sldId="717"/>
            <ac:spMk id="2" creationId="{F00E1C08-9226-4A0D-8F2B-46638B491956}"/>
          </ac:spMkLst>
        </pc:spChg>
      </pc:sldChg>
      <pc:sldChg chg="modSp new mod">
        <pc:chgData name="Mark Higgins" userId="ad4ee43bd0f7a961" providerId="LiveId" clId="{7B3C12DC-8600-4E20-806B-96FB228C8506}" dt="2021-09-03T07:38:08.310" v="2255" actId="20577"/>
        <pc:sldMkLst>
          <pc:docMk/>
          <pc:sldMk cId="2364488843" sldId="718"/>
        </pc:sldMkLst>
        <pc:spChg chg="mod">
          <ac:chgData name="Mark Higgins" userId="ad4ee43bd0f7a961" providerId="LiveId" clId="{7B3C12DC-8600-4E20-806B-96FB228C8506}" dt="2021-09-03T07:37:55.466" v="2225" actId="20577"/>
          <ac:spMkLst>
            <pc:docMk/>
            <pc:sldMk cId="2364488843" sldId="718"/>
            <ac:spMk id="2" creationId="{B4E6A346-583D-4A08-ACEE-1FA52C8A4E47}"/>
          </ac:spMkLst>
        </pc:spChg>
        <pc:spChg chg="mod">
          <ac:chgData name="Mark Higgins" userId="ad4ee43bd0f7a961" providerId="LiveId" clId="{7B3C12DC-8600-4E20-806B-96FB228C8506}" dt="2021-09-03T07:38:08.310" v="2255" actId="20577"/>
          <ac:spMkLst>
            <pc:docMk/>
            <pc:sldMk cId="2364488843" sldId="718"/>
            <ac:spMk id="3" creationId="{FF26F51F-86B6-468C-A0EE-79EEF77E9886}"/>
          </ac:spMkLst>
        </pc:spChg>
      </pc:sldChg>
      <pc:sldChg chg="new">
        <pc:chgData name="Mark Higgins" userId="ad4ee43bd0f7a961" providerId="LiveId" clId="{7B3C12DC-8600-4E20-806B-96FB228C8506}" dt="2021-09-03T07:38:20.569" v="2256" actId="680"/>
        <pc:sldMkLst>
          <pc:docMk/>
          <pc:sldMk cId="3837821357" sldId="719"/>
        </pc:sldMkLst>
      </pc:sldChg>
      <pc:sldChg chg="modSp new mod">
        <pc:chgData name="Mark Higgins" userId="ad4ee43bd0f7a961" providerId="LiveId" clId="{7B3C12DC-8600-4E20-806B-96FB228C8506}" dt="2021-09-03T07:40:24.730" v="2332" actId="20577"/>
        <pc:sldMkLst>
          <pc:docMk/>
          <pc:sldMk cId="2418004797" sldId="720"/>
        </pc:sldMkLst>
        <pc:spChg chg="mod">
          <ac:chgData name="Mark Higgins" userId="ad4ee43bd0f7a961" providerId="LiveId" clId="{7B3C12DC-8600-4E20-806B-96FB228C8506}" dt="2021-09-03T07:39:59.065" v="2285" actId="20577"/>
          <ac:spMkLst>
            <pc:docMk/>
            <pc:sldMk cId="2418004797" sldId="720"/>
            <ac:spMk id="2" creationId="{15DAC176-F679-450B-A448-86EF6AB8319D}"/>
          </ac:spMkLst>
        </pc:spChg>
        <pc:spChg chg="mod">
          <ac:chgData name="Mark Higgins" userId="ad4ee43bd0f7a961" providerId="LiveId" clId="{7B3C12DC-8600-4E20-806B-96FB228C8506}" dt="2021-09-03T07:40:24.730" v="2332" actId="20577"/>
          <ac:spMkLst>
            <pc:docMk/>
            <pc:sldMk cId="2418004797" sldId="720"/>
            <ac:spMk id="3" creationId="{6BE8BAD4-A032-49C7-81B5-0C1099F25D4F}"/>
          </ac:spMkLst>
        </pc:spChg>
      </pc:sldChg>
      <pc:sldChg chg="modSp new mod">
        <pc:chgData name="Mark Higgins" userId="ad4ee43bd0f7a961" providerId="LiveId" clId="{7B3C12DC-8600-4E20-806B-96FB228C8506}" dt="2021-09-03T13:51:57.586" v="2695" actId="15"/>
        <pc:sldMkLst>
          <pc:docMk/>
          <pc:sldMk cId="3209023164" sldId="721"/>
        </pc:sldMkLst>
        <pc:spChg chg="mod">
          <ac:chgData name="Mark Higgins" userId="ad4ee43bd0f7a961" providerId="LiveId" clId="{7B3C12DC-8600-4E20-806B-96FB228C8506}" dt="2021-09-03T07:47:34.229" v="2346" actId="20577"/>
          <ac:spMkLst>
            <pc:docMk/>
            <pc:sldMk cId="3209023164" sldId="721"/>
            <ac:spMk id="2" creationId="{5BA81E49-68D9-4F7A-932D-E56999EEAD59}"/>
          </ac:spMkLst>
        </pc:spChg>
        <pc:spChg chg="mod">
          <ac:chgData name="Mark Higgins" userId="ad4ee43bd0f7a961" providerId="LiveId" clId="{7B3C12DC-8600-4E20-806B-96FB228C8506}" dt="2021-09-03T13:51:57.586" v="2695" actId="15"/>
          <ac:spMkLst>
            <pc:docMk/>
            <pc:sldMk cId="3209023164" sldId="721"/>
            <ac:spMk id="3" creationId="{D58EEB7D-6C62-4412-9F24-E7EAC58CA6D2}"/>
          </ac:spMkLst>
        </pc:spChg>
      </pc:sldChg>
      <pc:sldChg chg="modSp new mod">
        <pc:chgData name="Mark Higgins" userId="ad4ee43bd0f7a961" providerId="LiveId" clId="{7B3C12DC-8600-4E20-806B-96FB228C8506}" dt="2021-09-03T13:37:51.990" v="2492" actId="20577"/>
        <pc:sldMkLst>
          <pc:docMk/>
          <pc:sldMk cId="630191231" sldId="722"/>
        </pc:sldMkLst>
        <pc:spChg chg="mod">
          <ac:chgData name="Mark Higgins" userId="ad4ee43bd0f7a961" providerId="LiveId" clId="{7B3C12DC-8600-4E20-806B-96FB228C8506}" dt="2021-09-03T13:37:51.990" v="2492" actId="20577"/>
          <ac:spMkLst>
            <pc:docMk/>
            <pc:sldMk cId="630191231" sldId="722"/>
            <ac:spMk id="2" creationId="{6E667076-F219-455D-8EAF-8096530104F4}"/>
          </ac:spMkLst>
        </pc:spChg>
        <pc:spChg chg="mod">
          <ac:chgData name="Mark Higgins" userId="ad4ee43bd0f7a961" providerId="LiveId" clId="{7B3C12DC-8600-4E20-806B-96FB228C8506}" dt="2021-09-03T13:37:48.525" v="2487" actId="20577"/>
          <ac:spMkLst>
            <pc:docMk/>
            <pc:sldMk cId="630191231" sldId="722"/>
            <ac:spMk id="3" creationId="{4958ED21-021C-40CF-8523-D90047E81597}"/>
          </ac:spMkLst>
        </pc:spChg>
      </pc:sldChg>
      <pc:sldChg chg="modSp new mod">
        <pc:chgData name="Mark Higgins" userId="ad4ee43bd0f7a961" providerId="LiveId" clId="{7B3C12DC-8600-4E20-806B-96FB228C8506}" dt="2021-09-03T07:49:50.311" v="2439" actId="20577"/>
        <pc:sldMkLst>
          <pc:docMk/>
          <pc:sldMk cId="2585457873" sldId="723"/>
        </pc:sldMkLst>
        <pc:spChg chg="mod">
          <ac:chgData name="Mark Higgins" userId="ad4ee43bd0f7a961" providerId="LiveId" clId="{7B3C12DC-8600-4E20-806B-96FB228C8506}" dt="2021-09-03T07:48:40.397" v="2401" actId="20577"/>
          <ac:spMkLst>
            <pc:docMk/>
            <pc:sldMk cId="2585457873" sldId="723"/>
            <ac:spMk id="2" creationId="{7A4B060A-2BFA-47ED-B6B9-0D9D37A6591F}"/>
          </ac:spMkLst>
        </pc:spChg>
        <pc:spChg chg="mod">
          <ac:chgData name="Mark Higgins" userId="ad4ee43bd0f7a961" providerId="LiveId" clId="{7B3C12DC-8600-4E20-806B-96FB228C8506}" dt="2021-09-03T07:49:50.311" v="2439" actId="20577"/>
          <ac:spMkLst>
            <pc:docMk/>
            <pc:sldMk cId="2585457873" sldId="723"/>
            <ac:spMk id="3" creationId="{5FF1ED6F-CC4E-450C-807D-5E0A8FA2A32D}"/>
          </ac:spMkLst>
        </pc:spChg>
      </pc:sldChg>
      <pc:sldChg chg="modSp new mod">
        <pc:chgData name="Mark Higgins" userId="ad4ee43bd0f7a961" providerId="LiveId" clId="{7B3C12DC-8600-4E20-806B-96FB228C8506}" dt="2021-09-03T07:52:02.419" v="2452" actId="20577"/>
        <pc:sldMkLst>
          <pc:docMk/>
          <pc:sldMk cId="2626823195" sldId="724"/>
        </pc:sldMkLst>
        <pc:spChg chg="mod">
          <ac:chgData name="Mark Higgins" userId="ad4ee43bd0f7a961" providerId="LiveId" clId="{7B3C12DC-8600-4E20-806B-96FB228C8506}" dt="2021-09-03T07:52:02.419" v="2452" actId="20577"/>
          <ac:spMkLst>
            <pc:docMk/>
            <pc:sldMk cId="2626823195" sldId="724"/>
            <ac:spMk id="2" creationId="{75E2DDF0-CFA3-493C-A8A1-B22A537AD6EF}"/>
          </ac:spMkLst>
        </pc:spChg>
        <pc:spChg chg="mod">
          <ac:chgData name="Mark Higgins" userId="ad4ee43bd0f7a961" providerId="LiveId" clId="{7B3C12DC-8600-4E20-806B-96FB228C8506}" dt="2021-09-03T07:51:48.516" v="2447" actId="20577"/>
          <ac:spMkLst>
            <pc:docMk/>
            <pc:sldMk cId="2626823195" sldId="724"/>
            <ac:spMk id="3" creationId="{DA8C4FE6-F025-47D6-A280-2D2F8013A576}"/>
          </ac:spMkLst>
        </pc:spChg>
      </pc:sldChg>
      <pc:sldChg chg="modSp new mod">
        <pc:chgData name="Mark Higgins" userId="ad4ee43bd0f7a961" providerId="LiveId" clId="{7B3C12DC-8600-4E20-806B-96FB228C8506}" dt="2021-09-03T13:48:07.597" v="2628" actId="20577"/>
        <pc:sldMkLst>
          <pc:docMk/>
          <pc:sldMk cId="1913810849" sldId="725"/>
        </pc:sldMkLst>
        <pc:spChg chg="mod">
          <ac:chgData name="Mark Higgins" userId="ad4ee43bd0f7a961" providerId="LiveId" clId="{7B3C12DC-8600-4E20-806B-96FB228C8506}" dt="2021-09-03T13:46:47.756" v="2521" actId="20577"/>
          <ac:spMkLst>
            <pc:docMk/>
            <pc:sldMk cId="1913810849" sldId="725"/>
            <ac:spMk id="2" creationId="{C13D9572-0D40-4CEA-B854-02D074333E64}"/>
          </ac:spMkLst>
        </pc:spChg>
        <pc:spChg chg="mod">
          <ac:chgData name="Mark Higgins" userId="ad4ee43bd0f7a961" providerId="LiveId" clId="{7B3C12DC-8600-4E20-806B-96FB228C8506}" dt="2021-09-03T13:48:07.597" v="2628" actId="20577"/>
          <ac:spMkLst>
            <pc:docMk/>
            <pc:sldMk cId="1913810849" sldId="725"/>
            <ac:spMk id="3" creationId="{3D4BF050-3D39-49BE-A1E1-7CA3E382C0FC}"/>
          </ac:spMkLst>
        </pc:spChg>
      </pc:sldChg>
      <pc:sldChg chg="new">
        <pc:chgData name="Mark Higgins" userId="ad4ee43bd0f7a961" providerId="LiveId" clId="{7B3C12DC-8600-4E20-806B-96FB228C8506}" dt="2021-09-03T13:47:13.481" v="2572" actId="680"/>
        <pc:sldMkLst>
          <pc:docMk/>
          <pc:sldMk cId="1326003313" sldId="726"/>
        </pc:sldMkLst>
      </pc:sldChg>
    </pc:docChg>
  </pc:docChgLst>
  <pc:docChgLst>
    <pc:chgData name="Mark Higgins" userId="f99148ad-7e67-4304-8c11-27c7a53efd31" providerId="ADAL" clId="{CA59BD08-56D2-4038-9B65-717F32B16F2E}"/>
    <pc:docChg chg="undo custSel addSld delSld modSld sldOrd">
      <pc:chgData name="Mark Higgins" userId="f99148ad-7e67-4304-8c11-27c7a53efd31" providerId="ADAL" clId="{CA59BD08-56D2-4038-9B65-717F32B16F2E}" dt="2022-04-10T21:01:30.989" v="3848" actId="1076"/>
      <pc:docMkLst>
        <pc:docMk/>
      </pc:docMkLst>
      <pc:sldChg chg="modSp mod">
        <pc:chgData name="Mark Higgins" userId="f99148ad-7e67-4304-8c11-27c7a53efd31" providerId="ADAL" clId="{CA59BD08-56D2-4038-9B65-717F32B16F2E}" dt="2022-04-10T20:33:31.816" v="3661" actId="20577"/>
        <pc:sldMkLst>
          <pc:docMk/>
          <pc:sldMk cId="2404531342" sldId="611"/>
        </pc:sldMkLst>
        <pc:spChg chg="mod">
          <ac:chgData name="Mark Higgins" userId="f99148ad-7e67-4304-8c11-27c7a53efd31" providerId="ADAL" clId="{CA59BD08-56D2-4038-9B65-717F32B16F2E}" dt="2022-04-10T20:33:31.816" v="3661" actId="20577"/>
          <ac:spMkLst>
            <pc:docMk/>
            <pc:sldMk cId="2404531342" sldId="611"/>
            <ac:spMk id="4" creationId="{B3E78EEC-AFC8-4AFE-A933-418379779192}"/>
          </ac:spMkLst>
        </pc:spChg>
      </pc:sldChg>
      <pc:sldChg chg="modSp mod">
        <pc:chgData name="Mark Higgins" userId="f99148ad-7e67-4304-8c11-27c7a53efd31" providerId="ADAL" clId="{CA59BD08-56D2-4038-9B65-717F32B16F2E}" dt="2022-04-10T20:37:39.454" v="3684" actId="20577"/>
        <pc:sldMkLst>
          <pc:docMk/>
          <pc:sldMk cId="961923560" sldId="612"/>
        </pc:sldMkLst>
        <pc:spChg chg="mod">
          <ac:chgData name="Mark Higgins" userId="f99148ad-7e67-4304-8c11-27c7a53efd31" providerId="ADAL" clId="{CA59BD08-56D2-4038-9B65-717F32B16F2E}" dt="2022-04-10T20:37:39.454" v="3684" actId="20577"/>
          <ac:spMkLst>
            <pc:docMk/>
            <pc:sldMk cId="961923560" sldId="612"/>
            <ac:spMk id="3" creationId="{F32CDE6E-4C1B-428A-A52C-A7E65DCD3DDC}"/>
          </ac:spMkLst>
        </pc:spChg>
      </pc:sldChg>
      <pc:sldChg chg="addSp modSp mod">
        <pc:chgData name="Mark Higgins" userId="f99148ad-7e67-4304-8c11-27c7a53efd31" providerId="ADAL" clId="{CA59BD08-56D2-4038-9B65-717F32B16F2E}" dt="2022-04-10T20:40:05.680" v="3712" actId="1076"/>
        <pc:sldMkLst>
          <pc:docMk/>
          <pc:sldMk cId="1629493228" sldId="613"/>
        </pc:sldMkLst>
        <pc:spChg chg="mod">
          <ac:chgData name="Mark Higgins" userId="f99148ad-7e67-4304-8c11-27c7a53efd31" providerId="ADAL" clId="{CA59BD08-56D2-4038-9B65-717F32B16F2E}" dt="2022-04-10T20:39:57.625" v="3711" actId="14100"/>
          <ac:spMkLst>
            <pc:docMk/>
            <pc:sldMk cId="1629493228" sldId="613"/>
            <ac:spMk id="3" creationId="{F40D8705-4F2F-4EEE-A551-036675A26232}"/>
          </ac:spMkLst>
        </pc:spChg>
        <pc:picChg chg="add mod">
          <ac:chgData name="Mark Higgins" userId="f99148ad-7e67-4304-8c11-27c7a53efd31" providerId="ADAL" clId="{CA59BD08-56D2-4038-9B65-717F32B16F2E}" dt="2022-04-10T20:40:05.680" v="3712" actId="1076"/>
          <ac:picMkLst>
            <pc:docMk/>
            <pc:sldMk cId="1629493228" sldId="613"/>
            <ac:picMk id="5" creationId="{CD43E283-4DEE-47A9-A51E-C0D13514FAFF}"/>
          </ac:picMkLst>
        </pc:picChg>
      </pc:sldChg>
      <pc:sldChg chg="addSp modSp mod">
        <pc:chgData name="Mark Higgins" userId="f99148ad-7e67-4304-8c11-27c7a53efd31" providerId="ADAL" clId="{CA59BD08-56D2-4038-9B65-717F32B16F2E}" dt="2022-04-10T20:48:29.551" v="3766" actId="1076"/>
        <pc:sldMkLst>
          <pc:docMk/>
          <pc:sldMk cId="1309171011" sldId="614"/>
        </pc:sldMkLst>
        <pc:spChg chg="mod">
          <ac:chgData name="Mark Higgins" userId="f99148ad-7e67-4304-8c11-27c7a53efd31" providerId="ADAL" clId="{CA59BD08-56D2-4038-9B65-717F32B16F2E}" dt="2022-04-10T20:48:18.008" v="3763" actId="14100"/>
          <ac:spMkLst>
            <pc:docMk/>
            <pc:sldMk cId="1309171011" sldId="614"/>
            <ac:spMk id="3" creationId="{3E1B0D53-FC5B-4EC9-9FDA-238249ACFA87}"/>
          </ac:spMkLst>
        </pc:spChg>
        <pc:picChg chg="add mod">
          <ac:chgData name="Mark Higgins" userId="f99148ad-7e67-4304-8c11-27c7a53efd31" providerId="ADAL" clId="{CA59BD08-56D2-4038-9B65-717F32B16F2E}" dt="2022-04-10T20:48:29.551" v="3766" actId="1076"/>
          <ac:picMkLst>
            <pc:docMk/>
            <pc:sldMk cId="1309171011" sldId="614"/>
            <ac:picMk id="4" creationId="{6DC3F845-D3AC-455A-B9F4-262BC78842B1}"/>
          </ac:picMkLst>
        </pc:picChg>
      </pc:sldChg>
      <pc:sldChg chg="addSp modSp mod modAnim">
        <pc:chgData name="Mark Higgins" userId="f99148ad-7e67-4304-8c11-27c7a53efd31" providerId="ADAL" clId="{CA59BD08-56D2-4038-9B65-717F32B16F2E}" dt="2022-04-10T20:56:43.158" v="3809" actId="167"/>
        <pc:sldMkLst>
          <pc:docMk/>
          <pc:sldMk cId="4038521743" sldId="616"/>
        </pc:sldMkLst>
        <pc:spChg chg="mod">
          <ac:chgData name="Mark Higgins" userId="f99148ad-7e67-4304-8c11-27c7a53efd31" providerId="ADAL" clId="{CA59BD08-56D2-4038-9B65-717F32B16F2E}" dt="2022-04-10T12:06:24.232" v="2867" actId="14100"/>
          <ac:spMkLst>
            <pc:docMk/>
            <pc:sldMk cId="4038521743" sldId="616"/>
            <ac:spMk id="3" creationId="{2B89194F-D1DC-4896-B4D9-AA23D564C779}"/>
          </ac:spMkLst>
        </pc:spChg>
        <pc:spChg chg="add mod">
          <ac:chgData name="Mark Higgins" userId="f99148ad-7e67-4304-8c11-27c7a53efd31" providerId="ADAL" clId="{CA59BD08-56D2-4038-9B65-717F32B16F2E}" dt="2022-04-10T12:07:00.037" v="2923" actId="1076"/>
          <ac:spMkLst>
            <pc:docMk/>
            <pc:sldMk cId="4038521743" sldId="616"/>
            <ac:spMk id="6" creationId="{7F9FDA53-7FC7-4222-B4DD-9650956221F4}"/>
          </ac:spMkLst>
        </pc:spChg>
        <pc:picChg chg="add mod">
          <ac:chgData name="Mark Higgins" userId="f99148ad-7e67-4304-8c11-27c7a53efd31" providerId="ADAL" clId="{CA59BD08-56D2-4038-9B65-717F32B16F2E}" dt="2022-04-10T12:06:28.332" v="2871" actId="1076"/>
          <ac:picMkLst>
            <pc:docMk/>
            <pc:sldMk cId="4038521743" sldId="616"/>
            <ac:picMk id="5" creationId="{B4BF3B8D-7886-415D-8D06-A75486A6E408}"/>
          </ac:picMkLst>
        </pc:picChg>
        <pc:picChg chg="add mod ord">
          <ac:chgData name="Mark Higgins" userId="f99148ad-7e67-4304-8c11-27c7a53efd31" providerId="ADAL" clId="{CA59BD08-56D2-4038-9B65-717F32B16F2E}" dt="2022-04-10T20:56:43.158" v="3809" actId="167"/>
          <ac:picMkLst>
            <pc:docMk/>
            <pc:sldMk cId="4038521743" sldId="616"/>
            <ac:picMk id="7" creationId="{9BD0F95D-43A3-4E1B-BDE1-355DB5177356}"/>
          </ac:picMkLst>
        </pc:picChg>
      </pc:sldChg>
      <pc:sldChg chg="addSp modSp mod">
        <pc:chgData name="Mark Higgins" userId="f99148ad-7e67-4304-8c11-27c7a53efd31" providerId="ADAL" clId="{CA59BD08-56D2-4038-9B65-717F32B16F2E}" dt="2022-04-10T10:09:23.622" v="659" actId="12"/>
        <pc:sldMkLst>
          <pc:docMk/>
          <pc:sldMk cId="2529453434" sldId="620"/>
        </pc:sldMkLst>
        <pc:spChg chg="mod">
          <ac:chgData name="Mark Higgins" userId="f99148ad-7e67-4304-8c11-27c7a53efd31" providerId="ADAL" clId="{CA59BD08-56D2-4038-9B65-717F32B16F2E}" dt="2022-04-10T10:09:23.622" v="659" actId="12"/>
          <ac:spMkLst>
            <pc:docMk/>
            <pc:sldMk cId="2529453434" sldId="620"/>
            <ac:spMk id="3" creationId="{7A6D2232-4847-480C-82B0-C356A5A307F3}"/>
          </ac:spMkLst>
        </pc:spChg>
        <pc:spChg chg="add mod">
          <ac:chgData name="Mark Higgins" userId="f99148ad-7e67-4304-8c11-27c7a53efd31" providerId="ADAL" clId="{CA59BD08-56D2-4038-9B65-717F32B16F2E}" dt="2022-04-10T09:53:41.519" v="23" actId="1076"/>
          <ac:spMkLst>
            <pc:docMk/>
            <pc:sldMk cId="2529453434" sldId="620"/>
            <ac:spMk id="4" creationId="{223DF548-4701-4F1D-8AB2-381ED77D4E49}"/>
          </ac:spMkLst>
        </pc:spChg>
        <pc:spChg chg="add mod">
          <ac:chgData name="Mark Higgins" userId="f99148ad-7e67-4304-8c11-27c7a53efd31" providerId="ADAL" clId="{CA59BD08-56D2-4038-9B65-717F32B16F2E}" dt="2022-04-10T10:04:02.781" v="360" actId="113"/>
          <ac:spMkLst>
            <pc:docMk/>
            <pc:sldMk cId="2529453434" sldId="620"/>
            <ac:spMk id="7" creationId="{6FEA24F8-DD23-4ADA-B019-9AB6BBCEA970}"/>
          </ac:spMkLst>
        </pc:spChg>
        <pc:spChg chg="add mod">
          <ac:chgData name="Mark Higgins" userId="f99148ad-7e67-4304-8c11-27c7a53efd31" providerId="ADAL" clId="{CA59BD08-56D2-4038-9B65-717F32B16F2E}" dt="2022-04-10T10:04:28.630" v="383" actId="114"/>
          <ac:spMkLst>
            <pc:docMk/>
            <pc:sldMk cId="2529453434" sldId="620"/>
            <ac:spMk id="10" creationId="{47666E2A-7074-40C6-B58F-876EA3C4C6F4}"/>
          </ac:spMkLst>
        </pc:spChg>
        <pc:cxnChg chg="add mod">
          <ac:chgData name="Mark Higgins" userId="f99148ad-7e67-4304-8c11-27c7a53efd31" providerId="ADAL" clId="{CA59BD08-56D2-4038-9B65-717F32B16F2E}" dt="2022-04-10T09:53:54.596" v="24" actId="1076"/>
          <ac:cxnSpMkLst>
            <pc:docMk/>
            <pc:sldMk cId="2529453434" sldId="620"/>
            <ac:cxnSpMk id="6" creationId="{39F847BE-3600-49D3-B24E-BE3849796830}"/>
          </ac:cxnSpMkLst>
        </pc:cxnChg>
      </pc:sldChg>
      <pc:sldChg chg="modSp mod">
        <pc:chgData name="Mark Higgins" userId="f99148ad-7e67-4304-8c11-27c7a53efd31" providerId="ADAL" clId="{CA59BD08-56D2-4038-9B65-717F32B16F2E}" dt="2022-04-10T11:43:45.885" v="2699" actId="113"/>
        <pc:sldMkLst>
          <pc:docMk/>
          <pc:sldMk cId="1446033542" sldId="622"/>
        </pc:sldMkLst>
        <pc:spChg chg="mod">
          <ac:chgData name="Mark Higgins" userId="f99148ad-7e67-4304-8c11-27c7a53efd31" providerId="ADAL" clId="{CA59BD08-56D2-4038-9B65-717F32B16F2E}" dt="2022-04-10T11:43:45.885" v="2699" actId="113"/>
          <ac:spMkLst>
            <pc:docMk/>
            <pc:sldMk cId="1446033542" sldId="622"/>
            <ac:spMk id="3" creationId="{01C876E6-21AC-4011-A5DB-CD3C33785725}"/>
          </ac:spMkLst>
        </pc:spChg>
      </pc:sldChg>
      <pc:sldChg chg="modSp mod">
        <pc:chgData name="Mark Higgins" userId="f99148ad-7e67-4304-8c11-27c7a53efd31" providerId="ADAL" clId="{CA59BD08-56D2-4038-9B65-717F32B16F2E}" dt="2022-04-10T11:45:26.716" v="2716" actId="27636"/>
        <pc:sldMkLst>
          <pc:docMk/>
          <pc:sldMk cId="2027477313" sldId="623"/>
        </pc:sldMkLst>
        <pc:spChg chg="mod">
          <ac:chgData name="Mark Higgins" userId="f99148ad-7e67-4304-8c11-27c7a53efd31" providerId="ADAL" clId="{CA59BD08-56D2-4038-9B65-717F32B16F2E}" dt="2022-04-10T11:45:26.716" v="2716" actId="27636"/>
          <ac:spMkLst>
            <pc:docMk/>
            <pc:sldMk cId="2027477313" sldId="623"/>
            <ac:spMk id="3" creationId="{9C29B635-2734-4626-9FEA-A9E7F18C9889}"/>
          </ac:spMkLst>
        </pc:spChg>
      </pc:sldChg>
      <pc:sldChg chg="delSp modSp new mod ord">
        <pc:chgData name="Mark Higgins" userId="f99148ad-7e67-4304-8c11-27c7a53efd31" providerId="ADAL" clId="{CA59BD08-56D2-4038-9B65-717F32B16F2E}" dt="2022-04-10T10:09:28.237" v="660" actId="12"/>
        <pc:sldMkLst>
          <pc:docMk/>
          <pc:sldMk cId="3477632838" sldId="624"/>
        </pc:sldMkLst>
        <pc:spChg chg="mod">
          <ac:chgData name="Mark Higgins" userId="f99148ad-7e67-4304-8c11-27c7a53efd31" providerId="ADAL" clId="{CA59BD08-56D2-4038-9B65-717F32B16F2E}" dt="2022-04-10T09:54:06.697" v="37" actId="20577"/>
          <ac:spMkLst>
            <pc:docMk/>
            <pc:sldMk cId="3477632838" sldId="624"/>
            <ac:spMk id="2" creationId="{7C1010CC-9F0F-45CC-AD36-AAE8949CE18E}"/>
          </ac:spMkLst>
        </pc:spChg>
        <pc:spChg chg="mod">
          <ac:chgData name="Mark Higgins" userId="f99148ad-7e67-4304-8c11-27c7a53efd31" providerId="ADAL" clId="{CA59BD08-56D2-4038-9B65-717F32B16F2E}" dt="2022-04-10T10:09:28.237" v="660" actId="12"/>
          <ac:spMkLst>
            <pc:docMk/>
            <pc:sldMk cId="3477632838" sldId="624"/>
            <ac:spMk id="3" creationId="{19FEDBBA-9CE8-4322-BF80-D6561BD4C690}"/>
          </ac:spMkLst>
        </pc:spChg>
        <pc:picChg chg="del">
          <ac:chgData name="Mark Higgins" userId="f99148ad-7e67-4304-8c11-27c7a53efd31" providerId="ADAL" clId="{CA59BD08-56D2-4038-9B65-717F32B16F2E}" dt="2022-04-10T09:54:35.041" v="57"/>
          <ac:picMkLst>
            <pc:docMk/>
            <pc:sldMk cId="3477632838" sldId="624"/>
            <ac:picMk id="4" creationId="{E14F0A25-8339-4E42-BE08-93F9DFAE608D}"/>
          </ac:picMkLst>
        </pc:picChg>
        <pc:picChg chg="del">
          <ac:chgData name="Mark Higgins" userId="f99148ad-7e67-4304-8c11-27c7a53efd31" providerId="ADAL" clId="{CA59BD08-56D2-4038-9B65-717F32B16F2E}" dt="2022-04-10T09:54:46.270" v="58"/>
          <ac:picMkLst>
            <pc:docMk/>
            <pc:sldMk cId="3477632838" sldId="624"/>
            <ac:picMk id="5" creationId="{079433A7-4D5B-4940-92C3-13A0E296AD48}"/>
          </ac:picMkLst>
        </pc:picChg>
      </pc:sldChg>
      <pc:sldChg chg="addSp modSp add mod ord">
        <pc:chgData name="Mark Higgins" userId="f99148ad-7e67-4304-8c11-27c7a53efd31" providerId="ADAL" clId="{CA59BD08-56D2-4038-9B65-717F32B16F2E}" dt="2022-04-10T21:01:30.989" v="3848" actId="1076"/>
        <pc:sldMkLst>
          <pc:docMk/>
          <pc:sldMk cId="302241238" sldId="625"/>
        </pc:sldMkLst>
        <pc:spChg chg="mod">
          <ac:chgData name="Mark Higgins" userId="f99148ad-7e67-4304-8c11-27c7a53efd31" providerId="ADAL" clId="{CA59BD08-56D2-4038-9B65-717F32B16F2E}" dt="2022-04-10T11:40:47.852" v="2663" actId="20577"/>
          <ac:spMkLst>
            <pc:docMk/>
            <pc:sldMk cId="302241238" sldId="625"/>
            <ac:spMk id="2" creationId="{7C1010CC-9F0F-45CC-AD36-AAE8949CE18E}"/>
          </ac:spMkLst>
        </pc:spChg>
        <pc:spChg chg="mod">
          <ac:chgData name="Mark Higgins" userId="f99148ad-7e67-4304-8c11-27c7a53efd31" providerId="ADAL" clId="{CA59BD08-56D2-4038-9B65-717F32B16F2E}" dt="2022-04-10T21:01:21.677" v="3843" actId="14100"/>
          <ac:spMkLst>
            <pc:docMk/>
            <pc:sldMk cId="302241238" sldId="625"/>
            <ac:spMk id="3" creationId="{19FEDBBA-9CE8-4322-BF80-D6561BD4C690}"/>
          </ac:spMkLst>
        </pc:spChg>
        <pc:picChg chg="add mod">
          <ac:chgData name="Mark Higgins" userId="f99148ad-7e67-4304-8c11-27c7a53efd31" providerId="ADAL" clId="{CA59BD08-56D2-4038-9B65-717F32B16F2E}" dt="2022-04-10T21:01:30.989" v="3848" actId="1076"/>
          <ac:picMkLst>
            <pc:docMk/>
            <pc:sldMk cId="302241238" sldId="625"/>
            <ac:picMk id="5" creationId="{E6F0EDEB-850C-4931-AB2E-534235507146}"/>
          </ac:picMkLst>
        </pc:picChg>
      </pc:sldChg>
      <pc:sldChg chg="modSp add del mod">
        <pc:chgData name="Mark Higgins" userId="f99148ad-7e67-4304-8c11-27c7a53efd31" providerId="ADAL" clId="{CA59BD08-56D2-4038-9B65-717F32B16F2E}" dt="2022-04-10T11:40:37.287" v="2644" actId="2696"/>
        <pc:sldMkLst>
          <pc:docMk/>
          <pc:sldMk cId="3290518853" sldId="626"/>
        </pc:sldMkLst>
        <pc:spChg chg="mod">
          <ac:chgData name="Mark Higgins" userId="f99148ad-7e67-4304-8c11-27c7a53efd31" providerId="ADAL" clId="{CA59BD08-56D2-4038-9B65-717F32B16F2E}" dt="2022-04-10T09:55:10.566" v="75" actId="20577"/>
          <ac:spMkLst>
            <pc:docMk/>
            <pc:sldMk cId="3290518853" sldId="626"/>
            <ac:spMk id="3" creationId="{19FEDBBA-9CE8-4322-BF80-D6561BD4C690}"/>
          </ac:spMkLst>
        </pc:spChg>
      </pc:sldChg>
      <pc:sldChg chg="addSp modSp add mod">
        <pc:chgData name="Mark Higgins" userId="f99148ad-7e67-4304-8c11-27c7a53efd31" providerId="ADAL" clId="{CA59BD08-56D2-4038-9B65-717F32B16F2E}" dt="2022-04-10T10:09:07.765" v="658" actId="12"/>
        <pc:sldMkLst>
          <pc:docMk/>
          <pc:sldMk cId="3543232950" sldId="627"/>
        </pc:sldMkLst>
        <pc:spChg chg="mod">
          <ac:chgData name="Mark Higgins" userId="f99148ad-7e67-4304-8c11-27c7a53efd31" providerId="ADAL" clId="{CA59BD08-56D2-4038-9B65-717F32B16F2E}" dt="2022-04-10T10:09:07.765" v="658" actId="12"/>
          <ac:spMkLst>
            <pc:docMk/>
            <pc:sldMk cId="3543232950" sldId="627"/>
            <ac:spMk id="3" creationId="{19FEDBBA-9CE8-4322-BF80-D6561BD4C690}"/>
          </ac:spMkLst>
        </pc:spChg>
        <pc:picChg chg="add mod">
          <ac:chgData name="Mark Higgins" userId="f99148ad-7e67-4304-8c11-27c7a53efd31" providerId="ADAL" clId="{CA59BD08-56D2-4038-9B65-717F32B16F2E}" dt="2022-04-10T10:08:59.343" v="656" actId="1440"/>
          <ac:picMkLst>
            <pc:docMk/>
            <pc:sldMk cId="3543232950" sldId="627"/>
            <ac:picMk id="5" creationId="{558CCFC1-05D4-4AD1-9AF8-F666CD6F9A0C}"/>
          </ac:picMkLst>
        </pc:picChg>
      </pc:sldChg>
      <pc:sldChg chg="modSp add mod">
        <pc:chgData name="Mark Higgins" userId="f99148ad-7e67-4304-8c11-27c7a53efd31" providerId="ADAL" clId="{CA59BD08-56D2-4038-9B65-717F32B16F2E}" dt="2022-04-10T10:11:37.381" v="916" actId="20577"/>
        <pc:sldMkLst>
          <pc:docMk/>
          <pc:sldMk cId="4092865044" sldId="628"/>
        </pc:sldMkLst>
        <pc:spChg chg="mod">
          <ac:chgData name="Mark Higgins" userId="f99148ad-7e67-4304-8c11-27c7a53efd31" providerId="ADAL" clId="{CA59BD08-56D2-4038-9B65-717F32B16F2E}" dt="2022-04-10T10:11:37.381" v="916" actId="20577"/>
          <ac:spMkLst>
            <pc:docMk/>
            <pc:sldMk cId="4092865044" sldId="628"/>
            <ac:spMk id="3" creationId="{19FEDBBA-9CE8-4322-BF80-D6561BD4C690}"/>
          </ac:spMkLst>
        </pc:spChg>
      </pc:sldChg>
      <pc:sldChg chg="modSp new mod">
        <pc:chgData name="Mark Higgins" userId="f99148ad-7e67-4304-8c11-27c7a53efd31" providerId="ADAL" clId="{CA59BD08-56D2-4038-9B65-717F32B16F2E}" dt="2022-04-10T10:16:28.265" v="1234" actId="20577"/>
        <pc:sldMkLst>
          <pc:docMk/>
          <pc:sldMk cId="952739852" sldId="629"/>
        </pc:sldMkLst>
        <pc:spChg chg="mod">
          <ac:chgData name="Mark Higgins" userId="f99148ad-7e67-4304-8c11-27c7a53efd31" providerId="ADAL" clId="{CA59BD08-56D2-4038-9B65-717F32B16F2E}" dt="2022-04-10T10:12:31.260" v="929" actId="20577"/>
          <ac:spMkLst>
            <pc:docMk/>
            <pc:sldMk cId="952739852" sldId="629"/>
            <ac:spMk id="2" creationId="{AACF0E9F-0F44-4C23-8453-D14333152ACB}"/>
          </ac:spMkLst>
        </pc:spChg>
        <pc:spChg chg="mod">
          <ac:chgData name="Mark Higgins" userId="f99148ad-7e67-4304-8c11-27c7a53efd31" providerId="ADAL" clId="{CA59BD08-56D2-4038-9B65-717F32B16F2E}" dt="2022-04-10T10:16:28.265" v="1234" actId="20577"/>
          <ac:spMkLst>
            <pc:docMk/>
            <pc:sldMk cId="952739852" sldId="629"/>
            <ac:spMk id="3" creationId="{BB760647-3BEC-4EB6-8AEC-84F89E91E635}"/>
          </ac:spMkLst>
        </pc:spChg>
      </pc:sldChg>
      <pc:sldChg chg="addSp delSp modSp new mod">
        <pc:chgData name="Mark Higgins" userId="f99148ad-7e67-4304-8c11-27c7a53efd31" providerId="ADAL" clId="{CA59BD08-56D2-4038-9B65-717F32B16F2E}" dt="2022-04-10T10:25:21.201" v="1576" actId="164"/>
        <pc:sldMkLst>
          <pc:docMk/>
          <pc:sldMk cId="748269304" sldId="630"/>
        </pc:sldMkLst>
        <pc:spChg chg="mod">
          <ac:chgData name="Mark Higgins" userId="f99148ad-7e67-4304-8c11-27c7a53efd31" providerId="ADAL" clId="{CA59BD08-56D2-4038-9B65-717F32B16F2E}" dt="2022-04-10T10:17:09.130" v="1247" actId="20577"/>
          <ac:spMkLst>
            <pc:docMk/>
            <pc:sldMk cId="748269304" sldId="630"/>
            <ac:spMk id="2" creationId="{9DF128B5-E703-4E53-8106-2228FAC3B3B0}"/>
          </ac:spMkLst>
        </pc:spChg>
        <pc:spChg chg="mod">
          <ac:chgData name="Mark Higgins" userId="f99148ad-7e67-4304-8c11-27c7a53efd31" providerId="ADAL" clId="{CA59BD08-56D2-4038-9B65-717F32B16F2E}" dt="2022-04-10T10:23:24.920" v="1458" actId="113"/>
          <ac:spMkLst>
            <pc:docMk/>
            <pc:sldMk cId="748269304" sldId="630"/>
            <ac:spMk id="3" creationId="{022F0F45-3816-4E40-8BFC-E5D5C49BDE2D}"/>
          </ac:spMkLst>
        </pc:spChg>
        <pc:spChg chg="add mod">
          <ac:chgData name="Mark Higgins" userId="f99148ad-7e67-4304-8c11-27c7a53efd31" providerId="ADAL" clId="{CA59BD08-56D2-4038-9B65-717F32B16F2E}" dt="2022-04-10T10:25:21.201" v="1576" actId="164"/>
          <ac:spMkLst>
            <pc:docMk/>
            <pc:sldMk cId="748269304" sldId="630"/>
            <ac:spMk id="4" creationId="{4AFC3BE1-E138-43FE-B9EF-971B98909207}"/>
          </ac:spMkLst>
        </pc:spChg>
        <pc:spChg chg="add mod">
          <ac:chgData name="Mark Higgins" userId="f99148ad-7e67-4304-8c11-27c7a53efd31" providerId="ADAL" clId="{CA59BD08-56D2-4038-9B65-717F32B16F2E}" dt="2022-04-10T10:25:21.201" v="1576" actId="164"/>
          <ac:spMkLst>
            <pc:docMk/>
            <pc:sldMk cId="748269304" sldId="630"/>
            <ac:spMk id="6" creationId="{548A0B6C-04D4-4570-9AAF-EB20970DBE7E}"/>
          </ac:spMkLst>
        </pc:spChg>
        <pc:spChg chg="add mod">
          <ac:chgData name="Mark Higgins" userId="f99148ad-7e67-4304-8c11-27c7a53efd31" providerId="ADAL" clId="{CA59BD08-56D2-4038-9B65-717F32B16F2E}" dt="2022-04-10T10:25:21.201" v="1576" actId="164"/>
          <ac:spMkLst>
            <pc:docMk/>
            <pc:sldMk cId="748269304" sldId="630"/>
            <ac:spMk id="7" creationId="{C929EDFB-1BE5-4184-BCF2-AACD2C1A188E}"/>
          </ac:spMkLst>
        </pc:spChg>
        <pc:spChg chg="add mod">
          <ac:chgData name="Mark Higgins" userId="f99148ad-7e67-4304-8c11-27c7a53efd31" providerId="ADAL" clId="{CA59BD08-56D2-4038-9B65-717F32B16F2E}" dt="2022-04-10T10:25:21.201" v="1576" actId="164"/>
          <ac:spMkLst>
            <pc:docMk/>
            <pc:sldMk cId="748269304" sldId="630"/>
            <ac:spMk id="8" creationId="{12416C70-A7D4-4936-B208-E8279D78B13F}"/>
          </ac:spMkLst>
        </pc:spChg>
        <pc:spChg chg="add mod">
          <ac:chgData name="Mark Higgins" userId="f99148ad-7e67-4304-8c11-27c7a53efd31" providerId="ADAL" clId="{CA59BD08-56D2-4038-9B65-717F32B16F2E}" dt="2022-04-10T10:25:21.201" v="1576" actId="164"/>
          <ac:spMkLst>
            <pc:docMk/>
            <pc:sldMk cId="748269304" sldId="630"/>
            <ac:spMk id="9" creationId="{70373F05-E1AA-4F03-97EF-0BB73EF1694B}"/>
          </ac:spMkLst>
        </pc:spChg>
        <pc:spChg chg="add mod">
          <ac:chgData name="Mark Higgins" userId="f99148ad-7e67-4304-8c11-27c7a53efd31" providerId="ADAL" clId="{CA59BD08-56D2-4038-9B65-717F32B16F2E}" dt="2022-04-10T10:24:15.096" v="1550" actId="114"/>
          <ac:spMkLst>
            <pc:docMk/>
            <pc:sldMk cId="748269304" sldId="630"/>
            <ac:spMk id="29" creationId="{46945223-72C5-40F5-9B73-5548E0C151F7}"/>
          </ac:spMkLst>
        </pc:spChg>
        <pc:grpChg chg="add mod">
          <ac:chgData name="Mark Higgins" userId="f99148ad-7e67-4304-8c11-27c7a53efd31" providerId="ADAL" clId="{CA59BD08-56D2-4038-9B65-717F32B16F2E}" dt="2022-04-10T10:25:21.201" v="1576" actId="164"/>
          <ac:grpSpMkLst>
            <pc:docMk/>
            <pc:sldMk cId="748269304" sldId="630"/>
            <ac:grpSpMk id="30" creationId="{CE82A4AC-226D-40F4-942A-482006580DA5}"/>
          </ac:grpSpMkLst>
        </pc:grpChg>
        <pc:cxnChg chg="add del mod">
          <ac:chgData name="Mark Higgins" userId="f99148ad-7e67-4304-8c11-27c7a53efd31" providerId="ADAL" clId="{CA59BD08-56D2-4038-9B65-717F32B16F2E}" dt="2022-04-10T10:20:33.492" v="1377" actId="478"/>
          <ac:cxnSpMkLst>
            <pc:docMk/>
            <pc:sldMk cId="748269304" sldId="630"/>
            <ac:cxnSpMk id="5" creationId="{23CF10DC-139B-49F2-B42C-4044230AC76B}"/>
          </ac:cxnSpMkLst>
        </pc:cxnChg>
        <pc:cxnChg chg="add mod">
          <ac:chgData name="Mark Higgins" userId="f99148ad-7e67-4304-8c11-27c7a53efd31" providerId="ADAL" clId="{CA59BD08-56D2-4038-9B65-717F32B16F2E}" dt="2022-04-10T10:25:21.201" v="1576" actId="164"/>
          <ac:cxnSpMkLst>
            <pc:docMk/>
            <pc:sldMk cId="748269304" sldId="630"/>
            <ac:cxnSpMk id="10" creationId="{DE97CAF6-77F6-47F9-80C4-A7368E67649F}"/>
          </ac:cxnSpMkLst>
        </pc:cxnChg>
        <pc:cxnChg chg="add mod">
          <ac:chgData name="Mark Higgins" userId="f99148ad-7e67-4304-8c11-27c7a53efd31" providerId="ADAL" clId="{CA59BD08-56D2-4038-9B65-717F32B16F2E}" dt="2022-04-10T10:25:21.201" v="1576" actId="164"/>
          <ac:cxnSpMkLst>
            <pc:docMk/>
            <pc:sldMk cId="748269304" sldId="630"/>
            <ac:cxnSpMk id="12" creationId="{650AA268-E809-4ED2-9941-277415CD7713}"/>
          </ac:cxnSpMkLst>
        </pc:cxnChg>
        <pc:cxnChg chg="add mod">
          <ac:chgData name="Mark Higgins" userId="f99148ad-7e67-4304-8c11-27c7a53efd31" providerId="ADAL" clId="{CA59BD08-56D2-4038-9B65-717F32B16F2E}" dt="2022-04-10T10:25:21.201" v="1576" actId="164"/>
          <ac:cxnSpMkLst>
            <pc:docMk/>
            <pc:sldMk cId="748269304" sldId="630"/>
            <ac:cxnSpMk id="16" creationId="{E9AC63DB-5EB3-4FA8-8FEE-C41DD0233FED}"/>
          </ac:cxnSpMkLst>
        </pc:cxnChg>
        <pc:cxnChg chg="add mod">
          <ac:chgData name="Mark Higgins" userId="f99148ad-7e67-4304-8c11-27c7a53efd31" providerId="ADAL" clId="{CA59BD08-56D2-4038-9B65-717F32B16F2E}" dt="2022-04-10T10:25:21.201" v="1576" actId="164"/>
          <ac:cxnSpMkLst>
            <pc:docMk/>
            <pc:sldMk cId="748269304" sldId="630"/>
            <ac:cxnSpMk id="19" creationId="{D728DC45-57ED-497F-999A-3D5C8A0728E7}"/>
          </ac:cxnSpMkLst>
        </pc:cxnChg>
        <pc:cxnChg chg="add mod">
          <ac:chgData name="Mark Higgins" userId="f99148ad-7e67-4304-8c11-27c7a53efd31" providerId="ADAL" clId="{CA59BD08-56D2-4038-9B65-717F32B16F2E}" dt="2022-04-10T10:25:21.201" v="1576" actId="164"/>
          <ac:cxnSpMkLst>
            <pc:docMk/>
            <pc:sldMk cId="748269304" sldId="630"/>
            <ac:cxnSpMk id="23" creationId="{262F5BE7-718A-44C8-ADA1-53F714B03DC6}"/>
          </ac:cxnSpMkLst>
        </pc:cxnChg>
        <pc:cxnChg chg="add mod">
          <ac:chgData name="Mark Higgins" userId="f99148ad-7e67-4304-8c11-27c7a53efd31" providerId="ADAL" clId="{CA59BD08-56D2-4038-9B65-717F32B16F2E}" dt="2022-04-10T10:25:21.201" v="1576" actId="164"/>
          <ac:cxnSpMkLst>
            <pc:docMk/>
            <pc:sldMk cId="748269304" sldId="630"/>
            <ac:cxnSpMk id="26" creationId="{67ECB883-B3A6-44FD-A943-4235A9CCFC15}"/>
          </ac:cxnSpMkLst>
        </pc:cxnChg>
      </pc:sldChg>
      <pc:sldChg chg="addSp modSp new mod">
        <pc:chgData name="Mark Higgins" userId="f99148ad-7e67-4304-8c11-27c7a53efd31" providerId="ADAL" clId="{CA59BD08-56D2-4038-9B65-717F32B16F2E}" dt="2022-04-10T10:31:11.730" v="1838" actId="1076"/>
        <pc:sldMkLst>
          <pc:docMk/>
          <pc:sldMk cId="504607235" sldId="631"/>
        </pc:sldMkLst>
        <pc:spChg chg="mod">
          <ac:chgData name="Mark Higgins" userId="f99148ad-7e67-4304-8c11-27c7a53efd31" providerId="ADAL" clId="{CA59BD08-56D2-4038-9B65-717F32B16F2E}" dt="2022-04-10T10:24:55.825" v="1563" actId="20577"/>
          <ac:spMkLst>
            <pc:docMk/>
            <pc:sldMk cId="504607235" sldId="631"/>
            <ac:spMk id="2" creationId="{55B76067-291F-4898-9CB0-814199192C37}"/>
          </ac:spMkLst>
        </pc:spChg>
        <pc:spChg chg="mod">
          <ac:chgData name="Mark Higgins" userId="f99148ad-7e67-4304-8c11-27c7a53efd31" providerId="ADAL" clId="{CA59BD08-56D2-4038-9B65-717F32B16F2E}" dt="2022-04-10T10:27:18.885" v="1694" actId="113"/>
          <ac:spMkLst>
            <pc:docMk/>
            <pc:sldMk cId="504607235" sldId="631"/>
            <ac:spMk id="3" creationId="{09F17EFF-5A14-498F-8666-BC902C207BE6}"/>
          </ac:spMkLst>
        </pc:spChg>
        <pc:spChg chg="mod">
          <ac:chgData name="Mark Higgins" userId="f99148ad-7e67-4304-8c11-27c7a53efd31" providerId="ADAL" clId="{CA59BD08-56D2-4038-9B65-717F32B16F2E}" dt="2022-04-10T10:25:25.739" v="1577"/>
          <ac:spMkLst>
            <pc:docMk/>
            <pc:sldMk cId="504607235" sldId="631"/>
            <ac:spMk id="5" creationId="{47E90CCA-645B-49D4-B69B-A5F0D7C1AFF6}"/>
          </ac:spMkLst>
        </pc:spChg>
        <pc:spChg chg="mod">
          <ac:chgData name="Mark Higgins" userId="f99148ad-7e67-4304-8c11-27c7a53efd31" providerId="ADAL" clId="{CA59BD08-56D2-4038-9B65-717F32B16F2E}" dt="2022-04-10T10:25:25.739" v="1577"/>
          <ac:spMkLst>
            <pc:docMk/>
            <pc:sldMk cId="504607235" sldId="631"/>
            <ac:spMk id="6" creationId="{0A8287AD-4A86-4D7F-BC2B-3C500BD49E42}"/>
          </ac:spMkLst>
        </pc:spChg>
        <pc:spChg chg="mod">
          <ac:chgData name="Mark Higgins" userId="f99148ad-7e67-4304-8c11-27c7a53efd31" providerId="ADAL" clId="{CA59BD08-56D2-4038-9B65-717F32B16F2E}" dt="2022-04-10T10:25:25.739" v="1577"/>
          <ac:spMkLst>
            <pc:docMk/>
            <pc:sldMk cId="504607235" sldId="631"/>
            <ac:spMk id="7" creationId="{C39AAED3-D409-4B50-B132-031142AA9908}"/>
          </ac:spMkLst>
        </pc:spChg>
        <pc:spChg chg="mod">
          <ac:chgData name="Mark Higgins" userId="f99148ad-7e67-4304-8c11-27c7a53efd31" providerId="ADAL" clId="{CA59BD08-56D2-4038-9B65-717F32B16F2E}" dt="2022-04-10T10:25:25.739" v="1577"/>
          <ac:spMkLst>
            <pc:docMk/>
            <pc:sldMk cId="504607235" sldId="631"/>
            <ac:spMk id="8" creationId="{EA1093A6-7429-4792-9D0F-E514F9995564}"/>
          </ac:spMkLst>
        </pc:spChg>
        <pc:spChg chg="mod">
          <ac:chgData name="Mark Higgins" userId="f99148ad-7e67-4304-8c11-27c7a53efd31" providerId="ADAL" clId="{CA59BD08-56D2-4038-9B65-717F32B16F2E}" dt="2022-04-10T10:25:25.739" v="1577"/>
          <ac:spMkLst>
            <pc:docMk/>
            <pc:sldMk cId="504607235" sldId="631"/>
            <ac:spMk id="9" creationId="{F1D76315-4CCB-437E-9F1A-CB43F79126F6}"/>
          </ac:spMkLst>
        </pc:spChg>
        <pc:grpChg chg="add mod">
          <ac:chgData name="Mark Higgins" userId="f99148ad-7e67-4304-8c11-27c7a53efd31" providerId="ADAL" clId="{CA59BD08-56D2-4038-9B65-717F32B16F2E}" dt="2022-04-10T10:31:11.730" v="1838" actId="1076"/>
          <ac:grpSpMkLst>
            <pc:docMk/>
            <pc:sldMk cId="504607235" sldId="631"/>
            <ac:grpSpMk id="4" creationId="{8B23A91F-C53E-4972-BD52-452E9C41E188}"/>
          </ac:grpSpMkLst>
        </pc:grpChg>
        <pc:cxnChg chg="mod">
          <ac:chgData name="Mark Higgins" userId="f99148ad-7e67-4304-8c11-27c7a53efd31" providerId="ADAL" clId="{CA59BD08-56D2-4038-9B65-717F32B16F2E}" dt="2022-04-10T10:25:25.739" v="1577"/>
          <ac:cxnSpMkLst>
            <pc:docMk/>
            <pc:sldMk cId="504607235" sldId="631"/>
            <ac:cxnSpMk id="10" creationId="{3E048483-7652-4A30-B764-FE302200B034}"/>
          </ac:cxnSpMkLst>
        </pc:cxnChg>
        <pc:cxnChg chg="mod">
          <ac:chgData name="Mark Higgins" userId="f99148ad-7e67-4304-8c11-27c7a53efd31" providerId="ADAL" clId="{CA59BD08-56D2-4038-9B65-717F32B16F2E}" dt="2022-04-10T10:25:25.739" v="1577"/>
          <ac:cxnSpMkLst>
            <pc:docMk/>
            <pc:sldMk cId="504607235" sldId="631"/>
            <ac:cxnSpMk id="11" creationId="{072E422E-12B4-4E03-9E89-F8D7E7D96C62}"/>
          </ac:cxnSpMkLst>
        </pc:cxnChg>
        <pc:cxnChg chg="mod">
          <ac:chgData name="Mark Higgins" userId="f99148ad-7e67-4304-8c11-27c7a53efd31" providerId="ADAL" clId="{CA59BD08-56D2-4038-9B65-717F32B16F2E}" dt="2022-04-10T10:25:25.739" v="1577"/>
          <ac:cxnSpMkLst>
            <pc:docMk/>
            <pc:sldMk cId="504607235" sldId="631"/>
            <ac:cxnSpMk id="12" creationId="{ABADEE21-CE7A-42F3-B3D2-517AFA8C0D60}"/>
          </ac:cxnSpMkLst>
        </pc:cxnChg>
        <pc:cxnChg chg="mod">
          <ac:chgData name="Mark Higgins" userId="f99148ad-7e67-4304-8c11-27c7a53efd31" providerId="ADAL" clId="{CA59BD08-56D2-4038-9B65-717F32B16F2E}" dt="2022-04-10T10:25:25.739" v="1577"/>
          <ac:cxnSpMkLst>
            <pc:docMk/>
            <pc:sldMk cId="504607235" sldId="631"/>
            <ac:cxnSpMk id="13" creationId="{90DE0E83-096E-4906-A6FC-503317A57119}"/>
          </ac:cxnSpMkLst>
        </pc:cxnChg>
        <pc:cxnChg chg="mod">
          <ac:chgData name="Mark Higgins" userId="f99148ad-7e67-4304-8c11-27c7a53efd31" providerId="ADAL" clId="{CA59BD08-56D2-4038-9B65-717F32B16F2E}" dt="2022-04-10T10:25:25.739" v="1577"/>
          <ac:cxnSpMkLst>
            <pc:docMk/>
            <pc:sldMk cId="504607235" sldId="631"/>
            <ac:cxnSpMk id="14" creationId="{8909CD02-A169-4C42-A6CC-796C6ACA919A}"/>
          </ac:cxnSpMkLst>
        </pc:cxnChg>
        <pc:cxnChg chg="mod">
          <ac:chgData name="Mark Higgins" userId="f99148ad-7e67-4304-8c11-27c7a53efd31" providerId="ADAL" clId="{CA59BD08-56D2-4038-9B65-717F32B16F2E}" dt="2022-04-10T10:25:25.739" v="1577"/>
          <ac:cxnSpMkLst>
            <pc:docMk/>
            <pc:sldMk cId="504607235" sldId="631"/>
            <ac:cxnSpMk id="15" creationId="{7DABCB8A-0070-4382-8544-BB590951AB44}"/>
          </ac:cxnSpMkLst>
        </pc:cxnChg>
      </pc:sldChg>
      <pc:sldChg chg="modSp add mod">
        <pc:chgData name="Mark Higgins" userId="f99148ad-7e67-4304-8c11-27c7a53efd31" providerId="ADAL" clId="{CA59BD08-56D2-4038-9B65-717F32B16F2E}" dt="2022-04-10T10:31:05.207" v="1837" actId="1076"/>
        <pc:sldMkLst>
          <pc:docMk/>
          <pc:sldMk cId="4190014611" sldId="632"/>
        </pc:sldMkLst>
        <pc:spChg chg="mod">
          <ac:chgData name="Mark Higgins" userId="f99148ad-7e67-4304-8c11-27c7a53efd31" providerId="ADAL" clId="{CA59BD08-56D2-4038-9B65-717F32B16F2E}" dt="2022-04-10T10:28:39.377" v="1789" actId="20577"/>
          <ac:spMkLst>
            <pc:docMk/>
            <pc:sldMk cId="4190014611" sldId="632"/>
            <ac:spMk id="3" creationId="{09F17EFF-5A14-498F-8666-BC902C207BE6}"/>
          </ac:spMkLst>
        </pc:spChg>
        <pc:grpChg chg="mod">
          <ac:chgData name="Mark Higgins" userId="f99148ad-7e67-4304-8c11-27c7a53efd31" providerId="ADAL" clId="{CA59BD08-56D2-4038-9B65-717F32B16F2E}" dt="2022-04-10T10:31:05.207" v="1837" actId="1076"/>
          <ac:grpSpMkLst>
            <pc:docMk/>
            <pc:sldMk cId="4190014611" sldId="632"/>
            <ac:grpSpMk id="4" creationId="{8B23A91F-C53E-4972-BD52-452E9C41E188}"/>
          </ac:grpSpMkLst>
        </pc:grpChg>
      </pc:sldChg>
      <pc:sldChg chg="addSp delSp modSp add mod">
        <pc:chgData name="Mark Higgins" userId="f99148ad-7e67-4304-8c11-27c7a53efd31" providerId="ADAL" clId="{CA59BD08-56D2-4038-9B65-717F32B16F2E}" dt="2022-04-10T10:33:19.672" v="1872" actId="20577"/>
        <pc:sldMkLst>
          <pc:docMk/>
          <pc:sldMk cId="335959524" sldId="633"/>
        </pc:sldMkLst>
        <pc:spChg chg="mod">
          <ac:chgData name="Mark Higgins" userId="f99148ad-7e67-4304-8c11-27c7a53efd31" providerId="ADAL" clId="{CA59BD08-56D2-4038-9B65-717F32B16F2E}" dt="2022-04-10T10:33:19.672" v="1872" actId="20577"/>
          <ac:spMkLst>
            <pc:docMk/>
            <pc:sldMk cId="335959524" sldId="633"/>
            <ac:spMk id="3" creationId="{09F17EFF-5A14-498F-8666-BC902C207BE6}"/>
          </ac:spMkLst>
        </pc:spChg>
        <pc:grpChg chg="mod">
          <ac:chgData name="Mark Higgins" userId="f99148ad-7e67-4304-8c11-27c7a53efd31" providerId="ADAL" clId="{CA59BD08-56D2-4038-9B65-717F32B16F2E}" dt="2022-04-10T10:31:00.622" v="1836" actId="1076"/>
          <ac:grpSpMkLst>
            <pc:docMk/>
            <pc:sldMk cId="335959524" sldId="633"/>
            <ac:grpSpMk id="4" creationId="{8B23A91F-C53E-4972-BD52-452E9C41E188}"/>
          </ac:grpSpMkLst>
        </pc:grpChg>
        <pc:cxnChg chg="add del">
          <ac:chgData name="Mark Higgins" userId="f99148ad-7e67-4304-8c11-27c7a53efd31" providerId="ADAL" clId="{CA59BD08-56D2-4038-9B65-717F32B16F2E}" dt="2022-04-10T10:32:10.639" v="1845" actId="478"/>
          <ac:cxnSpMkLst>
            <pc:docMk/>
            <pc:sldMk cId="335959524" sldId="633"/>
            <ac:cxnSpMk id="17" creationId="{DB439FA4-213D-4C17-B520-5DA354FF9E74}"/>
          </ac:cxnSpMkLst>
        </pc:cxnChg>
      </pc:sldChg>
      <pc:sldChg chg="new del">
        <pc:chgData name="Mark Higgins" userId="f99148ad-7e67-4304-8c11-27c7a53efd31" providerId="ADAL" clId="{CA59BD08-56D2-4038-9B65-717F32B16F2E}" dt="2022-04-10T10:29:30.193" v="1791" actId="2696"/>
        <pc:sldMkLst>
          <pc:docMk/>
          <pc:sldMk cId="1354505954" sldId="633"/>
        </pc:sldMkLst>
      </pc:sldChg>
      <pc:sldChg chg="modSp add mod">
        <pc:chgData name="Mark Higgins" userId="f99148ad-7e67-4304-8c11-27c7a53efd31" providerId="ADAL" clId="{CA59BD08-56D2-4038-9B65-717F32B16F2E}" dt="2022-04-10T10:35:50.178" v="2027" actId="27636"/>
        <pc:sldMkLst>
          <pc:docMk/>
          <pc:sldMk cId="3776627193" sldId="634"/>
        </pc:sldMkLst>
        <pc:spChg chg="mod">
          <ac:chgData name="Mark Higgins" userId="f99148ad-7e67-4304-8c11-27c7a53efd31" providerId="ADAL" clId="{CA59BD08-56D2-4038-9B65-717F32B16F2E}" dt="2022-04-10T10:35:50.178" v="2027" actId="27636"/>
          <ac:spMkLst>
            <pc:docMk/>
            <pc:sldMk cId="3776627193" sldId="634"/>
            <ac:spMk id="3" creationId="{09F17EFF-5A14-498F-8666-BC902C207BE6}"/>
          </ac:spMkLst>
        </pc:spChg>
      </pc:sldChg>
      <pc:sldChg chg="modSp add mod">
        <pc:chgData name="Mark Higgins" userId="f99148ad-7e67-4304-8c11-27c7a53efd31" providerId="ADAL" clId="{CA59BD08-56D2-4038-9B65-717F32B16F2E}" dt="2022-04-10T10:36:20.255" v="2040" actId="20577"/>
        <pc:sldMkLst>
          <pc:docMk/>
          <pc:sldMk cId="2541269566" sldId="635"/>
        </pc:sldMkLst>
        <pc:spChg chg="mod">
          <ac:chgData name="Mark Higgins" userId="f99148ad-7e67-4304-8c11-27c7a53efd31" providerId="ADAL" clId="{CA59BD08-56D2-4038-9B65-717F32B16F2E}" dt="2022-04-10T10:36:20.255" v="2040" actId="20577"/>
          <ac:spMkLst>
            <pc:docMk/>
            <pc:sldMk cId="2541269566" sldId="635"/>
            <ac:spMk id="3" creationId="{09F17EFF-5A14-498F-8666-BC902C207BE6}"/>
          </ac:spMkLst>
        </pc:spChg>
      </pc:sldChg>
      <pc:sldChg chg="addSp delSp modSp new mod modClrScheme chgLayout">
        <pc:chgData name="Mark Higgins" userId="f99148ad-7e67-4304-8c11-27c7a53efd31" providerId="ADAL" clId="{CA59BD08-56D2-4038-9B65-717F32B16F2E}" dt="2022-04-10T10:41:36.927" v="2135"/>
        <pc:sldMkLst>
          <pc:docMk/>
          <pc:sldMk cId="465890691" sldId="636"/>
        </pc:sldMkLst>
        <pc:spChg chg="del mod ord">
          <ac:chgData name="Mark Higgins" userId="f99148ad-7e67-4304-8c11-27c7a53efd31" providerId="ADAL" clId="{CA59BD08-56D2-4038-9B65-717F32B16F2E}" dt="2022-04-10T10:38:33.613" v="2062" actId="700"/>
          <ac:spMkLst>
            <pc:docMk/>
            <pc:sldMk cId="465890691" sldId="636"/>
            <ac:spMk id="2" creationId="{32BB7450-350F-41AD-A3EA-258596561B06}"/>
          </ac:spMkLst>
        </pc:spChg>
        <pc:spChg chg="del mod ord">
          <ac:chgData name="Mark Higgins" userId="f99148ad-7e67-4304-8c11-27c7a53efd31" providerId="ADAL" clId="{CA59BD08-56D2-4038-9B65-717F32B16F2E}" dt="2022-04-10T10:38:33.613" v="2062" actId="700"/>
          <ac:spMkLst>
            <pc:docMk/>
            <pc:sldMk cId="465890691" sldId="636"/>
            <ac:spMk id="3" creationId="{534A418E-E20A-4F24-93E9-316385CC1F17}"/>
          </ac:spMkLst>
        </pc:spChg>
        <pc:spChg chg="del mod ord">
          <ac:chgData name="Mark Higgins" userId="f99148ad-7e67-4304-8c11-27c7a53efd31" providerId="ADAL" clId="{CA59BD08-56D2-4038-9B65-717F32B16F2E}" dt="2022-04-10T10:38:33.613" v="2062" actId="700"/>
          <ac:spMkLst>
            <pc:docMk/>
            <pc:sldMk cId="465890691" sldId="636"/>
            <ac:spMk id="4" creationId="{F4893D63-5B74-4107-B892-311431832AC1}"/>
          </ac:spMkLst>
        </pc:spChg>
        <pc:spChg chg="add mod ord">
          <ac:chgData name="Mark Higgins" userId="f99148ad-7e67-4304-8c11-27c7a53efd31" providerId="ADAL" clId="{CA59BD08-56D2-4038-9B65-717F32B16F2E}" dt="2022-04-10T10:38:36.491" v="2063"/>
          <ac:spMkLst>
            <pc:docMk/>
            <pc:sldMk cId="465890691" sldId="636"/>
            <ac:spMk id="5" creationId="{651F6E07-EAF7-4DBA-930F-82DD3F7B44C6}"/>
          </ac:spMkLst>
        </pc:spChg>
        <pc:spChg chg="add mod ord">
          <ac:chgData name="Mark Higgins" userId="f99148ad-7e67-4304-8c11-27c7a53efd31" providerId="ADAL" clId="{CA59BD08-56D2-4038-9B65-717F32B16F2E}" dt="2022-04-10T10:39:09.023" v="2120" actId="20577"/>
          <ac:spMkLst>
            <pc:docMk/>
            <pc:sldMk cId="465890691" sldId="636"/>
            <ac:spMk id="6" creationId="{DF516F9D-F72D-4A6B-9EE9-2AC26657894A}"/>
          </ac:spMkLst>
        </pc:spChg>
        <pc:spChg chg="add del mod ord">
          <ac:chgData name="Mark Higgins" userId="f99148ad-7e67-4304-8c11-27c7a53efd31" providerId="ADAL" clId="{CA59BD08-56D2-4038-9B65-717F32B16F2E}" dt="2022-04-10T10:39:37.001" v="2123" actId="21"/>
          <ac:spMkLst>
            <pc:docMk/>
            <pc:sldMk cId="465890691" sldId="636"/>
            <ac:spMk id="7" creationId="{6A20EC58-93F7-42A0-BF55-267538E92E84}"/>
          </ac:spMkLst>
        </pc:spChg>
        <pc:spChg chg="add mod ord">
          <ac:chgData name="Mark Higgins" userId="f99148ad-7e67-4304-8c11-27c7a53efd31" providerId="ADAL" clId="{CA59BD08-56D2-4038-9B65-717F32B16F2E}" dt="2022-04-10T10:39:01.839" v="2116" actId="20577"/>
          <ac:spMkLst>
            <pc:docMk/>
            <pc:sldMk cId="465890691" sldId="636"/>
            <ac:spMk id="8" creationId="{E8A4939C-A528-42F3-AA71-B789EE32D125}"/>
          </ac:spMkLst>
        </pc:spChg>
        <pc:spChg chg="add del mod ord">
          <ac:chgData name="Mark Higgins" userId="f99148ad-7e67-4304-8c11-27c7a53efd31" providerId="ADAL" clId="{CA59BD08-56D2-4038-9B65-717F32B16F2E}" dt="2022-04-10T10:39:48.638" v="2125" actId="478"/>
          <ac:spMkLst>
            <pc:docMk/>
            <pc:sldMk cId="465890691" sldId="636"/>
            <ac:spMk id="9" creationId="{8985BF1A-9328-4D49-AED0-AB3CF3B4E55A}"/>
          </ac:spMkLst>
        </pc:spChg>
        <pc:spChg chg="mod">
          <ac:chgData name="Mark Higgins" userId="f99148ad-7e67-4304-8c11-27c7a53efd31" providerId="ADAL" clId="{CA59BD08-56D2-4038-9B65-717F32B16F2E}" dt="2022-04-10T10:39:25.255" v="2122"/>
          <ac:spMkLst>
            <pc:docMk/>
            <pc:sldMk cId="465890691" sldId="636"/>
            <ac:spMk id="11" creationId="{F9B2DD65-9B0C-4F1C-9ED6-AE986E0D459E}"/>
          </ac:spMkLst>
        </pc:spChg>
        <pc:spChg chg="mod">
          <ac:chgData name="Mark Higgins" userId="f99148ad-7e67-4304-8c11-27c7a53efd31" providerId="ADAL" clId="{CA59BD08-56D2-4038-9B65-717F32B16F2E}" dt="2022-04-10T10:39:25.255" v="2122"/>
          <ac:spMkLst>
            <pc:docMk/>
            <pc:sldMk cId="465890691" sldId="636"/>
            <ac:spMk id="12" creationId="{04819A91-784E-4812-8412-42D936FF6F44}"/>
          </ac:spMkLst>
        </pc:spChg>
        <pc:spChg chg="mod">
          <ac:chgData name="Mark Higgins" userId="f99148ad-7e67-4304-8c11-27c7a53efd31" providerId="ADAL" clId="{CA59BD08-56D2-4038-9B65-717F32B16F2E}" dt="2022-04-10T10:39:25.255" v="2122"/>
          <ac:spMkLst>
            <pc:docMk/>
            <pc:sldMk cId="465890691" sldId="636"/>
            <ac:spMk id="13" creationId="{00D910DE-7D88-4E9F-8F51-8F0E57F92D57}"/>
          </ac:spMkLst>
        </pc:spChg>
        <pc:spChg chg="mod">
          <ac:chgData name="Mark Higgins" userId="f99148ad-7e67-4304-8c11-27c7a53efd31" providerId="ADAL" clId="{CA59BD08-56D2-4038-9B65-717F32B16F2E}" dt="2022-04-10T10:39:25.255" v="2122"/>
          <ac:spMkLst>
            <pc:docMk/>
            <pc:sldMk cId="465890691" sldId="636"/>
            <ac:spMk id="14" creationId="{652805D1-CBB2-463D-92D0-7AEB177E1E42}"/>
          </ac:spMkLst>
        </pc:spChg>
        <pc:spChg chg="mod">
          <ac:chgData name="Mark Higgins" userId="f99148ad-7e67-4304-8c11-27c7a53efd31" providerId="ADAL" clId="{CA59BD08-56D2-4038-9B65-717F32B16F2E}" dt="2022-04-10T10:39:25.255" v="2122"/>
          <ac:spMkLst>
            <pc:docMk/>
            <pc:sldMk cId="465890691" sldId="636"/>
            <ac:spMk id="15" creationId="{90D20844-B9EF-452C-97A2-6E452B93E95F}"/>
          </ac:spMkLst>
        </pc:spChg>
        <pc:spChg chg="mod">
          <ac:chgData name="Mark Higgins" userId="f99148ad-7e67-4304-8c11-27c7a53efd31" providerId="ADAL" clId="{CA59BD08-56D2-4038-9B65-717F32B16F2E}" dt="2022-04-10T10:40:02.683" v="2126"/>
          <ac:spMkLst>
            <pc:docMk/>
            <pc:sldMk cId="465890691" sldId="636"/>
            <ac:spMk id="23" creationId="{FF5F5A8B-903A-40F2-AB50-27438567CC64}"/>
          </ac:spMkLst>
        </pc:spChg>
        <pc:spChg chg="mod">
          <ac:chgData name="Mark Higgins" userId="f99148ad-7e67-4304-8c11-27c7a53efd31" providerId="ADAL" clId="{CA59BD08-56D2-4038-9B65-717F32B16F2E}" dt="2022-04-10T10:40:02.683" v="2126"/>
          <ac:spMkLst>
            <pc:docMk/>
            <pc:sldMk cId="465890691" sldId="636"/>
            <ac:spMk id="24" creationId="{87DF11C3-6284-43A2-8213-0E11F388F19A}"/>
          </ac:spMkLst>
        </pc:spChg>
        <pc:spChg chg="mod">
          <ac:chgData name="Mark Higgins" userId="f99148ad-7e67-4304-8c11-27c7a53efd31" providerId="ADAL" clId="{CA59BD08-56D2-4038-9B65-717F32B16F2E}" dt="2022-04-10T10:40:02.683" v="2126"/>
          <ac:spMkLst>
            <pc:docMk/>
            <pc:sldMk cId="465890691" sldId="636"/>
            <ac:spMk id="25" creationId="{B19459DA-CB5B-40EA-9B5D-E1DD91484F57}"/>
          </ac:spMkLst>
        </pc:spChg>
        <pc:spChg chg="mod">
          <ac:chgData name="Mark Higgins" userId="f99148ad-7e67-4304-8c11-27c7a53efd31" providerId="ADAL" clId="{CA59BD08-56D2-4038-9B65-717F32B16F2E}" dt="2022-04-10T10:40:02.683" v="2126"/>
          <ac:spMkLst>
            <pc:docMk/>
            <pc:sldMk cId="465890691" sldId="636"/>
            <ac:spMk id="26" creationId="{CCAED2E4-4FE4-46F4-B5B3-A8B240079465}"/>
          </ac:spMkLst>
        </pc:spChg>
        <pc:spChg chg="mod">
          <ac:chgData name="Mark Higgins" userId="f99148ad-7e67-4304-8c11-27c7a53efd31" providerId="ADAL" clId="{CA59BD08-56D2-4038-9B65-717F32B16F2E}" dt="2022-04-10T10:40:02.683" v="2126"/>
          <ac:spMkLst>
            <pc:docMk/>
            <pc:sldMk cId="465890691" sldId="636"/>
            <ac:spMk id="27" creationId="{A9569293-B89F-435F-BA81-D12E11BEFF56}"/>
          </ac:spMkLst>
        </pc:spChg>
        <pc:grpChg chg="add mod">
          <ac:chgData name="Mark Higgins" userId="f99148ad-7e67-4304-8c11-27c7a53efd31" providerId="ADAL" clId="{CA59BD08-56D2-4038-9B65-717F32B16F2E}" dt="2022-04-10T10:39:45.663" v="2124" actId="1076"/>
          <ac:grpSpMkLst>
            <pc:docMk/>
            <pc:sldMk cId="465890691" sldId="636"/>
            <ac:grpSpMk id="10" creationId="{A8E7BDF2-6B24-4199-A35D-11FD89709E4D}"/>
          </ac:grpSpMkLst>
        </pc:grpChg>
        <pc:grpChg chg="add mod">
          <ac:chgData name="Mark Higgins" userId="f99148ad-7e67-4304-8c11-27c7a53efd31" providerId="ADAL" clId="{CA59BD08-56D2-4038-9B65-717F32B16F2E}" dt="2022-04-10T10:40:07.187" v="2127" actId="1076"/>
          <ac:grpSpMkLst>
            <pc:docMk/>
            <pc:sldMk cId="465890691" sldId="636"/>
            <ac:grpSpMk id="22" creationId="{9DFC981F-1AF2-416E-967F-0669E5636F7D}"/>
          </ac:grpSpMkLst>
        </pc:grpChg>
        <pc:cxnChg chg="mod">
          <ac:chgData name="Mark Higgins" userId="f99148ad-7e67-4304-8c11-27c7a53efd31" providerId="ADAL" clId="{CA59BD08-56D2-4038-9B65-717F32B16F2E}" dt="2022-04-10T10:39:25.255" v="2122"/>
          <ac:cxnSpMkLst>
            <pc:docMk/>
            <pc:sldMk cId="465890691" sldId="636"/>
            <ac:cxnSpMk id="16" creationId="{DA8F1197-0EA9-4C5C-ADD8-7A712EAF836E}"/>
          </ac:cxnSpMkLst>
        </pc:cxnChg>
        <pc:cxnChg chg="mod">
          <ac:chgData name="Mark Higgins" userId="f99148ad-7e67-4304-8c11-27c7a53efd31" providerId="ADAL" clId="{CA59BD08-56D2-4038-9B65-717F32B16F2E}" dt="2022-04-10T10:39:25.255" v="2122"/>
          <ac:cxnSpMkLst>
            <pc:docMk/>
            <pc:sldMk cId="465890691" sldId="636"/>
            <ac:cxnSpMk id="17" creationId="{0A1558D5-6806-42BA-9BEF-E9F75107B12A}"/>
          </ac:cxnSpMkLst>
        </pc:cxnChg>
        <pc:cxnChg chg="mod">
          <ac:chgData name="Mark Higgins" userId="f99148ad-7e67-4304-8c11-27c7a53efd31" providerId="ADAL" clId="{CA59BD08-56D2-4038-9B65-717F32B16F2E}" dt="2022-04-10T10:39:25.255" v="2122"/>
          <ac:cxnSpMkLst>
            <pc:docMk/>
            <pc:sldMk cId="465890691" sldId="636"/>
            <ac:cxnSpMk id="18" creationId="{24F8929C-3A38-4455-B36F-81841803030C}"/>
          </ac:cxnSpMkLst>
        </pc:cxnChg>
        <pc:cxnChg chg="mod">
          <ac:chgData name="Mark Higgins" userId="f99148ad-7e67-4304-8c11-27c7a53efd31" providerId="ADAL" clId="{CA59BD08-56D2-4038-9B65-717F32B16F2E}" dt="2022-04-10T10:39:25.255" v="2122"/>
          <ac:cxnSpMkLst>
            <pc:docMk/>
            <pc:sldMk cId="465890691" sldId="636"/>
            <ac:cxnSpMk id="19" creationId="{AAA41388-AF45-4EC4-A113-603B9BFD6B3B}"/>
          </ac:cxnSpMkLst>
        </pc:cxnChg>
        <pc:cxnChg chg="mod">
          <ac:chgData name="Mark Higgins" userId="f99148ad-7e67-4304-8c11-27c7a53efd31" providerId="ADAL" clId="{CA59BD08-56D2-4038-9B65-717F32B16F2E}" dt="2022-04-10T10:39:25.255" v="2122"/>
          <ac:cxnSpMkLst>
            <pc:docMk/>
            <pc:sldMk cId="465890691" sldId="636"/>
            <ac:cxnSpMk id="20" creationId="{3CDB6CEC-9FF9-4AD5-877E-8F8554CF7331}"/>
          </ac:cxnSpMkLst>
        </pc:cxnChg>
        <pc:cxnChg chg="mod">
          <ac:chgData name="Mark Higgins" userId="f99148ad-7e67-4304-8c11-27c7a53efd31" providerId="ADAL" clId="{CA59BD08-56D2-4038-9B65-717F32B16F2E}" dt="2022-04-10T10:39:25.255" v="2122"/>
          <ac:cxnSpMkLst>
            <pc:docMk/>
            <pc:sldMk cId="465890691" sldId="636"/>
            <ac:cxnSpMk id="21" creationId="{AE997064-7829-49FD-8B42-549D8D036D6C}"/>
          </ac:cxnSpMkLst>
        </pc:cxnChg>
        <pc:cxnChg chg="mod">
          <ac:chgData name="Mark Higgins" userId="f99148ad-7e67-4304-8c11-27c7a53efd31" providerId="ADAL" clId="{CA59BD08-56D2-4038-9B65-717F32B16F2E}" dt="2022-04-10T10:40:22.395" v="2128"/>
          <ac:cxnSpMkLst>
            <pc:docMk/>
            <pc:sldMk cId="465890691" sldId="636"/>
            <ac:cxnSpMk id="28" creationId="{E97B6EA0-A4C3-450E-A21E-B62CCDBFC3FE}"/>
          </ac:cxnSpMkLst>
        </pc:cxnChg>
        <pc:cxnChg chg="mod">
          <ac:chgData name="Mark Higgins" userId="f99148ad-7e67-4304-8c11-27c7a53efd31" providerId="ADAL" clId="{CA59BD08-56D2-4038-9B65-717F32B16F2E}" dt="2022-04-10T10:41:09.739" v="2133"/>
          <ac:cxnSpMkLst>
            <pc:docMk/>
            <pc:sldMk cId="465890691" sldId="636"/>
            <ac:cxnSpMk id="29" creationId="{F364F5C3-D87A-407C-AF2A-A0B5DB3FBFA1}"/>
          </ac:cxnSpMkLst>
        </pc:cxnChg>
        <pc:cxnChg chg="mod">
          <ac:chgData name="Mark Higgins" userId="f99148ad-7e67-4304-8c11-27c7a53efd31" providerId="ADAL" clId="{CA59BD08-56D2-4038-9B65-717F32B16F2E}" dt="2022-04-10T10:40:49.367" v="2131"/>
          <ac:cxnSpMkLst>
            <pc:docMk/>
            <pc:sldMk cId="465890691" sldId="636"/>
            <ac:cxnSpMk id="30" creationId="{C9295D70-F4A3-4BBA-A43B-DDF46E03058D}"/>
          </ac:cxnSpMkLst>
        </pc:cxnChg>
        <pc:cxnChg chg="mod">
          <ac:chgData name="Mark Higgins" userId="f99148ad-7e67-4304-8c11-27c7a53efd31" providerId="ADAL" clId="{CA59BD08-56D2-4038-9B65-717F32B16F2E}" dt="2022-04-10T10:40:58.922" v="2132"/>
          <ac:cxnSpMkLst>
            <pc:docMk/>
            <pc:sldMk cId="465890691" sldId="636"/>
            <ac:cxnSpMk id="31" creationId="{1B1D49D7-1EB3-4A59-AFB9-2FB08DA55E7A}"/>
          </ac:cxnSpMkLst>
        </pc:cxnChg>
        <pc:cxnChg chg="mod">
          <ac:chgData name="Mark Higgins" userId="f99148ad-7e67-4304-8c11-27c7a53efd31" providerId="ADAL" clId="{CA59BD08-56D2-4038-9B65-717F32B16F2E}" dt="2022-04-10T10:41:36.927" v="2135"/>
          <ac:cxnSpMkLst>
            <pc:docMk/>
            <pc:sldMk cId="465890691" sldId="636"/>
            <ac:cxnSpMk id="32" creationId="{7531E873-8A24-4121-945B-84C5023D3F30}"/>
          </ac:cxnSpMkLst>
        </pc:cxnChg>
        <pc:cxnChg chg="mod">
          <ac:chgData name="Mark Higgins" userId="f99148ad-7e67-4304-8c11-27c7a53efd31" providerId="ADAL" clId="{CA59BD08-56D2-4038-9B65-717F32B16F2E}" dt="2022-04-10T10:41:26.657" v="2134"/>
          <ac:cxnSpMkLst>
            <pc:docMk/>
            <pc:sldMk cId="465890691" sldId="636"/>
            <ac:cxnSpMk id="33" creationId="{3EDC2295-7540-4C4A-9603-6299BB140D6F}"/>
          </ac:cxnSpMkLst>
        </pc:cxnChg>
        <pc:cxnChg chg="add del">
          <ac:chgData name="Mark Higgins" userId="f99148ad-7e67-4304-8c11-27c7a53efd31" providerId="ADAL" clId="{CA59BD08-56D2-4038-9B65-717F32B16F2E}" dt="2022-04-10T10:40:27.614" v="2130" actId="11529"/>
          <ac:cxnSpMkLst>
            <pc:docMk/>
            <pc:sldMk cId="465890691" sldId="636"/>
            <ac:cxnSpMk id="35" creationId="{38B7C962-488C-41F4-ADB2-62E62674599E}"/>
          </ac:cxnSpMkLst>
        </pc:cxnChg>
      </pc:sldChg>
      <pc:sldChg chg="modSp add del mod">
        <pc:chgData name="Mark Higgins" userId="f99148ad-7e67-4304-8c11-27c7a53efd31" providerId="ADAL" clId="{CA59BD08-56D2-4038-9B65-717F32B16F2E}" dt="2022-04-10T10:38:14.514" v="2060" actId="2696"/>
        <pc:sldMkLst>
          <pc:docMk/>
          <pc:sldMk cId="2671280833" sldId="636"/>
        </pc:sldMkLst>
        <pc:spChg chg="mod">
          <ac:chgData name="Mark Higgins" userId="f99148ad-7e67-4304-8c11-27c7a53efd31" providerId="ADAL" clId="{CA59BD08-56D2-4038-9B65-717F32B16F2E}" dt="2022-04-10T10:38:02.804" v="2059" actId="20577"/>
          <ac:spMkLst>
            <pc:docMk/>
            <pc:sldMk cId="2671280833" sldId="636"/>
            <ac:spMk id="2" creationId="{55B76067-291F-4898-9CB0-814199192C37}"/>
          </ac:spMkLst>
        </pc:spChg>
      </pc:sldChg>
      <pc:sldChg chg="addSp delSp modSp add mod">
        <pc:chgData name="Mark Higgins" userId="f99148ad-7e67-4304-8c11-27c7a53efd31" providerId="ADAL" clId="{CA59BD08-56D2-4038-9B65-717F32B16F2E}" dt="2022-04-10T21:00:44.710" v="3842" actId="1582"/>
        <pc:sldMkLst>
          <pc:docMk/>
          <pc:sldMk cId="3010953541" sldId="637"/>
        </pc:sldMkLst>
        <pc:spChg chg="mod">
          <ac:chgData name="Mark Higgins" userId="f99148ad-7e67-4304-8c11-27c7a53efd31" providerId="ADAL" clId="{CA59BD08-56D2-4038-9B65-717F32B16F2E}" dt="2022-04-10T11:39:45.236" v="2511" actId="20577"/>
          <ac:spMkLst>
            <pc:docMk/>
            <pc:sldMk cId="3010953541" sldId="637"/>
            <ac:spMk id="2" creationId="{7C1010CC-9F0F-45CC-AD36-AAE8949CE18E}"/>
          </ac:spMkLst>
        </pc:spChg>
        <pc:spChg chg="mod">
          <ac:chgData name="Mark Higgins" userId="f99148ad-7e67-4304-8c11-27c7a53efd31" providerId="ADAL" clId="{CA59BD08-56D2-4038-9B65-717F32B16F2E}" dt="2022-04-10T20:58:01.256" v="3811" actId="14100"/>
          <ac:spMkLst>
            <pc:docMk/>
            <pc:sldMk cId="3010953541" sldId="637"/>
            <ac:spMk id="3" creationId="{19FEDBBA-9CE8-4322-BF80-D6561BD4C690}"/>
          </ac:spMkLst>
        </pc:spChg>
        <pc:spChg chg="add del mod">
          <ac:chgData name="Mark Higgins" userId="f99148ad-7e67-4304-8c11-27c7a53efd31" providerId="ADAL" clId="{CA59BD08-56D2-4038-9B65-717F32B16F2E}" dt="2022-04-10T20:59:52.917" v="3826"/>
          <ac:spMkLst>
            <pc:docMk/>
            <pc:sldMk cId="3010953541" sldId="637"/>
            <ac:spMk id="4" creationId="{25F8DE0E-1532-4491-89EB-40F0907F6583}"/>
          </ac:spMkLst>
        </pc:spChg>
        <pc:spChg chg="add del mod">
          <ac:chgData name="Mark Higgins" userId="f99148ad-7e67-4304-8c11-27c7a53efd31" providerId="ADAL" clId="{CA59BD08-56D2-4038-9B65-717F32B16F2E}" dt="2022-04-10T20:59:52.918" v="3828"/>
          <ac:spMkLst>
            <pc:docMk/>
            <pc:sldMk cId="3010953541" sldId="637"/>
            <ac:spMk id="5" creationId="{1BC44209-7675-4E8D-B55E-DEDBBE3962A9}"/>
          </ac:spMkLst>
        </pc:spChg>
        <pc:spChg chg="add mod">
          <ac:chgData name="Mark Higgins" userId="f99148ad-7e67-4304-8c11-27c7a53efd31" providerId="ADAL" clId="{CA59BD08-56D2-4038-9B65-717F32B16F2E}" dt="2022-04-10T21:00:34.025" v="3841" actId="1076"/>
          <ac:spMkLst>
            <pc:docMk/>
            <pc:sldMk cId="3010953541" sldId="637"/>
            <ac:spMk id="7" creationId="{48981AB2-F084-40F3-B863-AECE90B8BC71}"/>
          </ac:spMkLst>
        </pc:spChg>
        <pc:cxnChg chg="add mod">
          <ac:chgData name="Mark Higgins" userId="f99148ad-7e67-4304-8c11-27c7a53efd31" providerId="ADAL" clId="{CA59BD08-56D2-4038-9B65-717F32B16F2E}" dt="2022-04-10T21:00:44.710" v="3842" actId="1582"/>
          <ac:cxnSpMkLst>
            <pc:docMk/>
            <pc:sldMk cId="3010953541" sldId="637"/>
            <ac:cxnSpMk id="9" creationId="{C7DB3A85-AC3F-4CFC-8214-371776C6B8FE}"/>
          </ac:cxnSpMkLst>
        </pc:cxnChg>
        <pc:cxnChg chg="add mod">
          <ac:chgData name="Mark Higgins" userId="f99148ad-7e67-4304-8c11-27c7a53efd31" providerId="ADAL" clId="{CA59BD08-56D2-4038-9B65-717F32B16F2E}" dt="2022-04-10T21:00:44.710" v="3842" actId="1582"/>
          <ac:cxnSpMkLst>
            <pc:docMk/>
            <pc:sldMk cId="3010953541" sldId="637"/>
            <ac:cxnSpMk id="10" creationId="{41EAE449-47F6-4278-8A9C-A89EBCA1F0A2}"/>
          </ac:cxnSpMkLst>
        </pc:cxnChg>
      </pc:sldChg>
      <pc:sldChg chg="addSp delSp modSp add mod ord">
        <pc:chgData name="Mark Higgins" userId="f99148ad-7e67-4304-8c11-27c7a53efd31" providerId="ADAL" clId="{CA59BD08-56D2-4038-9B65-717F32B16F2E}" dt="2022-04-10T11:29:06.960" v="2487" actId="313"/>
        <pc:sldMkLst>
          <pc:docMk/>
          <pc:sldMk cId="2509338985" sldId="638"/>
        </pc:sldMkLst>
        <pc:spChg chg="mod">
          <ac:chgData name="Mark Higgins" userId="f99148ad-7e67-4304-8c11-27c7a53efd31" providerId="ADAL" clId="{CA59BD08-56D2-4038-9B65-717F32B16F2E}" dt="2022-04-10T11:06:12" v="2322" actId="20577"/>
          <ac:spMkLst>
            <pc:docMk/>
            <pc:sldMk cId="2509338985" sldId="638"/>
            <ac:spMk id="3" creationId="{09F17EFF-5A14-498F-8666-BC902C207BE6}"/>
          </ac:spMkLst>
        </pc:spChg>
        <pc:spChg chg="add mod">
          <ac:chgData name="Mark Higgins" userId="f99148ad-7e67-4304-8c11-27c7a53efd31" providerId="ADAL" clId="{CA59BD08-56D2-4038-9B65-717F32B16F2E}" dt="2022-04-10T11:29:06.960" v="2487" actId="313"/>
          <ac:spMkLst>
            <pc:docMk/>
            <pc:sldMk cId="2509338985" sldId="638"/>
            <ac:spMk id="18" creationId="{6F4A0D77-AF87-4410-8F68-075E3A652D9A}"/>
          </ac:spMkLst>
        </pc:spChg>
        <pc:graphicFrameChg chg="add del mod modGraphic">
          <ac:chgData name="Mark Higgins" userId="f99148ad-7e67-4304-8c11-27c7a53efd31" providerId="ADAL" clId="{CA59BD08-56D2-4038-9B65-717F32B16F2E}" dt="2022-04-10T11:10:32.405" v="2352" actId="21"/>
          <ac:graphicFrameMkLst>
            <pc:docMk/>
            <pc:sldMk cId="2509338985" sldId="638"/>
            <ac:graphicFrameMk id="16" creationId="{DD9553E0-CB73-482E-B389-4CDB06D8DAF0}"/>
          </ac:graphicFrameMkLst>
        </pc:graphicFrameChg>
        <pc:graphicFrameChg chg="add mod modGraphic">
          <ac:chgData name="Mark Higgins" userId="f99148ad-7e67-4304-8c11-27c7a53efd31" providerId="ADAL" clId="{CA59BD08-56D2-4038-9B65-717F32B16F2E}" dt="2022-04-10T11:13:45.157" v="2358" actId="255"/>
          <ac:graphicFrameMkLst>
            <pc:docMk/>
            <pc:sldMk cId="2509338985" sldId="638"/>
            <ac:graphicFrameMk id="17" creationId="{F2280C96-88A3-4B21-AAF5-4739CC2FE1D1}"/>
          </ac:graphicFrameMkLst>
        </pc:graphicFrameChg>
      </pc:sldChg>
      <pc:sldChg chg="addSp modSp new mod modAnim">
        <pc:chgData name="Mark Higgins" userId="f99148ad-7e67-4304-8c11-27c7a53efd31" providerId="ADAL" clId="{CA59BD08-56D2-4038-9B65-717F32B16F2E}" dt="2022-04-10T12:16:07.099" v="3429" actId="20577"/>
        <pc:sldMkLst>
          <pc:docMk/>
          <pc:sldMk cId="3634465600" sldId="639"/>
        </pc:sldMkLst>
        <pc:spChg chg="mod">
          <ac:chgData name="Mark Higgins" userId="f99148ad-7e67-4304-8c11-27c7a53efd31" providerId="ADAL" clId="{CA59BD08-56D2-4038-9B65-717F32B16F2E}" dt="2022-04-10T12:08:38.734" v="2949" actId="20577"/>
          <ac:spMkLst>
            <pc:docMk/>
            <pc:sldMk cId="3634465600" sldId="639"/>
            <ac:spMk id="2" creationId="{E3B455D0-D3A7-4675-A97B-1B63479E1E1D}"/>
          </ac:spMkLst>
        </pc:spChg>
        <pc:spChg chg="mod">
          <ac:chgData name="Mark Higgins" userId="f99148ad-7e67-4304-8c11-27c7a53efd31" providerId="ADAL" clId="{CA59BD08-56D2-4038-9B65-717F32B16F2E}" dt="2022-04-10T12:16:07.099" v="3429" actId="20577"/>
          <ac:spMkLst>
            <pc:docMk/>
            <pc:sldMk cId="3634465600" sldId="639"/>
            <ac:spMk id="3" creationId="{C9DA0BEC-3402-4781-954E-052EC92AD2C3}"/>
          </ac:spMkLst>
        </pc:spChg>
        <pc:spChg chg="add mod">
          <ac:chgData name="Mark Higgins" userId="f99148ad-7e67-4304-8c11-27c7a53efd31" providerId="ADAL" clId="{CA59BD08-56D2-4038-9B65-717F32B16F2E}" dt="2022-04-10T12:09:44.525" v="3068" actId="20577"/>
          <ac:spMkLst>
            <pc:docMk/>
            <pc:sldMk cId="3634465600" sldId="639"/>
            <ac:spMk id="5" creationId="{63741254-501D-4872-AE08-FE67D306D071}"/>
          </ac:spMkLst>
        </pc:spChg>
        <pc:spChg chg="add mod">
          <ac:chgData name="Mark Higgins" userId="f99148ad-7e67-4304-8c11-27c7a53efd31" providerId="ADAL" clId="{CA59BD08-56D2-4038-9B65-717F32B16F2E}" dt="2022-04-10T12:10:06.635" v="3074" actId="1076"/>
          <ac:spMkLst>
            <pc:docMk/>
            <pc:sldMk cId="3634465600" sldId="639"/>
            <ac:spMk id="6" creationId="{C5DD00D9-FD5D-45D8-918C-FFA47E95B15D}"/>
          </ac:spMkLst>
        </pc:spChg>
        <pc:spChg chg="add mod">
          <ac:chgData name="Mark Higgins" userId="f99148ad-7e67-4304-8c11-27c7a53efd31" providerId="ADAL" clId="{CA59BD08-56D2-4038-9B65-717F32B16F2E}" dt="2022-04-10T12:10:19.436" v="3090" actId="1076"/>
          <ac:spMkLst>
            <pc:docMk/>
            <pc:sldMk cId="3634465600" sldId="639"/>
            <ac:spMk id="7" creationId="{C65AA56B-21E6-42CE-A55E-021ED2798FB4}"/>
          </ac:spMkLst>
        </pc:spChg>
        <pc:spChg chg="add mod">
          <ac:chgData name="Mark Higgins" userId="f99148ad-7e67-4304-8c11-27c7a53efd31" providerId="ADAL" clId="{CA59BD08-56D2-4038-9B65-717F32B16F2E}" dt="2022-04-10T12:11:06.849" v="3103" actId="1076"/>
          <ac:spMkLst>
            <pc:docMk/>
            <pc:sldMk cId="3634465600" sldId="639"/>
            <ac:spMk id="10" creationId="{3C73B235-766A-4039-9DDC-4E7C2465B9E6}"/>
          </ac:spMkLst>
        </pc:spChg>
        <pc:spChg chg="add mod">
          <ac:chgData name="Mark Higgins" userId="f99148ad-7e67-4304-8c11-27c7a53efd31" providerId="ADAL" clId="{CA59BD08-56D2-4038-9B65-717F32B16F2E}" dt="2022-04-10T12:12:19.673" v="3130" actId="1076"/>
          <ac:spMkLst>
            <pc:docMk/>
            <pc:sldMk cId="3634465600" sldId="639"/>
            <ac:spMk id="11" creationId="{6E77F5E3-1ABF-45FE-B0CD-D7F75B5E0458}"/>
          </ac:spMkLst>
        </pc:spChg>
        <pc:spChg chg="add mod">
          <ac:chgData name="Mark Higgins" userId="f99148ad-7e67-4304-8c11-27c7a53efd31" providerId="ADAL" clId="{CA59BD08-56D2-4038-9B65-717F32B16F2E}" dt="2022-04-10T12:11:40.224" v="3123" actId="20577"/>
          <ac:spMkLst>
            <pc:docMk/>
            <pc:sldMk cId="3634465600" sldId="639"/>
            <ac:spMk id="12" creationId="{519C7042-D102-4FEF-922B-91ACCF2F218C}"/>
          </ac:spMkLst>
        </pc:spChg>
        <pc:spChg chg="add mod">
          <ac:chgData name="Mark Higgins" userId="f99148ad-7e67-4304-8c11-27c7a53efd31" providerId="ADAL" clId="{CA59BD08-56D2-4038-9B65-717F32B16F2E}" dt="2022-04-10T12:12:12.466" v="3129" actId="20577"/>
          <ac:spMkLst>
            <pc:docMk/>
            <pc:sldMk cId="3634465600" sldId="639"/>
            <ac:spMk id="13" creationId="{AAAAEFF7-13FE-411D-A639-BD8DAD2286BB}"/>
          </ac:spMkLst>
        </pc:spChg>
        <pc:picChg chg="add mod">
          <ac:chgData name="Mark Higgins" userId="f99148ad-7e67-4304-8c11-27c7a53efd31" providerId="ADAL" clId="{CA59BD08-56D2-4038-9B65-717F32B16F2E}" dt="2022-04-10T12:09:34.471" v="3062"/>
          <ac:picMkLst>
            <pc:docMk/>
            <pc:sldMk cId="3634465600" sldId="639"/>
            <ac:picMk id="4" creationId="{2208FA16-3093-4A07-A588-005D49C425CB}"/>
          </ac:picMkLst>
        </pc:picChg>
        <pc:cxnChg chg="add mod">
          <ac:chgData name="Mark Higgins" userId="f99148ad-7e67-4304-8c11-27c7a53efd31" providerId="ADAL" clId="{CA59BD08-56D2-4038-9B65-717F32B16F2E}" dt="2022-04-10T12:12:23.970" v="3131" actId="1076"/>
          <ac:cxnSpMkLst>
            <pc:docMk/>
            <pc:sldMk cId="3634465600" sldId="639"/>
            <ac:cxnSpMk id="9" creationId="{A7319F6C-DF39-45E8-935A-F499BAF2395F}"/>
          </ac:cxnSpMkLst>
        </pc:cxnChg>
      </pc:sldChg>
      <pc:sldChg chg="modSp new del mod">
        <pc:chgData name="Mark Higgins" userId="f99148ad-7e67-4304-8c11-27c7a53efd31" providerId="ADAL" clId="{CA59BD08-56D2-4038-9B65-717F32B16F2E}" dt="2022-04-10T20:55:30.696" v="3801" actId="2696"/>
        <pc:sldMkLst>
          <pc:docMk/>
          <pc:sldMk cId="2964839952" sldId="640"/>
        </pc:sldMkLst>
        <pc:spChg chg="mod">
          <ac:chgData name="Mark Higgins" userId="f99148ad-7e67-4304-8c11-27c7a53efd31" providerId="ADAL" clId="{CA59BD08-56D2-4038-9B65-717F32B16F2E}" dt="2022-04-10T12:22:12.431" v="3470" actId="20577"/>
          <ac:spMkLst>
            <pc:docMk/>
            <pc:sldMk cId="2964839952" sldId="640"/>
            <ac:spMk id="2" creationId="{68BAD31C-6EBC-4450-A1A7-8B8E4E01B81E}"/>
          </ac:spMkLst>
        </pc:spChg>
      </pc:sldChg>
      <pc:sldChg chg="modSp new mod">
        <pc:chgData name="Mark Higgins" userId="f99148ad-7e67-4304-8c11-27c7a53efd31" providerId="ADAL" clId="{CA59BD08-56D2-4038-9B65-717F32B16F2E}" dt="2022-04-10T13:23:02.658" v="3642" actId="6549"/>
        <pc:sldMkLst>
          <pc:docMk/>
          <pc:sldMk cId="538371689" sldId="641"/>
        </pc:sldMkLst>
        <pc:spChg chg="mod">
          <ac:chgData name="Mark Higgins" userId="f99148ad-7e67-4304-8c11-27c7a53efd31" providerId="ADAL" clId="{CA59BD08-56D2-4038-9B65-717F32B16F2E}" dt="2022-04-10T12:31:22.025" v="3486" actId="20577"/>
          <ac:spMkLst>
            <pc:docMk/>
            <pc:sldMk cId="538371689" sldId="641"/>
            <ac:spMk id="2" creationId="{172B687D-3E7F-4818-ABBC-22A994448F1E}"/>
          </ac:spMkLst>
        </pc:spChg>
        <pc:spChg chg="mod">
          <ac:chgData name="Mark Higgins" userId="f99148ad-7e67-4304-8c11-27c7a53efd31" providerId="ADAL" clId="{CA59BD08-56D2-4038-9B65-717F32B16F2E}" dt="2022-04-10T13:23:02.658" v="3642" actId="6549"/>
          <ac:spMkLst>
            <pc:docMk/>
            <pc:sldMk cId="538371689" sldId="641"/>
            <ac:spMk id="3" creationId="{C7783E32-0B09-4B4C-828B-617271B1098C}"/>
          </ac:spMkLst>
        </pc:spChg>
      </pc:sldChg>
      <pc:sldChg chg="modSp new mod">
        <pc:chgData name="Mark Higgins" userId="f99148ad-7e67-4304-8c11-27c7a53efd31" providerId="ADAL" clId="{CA59BD08-56D2-4038-9B65-717F32B16F2E}" dt="2022-04-10T20:34:30.372" v="3681"/>
        <pc:sldMkLst>
          <pc:docMk/>
          <pc:sldMk cId="557747902" sldId="642"/>
        </pc:sldMkLst>
        <pc:spChg chg="mod">
          <ac:chgData name="Mark Higgins" userId="f99148ad-7e67-4304-8c11-27c7a53efd31" providerId="ADAL" clId="{CA59BD08-56D2-4038-9B65-717F32B16F2E}" dt="2022-04-10T20:34:30.372" v="3681"/>
          <ac:spMkLst>
            <pc:docMk/>
            <pc:sldMk cId="557747902" sldId="642"/>
            <ac:spMk id="3" creationId="{818C7AD1-7DAF-49BD-9DA9-0DB36B13120F}"/>
          </ac:spMkLst>
        </pc:spChg>
      </pc:sldChg>
      <pc:sldChg chg="addSp delSp modSp add mod">
        <pc:chgData name="Mark Higgins" userId="f99148ad-7e67-4304-8c11-27c7a53efd31" providerId="ADAL" clId="{CA59BD08-56D2-4038-9B65-717F32B16F2E}" dt="2022-04-10T20:44:55.061" v="3741" actId="208"/>
        <pc:sldMkLst>
          <pc:docMk/>
          <pc:sldMk cId="1314645006" sldId="643"/>
        </pc:sldMkLst>
        <pc:spChg chg="mod">
          <ac:chgData name="Mark Higgins" userId="f99148ad-7e67-4304-8c11-27c7a53efd31" providerId="ADAL" clId="{CA59BD08-56D2-4038-9B65-717F32B16F2E}" dt="2022-04-10T20:41:43.988" v="3724" actId="14100"/>
          <ac:spMkLst>
            <pc:docMk/>
            <pc:sldMk cId="1314645006" sldId="643"/>
            <ac:spMk id="3" creationId="{F40D8705-4F2F-4EEE-A551-036675A26232}"/>
          </ac:spMkLst>
        </pc:spChg>
        <pc:picChg chg="add del mod">
          <ac:chgData name="Mark Higgins" userId="f99148ad-7e67-4304-8c11-27c7a53efd31" providerId="ADAL" clId="{CA59BD08-56D2-4038-9B65-717F32B16F2E}" dt="2022-04-10T20:44:40.869" v="3737" actId="478"/>
          <ac:picMkLst>
            <pc:docMk/>
            <pc:sldMk cId="1314645006" sldId="643"/>
            <ac:picMk id="5" creationId="{998CDE29-C978-46F4-BA5A-5CD18778F28C}"/>
          </ac:picMkLst>
        </pc:picChg>
        <pc:picChg chg="add mod">
          <ac:chgData name="Mark Higgins" userId="f99148ad-7e67-4304-8c11-27c7a53efd31" providerId="ADAL" clId="{CA59BD08-56D2-4038-9B65-717F32B16F2E}" dt="2022-04-10T20:44:55.061" v="3741" actId="208"/>
          <ac:picMkLst>
            <pc:docMk/>
            <pc:sldMk cId="1314645006" sldId="643"/>
            <ac:picMk id="7" creationId="{34C48696-C844-4D41-BB12-FE293871140A}"/>
          </ac:picMkLst>
        </pc:picChg>
      </pc:sldChg>
      <pc:sldChg chg="addSp delSp modSp add mod">
        <pc:chgData name="Mark Higgins" userId="f99148ad-7e67-4304-8c11-27c7a53efd31" providerId="ADAL" clId="{CA59BD08-56D2-4038-9B65-717F32B16F2E}" dt="2022-04-10T20:44:01.384" v="3735" actId="1076"/>
        <pc:sldMkLst>
          <pc:docMk/>
          <pc:sldMk cId="2334462790" sldId="644"/>
        </pc:sldMkLst>
        <pc:spChg chg="mod">
          <ac:chgData name="Mark Higgins" userId="f99148ad-7e67-4304-8c11-27c7a53efd31" providerId="ADAL" clId="{CA59BD08-56D2-4038-9B65-717F32B16F2E}" dt="2022-04-10T20:43:50.402" v="3730" actId="27636"/>
          <ac:spMkLst>
            <pc:docMk/>
            <pc:sldMk cId="2334462790" sldId="644"/>
            <ac:spMk id="3" creationId="{F40D8705-4F2F-4EEE-A551-036675A26232}"/>
          </ac:spMkLst>
        </pc:spChg>
        <pc:picChg chg="del">
          <ac:chgData name="Mark Higgins" userId="f99148ad-7e67-4304-8c11-27c7a53efd31" providerId="ADAL" clId="{CA59BD08-56D2-4038-9B65-717F32B16F2E}" dt="2022-04-10T20:43:45.148" v="3728" actId="478"/>
          <ac:picMkLst>
            <pc:docMk/>
            <pc:sldMk cId="2334462790" sldId="644"/>
            <ac:picMk id="5" creationId="{998CDE29-C978-46F4-BA5A-5CD18778F28C}"/>
          </ac:picMkLst>
        </pc:picChg>
        <pc:picChg chg="add mod">
          <ac:chgData name="Mark Higgins" userId="f99148ad-7e67-4304-8c11-27c7a53efd31" providerId="ADAL" clId="{CA59BD08-56D2-4038-9B65-717F32B16F2E}" dt="2022-04-10T20:44:01.384" v="3735" actId="1076"/>
          <ac:picMkLst>
            <pc:docMk/>
            <pc:sldMk cId="2334462790" sldId="644"/>
            <ac:picMk id="6" creationId="{7B56BA1D-91B6-47C3-812C-2C5F7672228F}"/>
          </ac:picMkLst>
        </pc:picChg>
      </pc:sldChg>
      <pc:sldChg chg="addSp modSp add mod">
        <pc:chgData name="Mark Higgins" userId="f99148ad-7e67-4304-8c11-27c7a53efd31" providerId="ADAL" clId="{CA59BD08-56D2-4038-9B65-717F32B16F2E}" dt="2022-04-10T20:54:10.557" v="3800" actId="1076"/>
        <pc:sldMkLst>
          <pc:docMk/>
          <pc:sldMk cId="393821217" sldId="645"/>
        </pc:sldMkLst>
        <pc:spChg chg="mod">
          <ac:chgData name="Mark Higgins" userId="f99148ad-7e67-4304-8c11-27c7a53efd31" providerId="ADAL" clId="{CA59BD08-56D2-4038-9B65-717F32B16F2E}" dt="2022-04-10T20:54:06.145" v="3799" actId="20577"/>
          <ac:spMkLst>
            <pc:docMk/>
            <pc:sldMk cId="393821217" sldId="645"/>
            <ac:spMk id="3" creationId="{3E1B0D53-FC5B-4EC9-9FDA-238249ACFA87}"/>
          </ac:spMkLst>
        </pc:spChg>
        <pc:picChg chg="add mod">
          <ac:chgData name="Mark Higgins" userId="f99148ad-7e67-4304-8c11-27c7a53efd31" providerId="ADAL" clId="{CA59BD08-56D2-4038-9B65-717F32B16F2E}" dt="2022-04-10T20:54:10.557" v="3800" actId="1076"/>
          <ac:picMkLst>
            <pc:docMk/>
            <pc:sldMk cId="393821217" sldId="645"/>
            <ac:picMk id="5" creationId="{C69246C2-1A82-49BB-8E36-78FEA67E02FF}"/>
          </ac:picMkLst>
        </pc:picChg>
      </pc:sldChg>
      <pc:sldChg chg="addSp modSp add mod">
        <pc:chgData name="Mark Higgins" userId="f99148ad-7e67-4304-8c11-27c7a53efd31" providerId="ADAL" clId="{CA59BD08-56D2-4038-9B65-717F32B16F2E}" dt="2022-04-10T20:53:25.687" v="3794" actId="1076"/>
        <pc:sldMkLst>
          <pc:docMk/>
          <pc:sldMk cId="1457339651" sldId="646"/>
        </pc:sldMkLst>
        <pc:spChg chg="mod">
          <ac:chgData name="Mark Higgins" userId="f99148ad-7e67-4304-8c11-27c7a53efd31" providerId="ADAL" clId="{CA59BD08-56D2-4038-9B65-717F32B16F2E}" dt="2022-04-10T20:50:03.511" v="3773" actId="27636"/>
          <ac:spMkLst>
            <pc:docMk/>
            <pc:sldMk cId="1457339651" sldId="646"/>
            <ac:spMk id="3" creationId="{3E1B0D53-FC5B-4EC9-9FDA-238249ACFA87}"/>
          </ac:spMkLst>
        </pc:spChg>
        <pc:picChg chg="add mod">
          <ac:chgData name="Mark Higgins" userId="f99148ad-7e67-4304-8c11-27c7a53efd31" providerId="ADAL" clId="{CA59BD08-56D2-4038-9B65-717F32B16F2E}" dt="2022-04-10T20:53:25.687" v="3794" actId="1076"/>
          <ac:picMkLst>
            <pc:docMk/>
            <pc:sldMk cId="1457339651" sldId="646"/>
            <ac:picMk id="5" creationId="{2275CA2F-AC37-4BFA-B210-4AA61A8A823B}"/>
          </ac:picMkLst>
        </pc:picChg>
      </pc:sldChg>
      <pc:sldChg chg="addSp modSp add mod">
        <pc:chgData name="Mark Higgins" userId="f99148ad-7e67-4304-8c11-27c7a53efd31" providerId="ADAL" clId="{CA59BD08-56D2-4038-9B65-717F32B16F2E}" dt="2022-04-10T20:51:16.507" v="3788" actId="1076"/>
        <pc:sldMkLst>
          <pc:docMk/>
          <pc:sldMk cId="2041080118" sldId="647"/>
        </pc:sldMkLst>
        <pc:spChg chg="mod">
          <ac:chgData name="Mark Higgins" userId="f99148ad-7e67-4304-8c11-27c7a53efd31" providerId="ADAL" clId="{CA59BD08-56D2-4038-9B65-717F32B16F2E}" dt="2022-04-10T20:50:37.610" v="3783" actId="20577"/>
          <ac:spMkLst>
            <pc:docMk/>
            <pc:sldMk cId="2041080118" sldId="647"/>
            <ac:spMk id="3" creationId="{3E1B0D53-FC5B-4EC9-9FDA-238249ACFA87}"/>
          </ac:spMkLst>
        </pc:spChg>
        <pc:picChg chg="add mod">
          <ac:chgData name="Mark Higgins" userId="f99148ad-7e67-4304-8c11-27c7a53efd31" providerId="ADAL" clId="{CA59BD08-56D2-4038-9B65-717F32B16F2E}" dt="2022-04-10T20:51:16.507" v="3788" actId="1076"/>
          <ac:picMkLst>
            <pc:docMk/>
            <pc:sldMk cId="2041080118" sldId="647"/>
            <ac:picMk id="5" creationId="{98A6F595-DD91-4E0A-A164-1791A434A85B}"/>
          </ac:picMkLst>
        </pc:picChg>
      </pc:sldChg>
    </pc:docChg>
  </pc:docChgLst>
  <pc:docChgLst>
    <pc:chgData name="Mark Higgins" userId="f99148ad-7e67-4304-8c11-27c7a53efd31" providerId="ADAL" clId="{47DC10C3-81B3-4CBD-89BF-2B4D68781B8D}"/>
    <pc:docChg chg="undo redo custSel addSld delSld modSld sldOrd">
      <pc:chgData name="Mark Higgins" userId="f99148ad-7e67-4304-8c11-27c7a53efd31" providerId="ADAL" clId="{47DC10C3-81B3-4CBD-89BF-2B4D68781B8D}" dt="2021-11-07T20:59:39.033" v="32880" actId="47"/>
      <pc:docMkLst>
        <pc:docMk/>
      </pc:docMkLst>
      <pc:sldChg chg="addSp delSp modSp mod">
        <pc:chgData name="Mark Higgins" userId="f99148ad-7e67-4304-8c11-27c7a53efd31" providerId="ADAL" clId="{47DC10C3-81B3-4CBD-89BF-2B4D68781B8D}" dt="2021-11-07T16:02:44.249" v="32861" actId="20577"/>
        <pc:sldMkLst>
          <pc:docMk/>
          <pc:sldMk cId="653415081" sldId="257"/>
        </pc:sldMkLst>
        <pc:spChg chg="del">
          <ac:chgData name="Mark Higgins" userId="f99148ad-7e67-4304-8c11-27c7a53efd31" providerId="ADAL" clId="{47DC10C3-81B3-4CBD-89BF-2B4D68781B8D}" dt="2021-11-03T10:08:59.435" v="9" actId="21"/>
          <ac:spMkLst>
            <pc:docMk/>
            <pc:sldMk cId="653415081" sldId="257"/>
            <ac:spMk id="2" creationId="{6F72D086-A43B-4CDC-A095-32ECF695D0EB}"/>
          </ac:spMkLst>
        </pc:spChg>
        <pc:spChg chg="mod">
          <ac:chgData name="Mark Higgins" userId="f99148ad-7e67-4304-8c11-27c7a53efd31" providerId="ADAL" clId="{47DC10C3-81B3-4CBD-89BF-2B4D68781B8D}" dt="2021-11-07T16:02:44.249" v="32861" actId="20577"/>
          <ac:spMkLst>
            <pc:docMk/>
            <pc:sldMk cId="653415081" sldId="257"/>
            <ac:spMk id="3" creationId="{93E1A0CE-437E-4089-AE73-03BEE8D4C05A}"/>
          </ac:spMkLst>
        </pc:spChg>
        <pc:spChg chg="add mod">
          <ac:chgData name="Mark Higgins" userId="f99148ad-7e67-4304-8c11-27c7a53efd31" providerId="ADAL" clId="{47DC10C3-81B3-4CBD-89BF-2B4D68781B8D}" dt="2021-11-03T10:09:26.259" v="16" actId="1076"/>
          <ac:spMkLst>
            <pc:docMk/>
            <pc:sldMk cId="653415081" sldId="257"/>
            <ac:spMk id="4" creationId="{D5320410-ED88-4971-A4E2-E93173A47682}"/>
          </ac:spMkLst>
        </pc:spChg>
        <pc:spChg chg="add del mod">
          <ac:chgData name="Mark Higgins" userId="f99148ad-7e67-4304-8c11-27c7a53efd31" providerId="ADAL" clId="{47DC10C3-81B3-4CBD-89BF-2B4D68781B8D}" dt="2021-11-03T10:09:22.875" v="15" actId="478"/>
          <ac:spMkLst>
            <pc:docMk/>
            <pc:sldMk cId="653415081" sldId="257"/>
            <ac:spMk id="6" creationId="{2F1BE11E-A40A-4D76-9106-83BFCA47D0C9}"/>
          </ac:spMkLst>
        </pc:spChg>
      </pc:sldChg>
      <pc:sldChg chg="modSp mod">
        <pc:chgData name="Mark Higgins" userId="f99148ad-7e67-4304-8c11-27c7a53efd31" providerId="ADAL" clId="{47DC10C3-81B3-4CBD-89BF-2B4D68781B8D}" dt="2021-11-07T16:03:28.467" v="32868" actId="20577"/>
        <pc:sldMkLst>
          <pc:docMk/>
          <pc:sldMk cId="1015055181" sldId="258"/>
        </pc:sldMkLst>
        <pc:spChg chg="mod">
          <ac:chgData name="Mark Higgins" userId="f99148ad-7e67-4304-8c11-27c7a53efd31" providerId="ADAL" clId="{47DC10C3-81B3-4CBD-89BF-2B4D68781B8D}" dt="2021-11-07T16:03:28.467" v="32868" actId="20577"/>
          <ac:spMkLst>
            <pc:docMk/>
            <pc:sldMk cId="1015055181" sldId="258"/>
            <ac:spMk id="3" creationId="{AE492C01-75B6-409A-93EA-70DADA5312C3}"/>
          </ac:spMkLst>
        </pc:spChg>
      </pc:sldChg>
      <pc:sldChg chg="addSp delSp modSp mod ord">
        <pc:chgData name="Mark Higgins" userId="f99148ad-7e67-4304-8c11-27c7a53efd31" providerId="ADAL" clId="{47DC10C3-81B3-4CBD-89BF-2B4D68781B8D}" dt="2021-11-07T16:01:44.720" v="32836" actId="15"/>
        <pc:sldMkLst>
          <pc:docMk/>
          <pc:sldMk cId="2851725395" sldId="263"/>
        </pc:sldMkLst>
        <pc:spChg chg="del mod">
          <ac:chgData name="Mark Higgins" userId="f99148ad-7e67-4304-8c11-27c7a53efd31" providerId="ADAL" clId="{47DC10C3-81B3-4CBD-89BF-2B4D68781B8D}" dt="2021-11-03T10:09:05.990" v="10" actId="478"/>
          <ac:spMkLst>
            <pc:docMk/>
            <pc:sldMk cId="2851725395" sldId="263"/>
            <ac:spMk id="2" creationId="{6F72D086-A43B-4CDC-A095-32ECF695D0EB}"/>
          </ac:spMkLst>
        </pc:spChg>
        <pc:spChg chg="mod">
          <ac:chgData name="Mark Higgins" userId="f99148ad-7e67-4304-8c11-27c7a53efd31" providerId="ADAL" clId="{47DC10C3-81B3-4CBD-89BF-2B4D68781B8D}" dt="2021-11-07T15:59:47.351" v="32773" actId="20577"/>
          <ac:spMkLst>
            <pc:docMk/>
            <pc:sldMk cId="2851725395" sldId="263"/>
            <ac:spMk id="3" creationId="{93E1A0CE-437E-4089-AE73-03BEE8D4C05A}"/>
          </ac:spMkLst>
        </pc:spChg>
        <pc:spChg chg="add del mod">
          <ac:chgData name="Mark Higgins" userId="f99148ad-7e67-4304-8c11-27c7a53efd31" providerId="ADAL" clId="{47DC10C3-81B3-4CBD-89BF-2B4D68781B8D}" dt="2021-11-03T10:09:10.759" v="13" actId="478"/>
          <ac:spMkLst>
            <pc:docMk/>
            <pc:sldMk cId="2851725395" sldId="263"/>
            <ac:spMk id="5" creationId="{56E84042-8413-4241-B888-76F166264630}"/>
          </ac:spMkLst>
        </pc:spChg>
        <pc:spChg chg="add mod">
          <ac:chgData name="Mark Higgins" userId="f99148ad-7e67-4304-8c11-27c7a53efd31" providerId="ADAL" clId="{47DC10C3-81B3-4CBD-89BF-2B4D68781B8D}" dt="2021-11-03T10:09:15.509" v="14" actId="1076"/>
          <ac:spMkLst>
            <pc:docMk/>
            <pc:sldMk cId="2851725395" sldId="263"/>
            <ac:spMk id="6" creationId="{A696E764-ED5D-47A2-A9F9-4C808777F5D4}"/>
          </ac:spMkLst>
        </pc:spChg>
        <pc:spChg chg="add mod">
          <ac:chgData name="Mark Higgins" userId="f99148ad-7e67-4304-8c11-27c7a53efd31" providerId="ADAL" clId="{47DC10C3-81B3-4CBD-89BF-2B4D68781B8D}" dt="2021-11-07T16:01:44.720" v="32836" actId="15"/>
          <ac:spMkLst>
            <pc:docMk/>
            <pc:sldMk cId="2851725395" sldId="263"/>
            <ac:spMk id="7" creationId="{18128484-EA74-4207-8743-D6890E77D4AF}"/>
          </ac:spMkLst>
        </pc:spChg>
      </pc:sldChg>
      <pc:sldChg chg="modSp del mod">
        <pc:chgData name="Mark Higgins" userId="f99148ad-7e67-4304-8c11-27c7a53efd31" providerId="ADAL" clId="{47DC10C3-81B3-4CBD-89BF-2B4D68781B8D}" dt="2021-11-07T20:59:39.033" v="32880" actId="47"/>
        <pc:sldMkLst>
          <pc:docMk/>
          <pc:sldMk cId="174211072" sldId="264"/>
        </pc:sldMkLst>
        <pc:spChg chg="mod">
          <ac:chgData name="Mark Higgins" userId="f99148ad-7e67-4304-8c11-27c7a53efd31" providerId="ADAL" clId="{47DC10C3-81B3-4CBD-89BF-2B4D68781B8D}" dt="2021-11-07T20:59:17.129" v="32873" actId="21"/>
          <ac:spMkLst>
            <pc:docMk/>
            <pc:sldMk cId="174211072" sldId="264"/>
            <ac:spMk id="2" creationId="{6F72D086-A43B-4CDC-A095-32ECF695D0EB}"/>
          </ac:spMkLst>
        </pc:spChg>
        <pc:spChg chg="mod">
          <ac:chgData name="Mark Higgins" userId="f99148ad-7e67-4304-8c11-27c7a53efd31" providerId="ADAL" clId="{47DC10C3-81B3-4CBD-89BF-2B4D68781B8D}" dt="2021-11-07T20:59:34.481" v="32878" actId="21"/>
          <ac:spMkLst>
            <pc:docMk/>
            <pc:sldMk cId="174211072" sldId="264"/>
            <ac:spMk id="3" creationId="{93E1A0CE-437E-4089-AE73-03BEE8D4C05A}"/>
          </ac:spMkLst>
        </pc:spChg>
      </pc:sldChg>
      <pc:sldChg chg="del">
        <pc:chgData name="Mark Higgins" userId="f99148ad-7e67-4304-8c11-27c7a53efd31" providerId="ADAL" clId="{47DC10C3-81B3-4CBD-89BF-2B4D68781B8D}" dt="2021-11-07T16:04:10.168" v="32869" actId="2696"/>
        <pc:sldMkLst>
          <pc:docMk/>
          <pc:sldMk cId="1845766208" sldId="273"/>
        </pc:sldMkLst>
      </pc:sldChg>
      <pc:sldChg chg="del">
        <pc:chgData name="Mark Higgins" userId="f99148ad-7e67-4304-8c11-27c7a53efd31" providerId="ADAL" clId="{47DC10C3-81B3-4CBD-89BF-2B4D68781B8D}" dt="2021-11-03T10:08:03.385" v="0" actId="47"/>
        <pc:sldMkLst>
          <pc:docMk/>
          <pc:sldMk cId="2149614142" sldId="709"/>
        </pc:sldMkLst>
      </pc:sldChg>
      <pc:sldChg chg="modSp new del mod">
        <pc:chgData name="Mark Higgins" userId="f99148ad-7e67-4304-8c11-27c7a53efd31" providerId="ADAL" clId="{47DC10C3-81B3-4CBD-89BF-2B4D68781B8D}" dt="2021-11-07T16:04:36.021" v="32870" actId="47"/>
        <pc:sldMkLst>
          <pc:docMk/>
          <pc:sldMk cId="448120669" sldId="751"/>
        </pc:sldMkLst>
        <pc:spChg chg="mod">
          <ac:chgData name="Mark Higgins" userId="f99148ad-7e67-4304-8c11-27c7a53efd31" providerId="ADAL" clId="{47DC10C3-81B3-4CBD-89BF-2B4D68781B8D}" dt="2021-11-03T10:11:18.275" v="34" actId="20577"/>
          <ac:spMkLst>
            <pc:docMk/>
            <pc:sldMk cId="448120669" sldId="751"/>
            <ac:spMk id="2" creationId="{8AEF27D0-D0B1-4EC9-8D67-E9BA95D15C05}"/>
          </ac:spMkLst>
        </pc:spChg>
        <pc:spChg chg="mod">
          <ac:chgData name="Mark Higgins" userId="f99148ad-7e67-4304-8c11-27c7a53efd31" providerId="ADAL" clId="{47DC10C3-81B3-4CBD-89BF-2B4D68781B8D}" dt="2021-11-03T10:22:48.941" v="440" actId="20577"/>
          <ac:spMkLst>
            <pc:docMk/>
            <pc:sldMk cId="448120669" sldId="751"/>
            <ac:spMk id="3" creationId="{1724013F-FD33-483F-B6A1-487D1C081F19}"/>
          </ac:spMkLst>
        </pc:spChg>
      </pc:sldChg>
      <pc:sldChg chg="del">
        <pc:chgData name="Mark Higgins" userId="f99148ad-7e67-4304-8c11-27c7a53efd31" providerId="ADAL" clId="{47DC10C3-81B3-4CBD-89BF-2B4D68781B8D}" dt="2021-11-03T10:11:06.364" v="18" actId="47"/>
        <pc:sldMkLst>
          <pc:docMk/>
          <pc:sldMk cId="2594139224" sldId="751"/>
        </pc:sldMkLst>
      </pc:sldChg>
      <pc:sldChg chg="modSp new mod">
        <pc:chgData name="Mark Higgins" userId="f99148ad-7e67-4304-8c11-27c7a53efd31" providerId="ADAL" clId="{47DC10C3-81B3-4CBD-89BF-2B4D68781B8D}" dt="2021-11-07T20:59:36.957" v="32879"/>
        <pc:sldMkLst>
          <pc:docMk/>
          <pc:sldMk cId="3012017243" sldId="751"/>
        </pc:sldMkLst>
        <pc:spChg chg="mod">
          <ac:chgData name="Mark Higgins" userId="f99148ad-7e67-4304-8c11-27c7a53efd31" providerId="ADAL" clId="{47DC10C3-81B3-4CBD-89BF-2B4D68781B8D}" dt="2021-11-07T20:59:19.833" v="32874"/>
          <ac:spMkLst>
            <pc:docMk/>
            <pc:sldMk cId="3012017243" sldId="751"/>
            <ac:spMk id="2" creationId="{372F292C-D909-4287-8696-E17CC5C5AEAE}"/>
          </ac:spMkLst>
        </pc:spChg>
        <pc:spChg chg="mod">
          <ac:chgData name="Mark Higgins" userId="f99148ad-7e67-4304-8c11-27c7a53efd31" providerId="ADAL" clId="{47DC10C3-81B3-4CBD-89BF-2B4D68781B8D}" dt="2021-11-07T20:59:29.644" v="32877"/>
          <ac:spMkLst>
            <pc:docMk/>
            <pc:sldMk cId="3012017243" sldId="751"/>
            <ac:spMk id="3" creationId="{65EFF8C6-42AC-4A83-BF2F-E83C6EFB2852}"/>
          </ac:spMkLst>
        </pc:spChg>
        <pc:spChg chg="mod">
          <ac:chgData name="Mark Higgins" userId="f99148ad-7e67-4304-8c11-27c7a53efd31" providerId="ADAL" clId="{47DC10C3-81B3-4CBD-89BF-2B4D68781B8D}" dt="2021-11-07T20:59:36.957" v="32879"/>
          <ac:spMkLst>
            <pc:docMk/>
            <pc:sldMk cId="3012017243" sldId="751"/>
            <ac:spMk id="4" creationId="{329A02A2-A49E-472D-942E-0F21016C4BE1}"/>
          </ac:spMkLst>
        </pc:spChg>
      </pc:sldChg>
      <pc:sldChg chg="modSp add del mod">
        <pc:chgData name="Mark Higgins" userId="f99148ad-7e67-4304-8c11-27c7a53efd31" providerId="ADAL" clId="{47DC10C3-81B3-4CBD-89BF-2B4D68781B8D}" dt="2021-11-07T16:04:36.021" v="32870" actId="47"/>
        <pc:sldMkLst>
          <pc:docMk/>
          <pc:sldMk cId="1053663098" sldId="752"/>
        </pc:sldMkLst>
        <pc:spChg chg="mod">
          <ac:chgData name="Mark Higgins" userId="f99148ad-7e67-4304-8c11-27c7a53efd31" providerId="ADAL" clId="{47DC10C3-81B3-4CBD-89BF-2B4D68781B8D}" dt="2021-11-03T10:11:30.736" v="42" actId="20577"/>
          <ac:spMkLst>
            <pc:docMk/>
            <pc:sldMk cId="1053663098" sldId="752"/>
            <ac:spMk id="2" creationId="{8AEF27D0-D0B1-4EC9-8D67-E9BA95D15C05}"/>
          </ac:spMkLst>
        </pc:spChg>
      </pc:sldChg>
      <pc:sldChg chg="del">
        <pc:chgData name="Mark Higgins" userId="f99148ad-7e67-4304-8c11-27c7a53efd31" providerId="ADAL" clId="{47DC10C3-81B3-4CBD-89BF-2B4D68781B8D}" dt="2021-11-03T10:11:06.364" v="18" actId="47"/>
        <pc:sldMkLst>
          <pc:docMk/>
          <pc:sldMk cId="1261467683" sldId="752"/>
        </pc:sldMkLst>
      </pc:sldChg>
      <pc:sldChg chg="del">
        <pc:chgData name="Mark Higgins" userId="f99148ad-7e67-4304-8c11-27c7a53efd31" providerId="ADAL" clId="{47DC10C3-81B3-4CBD-89BF-2B4D68781B8D}" dt="2021-11-03T10:11:06.364" v="18" actId="47"/>
        <pc:sldMkLst>
          <pc:docMk/>
          <pc:sldMk cId="515646528" sldId="753"/>
        </pc:sldMkLst>
      </pc:sldChg>
      <pc:sldChg chg="modSp add del mod">
        <pc:chgData name="Mark Higgins" userId="f99148ad-7e67-4304-8c11-27c7a53efd31" providerId="ADAL" clId="{47DC10C3-81B3-4CBD-89BF-2B4D68781B8D}" dt="2021-11-07T16:04:36.021" v="32870" actId="47"/>
        <pc:sldMkLst>
          <pc:docMk/>
          <pc:sldMk cId="2247607445" sldId="753"/>
        </pc:sldMkLst>
        <pc:spChg chg="mod">
          <ac:chgData name="Mark Higgins" userId="f99148ad-7e67-4304-8c11-27c7a53efd31" providerId="ADAL" clId="{47DC10C3-81B3-4CBD-89BF-2B4D68781B8D}" dt="2021-11-03T10:11:38.013" v="52" actId="20577"/>
          <ac:spMkLst>
            <pc:docMk/>
            <pc:sldMk cId="2247607445" sldId="753"/>
            <ac:spMk id="2" creationId="{8AEF27D0-D0B1-4EC9-8D67-E9BA95D15C05}"/>
          </ac:spMkLst>
        </pc:spChg>
      </pc:sldChg>
      <pc:sldChg chg="del">
        <pc:chgData name="Mark Higgins" userId="f99148ad-7e67-4304-8c11-27c7a53efd31" providerId="ADAL" clId="{47DC10C3-81B3-4CBD-89BF-2B4D68781B8D}" dt="2021-11-03T10:11:06.364" v="18" actId="47"/>
        <pc:sldMkLst>
          <pc:docMk/>
          <pc:sldMk cId="373148995" sldId="754"/>
        </pc:sldMkLst>
      </pc:sldChg>
      <pc:sldChg chg="modSp add del mod">
        <pc:chgData name="Mark Higgins" userId="f99148ad-7e67-4304-8c11-27c7a53efd31" providerId="ADAL" clId="{47DC10C3-81B3-4CBD-89BF-2B4D68781B8D}" dt="2021-11-07T16:04:36.021" v="32870" actId="47"/>
        <pc:sldMkLst>
          <pc:docMk/>
          <pc:sldMk cId="3006557055" sldId="754"/>
        </pc:sldMkLst>
        <pc:spChg chg="mod">
          <ac:chgData name="Mark Higgins" userId="f99148ad-7e67-4304-8c11-27c7a53efd31" providerId="ADAL" clId="{47DC10C3-81B3-4CBD-89BF-2B4D68781B8D}" dt="2021-11-03T10:11:44.910" v="61" actId="20577"/>
          <ac:spMkLst>
            <pc:docMk/>
            <pc:sldMk cId="3006557055" sldId="754"/>
            <ac:spMk id="2" creationId="{8AEF27D0-D0B1-4EC9-8D67-E9BA95D15C05}"/>
          </ac:spMkLst>
        </pc:spChg>
      </pc:sldChg>
      <pc:sldChg chg="modSp add del mod">
        <pc:chgData name="Mark Higgins" userId="f99148ad-7e67-4304-8c11-27c7a53efd31" providerId="ADAL" clId="{47DC10C3-81B3-4CBD-89BF-2B4D68781B8D}" dt="2021-11-07T16:04:36.021" v="32870" actId="47"/>
        <pc:sldMkLst>
          <pc:docMk/>
          <pc:sldMk cId="1393377782" sldId="755"/>
        </pc:sldMkLst>
        <pc:spChg chg="mod">
          <ac:chgData name="Mark Higgins" userId="f99148ad-7e67-4304-8c11-27c7a53efd31" providerId="ADAL" clId="{47DC10C3-81B3-4CBD-89BF-2B4D68781B8D}" dt="2021-11-03T10:11:51.174" v="68" actId="20577"/>
          <ac:spMkLst>
            <pc:docMk/>
            <pc:sldMk cId="1393377782" sldId="755"/>
            <ac:spMk id="2" creationId="{8AEF27D0-D0B1-4EC9-8D67-E9BA95D15C05}"/>
          </ac:spMkLst>
        </pc:spChg>
      </pc:sldChg>
      <pc:sldChg chg="addSp modSp new del mod">
        <pc:chgData name="Mark Higgins" userId="f99148ad-7e67-4304-8c11-27c7a53efd31" providerId="ADAL" clId="{47DC10C3-81B3-4CBD-89BF-2B4D68781B8D}" dt="2021-11-07T16:04:36.021" v="32870" actId="47"/>
        <pc:sldMkLst>
          <pc:docMk/>
          <pc:sldMk cId="1075700081" sldId="756"/>
        </pc:sldMkLst>
        <pc:spChg chg="mod">
          <ac:chgData name="Mark Higgins" userId="f99148ad-7e67-4304-8c11-27c7a53efd31" providerId="ADAL" clId="{47DC10C3-81B3-4CBD-89BF-2B4D68781B8D}" dt="2021-11-03T10:20:48.011" v="417" actId="20577"/>
          <ac:spMkLst>
            <pc:docMk/>
            <pc:sldMk cId="1075700081" sldId="756"/>
            <ac:spMk id="2" creationId="{2134C352-E4A5-41FA-84BA-AB49D466F7E5}"/>
          </ac:spMkLst>
        </pc:spChg>
        <pc:spChg chg="mod">
          <ac:chgData name="Mark Higgins" userId="f99148ad-7e67-4304-8c11-27c7a53efd31" providerId="ADAL" clId="{47DC10C3-81B3-4CBD-89BF-2B4D68781B8D}" dt="2021-11-03T11:40:43.486" v="860" actId="15"/>
          <ac:spMkLst>
            <pc:docMk/>
            <pc:sldMk cId="1075700081" sldId="756"/>
            <ac:spMk id="3" creationId="{0D4F0188-F81C-4776-BD24-02146EB4F3A8}"/>
          </ac:spMkLst>
        </pc:spChg>
        <pc:picChg chg="add mod">
          <ac:chgData name="Mark Higgins" userId="f99148ad-7e67-4304-8c11-27c7a53efd31" providerId="ADAL" clId="{47DC10C3-81B3-4CBD-89BF-2B4D68781B8D}" dt="2021-11-03T11:38:50.006" v="678" actId="1076"/>
          <ac:picMkLst>
            <pc:docMk/>
            <pc:sldMk cId="1075700081" sldId="756"/>
            <ac:picMk id="5" creationId="{3B81153D-5349-40AA-A362-D71B74E117FB}"/>
          </ac:picMkLst>
        </pc:picChg>
      </pc:sldChg>
      <pc:sldChg chg="addSp modSp new del mod">
        <pc:chgData name="Mark Higgins" userId="f99148ad-7e67-4304-8c11-27c7a53efd31" providerId="ADAL" clId="{47DC10C3-81B3-4CBD-89BF-2B4D68781B8D}" dt="2021-11-07T16:04:36.021" v="32870" actId="47"/>
        <pc:sldMkLst>
          <pc:docMk/>
          <pc:sldMk cId="674505606" sldId="757"/>
        </pc:sldMkLst>
        <pc:spChg chg="mod">
          <ac:chgData name="Mark Higgins" userId="f99148ad-7e67-4304-8c11-27c7a53efd31" providerId="ADAL" clId="{47DC10C3-81B3-4CBD-89BF-2B4D68781B8D}" dt="2021-11-03T10:30:22.420" v="528" actId="20577"/>
          <ac:spMkLst>
            <pc:docMk/>
            <pc:sldMk cId="674505606" sldId="757"/>
            <ac:spMk id="2" creationId="{7D577F7F-2FA6-4CD4-9420-1AB686FBDE20}"/>
          </ac:spMkLst>
        </pc:spChg>
        <pc:spChg chg="mod">
          <ac:chgData name="Mark Higgins" userId="f99148ad-7e67-4304-8c11-27c7a53efd31" providerId="ADAL" clId="{47DC10C3-81B3-4CBD-89BF-2B4D68781B8D}" dt="2021-11-03T15:58:50.977" v="2140" actId="15"/>
          <ac:spMkLst>
            <pc:docMk/>
            <pc:sldMk cId="674505606" sldId="757"/>
            <ac:spMk id="3" creationId="{B7015CF0-2B28-4A27-945F-B8A50F91C9F6}"/>
          </ac:spMkLst>
        </pc:spChg>
        <pc:spChg chg="add mod">
          <ac:chgData name="Mark Higgins" userId="f99148ad-7e67-4304-8c11-27c7a53efd31" providerId="ADAL" clId="{47DC10C3-81B3-4CBD-89BF-2B4D68781B8D}" dt="2021-11-03T15:59:02.774" v="2151" actId="20577"/>
          <ac:spMkLst>
            <pc:docMk/>
            <pc:sldMk cId="674505606" sldId="757"/>
            <ac:spMk id="4" creationId="{7C9E946C-1D72-4714-AF57-74C4C4A2BE39}"/>
          </ac:spMkLst>
        </pc:spChg>
      </pc:sldChg>
      <pc:sldChg chg="delSp modSp add del mod">
        <pc:chgData name="Mark Higgins" userId="f99148ad-7e67-4304-8c11-27c7a53efd31" providerId="ADAL" clId="{47DC10C3-81B3-4CBD-89BF-2B4D68781B8D}" dt="2021-11-07T16:04:36.021" v="32870" actId="47"/>
        <pc:sldMkLst>
          <pc:docMk/>
          <pc:sldMk cId="1093601633" sldId="758"/>
        </pc:sldMkLst>
        <pc:spChg chg="mod">
          <ac:chgData name="Mark Higgins" userId="f99148ad-7e67-4304-8c11-27c7a53efd31" providerId="ADAL" clId="{47DC10C3-81B3-4CBD-89BF-2B4D68781B8D}" dt="2021-11-03T13:26:59.418" v="1460" actId="20577"/>
          <ac:spMkLst>
            <pc:docMk/>
            <pc:sldMk cId="1093601633" sldId="758"/>
            <ac:spMk id="3" creationId="{0D4F0188-F81C-4776-BD24-02146EB4F3A8}"/>
          </ac:spMkLst>
        </pc:spChg>
        <pc:picChg chg="del">
          <ac:chgData name="Mark Higgins" userId="f99148ad-7e67-4304-8c11-27c7a53efd31" providerId="ADAL" clId="{47DC10C3-81B3-4CBD-89BF-2B4D68781B8D}" dt="2021-11-03T11:39:32.587" v="694" actId="478"/>
          <ac:picMkLst>
            <pc:docMk/>
            <pc:sldMk cId="1093601633" sldId="758"/>
            <ac:picMk id="5" creationId="{3B81153D-5349-40AA-A362-D71B74E117FB}"/>
          </ac:picMkLst>
        </pc:picChg>
      </pc:sldChg>
      <pc:sldChg chg="modSp new del mod">
        <pc:chgData name="Mark Higgins" userId="f99148ad-7e67-4304-8c11-27c7a53efd31" providerId="ADAL" clId="{47DC10C3-81B3-4CBD-89BF-2B4D68781B8D}" dt="2021-11-07T16:04:36.021" v="32870" actId="47"/>
        <pc:sldMkLst>
          <pc:docMk/>
          <pc:sldMk cId="2040909276" sldId="759"/>
        </pc:sldMkLst>
        <pc:spChg chg="mod">
          <ac:chgData name="Mark Higgins" userId="f99148ad-7e67-4304-8c11-27c7a53efd31" providerId="ADAL" clId="{47DC10C3-81B3-4CBD-89BF-2B4D68781B8D}" dt="2021-11-03T13:27:08.510" v="1473" actId="20577"/>
          <ac:spMkLst>
            <pc:docMk/>
            <pc:sldMk cId="2040909276" sldId="759"/>
            <ac:spMk id="2" creationId="{C7F62CA8-5973-4BB5-A7D8-99F52CCA1B40}"/>
          </ac:spMkLst>
        </pc:spChg>
        <pc:spChg chg="mod">
          <ac:chgData name="Mark Higgins" userId="f99148ad-7e67-4304-8c11-27c7a53efd31" providerId="ADAL" clId="{47DC10C3-81B3-4CBD-89BF-2B4D68781B8D}" dt="2021-11-03T16:17:01.989" v="2190" actId="20577"/>
          <ac:spMkLst>
            <pc:docMk/>
            <pc:sldMk cId="2040909276" sldId="759"/>
            <ac:spMk id="3" creationId="{40E3E3BB-94A6-4218-AE4A-102B7C9CC149}"/>
          </ac:spMkLst>
        </pc:spChg>
      </pc:sldChg>
      <pc:sldChg chg="modSp add del mod">
        <pc:chgData name="Mark Higgins" userId="f99148ad-7e67-4304-8c11-27c7a53efd31" providerId="ADAL" clId="{47DC10C3-81B3-4CBD-89BF-2B4D68781B8D}" dt="2021-11-07T16:04:36.021" v="32870" actId="47"/>
        <pc:sldMkLst>
          <pc:docMk/>
          <pc:sldMk cId="2004826366" sldId="760"/>
        </pc:sldMkLst>
        <pc:spChg chg="mod">
          <ac:chgData name="Mark Higgins" userId="f99148ad-7e67-4304-8c11-27c7a53efd31" providerId="ADAL" clId="{47DC10C3-81B3-4CBD-89BF-2B4D68781B8D}" dt="2021-11-03T16:17:15.531" v="2196" actId="20577"/>
          <ac:spMkLst>
            <pc:docMk/>
            <pc:sldMk cId="2004826366" sldId="760"/>
            <ac:spMk id="2" creationId="{C7F62CA8-5973-4BB5-A7D8-99F52CCA1B40}"/>
          </ac:spMkLst>
        </pc:spChg>
        <pc:spChg chg="mod">
          <ac:chgData name="Mark Higgins" userId="f99148ad-7e67-4304-8c11-27c7a53efd31" providerId="ADAL" clId="{47DC10C3-81B3-4CBD-89BF-2B4D68781B8D}" dt="2021-11-03T16:18:30.219" v="2316" actId="15"/>
          <ac:spMkLst>
            <pc:docMk/>
            <pc:sldMk cId="2004826366" sldId="760"/>
            <ac:spMk id="3" creationId="{40E3E3BB-94A6-4218-AE4A-102B7C9CC149}"/>
          </ac:spMkLst>
        </pc:spChg>
      </pc:sldChg>
      <pc:sldChg chg="modSp add del mod">
        <pc:chgData name="Mark Higgins" userId="f99148ad-7e67-4304-8c11-27c7a53efd31" providerId="ADAL" clId="{47DC10C3-81B3-4CBD-89BF-2B4D68781B8D}" dt="2021-11-07T16:04:36.021" v="32870" actId="47"/>
        <pc:sldMkLst>
          <pc:docMk/>
          <pc:sldMk cId="4272030496" sldId="761"/>
        </pc:sldMkLst>
        <pc:spChg chg="mod">
          <ac:chgData name="Mark Higgins" userId="f99148ad-7e67-4304-8c11-27c7a53efd31" providerId="ADAL" clId="{47DC10C3-81B3-4CBD-89BF-2B4D68781B8D}" dt="2021-11-03T16:19:41.781" v="2321" actId="20577"/>
          <ac:spMkLst>
            <pc:docMk/>
            <pc:sldMk cId="4272030496" sldId="761"/>
            <ac:spMk id="2" creationId="{C7F62CA8-5973-4BB5-A7D8-99F52CCA1B40}"/>
          </ac:spMkLst>
        </pc:spChg>
        <pc:spChg chg="mod">
          <ac:chgData name="Mark Higgins" userId="f99148ad-7e67-4304-8c11-27c7a53efd31" providerId="ADAL" clId="{47DC10C3-81B3-4CBD-89BF-2B4D68781B8D}" dt="2021-11-03T16:20:08.976" v="2344" actId="20577"/>
          <ac:spMkLst>
            <pc:docMk/>
            <pc:sldMk cId="4272030496" sldId="761"/>
            <ac:spMk id="3" creationId="{40E3E3BB-94A6-4218-AE4A-102B7C9CC149}"/>
          </ac:spMkLst>
        </pc:spChg>
      </pc:sldChg>
      <pc:sldChg chg="modSp add del mod">
        <pc:chgData name="Mark Higgins" userId="f99148ad-7e67-4304-8c11-27c7a53efd31" providerId="ADAL" clId="{47DC10C3-81B3-4CBD-89BF-2B4D68781B8D}" dt="2021-11-07T16:04:36.021" v="32870" actId="47"/>
        <pc:sldMkLst>
          <pc:docMk/>
          <pc:sldMk cId="2760839303" sldId="762"/>
        </pc:sldMkLst>
        <pc:spChg chg="mod">
          <ac:chgData name="Mark Higgins" userId="f99148ad-7e67-4304-8c11-27c7a53efd31" providerId="ADAL" clId="{47DC10C3-81B3-4CBD-89BF-2B4D68781B8D}" dt="2021-11-03T16:19:52.447" v="2329" actId="20577"/>
          <ac:spMkLst>
            <pc:docMk/>
            <pc:sldMk cId="2760839303" sldId="762"/>
            <ac:spMk id="2" creationId="{C7F62CA8-5973-4BB5-A7D8-99F52CCA1B40}"/>
          </ac:spMkLst>
        </pc:spChg>
        <pc:spChg chg="mod">
          <ac:chgData name="Mark Higgins" userId="f99148ad-7e67-4304-8c11-27c7a53efd31" providerId="ADAL" clId="{47DC10C3-81B3-4CBD-89BF-2B4D68781B8D}" dt="2021-11-03T16:20:05.914" v="2343" actId="20577"/>
          <ac:spMkLst>
            <pc:docMk/>
            <pc:sldMk cId="2760839303" sldId="762"/>
            <ac:spMk id="3" creationId="{40E3E3BB-94A6-4218-AE4A-102B7C9CC149}"/>
          </ac:spMkLst>
        </pc:spChg>
      </pc:sldChg>
      <pc:sldChg chg="modSp add del mod">
        <pc:chgData name="Mark Higgins" userId="f99148ad-7e67-4304-8c11-27c7a53efd31" providerId="ADAL" clId="{47DC10C3-81B3-4CBD-89BF-2B4D68781B8D}" dt="2021-11-07T16:04:36.021" v="32870" actId="47"/>
        <pc:sldMkLst>
          <pc:docMk/>
          <pc:sldMk cId="1837961892" sldId="763"/>
        </pc:sldMkLst>
        <pc:spChg chg="mod">
          <ac:chgData name="Mark Higgins" userId="f99148ad-7e67-4304-8c11-27c7a53efd31" providerId="ADAL" clId="{47DC10C3-81B3-4CBD-89BF-2B4D68781B8D}" dt="2021-11-03T16:19:59.317" v="2341" actId="20577"/>
          <ac:spMkLst>
            <pc:docMk/>
            <pc:sldMk cId="1837961892" sldId="763"/>
            <ac:spMk id="2" creationId="{C7F62CA8-5973-4BB5-A7D8-99F52CCA1B40}"/>
          </ac:spMkLst>
        </pc:spChg>
        <pc:spChg chg="mod">
          <ac:chgData name="Mark Higgins" userId="f99148ad-7e67-4304-8c11-27c7a53efd31" providerId="ADAL" clId="{47DC10C3-81B3-4CBD-89BF-2B4D68781B8D}" dt="2021-11-05T13:26:34.719" v="28179" actId="20577"/>
          <ac:spMkLst>
            <pc:docMk/>
            <pc:sldMk cId="1837961892" sldId="763"/>
            <ac:spMk id="3" creationId="{40E3E3BB-94A6-4218-AE4A-102B7C9CC149}"/>
          </ac:spMkLst>
        </pc:spChg>
      </pc:sldChg>
      <pc:sldChg chg="addSp modSp add del mod ord">
        <pc:chgData name="Mark Higgins" userId="f99148ad-7e67-4304-8c11-27c7a53efd31" providerId="ADAL" clId="{47DC10C3-81B3-4CBD-89BF-2B4D68781B8D}" dt="2021-11-07T16:04:36.021" v="32870" actId="47"/>
        <pc:sldMkLst>
          <pc:docMk/>
          <pc:sldMk cId="2655191991" sldId="764"/>
        </pc:sldMkLst>
        <pc:spChg chg="mod">
          <ac:chgData name="Mark Higgins" userId="f99148ad-7e67-4304-8c11-27c7a53efd31" providerId="ADAL" clId="{47DC10C3-81B3-4CBD-89BF-2B4D68781B8D}" dt="2021-11-03T16:21:18.036" v="2383" actId="20577"/>
          <ac:spMkLst>
            <pc:docMk/>
            <pc:sldMk cId="2655191991" sldId="764"/>
            <ac:spMk id="2" creationId="{C7F62CA8-5973-4BB5-A7D8-99F52CCA1B40}"/>
          </ac:spMkLst>
        </pc:spChg>
        <pc:spChg chg="mod">
          <ac:chgData name="Mark Higgins" userId="f99148ad-7e67-4304-8c11-27c7a53efd31" providerId="ADAL" clId="{47DC10C3-81B3-4CBD-89BF-2B4D68781B8D}" dt="2021-11-03T16:22:20.182" v="2488" actId="6549"/>
          <ac:spMkLst>
            <pc:docMk/>
            <pc:sldMk cId="2655191991" sldId="764"/>
            <ac:spMk id="3" creationId="{40E3E3BB-94A6-4218-AE4A-102B7C9CC149}"/>
          </ac:spMkLst>
        </pc:spChg>
        <pc:picChg chg="add mod">
          <ac:chgData name="Mark Higgins" userId="f99148ad-7e67-4304-8c11-27c7a53efd31" providerId="ADAL" clId="{47DC10C3-81B3-4CBD-89BF-2B4D68781B8D}" dt="2021-11-03T16:21:45.583" v="2386" actId="1076"/>
          <ac:picMkLst>
            <pc:docMk/>
            <pc:sldMk cId="2655191991" sldId="764"/>
            <ac:picMk id="5" creationId="{36776A52-AFBA-41BE-88EB-06775FAF9AA2}"/>
          </ac:picMkLst>
        </pc:picChg>
      </pc:sldChg>
      <pc:sldChg chg="modSp new del mod">
        <pc:chgData name="Mark Higgins" userId="f99148ad-7e67-4304-8c11-27c7a53efd31" providerId="ADAL" clId="{47DC10C3-81B3-4CBD-89BF-2B4D68781B8D}" dt="2021-11-07T16:04:36.021" v="32870" actId="47"/>
        <pc:sldMkLst>
          <pc:docMk/>
          <pc:sldMk cId="501986438" sldId="765"/>
        </pc:sldMkLst>
        <pc:spChg chg="mod">
          <ac:chgData name="Mark Higgins" userId="f99148ad-7e67-4304-8c11-27c7a53efd31" providerId="ADAL" clId="{47DC10C3-81B3-4CBD-89BF-2B4D68781B8D}" dt="2021-11-03T16:20:42.877" v="2368" actId="20577"/>
          <ac:spMkLst>
            <pc:docMk/>
            <pc:sldMk cId="501986438" sldId="765"/>
            <ac:spMk id="2" creationId="{5EA970DC-D17C-4BFF-BBDB-9A187D494579}"/>
          </ac:spMkLst>
        </pc:spChg>
      </pc:sldChg>
      <pc:sldChg chg="modSp new del mod">
        <pc:chgData name="Mark Higgins" userId="f99148ad-7e67-4304-8c11-27c7a53efd31" providerId="ADAL" clId="{47DC10C3-81B3-4CBD-89BF-2B4D68781B8D}" dt="2021-11-07T16:04:36.021" v="32870" actId="47"/>
        <pc:sldMkLst>
          <pc:docMk/>
          <pc:sldMk cId="1834219082" sldId="766"/>
        </pc:sldMkLst>
        <pc:spChg chg="mod">
          <ac:chgData name="Mark Higgins" userId="f99148ad-7e67-4304-8c11-27c7a53efd31" providerId="ADAL" clId="{47DC10C3-81B3-4CBD-89BF-2B4D68781B8D}" dt="2021-11-03T16:28:04.548" v="2517" actId="20577"/>
          <ac:spMkLst>
            <pc:docMk/>
            <pc:sldMk cId="1834219082" sldId="766"/>
            <ac:spMk id="2" creationId="{E55F140D-EE0F-48BC-8808-033DD18EF9C1}"/>
          </ac:spMkLst>
        </pc:spChg>
      </pc:sldChg>
      <pc:sldChg chg="modSp add del mod">
        <pc:chgData name="Mark Higgins" userId="f99148ad-7e67-4304-8c11-27c7a53efd31" providerId="ADAL" clId="{47DC10C3-81B3-4CBD-89BF-2B4D68781B8D}" dt="2021-11-07T16:04:36.021" v="32870" actId="47"/>
        <pc:sldMkLst>
          <pc:docMk/>
          <pc:sldMk cId="1394071020" sldId="767"/>
        </pc:sldMkLst>
        <pc:spChg chg="mod">
          <ac:chgData name="Mark Higgins" userId="f99148ad-7e67-4304-8c11-27c7a53efd31" providerId="ADAL" clId="{47DC10C3-81B3-4CBD-89BF-2B4D68781B8D}" dt="2021-11-03T16:28:24.077" v="2535" actId="20577"/>
          <ac:spMkLst>
            <pc:docMk/>
            <pc:sldMk cId="1394071020" sldId="767"/>
            <ac:spMk id="2" creationId="{E55F140D-EE0F-48BC-8808-033DD18EF9C1}"/>
          </ac:spMkLst>
        </pc:spChg>
        <pc:spChg chg="mod">
          <ac:chgData name="Mark Higgins" userId="f99148ad-7e67-4304-8c11-27c7a53efd31" providerId="ADAL" clId="{47DC10C3-81B3-4CBD-89BF-2B4D68781B8D}" dt="2021-11-04T13:01:09.224" v="6120" actId="313"/>
          <ac:spMkLst>
            <pc:docMk/>
            <pc:sldMk cId="1394071020" sldId="767"/>
            <ac:spMk id="3" creationId="{637FF243-07DF-4207-B1DB-726973C81453}"/>
          </ac:spMkLst>
        </pc:spChg>
      </pc:sldChg>
      <pc:sldChg chg="addSp modSp add del mod modNotesTx">
        <pc:chgData name="Mark Higgins" userId="f99148ad-7e67-4304-8c11-27c7a53efd31" providerId="ADAL" clId="{47DC10C3-81B3-4CBD-89BF-2B4D68781B8D}" dt="2021-11-07T16:04:36.021" v="32870" actId="47"/>
        <pc:sldMkLst>
          <pc:docMk/>
          <pc:sldMk cId="1459537521" sldId="768"/>
        </pc:sldMkLst>
        <pc:spChg chg="mod">
          <ac:chgData name="Mark Higgins" userId="f99148ad-7e67-4304-8c11-27c7a53efd31" providerId="ADAL" clId="{47DC10C3-81B3-4CBD-89BF-2B4D68781B8D}" dt="2021-11-04T12:55:40.872" v="5677" actId="20577"/>
          <ac:spMkLst>
            <pc:docMk/>
            <pc:sldMk cId="1459537521" sldId="768"/>
            <ac:spMk id="2" creationId="{E55F140D-EE0F-48BC-8808-033DD18EF9C1}"/>
          </ac:spMkLst>
        </pc:spChg>
        <pc:spChg chg="mod">
          <ac:chgData name="Mark Higgins" userId="f99148ad-7e67-4304-8c11-27c7a53efd31" providerId="ADAL" clId="{47DC10C3-81B3-4CBD-89BF-2B4D68781B8D}" dt="2021-11-04T12:58:07.247" v="5853" actId="15"/>
          <ac:spMkLst>
            <pc:docMk/>
            <pc:sldMk cId="1459537521" sldId="768"/>
            <ac:spMk id="3" creationId="{637FF243-07DF-4207-B1DB-726973C81453}"/>
          </ac:spMkLst>
        </pc:spChg>
        <pc:picChg chg="add mod">
          <ac:chgData name="Mark Higgins" userId="f99148ad-7e67-4304-8c11-27c7a53efd31" providerId="ADAL" clId="{47DC10C3-81B3-4CBD-89BF-2B4D68781B8D}" dt="2021-11-04T12:58:12.025" v="5854" actId="14100"/>
          <ac:picMkLst>
            <pc:docMk/>
            <pc:sldMk cId="1459537521" sldId="768"/>
            <ac:picMk id="5" creationId="{3522892C-2F16-4FA8-BF13-507E0562F0E6}"/>
          </ac:picMkLst>
        </pc:picChg>
      </pc:sldChg>
      <pc:sldChg chg="modSp add del mod">
        <pc:chgData name="Mark Higgins" userId="f99148ad-7e67-4304-8c11-27c7a53efd31" providerId="ADAL" clId="{47DC10C3-81B3-4CBD-89BF-2B4D68781B8D}" dt="2021-11-07T16:04:36.021" v="32870" actId="47"/>
        <pc:sldMkLst>
          <pc:docMk/>
          <pc:sldMk cId="3828662389" sldId="769"/>
        </pc:sldMkLst>
        <pc:spChg chg="mod">
          <ac:chgData name="Mark Higgins" userId="f99148ad-7e67-4304-8c11-27c7a53efd31" providerId="ADAL" clId="{47DC10C3-81B3-4CBD-89BF-2B4D68781B8D}" dt="2021-11-03T16:29:02.679" v="2576" actId="313"/>
          <ac:spMkLst>
            <pc:docMk/>
            <pc:sldMk cId="3828662389" sldId="769"/>
            <ac:spMk id="2" creationId="{E55F140D-EE0F-48BC-8808-033DD18EF9C1}"/>
          </ac:spMkLst>
        </pc:spChg>
        <pc:spChg chg="mod">
          <ac:chgData name="Mark Higgins" userId="f99148ad-7e67-4304-8c11-27c7a53efd31" providerId="ADAL" clId="{47DC10C3-81B3-4CBD-89BF-2B4D68781B8D}" dt="2021-11-04T12:55:11.562" v="5674" actId="20577"/>
          <ac:spMkLst>
            <pc:docMk/>
            <pc:sldMk cId="3828662389" sldId="769"/>
            <ac:spMk id="3" creationId="{637FF243-07DF-4207-B1DB-726973C81453}"/>
          </ac:spMkLst>
        </pc:spChg>
      </pc:sldChg>
      <pc:sldChg chg="modSp add del mod">
        <pc:chgData name="Mark Higgins" userId="f99148ad-7e67-4304-8c11-27c7a53efd31" providerId="ADAL" clId="{47DC10C3-81B3-4CBD-89BF-2B4D68781B8D}" dt="2021-11-07T16:04:36.021" v="32870" actId="47"/>
        <pc:sldMkLst>
          <pc:docMk/>
          <pc:sldMk cId="848994891" sldId="770"/>
        </pc:sldMkLst>
        <pc:spChg chg="mod">
          <ac:chgData name="Mark Higgins" userId="f99148ad-7e67-4304-8c11-27c7a53efd31" providerId="ADAL" clId="{47DC10C3-81B3-4CBD-89BF-2B4D68781B8D}" dt="2021-11-03T16:29:13.764" v="2598" actId="20577"/>
          <ac:spMkLst>
            <pc:docMk/>
            <pc:sldMk cId="848994891" sldId="770"/>
            <ac:spMk id="2" creationId="{E55F140D-EE0F-48BC-8808-033DD18EF9C1}"/>
          </ac:spMkLst>
        </pc:spChg>
        <pc:spChg chg="mod">
          <ac:chgData name="Mark Higgins" userId="f99148ad-7e67-4304-8c11-27c7a53efd31" providerId="ADAL" clId="{47DC10C3-81B3-4CBD-89BF-2B4D68781B8D}" dt="2021-11-04T12:52:54.180" v="5442" actId="20577"/>
          <ac:spMkLst>
            <pc:docMk/>
            <pc:sldMk cId="848994891" sldId="770"/>
            <ac:spMk id="3" creationId="{637FF243-07DF-4207-B1DB-726973C81453}"/>
          </ac:spMkLst>
        </pc:spChg>
      </pc:sldChg>
      <pc:sldChg chg="modSp add del mod">
        <pc:chgData name="Mark Higgins" userId="f99148ad-7e67-4304-8c11-27c7a53efd31" providerId="ADAL" clId="{47DC10C3-81B3-4CBD-89BF-2B4D68781B8D}" dt="2021-11-07T16:04:36.021" v="32870" actId="47"/>
        <pc:sldMkLst>
          <pc:docMk/>
          <pc:sldMk cId="2310618842" sldId="771"/>
        </pc:sldMkLst>
        <pc:spChg chg="mod">
          <ac:chgData name="Mark Higgins" userId="f99148ad-7e67-4304-8c11-27c7a53efd31" providerId="ADAL" clId="{47DC10C3-81B3-4CBD-89BF-2B4D68781B8D}" dt="2021-11-03T16:29:26.402" v="2625" actId="20577"/>
          <ac:spMkLst>
            <pc:docMk/>
            <pc:sldMk cId="2310618842" sldId="771"/>
            <ac:spMk id="2" creationId="{E55F140D-EE0F-48BC-8808-033DD18EF9C1}"/>
          </ac:spMkLst>
        </pc:spChg>
        <pc:spChg chg="mod">
          <ac:chgData name="Mark Higgins" userId="f99148ad-7e67-4304-8c11-27c7a53efd31" providerId="ADAL" clId="{47DC10C3-81B3-4CBD-89BF-2B4D68781B8D}" dt="2021-11-04T12:46:59.355" v="4918" actId="20577"/>
          <ac:spMkLst>
            <pc:docMk/>
            <pc:sldMk cId="2310618842" sldId="771"/>
            <ac:spMk id="3" creationId="{637FF243-07DF-4207-B1DB-726973C81453}"/>
          </ac:spMkLst>
        </pc:spChg>
      </pc:sldChg>
      <pc:sldChg chg="modSp add del mod">
        <pc:chgData name="Mark Higgins" userId="f99148ad-7e67-4304-8c11-27c7a53efd31" providerId="ADAL" clId="{47DC10C3-81B3-4CBD-89BF-2B4D68781B8D}" dt="2021-11-07T16:04:36.021" v="32870" actId="47"/>
        <pc:sldMkLst>
          <pc:docMk/>
          <pc:sldMk cId="4126821666" sldId="772"/>
        </pc:sldMkLst>
        <pc:spChg chg="mod">
          <ac:chgData name="Mark Higgins" userId="f99148ad-7e67-4304-8c11-27c7a53efd31" providerId="ADAL" clId="{47DC10C3-81B3-4CBD-89BF-2B4D68781B8D}" dt="2021-11-03T16:29:40.854" v="2656" actId="20577"/>
          <ac:spMkLst>
            <pc:docMk/>
            <pc:sldMk cId="4126821666" sldId="772"/>
            <ac:spMk id="2" creationId="{E55F140D-EE0F-48BC-8808-033DD18EF9C1}"/>
          </ac:spMkLst>
        </pc:spChg>
        <pc:spChg chg="mod">
          <ac:chgData name="Mark Higgins" userId="f99148ad-7e67-4304-8c11-27c7a53efd31" providerId="ADAL" clId="{47DC10C3-81B3-4CBD-89BF-2B4D68781B8D}" dt="2021-11-04T12:44:48.545" v="4716" actId="20577"/>
          <ac:spMkLst>
            <pc:docMk/>
            <pc:sldMk cId="4126821666" sldId="772"/>
            <ac:spMk id="3" creationId="{637FF243-07DF-4207-B1DB-726973C81453}"/>
          </ac:spMkLst>
        </pc:spChg>
      </pc:sldChg>
      <pc:sldChg chg="modSp add del mod">
        <pc:chgData name="Mark Higgins" userId="f99148ad-7e67-4304-8c11-27c7a53efd31" providerId="ADAL" clId="{47DC10C3-81B3-4CBD-89BF-2B4D68781B8D}" dt="2021-11-04T12:42:45.182" v="4326" actId="47"/>
        <pc:sldMkLst>
          <pc:docMk/>
          <pc:sldMk cId="2932652462" sldId="773"/>
        </pc:sldMkLst>
        <pc:spChg chg="mod">
          <ac:chgData name="Mark Higgins" userId="f99148ad-7e67-4304-8c11-27c7a53efd31" providerId="ADAL" clId="{47DC10C3-81B3-4CBD-89BF-2B4D68781B8D}" dt="2021-11-03T16:29:51.571" v="2668" actId="20577"/>
          <ac:spMkLst>
            <pc:docMk/>
            <pc:sldMk cId="2932652462" sldId="773"/>
            <ac:spMk id="2" creationId="{E55F140D-EE0F-48BC-8808-033DD18EF9C1}"/>
          </ac:spMkLst>
        </pc:spChg>
      </pc:sldChg>
      <pc:sldChg chg="addSp modSp add del mod">
        <pc:chgData name="Mark Higgins" userId="f99148ad-7e67-4304-8c11-27c7a53efd31" providerId="ADAL" clId="{47DC10C3-81B3-4CBD-89BF-2B4D68781B8D}" dt="2021-11-07T16:04:36.021" v="32870" actId="47"/>
        <pc:sldMkLst>
          <pc:docMk/>
          <pc:sldMk cId="4180525082" sldId="774"/>
        </pc:sldMkLst>
        <pc:spChg chg="mod">
          <ac:chgData name="Mark Higgins" userId="f99148ad-7e67-4304-8c11-27c7a53efd31" providerId="ADAL" clId="{47DC10C3-81B3-4CBD-89BF-2B4D68781B8D}" dt="2021-11-03T16:30:12.796" v="2698" actId="115"/>
          <ac:spMkLst>
            <pc:docMk/>
            <pc:sldMk cId="4180525082" sldId="774"/>
            <ac:spMk id="2" creationId="{E55F140D-EE0F-48BC-8808-033DD18EF9C1}"/>
          </ac:spMkLst>
        </pc:spChg>
        <pc:spChg chg="mod">
          <ac:chgData name="Mark Higgins" userId="f99148ad-7e67-4304-8c11-27c7a53efd31" providerId="ADAL" clId="{47DC10C3-81B3-4CBD-89BF-2B4D68781B8D}" dt="2021-11-04T12:38:01.550" v="4063" actId="27636"/>
          <ac:spMkLst>
            <pc:docMk/>
            <pc:sldMk cId="4180525082" sldId="774"/>
            <ac:spMk id="3" creationId="{637FF243-07DF-4207-B1DB-726973C81453}"/>
          </ac:spMkLst>
        </pc:spChg>
        <pc:picChg chg="add mod">
          <ac:chgData name="Mark Higgins" userId="f99148ad-7e67-4304-8c11-27c7a53efd31" providerId="ADAL" clId="{47DC10C3-81B3-4CBD-89BF-2B4D68781B8D}" dt="2021-11-04T12:38:22.484" v="4065" actId="1076"/>
          <ac:picMkLst>
            <pc:docMk/>
            <pc:sldMk cId="4180525082" sldId="774"/>
            <ac:picMk id="5" creationId="{DD388562-C7D3-49CC-B0BD-EB3E545E0206}"/>
          </ac:picMkLst>
        </pc:picChg>
      </pc:sldChg>
      <pc:sldChg chg="addSp modSp add del mod">
        <pc:chgData name="Mark Higgins" userId="f99148ad-7e67-4304-8c11-27c7a53efd31" providerId="ADAL" clId="{47DC10C3-81B3-4CBD-89BF-2B4D68781B8D}" dt="2021-11-07T16:04:36.021" v="32870" actId="47"/>
        <pc:sldMkLst>
          <pc:docMk/>
          <pc:sldMk cId="3075322656" sldId="775"/>
        </pc:sldMkLst>
        <pc:spChg chg="mod">
          <ac:chgData name="Mark Higgins" userId="f99148ad-7e67-4304-8c11-27c7a53efd31" providerId="ADAL" clId="{47DC10C3-81B3-4CBD-89BF-2B4D68781B8D}" dt="2021-11-03T16:30:24.752" v="2714" actId="20577"/>
          <ac:spMkLst>
            <pc:docMk/>
            <pc:sldMk cId="3075322656" sldId="775"/>
            <ac:spMk id="2" creationId="{E55F140D-EE0F-48BC-8808-033DD18EF9C1}"/>
          </ac:spMkLst>
        </pc:spChg>
        <pc:spChg chg="mod">
          <ac:chgData name="Mark Higgins" userId="f99148ad-7e67-4304-8c11-27c7a53efd31" providerId="ADAL" clId="{47DC10C3-81B3-4CBD-89BF-2B4D68781B8D}" dt="2021-11-04T12:33:19.703" v="3555" actId="20577"/>
          <ac:spMkLst>
            <pc:docMk/>
            <pc:sldMk cId="3075322656" sldId="775"/>
            <ac:spMk id="3" creationId="{637FF243-07DF-4207-B1DB-726973C81453}"/>
          </ac:spMkLst>
        </pc:spChg>
        <pc:picChg chg="add mod">
          <ac:chgData name="Mark Higgins" userId="f99148ad-7e67-4304-8c11-27c7a53efd31" providerId="ADAL" clId="{47DC10C3-81B3-4CBD-89BF-2B4D68781B8D}" dt="2021-11-04T12:32:23.816" v="3464" actId="1076"/>
          <ac:picMkLst>
            <pc:docMk/>
            <pc:sldMk cId="3075322656" sldId="775"/>
            <ac:picMk id="5" creationId="{07CFD01F-0B6F-4DA1-836A-DD80AA60A4F1}"/>
          </ac:picMkLst>
        </pc:picChg>
      </pc:sldChg>
      <pc:sldChg chg="modSp add del mod">
        <pc:chgData name="Mark Higgins" userId="f99148ad-7e67-4304-8c11-27c7a53efd31" providerId="ADAL" clId="{47DC10C3-81B3-4CBD-89BF-2B4D68781B8D}" dt="2021-11-07T16:04:36.021" v="32870" actId="47"/>
        <pc:sldMkLst>
          <pc:docMk/>
          <pc:sldMk cId="2644101182" sldId="776"/>
        </pc:sldMkLst>
        <pc:spChg chg="mod">
          <ac:chgData name="Mark Higgins" userId="f99148ad-7e67-4304-8c11-27c7a53efd31" providerId="ADAL" clId="{47DC10C3-81B3-4CBD-89BF-2B4D68781B8D}" dt="2021-11-03T16:30:40.727" v="2741" actId="20577"/>
          <ac:spMkLst>
            <pc:docMk/>
            <pc:sldMk cId="2644101182" sldId="776"/>
            <ac:spMk id="2" creationId="{E55F140D-EE0F-48BC-8808-033DD18EF9C1}"/>
          </ac:spMkLst>
        </pc:spChg>
        <pc:spChg chg="mod">
          <ac:chgData name="Mark Higgins" userId="f99148ad-7e67-4304-8c11-27c7a53efd31" providerId="ADAL" clId="{47DC10C3-81B3-4CBD-89BF-2B4D68781B8D}" dt="2021-11-04T12:29:58.132" v="3228" actId="15"/>
          <ac:spMkLst>
            <pc:docMk/>
            <pc:sldMk cId="2644101182" sldId="776"/>
            <ac:spMk id="3" creationId="{637FF243-07DF-4207-B1DB-726973C81453}"/>
          </ac:spMkLst>
        </pc:spChg>
      </pc:sldChg>
      <pc:sldChg chg="modSp new del mod ord">
        <pc:chgData name="Mark Higgins" userId="f99148ad-7e67-4304-8c11-27c7a53efd31" providerId="ADAL" clId="{47DC10C3-81B3-4CBD-89BF-2B4D68781B8D}" dt="2021-11-07T16:04:36.021" v="32870" actId="47"/>
        <pc:sldMkLst>
          <pc:docMk/>
          <pc:sldMk cId="20185765" sldId="777"/>
        </pc:sldMkLst>
        <pc:spChg chg="mod">
          <ac:chgData name="Mark Higgins" userId="f99148ad-7e67-4304-8c11-27c7a53efd31" providerId="ADAL" clId="{47DC10C3-81B3-4CBD-89BF-2B4D68781B8D}" dt="2021-11-03T16:32:30.616" v="2767" actId="20577"/>
          <ac:spMkLst>
            <pc:docMk/>
            <pc:sldMk cId="20185765" sldId="777"/>
            <ac:spMk id="2" creationId="{4C64D302-202C-40EA-9939-E96C31EFB7CC}"/>
          </ac:spMkLst>
        </pc:spChg>
      </pc:sldChg>
      <pc:sldChg chg="modSp new del mod">
        <pc:chgData name="Mark Higgins" userId="f99148ad-7e67-4304-8c11-27c7a53efd31" providerId="ADAL" clId="{47DC10C3-81B3-4CBD-89BF-2B4D68781B8D}" dt="2021-11-07T16:04:36.021" v="32870" actId="47"/>
        <pc:sldMkLst>
          <pc:docMk/>
          <pc:sldMk cId="4198735718" sldId="778"/>
        </pc:sldMkLst>
        <pc:spChg chg="mod">
          <ac:chgData name="Mark Higgins" userId="f99148ad-7e67-4304-8c11-27c7a53efd31" providerId="ADAL" clId="{47DC10C3-81B3-4CBD-89BF-2B4D68781B8D}" dt="2021-11-03T16:32:48.990" v="2792" actId="20577"/>
          <ac:spMkLst>
            <pc:docMk/>
            <pc:sldMk cId="4198735718" sldId="778"/>
            <ac:spMk id="2" creationId="{1EC13C53-DB21-4043-B696-4BE1025334DE}"/>
          </ac:spMkLst>
        </pc:spChg>
      </pc:sldChg>
      <pc:sldChg chg="modSp new del mod">
        <pc:chgData name="Mark Higgins" userId="f99148ad-7e67-4304-8c11-27c7a53efd31" providerId="ADAL" clId="{47DC10C3-81B3-4CBD-89BF-2B4D68781B8D}" dt="2021-11-07T16:04:36.021" v="32870" actId="47"/>
        <pc:sldMkLst>
          <pc:docMk/>
          <pc:sldMk cId="3550930138" sldId="779"/>
        </pc:sldMkLst>
        <pc:spChg chg="mod">
          <ac:chgData name="Mark Higgins" userId="f99148ad-7e67-4304-8c11-27c7a53efd31" providerId="ADAL" clId="{47DC10C3-81B3-4CBD-89BF-2B4D68781B8D}" dt="2021-11-03T16:33:39.224" v="2811" actId="20577"/>
          <ac:spMkLst>
            <pc:docMk/>
            <pc:sldMk cId="3550930138" sldId="779"/>
            <ac:spMk id="2" creationId="{BF68AD0D-779B-4B4C-AF70-FAE9FC4F11F7}"/>
          </ac:spMkLst>
        </pc:spChg>
      </pc:sldChg>
      <pc:sldChg chg="modSp add del mod">
        <pc:chgData name="Mark Higgins" userId="f99148ad-7e67-4304-8c11-27c7a53efd31" providerId="ADAL" clId="{47DC10C3-81B3-4CBD-89BF-2B4D68781B8D}" dt="2021-11-07T16:04:36.021" v="32870" actId="47"/>
        <pc:sldMkLst>
          <pc:docMk/>
          <pc:sldMk cId="2402439807" sldId="780"/>
        </pc:sldMkLst>
        <pc:spChg chg="mod">
          <ac:chgData name="Mark Higgins" userId="f99148ad-7e67-4304-8c11-27c7a53efd31" providerId="ADAL" clId="{47DC10C3-81B3-4CBD-89BF-2B4D68781B8D}" dt="2021-11-03T16:33:50.446" v="2816" actId="20577"/>
          <ac:spMkLst>
            <pc:docMk/>
            <pc:sldMk cId="2402439807" sldId="780"/>
            <ac:spMk id="2" creationId="{BF68AD0D-779B-4B4C-AF70-FAE9FC4F11F7}"/>
          </ac:spMkLst>
        </pc:spChg>
      </pc:sldChg>
      <pc:sldChg chg="modSp add del mod">
        <pc:chgData name="Mark Higgins" userId="f99148ad-7e67-4304-8c11-27c7a53efd31" providerId="ADAL" clId="{47DC10C3-81B3-4CBD-89BF-2B4D68781B8D}" dt="2021-11-07T16:04:36.021" v="32870" actId="47"/>
        <pc:sldMkLst>
          <pc:docMk/>
          <pc:sldMk cId="94368716" sldId="781"/>
        </pc:sldMkLst>
        <pc:spChg chg="mod">
          <ac:chgData name="Mark Higgins" userId="f99148ad-7e67-4304-8c11-27c7a53efd31" providerId="ADAL" clId="{47DC10C3-81B3-4CBD-89BF-2B4D68781B8D}" dt="2021-11-03T16:34:35.911" v="2839" actId="20577"/>
          <ac:spMkLst>
            <pc:docMk/>
            <pc:sldMk cId="94368716" sldId="781"/>
            <ac:spMk id="2" creationId="{BF68AD0D-779B-4B4C-AF70-FAE9FC4F11F7}"/>
          </ac:spMkLst>
        </pc:spChg>
      </pc:sldChg>
      <pc:sldChg chg="modSp add del mod">
        <pc:chgData name="Mark Higgins" userId="f99148ad-7e67-4304-8c11-27c7a53efd31" providerId="ADAL" clId="{47DC10C3-81B3-4CBD-89BF-2B4D68781B8D}" dt="2021-11-07T16:04:36.021" v="32870" actId="47"/>
        <pc:sldMkLst>
          <pc:docMk/>
          <pc:sldMk cId="3580167779" sldId="782"/>
        </pc:sldMkLst>
        <pc:spChg chg="mod">
          <ac:chgData name="Mark Higgins" userId="f99148ad-7e67-4304-8c11-27c7a53efd31" providerId="ADAL" clId="{47DC10C3-81B3-4CBD-89BF-2B4D68781B8D}" dt="2021-11-03T16:35:10.695" v="2864" actId="20577"/>
          <ac:spMkLst>
            <pc:docMk/>
            <pc:sldMk cId="3580167779" sldId="782"/>
            <ac:spMk id="2" creationId="{BF68AD0D-779B-4B4C-AF70-FAE9FC4F11F7}"/>
          </ac:spMkLst>
        </pc:spChg>
      </pc:sldChg>
      <pc:sldChg chg="addSp modSp new del mod">
        <pc:chgData name="Mark Higgins" userId="f99148ad-7e67-4304-8c11-27c7a53efd31" providerId="ADAL" clId="{47DC10C3-81B3-4CBD-89BF-2B4D68781B8D}" dt="2021-11-07T16:04:36.021" v="32870" actId="47"/>
        <pc:sldMkLst>
          <pc:docMk/>
          <pc:sldMk cId="3639021523" sldId="783"/>
        </pc:sldMkLst>
        <pc:spChg chg="mod">
          <ac:chgData name="Mark Higgins" userId="f99148ad-7e67-4304-8c11-27c7a53efd31" providerId="ADAL" clId="{47DC10C3-81B3-4CBD-89BF-2B4D68781B8D}" dt="2021-11-03T16:36:25.695" v="2893" actId="20577"/>
          <ac:spMkLst>
            <pc:docMk/>
            <pc:sldMk cId="3639021523" sldId="783"/>
            <ac:spMk id="2" creationId="{BDDF1BBA-AD47-40D7-9A64-3CAB62922152}"/>
          </ac:spMkLst>
        </pc:spChg>
        <pc:spChg chg="mod">
          <ac:chgData name="Mark Higgins" userId="f99148ad-7e67-4304-8c11-27c7a53efd31" providerId="ADAL" clId="{47DC10C3-81B3-4CBD-89BF-2B4D68781B8D}" dt="2021-11-04T13:13:08.705" v="6996" actId="20577"/>
          <ac:spMkLst>
            <pc:docMk/>
            <pc:sldMk cId="3639021523" sldId="783"/>
            <ac:spMk id="3" creationId="{4D7D2F95-411D-4FD9-A190-DAF4DCE44AA6}"/>
          </ac:spMkLst>
        </pc:spChg>
        <pc:picChg chg="add mod">
          <ac:chgData name="Mark Higgins" userId="f99148ad-7e67-4304-8c11-27c7a53efd31" providerId="ADAL" clId="{47DC10C3-81B3-4CBD-89BF-2B4D68781B8D}" dt="2021-11-04T13:13:03.948" v="6994" actId="1076"/>
          <ac:picMkLst>
            <pc:docMk/>
            <pc:sldMk cId="3639021523" sldId="783"/>
            <ac:picMk id="4" creationId="{F3C4E893-649B-443F-94E8-9606B1A7EBFD}"/>
          </ac:picMkLst>
        </pc:picChg>
      </pc:sldChg>
      <pc:sldChg chg="addSp modSp add del mod">
        <pc:chgData name="Mark Higgins" userId="f99148ad-7e67-4304-8c11-27c7a53efd31" providerId="ADAL" clId="{47DC10C3-81B3-4CBD-89BF-2B4D68781B8D}" dt="2021-11-07T16:04:36.021" v="32870" actId="47"/>
        <pc:sldMkLst>
          <pc:docMk/>
          <pc:sldMk cId="2078875398" sldId="784"/>
        </pc:sldMkLst>
        <pc:spChg chg="mod">
          <ac:chgData name="Mark Higgins" userId="f99148ad-7e67-4304-8c11-27c7a53efd31" providerId="ADAL" clId="{47DC10C3-81B3-4CBD-89BF-2B4D68781B8D}" dt="2021-11-03T16:36:53.670" v="2919" actId="20577"/>
          <ac:spMkLst>
            <pc:docMk/>
            <pc:sldMk cId="2078875398" sldId="784"/>
            <ac:spMk id="2" creationId="{BDDF1BBA-AD47-40D7-9A64-3CAB62922152}"/>
          </ac:spMkLst>
        </pc:spChg>
        <pc:spChg chg="mod">
          <ac:chgData name="Mark Higgins" userId="f99148ad-7e67-4304-8c11-27c7a53efd31" providerId="ADAL" clId="{47DC10C3-81B3-4CBD-89BF-2B4D68781B8D}" dt="2021-11-04T13:21:23.364" v="7616" actId="27636"/>
          <ac:spMkLst>
            <pc:docMk/>
            <pc:sldMk cId="2078875398" sldId="784"/>
            <ac:spMk id="3" creationId="{4D7D2F95-411D-4FD9-A190-DAF4DCE44AA6}"/>
          </ac:spMkLst>
        </pc:spChg>
        <pc:picChg chg="add mod ord">
          <ac:chgData name="Mark Higgins" userId="f99148ad-7e67-4304-8c11-27c7a53efd31" providerId="ADAL" clId="{47DC10C3-81B3-4CBD-89BF-2B4D68781B8D}" dt="2021-11-04T13:22:17.182" v="7625" actId="1076"/>
          <ac:picMkLst>
            <pc:docMk/>
            <pc:sldMk cId="2078875398" sldId="784"/>
            <ac:picMk id="5" creationId="{CDBEAD32-E808-4095-86EE-CF6A8B1C4478}"/>
          </ac:picMkLst>
        </pc:picChg>
      </pc:sldChg>
      <pc:sldChg chg="addSp delSp modSp add del mod">
        <pc:chgData name="Mark Higgins" userId="f99148ad-7e67-4304-8c11-27c7a53efd31" providerId="ADAL" clId="{47DC10C3-81B3-4CBD-89BF-2B4D68781B8D}" dt="2021-11-07T16:04:36.021" v="32870" actId="47"/>
        <pc:sldMkLst>
          <pc:docMk/>
          <pc:sldMk cId="4101521925" sldId="785"/>
        </pc:sldMkLst>
        <pc:spChg chg="mod">
          <ac:chgData name="Mark Higgins" userId="f99148ad-7e67-4304-8c11-27c7a53efd31" providerId="ADAL" clId="{47DC10C3-81B3-4CBD-89BF-2B4D68781B8D}" dt="2021-11-03T16:37:07.724" v="2942" actId="20577"/>
          <ac:spMkLst>
            <pc:docMk/>
            <pc:sldMk cId="4101521925" sldId="785"/>
            <ac:spMk id="2" creationId="{BDDF1BBA-AD47-40D7-9A64-3CAB62922152}"/>
          </ac:spMkLst>
        </pc:spChg>
        <pc:spChg chg="mod">
          <ac:chgData name="Mark Higgins" userId="f99148ad-7e67-4304-8c11-27c7a53efd31" providerId="ADAL" clId="{47DC10C3-81B3-4CBD-89BF-2B4D68781B8D}" dt="2021-11-04T13:32:35.847" v="7900" actId="20577"/>
          <ac:spMkLst>
            <pc:docMk/>
            <pc:sldMk cId="4101521925" sldId="785"/>
            <ac:spMk id="3" creationId="{4D7D2F95-411D-4FD9-A190-DAF4DCE44AA6}"/>
          </ac:spMkLst>
        </pc:spChg>
        <pc:spChg chg="add del">
          <ac:chgData name="Mark Higgins" userId="f99148ad-7e67-4304-8c11-27c7a53efd31" providerId="ADAL" clId="{47DC10C3-81B3-4CBD-89BF-2B4D68781B8D}" dt="2021-11-04T13:31:49.622" v="7876"/>
          <ac:spMkLst>
            <pc:docMk/>
            <pc:sldMk cId="4101521925" sldId="785"/>
            <ac:spMk id="4" creationId="{70B9A2B3-3A06-4FAB-8DD1-AD2CD2AEEACA}"/>
          </ac:spMkLst>
        </pc:spChg>
        <pc:spChg chg="add del">
          <ac:chgData name="Mark Higgins" userId="f99148ad-7e67-4304-8c11-27c7a53efd31" providerId="ADAL" clId="{47DC10C3-81B3-4CBD-89BF-2B4D68781B8D}" dt="2021-11-04T13:31:57.631" v="7882"/>
          <ac:spMkLst>
            <pc:docMk/>
            <pc:sldMk cId="4101521925" sldId="785"/>
            <ac:spMk id="5" creationId="{B6969430-E714-4663-9820-2191DB03A0F1}"/>
          </ac:spMkLst>
        </pc:spChg>
      </pc:sldChg>
      <pc:sldChg chg="modSp add del mod modNotesTx">
        <pc:chgData name="Mark Higgins" userId="f99148ad-7e67-4304-8c11-27c7a53efd31" providerId="ADAL" clId="{47DC10C3-81B3-4CBD-89BF-2B4D68781B8D}" dt="2021-11-07T16:04:36.021" v="32870" actId="47"/>
        <pc:sldMkLst>
          <pc:docMk/>
          <pc:sldMk cId="1707891961" sldId="786"/>
        </pc:sldMkLst>
        <pc:spChg chg="mod">
          <ac:chgData name="Mark Higgins" userId="f99148ad-7e67-4304-8c11-27c7a53efd31" providerId="ADAL" clId="{47DC10C3-81B3-4CBD-89BF-2B4D68781B8D}" dt="2021-11-04T14:40:28.049" v="7934" actId="20577"/>
          <ac:spMkLst>
            <pc:docMk/>
            <pc:sldMk cId="1707891961" sldId="786"/>
            <ac:spMk id="2" creationId="{BDDF1BBA-AD47-40D7-9A64-3CAB62922152}"/>
          </ac:spMkLst>
        </pc:spChg>
        <pc:spChg chg="mod">
          <ac:chgData name="Mark Higgins" userId="f99148ad-7e67-4304-8c11-27c7a53efd31" providerId="ADAL" clId="{47DC10C3-81B3-4CBD-89BF-2B4D68781B8D}" dt="2021-11-04T14:45:30.734" v="8463" actId="20577"/>
          <ac:spMkLst>
            <pc:docMk/>
            <pc:sldMk cId="1707891961" sldId="786"/>
            <ac:spMk id="3" creationId="{4D7D2F95-411D-4FD9-A190-DAF4DCE44AA6}"/>
          </ac:spMkLst>
        </pc:spChg>
      </pc:sldChg>
      <pc:sldChg chg="modSp new del mod">
        <pc:chgData name="Mark Higgins" userId="f99148ad-7e67-4304-8c11-27c7a53efd31" providerId="ADAL" clId="{47DC10C3-81B3-4CBD-89BF-2B4D68781B8D}" dt="2021-11-07T16:04:36.021" v="32870" actId="47"/>
        <pc:sldMkLst>
          <pc:docMk/>
          <pc:sldMk cId="587866261" sldId="787"/>
        </pc:sldMkLst>
        <pc:spChg chg="mod">
          <ac:chgData name="Mark Higgins" userId="f99148ad-7e67-4304-8c11-27c7a53efd31" providerId="ADAL" clId="{47DC10C3-81B3-4CBD-89BF-2B4D68781B8D}" dt="2021-11-04T13:02:13.897" v="6145" actId="20577"/>
          <ac:spMkLst>
            <pc:docMk/>
            <pc:sldMk cId="587866261" sldId="787"/>
            <ac:spMk id="2" creationId="{1CA19B7A-4B70-4030-8323-5FE8F3518749}"/>
          </ac:spMkLst>
        </pc:spChg>
        <pc:spChg chg="mod">
          <ac:chgData name="Mark Higgins" userId="f99148ad-7e67-4304-8c11-27c7a53efd31" providerId="ADAL" clId="{47DC10C3-81B3-4CBD-89BF-2B4D68781B8D}" dt="2021-11-04T13:06:07.869" v="6710" actId="20577"/>
          <ac:spMkLst>
            <pc:docMk/>
            <pc:sldMk cId="587866261" sldId="787"/>
            <ac:spMk id="3" creationId="{6138C104-CAF6-40C4-9AA7-B54B33254EAD}"/>
          </ac:spMkLst>
        </pc:spChg>
      </pc:sldChg>
      <pc:sldChg chg="modSp add del mod">
        <pc:chgData name="Mark Higgins" userId="f99148ad-7e67-4304-8c11-27c7a53efd31" providerId="ADAL" clId="{47DC10C3-81B3-4CBD-89BF-2B4D68781B8D}" dt="2021-11-07T16:04:36.021" v="32870" actId="47"/>
        <pc:sldMkLst>
          <pc:docMk/>
          <pc:sldMk cId="1557479678" sldId="788"/>
        </pc:sldMkLst>
        <pc:spChg chg="mod">
          <ac:chgData name="Mark Higgins" userId="f99148ad-7e67-4304-8c11-27c7a53efd31" providerId="ADAL" clId="{47DC10C3-81B3-4CBD-89BF-2B4D68781B8D}" dt="2021-11-04T13:30:01.009" v="7868" actId="12"/>
          <ac:spMkLst>
            <pc:docMk/>
            <pc:sldMk cId="1557479678" sldId="788"/>
            <ac:spMk id="3" creationId="{4D7D2F95-411D-4FD9-A190-DAF4DCE44AA6}"/>
          </ac:spMkLst>
        </pc:spChg>
      </pc:sldChg>
      <pc:sldChg chg="modSp add del mod">
        <pc:chgData name="Mark Higgins" userId="f99148ad-7e67-4304-8c11-27c7a53efd31" providerId="ADAL" clId="{47DC10C3-81B3-4CBD-89BF-2B4D68781B8D}" dt="2021-11-04T13:07:41.662" v="6711" actId="47"/>
        <pc:sldMkLst>
          <pc:docMk/>
          <pc:sldMk cId="4113528564" sldId="788"/>
        </pc:sldMkLst>
        <pc:spChg chg="mod">
          <ac:chgData name="Mark Higgins" userId="f99148ad-7e67-4304-8c11-27c7a53efd31" providerId="ADAL" clId="{47DC10C3-81B3-4CBD-89BF-2B4D68781B8D}" dt="2021-11-04T13:05:14.161" v="6605" actId="20577"/>
          <ac:spMkLst>
            <pc:docMk/>
            <pc:sldMk cId="4113528564" sldId="788"/>
            <ac:spMk id="3" creationId="{6138C104-CAF6-40C4-9AA7-B54B33254EAD}"/>
          </ac:spMkLst>
        </pc:spChg>
      </pc:sldChg>
      <pc:sldChg chg="modSp add del mod">
        <pc:chgData name="Mark Higgins" userId="f99148ad-7e67-4304-8c11-27c7a53efd31" providerId="ADAL" clId="{47DC10C3-81B3-4CBD-89BF-2B4D68781B8D}" dt="2021-11-07T16:04:36.021" v="32870" actId="47"/>
        <pc:sldMkLst>
          <pc:docMk/>
          <pc:sldMk cId="1702450550" sldId="789"/>
        </pc:sldMkLst>
        <pc:spChg chg="mod">
          <ac:chgData name="Mark Higgins" userId="f99148ad-7e67-4304-8c11-27c7a53efd31" providerId="ADAL" clId="{47DC10C3-81B3-4CBD-89BF-2B4D68781B8D}" dt="2021-11-04T14:45:47.355" v="8480" actId="20577"/>
          <ac:spMkLst>
            <pc:docMk/>
            <pc:sldMk cId="1702450550" sldId="789"/>
            <ac:spMk id="2" creationId="{BDDF1BBA-AD47-40D7-9A64-3CAB62922152}"/>
          </ac:spMkLst>
        </pc:spChg>
        <pc:spChg chg="mod">
          <ac:chgData name="Mark Higgins" userId="f99148ad-7e67-4304-8c11-27c7a53efd31" providerId="ADAL" clId="{47DC10C3-81B3-4CBD-89BF-2B4D68781B8D}" dt="2021-11-04T14:47:51.235" v="8604" actId="27636"/>
          <ac:spMkLst>
            <pc:docMk/>
            <pc:sldMk cId="1702450550" sldId="789"/>
            <ac:spMk id="3" creationId="{4D7D2F95-411D-4FD9-A190-DAF4DCE44AA6}"/>
          </ac:spMkLst>
        </pc:spChg>
      </pc:sldChg>
      <pc:sldChg chg="modSp add del mod">
        <pc:chgData name="Mark Higgins" userId="f99148ad-7e67-4304-8c11-27c7a53efd31" providerId="ADAL" clId="{47DC10C3-81B3-4CBD-89BF-2B4D68781B8D}" dt="2021-11-07T16:04:36.021" v="32870" actId="47"/>
        <pc:sldMkLst>
          <pc:docMk/>
          <pc:sldMk cId="3543625010" sldId="790"/>
        </pc:sldMkLst>
        <pc:spChg chg="mod">
          <ac:chgData name="Mark Higgins" userId="f99148ad-7e67-4304-8c11-27c7a53efd31" providerId="ADAL" clId="{47DC10C3-81B3-4CBD-89BF-2B4D68781B8D}" dt="2021-11-04T14:53:10.524" v="8630" actId="20577"/>
          <ac:spMkLst>
            <pc:docMk/>
            <pc:sldMk cId="3543625010" sldId="790"/>
            <ac:spMk id="2" creationId="{BDDF1BBA-AD47-40D7-9A64-3CAB62922152}"/>
          </ac:spMkLst>
        </pc:spChg>
        <pc:spChg chg="mod">
          <ac:chgData name="Mark Higgins" userId="f99148ad-7e67-4304-8c11-27c7a53efd31" providerId="ADAL" clId="{47DC10C3-81B3-4CBD-89BF-2B4D68781B8D}" dt="2021-11-04T14:54:28.301" v="8911" actId="20577"/>
          <ac:spMkLst>
            <pc:docMk/>
            <pc:sldMk cId="3543625010" sldId="790"/>
            <ac:spMk id="3" creationId="{4D7D2F95-411D-4FD9-A190-DAF4DCE44AA6}"/>
          </ac:spMkLst>
        </pc:spChg>
      </pc:sldChg>
      <pc:sldChg chg="add del">
        <pc:chgData name="Mark Higgins" userId="f99148ad-7e67-4304-8c11-27c7a53efd31" providerId="ADAL" clId="{47DC10C3-81B3-4CBD-89BF-2B4D68781B8D}" dt="2021-11-04T14:49:19.096" v="8622" actId="47"/>
        <pc:sldMkLst>
          <pc:docMk/>
          <pc:sldMk cId="365126653" sldId="791"/>
        </pc:sldMkLst>
      </pc:sldChg>
      <pc:sldChg chg="modSp add del mod">
        <pc:chgData name="Mark Higgins" userId="f99148ad-7e67-4304-8c11-27c7a53efd31" providerId="ADAL" clId="{47DC10C3-81B3-4CBD-89BF-2B4D68781B8D}" dt="2021-11-07T16:04:36.021" v="32870" actId="47"/>
        <pc:sldMkLst>
          <pc:docMk/>
          <pc:sldMk cId="2359952045" sldId="791"/>
        </pc:sldMkLst>
        <pc:spChg chg="mod">
          <ac:chgData name="Mark Higgins" userId="f99148ad-7e67-4304-8c11-27c7a53efd31" providerId="ADAL" clId="{47DC10C3-81B3-4CBD-89BF-2B4D68781B8D}" dt="2021-11-04T14:56:17.857" v="8987" actId="14100"/>
          <ac:spMkLst>
            <pc:docMk/>
            <pc:sldMk cId="2359952045" sldId="791"/>
            <ac:spMk id="2" creationId="{BDDF1BBA-AD47-40D7-9A64-3CAB62922152}"/>
          </ac:spMkLst>
        </pc:spChg>
        <pc:spChg chg="mod">
          <ac:chgData name="Mark Higgins" userId="f99148ad-7e67-4304-8c11-27c7a53efd31" providerId="ADAL" clId="{47DC10C3-81B3-4CBD-89BF-2B4D68781B8D}" dt="2021-11-04T14:56:25.538" v="9009" actId="20577"/>
          <ac:spMkLst>
            <pc:docMk/>
            <pc:sldMk cId="2359952045" sldId="791"/>
            <ac:spMk id="3" creationId="{4D7D2F95-411D-4FD9-A190-DAF4DCE44AA6}"/>
          </ac:spMkLst>
        </pc:spChg>
      </pc:sldChg>
      <pc:sldChg chg="modSp add del mod">
        <pc:chgData name="Mark Higgins" userId="f99148ad-7e67-4304-8c11-27c7a53efd31" providerId="ADAL" clId="{47DC10C3-81B3-4CBD-89BF-2B4D68781B8D}" dt="2021-11-07T16:04:36.021" v="32870" actId="47"/>
        <pc:sldMkLst>
          <pc:docMk/>
          <pc:sldMk cId="1054937364" sldId="792"/>
        </pc:sldMkLst>
        <pc:spChg chg="mod">
          <ac:chgData name="Mark Higgins" userId="f99148ad-7e67-4304-8c11-27c7a53efd31" providerId="ADAL" clId="{47DC10C3-81B3-4CBD-89BF-2B4D68781B8D}" dt="2021-11-04T15:00:21.369" v="9041" actId="20577"/>
          <ac:spMkLst>
            <pc:docMk/>
            <pc:sldMk cId="1054937364" sldId="792"/>
            <ac:spMk id="2" creationId="{BDDF1BBA-AD47-40D7-9A64-3CAB62922152}"/>
          </ac:spMkLst>
        </pc:spChg>
        <pc:spChg chg="mod">
          <ac:chgData name="Mark Higgins" userId="f99148ad-7e67-4304-8c11-27c7a53efd31" providerId="ADAL" clId="{47DC10C3-81B3-4CBD-89BF-2B4D68781B8D}" dt="2021-11-04T15:01:51.668" v="9249" actId="20577"/>
          <ac:spMkLst>
            <pc:docMk/>
            <pc:sldMk cId="1054937364" sldId="792"/>
            <ac:spMk id="3" creationId="{4D7D2F95-411D-4FD9-A190-DAF4DCE44AA6}"/>
          </ac:spMkLst>
        </pc:spChg>
      </pc:sldChg>
      <pc:sldChg chg="add del">
        <pc:chgData name="Mark Higgins" userId="f99148ad-7e67-4304-8c11-27c7a53efd31" providerId="ADAL" clId="{47DC10C3-81B3-4CBD-89BF-2B4D68781B8D}" dt="2021-11-04T14:49:17.818" v="8621" actId="47"/>
        <pc:sldMkLst>
          <pc:docMk/>
          <pc:sldMk cId="3994099967" sldId="792"/>
        </pc:sldMkLst>
      </pc:sldChg>
      <pc:sldChg chg="modSp add del mod">
        <pc:chgData name="Mark Higgins" userId="f99148ad-7e67-4304-8c11-27c7a53efd31" providerId="ADAL" clId="{47DC10C3-81B3-4CBD-89BF-2B4D68781B8D}" dt="2021-11-04T14:49:16.155" v="8620" actId="47"/>
        <pc:sldMkLst>
          <pc:docMk/>
          <pc:sldMk cId="955212835" sldId="793"/>
        </pc:sldMkLst>
        <pc:spChg chg="mod">
          <ac:chgData name="Mark Higgins" userId="f99148ad-7e67-4304-8c11-27c7a53efd31" providerId="ADAL" clId="{47DC10C3-81B3-4CBD-89BF-2B4D68781B8D}" dt="2021-11-04T14:48:21.564" v="8619" actId="20577"/>
          <ac:spMkLst>
            <pc:docMk/>
            <pc:sldMk cId="955212835" sldId="793"/>
            <ac:spMk id="2" creationId="{BDDF1BBA-AD47-40D7-9A64-3CAB62922152}"/>
          </ac:spMkLst>
        </pc:spChg>
      </pc:sldChg>
      <pc:sldChg chg="modSp add del mod">
        <pc:chgData name="Mark Higgins" userId="f99148ad-7e67-4304-8c11-27c7a53efd31" providerId="ADAL" clId="{47DC10C3-81B3-4CBD-89BF-2B4D68781B8D}" dt="2021-11-07T16:04:36.021" v="32870" actId="47"/>
        <pc:sldMkLst>
          <pc:docMk/>
          <pc:sldMk cId="2682385095" sldId="793"/>
        </pc:sldMkLst>
        <pc:spChg chg="mod">
          <ac:chgData name="Mark Higgins" userId="f99148ad-7e67-4304-8c11-27c7a53efd31" providerId="ADAL" clId="{47DC10C3-81B3-4CBD-89BF-2B4D68781B8D}" dt="2021-11-04T15:03:00.172" v="9306" actId="20577"/>
          <ac:spMkLst>
            <pc:docMk/>
            <pc:sldMk cId="2682385095" sldId="793"/>
            <ac:spMk id="2" creationId="{BDDF1BBA-AD47-40D7-9A64-3CAB62922152}"/>
          </ac:spMkLst>
        </pc:spChg>
        <pc:spChg chg="mod">
          <ac:chgData name="Mark Higgins" userId="f99148ad-7e67-4304-8c11-27c7a53efd31" providerId="ADAL" clId="{47DC10C3-81B3-4CBD-89BF-2B4D68781B8D}" dt="2021-11-04T15:03:42.726" v="9457" actId="20577"/>
          <ac:spMkLst>
            <pc:docMk/>
            <pc:sldMk cId="2682385095" sldId="793"/>
            <ac:spMk id="3" creationId="{4D7D2F95-411D-4FD9-A190-DAF4DCE44AA6}"/>
          </ac:spMkLst>
        </pc:spChg>
      </pc:sldChg>
      <pc:sldChg chg="modSp add del mod">
        <pc:chgData name="Mark Higgins" userId="f99148ad-7e67-4304-8c11-27c7a53efd31" providerId="ADAL" clId="{47DC10C3-81B3-4CBD-89BF-2B4D68781B8D}" dt="2021-11-07T16:04:36.021" v="32870" actId="47"/>
        <pc:sldMkLst>
          <pc:docMk/>
          <pc:sldMk cId="3975867134" sldId="794"/>
        </pc:sldMkLst>
        <pc:spChg chg="mod">
          <ac:chgData name="Mark Higgins" userId="f99148ad-7e67-4304-8c11-27c7a53efd31" providerId="ADAL" clId="{47DC10C3-81B3-4CBD-89BF-2B4D68781B8D}" dt="2021-11-04T15:04:44.691" v="9473" actId="20577"/>
          <ac:spMkLst>
            <pc:docMk/>
            <pc:sldMk cId="3975867134" sldId="794"/>
            <ac:spMk id="2" creationId="{BDDF1BBA-AD47-40D7-9A64-3CAB62922152}"/>
          </ac:spMkLst>
        </pc:spChg>
        <pc:spChg chg="mod">
          <ac:chgData name="Mark Higgins" userId="f99148ad-7e67-4304-8c11-27c7a53efd31" providerId="ADAL" clId="{47DC10C3-81B3-4CBD-89BF-2B4D68781B8D}" dt="2021-11-04T15:07:25.986" v="9883" actId="20577"/>
          <ac:spMkLst>
            <pc:docMk/>
            <pc:sldMk cId="3975867134" sldId="794"/>
            <ac:spMk id="3" creationId="{4D7D2F95-411D-4FD9-A190-DAF4DCE44AA6}"/>
          </ac:spMkLst>
        </pc:spChg>
      </pc:sldChg>
      <pc:sldChg chg="modSp new del mod">
        <pc:chgData name="Mark Higgins" userId="f99148ad-7e67-4304-8c11-27c7a53efd31" providerId="ADAL" clId="{47DC10C3-81B3-4CBD-89BF-2B4D68781B8D}" dt="2021-11-07T16:04:36.021" v="32870" actId="47"/>
        <pc:sldMkLst>
          <pc:docMk/>
          <pc:sldMk cId="2457915311" sldId="795"/>
        </pc:sldMkLst>
        <pc:spChg chg="mod">
          <ac:chgData name="Mark Higgins" userId="f99148ad-7e67-4304-8c11-27c7a53efd31" providerId="ADAL" clId="{47DC10C3-81B3-4CBD-89BF-2B4D68781B8D}" dt="2021-11-04T15:14:59.940" v="10133" actId="20577"/>
          <ac:spMkLst>
            <pc:docMk/>
            <pc:sldMk cId="2457915311" sldId="795"/>
            <ac:spMk id="2" creationId="{C4ED6C99-3222-435B-A08A-EA9335185C02}"/>
          </ac:spMkLst>
        </pc:spChg>
        <pc:spChg chg="mod">
          <ac:chgData name="Mark Higgins" userId="f99148ad-7e67-4304-8c11-27c7a53efd31" providerId="ADAL" clId="{47DC10C3-81B3-4CBD-89BF-2B4D68781B8D}" dt="2021-11-04T15:19:48.113" v="10618" actId="27636"/>
          <ac:spMkLst>
            <pc:docMk/>
            <pc:sldMk cId="2457915311" sldId="795"/>
            <ac:spMk id="3" creationId="{A2353FD4-3E44-4536-ABAC-D82650AEE307}"/>
          </ac:spMkLst>
        </pc:spChg>
      </pc:sldChg>
      <pc:sldChg chg="addSp modSp add del mod modClrScheme chgLayout">
        <pc:chgData name="Mark Higgins" userId="f99148ad-7e67-4304-8c11-27c7a53efd31" providerId="ADAL" clId="{47DC10C3-81B3-4CBD-89BF-2B4D68781B8D}" dt="2021-11-04T15:14:08.718" v="10101" actId="47"/>
        <pc:sldMkLst>
          <pc:docMk/>
          <pc:sldMk cId="2790928741" sldId="795"/>
        </pc:sldMkLst>
        <pc:spChg chg="mod ord">
          <ac:chgData name="Mark Higgins" userId="f99148ad-7e67-4304-8c11-27c7a53efd31" providerId="ADAL" clId="{47DC10C3-81B3-4CBD-89BF-2B4D68781B8D}" dt="2021-11-04T15:11:37.292" v="10020" actId="20577"/>
          <ac:spMkLst>
            <pc:docMk/>
            <pc:sldMk cId="2790928741" sldId="795"/>
            <ac:spMk id="2" creationId="{BDDF1BBA-AD47-40D7-9A64-3CAB62922152}"/>
          </ac:spMkLst>
        </pc:spChg>
        <pc:spChg chg="mod ord">
          <ac:chgData name="Mark Higgins" userId="f99148ad-7e67-4304-8c11-27c7a53efd31" providerId="ADAL" clId="{47DC10C3-81B3-4CBD-89BF-2B4D68781B8D}" dt="2021-11-04T15:09:52.283" v="9953" actId="27636"/>
          <ac:spMkLst>
            <pc:docMk/>
            <pc:sldMk cId="2790928741" sldId="795"/>
            <ac:spMk id="3" creationId="{4D7D2F95-411D-4FD9-A190-DAF4DCE44AA6}"/>
          </ac:spMkLst>
        </pc:spChg>
        <pc:spChg chg="add mod ord">
          <ac:chgData name="Mark Higgins" userId="f99148ad-7e67-4304-8c11-27c7a53efd31" providerId="ADAL" clId="{47DC10C3-81B3-4CBD-89BF-2B4D68781B8D}" dt="2021-11-04T15:10:10.053" v="9961" actId="20577"/>
          <ac:spMkLst>
            <pc:docMk/>
            <pc:sldMk cId="2790928741" sldId="795"/>
            <ac:spMk id="4" creationId="{091F82CB-8378-46AA-B0C8-39412A9FE060}"/>
          </ac:spMkLst>
        </pc:spChg>
      </pc:sldChg>
      <pc:sldChg chg="addSp modSp add del mod">
        <pc:chgData name="Mark Higgins" userId="f99148ad-7e67-4304-8c11-27c7a53efd31" providerId="ADAL" clId="{47DC10C3-81B3-4CBD-89BF-2B4D68781B8D}" dt="2021-11-07T16:04:36.021" v="32870" actId="47"/>
        <pc:sldMkLst>
          <pc:docMk/>
          <pc:sldMk cId="303869230" sldId="796"/>
        </pc:sldMkLst>
        <pc:spChg chg="mod">
          <ac:chgData name="Mark Higgins" userId="f99148ad-7e67-4304-8c11-27c7a53efd31" providerId="ADAL" clId="{47DC10C3-81B3-4CBD-89BF-2B4D68781B8D}" dt="2021-11-04T15:20:27.014" v="10626" actId="20577"/>
          <ac:spMkLst>
            <pc:docMk/>
            <pc:sldMk cId="303869230" sldId="796"/>
            <ac:spMk id="3" creationId="{A2353FD4-3E44-4536-ABAC-D82650AEE307}"/>
          </ac:spMkLst>
        </pc:spChg>
        <pc:spChg chg="add mod">
          <ac:chgData name="Mark Higgins" userId="f99148ad-7e67-4304-8c11-27c7a53efd31" providerId="ADAL" clId="{47DC10C3-81B3-4CBD-89BF-2B4D68781B8D}" dt="2021-11-04T15:21:37.185" v="10650" actId="20577"/>
          <ac:spMkLst>
            <pc:docMk/>
            <pc:sldMk cId="303869230" sldId="796"/>
            <ac:spMk id="6" creationId="{2AA08A95-89CD-490D-BCD0-D7A539C179E0}"/>
          </ac:spMkLst>
        </pc:spChg>
        <pc:picChg chg="add mod">
          <ac:chgData name="Mark Higgins" userId="f99148ad-7e67-4304-8c11-27c7a53efd31" providerId="ADAL" clId="{47DC10C3-81B3-4CBD-89BF-2B4D68781B8D}" dt="2021-11-04T15:20:19.985" v="10625" actId="1076"/>
          <ac:picMkLst>
            <pc:docMk/>
            <pc:sldMk cId="303869230" sldId="796"/>
            <ac:picMk id="5" creationId="{0CA3C560-09A7-4B68-BA4C-D90899C64E33}"/>
          </ac:picMkLst>
        </pc:picChg>
      </pc:sldChg>
      <pc:sldChg chg="addSp modSp add del mod modClrScheme chgLayout">
        <pc:chgData name="Mark Higgins" userId="f99148ad-7e67-4304-8c11-27c7a53efd31" providerId="ADAL" clId="{47DC10C3-81B3-4CBD-89BF-2B4D68781B8D}" dt="2021-11-04T15:14:10.396" v="10102" actId="47"/>
        <pc:sldMkLst>
          <pc:docMk/>
          <pc:sldMk cId="326437757" sldId="796"/>
        </pc:sldMkLst>
        <pc:spChg chg="mod ord">
          <ac:chgData name="Mark Higgins" userId="f99148ad-7e67-4304-8c11-27c7a53efd31" providerId="ADAL" clId="{47DC10C3-81B3-4CBD-89BF-2B4D68781B8D}" dt="2021-11-04T15:11:41.899" v="10023" actId="20577"/>
          <ac:spMkLst>
            <pc:docMk/>
            <pc:sldMk cId="326437757" sldId="796"/>
            <ac:spMk id="2" creationId="{BDDF1BBA-AD47-40D7-9A64-3CAB62922152}"/>
          </ac:spMkLst>
        </pc:spChg>
        <pc:spChg chg="mod ord">
          <ac:chgData name="Mark Higgins" userId="f99148ad-7e67-4304-8c11-27c7a53efd31" providerId="ADAL" clId="{47DC10C3-81B3-4CBD-89BF-2B4D68781B8D}" dt="2021-11-04T15:11:14.304" v="10012" actId="27636"/>
          <ac:spMkLst>
            <pc:docMk/>
            <pc:sldMk cId="326437757" sldId="796"/>
            <ac:spMk id="3" creationId="{4D7D2F95-411D-4FD9-A190-DAF4DCE44AA6}"/>
          </ac:spMkLst>
        </pc:spChg>
        <pc:spChg chg="add mod ord">
          <ac:chgData name="Mark Higgins" userId="f99148ad-7e67-4304-8c11-27c7a53efd31" providerId="ADAL" clId="{47DC10C3-81B3-4CBD-89BF-2B4D68781B8D}" dt="2021-11-04T15:11:18.814" v="10017" actId="20577"/>
          <ac:spMkLst>
            <pc:docMk/>
            <pc:sldMk cId="326437757" sldId="796"/>
            <ac:spMk id="4" creationId="{0E2C519D-DAD4-4C5D-8D6A-AFF9E89C22D3}"/>
          </ac:spMkLst>
        </pc:spChg>
      </pc:sldChg>
      <pc:sldChg chg="modSp new del mod">
        <pc:chgData name="Mark Higgins" userId="f99148ad-7e67-4304-8c11-27c7a53efd31" providerId="ADAL" clId="{47DC10C3-81B3-4CBD-89BF-2B4D68781B8D}" dt="2021-11-04T15:14:07.742" v="10100" actId="47"/>
        <pc:sldMkLst>
          <pc:docMk/>
          <pc:sldMk cId="3910097528" sldId="797"/>
        </pc:sldMkLst>
        <pc:spChg chg="mod">
          <ac:chgData name="Mark Higgins" userId="f99148ad-7e67-4304-8c11-27c7a53efd31" providerId="ADAL" clId="{47DC10C3-81B3-4CBD-89BF-2B4D68781B8D}" dt="2021-11-04T15:11:52.144" v="10026" actId="20577"/>
          <ac:spMkLst>
            <pc:docMk/>
            <pc:sldMk cId="3910097528" sldId="797"/>
            <ac:spMk id="2" creationId="{6FA8A6FE-BDE8-4882-B1B7-EB7770C51074}"/>
          </ac:spMkLst>
        </pc:spChg>
        <pc:spChg chg="mod">
          <ac:chgData name="Mark Higgins" userId="f99148ad-7e67-4304-8c11-27c7a53efd31" providerId="ADAL" clId="{47DC10C3-81B3-4CBD-89BF-2B4D68781B8D}" dt="2021-11-04T15:13:34.077" v="10091" actId="27636"/>
          <ac:spMkLst>
            <pc:docMk/>
            <pc:sldMk cId="3910097528" sldId="797"/>
            <ac:spMk id="3" creationId="{AD6DDC13-7270-44DB-9468-C9B614DA91E6}"/>
          </ac:spMkLst>
        </pc:spChg>
        <pc:spChg chg="mod">
          <ac:chgData name="Mark Higgins" userId="f99148ad-7e67-4304-8c11-27c7a53efd31" providerId="ADAL" clId="{47DC10C3-81B3-4CBD-89BF-2B4D68781B8D}" dt="2021-11-04T15:13:47.486" v="10099" actId="20577"/>
          <ac:spMkLst>
            <pc:docMk/>
            <pc:sldMk cId="3910097528" sldId="797"/>
            <ac:spMk id="4" creationId="{B088D075-6B4C-48B9-B318-F84F75C1F1A4}"/>
          </ac:spMkLst>
        </pc:spChg>
      </pc:sldChg>
      <pc:sldChg chg="add del">
        <pc:chgData name="Mark Higgins" userId="f99148ad-7e67-4304-8c11-27c7a53efd31" providerId="ADAL" clId="{47DC10C3-81B3-4CBD-89BF-2B4D68781B8D}" dt="2021-11-07T16:04:36.021" v="32870" actId="47"/>
        <pc:sldMkLst>
          <pc:docMk/>
          <pc:sldMk cId="3928847040" sldId="797"/>
        </pc:sldMkLst>
      </pc:sldChg>
      <pc:sldChg chg="modSp new del mod">
        <pc:chgData name="Mark Higgins" userId="f99148ad-7e67-4304-8c11-27c7a53efd31" providerId="ADAL" clId="{47DC10C3-81B3-4CBD-89BF-2B4D68781B8D}" dt="2021-11-07T16:04:36.021" v="32870" actId="47"/>
        <pc:sldMkLst>
          <pc:docMk/>
          <pc:sldMk cId="1396839363" sldId="798"/>
        </pc:sldMkLst>
        <pc:spChg chg="mod">
          <ac:chgData name="Mark Higgins" userId="f99148ad-7e67-4304-8c11-27c7a53efd31" providerId="ADAL" clId="{47DC10C3-81B3-4CBD-89BF-2B4D68781B8D}" dt="2021-11-04T15:38:20.513" v="10678" actId="20577"/>
          <ac:spMkLst>
            <pc:docMk/>
            <pc:sldMk cId="1396839363" sldId="798"/>
            <ac:spMk id="2" creationId="{37D79E6E-ECC5-43EB-A2E1-5DA2F6A6BBF6}"/>
          </ac:spMkLst>
        </pc:spChg>
        <pc:spChg chg="mod">
          <ac:chgData name="Mark Higgins" userId="f99148ad-7e67-4304-8c11-27c7a53efd31" providerId="ADAL" clId="{47DC10C3-81B3-4CBD-89BF-2B4D68781B8D}" dt="2021-11-04T15:44:33.726" v="11158" actId="20577"/>
          <ac:spMkLst>
            <pc:docMk/>
            <pc:sldMk cId="1396839363" sldId="798"/>
            <ac:spMk id="3" creationId="{165B4980-64B0-4BA9-A5A9-25BF56C3D1AF}"/>
          </ac:spMkLst>
        </pc:spChg>
      </pc:sldChg>
      <pc:sldChg chg="modSp add del mod">
        <pc:chgData name="Mark Higgins" userId="f99148ad-7e67-4304-8c11-27c7a53efd31" providerId="ADAL" clId="{47DC10C3-81B3-4CBD-89BF-2B4D68781B8D}" dt="2021-11-07T16:04:36.021" v="32870" actId="47"/>
        <pc:sldMkLst>
          <pc:docMk/>
          <pc:sldMk cId="2552081327" sldId="799"/>
        </pc:sldMkLst>
        <pc:spChg chg="mod">
          <ac:chgData name="Mark Higgins" userId="f99148ad-7e67-4304-8c11-27c7a53efd31" providerId="ADAL" clId="{47DC10C3-81B3-4CBD-89BF-2B4D68781B8D}" dt="2021-11-04T15:48:15.891" v="11585" actId="20577"/>
          <ac:spMkLst>
            <pc:docMk/>
            <pc:sldMk cId="2552081327" sldId="799"/>
            <ac:spMk id="3" creationId="{165B4980-64B0-4BA9-A5A9-25BF56C3D1AF}"/>
          </ac:spMkLst>
        </pc:spChg>
      </pc:sldChg>
      <pc:sldChg chg="modSp add del mod">
        <pc:chgData name="Mark Higgins" userId="f99148ad-7e67-4304-8c11-27c7a53efd31" providerId="ADAL" clId="{47DC10C3-81B3-4CBD-89BF-2B4D68781B8D}" dt="2021-11-07T16:04:36.021" v="32870" actId="47"/>
        <pc:sldMkLst>
          <pc:docMk/>
          <pc:sldMk cId="722898187" sldId="800"/>
        </pc:sldMkLst>
        <pc:spChg chg="mod">
          <ac:chgData name="Mark Higgins" userId="f99148ad-7e67-4304-8c11-27c7a53efd31" providerId="ADAL" clId="{47DC10C3-81B3-4CBD-89BF-2B4D68781B8D}" dt="2021-11-04T15:53:01.354" v="12166" actId="20577"/>
          <ac:spMkLst>
            <pc:docMk/>
            <pc:sldMk cId="722898187" sldId="800"/>
            <ac:spMk id="3" creationId="{165B4980-64B0-4BA9-A5A9-25BF56C3D1AF}"/>
          </ac:spMkLst>
        </pc:spChg>
      </pc:sldChg>
      <pc:sldChg chg="modSp add del mod">
        <pc:chgData name="Mark Higgins" userId="f99148ad-7e67-4304-8c11-27c7a53efd31" providerId="ADAL" clId="{47DC10C3-81B3-4CBD-89BF-2B4D68781B8D}" dt="2021-11-07T16:04:36.021" v="32870" actId="47"/>
        <pc:sldMkLst>
          <pc:docMk/>
          <pc:sldMk cId="3552729967" sldId="801"/>
        </pc:sldMkLst>
        <pc:spChg chg="mod">
          <ac:chgData name="Mark Higgins" userId="f99148ad-7e67-4304-8c11-27c7a53efd31" providerId="ADAL" clId="{47DC10C3-81B3-4CBD-89BF-2B4D68781B8D}" dt="2021-11-04T16:04:17.694" v="12680" actId="12"/>
          <ac:spMkLst>
            <pc:docMk/>
            <pc:sldMk cId="3552729967" sldId="801"/>
            <ac:spMk id="3" creationId="{165B4980-64B0-4BA9-A5A9-25BF56C3D1AF}"/>
          </ac:spMkLst>
        </pc:spChg>
      </pc:sldChg>
      <pc:sldChg chg="modSp add del mod">
        <pc:chgData name="Mark Higgins" userId="f99148ad-7e67-4304-8c11-27c7a53efd31" providerId="ADAL" clId="{47DC10C3-81B3-4CBD-89BF-2B4D68781B8D}" dt="2021-11-07T16:04:36.021" v="32870" actId="47"/>
        <pc:sldMkLst>
          <pc:docMk/>
          <pc:sldMk cId="3480944567" sldId="802"/>
        </pc:sldMkLst>
        <pc:spChg chg="mod">
          <ac:chgData name="Mark Higgins" userId="f99148ad-7e67-4304-8c11-27c7a53efd31" providerId="ADAL" clId="{47DC10C3-81B3-4CBD-89BF-2B4D68781B8D}" dt="2021-11-04T16:05:27.841" v="12851" actId="20577"/>
          <ac:spMkLst>
            <pc:docMk/>
            <pc:sldMk cId="3480944567" sldId="802"/>
            <ac:spMk id="3" creationId="{165B4980-64B0-4BA9-A5A9-25BF56C3D1AF}"/>
          </ac:spMkLst>
        </pc:spChg>
      </pc:sldChg>
      <pc:sldChg chg="modSp new del mod">
        <pc:chgData name="Mark Higgins" userId="f99148ad-7e67-4304-8c11-27c7a53efd31" providerId="ADAL" clId="{47DC10C3-81B3-4CBD-89BF-2B4D68781B8D}" dt="2021-11-07T16:04:36.021" v="32870" actId="47"/>
        <pc:sldMkLst>
          <pc:docMk/>
          <pc:sldMk cId="3332709110" sldId="803"/>
        </pc:sldMkLst>
        <pc:spChg chg="mod">
          <ac:chgData name="Mark Higgins" userId="f99148ad-7e67-4304-8c11-27c7a53efd31" providerId="ADAL" clId="{47DC10C3-81B3-4CBD-89BF-2B4D68781B8D}" dt="2021-11-04T16:07:46.825" v="12888" actId="20577"/>
          <ac:spMkLst>
            <pc:docMk/>
            <pc:sldMk cId="3332709110" sldId="803"/>
            <ac:spMk id="2" creationId="{395D77D5-3EAC-4FC3-8295-E5EC05E32A10}"/>
          </ac:spMkLst>
        </pc:spChg>
        <pc:spChg chg="mod">
          <ac:chgData name="Mark Higgins" userId="f99148ad-7e67-4304-8c11-27c7a53efd31" providerId="ADAL" clId="{47DC10C3-81B3-4CBD-89BF-2B4D68781B8D}" dt="2021-11-04T16:24:59.238" v="13380" actId="15"/>
          <ac:spMkLst>
            <pc:docMk/>
            <pc:sldMk cId="3332709110" sldId="803"/>
            <ac:spMk id="3" creationId="{71A9DBA3-9005-434A-91B8-7BE7167379C1}"/>
          </ac:spMkLst>
        </pc:spChg>
      </pc:sldChg>
      <pc:sldChg chg="modSp add del mod">
        <pc:chgData name="Mark Higgins" userId="f99148ad-7e67-4304-8c11-27c7a53efd31" providerId="ADAL" clId="{47DC10C3-81B3-4CBD-89BF-2B4D68781B8D}" dt="2021-11-07T16:04:36.021" v="32870" actId="47"/>
        <pc:sldMkLst>
          <pc:docMk/>
          <pc:sldMk cId="2823507175" sldId="804"/>
        </pc:sldMkLst>
        <pc:spChg chg="mod">
          <ac:chgData name="Mark Higgins" userId="f99148ad-7e67-4304-8c11-27c7a53efd31" providerId="ADAL" clId="{47DC10C3-81B3-4CBD-89BF-2B4D68781B8D}" dt="2021-11-04T16:27:12.243" v="13646" actId="20577"/>
          <ac:spMkLst>
            <pc:docMk/>
            <pc:sldMk cId="2823507175" sldId="804"/>
            <ac:spMk id="3" creationId="{71A9DBA3-9005-434A-91B8-7BE7167379C1}"/>
          </ac:spMkLst>
        </pc:spChg>
      </pc:sldChg>
      <pc:sldChg chg="modSp new del mod">
        <pc:chgData name="Mark Higgins" userId="f99148ad-7e67-4304-8c11-27c7a53efd31" providerId="ADAL" clId="{47DC10C3-81B3-4CBD-89BF-2B4D68781B8D}" dt="2021-11-07T16:04:36.021" v="32870" actId="47"/>
        <pc:sldMkLst>
          <pc:docMk/>
          <pc:sldMk cId="1589370958" sldId="805"/>
        </pc:sldMkLst>
        <pc:spChg chg="mod">
          <ac:chgData name="Mark Higgins" userId="f99148ad-7e67-4304-8c11-27c7a53efd31" providerId="ADAL" clId="{47DC10C3-81B3-4CBD-89BF-2B4D68781B8D}" dt="2021-11-04T16:27:48.932" v="13661" actId="20577"/>
          <ac:spMkLst>
            <pc:docMk/>
            <pc:sldMk cId="1589370958" sldId="805"/>
            <ac:spMk id="2" creationId="{BEB226A5-B7F5-4976-B797-41176B53888D}"/>
          </ac:spMkLst>
        </pc:spChg>
        <pc:spChg chg="mod">
          <ac:chgData name="Mark Higgins" userId="f99148ad-7e67-4304-8c11-27c7a53efd31" providerId="ADAL" clId="{47DC10C3-81B3-4CBD-89BF-2B4D68781B8D}" dt="2021-11-04T16:31:30.811" v="14098" actId="20577"/>
          <ac:spMkLst>
            <pc:docMk/>
            <pc:sldMk cId="1589370958" sldId="805"/>
            <ac:spMk id="3" creationId="{3A04F272-5F02-45D9-B409-85647324DA30}"/>
          </ac:spMkLst>
        </pc:spChg>
      </pc:sldChg>
      <pc:sldChg chg="modSp add del mod">
        <pc:chgData name="Mark Higgins" userId="f99148ad-7e67-4304-8c11-27c7a53efd31" providerId="ADAL" clId="{47DC10C3-81B3-4CBD-89BF-2B4D68781B8D}" dt="2021-11-07T16:04:36.021" v="32870" actId="47"/>
        <pc:sldMkLst>
          <pc:docMk/>
          <pc:sldMk cId="3305164382" sldId="806"/>
        </pc:sldMkLst>
        <pc:spChg chg="mod">
          <ac:chgData name="Mark Higgins" userId="f99148ad-7e67-4304-8c11-27c7a53efd31" providerId="ADAL" clId="{47DC10C3-81B3-4CBD-89BF-2B4D68781B8D}" dt="2021-11-04T16:32:23.671" v="14129" actId="20577"/>
          <ac:spMkLst>
            <pc:docMk/>
            <pc:sldMk cId="3305164382" sldId="806"/>
            <ac:spMk id="2" creationId="{BEB226A5-B7F5-4976-B797-41176B53888D}"/>
          </ac:spMkLst>
        </pc:spChg>
        <pc:spChg chg="mod">
          <ac:chgData name="Mark Higgins" userId="f99148ad-7e67-4304-8c11-27c7a53efd31" providerId="ADAL" clId="{47DC10C3-81B3-4CBD-89BF-2B4D68781B8D}" dt="2021-11-04T16:35:38.428" v="14519" actId="20577"/>
          <ac:spMkLst>
            <pc:docMk/>
            <pc:sldMk cId="3305164382" sldId="806"/>
            <ac:spMk id="3" creationId="{3A04F272-5F02-45D9-B409-85647324DA30}"/>
          </ac:spMkLst>
        </pc:spChg>
      </pc:sldChg>
      <pc:sldChg chg="add del">
        <pc:chgData name="Mark Higgins" userId="f99148ad-7e67-4304-8c11-27c7a53efd31" providerId="ADAL" clId="{47DC10C3-81B3-4CBD-89BF-2B4D68781B8D}" dt="2021-11-07T16:04:36.021" v="32870" actId="47"/>
        <pc:sldMkLst>
          <pc:docMk/>
          <pc:sldMk cId="4006833409" sldId="807"/>
        </pc:sldMkLst>
      </pc:sldChg>
      <pc:sldChg chg="addSp modSp add del mod">
        <pc:chgData name="Mark Higgins" userId="f99148ad-7e67-4304-8c11-27c7a53efd31" providerId="ADAL" clId="{47DC10C3-81B3-4CBD-89BF-2B4D68781B8D}" dt="2021-11-07T16:04:36.021" v="32870" actId="47"/>
        <pc:sldMkLst>
          <pc:docMk/>
          <pc:sldMk cId="3825521229" sldId="808"/>
        </pc:sldMkLst>
        <pc:spChg chg="mod">
          <ac:chgData name="Mark Higgins" userId="f99148ad-7e67-4304-8c11-27c7a53efd31" providerId="ADAL" clId="{47DC10C3-81B3-4CBD-89BF-2B4D68781B8D}" dt="2021-11-04T16:36:41.833" v="14528" actId="20577"/>
          <ac:spMkLst>
            <pc:docMk/>
            <pc:sldMk cId="3825521229" sldId="808"/>
            <ac:spMk id="2" creationId="{BEB226A5-B7F5-4976-B797-41176B53888D}"/>
          </ac:spMkLst>
        </pc:spChg>
        <pc:spChg chg="mod">
          <ac:chgData name="Mark Higgins" userId="f99148ad-7e67-4304-8c11-27c7a53efd31" providerId="ADAL" clId="{47DC10C3-81B3-4CBD-89BF-2B4D68781B8D}" dt="2021-11-04T16:39:09.387" v="14702" actId="14100"/>
          <ac:spMkLst>
            <pc:docMk/>
            <pc:sldMk cId="3825521229" sldId="808"/>
            <ac:spMk id="3" creationId="{3A04F272-5F02-45D9-B409-85647324DA30}"/>
          </ac:spMkLst>
        </pc:spChg>
        <pc:picChg chg="add mod">
          <ac:chgData name="Mark Higgins" userId="f99148ad-7e67-4304-8c11-27c7a53efd31" providerId="ADAL" clId="{47DC10C3-81B3-4CBD-89BF-2B4D68781B8D}" dt="2021-11-04T16:39:17.990" v="14706" actId="1076"/>
          <ac:picMkLst>
            <pc:docMk/>
            <pc:sldMk cId="3825521229" sldId="808"/>
            <ac:picMk id="5" creationId="{56518AB4-7F2D-449D-9FDB-3806F11CC37D}"/>
          </ac:picMkLst>
        </pc:picChg>
      </pc:sldChg>
      <pc:sldChg chg="delSp modSp add del mod">
        <pc:chgData name="Mark Higgins" userId="f99148ad-7e67-4304-8c11-27c7a53efd31" providerId="ADAL" clId="{47DC10C3-81B3-4CBD-89BF-2B4D68781B8D}" dt="2021-11-07T16:04:36.021" v="32870" actId="47"/>
        <pc:sldMkLst>
          <pc:docMk/>
          <pc:sldMk cId="2315385055" sldId="809"/>
        </pc:sldMkLst>
        <pc:spChg chg="mod">
          <ac:chgData name="Mark Higgins" userId="f99148ad-7e67-4304-8c11-27c7a53efd31" providerId="ADAL" clId="{47DC10C3-81B3-4CBD-89BF-2B4D68781B8D}" dt="2021-11-04T16:50:57.186" v="15050" actId="20577"/>
          <ac:spMkLst>
            <pc:docMk/>
            <pc:sldMk cId="2315385055" sldId="809"/>
            <ac:spMk id="3" creationId="{3A04F272-5F02-45D9-B409-85647324DA30}"/>
          </ac:spMkLst>
        </pc:spChg>
        <pc:picChg chg="del">
          <ac:chgData name="Mark Higgins" userId="f99148ad-7e67-4304-8c11-27c7a53efd31" providerId="ADAL" clId="{47DC10C3-81B3-4CBD-89BF-2B4D68781B8D}" dt="2021-11-04T16:39:34.318" v="14708" actId="478"/>
          <ac:picMkLst>
            <pc:docMk/>
            <pc:sldMk cId="2315385055" sldId="809"/>
            <ac:picMk id="5" creationId="{56518AB4-7F2D-449D-9FDB-3806F11CC37D}"/>
          </ac:picMkLst>
        </pc:picChg>
      </pc:sldChg>
      <pc:sldChg chg="modSp add del mod">
        <pc:chgData name="Mark Higgins" userId="f99148ad-7e67-4304-8c11-27c7a53efd31" providerId="ADAL" clId="{47DC10C3-81B3-4CBD-89BF-2B4D68781B8D}" dt="2021-11-07T16:04:36.021" v="32870" actId="47"/>
        <pc:sldMkLst>
          <pc:docMk/>
          <pc:sldMk cId="1125009967" sldId="810"/>
        </pc:sldMkLst>
        <pc:spChg chg="mod">
          <ac:chgData name="Mark Higgins" userId="f99148ad-7e67-4304-8c11-27c7a53efd31" providerId="ADAL" clId="{47DC10C3-81B3-4CBD-89BF-2B4D68781B8D}" dt="2021-11-04T16:52:17.855" v="15073" actId="20577"/>
          <ac:spMkLst>
            <pc:docMk/>
            <pc:sldMk cId="1125009967" sldId="810"/>
            <ac:spMk id="2" creationId="{BEB226A5-B7F5-4976-B797-41176B53888D}"/>
          </ac:spMkLst>
        </pc:spChg>
        <pc:spChg chg="mod">
          <ac:chgData name="Mark Higgins" userId="f99148ad-7e67-4304-8c11-27c7a53efd31" providerId="ADAL" clId="{47DC10C3-81B3-4CBD-89BF-2B4D68781B8D}" dt="2021-11-04T16:55:13.237" v="15509" actId="20577"/>
          <ac:spMkLst>
            <pc:docMk/>
            <pc:sldMk cId="1125009967" sldId="810"/>
            <ac:spMk id="3" creationId="{3A04F272-5F02-45D9-B409-85647324DA30}"/>
          </ac:spMkLst>
        </pc:spChg>
      </pc:sldChg>
      <pc:sldChg chg="modSp new del mod ord">
        <pc:chgData name="Mark Higgins" userId="f99148ad-7e67-4304-8c11-27c7a53efd31" providerId="ADAL" clId="{47DC10C3-81B3-4CBD-89BF-2B4D68781B8D}" dt="2021-11-07T16:04:36.021" v="32870" actId="47"/>
        <pc:sldMkLst>
          <pc:docMk/>
          <pc:sldMk cId="2531581508" sldId="811"/>
        </pc:sldMkLst>
        <pc:spChg chg="mod">
          <ac:chgData name="Mark Higgins" userId="f99148ad-7e67-4304-8c11-27c7a53efd31" providerId="ADAL" clId="{47DC10C3-81B3-4CBD-89BF-2B4D68781B8D}" dt="2021-11-05T09:13:35.540" v="16381" actId="20577"/>
          <ac:spMkLst>
            <pc:docMk/>
            <pc:sldMk cId="2531581508" sldId="811"/>
            <ac:spMk id="2" creationId="{45AC14A6-F145-4950-8180-3A0B8675D6C4}"/>
          </ac:spMkLst>
        </pc:spChg>
        <pc:spChg chg="mod">
          <ac:chgData name="Mark Higgins" userId="f99148ad-7e67-4304-8c11-27c7a53efd31" providerId="ADAL" clId="{47DC10C3-81B3-4CBD-89BF-2B4D68781B8D}" dt="2021-11-04T17:23:03.445" v="15927" actId="20577"/>
          <ac:spMkLst>
            <pc:docMk/>
            <pc:sldMk cId="2531581508" sldId="811"/>
            <ac:spMk id="3" creationId="{17C05246-ECBB-4B68-BF60-03D03AB749BA}"/>
          </ac:spMkLst>
        </pc:spChg>
      </pc:sldChg>
      <pc:sldChg chg="modSp add del mod ord">
        <pc:chgData name="Mark Higgins" userId="f99148ad-7e67-4304-8c11-27c7a53efd31" providerId="ADAL" clId="{47DC10C3-81B3-4CBD-89BF-2B4D68781B8D}" dt="2021-11-07T16:04:36.021" v="32870" actId="47"/>
        <pc:sldMkLst>
          <pc:docMk/>
          <pc:sldMk cId="1220454332" sldId="812"/>
        </pc:sldMkLst>
        <pc:spChg chg="mod">
          <ac:chgData name="Mark Higgins" userId="f99148ad-7e67-4304-8c11-27c7a53efd31" providerId="ADAL" clId="{47DC10C3-81B3-4CBD-89BF-2B4D68781B8D}" dt="2021-11-05T09:13:44.420" v="16397" actId="20577"/>
          <ac:spMkLst>
            <pc:docMk/>
            <pc:sldMk cId="1220454332" sldId="812"/>
            <ac:spMk id="2" creationId="{45AC14A6-F145-4950-8180-3A0B8675D6C4}"/>
          </ac:spMkLst>
        </pc:spChg>
        <pc:spChg chg="mod">
          <ac:chgData name="Mark Higgins" userId="f99148ad-7e67-4304-8c11-27c7a53efd31" providerId="ADAL" clId="{47DC10C3-81B3-4CBD-89BF-2B4D68781B8D}" dt="2021-11-04T17:13:47.547" v="15897" actId="20577"/>
          <ac:spMkLst>
            <pc:docMk/>
            <pc:sldMk cId="1220454332" sldId="812"/>
            <ac:spMk id="3" creationId="{17C05246-ECBB-4B68-BF60-03D03AB749BA}"/>
          </ac:spMkLst>
        </pc:spChg>
      </pc:sldChg>
      <pc:sldChg chg="modSp new mod">
        <pc:chgData name="Mark Higgins" userId="f99148ad-7e67-4304-8c11-27c7a53efd31" providerId="ADAL" clId="{47DC10C3-81B3-4CBD-89BF-2B4D68781B8D}" dt="2021-11-05T09:17:41.598" v="16767" actId="20577"/>
        <pc:sldMkLst>
          <pc:docMk/>
          <pc:sldMk cId="900502132" sldId="813"/>
        </pc:sldMkLst>
        <pc:spChg chg="mod">
          <ac:chgData name="Mark Higgins" userId="f99148ad-7e67-4304-8c11-27c7a53efd31" providerId="ADAL" clId="{47DC10C3-81B3-4CBD-89BF-2B4D68781B8D}" dt="2021-11-05T09:15:10.067" v="16440" actId="20577"/>
          <ac:spMkLst>
            <pc:docMk/>
            <pc:sldMk cId="900502132" sldId="813"/>
            <ac:spMk id="2" creationId="{1C4C4EF9-F87C-4D39-9F98-C4AAACD4099B}"/>
          </ac:spMkLst>
        </pc:spChg>
        <pc:spChg chg="mod">
          <ac:chgData name="Mark Higgins" userId="f99148ad-7e67-4304-8c11-27c7a53efd31" providerId="ADAL" clId="{47DC10C3-81B3-4CBD-89BF-2B4D68781B8D}" dt="2021-11-05T09:17:41.598" v="16767" actId="20577"/>
          <ac:spMkLst>
            <pc:docMk/>
            <pc:sldMk cId="900502132" sldId="813"/>
            <ac:spMk id="3" creationId="{A6018881-2D20-49F6-9922-C514BD9BE124}"/>
          </ac:spMkLst>
        </pc:spChg>
      </pc:sldChg>
      <pc:sldChg chg="del">
        <pc:chgData name="Mark Higgins" userId="f99148ad-7e67-4304-8c11-27c7a53efd31" providerId="ADAL" clId="{47DC10C3-81B3-4CBD-89BF-2B4D68781B8D}" dt="2021-11-07T16:04:36.021" v="32870" actId="47"/>
        <pc:sldMkLst>
          <pc:docMk/>
          <pc:sldMk cId="3768102261" sldId="814"/>
        </pc:sldMkLst>
        <pc:spChg chg="mod">
          <ac:chgData name="Mark Higgins" userId="f99148ad-7e67-4304-8c11-27c7a53efd31" providerId="ADAL" clId="{47DC10C3-81B3-4CBD-89BF-2B4D68781B8D}" dt="2021-11-05T09:24:07.304" v="17487" actId="313"/>
          <ac:spMkLst>
            <pc:docMk/>
            <pc:sldMk cId="3768102261" sldId="814"/>
            <ac:spMk id="3" creationId="{A6018881-2D20-49F6-9922-C514BD9BE124}"/>
          </ac:spMkLst>
        </pc:spChg>
      </pc:sldChg>
      <pc:sldChg chg="del">
        <pc:chgData name="Mark Higgins" userId="f99148ad-7e67-4304-8c11-27c7a53efd31" providerId="ADAL" clId="{47DC10C3-81B3-4CBD-89BF-2B4D68781B8D}" dt="2021-11-07T16:04:36.021" v="32870" actId="47"/>
        <pc:sldMkLst>
          <pc:docMk/>
          <pc:sldMk cId="2348555775" sldId="815"/>
        </pc:sldMkLst>
        <pc:spChg chg="mod">
          <ac:chgData name="Mark Higgins" userId="f99148ad-7e67-4304-8c11-27c7a53efd31" providerId="ADAL" clId="{47DC10C3-81B3-4CBD-89BF-2B4D68781B8D}" dt="2021-11-05T09:24:55.681" v="17491" actId="20577"/>
          <ac:spMkLst>
            <pc:docMk/>
            <pc:sldMk cId="2348555775" sldId="815"/>
            <ac:spMk id="2" creationId="{1C4C4EF9-F87C-4D39-9F98-C4AAACD4099B}"/>
          </ac:spMkLst>
        </pc:spChg>
        <pc:spChg chg="mod">
          <ac:chgData name="Mark Higgins" userId="f99148ad-7e67-4304-8c11-27c7a53efd31" providerId="ADAL" clId="{47DC10C3-81B3-4CBD-89BF-2B4D68781B8D}" dt="2021-11-05T09:30:04.829" v="17980" actId="20577"/>
          <ac:spMkLst>
            <pc:docMk/>
            <pc:sldMk cId="2348555775" sldId="815"/>
            <ac:spMk id="3" creationId="{A6018881-2D20-49F6-9922-C514BD9BE124}"/>
          </ac:spMkLst>
        </pc:spChg>
      </pc:sldChg>
      <pc:sldChg chg="modSp add mod">
        <pc:chgData name="Mark Higgins" userId="f99148ad-7e67-4304-8c11-27c7a53efd31" providerId="ADAL" clId="{47DC10C3-81B3-4CBD-89BF-2B4D68781B8D}" dt="2021-11-05T09:33:39.628" v="18336" actId="20577"/>
        <pc:sldMkLst>
          <pc:docMk/>
          <pc:sldMk cId="1916672220" sldId="816"/>
        </pc:sldMkLst>
        <pc:spChg chg="mod">
          <ac:chgData name="Mark Higgins" userId="f99148ad-7e67-4304-8c11-27c7a53efd31" providerId="ADAL" clId="{47DC10C3-81B3-4CBD-89BF-2B4D68781B8D}" dt="2021-11-05T09:30:21.343" v="17993" actId="20577"/>
          <ac:spMkLst>
            <pc:docMk/>
            <pc:sldMk cId="1916672220" sldId="816"/>
            <ac:spMk id="2" creationId="{1C4C4EF9-F87C-4D39-9F98-C4AAACD4099B}"/>
          </ac:spMkLst>
        </pc:spChg>
        <pc:spChg chg="mod">
          <ac:chgData name="Mark Higgins" userId="f99148ad-7e67-4304-8c11-27c7a53efd31" providerId="ADAL" clId="{47DC10C3-81B3-4CBD-89BF-2B4D68781B8D}" dt="2021-11-05T09:33:39.628" v="18336" actId="20577"/>
          <ac:spMkLst>
            <pc:docMk/>
            <pc:sldMk cId="1916672220" sldId="816"/>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39849581" sldId="817"/>
        </pc:sldMkLst>
        <pc:spChg chg="mod">
          <ac:chgData name="Mark Higgins" userId="f99148ad-7e67-4304-8c11-27c7a53efd31" providerId="ADAL" clId="{47DC10C3-81B3-4CBD-89BF-2B4D68781B8D}" dt="2021-11-05T10:36:44.444" v="19188" actId="20577"/>
          <ac:spMkLst>
            <pc:docMk/>
            <pc:sldMk cId="239849581" sldId="817"/>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3117205841" sldId="818"/>
        </pc:sldMkLst>
        <pc:spChg chg="mod">
          <ac:chgData name="Mark Higgins" userId="f99148ad-7e67-4304-8c11-27c7a53efd31" providerId="ADAL" clId="{47DC10C3-81B3-4CBD-89BF-2B4D68781B8D}" dt="2021-11-05T10:38:28.982" v="19208" actId="20577"/>
          <ac:spMkLst>
            <pc:docMk/>
            <pc:sldMk cId="3117205841" sldId="818"/>
            <ac:spMk id="2" creationId="{1C4C4EF9-F87C-4D39-9F98-C4AAACD4099B}"/>
          </ac:spMkLst>
        </pc:spChg>
        <pc:spChg chg="mod">
          <ac:chgData name="Mark Higgins" userId="f99148ad-7e67-4304-8c11-27c7a53efd31" providerId="ADAL" clId="{47DC10C3-81B3-4CBD-89BF-2B4D68781B8D}" dt="2021-11-05T10:41:40.572" v="19604" actId="12"/>
          <ac:spMkLst>
            <pc:docMk/>
            <pc:sldMk cId="3117205841" sldId="818"/>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704137461" sldId="819"/>
        </pc:sldMkLst>
        <pc:spChg chg="mod">
          <ac:chgData name="Mark Higgins" userId="f99148ad-7e67-4304-8c11-27c7a53efd31" providerId="ADAL" clId="{47DC10C3-81B3-4CBD-89BF-2B4D68781B8D}" dt="2021-11-05T10:42:15.223" v="19612" actId="20577"/>
          <ac:spMkLst>
            <pc:docMk/>
            <pc:sldMk cId="2704137461" sldId="819"/>
            <ac:spMk id="2" creationId="{1C4C4EF9-F87C-4D39-9F98-C4AAACD4099B}"/>
          </ac:spMkLst>
        </pc:spChg>
        <pc:spChg chg="mod">
          <ac:chgData name="Mark Higgins" userId="f99148ad-7e67-4304-8c11-27c7a53efd31" providerId="ADAL" clId="{47DC10C3-81B3-4CBD-89BF-2B4D68781B8D}" dt="2021-11-05T10:45:09.840" v="19869" actId="20577"/>
          <ac:spMkLst>
            <pc:docMk/>
            <pc:sldMk cId="2704137461" sldId="819"/>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437519917" sldId="820"/>
        </pc:sldMkLst>
        <pc:spChg chg="mod">
          <ac:chgData name="Mark Higgins" userId="f99148ad-7e67-4304-8c11-27c7a53efd31" providerId="ADAL" clId="{47DC10C3-81B3-4CBD-89BF-2B4D68781B8D}" dt="2021-11-05T10:45:18.177" v="19877" actId="20577"/>
          <ac:spMkLst>
            <pc:docMk/>
            <pc:sldMk cId="2437519917" sldId="820"/>
            <ac:spMk id="2" creationId="{1C4C4EF9-F87C-4D39-9F98-C4AAACD4099B}"/>
          </ac:spMkLst>
        </pc:spChg>
        <pc:spChg chg="mod">
          <ac:chgData name="Mark Higgins" userId="f99148ad-7e67-4304-8c11-27c7a53efd31" providerId="ADAL" clId="{47DC10C3-81B3-4CBD-89BF-2B4D68781B8D}" dt="2021-11-05T10:47:22.967" v="20153" actId="15"/>
          <ac:spMkLst>
            <pc:docMk/>
            <pc:sldMk cId="2437519917" sldId="820"/>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4040583694" sldId="821"/>
        </pc:sldMkLst>
        <pc:spChg chg="mod">
          <ac:chgData name="Mark Higgins" userId="f99148ad-7e67-4304-8c11-27c7a53efd31" providerId="ADAL" clId="{47DC10C3-81B3-4CBD-89BF-2B4D68781B8D}" dt="2021-11-05T10:47:51.743" v="20158" actId="20577"/>
          <ac:spMkLst>
            <pc:docMk/>
            <pc:sldMk cId="4040583694" sldId="821"/>
            <ac:spMk id="2" creationId="{1C4C4EF9-F87C-4D39-9F98-C4AAACD4099B}"/>
          </ac:spMkLst>
        </pc:spChg>
        <pc:spChg chg="mod">
          <ac:chgData name="Mark Higgins" userId="f99148ad-7e67-4304-8c11-27c7a53efd31" providerId="ADAL" clId="{47DC10C3-81B3-4CBD-89BF-2B4D68781B8D}" dt="2021-11-05T10:55:25.509" v="20800" actId="27636"/>
          <ac:spMkLst>
            <pc:docMk/>
            <pc:sldMk cId="4040583694" sldId="821"/>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555758089" sldId="822"/>
        </pc:sldMkLst>
        <pc:spChg chg="mod">
          <ac:chgData name="Mark Higgins" userId="f99148ad-7e67-4304-8c11-27c7a53efd31" providerId="ADAL" clId="{47DC10C3-81B3-4CBD-89BF-2B4D68781B8D}" dt="2021-11-05T10:56:50.588" v="20905" actId="14100"/>
          <ac:spMkLst>
            <pc:docMk/>
            <pc:sldMk cId="2555758089" sldId="822"/>
            <ac:spMk id="2" creationId="{1C4C4EF9-F87C-4D39-9F98-C4AAACD4099B}"/>
          </ac:spMkLst>
        </pc:spChg>
        <pc:spChg chg="mod">
          <ac:chgData name="Mark Higgins" userId="f99148ad-7e67-4304-8c11-27c7a53efd31" providerId="ADAL" clId="{47DC10C3-81B3-4CBD-89BF-2B4D68781B8D}" dt="2021-11-05T11:00:27.996" v="21272" actId="20577"/>
          <ac:spMkLst>
            <pc:docMk/>
            <pc:sldMk cId="2555758089" sldId="822"/>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3353560502" sldId="823"/>
        </pc:sldMkLst>
        <pc:spChg chg="mod">
          <ac:chgData name="Mark Higgins" userId="f99148ad-7e67-4304-8c11-27c7a53efd31" providerId="ADAL" clId="{47DC10C3-81B3-4CBD-89BF-2B4D68781B8D}" dt="2021-11-05T11:06:00.798" v="21963" actId="14100"/>
          <ac:spMkLst>
            <pc:docMk/>
            <pc:sldMk cId="3353560502" sldId="823"/>
            <ac:spMk id="2" creationId="{1C4C4EF9-F87C-4D39-9F98-C4AAACD4099B}"/>
          </ac:spMkLst>
        </pc:spChg>
        <pc:spChg chg="mod">
          <ac:chgData name="Mark Higgins" userId="f99148ad-7e67-4304-8c11-27c7a53efd31" providerId="ADAL" clId="{47DC10C3-81B3-4CBD-89BF-2B4D68781B8D}" dt="2021-11-05T11:06:59.313" v="22104" actId="20577"/>
          <ac:spMkLst>
            <pc:docMk/>
            <pc:sldMk cId="3353560502" sldId="823"/>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110935259" sldId="824"/>
        </pc:sldMkLst>
        <pc:spChg chg="mod">
          <ac:chgData name="Mark Higgins" userId="f99148ad-7e67-4304-8c11-27c7a53efd31" providerId="ADAL" clId="{47DC10C3-81B3-4CBD-89BF-2B4D68781B8D}" dt="2021-11-05T11:07:23.976" v="22122" actId="14100"/>
          <ac:spMkLst>
            <pc:docMk/>
            <pc:sldMk cId="110935259" sldId="824"/>
            <ac:spMk id="2" creationId="{1C4C4EF9-F87C-4D39-9F98-C4AAACD4099B}"/>
          </ac:spMkLst>
        </pc:spChg>
        <pc:spChg chg="mod">
          <ac:chgData name="Mark Higgins" userId="f99148ad-7e67-4304-8c11-27c7a53efd31" providerId="ADAL" clId="{47DC10C3-81B3-4CBD-89BF-2B4D68781B8D}" dt="2021-11-05T11:08:59.673" v="22331" actId="20577"/>
          <ac:spMkLst>
            <pc:docMk/>
            <pc:sldMk cId="110935259" sldId="824"/>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3661565922" sldId="825"/>
        </pc:sldMkLst>
        <pc:spChg chg="mod">
          <ac:chgData name="Mark Higgins" userId="f99148ad-7e67-4304-8c11-27c7a53efd31" providerId="ADAL" clId="{47DC10C3-81B3-4CBD-89BF-2B4D68781B8D}" dt="2021-11-05T11:09:59.657" v="22336" actId="20577"/>
          <ac:spMkLst>
            <pc:docMk/>
            <pc:sldMk cId="3661565922" sldId="825"/>
            <ac:spMk id="2" creationId="{1C4C4EF9-F87C-4D39-9F98-C4AAACD4099B}"/>
          </ac:spMkLst>
        </pc:spChg>
        <pc:spChg chg="mod">
          <ac:chgData name="Mark Higgins" userId="f99148ad-7e67-4304-8c11-27c7a53efd31" providerId="ADAL" clId="{47DC10C3-81B3-4CBD-89BF-2B4D68781B8D}" dt="2021-11-05T11:12:08.522" v="22735" actId="20577"/>
          <ac:spMkLst>
            <pc:docMk/>
            <pc:sldMk cId="3661565922" sldId="825"/>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604574823" sldId="826"/>
        </pc:sldMkLst>
        <pc:spChg chg="mod">
          <ac:chgData name="Mark Higgins" userId="f99148ad-7e67-4304-8c11-27c7a53efd31" providerId="ADAL" clId="{47DC10C3-81B3-4CBD-89BF-2B4D68781B8D}" dt="2021-11-05T11:12:59.087" v="22754" actId="20577"/>
          <ac:spMkLst>
            <pc:docMk/>
            <pc:sldMk cId="2604574823" sldId="826"/>
            <ac:spMk id="2" creationId="{1C4C4EF9-F87C-4D39-9F98-C4AAACD4099B}"/>
          </ac:spMkLst>
        </pc:spChg>
        <pc:spChg chg="mod">
          <ac:chgData name="Mark Higgins" userId="f99148ad-7e67-4304-8c11-27c7a53efd31" providerId="ADAL" clId="{47DC10C3-81B3-4CBD-89BF-2B4D68781B8D}" dt="2021-11-05T11:16:06.736" v="23258" actId="20577"/>
          <ac:spMkLst>
            <pc:docMk/>
            <pc:sldMk cId="2604574823" sldId="826"/>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993763494" sldId="827"/>
        </pc:sldMkLst>
        <pc:spChg chg="mod">
          <ac:chgData name="Mark Higgins" userId="f99148ad-7e67-4304-8c11-27c7a53efd31" providerId="ADAL" clId="{47DC10C3-81B3-4CBD-89BF-2B4D68781B8D}" dt="2021-11-05T11:16:54.644" v="23273" actId="20577"/>
          <ac:spMkLst>
            <pc:docMk/>
            <pc:sldMk cId="2993763494" sldId="827"/>
            <ac:spMk id="2" creationId="{1C4C4EF9-F87C-4D39-9F98-C4AAACD4099B}"/>
          </ac:spMkLst>
        </pc:spChg>
        <pc:spChg chg="mod">
          <ac:chgData name="Mark Higgins" userId="f99148ad-7e67-4304-8c11-27c7a53efd31" providerId="ADAL" clId="{47DC10C3-81B3-4CBD-89BF-2B4D68781B8D}" dt="2021-11-05T11:19:19.605" v="23527" actId="20577"/>
          <ac:spMkLst>
            <pc:docMk/>
            <pc:sldMk cId="2993763494" sldId="827"/>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1556107536" sldId="828"/>
        </pc:sldMkLst>
        <pc:spChg chg="mod">
          <ac:chgData name="Mark Higgins" userId="f99148ad-7e67-4304-8c11-27c7a53efd31" providerId="ADAL" clId="{47DC10C3-81B3-4CBD-89BF-2B4D68781B8D}" dt="2021-11-05T11:19:36.913" v="23536" actId="20577"/>
          <ac:spMkLst>
            <pc:docMk/>
            <pc:sldMk cId="1556107536" sldId="828"/>
            <ac:spMk id="2" creationId="{1C4C4EF9-F87C-4D39-9F98-C4AAACD4099B}"/>
          </ac:spMkLst>
        </pc:spChg>
        <pc:spChg chg="mod">
          <ac:chgData name="Mark Higgins" userId="f99148ad-7e67-4304-8c11-27c7a53efd31" providerId="ADAL" clId="{47DC10C3-81B3-4CBD-89BF-2B4D68781B8D}" dt="2021-11-05T11:22:32.321" v="23943" actId="20577"/>
          <ac:spMkLst>
            <pc:docMk/>
            <pc:sldMk cId="1556107536" sldId="828"/>
            <ac:spMk id="3" creationId="{A6018881-2D20-49F6-9922-C514BD9BE124}"/>
          </ac:spMkLst>
        </pc:spChg>
      </pc:sldChg>
      <pc:sldChg chg="addSp modSp add del mod">
        <pc:chgData name="Mark Higgins" userId="f99148ad-7e67-4304-8c11-27c7a53efd31" providerId="ADAL" clId="{47DC10C3-81B3-4CBD-89BF-2B4D68781B8D}" dt="2021-11-07T16:04:36.021" v="32870" actId="47"/>
        <pc:sldMkLst>
          <pc:docMk/>
          <pc:sldMk cId="2765444151" sldId="829"/>
        </pc:sldMkLst>
        <pc:spChg chg="mod">
          <ac:chgData name="Mark Higgins" userId="f99148ad-7e67-4304-8c11-27c7a53efd31" providerId="ADAL" clId="{47DC10C3-81B3-4CBD-89BF-2B4D68781B8D}" dt="2021-11-05T11:22:45.131" v="23961" actId="20577"/>
          <ac:spMkLst>
            <pc:docMk/>
            <pc:sldMk cId="2765444151" sldId="829"/>
            <ac:spMk id="2" creationId="{1C4C4EF9-F87C-4D39-9F98-C4AAACD4099B}"/>
          </ac:spMkLst>
        </pc:spChg>
        <pc:spChg chg="mod">
          <ac:chgData name="Mark Higgins" userId="f99148ad-7e67-4304-8c11-27c7a53efd31" providerId="ADAL" clId="{47DC10C3-81B3-4CBD-89BF-2B4D68781B8D}" dt="2021-11-05T11:32:23.065" v="24459" actId="20577"/>
          <ac:spMkLst>
            <pc:docMk/>
            <pc:sldMk cId="2765444151" sldId="829"/>
            <ac:spMk id="3" creationId="{A6018881-2D20-49F6-9922-C514BD9BE124}"/>
          </ac:spMkLst>
        </pc:spChg>
        <pc:picChg chg="add mod">
          <ac:chgData name="Mark Higgins" userId="f99148ad-7e67-4304-8c11-27c7a53efd31" providerId="ADAL" clId="{47DC10C3-81B3-4CBD-89BF-2B4D68781B8D}" dt="2021-11-05T11:32:02.394" v="24431" actId="1076"/>
          <ac:picMkLst>
            <pc:docMk/>
            <pc:sldMk cId="2765444151" sldId="829"/>
            <ac:picMk id="4" creationId="{75E437DA-3867-4804-9AFC-6C7310B36A73}"/>
          </ac:picMkLst>
        </pc:picChg>
      </pc:sldChg>
      <pc:sldChg chg="addSp delSp modSp add del mod">
        <pc:chgData name="Mark Higgins" userId="f99148ad-7e67-4304-8c11-27c7a53efd31" providerId="ADAL" clId="{47DC10C3-81B3-4CBD-89BF-2B4D68781B8D}" dt="2021-11-07T16:04:36.021" v="32870" actId="47"/>
        <pc:sldMkLst>
          <pc:docMk/>
          <pc:sldMk cId="4046248583" sldId="830"/>
        </pc:sldMkLst>
        <pc:spChg chg="mod">
          <ac:chgData name="Mark Higgins" userId="f99148ad-7e67-4304-8c11-27c7a53efd31" providerId="ADAL" clId="{47DC10C3-81B3-4CBD-89BF-2B4D68781B8D}" dt="2021-11-05T11:32:46.448" v="24472" actId="20577"/>
          <ac:spMkLst>
            <pc:docMk/>
            <pc:sldMk cId="4046248583" sldId="830"/>
            <ac:spMk id="2" creationId="{1C4C4EF9-F87C-4D39-9F98-C4AAACD4099B}"/>
          </ac:spMkLst>
        </pc:spChg>
        <pc:spChg chg="mod">
          <ac:chgData name="Mark Higgins" userId="f99148ad-7e67-4304-8c11-27c7a53efd31" providerId="ADAL" clId="{47DC10C3-81B3-4CBD-89BF-2B4D68781B8D}" dt="2021-11-05T11:34:51.504" v="24612" actId="14100"/>
          <ac:spMkLst>
            <pc:docMk/>
            <pc:sldMk cId="4046248583" sldId="830"/>
            <ac:spMk id="3" creationId="{A6018881-2D20-49F6-9922-C514BD9BE124}"/>
          </ac:spMkLst>
        </pc:spChg>
        <pc:picChg chg="del">
          <ac:chgData name="Mark Higgins" userId="f99148ad-7e67-4304-8c11-27c7a53efd31" providerId="ADAL" clId="{47DC10C3-81B3-4CBD-89BF-2B4D68781B8D}" dt="2021-11-05T11:33:12.833" v="24473" actId="478"/>
          <ac:picMkLst>
            <pc:docMk/>
            <pc:sldMk cId="4046248583" sldId="830"/>
            <ac:picMk id="4" creationId="{75E437DA-3867-4804-9AFC-6C7310B36A73}"/>
          </ac:picMkLst>
        </pc:picChg>
        <pc:picChg chg="add mod">
          <ac:chgData name="Mark Higgins" userId="f99148ad-7e67-4304-8c11-27c7a53efd31" providerId="ADAL" clId="{47DC10C3-81B3-4CBD-89BF-2B4D68781B8D}" dt="2021-11-05T11:34:55.972" v="24614" actId="1076"/>
          <ac:picMkLst>
            <pc:docMk/>
            <pc:sldMk cId="4046248583" sldId="830"/>
            <ac:picMk id="6" creationId="{973EFAC3-3C7B-4258-82B8-C2EF9DE20BC7}"/>
          </ac:picMkLst>
        </pc:picChg>
      </pc:sldChg>
      <pc:sldChg chg="addSp delSp modSp add del mod">
        <pc:chgData name="Mark Higgins" userId="f99148ad-7e67-4304-8c11-27c7a53efd31" providerId="ADAL" clId="{47DC10C3-81B3-4CBD-89BF-2B4D68781B8D}" dt="2021-11-05T11:37:15.452" v="24768" actId="47"/>
        <pc:sldMkLst>
          <pc:docMk/>
          <pc:sldMk cId="289154989" sldId="831"/>
        </pc:sldMkLst>
        <pc:spChg chg="mod">
          <ac:chgData name="Mark Higgins" userId="f99148ad-7e67-4304-8c11-27c7a53efd31" providerId="ADAL" clId="{47DC10C3-81B3-4CBD-89BF-2B4D68781B8D}" dt="2021-11-05T11:35:54.472" v="24630" actId="20577"/>
          <ac:spMkLst>
            <pc:docMk/>
            <pc:sldMk cId="289154989" sldId="831"/>
            <ac:spMk id="2" creationId="{1C4C4EF9-F87C-4D39-9F98-C4AAACD4099B}"/>
          </ac:spMkLst>
        </pc:spChg>
        <pc:spChg chg="mod">
          <ac:chgData name="Mark Higgins" userId="f99148ad-7e67-4304-8c11-27c7a53efd31" providerId="ADAL" clId="{47DC10C3-81B3-4CBD-89BF-2B4D68781B8D}" dt="2021-11-05T11:37:10.635" v="24767" actId="20577"/>
          <ac:spMkLst>
            <pc:docMk/>
            <pc:sldMk cId="289154989" sldId="831"/>
            <ac:spMk id="3" creationId="{A6018881-2D20-49F6-9922-C514BD9BE124}"/>
          </ac:spMkLst>
        </pc:spChg>
        <pc:picChg chg="add mod">
          <ac:chgData name="Mark Higgins" userId="f99148ad-7e67-4304-8c11-27c7a53efd31" providerId="ADAL" clId="{47DC10C3-81B3-4CBD-89BF-2B4D68781B8D}" dt="2021-11-05T11:36:08.705" v="24638" actId="1076"/>
          <ac:picMkLst>
            <pc:docMk/>
            <pc:sldMk cId="289154989" sldId="831"/>
            <ac:picMk id="5" creationId="{DFE5C3AA-C757-4119-8A17-21285347D951}"/>
          </ac:picMkLst>
        </pc:picChg>
        <pc:picChg chg="del">
          <ac:chgData name="Mark Higgins" userId="f99148ad-7e67-4304-8c11-27c7a53efd31" providerId="ADAL" clId="{47DC10C3-81B3-4CBD-89BF-2B4D68781B8D}" dt="2021-11-05T11:35:56.496" v="24631" actId="478"/>
          <ac:picMkLst>
            <pc:docMk/>
            <pc:sldMk cId="289154989" sldId="831"/>
            <ac:picMk id="6" creationId="{973EFAC3-3C7B-4258-82B8-C2EF9DE20BC7}"/>
          </ac:picMkLst>
        </pc:picChg>
      </pc:sldChg>
      <pc:sldChg chg="addSp delSp modSp add del mod">
        <pc:chgData name="Mark Higgins" userId="f99148ad-7e67-4304-8c11-27c7a53efd31" providerId="ADAL" clId="{47DC10C3-81B3-4CBD-89BF-2B4D68781B8D}" dt="2021-11-07T16:04:36.021" v="32870" actId="47"/>
        <pc:sldMkLst>
          <pc:docMk/>
          <pc:sldMk cId="2272084321" sldId="831"/>
        </pc:sldMkLst>
        <pc:spChg chg="mod">
          <ac:chgData name="Mark Higgins" userId="f99148ad-7e67-4304-8c11-27c7a53efd31" providerId="ADAL" clId="{47DC10C3-81B3-4CBD-89BF-2B4D68781B8D}" dt="2021-11-05T11:38:01.715" v="24795" actId="20577"/>
          <ac:spMkLst>
            <pc:docMk/>
            <pc:sldMk cId="2272084321" sldId="831"/>
            <ac:spMk id="2" creationId="{1C4C4EF9-F87C-4D39-9F98-C4AAACD4099B}"/>
          </ac:spMkLst>
        </pc:spChg>
        <pc:spChg chg="mod">
          <ac:chgData name="Mark Higgins" userId="f99148ad-7e67-4304-8c11-27c7a53efd31" providerId="ADAL" clId="{47DC10C3-81B3-4CBD-89BF-2B4D68781B8D}" dt="2021-11-05T11:41:36.870" v="25141" actId="27636"/>
          <ac:spMkLst>
            <pc:docMk/>
            <pc:sldMk cId="2272084321" sldId="831"/>
            <ac:spMk id="3" creationId="{A6018881-2D20-49F6-9922-C514BD9BE124}"/>
          </ac:spMkLst>
        </pc:spChg>
        <pc:picChg chg="add mod">
          <ac:chgData name="Mark Higgins" userId="f99148ad-7e67-4304-8c11-27c7a53efd31" providerId="ADAL" clId="{47DC10C3-81B3-4CBD-89BF-2B4D68781B8D}" dt="2021-11-05T11:39:06.226" v="24801" actId="1076"/>
          <ac:picMkLst>
            <pc:docMk/>
            <pc:sldMk cId="2272084321" sldId="831"/>
            <ac:picMk id="5" creationId="{B86B1C21-C4EB-47DF-BF41-824E85F7554E}"/>
          </ac:picMkLst>
        </pc:picChg>
        <pc:picChg chg="del">
          <ac:chgData name="Mark Higgins" userId="f99148ad-7e67-4304-8c11-27c7a53efd31" providerId="ADAL" clId="{47DC10C3-81B3-4CBD-89BF-2B4D68781B8D}" dt="2021-11-05T11:39:00.590" v="24796" actId="478"/>
          <ac:picMkLst>
            <pc:docMk/>
            <pc:sldMk cId="2272084321" sldId="831"/>
            <ac:picMk id="6" creationId="{973EFAC3-3C7B-4258-82B8-C2EF9DE20BC7}"/>
          </ac:picMkLst>
        </pc:picChg>
      </pc:sldChg>
      <pc:sldChg chg="modSp add del mod">
        <pc:chgData name="Mark Higgins" userId="f99148ad-7e67-4304-8c11-27c7a53efd31" providerId="ADAL" clId="{47DC10C3-81B3-4CBD-89BF-2B4D68781B8D}" dt="2021-11-07T16:04:36.021" v="32870" actId="47"/>
        <pc:sldMkLst>
          <pc:docMk/>
          <pc:sldMk cId="3262931488" sldId="832"/>
        </pc:sldMkLst>
        <pc:spChg chg="mod">
          <ac:chgData name="Mark Higgins" userId="f99148ad-7e67-4304-8c11-27c7a53efd31" providerId="ADAL" clId="{47DC10C3-81B3-4CBD-89BF-2B4D68781B8D}" dt="2021-11-05T11:43:13.142" v="25335" actId="20577"/>
          <ac:spMkLst>
            <pc:docMk/>
            <pc:sldMk cId="3262931488" sldId="832"/>
            <ac:spMk id="3" creationId="{A6018881-2D20-49F6-9922-C514BD9BE124}"/>
          </ac:spMkLst>
        </pc:spChg>
      </pc:sldChg>
      <pc:sldChg chg="modSp new del mod">
        <pc:chgData name="Mark Higgins" userId="f99148ad-7e67-4304-8c11-27c7a53efd31" providerId="ADAL" clId="{47DC10C3-81B3-4CBD-89BF-2B4D68781B8D}" dt="2021-11-07T16:04:36.021" v="32870" actId="47"/>
        <pc:sldMkLst>
          <pc:docMk/>
          <pc:sldMk cId="1551529447" sldId="833"/>
        </pc:sldMkLst>
        <pc:spChg chg="mod">
          <ac:chgData name="Mark Higgins" userId="f99148ad-7e67-4304-8c11-27c7a53efd31" providerId="ADAL" clId="{47DC10C3-81B3-4CBD-89BF-2B4D68781B8D}" dt="2021-11-05T11:44:09.978" v="25364" actId="20577"/>
          <ac:spMkLst>
            <pc:docMk/>
            <pc:sldMk cId="1551529447" sldId="833"/>
            <ac:spMk id="2" creationId="{1CCE3AA2-A676-4022-9AE5-158EC145A830}"/>
          </ac:spMkLst>
        </pc:spChg>
        <pc:spChg chg="mod">
          <ac:chgData name="Mark Higgins" userId="f99148ad-7e67-4304-8c11-27c7a53efd31" providerId="ADAL" clId="{47DC10C3-81B3-4CBD-89BF-2B4D68781B8D}" dt="2021-11-05T11:45:32.225" v="25607" actId="20577"/>
          <ac:spMkLst>
            <pc:docMk/>
            <pc:sldMk cId="1551529447" sldId="833"/>
            <ac:spMk id="3" creationId="{299153E3-C451-4F62-AFF0-C142AACB3D0C}"/>
          </ac:spMkLst>
        </pc:spChg>
      </pc:sldChg>
      <pc:sldChg chg="modSp add del mod">
        <pc:chgData name="Mark Higgins" userId="f99148ad-7e67-4304-8c11-27c7a53efd31" providerId="ADAL" clId="{47DC10C3-81B3-4CBD-89BF-2B4D68781B8D}" dt="2021-11-07T16:04:36.021" v="32870" actId="47"/>
        <pc:sldMkLst>
          <pc:docMk/>
          <pc:sldMk cId="1384918133" sldId="834"/>
        </pc:sldMkLst>
        <pc:spChg chg="mod">
          <ac:chgData name="Mark Higgins" userId="f99148ad-7e67-4304-8c11-27c7a53efd31" providerId="ADAL" clId="{47DC10C3-81B3-4CBD-89BF-2B4D68781B8D}" dt="2021-11-05T11:46:08.717" v="25635" actId="20577"/>
          <ac:spMkLst>
            <pc:docMk/>
            <pc:sldMk cId="1384918133" sldId="834"/>
            <ac:spMk id="2" creationId="{1CCE3AA2-A676-4022-9AE5-158EC145A830}"/>
          </ac:spMkLst>
        </pc:spChg>
        <pc:spChg chg="mod">
          <ac:chgData name="Mark Higgins" userId="f99148ad-7e67-4304-8c11-27c7a53efd31" providerId="ADAL" clId="{47DC10C3-81B3-4CBD-89BF-2B4D68781B8D}" dt="2021-11-05T11:47:56.117" v="25841" actId="20577"/>
          <ac:spMkLst>
            <pc:docMk/>
            <pc:sldMk cId="1384918133" sldId="834"/>
            <ac:spMk id="3" creationId="{299153E3-C451-4F62-AFF0-C142AACB3D0C}"/>
          </ac:spMkLst>
        </pc:spChg>
      </pc:sldChg>
      <pc:sldChg chg="modSp add del mod">
        <pc:chgData name="Mark Higgins" userId="f99148ad-7e67-4304-8c11-27c7a53efd31" providerId="ADAL" clId="{47DC10C3-81B3-4CBD-89BF-2B4D68781B8D}" dt="2021-11-07T16:04:36.021" v="32870" actId="47"/>
        <pc:sldMkLst>
          <pc:docMk/>
          <pc:sldMk cId="376602322" sldId="835"/>
        </pc:sldMkLst>
        <pc:spChg chg="mod">
          <ac:chgData name="Mark Higgins" userId="f99148ad-7e67-4304-8c11-27c7a53efd31" providerId="ADAL" clId="{47DC10C3-81B3-4CBD-89BF-2B4D68781B8D}" dt="2021-11-05T11:48:06.408" v="25847" actId="20577"/>
          <ac:spMkLst>
            <pc:docMk/>
            <pc:sldMk cId="376602322" sldId="835"/>
            <ac:spMk id="2" creationId="{1CCE3AA2-A676-4022-9AE5-158EC145A830}"/>
          </ac:spMkLst>
        </pc:spChg>
      </pc:sldChg>
      <pc:sldChg chg="modSp add del mod">
        <pc:chgData name="Mark Higgins" userId="f99148ad-7e67-4304-8c11-27c7a53efd31" providerId="ADAL" clId="{47DC10C3-81B3-4CBD-89BF-2B4D68781B8D}" dt="2021-11-07T16:04:36.021" v="32870" actId="47"/>
        <pc:sldMkLst>
          <pc:docMk/>
          <pc:sldMk cId="3365900308" sldId="836"/>
        </pc:sldMkLst>
        <pc:spChg chg="mod">
          <ac:chgData name="Mark Higgins" userId="f99148ad-7e67-4304-8c11-27c7a53efd31" providerId="ADAL" clId="{47DC10C3-81B3-4CBD-89BF-2B4D68781B8D}" dt="2021-11-05T12:00:57.566" v="26087" actId="20577"/>
          <ac:spMkLst>
            <pc:docMk/>
            <pc:sldMk cId="3365900308" sldId="836"/>
            <ac:spMk id="3" creationId="{299153E3-C451-4F62-AFF0-C142AACB3D0C}"/>
          </ac:spMkLst>
        </pc:spChg>
      </pc:sldChg>
      <pc:sldChg chg="modSp add del mod">
        <pc:chgData name="Mark Higgins" userId="f99148ad-7e67-4304-8c11-27c7a53efd31" providerId="ADAL" clId="{47DC10C3-81B3-4CBD-89BF-2B4D68781B8D}" dt="2021-11-07T16:04:36.021" v="32870" actId="47"/>
        <pc:sldMkLst>
          <pc:docMk/>
          <pc:sldMk cId="2860568311" sldId="837"/>
        </pc:sldMkLst>
        <pc:spChg chg="mod">
          <ac:chgData name="Mark Higgins" userId="f99148ad-7e67-4304-8c11-27c7a53efd31" providerId="ADAL" clId="{47DC10C3-81B3-4CBD-89BF-2B4D68781B8D}" dt="2021-11-05T12:03:15.085" v="26105" actId="20577"/>
          <ac:spMkLst>
            <pc:docMk/>
            <pc:sldMk cId="2860568311" sldId="837"/>
            <ac:spMk id="2" creationId="{1CCE3AA2-A676-4022-9AE5-158EC145A830}"/>
          </ac:spMkLst>
        </pc:spChg>
        <pc:spChg chg="mod">
          <ac:chgData name="Mark Higgins" userId="f99148ad-7e67-4304-8c11-27c7a53efd31" providerId="ADAL" clId="{47DC10C3-81B3-4CBD-89BF-2B4D68781B8D}" dt="2021-11-05T12:04:48.394" v="26250" actId="15"/>
          <ac:spMkLst>
            <pc:docMk/>
            <pc:sldMk cId="2860568311" sldId="837"/>
            <ac:spMk id="3" creationId="{299153E3-C451-4F62-AFF0-C142AACB3D0C}"/>
          </ac:spMkLst>
        </pc:spChg>
      </pc:sldChg>
      <pc:sldChg chg="modSp add del mod">
        <pc:chgData name="Mark Higgins" userId="f99148ad-7e67-4304-8c11-27c7a53efd31" providerId="ADAL" clId="{47DC10C3-81B3-4CBD-89BF-2B4D68781B8D}" dt="2021-11-07T16:04:36.021" v="32870" actId="47"/>
        <pc:sldMkLst>
          <pc:docMk/>
          <pc:sldMk cId="1594060769" sldId="838"/>
        </pc:sldMkLst>
        <pc:spChg chg="mod">
          <ac:chgData name="Mark Higgins" userId="f99148ad-7e67-4304-8c11-27c7a53efd31" providerId="ADAL" clId="{47DC10C3-81B3-4CBD-89BF-2B4D68781B8D}" dt="2021-11-05T12:07:55.735" v="26613" actId="20577"/>
          <ac:spMkLst>
            <pc:docMk/>
            <pc:sldMk cId="1594060769" sldId="838"/>
            <ac:spMk id="3" creationId="{299153E3-C451-4F62-AFF0-C142AACB3D0C}"/>
          </ac:spMkLst>
        </pc:spChg>
      </pc:sldChg>
      <pc:sldChg chg="modSp add del mod">
        <pc:chgData name="Mark Higgins" userId="f99148ad-7e67-4304-8c11-27c7a53efd31" providerId="ADAL" clId="{47DC10C3-81B3-4CBD-89BF-2B4D68781B8D}" dt="2021-11-07T16:04:36.021" v="32870" actId="47"/>
        <pc:sldMkLst>
          <pc:docMk/>
          <pc:sldMk cId="193928996" sldId="839"/>
        </pc:sldMkLst>
        <pc:spChg chg="mod">
          <ac:chgData name="Mark Higgins" userId="f99148ad-7e67-4304-8c11-27c7a53efd31" providerId="ADAL" clId="{47DC10C3-81B3-4CBD-89BF-2B4D68781B8D}" dt="2021-11-05T13:03:09.587" v="27012" actId="6549"/>
          <ac:spMkLst>
            <pc:docMk/>
            <pc:sldMk cId="193928996" sldId="839"/>
            <ac:spMk id="3" creationId="{299153E3-C451-4F62-AFF0-C142AACB3D0C}"/>
          </ac:spMkLst>
        </pc:spChg>
      </pc:sldChg>
      <pc:sldChg chg="addSp modSp add del mod modNotesTx">
        <pc:chgData name="Mark Higgins" userId="f99148ad-7e67-4304-8c11-27c7a53efd31" providerId="ADAL" clId="{47DC10C3-81B3-4CBD-89BF-2B4D68781B8D}" dt="2021-11-07T16:04:36.021" v="32870" actId="47"/>
        <pc:sldMkLst>
          <pc:docMk/>
          <pc:sldMk cId="3895410609" sldId="840"/>
        </pc:sldMkLst>
        <pc:spChg chg="mod">
          <ac:chgData name="Mark Higgins" userId="f99148ad-7e67-4304-8c11-27c7a53efd31" providerId="ADAL" clId="{47DC10C3-81B3-4CBD-89BF-2B4D68781B8D}" dt="2021-11-05T13:07:31.468" v="27331" actId="20577"/>
          <ac:spMkLst>
            <pc:docMk/>
            <pc:sldMk cId="3895410609" sldId="840"/>
            <ac:spMk id="3" creationId="{299153E3-C451-4F62-AFF0-C142AACB3D0C}"/>
          </ac:spMkLst>
        </pc:spChg>
        <pc:graphicFrameChg chg="add mod modGraphic">
          <ac:chgData name="Mark Higgins" userId="f99148ad-7e67-4304-8c11-27c7a53efd31" providerId="ADAL" clId="{47DC10C3-81B3-4CBD-89BF-2B4D68781B8D}" dt="2021-11-05T13:12:39.196" v="27709" actId="1076"/>
          <ac:graphicFrameMkLst>
            <pc:docMk/>
            <pc:sldMk cId="3895410609" sldId="840"/>
            <ac:graphicFrameMk id="4" creationId="{3E86F231-E39F-4AF6-B33C-7F66110B43BD}"/>
          </ac:graphicFrameMkLst>
        </pc:graphicFrameChg>
      </pc:sldChg>
      <pc:sldChg chg="delSp modSp add del mod">
        <pc:chgData name="Mark Higgins" userId="f99148ad-7e67-4304-8c11-27c7a53efd31" providerId="ADAL" clId="{47DC10C3-81B3-4CBD-89BF-2B4D68781B8D}" dt="2021-11-07T16:04:36.021" v="32870" actId="47"/>
        <pc:sldMkLst>
          <pc:docMk/>
          <pc:sldMk cId="1744556541" sldId="841"/>
        </pc:sldMkLst>
        <pc:spChg chg="mod">
          <ac:chgData name="Mark Higgins" userId="f99148ad-7e67-4304-8c11-27c7a53efd31" providerId="ADAL" clId="{47DC10C3-81B3-4CBD-89BF-2B4D68781B8D}" dt="2021-11-05T13:15:23.906" v="27951" actId="20577"/>
          <ac:spMkLst>
            <pc:docMk/>
            <pc:sldMk cId="1744556541" sldId="841"/>
            <ac:spMk id="3" creationId="{299153E3-C451-4F62-AFF0-C142AACB3D0C}"/>
          </ac:spMkLst>
        </pc:spChg>
        <pc:graphicFrameChg chg="del">
          <ac:chgData name="Mark Higgins" userId="f99148ad-7e67-4304-8c11-27c7a53efd31" providerId="ADAL" clId="{47DC10C3-81B3-4CBD-89BF-2B4D68781B8D}" dt="2021-11-05T13:13:10.835" v="27711" actId="478"/>
          <ac:graphicFrameMkLst>
            <pc:docMk/>
            <pc:sldMk cId="1744556541" sldId="841"/>
            <ac:graphicFrameMk id="4" creationId="{3E86F231-E39F-4AF6-B33C-7F66110B43BD}"/>
          </ac:graphicFrameMkLst>
        </pc:graphicFrameChg>
      </pc:sldChg>
      <pc:sldChg chg="addSp delSp modSp new del mod ord">
        <pc:chgData name="Mark Higgins" userId="f99148ad-7e67-4304-8c11-27c7a53efd31" providerId="ADAL" clId="{47DC10C3-81B3-4CBD-89BF-2B4D68781B8D}" dt="2021-11-07T16:04:36.021" v="32870" actId="47"/>
        <pc:sldMkLst>
          <pc:docMk/>
          <pc:sldMk cId="3684837684" sldId="842"/>
        </pc:sldMkLst>
        <pc:spChg chg="mod">
          <ac:chgData name="Mark Higgins" userId="f99148ad-7e67-4304-8c11-27c7a53efd31" providerId="ADAL" clId="{47DC10C3-81B3-4CBD-89BF-2B4D68781B8D}" dt="2021-11-05T13:18:16.599" v="27985"/>
          <ac:spMkLst>
            <pc:docMk/>
            <pc:sldMk cId="3684837684" sldId="842"/>
            <ac:spMk id="2" creationId="{CB23AB09-B23B-4748-9E4D-0D2787E85E17}"/>
          </ac:spMkLst>
        </pc:spChg>
        <pc:spChg chg="del">
          <ac:chgData name="Mark Higgins" userId="f99148ad-7e67-4304-8c11-27c7a53efd31" providerId="ADAL" clId="{47DC10C3-81B3-4CBD-89BF-2B4D68781B8D}" dt="2021-11-05T13:17:58.517" v="27982" actId="22"/>
          <ac:spMkLst>
            <pc:docMk/>
            <pc:sldMk cId="3684837684" sldId="842"/>
            <ac:spMk id="3" creationId="{A826E064-D00A-43D9-B9B7-433CD568F89D}"/>
          </ac:spMkLst>
        </pc:spChg>
        <pc:picChg chg="add mod ord">
          <ac:chgData name="Mark Higgins" userId="f99148ad-7e67-4304-8c11-27c7a53efd31" providerId="ADAL" clId="{47DC10C3-81B3-4CBD-89BF-2B4D68781B8D}" dt="2021-11-05T13:17:58.517" v="27982" actId="22"/>
          <ac:picMkLst>
            <pc:docMk/>
            <pc:sldMk cId="3684837684" sldId="842"/>
            <ac:picMk id="5" creationId="{2C512E3C-829E-47BF-B4DF-3066E2A9DFC3}"/>
          </ac:picMkLst>
        </pc:picChg>
      </pc:sldChg>
      <pc:sldChg chg="modSp new del mod ord">
        <pc:chgData name="Mark Higgins" userId="f99148ad-7e67-4304-8c11-27c7a53efd31" providerId="ADAL" clId="{47DC10C3-81B3-4CBD-89BF-2B4D68781B8D}" dt="2021-11-07T20:58:00.961" v="32871" actId="47"/>
        <pc:sldMkLst>
          <pc:docMk/>
          <pc:sldMk cId="1598835048" sldId="843"/>
        </pc:sldMkLst>
        <pc:spChg chg="mod">
          <ac:chgData name="Mark Higgins" userId="f99148ad-7e67-4304-8c11-27c7a53efd31" providerId="ADAL" clId="{47DC10C3-81B3-4CBD-89BF-2B4D68781B8D}" dt="2021-11-05T13:29:46.143" v="28187" actId="20577"/>
          <ac:spMkLst>
            <pc:docMk/>
            <pc:sldMk cId="1598835048" sldId="843"/>
            <ac:spMk id="2" creationId="{7A0A3EDC-7744-4A5F-BCBA-9B7F640A2838}"/>
          </ac:spMkLst>
        </pc:spChg>
        <pc:spChg chg="mod">
          <ac:chgData name="Mark Higgins" userId="f99148ad-7e67-4304-8c11-27c7a53efd31" providerId="ADAL" clId="{47DC10C3-81B3-4CBD-89BF-2B4D68781B8D}" dt="2021-11-05T13:31:11.660" v="28260" actId="20577"/>
          <ac:spMkLst>
            <pc:docMk/>
            <pc:sldMk cId="1598835048" sldId="843"/>
            <ac:spMk id="3" creationId="{BFD8389B-4552-4862-95D8-8F8206E865FE}"/>
          </ac:spMkLst>
        </pc:spChg>
      </pc:sldChg>
      <pc:sldChg chg="modSp new del mod">
        <pc:chgData name="Mark Higgins" userId="f99148ad-7e67-4304-8c11-27c7a53efd31" providerId="ADAL" clId="{47DC10C3-81B3-4CBD-89BF-2B4D68781B8D}" dt="2021-11-07T16:04:36.021" v="32870" actId="47"/>
        <pc:sldMkLst>
          <pc:docMk/>
          <pc:sldMk cId="4078172641" sldId="844"/>
        </pc:sldMkLst>
        <pc:spChg chg="mod">
          <ac:chgData name="Mark Higgins" userId="f99148ad-7e67-4304-8c11-27c7a53efd31" providerId="ADAL" clId="{47DC10C3-81B3-4CBD-89BF-2B4D68781B8D}" dt="2021-11-05T13:31:40.669" v="28278" actId="20577"/>
          <ac:spMkLst>
            <pc:docMk/>
            <pc:sldMk cId="4078172641" sldId="844"/>
            <ac:spMk id="2" creationId="{692673D9-2E10-4D50-A629-00F89FE163E2}"/>
          </ac:spMkLst>
        </pc:spChg>
        <pc:spChg chg="mod">
          <ac:chgData name="Mark Higgins" userId="f99148ad-7e67-4304-8c11-27c7a53efd31" providerId="ADAL" clId="{47DC10C3-81B3-4CBD-89BF-2B4D68781B8D}" dt="2021-11-05T13:48:05.552" v="28567" actId="20577"/>
          <ac:spMkLst>
            <pc:docMk/>
            <pc:sldMk cId="4078172641" sldId="844"/>
            <ac:spMk id="3" creationId="{5287A250-00F4-4177-9707-74F32710CE73}"/>
          </ac:spMkLst>
        </pc:spChg>
      </pc:sldChg>
      <pc:sldChg chg="modSp add del mod">
        <pc:chgData name="Mark Higgins" userId="f99148ad-7e67-4304-8c11-27c7a53efd31" providerId="ADAL" clId="{47DC10C3-81B3-4CBD-89BF-2B4D68781B8D}" dt="2021-11-07T16:04:36.021" v="32870" actId="47"/>
        <pc:sldMkLst>
          <pc:docMk/>
          <pc:sldMk cId="2108295463" sldId="845"/>
        </pc:sldMkLst>
        <pc:spChg chg="mod">
          <ac:chgData name="Mark Higgins" userId="f99148ad-7e67-4304-8c11-27c7a53efd31" providerId="ADAL" clId="{47DC10C3-81B3-4CBD-89BF-2B4D68781B8D}" dt="2021-11-05T13:32:17.299" v="28301" actId="20577"/>
          <ac:spMkLst>
            <pc:docMk/>
            <pc:sldMk cId="2108295463" sldId="845"/>
            <ac:spMk id="2" creationId="{692673D9-2E10-4D50-A629-00F89FE163E2}"/>
          </ac:spMkLst>
        </pc:spChg>
        <pc:spChg chg="mod">
          <ac:chgData name="Mark Higgins" userId="f99148ad-7e67-4304-8c11-27c7a53efd31" providerId="ADAL" clId="{47DC10C3-81B3-4CBD-89BF-2B4D68781B8D}" dt="2021-11-05T13:47:41.211" v="28509" actId="21"/>
          <ac:spMkLst>
            <pc:docMk/>
            <pc:sldMk cId="2108295463" sldId="845"/>
            <ac:spMk id="3" creationId="{5287A250-00F4-4177-9707-74F32710CE73}"/>
          </ac:spMkLst>
        </pc:spChg>
      </pc:sldChg>
      <pc:sldChg chg="modSp add del mod">
        <pc:chgData name="Mark Higgins" userId="f99148ad-7e67-4304-8c11-27c7a53efd31" providerId="ADAL" clId="{47DC10C3-81B3-4CBD-89BF-2B4D68781B8D}" dt="2021-11-07T16:04:36.021" v="32870" actId="47"/>
        <pc:sldMkLst>
          <pc:docMk/>
          <pc:sldMk cId="4151082881" sldId="846"/>
        </pc:sldMkLst>
        <pc:spChg chg="mod">
          <ac:chgData name="Mark Higgins" userId="f99148ad-7e67-4304-8c11-27c7a53efd31" providerId="ADAL" clId="{47DC10C3-81B3-4CBD-89BF-2B4D68781B8D}" dt="2021-11-05T13:34:43.999" v="28349" actId="20577"/>
          <ac:spMkLst>
            <pc:docMk/>
            <pc:sldMk cId="4151082881" sldId="846"/>
            <ac:spMk id="2" creationId="{692673D9-2E10-4D50-A629-00F89FE163E2}"/>
          </ac:spMkLst>
        </pc:spChg>
        <pc:spChg chg="mod">
          <ac:chgData name="Mark Higgins" userId="f99148ad-7e67-4304-8c11-27c7a53efd31" providerId="ADAL" clId="{47DC10C3-81B3-4CBD-89BF-2B4D68781B8D}" dt="2021-11-05T13:34:51.603" v="28373" actId="20577"/>
          <ac:spMkLst>
            <pc:docMk/>
            <pc:sldMk cId="4151082881" sldId="846"/>
            <ac:spMk id="3" creationId="{5287A250-00F4-4177-9707-74F32710CE73}"/>
          </ac:spMkLst>
        </pc:spChg>
      </pc:sldChg>
      <pc:sldChg chg="modSp add del mod">
        <pc:chgData name="Mark Higgins" userId="f99148ad-7e67-4304-8c11-27c7a53efd31" providerId="ADAL" clId="{47DC10C3-81B3-4CBD-89BF-2B4D68781B8D}" dt="2021-11-07T16:04:36.021" v="32870" actId="47"/>
        <pc:sldMkLst>
          <pc:docMk/>
          <pc:sldMk cId="810918560" sldId="847"/>
        </pc:sldMkLst>
        <pc:spChg chg="mod">
          <ac:chgData name="Mark Higgins" userId="f99148ad-7e67-4304-8c11-27c7a53efd31" providerId="ADAL" clId="{47DC10C3-81B3-4CBD-89BF-2B4D68781B8D}" dt="2021-11-05T13:35:04.905" v="28383" actId="20577"/>
          <ac:spMkLst>
            <pc:docMk/>
            <pc:sldMk cId="810918560" sldId="847"/>
            <ac:spMk id="2" creationId="{692673D9-2E10-4D50-A629-00F89FE163E2}"/>
          </ac:spMkLst>
        </pc:spChg>
        <pc:spChg chg="mod">
          <ac:chgData name="Mark Higgins" userId="f99148ad-7e67-4304-8c11-27c7a53efd31" providerId="ADAL" clId="{47DC10C3-81B3-4CBD-89BF-2B4D68781B8D}" dt="2021-11-05T13:35:08.569" v="28388" actId="20577"/>
          <ac:spMkLst>
            <pc:docMk/>
            <pc:sldMk cId="810918560" sldId="847"/>
            <ac:spMk id="3" creationId="{5287A250-00F4-4177-9707-74F32710CE73}"/>
          </ac:spMkLst>
        </pc:spChg>
      </pc:sldChg>
      <pc:sldChg chg="modSp new del mod">
        <pc:chgData name="Mark Higgins" userId="f99148ad-7e67-4304-8c11-27c7a53efd31" providerId="ADAL" clId="{47DC10C3-81B3-4CBD-89BF-2B4D68781B8D}" dt="2021-11-07T16:04:36.021" v="32870" actId="47"/>
        <pc:sldMkLst>
          <pc:docMk/>
          <pc:sldMk cId="568527114" sldId="848"/>
        </pc:sldMkLst>
        <pc:spChg chg="mod">
          <ac:chgData name="Mark Higgins" userId="f99148ad-7e67-4304-8c11-27c7a53efd31" providerId="ADAL" clId="{47DC10C3-81B3-4CBD-89BF-2B4D68781B8D}" dt="2021-11-05T13:54:57.822" v="28590" actId="20577"/>
          <ac:spMkLst>
            <pc:docMk/>
            <pc:sldMk cId="568527114" sldId="848"/>
            <ac:spMk id="2" creationId="{DD922B15-5AA1-4E30-A779-185AE2DBFD3D}"/>
          </ac:spMkLst>
        </pc:spChg>
        <pc:spChg chg="mod">
          <ac:chgData name="Mark Higgins" userId="f99148ad-7e67-4304-8c11-27c7a53efd31" providerId="ADAL" clId="{47DC10C3-81B3-4CBD-89BF-2B4D68781B8D}" dt="2021-11-05T14:09:38.345" v="29194" actId="27636"/>
          <ac:spMkLst>
            <pc:docMk/>
            <pc:sldMk cId="568527114" sldId="848"/>
            <ac:spMk id="3" creationId="{0B1A09D8-F462-4351-89E7-4B6C77E65EC9}"/>
          </ac:spMkLst>
        </pc:spChg>
      </pc:sldChg>
      <pc:sldChg chg="addSp modSp add del mod">
        <pc:chgData name="Mark Higgins" userId="f99148ad-7e67-4304-8c11-27c7a53efd31" providerId="ADAL" clId="{47DC10C3-81B3-4CBD-89BF-2B4D68781B8D}" dt="2021-11-07T16:04:36.021" v="32870" actId="47"/>
        <pc:sldMkLst>
          <pc:docMk/>
          <pc:sldMk cId="4245533759" sldId="849"/>
        </pc:sldMkLst>
        <pc:spChg chg="mod">
          <ac:chgData name="Mark Higgins" userId="f99148ad-7e67-4304-8c11-27c7a53efd31" providerId="ADAL" clId="{47DC10C3-81B3-4CBD-89BF-2B4D68781B8D}" dt="2021-11-05T13:55:37.764" v="28598" actId="20577"/>
          <ac:spMkLst>
            <pc:docMk/>
            <pc:sldMk cId="4245533759" sldId="849"/>
            <ac:spMk id="2" creationId="{DD922B15-5AA1-4E30-A779-185AE2DBFD3D}"/>
          </ac:spMkLst>
        </pc:spChg>
        <pc:spChg chg="mod">
          <ac:chgData name="Mark Higgins" userId="f99148ad-7e67-4304-8c11-27c7a53efd31" providerId="ADAL" clId="{47DC10C3-81B3-4CBD-89BF-2B4D68781B8D}" dt="2021-11-05T14:18:29.029" v="29929" actId="20577"/>
          <ac:spMkLst>
            <pc:docMk/>
            <pc:sldMk cId="4245533759" sldId="849"/>
            <ac:spMk id="3" creationId="{0B1A09D8-F462-4351-89E7-4B6C77E65EC9}"/>
          </ac:spMkLst>
        </pc:spChg>
        <pc:picChg chg="add mod">
          <ac:chgData name="Mark Higgins" userId="f99148ad-7e67-4304-8c11-27c7a53efd31" providerId="ADAL" clId="{47DC10C3-81B3-4CBD-89BF-2B4D68781B8D}" dt="2021-11-05T14:17:08.710" v="29760" actId="1076"/>
          <ac:picMkLst>
            <pc:docMk/>
            <pc:sldMk cId="4245533759" sldId="849"/>
            <ac:picMk id="4" creationId="{7225A89E-E2F8-41D7-9C13-895A50D41EDA}"/>
          </ac:picMkLst>
        </pc:picChg>
      </pc:sldChg>
      <pc:sldChg chg="modSp add del mod">
        <pc:chgData name="Mark Higgins" userId="f99148ad-7e67-4304-8c11-27c7a53efd31" providerId="ADAL" clId="{47DC10C3-81B3-4CBD-89BF-2B4D68781B8D}" dt="2021-11-07T16:04:36.021" v="32870" actId="47"/>
        <pc:sldMkLst>
          <pc:docMk/>
          <pc:sldMk cId="592469658" sldId="850"/>
        </pc:sldMkLst>
        <pc:spChg chg="mod">
          <ac:chgData name="Mark Higgins" userId="f99148ad-7e67-4304-8c11-27c7a53efd31" providerId="ADAL" clId="{47DC10C3-81B3-4CBD-89BF-2B4D68781B8D}" dt="2021-11-05T13:55:53.367" v="28609" actId="20577"/>
          <ac:spMkLst>
            <pc:docMk/>
            <pc:sldMk cId="592469658" sldId="850"/>
            <ac:spMk id="2" creationId="{DD922B15-5AA1-4E30-A779-185AE2DBFD3D}"/>
          </ac:spMkLst>
        </pc:spChg>
      </pc:sldChg>
      <pc:sldChg chg="modSp add del mod">
        <pc:chgData name="Mark Higgins" userId="f99148ad-7e67-4304-8c11-27c7a53efd31" providerId="ADAL" clId="{47DC10C3-81B3-4CBD-89BF-2B4D68781B8D}" dt="2021-11-07T16:04:36.021" v="32870" actId="47"/>
        <pc:sldMkLst>
          <pc:docMk/>
          <pc:sldMk cId="139413312" sldId="851"/>
        </pc:sldMkLst>
        <pc:spChg chg="mod">
          <ac:chgData name="Mark Higgins" userId="f99148ad-7e67-4304-8c11-27c7a53efd31" providerId="ADAL" clId="{47DC10C3-81B3-4CBD-89BF-2B4D68781B8D}" dt="2021-11-05T13:56:03.237" v="28617" actId="20577"/>
          <ac:spMkLst>
            <pc:docMk/>
            <pc:sldMk cId="139413312" sldId="851"/>
            <ac:spMk id="2" creationId="{DD922B15-5AA1-4E30-A779-185AE2DBFD3D}"/>
          </ac:spMkLst>
        </pc:spChg>
        <pc:spChg chg="mod">
          <ac:chgData name="Mark Higgins" userId="f99148ad-7e67-4304-8c11-27c7a53efd31" providerId="ADAL" clId="{47DC10C3-81B3-4CBD-89BF-2B4D68781B8D}" dt="2021-11-05T14:09:13.055" v="29192" actId="27636"/>
          <ac:spMkLst>
            <pc:docMk/>
            <pc:sldMk cId="139413312" sldId="851"/>
            <ac:spMk id="3" creationId="{0B1A09D8-F462-4351-89E7-4B6C77E65EC9}"/>
          </ac:spMkLst>
        </pc:spChg>
      </pc:sldChg>
      <pc:sldChg chg="modSp add del mod">
        <pc:chgData name="Mark Higgins" userId="f99148ad-7e67-4304-8c11-27c7a53efd31" providerId="ADAL" clId="{47DC10C3-81B3-4CBD-89BF-2B4D68781B8D}" dt="2021-11-07T16:04:36.021" v="32870" actId="47"/>
        <pc:sldMkLst>
          <pc:docMk/>
          <pc:sldMk cId="220787602" sldId="852"/>
        </pc:sldMkLst>
        <pc:spChg chg="mod">
          <ac:chgData name="Mark Higgins" userId="f99148ad-7e67-4304-8c11-27c7a53efd31" providerId="ADAL" clId="{47DC10C3-81B3-4CBD-89BF-2B4D68781B8D}" dt="2021-11-05T14:13:13.477" v="29439" actId="20577"/>
          <ac:spMkLst>
            <pc:docMk/>
            <pc:sldMk cId="220787602" sldId="852"/>
            <ac:spMk id="3" creationId="{0B1A09D8-F462-4351-89E7-4B6C77E65EC9}"/>
          </ac:spMkLst>
        </pc:spChg>
      </pc:sldChg>
      <pc:sldChg chg="addSp delSp modSp add del mod">
        <pc:chgData name="Mark Higgins" userId="f99148ad-7e67-4304-8c11-27c7a53efd31" providerId="ADAL" clId="{47DC10C3-81B3-4CBD-89BF-2B4D68781B8D}" dt="2021-11-07T16:04:36.021" v="32870" actId="47"/>
        <pc:sldMkLst>
          <pc:docMk/>
          <pc:sldMk cId="1396603108" sldId="853"/>
        </pc:sldMkLst>
        <pc:spChg chg="mod">
          <ac:chgData name="Mark Higgins" userId="f99148ad-7e67-4304-8c11-27c7a53efd31" providerId="ADAL" clId="{47DC10C3-81B3-4CBD-89BF-2B4D68781B8D}" dt="2021-11-05T14:21:08.572" v="30101" actId="20577"/>
          <ac:spMkLst>
            <pc:docMk/>
            <pc:sldMk cId="1396603108" sldId="853"/>
            <ac:spMk id="3" creationId="{0B1A09D8-F462-4351-89E7-4B6C77E65EC9}"/>
          </ac:spMkLst>
        </pc:spChg>
        <pc:spChg chg="add mod">
          <ac:chgData name="Mark Higgins" userId="f99148ad-7e67-4304-8c11-27c7a53efd31" providerId="ADAL" clId="{47DC10C3-81B3-4CBD-89BF-2B4D68781B8D}" dt="2021-11-05T14:31:25.007" v="30762" actId="1076"/>
          <ac:spMkLst>
            <pc:docMk/>
            <pc:sldMk cId="1396603108" sldId="853"/>
            <ac:spMk id="5" creationId="{A10576A3-158B-4ED8-BE12-B185F91C9C50}"/>
          </ac:spMkLst>
        </pc:spChg>
        <pc:spChg chg="add mod">
          <ac:chgData name="Mark Higgins" userId="f99148ad-7e67-4304-8c11-27c7a53efd31" providerId="ADAL" clId="{47DC10C3-81B3-4CBD-89BF-2B4D68781B8D}" dt="2021-11-05T14:31:25.007" v="30762" actId="1076"/>
          <ac:spMkLst>
            <pc:docMk/>
            <pc:sldMk cId="1396603108" sldId="853"/>
            <ac:spMk id="6" creationId="{2042977A-EF5E-41C4-80C3-35DBB40BC1A3}"/>
          </ac:spMkLst>
        </pc:spChg>
        <pc:spChg chg="add mod">
          <ac:chgData name="Mark Higgins" userId="f99148ad-7e67-4304-8c11-27c7a53efd31" providerId="ADAL" clId="{47DC10C3-81B3-4CBD-89BF-2B4D68781B8D}" dt="2021-11-05T14:31:25.007" v="30762" actId="1076"/>
          <ac:spMkLst>
            <pc:docMk/>
            <pc:sldMk cId="1396603108" sldId="853"/>
            <ac:spMk id="7" creationId="{E4CBF553-3E0B-4766-82AB-D90A96E6D963}"/>
          </ac:spMkLst>
        </pc:spChg>
        <pc:spChg chg="add mod">
          <ac:chgData name="Mark Higgins" userId="f99148ad-7e67-4304-8c11-27c7a53efd31" providerId="ADAL" clId="{47DC10C3-81B3-4CBD-89BF-2B4D68781B8D}" dt="2021-11-05T14:32:23.604" v="30763" actId="207"/>
          <ac:spMkLst>
            <pc:docMk/>
            <pc:sldMk cId="1396603108" sldId="853"/>
            <ac:spMk id="8" creationId="{5C072DCA-3D09-4A69-8463-6F5EAF5E4F07}"/>
          </ac:spMkLst>
        </pc:spChg>
        <pc:picChg chg="del mod">
          <ac:chgData name="Mark Higgins" userId="f99148ad-7e67-4304-8c11-27c7a53efd31" providerId="ADAL" clId="{47DC10C3-81B3-4CBD-89BF-2B4D68781B8D}" dt="2021-11-05T14:18:56.477" v="29932" actId="478"/>
          <ac:picMkLst>
            <pc:docMk/>
            <pc:sldMk cId="1396603108" sldId="853"/>
            <ac:picMk id="4" creationId="{7225A89E-E2F8-41D7-9C13-895A50D41EDA}"/>
          </ac:picMkLst>
        </pc:picChg>
      </pc:sldChg>
      <pc:sldChg chg="addSp modSp add del mod">
        <pc:chgData name="Mark Higgins" userId="f99148ad-7e67-4304-8c11-27c7a53efd31" providerId="ADAL" clId="{47DC10C3-81B3-4CBD-89BF-2B4D68781B8D}" dt="2021-11-07T16:04:36.021" v="32870" actId="47"/>
        <pc:sldMkLst>
          <pc:docMk/>
          <pc:sldMk cId="3426310375" sldId="854"/>
        </pc:sldMkLst>
        <pc:spChg chg="mod">
          <ac:chgData name="Mark Higgins" userId="f99148ad-7e67-4304-8c11-27c7a53efd31" providerId="ADAL" clId="{47DC10C3-81B3-4CBD-89BF-2B4D68781B8D}" dt="2021-11-05T14:21:39.957" v="30114" actId="20577"/>
          <ac:spMkLst>
            <pc:docMk/>
            <pc:sldMk cId="3426310375" sldId="854"/>
            <ac:spMk id="3" creationId="{0B1A09D8-F462-4351-89E7-4B6C77E65EC9}"/>
          </ac:spMkLst>
        </pc:spChg>
        <pc:spChg chg="add mod">
          <ac:chgData name="Mark Higgins" userId="f99148ad-7e67-4304-8c11-27c7a53efd31" providerId="ADAL" clId="{47DC10C3-81B3-4CBD-89BF-2B4D68781B8D}" dt="2021-11-05T14:32:41.902" v="30765" actId="1076"/>
          <ac:spMkLst>
            <pc:docMk/>
            <pc:sldMk cId="3426310375" sldId="854"/>
            <ac:spMk id="4" creationId="{A09B5F7A-A990-4EF7-9C04-C4A2F1B250F4}"/>
          </ac:spMkLst>
        </pc:spChg>
      </pc:sldChg>
      <pc:sldChg chg="modSp add del mod">
        <pc:chgData name="Mark Higgins" userId="f99148ad-7e67-4304-8c11-27c7a53efd31" providerId="ADAL" clId="{47DC10C3-81B3-4CBD-89BF-2B4D68781B8D}" dt="2021-11-07T16:04:36.021" v="32870" actId="47"/>
        <pc:sldMkLst>
          <pc:docMk/>
          <pc:sldMk cId="916494217" sldId="855"/>
        </pc:sldMkLst>
        <pc:spChg chg="mod">
          <ac:chgData name="Mark Higgins" userId="f99148ad-7e67-4304-8c11-27c7a53efd31" providerId="ADAL" clId="{47DC10C3-81B3-4CBD-89BF-2B4D68781B8D}" dt="2021-11-05T14:21:48.663" v="30123" actId="20577"/>
          <ac:spMkLst>
            <pc:docMk/>
            <pc:sldMk cId="916494217" sldId="855"/>
            <ac:spMk id="3" creationId="{0B1A09D8-F462-4351-89E7-4B6C77E65EC9}"/>
          </ac:spMkLst>
        </pc:spChg>
      </pc:sldChg>
      <pc:sldChg chg="modSp add del mod">
        <pc:chgData name="Mark Higgins" userId="f99148ad-7e67-4304-8c11-27c7a53efd31" providerId="ADAL" clId="{47DC10C3-81B3-4CBD-89BF-2B4D68781B8D}" dt="2021-11-07T16:04:36.021" v="32870" actId="47"/>
        <pc:sldMkLst>
          <pc:docMk/>
          <pc:sldMk cId="1824287898" sldId="856"/>
        </pc:sldMkLst>
        <pc:spChg chg="mod">
          <ac:chgData name="Mark Higgins" userId="f99148ad-7e67-4304-8c11-27c7a53efd31" providerId="ADAL" clId="{47DC10C3-81B3-4CBD-89BF-2B4D68781B8D}" dt="2021-11-05T14:21:58.053" v="30137" actId="20577"/>
          <ac:spMkLst>
            <pc:docMk/>
            <pc:sldMk cId="1824287898" sldId="856"/>
            <ac:spMk id="3" creationId="{0B1A09D8-F462-4351-89E7-4B6C77E65EC9}"/>
          </ac:spMkLst>
        </pc:spChg>
      </pc:sldChg>
      <pc:sldChg chg="modSp add del mod">
        <pc:chgData name="Mark Higgins" userId="f99148ad-7e67-4304-8c11-27c7a53efd31" providerId="ADAL" clId="{47DC10C3-81B3-4CBD-89BF-2B4D68781B8D}" dt="2021-11-07T16:04:36.021" v="32870" actId="47"/>
        <pc:sldMkLst>
          <pc:docMk/>
          <pc:sldMk cId="1060636736" sldId="857"/>
        </pc:sldMkLst>
        <pc:spChg chg="mod">
          <ac:chgData name="Mark Higgins" userId="f99148ad-7e67-4304-8c11-27c7a53efd31" providerId="ADAL" clId="{47DC10C3-81B3-4CBD-89BF-2B4D68781B8D}" dt="2021-11-05T14:25:08.188" v="30545" actId="27636"/>
          <ac:spMkLst>
            <pc:docMk/>
            <pc:sldMk cId="1060636736" sldId="857"/>
            <ac:spMk id="3" creationId="{0B1A09D8-F462-4351-89E7-4B6C77E65EC9}"/>
          </ac:spMkLst>
        </pc:spChg>
      </pc:sldChg>
      <pc:sldChg chg="modSp add del mod">
        <pc:chgData name="Mark Higgins" userId="f99148ad-7e67-4304-8c11-27c7a53efd31" providerId="ADAL" clId="{47DC10C3-81B3-4CBD-89BF-2B4D68781B8D}" dt="2021-11-07T16:04:36.021" v="32870" actId="47"/>
        <pc:sldMkLst>
          <pc:docMk/>
          <pc:sldMk cId="2081339204" sldId="858"/>
        </pc:sldMkLst>
        <pc:spChg chg="mod">
          <ac:chgData name="Mark Higgins" userId="f99148ad-7e67-4304-8c11-27c7a53efd31" providerId="ADAL" clId="{47DC10C3-81B3-4CBD-89BF-2B4D68781B8D}" dt="2021-11-05T14:26:07.096" v="30615" actId="20577"/>
          <ac:spMkLst>
            <pc:docMk/>
            <pc:sldMk cId="2081339204" sldId="858"/>
            <ac:spMk id="3" creationId="{0B1A09D8-F462-4351-89E7-4B6C77E65EC9}"/>
          </ac:spMkLst>
        </pc:spChg>
      </pc:sldChg>
      <pc:sldChg chg="addSp delSp modSp add del mod">
        <pc:chgData name="Mark Higgins" userId="f99148ad-7e67-4304-8c11-27c7a53efd31" providerId="ADAL" clId="{47DC10C3-81B3-4CBD-89BF-2B4D68781B8D}" dt="2021-11-07T16:04:36.021" v="32870" actId="47"/>
        <pc:sldMkLst>
          <pc:docMk/>
          <pc:sldMk cId="1848147037" sldId="859"/>
        </pc:sldMkLst>
        <pc:spChg chg="mod">
          <ac:chgData name="Mark Higgins" userId="f99148ad-7e67-4304-8c11-27c7a53efd31" providerId="ADAL" clId="{47DC10C3-81B3-4CBD-89BF-2B4D68781B8D}" dt="2021-11-05T14:42:41.064" v="30994" actId="20577"/>
          <ac:spMkLst>
            <pc:docMk/>
            <pc:sldMk cId="1848147037" sldId="859"/>
            <ac:spMk id="3" creationId="{0B1A09D8-F462-4351-89E7-4B6C77E65EC9}"/>
          </ac:spMkLst>
        </pc:spChg>
        <pc:spChg chg="add del">
          <ac:chgData name="Mark Higgins" userId="f99148ad-7e67-4304-8c11-27c7a53efd31" providerId="ADAL" clId="{47DC10C3-81B3-4CBD-89BF-2B4D68781B8D}" dt="2021-11-05T14:40:09.970" v="30865" actId="478"/>
          <ac:spMkLst>
            <pc:docMk/>
            <pc:sldMk cId="1848147037" sldId="859"/>
            <ac:spMk id="4" creationId="{BF272054-A5A7-493D-A681-BBA3B51F640C}"/>
          </ac:spMkLst>
        </pc:spChg>
        <pc:spChg chg="mod">
          <ac:chgData name="Mark Higgins" userId="f99148ad-7e67-4304-8c11-27c7a53efd31" providerId="ADAL" clId="{47DC10C3-81B3-4CBD-89BF-2B4D68781B8D}" dt="2021-11-05T14:39:03.810" v="30863" actId="1076"/>
          <ac:spMkLst>
            <pc:docMk/>
            <pc:sldMk cId="1848147037" sldId="859"/>
            <ac:spMk id="5" creationId="{A10576A3-158B-4ED8-BE12-B185F91C9C50}"/>
          </ac:spMkLst>
        </pc:spChg>
        <pc:spChg chg="mod">
          <ac:chgData name="Mark Higgins" userId="f99148ad-7e67-4304-8c11-27c7a53efd31" providerId="ADAL" clId="{47DC10C3-81B3-4CBD-89BF-2B4D68781B8D}" dt="2021-11-05T14:39:03.810" v="30863" actId="1076"/>
          <ac:spMkLst>
            <pc:docMk/>
            <pc:sldMk cId="1848147037" sldId="859"/>
            <ac:spMk id="6" creationId="{2042977A-EF5E-41C4-80C3-35DBB40BC1A3}"/>
          </ac:spMkLst>
        </pc:spChg>
        <pc:spChg chg="mod">
          <ac:chgData name="Mark Higgins" userId="f99148ad-7e67-4304-8c11-27c7a53efd31" providerId="ADAL" clId="{47DC10C3-81B3-4CBD-89BF-2B4D68781B8D}" dt="2021-11-05T14:39:03.810" v="30863" actId="1076"/>
          <ac:spMkLst>
            <pc:docMk/>
            <pc:sldMk cId="1848147037" sldId="859"/>
            <ac:spMk id="7" creationId="{E4CBF553-3E0B-4766-82AB-D90A96E6D963}"/>
          </ac:spMkLst>
        </pc:spChg>
        <pc:spChg chg="mod">
          <ac:chgData name="Mark Higgins" userId="f99148ad-7e67-4304-8c11-27c7a53efd31" providerId="ADAL" clId="{47DC10C3-81B3-4CBD-89BF-2B4D68781B8D}" dt="2021-11-05T14:39:03.810" v="30863" actId="1076"/>
          <ac:spMkLst>
            <pc:docMk/>
            <pc:sldMk cId="1848147037" sldId="859"/>
            <ac:spMk id="8" creationId="{5C072DCA-3D09-4A69-8463-6F5EAF5E4F07}"/>
          </ac:spMkLst>
        </pc:spChg>
        <pc:spChg chg="add mod">
          <ac:chgData name="Mark Higgins" userId="f99148ad-7e67-4304-8c11-27c7a53efd31" providerId="ADAL" clId="{47DC10C3-81B3-4CBD-89BF-2B4D68781B8D}" dt="2021-11-05T14:41:31.828" v="30881" actId="207"/>
          <ac:spMkLst>
            <pc:docMk/>
            <pc:sldMk cId="1848147037" sldId="859"/>
            <ac:spMk id="9" creationId="{C217E881-F5BC-4BD7-8EB1-779B06DB2B5C}"/>
          </ac:spMkLst>
        </pc:spChg>
        <pc:spChg chg="add mod">
          <ac:chgData name="Mark Higgins" userId="f99148ad-7e67-4304-8c11-27c7a53efd31" providerId="ADAL" clId="{47DC10C3-81B3-4CBD-89BF-2B4D68781B8D}" dt="2021-11-05T14:41:35.670" v="30882" actId="207"/>
          <ac:spMkLst>
            <pc:docMk/>
            <pc:sldMk cId="1848147037" sldId="859"/>
            <ac:spMk id="10" creationId="{3642834E-7B5F-4CEA-94E1-6FACA0E9C93B}"/>
          </ac:spMkLst>
        </pc:spChg>
        <pc:spChg chg="add mod">
          <ac:chgData name="Mark Higgins" userId="f99148ad-7e67-4304-8c11-27c7a53efd31" providerId="ADAL" clId="{47DC10C3-81B3-4CBD-89BF-2B4D68781B8D}" dt="2021-11-05T14:40:55.263" v="30873" actId="1076"/>
          <ac:spMkLst>
            <pc:docMk/>
            <pc:sldMk cId="1848147037" sldId="859"/>
            <ac:spMk id="11" creationId="{5635153F-B87C-4C0F-A022-8F0BAC567B81}"/>
          </ac:spMkLst>
        </pc:spChg>
        <pc:spChg chg="add mod">
          <ac:chgData name="Mark Higgins" userId="f99148ad-7e67-4304-8c11-27c7a53efd31" providerId="ADAL" clId="{47DC10C3-81B3-4CBD-89BF-2B4D68781B8D}" dt="2021-11-05T14:41:40.163" v="30883" actId="207"/>
          <ac:spMkLst>
            <pc:docMk/>
            <pc:sldMk cId="1848147037" sldId="859"/>
            <ac:spMk id="12" creationId="{BF04E44E-1417-4ADB-B73E-74E89A46131C}"/>
          </ac:spMkLst>
        </pc:spChg>
        <pc:spChg chg="add mod">
          <ac:chgData name="Mark Higgins" userId="f99148ad-7e67-4304-8c11-27c7a53efd31" providerId="ADAL" clId="{47DC10C3-81B3-4CBD-89BF-2B4D68781B8D}" dt="2021-11-05T14:41:26.675" v="30880" actId="207"/>
          <ac:spMkLst>
            <pc:docMk/>
            <pc:sldMk cId="1848147037" sldId="859"/>
            <ac:spMk id="13" creationId="{2374ACC7-0156-4268-92F3-90B90C5FBE8E}"/>
          </ac:spMkLst>
        </pc:spChg>
        <pc:spChg chg="add mod">
          <ac:chgData name="Mark Higgins" userId="f99148ad-7e67-4304-8c11-27c7a53efd31" providerId="ADAL" clId="{47DC10C3-81B3-4CBD-89BF-2B4D68781B8D}" dt="2021-11-05T14:42:03.256" v="30887" actId="207"/>
          <ac:spMkLst>
            <pc:docMk/>
            <pc:sldMk cId="1848147037" sldId="859"/>
            <ac:spMk id="14" creationId="{FF8DF90B-ACC9-47E9-84ED-74D72DAAB98D}"/>
          </ac:spMkLst>
        </pc:spChg>
      </pc:sldChg>
      <pc:sldChg chg="addSp delSp modSp add del mod">
        <pc:chgData name="Mark Higgins" userId="f99148ad-7e67-4304-8c11-27c7a53efd31" providerId="ADAL" clId="{47DC10C3-81B3-4CBD-89BF-2B4D68781B8D}" dt="2021-11-07T16:04:36.021" v="32870" actId="47"/>
        <pc:sldMkLst>
          <pc:docMk/>
          <pc:sldMk cId="2888613729" sldId="860"/>
        </pc:sldMkLst>
        <pc:spChg chg="mod">
          <ac:chgData name="Mark Higgins" userId="f99148ad-7e67-4304-8c11-27c7a53efd31" providerId="ADAL" clId="{47DC10C3-81B3-4CBD-89BF-2B4D68781B8D}" dt="2021-11-05T14:48:58.091" v="31065" actId="14100"/>
          <ac:spMkLst>
            <pc:docMk/>
            <pc:sldMk cId="2888613729" sldId="860"/>
            <ac:spMk id="2" creationId="{DD922B15-5AA1-4E30-A779-185AE2DBFD3D}"/>
          </ac:spMkLst>
        </pc:spChg>
        <pc:spChg chg="mod">
          <ac:chgData name="Mark Higgins" userId="f99148ad-7e67-4304-8c11-27c7a53efd31" providerId="ADAL" clId="{47DC10C3-81B3-4CBD-89BF-2B4D68781B8D}" dt="2021-11-05T15:05:21.316" v="31474" actId="20577"/>
          <ac:spMkLst>
            <pc:docMk/>
            <pc:sldMk cId="2888613729" sldId="860"/>
            <ac:spMk id="3" creationId="{0B1A09D8-F462-4351-89E7-4B6C77E65EC9}"/>
          </ac:spMkLst>
        </pc:spChg>
        <pc:spChg chg="mod">
          <ac:chgData name="Mark Higgins" userId="f99148ad-7e67-4304-8c11-27c7a53efd31" providerId="ADAL" clId="{47DC10C3-81B3-4CBD-89BF-2B4D68781B8D}" dt="2021-11-05T14:50:58.750" v="31074" actId="255"/>
          <ac:spMkLst>
            <pc:docMk/>
            <pc:sldMk cId="2888613729" sldId="860"/>
            <ac:spMk id="5" creationId="{A10576A3-158B-4ED8-BE12-B185F91C9C50}"/>
          </ac:spMkLst>
        </pc:spChg>
        <pc:spChg chg="mod">
          <ac:chgData name="Mark Higgins" userId="f99148ad-7e67-4304-8c11-27c7a53efd31" providerId="ADAL" clId="{47DC10C3-81B3-4CBD-89BF-2B4D68781B8D}" dt="2021-11-05T14:50:54.287" v="31073" actId="255"/>
          <ac:spMkLst>
            <pc:docMk/>
            <pc:sldMk cId="2888613729" sldId="860"/>
            <ac:spMk id="6" creationId="{2042977A-EF5E-41C4-80C3-35DBB40BC1A3}"/>
          </ac:spMkLst>
        </pc:spChg>
        <pc:spChg chg="mod">
          <ac:chgData name="Mark Higgins" userId="f99148ad-7e67-4304-8c11-27c7a53efd31" providerId="ADAL" clId="{47DC10C3-81B3-4CBD-89BF-2B4D68781B8D}" dt="2021-11-05T14:50:47.832" v="31072" actId="255"/>
          <ac:spMkLst>
            <pc:docMk/>
            <pc:sldMk cId="2888613729" sldId="860"/>
            <ac:spMk id="7" creationId="{E4CBF553-3E0B-4766-82AB-D90A96E6D963}"/>
          </ac:spMkLst>
        </pc:spChg>
        <pc:spChg chg="mod">
          <ac:chgData name="Mark Higgins" userId="f99148ad-7e67-4304-8c11-27c7a53efd31" providerId="ADAL" clId="{47DC10C3-81B3-4CBD-89BF-2B4D68781B8D}" dt="2021-11-05T14:50:40.743" v="31071" actId="255"/>
          <ac:spMkLst>
            <pc:docMk/>
            <pc:sldMk cId="2888613729" sldId="860"/>
            <ac:spMk id="8" creationId="{5C072DCA-3D09-4A69-8463-6F5EAF5E4F07}"/>
          </ac:spMkLst>
        </pc:spChg>
        <pc:spChg chg="del">
          <ac:chgData name="Mark Higgins" userId="f99148ad-7e67-4304-8c11-27c7a53efd31" providerId="ADAL" clId="{47DC10C3-81B3-4CBD-89BF-2B4D68781B8D}" dt="2021-11-05T14:51:28.474" v="31082" actId="478"/>
          <ac:spMkLst>
            <pc:docMk/>
            <pc:sldMk cId="2888613729" sldId="860"/>
            <ac:spMk id="9" creationId="{C217E881-F5BC-4BD7-8EB1-779B06DB2B5C}"/>
          </ac:spMkLst>
        </pc:spChg>
        <pc:spChg chg="del">
          <ac:chgData name="Mark Higgins" userId="f99148ad-7e67-4304-8c11-27c7a53efd31" providerId="ADAL" clId="{47DC10C3-81B3-4CBD-89BF-2B4D68781B8D}" dt="2021-11-05T14:51:28.474" v="31082" actId="478"/>
          <ac:spMkLst>
            <pc:docMk/>
            <pc:sldMk cId="2888613729" sldId="860"/>
            <ac:spMk id="10" creationId="{3642834E-7B5F-4CEA-94E1-6FACA0E9C93B}"/>
          </ac:spMkLst>
        </pc:spChg>
        <pc:spChg chg="del">
          <ac:chgData name="Mark Higgins" userId="f99148ad-7e67-4304-8c11-27c7a53efd31" providerId="ADAL" clId="{47DC10C3-81B3-4CBD-89BF-2B4D68781B8D}" dt="2021-11-05T14:51:28.474" v="31082" actId="478"/>
          <ac:spMkLst>
            <pc:docMk/>
            <pc:sldMk cId="2888613729" sldId="860"/>
            <ac:spMk id="11" creationId="{5635153F-B87C-4C0F-A022-8F0BAC567B81}"/>
          </ac:spMkLst>
        </pc:spChg>
        <pc:spChg chg="del">
          <ac:chgData name="Mark Higgins" userId="f99148ad-7e67-4304-8c11-27c7a53efd31" providerId="ADAL" clId="{47DC10C3-81B3-4CBD-89BF-2B4D68781B8D}" dt="2021-11-05T14:51:30.545" v="31083" actId="478"/>
          <ac:spMkLst>
            <pc:docMk/>
            <pc:sldMk cId="2888613729" sldId="860"/>
            <ac:spMk id="12" creationId="{BF04E44E-1417-4ADB-B73E-74E89A46131C}"/>
          </ac:spMkLst>
        </pc:spChg>
        <pc:spChg chg="del">
          <ac:chgData name="Mark Higgins" userId="f99148ad-7e67-4304-8c11-27c7a53efd31" providerId="ADAL" clId="{47DC10C3-81B3-4CBD-89BF-2B4D68781B8D}" dt="2021-11-05T14:51:28.474" v="31082" actId="478"/>
          <ac:spMkLst>
            <pc:docMk/>
            <pc:sldMk cId="2888613729" sldId="860"/>
            <ac:spMk id="13" creationId="{2374ACC7-0156-4268-92F3-90B90C5FBE8E}"/>
          </ac:spMkLst>
        </pc:spChg>
        <pc:spChg chg="del">
          <ac:chgData name="Mark Higgins" userId="f99148ad-7e67-4304-8c11-27c7a53efd31" providerId="ADAL" clId="{47DC10C3-81B3-4CBD-89BF-2B4D68781B8D}" dt="2021-11-05T14:51:28.474" v="31082" actId="478"/>
          <ac:spMkLst>
            <pc:docMk/>
            <pc:sldMk cId="2888613729" sldId="860"/>
            <ac:spMk id="14" creationId="{FF8DF90B-ACC9-47E9-84ED-74D72DAAB98D}"/>
          </ac:spMkLst>
        </pc:spChg>
        <pc:spChg chg="add mod">
          <ac:chgData name="Mark Higgins" userId="f99148ad-7e67-4304-8c11-27c7a53efd31" providerId="ADAL" clId="{47DC10C3-81B3-4CBD-89BF-2B4D68781B8D}" dt="2021-11-05T15:01:56.791" v="31263" actId="1076"/>
          <ac:spMkLst>
            <pc:docMk/>
            <pc:sldMk cId="2888613729" sldId="860"/>
            <ac:spMk id="15" creationId="{0E584953-ACDB-48AC-B34B-28FBDCC959F6}"/>
          </ac:spMkLst>
        </pc:spChg>
        <pc:spChg chg="add mod">
          <ac:chgData name="Mark Higgins" userId="f99148ad-7e67-4304-8c11-27c7a53efd31" providerId="ADAL" clId="{47DC10C3-81B3-4CBD-89BF-2B4D68781B8D}" dt="2021-11-05T15:01:56.791" v="31263" actId="1076"/>
          <ac:spMkLst>
            <pc:docMk/>
            <pc:sldMk cId="2888613729" sldId="860"/>
            <ac:spMk id="16" creationId="{BB59800D-5A04-44F9-BE44-49E844EADBDB}"/>
          </ac:spMkLst>
        </pc:spChg>
        <pc:spChg chg="add del mod">
          <ac:chgData name="Mark Higgins" userId="f99148ad-7e67-4304-8c11-27c7a53efd31" providerId="ADAL" clId="{47DC10C3-81B3-4CBD-89BF-2B4D68781B8D}" dt="2021-11-05T14:55:27.559" v="31185" actId="478"/>
          <ac:spMkLst>
            <pc:docMk/>
            <pc:sldMk cId="2888613729" sldId="860"/>
            <ac:spMk id="17" creationId="{735CDE72-88A9-488A-A3C7-6354FFB1B4AA}"/>
          </ac:spMkLst>
        </pc:spChg>
        <pc:spChg chg="add del mod">
          <ac:chgData name="Mark Higgins" userId="f99148ad-7e67-4304-8c11-27c7a53efd31" providerId="ADAL" clId="{47DC10C3-81B3-4CBD-89BF-2B4D68781B8D}" dt="2021-11-05T14:58:40.502" v="31223" actId="478"/>
          <ac:spMkLst>
            <pc:docMk/>
            <pc:sldMk cId="2888613729" sldId="860"/>
            <ac:spMk id="18" creationId="{5CADCA67-1E7A-4DFF-AF53-E3889564C644}"/>
          </ac:spMkLst>
        </pc:spChg>
        <pc:spChg chg="add del mod">
          <ac:chgData name="Mark Higgins" userId="f99148ad-7e67-4304-8c11-27c7a53efd31" providerId="ADAL" clId="{47DC10C3-81B3-4CBD-89BF-2B4D68781B8D}" dt="2021-11-05T15:01:04.531" v="31256" actId="478"/>
          <ac:spMkLst>
            <pc:docMk/>
            <pc:sldMk cId="2888613729" sldId="860"/>
            <ac:spMk id="19" creationId="{16E6D360-058A-481A-B898-8A709EF1F8D5}"/>
          </ac:spMkLst>
        </pc:spChg>
        <pc:spChg chg="add del mod">
          <ac:chgData name="Mark Higgins" userId="f99148ad-7e67-4304-8c11-27c7a53efd31" providerId="ADAL" clId="{47DC10C3-81B3-4CBD-89BF-2B4D68781B8D}" dt="2021-11-05T15:01:05.536" v="31257" actId="478"/>
          <ac:spMkLst>
            <pc:docMk/>
            <pc:sldMk cId="2888613729" sldId="860"/>
            <ac:spMk id="20" creationId="{EE7D62F0-6D76-468D-9205-FEA9966E9886}"/>
          </ac:spMkLst>
        </pc:spChg>
        <pc:spChg chg="add mod">
          <ac:chgData name="Mark Higgins" userId="f99148ad-7e67-4304-8c11-27c7a53efd31" providerId="ADAL" clId="{47DC10C3-81B3-4CBD-89BF-2B4D68781B8D}" dt="2021-11-05T15:01:56.791" v="31263" actId="1076"/>
          <ac:spMkLst>
            <pc:docMk/>
            <pc:sldMk cId="2888613729" sldId="860"/>
            <ac:spMk id="21" creationId="{BCAD9839-0EFA-412A-BDED-7AFF78F5390B}"/>
          </ac:spMkLst>
        </pc:spChg>
        <pc:spChg chg="add mod">
          <ac:chgData name="Mark Higgins" userId="f99148ad-7e67-4304-8c11-27c7a53efd31" providerId="ADAL" clId="{47DC10C3-81B3-4CBD-89BF-2B4D68781B8D}" dt="2021-11-05T15:01:56.791" v="31263" actId="1076"/>
          <ac:spMkLst>
            <pc:docMk/>
            <pc:sldMk cId="2888613729" sldId="860"/>
            <ac:spMk id="22" creationId="{0E5313FC-48A7-4E1E-A029-DCAA0C0B4F2A}"/>
          </ac:spMkLst>
        </pc:spChg>
        <pc:spChg chg="add mod">
          <ac:chgData name="Mark Higgins" userId="f99148ad-7e67-4304-8c11-27c7a53efd31" providerId="ADAL" clId="{47DC10C3-81B3-4CBD-89BF-2B4D68781B8D}" dt="2021-11-05T15:01:56.791" v="31263" actId="1076"/>
          <ac:spMkLst>
            <pc:docMk/>
            <pc:sldMk cId="2888613729" sldId="860"/>
            <ac:spMk id="23" creationId="{0DC431B3-79B5-4705-85FA-1EB1BDE16C2E}"/>
          </ac:spMkLst>
        </pc:spChg>
        <pc:spChg chg="add mod">
          <ac:chgData name="Mark Higgins" userId="f99148ad-7e67-4304-8c11-27c7a53efd31" providerId="ADAL" clId="{47DC10C3-81B3-4CBD-89BF-2B4D68781B8D}" dt="2021-11-05T15:01:56.791" v="31263" actId="1076"/>
          <ac:spMkLst>
            <pc:docMk/>
            <pc:sldMk cId="2888613729" sldId="860"/>
            <ac:spMk id="24" creationId="{E6B52D60-0FBF-47EF-AACA-DEBEAC81B177}"/>
          </ac:spMkLst>
        </pc:spChg>
        <pc:spChg chg="add mod">
          <ac:chgData name="Mark Higgins" userId="f99148ad-7e67-4304-8c11-27c7a53efd31" providerId="ADAL" clId="{47DC10C3-81B3-4CBD-89BF-2B4D68781B8D}" dt="2021-11-05T15:01:56.791" v="31263" actId="1076"/>
          <ac:spMkLst>
            <pc:docMk/>
            <pc:sldMk cId="2888613729" sldId="860"/>
            <ac:spMk id="25" creationId="{8EBC63C7-6EB5-4BA4-8552-F05BAA841EA7}"/>
          </ac:spMkLst>
        </pc:spChg>
        <pc:spChg chg="add mod">
          <ac:chgData name="Mark Higgins" userId="f99148ad-7e67-4304-8c11-27c7a53efd31" providerId="ADAL" clId="{47DC10C3-81B3-4CBD-89BF-2B4D68781B8D}" dt="2021-11-05T15:01:56.791" v="31263" actId="1076"/>
          <ac:spMkLst>
            <pc:docMk/>
            <pc:sldMk cId="2888613729" sldId="860"/>
            <ac:spMk id="26" creationId="{EFF544AE-672E-4C10-A5FC-70E7F1B93571}"/>
          </ac:spMkLst>
        </pc:spChg>
        <pc:spChg chg="add mod">
          <ac:chgData name="Mark Higgins" userId="f99148ad-7e67-4304-8c11-27c7a53efd31" providerId="ADAL" clId="{47DC10C3-81B3-4CBD-89BF-2B4D68781B8D}" dt="2021-11-05T15:01:56.791" v="31263" actId="1076"/>
          <ac:spMkLst>
            <pc:docMk/>
            <pc:sldMk cId="2888613729" sldId="860"/>
            <ac:spMk id="27" creationId="{5F8323AD-F8BA-411B-9146-6FAC3FE03A9B}"/>
          </ac:spMkLst>
        </pc:spChg>
        <pc:spChg chg="add mod">
          <ac:chgData name="Mark Higgins" userId="f99148ad-7e67-4304-8c11-27c7a53efd31" providerId="ADAL" clId="{47DC10C3-81B3-4CBD-89BF-2B4D68781B8D}" dt="2021-11-05T15:01:56.791" v="31263" actId="1076"/>
          <ac:spMkLst>
            <pc:docMk/>
            <pc:sldMk cId="2888613729" sldId="860"/>
            <ac:spMk id="28" creationId="{B79C4C2B-633D-4E4A-9839-50FA93F0B23C}"/>
          </ac:spMkLst>
        </pc:spChg>
        <pc:spChg chg="add mod">
          <ac:chgData name="Mark Higgins" userId="f99148ad-7e67-4304-8c11-27c7a53efd31" providerId="ADAL" clId="{47DC10C3-81B3-4CBD-89BF-2B4D68781B8D}" dt="2021-11-05T15:01:56.791" v="31263" actId="1076"/>
          <ac:spMkLst>
            <pc:docMk/>
            <pc:sldMk cId="2888613729" sldId="860"/>
            <ac:spMk id="33" creationId="{022137E9-05F4-4EB0-8118-1416333C6EEE}"/>
          </ac:spMkLst>
        </pc:spChg>
        <pc:spChg chg="add mod">
          <ac:chgData name="Mark Higgins" userId="f99148ad-7e67-4304-8c11-27c7a53efd31" providerId="ADAL" clId="{47DC10C3-81B3-4CBD-89BF-2B4D68781B8D}" dt="2021-11-05T15:01:56.791" v="31263" actId="1076"/>
          <ac:spMkLst>
            <pc:docMk/>
            <pc:sldMk cId="2888613729" sldId="860"/>
            <ac:spMk id="34" creationId="{6529A058-6D98-416E-B1FE-D7162650FCC6}"/>
          </ac:spMkLst>
        </pc:spChg>
        <pc:spChg chg="add mod">
          <ac:chgData name="Mark Higgins" userId="f99148ad-7e67-4304-8c11-27c7a53efd31" providerId="ADAL" clId="{47DC10C3-81B3-4CBD-89BF-2B4D68781B8D}" dt="2021-11-05T15:01:56.791" v="31263" actId="1076"/>
          <ac:spMkLst>
            <pc:docMk/>
            <pc:sldMk cId="2888613729" sldId="860"/>
            <ac:spMk id="35" creationId="{08F01DDA-221B-40EC-BA58-F755DC436452}"/>
          </ac:spMkLst>
        </pc:spChg>
        <pc:spChg chg="add mod">
          <ac:chgData name="Mark Higgins" userId="f99148ad-7e67-4304-8c11-27c7a53efd31" providerId="ADAL" clId="{47DC10C3-81B3-4CBD-89BF-2B4D68781B8D}" dt="2021-11-05T15:01:56.791" v="31263" actId="1076"/>
          <ac:spMkLst>
            <pc:docMk/>
            <pc:sldMk cId="2888613729" sldId="860"/>
            <ac:spMk id="36" creationId="{DF8B870E-9BE6-4E4B-BF38-0B03736C2F8E}"/>
          </ac:spMkLst>
        </pc:spChg>
        <pc:spChg chg="add mod">
          <ac:chgData name="Mark Higgins" userId="f99148ad-7e67-4304-8c11-27c7a53efd31" providerId="ADAL" clId="{47DC10C3-81B3-4CBD-89BF-2B4D68781B8D}" dt="2021-11-05T15:01:56.791" v="31263" actId="1076"/>
          <ac:spMkLst>
            <pc:docMk/>
            <pc:sldMk cId="2888613729" sldId="860"/>
            <ac:spMk id="37" creationId="{A743000F-FBC8-468D-9F73-BC678EEB9573}"/>
          </ac:spMkLst>
        </pc:spChg>
        <pc:spChg chg="add mod">
          <ac:chgData name="Mark Higgins" userId="f99148ad-7e67-4304-8c11-27c7a53efd31" providerId="ADAL" clId="{47DC10C3-81B3-4CBD-89BF-2B4D68781B8D}" dt="2021-11-05T15:01:56.791" v="31263" actId="1076"/>
          <ac:spMkLst>
            <pc:docMk/>
            <pc:sldMk cId="2888613729" sldId="860"/>
            <ac:spMk id="38" creationId="{317DA400-01F2-4C8B-9C74-6F36C965A164}"/>
          </ac:spMkLst>
        </pc:spChg>
        <pc:spChg chg="add mod">
          <ac:chgData name="Mark Higgins" userId="f99148ad-7e67-4304-8c11-27c7a53efd31" providerId="ADAL" clId="{47DC10C3-81B3-4CBD-89BF-2B4D68781B8D}" dt="2021-11-05T15:02:21.703" v="31277" actId="20577"/>
          <ac:spMkLst>
            <pc:docMk/>
            <pc:sldMk cId="2888613729" sldId="860"/>
            <ac:spMk id="41" creationId="{51D8DB1A-ABA8-4C0B-8058-C2AD217FE83E}"/>
          </ac:spMkLst>
        </pc:spChg>
        <pc:spChg chg="add mod">
          <ac:chgData name="Mark Higgins" userId="f99148ad-7e67-4304-8c11-27c7a53efd31" providerId="ADAL" clId="{47DC10C3-81B3-4CBD-89BF-2B4D68781B8D}" dt="2021-11-05T15:02:53.571" v="31282" actId="1076"/>
          <ac:spMkLst>
            <pc:docMk/>
            <pc:sldMk cId="2888613729" sldId="860"/>
            <ac:spMk id="42" creationId="{B837F1C0-7C90-4F0E-A35C-7CB696B3FBDA}"/>
          </ac:spMkLst>
        </pc:spChg>
        <pc:spChg chg="add mod">
          <ac:chgData name="Mark Higgins" userId="f99148ad-7e67-4304-8c11-27c7a53efd31" providerId="ADAL" clId="{47DC10C3-81B3-4CBD-89BF-2B4D68781B8D}" dt="2021-11-05T15:02:53.571" v="31282" actId="1076"/>
          <ac:spMkLst>
            <pc:docMk/>
            <pc:sldMk cId="2888613729" sldId="860"/>
            <ac:spMk id="43" creationId="{B4FE998F-9D75-4734-A701-1814D74AFF79}"/>
          </ac:spMkLst>
        </pc:spChg>
        <pc:spChg chg="add mod">
          <ac:chgData name="Mark Higgins" userId="f99148ad-7e67-4304-8c11-27c7a53efd31" providerId="ADAL" clId="{47DC10C3-81B3-4CBD-89BF-2B4D68781B8D}" dt="2021-11-05T15:02:53.571" v="31282" actId="1076"/>
          <ac:spMkLst>
            <pc:docMk/>
            <pc:sldMk cId="2888613729" sldId="860"/>
            <ac:spMk id="44" creationId="{104E6C96-2A29-43A8-9623-FB4EEFED93D5}"/>
          </ac:spMkLst>
        </pc:spChg>
        <pc:spChg chg="add mod">
          <ac:chgData name="Mark Higgins" userId="f99148ad-7e67-4304-8c11-27c7a53efd31" providerId="ADAL" clId="{47DC10C3-81B3-4CBD-89BF-2B4D68781B8D}" dt="2021-11-05T15:02:53.571" v="31282" actId="1076"/>
          <ac:spMkLst>
            <pc:docMk/>
            <pc:sldMk cId="2888613729" sldId="860"/>
            <ac:spMk id="45" creationId="{785A0473-0950-46AC-9E80-1AB150F9ACBA}"/>
          </ac:spMkLst>
        </pc:spChg>
        <pc:spChg chg="add mod">
          <ac:chgData name="Mark Higgins" userId="f99148ad-7e67-4304-8c11-27c7a53efd31" providerId="ADAL" clId="{47DC10C3-81B3-4CBD-89BF-2B4D68781B8D}" dt="2021-11-05T15:06:10.482" v="31492" actId="20577"/>
          <ac:spMkLst>
            <pc:docMk/>
            <pc:sldMk cId="2888613729" sldId="860"/>
            <ac:spMk id="48" creationId="{4B906AE1-6AE4-4CF3-94F0-D2CF6326B7DD}"/>
          </ac:spMkLst>
        </pc:spChg>
        <pc:spChg chg="add mod">
          <ac:chgData name="Mark Higgins" userId="f99148ad-7e67-4304-8c11-27c7a53efd31" providerId="ADAL" clId="{47DC10C3-81B3-4CBD-89BF-2B4D68781B8D}" dt="2021-11-05T15:07:03.675" v="31498" actId="207"/>
          <ac:spMkLst>
            <pc:docMk/>
            <pc:sldMk cId="2888613729" sldId="860"/>
            <ac:spMk id="49" creationId="{E8BD2D1C-DCC3-4920-B9A6-6EACDD107A8E}"/>
          </ac:spMkLst>
        </pc:spChg>
        <pc:spChg chg="add mod">
          <ac:chgData name="Mark Higgins" userId="f99148ad-7e67-4304-8c11-27c7a53efd31" providerId="ADAL" clId="{47DC10C3-81B3-4CBD-89BF-2B4D68781B8D}" dt="2021-11-05T15:07:03.675" v="31498" actId="207"/>
          <ac:spMkLst>
            <pc:docMk/>
            <pc:sldMk cId="2888613729" sldId="860"/>
            <ac:spMk id="50" creationId="{C4431943-00E5-4594-B7EE-793ACBE6D98E}"/>
          </ac:spMkLst>
        </pc:spChg>
        <pc:spChg chg="add mod">
          <ac:chgData name="Mark Higgins" userId="f99148ad-7e67-4304-8c11-27c7a53efd31" providerId="ADAL" clId="{47DC10C3-81B3-4CBD-89BF-2B4D68781B8D}" dt="2021-11-05T15:07:03.675" v="31498" actId="207"/>
          <ac:spMkLst>
            <pc:docMk/>
            <pc:sldMk cId="2888613729" sldId="860"/>
            <ac:spMk id="51" creationId="{1EC18F8E-7905-45DF-A239-DCC7238C8109}"/>
          </ac:spMkLst>
        </pc:spChg>
        <pc:spChg chg="add mod">
          <ac:chgData name="Mark Higgins" userId="f99148ad-7e67-4304-8c11-27c7a53efd31" providerId="ADAL" clId="{47DC10C3-81B3-4CBD-89BF-2B4D68781B8D}" dt="2021-11-05T15:07:03.675" v="31498" actId="207"/>
          <ac:spMkLst>
            <pc:docMk/>
            <pc:sldMk cId="2888613729" sldId="860"/>
            <ac:spMk id="52" creationId="{10B5D811-1475-42A9-8D10-8D8C580CD497}"/>
          </ac:spMkLst>
        </pc:spChg>
        <pc:spChg chg="add del mod">
          <ac:chgData name="Mark Higgins" userId="f99148ad-7e67-4304-8c11-27c7a53efd31" providerId="ADAL" clId="{47DC10C3-81B3-4CBD-89BF-2B4D68781B8D}" dt="2021-11-05T15:08:06.334" v="31504" actId="11529"/>
          <ac:spMkLst>
            <pc:docMk/>
            <pc:sldMk cId="2888613729" sldId="860"/>
            <ac:spMk id="55" creationId="{AF7E84D2-70C1-49D4-AB8B-7F369163498B}"/>
          </ac:spMkLst>
        </pc:spChg>
        <pc:spChg chg="add del">
          <ac:chgData name="Mark Higgins" userId="f99148ad-7e67-4304-8c11-27c7a53efd31" providerId="ADAL" clId="{47DC10C3-81B3-4CBD-89BF-2B4D68781B8D}" dt="2021-11-05T15:08:25.773" v="31506" actId="11529"/>
          <ac:spMkLst>
            <pc:docMk/>
            <pc:sldMk cId="2888613729" sldId="860"/>
            <ac:spMk id="56" creationId="{3377830D-D265-4592-9567-5D5FF764FF89}"/>
          </ac:spMkLst>
        </pc:spChg>
        <pc:spChg chg="add del">
          <ac:chgData name="Mark Higgins" userId="f99148ad-7e67-4304-8c11-27c7a53efd31" providerId="ADAL" clId="{47DC10C3-81B3-4CBD-89BF-2B4D68781B8D}" dt="2021-11-05T15:08:48.029" v="31508" actId="478"/>
          <ac:spMkLst>
            <pc:docMk/>
            <pc:sldMk cId="2888613729" sldId="860"/>
            <ac:spMk id="57" creationId="{DF240B1E-49EE-48B3-8E04-7BCEFD838764}"/>
          </ac:spMkLst>
        </pc:spChg>
        <pc:spChg chg="add mod">
          <ac:chgData name="Mark Higgins" userId="f99148ad-7e67-4304-8c11-27c7a53efd31" providerId="ADAL" clId="{47DC10C3-81B3-4CBD-89BF-2B4D68781B8D}" dt="2021-11-05T15:10:52.687" v="31521" actId="1076"/>
          <ac:spMkLst>
            <pc:docMk/>
            <pc:sldMk cId="2888613729" sldId="860"/>
            <ac:spMk id="58" creationId="{FA8ABB9A-2B63-4E74-A5EC-3700BD49ECB7}"/>
          </ac:spMkLst>
        </pc:spChg>
        <pc:spChg chg="add mod">
          <ac:chgData name="Mark Higgins" userId="f99148ad-7e67-4304-8c11-27c7a53efd31" providerId="ADAL" clId="{47DC10C3-81B3-4CBD-89BF-2B4D68781B8D}" dt="2021-11-05T15:10:55.590" v="31522" actId="1076"/>
          <ac:spMkLst>
            <pc:docMk/>
            <pc:sldMk cId="2888613729" sldId="860"/>
            <ac:spMk id="59" creationId="{9EAF4EB8-FCFB-4F74-BF26-6119257F32CA}"/>
          </ac:spMkLst>
        </pc:spChg>
        <pc:spChg chg="add mod">
          <ac:chgData name="Mark Higgins" userId="f99148ad-7e67-4304-8c11-27c7a53efd31" providerId="ADAL" clId="{47DC10C3-81B3-4CBD-89BF-2B4D68781B8D}" dt="2021-11-05T15:11:10.645" v="31524" actId="1076"/>
          <ac:spMkLst>
            <pc:docMk/>
            <pc:sldMk cId="2888613729" sldId="860"/>
            <ac:spMk id="60" creationId="{7D752115-6AAD-4FE4-BB07-D7AA0DCA6FA0}"/>
          </ac:spMkLst>
        </pc:spChg>
        <pc:spChg chg="add mod">
          <ac:chgData name="Mark Higgins" userId="f99148ad-7e67-4304-8c11-27c7a53efd31" providerId="ADAL" clId="{47DC10C3-81B3-4CBD-89BF-2B4D68781B8D}" dt="2021-11-05T15:11:10.645" v="31524" actId="1076"/>
          <ac:spMkLst>
            <pc:docMk/>
            <pc:sldMk cId="2888613729" sldId="860"/>
            <ac:spMk id="61" creationId="{414C5559-67DB-417B-ACC7-026954D28CB1}"/>
          </ac:spMkLst>
        </pc:spChg>
        <pc:grpChg chg="add mod">
          <ac:chgData name="Mark Higgins" userId="f99148ad-7e67-4304-8c11-27c7a53efd31" providerId="ADAL" clId="{47DC10C3-81B3-4CBD-89BF-2B4D68781B8D}" dt="2021-11-05T15:01:50.088" v="31262" actId="14100"/>
          <ac:grpSpMkLst>
            <pc:docMk/>
            <pc:sldMk cId="2888613729" sldId="860"/>
            <ac:grpSpMk id="4" creationId="{426C40AC-0A4D-44D2-95AF-25CCC142474C}"/>
          </ac:grpSpMkLst>
        </pc:grpChg>
        <pc:cxnChg chg="add mod">
          <ac:chgData name="Mark Higgins" userId="f99148ad-7e67-4304-8c11-27c7a53efd31" providerId="ADAL" clId="{47DC10C3-81B3-4CBD-89BF-2B4D68781B8D}" dt="2021-11-05T15:11:50.694" v="31525" actId="1582"/>
          <ac:cxnSpMkLst>
            <pc:docMk/>
            <pc:sldMk cId="2888613729" sldId="860"/>
            <ac:cxnSpMk id="30" creationId="{D436E85A-DF9B-456D-A1A8-A963C87C7768}"/>
          </ac:cxnSpMkLst>
        </pc:cxnChg>
        <pc:cxnChg chg="add mod ord">
          <ac:chgData name="Mark Higgins" userId="f99148ad-7e67-4304-8c11-27c7a53efd31" providerId="ADAL" clId="{47DC10C3-81B3-4CBD-89BF-2B4D68781B8D}" dt="2021-11-05T15:01:56.791" v="31263" actId="1076"/>
          <ac:cxnSpMkLst>
            <pc:docMk/>
            <pc:sldMk cId="2888613729" sldId="860"/>
            <ac:cxnSpMk id="32" creationId="{FF06A099-4A85-4F05-A5F5-3A373BDB49FE}"/>
          </ac:cxnSpMkLst>
        </pc:cxnChg>
        <pc:cxnChg chg="add mod">
          <ac:chgData name="Mark Higgins" userId="f99148ad-7e67-4304-8c11-27c7a53efd31" providerId="ADAL" clId="{47DC10C3-81B3-4CBD-89BF-2B4D68781B8D}" dt="2021-11-05T15:01:56.791" v="31263" actId="1076"/>
          <ac:cxnSpMkLst>
            <pc:docMk/>
            <pc:sldMk cId="2888613729" sldId="860"/>
            <ac:cxnSpMk id="39" creationId="{2DD2C012-D11C-4165-9F40-F5B70702215D}"/>
          </ac:cxnSpMkLst>
        </pc:cxnChg>
        <pc:cxnChg chg="add mod">
          <ac:chgData name="Mark Higgins" userId="f99148ad-7e67-4304-8c11-27c7a53efd31" providerId="ADAL" clId="{47DC10C3-81B3-4CBD-89BF-2B4D68781B8D}" dt="2021-11-05T15:03:18.109" v="31284" actId="1582"/>
          <ac:cxnSpMkLst>
            <pc:docMk/>
            <pc:sldMk cId="2888613729" sldId="860"/>
            <ac:cxnSpMk id="47" creationId="{C13A2987-256E-47DE-877F-41F184A466E0}"/>
          </ac:cxnSpMkLst>
        </pc:cxnChg>
        <pc:cxnChg chg="add mod">
          <ac:chgData name="Mark Higgins" userId="f99148ad-7e67-4304-8c11-27c7a53efd31" providerId="ADAL" clId="{47DC10C3-81B3-4CBD-89BF-2B4D68781B8D}" dt="2021-11-05T15:07:31.134" v="31500" actId="1582"/>
          <ac:cxnSpMkLst>
            <pc:docMk/>
            <pc:sldMk cId="2888613729" sldId="860"/>
            <ac:cxnSpMk id="54" creationId="{5B391ADE-878B-4616-95AB-A2A47DF0503B}"/>
          </ac:cxnSpMkLst>
        </pc:cxnChg>
      </pc:sldChg>
      <pc:sldChg chg="modSp new del mod">
        <pc:chgData name="Mark Higgins" userId="f99148ad-7e67-4304-8c11-27c7a53efd31" providerId="ADAL" clId="{47DC10C3-81B3-4CBD-89BF-2B4D68781B8D}" dt="2021-11-07T16:04:36.021" v="32870" actId="47"/>
        <pc:sldMkLst>
          <pc:docMk/>
          <pc:sldMk cId="2709567172" sldId="861"/>
        </pc:sldMkLst>
        <pc:spChg chg="mod">
          <ac:chgData name="Mark Higgins" userId="f99148ad-7e67-4304-8c11-27c7a53efd31" providerId="ADAL" clId="{47DC10C3-81B3-4CBD-89BF-2B4D68781B8D}" dt="2021-11-05T15:12:19.239" v="31542" actId="20577"/>
          <ac:spMkLst>
            <pc:docMk/>
            <pc:sldMk cId="2709567172" sldId="861"/>
            <ac:spMk id="2" creationId="{E7D41EA8-2192-48EC-95DF-CCF3C7D49A60}"/>
          </ac:spMkLst>
        </pc:spChg>
        <pc:spChg chg="mod">
          <ac:chgData name="Mark Higgins" userId="f99148ad-7e67-4304-8c11-27c7a53efd31" providerId="ADAL" clId="{47DC10C3-81B3-4CBD-89BF-2B4D68781B8D}" dt="2021-11-05T15:56:14.416" v="32186" actId="20577"/>
          <ac:spMkLst>
            <pc:docMk/>
            <pc:sldMk cId="2709567172" sldId="861"/>
            <ac:spMk id="3" creationId="{61D20A67-44BB-4E6C-9207-19C35568A8AD}"/>
          </ac:spMkLst>
        </pc:spChg>
      </pc:sldChg>
      <pc:sldChg chg="modSp add del mod modNotesTx">
        <pc:chgData name="Mark Higgins" userId="f99148ad-7e67-4304-8c11-27c7a53efd31" providerId="ADAL" clId="{47DC10C3-81B3-4CBD-89BF-2B4D68781B8D}" dt="2021-11-07T16:04:36.021" v="32870" actId="47"/>
        <pc:sldMkLst>
          <pc:docMk/>
          <pc:sldMk cId="1451592651" sldId="862"/>
        </pc:sldMkLst>
        <pc:spChg chg="mod">
          <ac:chgData name="Mark Higgins" userId="f99148ad-7e67-4304-8c11-27c7a53efd31" providerId="ADAL" clId="{47DC10C3-81B3-4CBD-89BF-2B4D68781B8D}" dt="2021-11-05T16:18:18.471" v="32490" actId="20577"/>
          <ac:spMkLst>
            <pc:docMk/>
            <pc:sldMk cId="1451592651" sldId="862"/>
            <ac:spMk id="3" creationId="{61D20A67-44BB-4E6C-9207-19C35568A8AD}"/>
          </ac:spMkLst>
        </pc:spChg>
      </pc:sldChg>
      <pc:sldChg chg="modSp add del mod modNotesTx">
        <pc:chgData name="Mark Higgins" userId="f99148ad-7e67-4304-8c11-27c7a53efd31" providerId="ADAL" clId="{47DC10C3-81B3-4CBD-89BF-2B4D68781B8D}" dt="2021-11-05T16:19:45.586" v="32516" actId="47"/>
        <pc:sldMkLst>
          <pc:docMk/>
          <pc:sldMk cId="2440841830" sldId="863"/>
        </pc:sldMkLst>
        <pc:spChg chg="mod">
          <ac:chgData name="Mark Higgins" userId="f99148ad-7e67-4304-8c11-27c7a53efd31" providerId="ADAL" clId="{47DC10C3-81B3-4CBD-89BF-2B4D68781B8D}" dt="2021-11-05T16:19:30.889" v="32512" actId="20577"/>
          <ac:spMkLst>
            <pc:docMk/>
            <pc:sldMk cId="2440841830" sldId="863"/>
            <ac:spMk id="2" creationId="{E7D41EA8-2192-48EC-95DF-CCF3C7D49A60}"/>
          </ac:spMkLst>
        </pc:spChg>
        <pc:spChg chg="mod">
          <ac:chgData name="Mark Higgins" userId="f99148ad-7e67-4304-8c11-27c7a53efd31" providerId="ADAL" clId="{47DC10C3-81B3-4CBD-89BF-2B4D68781B8D}" dt="2021-11-05T16:19:35.046" v="32514" actId="27636"/>
          <ac:spMkLst>
            <pc:docMk/>
            <pc:sldMk cId="2440841830" sldId="863"/>
            <ac:spMk id="3" creationId="{61D20A67-44BB-4E6C-9207-19C35568A8AD}"/>
          </ac:spMkLst>
        </pc:spChg>
      </pc:sldChg>
      <pc:sldChg chg="modSp new del mod">
        <pc:chgData name="Mark Higgins" userId="f99148ad-7e67-4304-8c11-27c7a53efd31" providerId="ADAL" clId="{47DC10C3-81B3-4CBD-89BF-2B4D68781B8D}" dt="2021-11-07T16:04:36.021" v="32870" actId="47"/>
        <pc:sldMkLst>
          <pc:docMk/>
          <pc:sldMk cId="3657178527" sldId="863"/>
        </pc:sldMkLst>
        <pc:spChg chg="mod">
          <ac:chgData name="Mark Higgins" userId="f99148ad-7e67-4304-8c11-27c7a53efd31" providerId="ADAL" clId="{47DC10C3-81B3-4CBD-89BF-2B4D68781B8D}" dt="2021-11-05T16:20:40.235" v="32522" actId="20577"/>
          <ac:spMkLst>
            <pc:docMk/>
            <pc:sldMk cId="3657178527" sldId="863"/>
            <ac:spMk id="2" creationId="{BD7EC90B-B03D-43CC-9D6F-C364227D6DC5}"/>
          </ac:spMkLst>
        </pc:spChg>
      </pc:sldChg>
      <pc:sldChg chg="addSp modSp new del mod">
        <pc:chgData name="Mark Higgins" userId="f99148ad-7e67-4304-8c11-27c7a53efd31" providerId="ADAL" clId="{47DC10C3-81B3-4CBD-89BF-2B4D68781B8D}" dt="2021-11-07T16:04:36.021" v="32870" actId="47"/>
        <pc:sldMkLst>
          <pc:docMk/>
          <pc:sldMk cId="3167096775" sldId="864"/>
        </pc:sldMkLst>
        <pc:spChg chg="mod">
          <ac:chgData name="Mark Higgins" userId="f99148ad-7e67-4304-8c11-27c7a53efd31" providerId="ADAL" clId="{47DC10C3-81B3-4CBD-89BF-2B4D68781B8D}" dt="2021-11-05T16:22:44.434" v="32539" actId="20577"/>
          <ac:spMkLst>
            <pc:docMk/>
            <pc:sldMk cId="3167096775" sldId="864"/>
            <ac:spMk id="2" creationId="{15BA410C-BFC6-48C5-90E6-03542C5FA9B5}"/>
          </ac:spMkLst>
        </pc:spChg>
        <pc:spChg chg="mod">
          <ac:chgData name="Mark Higgins" userId="f99148ad-7e67-4304-8c11-27c7a53efd31" providerId="ADAL" clId="{47DC10C3-81B3-4CBD-89BF-2B4D68781B8D}" dt="2021-11-05T16:25:32.004" v="32625" actId="20577"/>
          <ac:spMkLst>
            <pc:docMk/>
            <pc:sldMk cId="3167096775" sldId="864"/>
            <ac:spMk id="3" creationId="{AC8CEC7C-0F2E-45AF-9F72-E8CF4E85E0B4}"/>
          </ac:spMkLst>
        </pc:spChg>
        <pc:picChg chg="add mod">
          <ac:chgData name="Mark Higgins" userId="f99148ad-7e67-4304-8c11-27c7a53efd31" providerId="ADAL" clId="{47DC10C3-81B3-4CBD-89BF-2B4D68781B8D}" dt="2021-11-05T16:25:39.111" v="32628" actId="1076"/>
          <ac:picMkLst>
            <pc:docMk/>
            <pc:sldMk cId="3167096775" sldId="864"/>
            <ac:picMk id="5" creationId="{82789947-D846-4DDE-BDB0-BFAB5B13D70F}"/>
          </ac:picMkLst>
        </pc:picChg>
      </pc:sldChg>
      <pc:sldChg chg="addSp delSp modSp add del mod">
        <pc:chgData name="Mark Higgins" userId="f99148ad-7e67-4304-8c11-27c7a53efd31" providerId="ADAL" clId="{47DC10C3-81B3-4CBD-89BF-2B4D68781B8D}" dt="2021-11-07T16:04:36.021" v="32870" actId="47"/>
        <pc:sldMkLst>
          <pc:docMk/>
          <pc:sldMk cId="1401798083" sldId="865"/>
        </pc:sldMkLst>
        <pc:spChg chg="mod">
          <ac:chgData name="Mark Higgins" userId="f99148ad-7e67-4304-8c11-27c7a53efd31" providerId="ADAL" clId="{47DC10C3-81B3-4CBD-89BF-2B4D68781B8D}" dt="2021-11-05T16:27:39.396" v="32706" actId="20577"/>
          <ac:spMkLst>
            <pc:docMk/>
            <pc:sldMk cId="1401798083" sldId="865"/>
            <ac:spMk id="3" creationId="{AC8CEC7C-0F2E-45AF-9F72-E8CF4E85E0B4}"/>
          </ac:spMkLst>
        </pc:spChg>
        <pc:picChg chg="del">
          <ac:chgData name="Mark Higgins" userId="f99148ad-7e67-4304-8c11-27c7a53efd31" providerId="ADAL" clId="{47DC10C3-81B3-4CBD-89BF-2B4D68781B8D}" dt="2021-11-05T16:28:19.321" v="32707" actId="478"/>
          <ac:picMkLst>
            <pc:docMk/>
            <pc:sldMk cId="1401798083" sldId="865"/>
            <ac:picMk id="5" creationId="{82789947-D846-4DDE-BDB0-BFAB5B13D70F}"/>
          </ac:picMkLst>
        </pc:picChg>
        <pc:picChg chg="add mod">
          <ac:chgData name="Mark Higgins" userId="f99148ad-7e67-4304-8c11-27c7a53efd31" providerId="ADAL" clId="{47DC10C3-81B3-4CBD-89BF-2B4D68781B8D}" dt="2021-11-05T16:28:27.990" v="32710" actId="1076"/>
          <ac:picMkLst>
            <pc:docMk/>
            <pc:sldMk cId="1401798083" sldId="865"/>
            <ac:picMk id="6" creationId="{DBCB2AFF-B668-4B31-8BED-50B4E40F80EF}"/>
          </ac:picMkLst>
        </pc:picChg>
      </pc:sldChg>
      <pc:sldChg chg="modSp new del mod">
        <pc:chgData name="Mark Higgins" userId="f99148ad-7e67-4304-8c11-27c7a53efd31" providerId="ADAL" clId="{47DC10C3-81B3-4CBD-89BF-2B4D68781B8D}" dt="2021-11-07T16:04:36.021" v="32870" actId="47"/>
        <pc:sldMkLst>
          <pc:docMk/>
          <pc:sldMk cId="2237213001" sldId="866"/>
        </pc:sldMkLst>
        <pc:spChg chg="mod">
          <ac:chgData name="Mark Higgins" userId="f99148ad-7e67-4304-8c11-27c7a53efd31" providerId="ADAL" clId="{47DC10C3-81B3-4CBD-89BF-2B4D68781B8D}" dt="2021-11-05T16:32:02.326" v="32713" actId="20577"/>
          <ac:spMkLst>
            <pc:docMk/>
            <pc:sldMk cId="2237213001" sldId="866"/>
            <ac:spMk id="2" creationId="{BAC314C1-CA82-442F-B98B-C8A6402C7526}"/>
          </ac:spMkLst>
        </pc:spChg>
      </pc:sldChg>
    </pc:docChg>
  </pc:docChgLst>
  <pc:docChgLst>
    <pc:chgData name="Mark Higgins" userId="f99148ad-7e67-4304-8c11-27c7a53efd31" providerId="ADAL" clId="{0928E129-FD99-40CD-AF85-5E16D3AA9BEE}"/>
    <pc:docChg chg="undo custSel addSld delSld modSld sldOrd">
      <pc:chgData name="Mark Higgins" userId="f99148ad-7e67-4304-8c11-27c7a53efd31" providerId="ADAL" clId="{0928E129-FD99-40CD-AF85-5E16D3AA9BEE}" dt="2021-10-19T15:02:00.832" v="1669" actId="27636"/>
      <pc:docMkLst>
        <pc:docMk/>
      </pc:docMkLst>
      <pc:sldChg chg="add modTransition">
        <pc:chgData name="Mark Higgins" userId="f99148ad-7e67-4304-8c11-27c7a53efd31" providerId="ADAL" clId="{0928E129-FD99-40CD-AF85-5E16D3AA9BEE}" dt="2021-10-19T10:14:05.289" v="539"/>
        <pc:sldMkLst>
          <pc:docMk/>
          <pc:sldMk cId="195010966" sldId="256"/>
        </pc:sldMkLst>
      </pc:sldChg>
      <pc:sldChg chg="modSp mod">
        <pc:chgData name="Mark Higgins" userId="f99148ad-7e67-4304-8c11-27c7a53efd31" providerId="ADAL" clId="{0928E129-FD99-40CD-AF85-5E16D3AA9BEE}" dt="2021-10-19T09:57:42.722" v="245" actId="20577"/>
        <pc:sldMkLst>
          <pc:docMk/>
          <pc:sldMk cId="653415081" sldId="257"/>
        </pc:sldMkLst>
        <pc:spChg chg="mod">
          <ac:chgData name="Mark Higgins" userId="f99148ad-7e67-4304-8c11-27c7a53efd31" providerId="ADAL" clId="{0928E129-FD99-40CD-AF85-5E16D3AA9BEE}" dt="2021-10-19T09:57:42.722" v="245" actId="20577"/>
          <ac:spMkLst>
            <pc:docMk/>
            <pc:sldMk cId="653415081" sldId="257"/>
            <ac:spMk id="3" creationId="{93E1A0CE-437E-4089-AE73-03BEE8D4C05A}"/>
          </ac:spMkLst>
        </pc:spChg>
      </pc:sldChg>
      <pc:sldChg chg="add modTransition">
        <pc:chgData name="Mark Higgins" userId="f99148ad-7e67-4304-8c11-27c7a53efd31" providerId="ADAL" clId="{0928E129-FD99-40CD-AF85-5E16D3AA9BEE}" dt="2021-10-19T10:14:05.289" v="539"/>
        <pc:sldMkLst>
          <pc:docMk/>
          <pc:sldMk cId="1340715411" sldId="259"/>
        </pc:sldMkLst>
      </pc:sldChg>
      <pc:sldChg chg="add modTransition">
        <pc:chgData name="Mark Higgins" userId="f99148ad-7e67-4304-8c11-27c7a53efd31" providerId="ADAL" clId="{0928E129-FD99-40CD-AF85-5E16D3AA9BEE}" dt="2021-10-19T10:14:05.289" v="539"/>
        <pc:sldMkLst>
          <pc:docMk/>
          <pc:sldMk cId="308592299" sldId="260"/>
        </pc:sldMkLst>
      </pc:sldChg>
      <pc:sldChg chg="add modTransition">
        <pc:chgData name="Mark Higgins" userId="f99148ad-7e67-4304-8c11-27c7a53efd31" providerId="ADAL" clId="{0928E129-FD99-40CD-AF85-5E16D3AA9BEE}" dt="2021-10-19T10:14:05.289" v="539"/>
        <pc:sldMkLst>
          <pc:docMk/>
          <pc:sldMk cId="3620027515" sldId="261"/>
        </pc:sldMkLst>
      </pc:sldChg>
      <pc:sldChg chg="modSp mod">
        <pc:chgData name="Mark Higgins" userId="f99148ad-7e67-4304-8c11-27c7a53efd31" providerId="ADAL" clId="{0928E129-FD99-40CD-AF85-5E16D3AA9BEE}" dt="2021-10-19T14:59:43.062" v="1542" actId="20577"/>
        <pc:sldMkLst>
          <pc:docMk/>
          <pc:sldMk cId="2851725395" sldId="263"/>
        </pc:sldMkLst>
        <pc:spChg chg="mod">
          <ac:chgData name="Mark Higgins" userId="f99148ad-7e67-4304-8c11-27c7a53efd31" providerId="ADAL" clId="{0928E129-FD99-40CD-AF85-5E16D3AA9BEE}" dt="2021-10-19T14:59:43.062" v="1542" actId="20577"/>
          <ac:spMkLst>
            <pc:docMk/>
            <pc:sldMk cId="2851725395" sldId="263"/>
            <ac:spMk id="3" creationId="{93E1A0CE-437E-4089-AE73-03BEE8D4C05A}"/>
          </ac:spMkLst>
        </pc:spChg>
      </pc:sldChg>
      <pc:sldChg chg="add modTransition">
        <pc:chgData name="Mark Higgins" userId="f99148ad-7e67-4304-8c11-27c7a53efd31" providerId="ADAL" clId="{0928E129-FD99-40CD-AF85-5E16D3AA9BEE}" dt="2021-10-19T10:14:05.289" v="539"/>
        <pc:sldMkLst>
          <pc:docMk/>
          <pc:sldMk cId="431508216" sldId="270"/>
        </pc:sldMkLst>
      </pc:sldChg>
      <pc:sldChg chg="add modTransition">
        <pc:chgData name="Mark Higgins" userId="f99148ad-7e67-4304-8c11-27c7a53efd31" providerId="ADAL" clId="{0928E129-FD99-40CD-AF85-5E16D3AA9BEE}" dt="2021-10-19T10:14:05.289" v="539"/>
        <pc:sldMkLst>
          <pc:docMk/>
          <pc:sldMk cId="4227811471" sldId="271"/>
        </pc:sldMkLst>
      </pc:sldChg>
      <pc:sldChg chg="add modTransition">
        <pc:chgData name="Mark Higgins" userId="f99148ad-7e67-4304-8c11-27c7a53efd31" providerId="ADAL" clId="{0928E129-FD99-40CD-AF85-5E16D3AA9BEE}" dt="2021-10-19T10:14:05.289" v="539"/>
        <pc:sldMkLst>
          <pc:docMk/>
          <pc:sldMk cId="1248674225" sldId="275"/>
        </pc:sldMkLst>
      </pc:sldChg>
      <pc:sldChg chg="add modTransition">
        <pc:chgData name="Mark Higgins" userId="f99148ad-7e67-4304-8c11-27c7a53efd31" providerId="ADAL" clId="{0928E129-FD99-40CD-AF85-5E16D3AA9BEE}" dt="2021-10-19T10:14:05.289" v="539"/>
        <pc:sldMkLst>
          <pc:docMk/>
          <pc:sldMk cId="3739762004" sldId="276"/>
        </pc:sldMkLst>
      </pc:sldChg>
      <pc:sldChg chg="add modTransition">
        <pc:chgData name="Mark Higgins" userId="f99148ad-7e67-4304-8c11-27c7a53efd31" providerId="ADAL" clId="{0928E129-FD99-40CD-AF85-5E16D3AA9BEE}" dt="2021-10-19T10:14:05.289" v="539"/>
        <pc:sldMkLst>
          <pc:docMk/>
          <pc:sldMk cId="2583232243" sldId="277"/>
        </pc:sldMkLst>
      </pc:sldChg>
      <pc:sldChg chg="add modTransition">
        <pc:chgData name="Mark Higgins" userId="f99148ad-7e67-4304-8c11-27c7a53efd31" providerId="ADAL" clId="{0928E129-FD99-40CD-AF85-5E16D3AA9BEE}" dt="2021-10-19T10:14:05.289" v="539"/>
        <pc:sldMkLst>
          <pc:docMk/>
          <pc:sldMk cId="1334762385" sldId="278"/>
        </pc:sldMkLst>
      </pc:sldChg>
      <pc:sldChg chg="add modTransition">
        <pc:chgData name="Mark Higgins" userId="f99148ad-7e67-4304-8c11-27c7a53efd31" providerId="ADAL" clId="{0928E129-FD99-40CD-AF85-5E16D3AA9BEE}" dt="2021-10-19T10:14:05.289" v="539"/>
        <pc:sldMkLst>
          <pc:docMk/>
          <pc:sldMk cId="360803380" sldId="279"/>
        </pc:sldMkLst>
      </pc:sldChg>
      <pc:sldChg chg="add modTransition">
        <pc:chgData name="Mark Higgins" userId="f99148ad-7e67-4304-8c11-27c7a53efd31" providerId="ADAL" clId="{0928E129-FD99-40CD-AF85-5E16D3AA9BEE}" dt="2021-10-19T10:14:05.289" v="539"/>
        <pc:sldMkLst>
          <pc:docMk/>
          <pc:sldMk cId="4207859248" sldId="280"/>
        </pc:sldMkLst>
      </pc:sldChg>
      <pc:sldChg chg="add modTransition">
        <pc:chgData name="Mark Higgins" userId="f99148ad-7e67-4304-8c11-27c7a53efd31" providerId="ADAL" clId="{0928E129-FD99-40CD-AF85-5E16D3AA9BEE}" dt="2021-10-19T10:14:05.289" v="539"/>
        <pc:sldMkLst>
          <pc:docMk/>
          <pc:sldMk cId="3368538443" sldId="283"/>
        </pc:sldMkLst>
      </pc:sldChg>
      <pc:sldChg chg="add modTransition">
        <pc:chgData name="Mark Higgins" userId="f99148ad-7e67-4304-8c11-27c7a53efd31" providerId="ADAL" clId="{0928E129-FD99-40CD-AF85-5E16D3AA9BEE}" dt="2021-10-19T10:14:05.289" v="539"/>
        <pc:sldMkLst>
          <pc:docMk/>
          <pc:sldMk cId="3011566704" sldId="284"/>
        </pc:sldMkLst>
      </pc:sldChg>
      <pc:sldChg chg="add modTransition">
        <pc:chgData name="Mark Higgins" userId="f99148ad-7e67-4304-8c11-27c7a53efd31" providerId="ADAL" clId="{0928E129-FD99-40CD-AF85-5E16D3AA9BEE}" dt="2021-10-19T10:14:05.289" v="539"/>
        <pc:sldMkLst>
          <pc:docMk/>
          <pc:sldMk cId="467139853" sldId="285"/>
        </pc:sldMkLst>
      </pc:sldChg>
      <pc:sldChg chg="add modTransition">
        <pc:chgData name="Mark Higgins" userId="f99148ad-7e67-4304-8c11-27c7a53efd31" providerId="ADAL" clId="{0928E129-FD99-40CD-AF85-5E16D3AA9BEE}" dt="2021-10-19T10:14:05.289" v="539"/>
        <pc:sldMkLst>
          <pc:docMk/>
          <pc:sldMk cId="1899824347" sldId="286"/>
        </pc:sldMkLst>
      </pc:sldChg>
      <pc:sldChg chg="add modTransition">
        <pc:chgData name="Mark Higgins" userId="f99148ad-7e67-4304-8c11-27c7a53efd31" providerId="ADAL" clId="{0928E129-FD99-40CD-AF85-5E16D3AA9BEE}" dt="2021-10-19T10:14:05.289" v="539"/>
        <pc:sldMkLst>
          <pc:docMk/>
          <pc:sldMk cId="226983718" sldId="287"/>
        </pc:sldMkLst>
      </pc:sldChg>
      <pc:sldChg chg="add modTransition">
        <pc:chgData name="Mark Higgins" userId="f99148ad-7e67-4304-8c11-27c7a53efd31" providerId="ADAL" clId="{0928E129-FD99-40CD-AF85-5E16D3AA9BEE}" dt="2021-10-19T10:14:05.289" v="539"/>
        <pc:sldMkLst>
          <pc:docMk/>
          <pc:sldMk cId="564759367" sldId="288"/>
        </pc:sldMkLst>
      </pc:sldChg>
      <pc:sldChg chg="add modTransition">
        <pc:chgData name="Mark Higgins" userId="f99148ad-7e67-4304-8c11-27c7a53efd31" providerId="ADAL" clId="{0928E129-FD99-40CD-AF85-5E16D3AA9BEE}" dt="2021-10-19T10:14:05.289" v="539"/>
        <pc:sldMkLst>
          <pc:docMk/>
          <pc:sldMk cId="1424505544" sldId="290"/>
        </pc:sldMkLst>
      </pc:sldChg>
      <pc:sldChg chg="add modTransition">
        <pc:chgData name="Mark Higgins" userId="f99148ad-7e67-4304-8c11-27c7a53efd31" providerId="ADAL" clId="{0928E129-FD99-40CD-AF85-5E16D3AA9BEE}" dt="2021-10-19T10:14:05.289" v="539"/>
        <pc:sldMkLst>
          <pc:docMk/>
          <pc:sldMk cId="1748441030" sldId="292"/>
        </pc:sldMkLst>
      </pc:sldChg>
      <pc:sldChg chg="add modTransition">
        <pc:chgData name="Mark Higgins" userId="f99148ad-7e67-4304-8c11-27c7a53efd31" providerId="ADAL" clId="{0928E129-FD99-40CD-AF85-5E16D3AA9BEE}" dt="2021-10-19T10:14:05.289" v="539"/>
        <pc:sldMkLst>
          <pc:docMk/>
          <pc:sldMk cId="335237346" sldId="293"/>
        </pc:sldMkLst>
      </pc:sldChg>
      <pc:sldChg chg="add">
        <pc:chgData name="Mark Higgins" userId="f99148ad-7e67-4304-8c11-27c7a53efd31" providerId="ADAL" clId="{0928E129-FD99-40CD-AF85-5E16D3AA9BEE}" dt="2021-10-19T10:15:30.868" v="546"/>
        <pc:sldMkLst>
          <pc:docMk/>
          <pc:sldMk cId="762404290" sldId="297"/>
        </pc:sldMkLst>
      </pc:sldChg>
      <pc:sldChg chg="add modTransition">
        <pc:chgData name="Mark Higgins" userId="f99148ad-7e67-4304-8c11-27c7a53efd31" providerId="ADAL" clId="{0928E129-FD99-40CD-AF85-5E16D3AA9BEE}" dt="2021-10-19T10:14:05.289" v="539"/>
        <pc:sldMkLst>
          <pc:docMk/>
          <pc:sldMk cId="2852573246" sldId="298"/>
        </pc:sldMkLst>
      </pc:sldChg>
      <pc:sldChg chg="add modTransition">
        <pc:chgData name="Mark Higgins" userId="f99148ad-7e67-4304-8c11-27c7a53efd31" providerId="ADAL" clId="{0928E129-FD99-40CD-AF85-5E16D3AA9BEE}" dt="2021-10-19T10:14:05.289" v="539"/>
        <pc:sldMkLst>
          <pc:docMk/>
          <pc:sldMk cId="2548354788" sldId="299"/>
        </pc:sldMkLst>
      </pc:sldChg>
      <pc:sldChg chg="add modTransition">
        <pc:chgData name="Mark Higgins" userId="f99148ad-7e67-4304-8c11-27c7a53efd31" providerId="ADAL" clId="{0928E129-FD99-40CD-AF85-5E16D3AA9BEE}" dt="2021-10-19T10:14:05.289" v="539"/>
        <pc:sldMkLst>
          <pc:docMk/>
          <pc:sldMk cId="2406529237" sldId="300"/>
        </pc:sldMkLst>
      </pc:sldChg>
      <pc:sldChg chg="add modTransition">
        <pc:chgData name="Mark Higgins" userId="f99148ad-7e67-4304-8c11-27c7a53efd31" providerId="ADAL" clId="{0928E129-FD99-40CD-AF85-5E16D3AA9BEE}" dt="2021-10-19T10:14:05.289" v="539"/>
        <pc:sldMkLst>
          <pc:docMk/>
          <pc:sldMk cId="1860378534" sldId="301"/>
        </pc:sldMkLst>
      </pc:sldChg>
      <pc:sldChg chg="add modTransition">
        <pc:chgData name="Mark Higgins" userId="f99148ad-7e67-4304-8c11-27c7a53efd31" providerId="ADAL" clId="{0928E129-FD99-40CD-AF85-5E16D3AA9BEE}" dt="2021-10-19T10:14:05.289" v="539"/>
        <pc:sldMkLst>
          <pc:docMk/>
          <pc:sldMk cId="1088354717" sldId="302"/>
        </pc:sldMkLst>
      </pc:sldChg>
      <pc:sldChg chg="add modTransition">
        <pc:chgData name="Mark Higgins" userId="f99148ad-7e67-4304-8c11-27c7a53efd31" providerId="ADAL" clId="{0928E129-FD99-40CD-AF85-5E16D3AA9BEE}" dt="2021-10-19T10:14:05.289" v="539"/>
        <pc:sldMkLst>
          <pc:docMk/>
          <pc:sldMk cId="3139637837" sldId="303"/>
        </pc:sldMkLst>
      </pc:sldChg>
      <pc:sldChg chg="add modTransition">
        <pc:chgData name="Mark Higgins" userId="f99148ad-7e67-4304-8c11-27c7a53efd31" providerId="ADAL" clId="{0928E129-FD99-40CD-AF85-5E16D3AA9BEE}" dt="2021-10-19T10:14:05.289" v="539"/>
        <pc:sldMkLst>
          <pc:docMk/>
          <pc:sldMk cId="1806893274" sldId="304"/>
        </pc:sldMkLst>
      </pc:sldChg>
      <pc:sldChg chg="add modTransition">
        <pc:chgData name="Mark Higgins" userId="f99148ad-7e67-4304-8c11-27c7a53efd31" providerId="ADAL" clId="{0928E129-FD99-40CD-AF85-5E16D3AA9BEE}" dt="2021-10-19T10:14:05.289" v="539"/>
        <pc:sldMkLst>
          <pc:docMk/>
          <pc:sldMk cId="3421881770" sldId="305"/>
        </pc:sldMkLst>
      </pc:sldChg>
      <pc:sldChg chg="modSp add mod modTransition">
        <pc:chgData name="Mark Higgins" userId="f99148ad-7e67-4304-8c11-27c7a53efd31" providerId="ADAL" clId="{0928E129-FD99-40CD-AF85-5E16D3AA9BEE}" dt="2021-10-19T10:14:05.516" v="542" actId="27636"/>
        <pc:sldMkLst>
          <pc:docMk/>
          <pc:sldMk cId="1306140612" sldId="307"/>
        </pc:sldMkLst>
        <pc:spChg chg="mod">
          <ac:chgData name="Mark Higgins" userId="f99148ad-7e67-4304-8c11-27c7a53efd31" providerId="ADAL" clId="{0928E129-FD99-40CD-AF85-5E16D3AA9BEE}" dt="2021-10-19T10:14:05.516" v="542" actId="27636"/>
          <ac:spMkLst>
            <pc:docMk/>
            <pc:sldMk cId="1306140612" sldId="307"/>
            <ac:spMk id="2" creationId="{00000000-0000-0000-0000-000000000000}"/>
          </ac:spMkLst>
        </pc:spChg>
      </pc:sldChg>
      <pc:sldChg chg="add modTransition">
        <pc:chgData name="Mark Higgins" userId="f99148ad-7e67-4304-8c11-27c7a53efd31" providerId="ADAL" clId="{0928E129-FD99-40CD-AF85-5E16D3AA9BEE}" dt="2021-10-19T10:14:05.289" v="539"/>
        <pc:sldMkLst>
          <pc:docMk/>
          <pc:sldMk cId="3314251560" sldId="308"/>
        </pc:sldMkLst>
      </pc:sldChg>
      <pc:sldChg chg="add modTransition">
        <pc:chgData name="Mark Higgins" userId="f99148ad-7e67-4304-8c11-27c7a53efd31" providerId="ADAL" clId="{0928E129-FD99-40CD-AF85-5E16D3AA9BEE}" dt="2021-10-19T10:14:05.289" v="539"/>
        <pc:sldMkLst>
          <pc:docMk/>
          <pc:sldMk cId="2616973605" sldId="309"/>
        </pc:sldMkLst>
      </pc:sldChg>
      <pc:sldChg chg="add modTransition">
        <pc:chgData name="Mark Higgins" userId="f99148ad-7e67-4304-8c11-27c7a53efd31" providerId="ADAL" clId="{0928E129-FD99-40CD-AF85-5E16D3AA9BEE}" dt="2021-10-19T10:14:05.289" v="539"/>
        <pc:sldMkLst>
          <pc:docMk/>
          <pc:sldMk cId="1068501209" sldId="312"/>
        </pc:sldMkLst>
      </pc:sldChg>
      <pc:sldChg chg="add modTransition">
        <pc:chgData name="Mark Higgins" userId="f99148ad-7e67-4304-8c11-27c7a53efd31" providerId="ADAL" clId="{0928E129-FD99-40CD-AF85-5E16D3AA9BEE}" dt="2021-10-19T10:14:05.289" v="539"/>
        <pc:sldMkLst>
          <pc:docMk/>
          <pc:sldMk cId="316319052" sldId="314"/>
        </pc:sldMkLst>
      </pc:sldChg>
      <pc:sldChg chg="add modTransition">
        <pc:chgData name="Mark Higgins" userId="f99148ad-7e67-4304-8c11-27c7a53efd31" providerId="ADAL" clId="{0928E129-FD99-40CD-AF85-5E16D3AA9BEE}" dt="2021-10-19T10:14:05.289" v="539"/>
        <pc:sldMkLst>
          <pc:docMk/>
          <pc:sldMk cId="3560707118" sldId="315"/>
        </pc:sldMkLst>
      </pc:sldChg>
      <pc:sldChg chg="add modTransition">
        <pc:chgData name="Mark Higgins" userId="f99148ad-7e67-4304-8c11-27c7a53efd31" providerId="ADAL" clId="{0928E129-FD99-40CD-AF85-5E16D3AA9BEE}" dt="2021-10-19T10:14:05.289" v="539"/>
        <pc:sldMkLst>
          <pc:docMk/>
          <pc:sldMk cId="1207979006" sldId="316"/>
        </pc:sldMkLst>
      </pc:sldChg>
      <pc:sldChg chg="add modTransition">
        <pc:chgData name="Mark Higgins" userId="f99148ad-7e67-4304-8c11-27c7a53efd31" providerId="ADAL" clId="{0928E129-FD99-40CD-AF85-5E16D3AA9BEE}" dt="2021-10-19T10:14:05.289" v="539"/>
        <pc:sldMkLst>
          <pc:docMk/>
          <pc:sldMk cId="3712599942" sldId="317"/>
        </pc:sldMkLst>
      </pc:sldChg>
      <pc:sldChg chg="add modTransition">
        <pc:chgData name="Mark Higgins" userId="f99148ad-7e67-4304-8c11-27c7a53efd31" providerId="ADAL" clId="{0928E129-FD99-40CD-AF85-5E16D3AA9BEE}" dt="2021-10-19T10:14:05.289" v="539"/>
        <pc:sldMkLst>
          <pc:docMk/>
          <pc:sldMk cId="1467444371" sldId="319"/>
        </pc:sldMkLst>
      </pc:sldChg>
      <pc:sldChg chg="add modTransition">
        <pc:chgData name="Mark Higgins" userId="f99148ad-7e67-4304-8c11-27c7a53efd31" providerId="ADAL" clId="{0928E129-FD99-40CD-AF85-5E16D3AA9BEE}" dt="2021-10-19T10:14:05.289" v="539"/>
        <pc:sldMkLst>
          <pc:docMk/>
          <pc:sldMk cId="1530099250" sldId="320"/>
        </pc:sldMkLst>
      </pc:sldChg>
      <pc:sldChg chg="add modTransition">
        <pc:chgData name="Mark Higgins" userId="f99148ad-7e67-4304-8c11-27c7a53efd31" providerId="ADAL" clId="{0928E129-FD99-40CD-AF85-5E16D3AA9BEE}" dt="2021-10-19T10:14:05.289" v="539"/>
        <pc:sldMkLst>
          <pc:docMk/>
          <pc:sldMk cId="595332086" sldId="321"/>
        </pc:sldMkLst>
      </pc:sldChg>
      <pc:sldChg chg="add modTransition">
        <pc:chgData name="Mark Higgins" userId="f99148ad-7e67-4304-8c11-27c7a53efd31" providerId="ADAL" clId="{0928E129-FD99-40CD-AF85-5E16D3AA9BEE}" dt="2021-10-19T10:14:05.289" v="539"/>
        <pc:sldMkLst>
          <pc:docMk/>
          <pc:sldMk cId="655083374" sldId="324"/>
        </pc:sldMkLst>
      </pc:sldChg>
      <pc:sldChg chg="add modTransition">
        <pc:chgData name="Mark Higgins" userId="f99148ad-7e67-4304-8c11-27c7a53efd31" providerId="ADAL" clId="{0928E129-FD99-40CD-AF85-5E16D3AA9BEE}" dt="2021-10-19T10:14:05.289" v="539"/>
        <pc:sldMkLst>
          <pc:docMk/>
          <pc:sldMk cId="3809584291" sldId="325"/>
        </pc:sldMkLst>
      </pc:sldChg>
      <pc:sldChg chg="add modTransition">
        <pc:chgData name="Mark Higgins" userId="f99148ad-7e67-4304-8c11-27c7a53efd31" providerId="ADAL" clId="{0928E129-FD99-40CD-AF85-5E16D3AA9BEE}" dt="2021-10-19T10:14:05.289" v="539"/>
        <pc:sldMkLst>
          <pc:docMk/>
          <pc:sldMk cId="973167700" sldId="326"/>
        </pc:sldMkLst>
      </pc:sldChg>
      <pc:sldChg chg="add modTransition">
        <pc:chgData name="Mark Higgins" userId="f99148ad-7e67-4304-8c11-27c7a53efd31" providerId="ADAL" clId="{0928E129-FD99-40CD-AF85-5E16D3AA9BEE}" dt="2021-10-19T10:14:05.289" v="539"/>
        <pc:sldMkLst>
          <pc:docMk/>
          <pc:sldMk cId="3354282219" sldId="327"/>
        </pc:sldMkLst>
      </pc:sldChg>
      <pc:sldChg chg="add modTransition">
        <pc:chgData name="Mark Higgins" userId="f99148ad-7e67-4304-8c11-27c7a53efd31" providerId="ADAL" clId="{0928E129-FD99-40CD-AF85-5E16D3AA9BEE}" dt="2021-10-19T10:14:05.289" v="539"/>
        <pc:sldMkLst>
          <pc:docMk/>
          <pc:sldMk cId="4196323642" sldId="328"/>
        </pc:sldMkLst>
      </pc:sldChg>
      <pc:sldChg chg="add modTransition">
        <pc:chgData name="Mark Higgins" userId="f99148ad-7e67-4304-8c11-27c7a53efd31" providerId="ADAL" clId="{0928E129-FD99-40CD-AF85-5E16D3AA9BEE}" dt="2021-10-19T10:14:05.289" v="539"/>
        <pc:sldMkLst>
          <pc:docMk/>
          <pc:sldMk cId="1239372303" sldId="329"/>
        </pc:sldMkLst>
      </pc:sldChg>
      <pc:sldChg chg="add modTransition">
        <pc:chgData name="Mark Higgins" userId="f99148ad-7e67-4304-8c11-27c7a53efd31" providerId="ADAL" clId="{0928E129-FD99-40CD-AF85-5E16D3AA9BEE}" dt="2021-10-19T10:14:05.289" v="539"/>
        <pc:sldMkLst>
          <pc:docMk/>
          <pc:sldMk cId="1175094082" sldId="330"/>
        </pc:sldMkLst>
      </pc:sldChg>
      <pc:sldChg chg="add modTransition">
        <pc:chgData name="Mark Higgins" userId="f99148ad-7e67-4304-8c11-27c7a53efd31" providerId="ADAL" clId="{0928E129-FD99-40CD-AF85-5E16D3AA9BEE}" dt="2021-10-19T10:14:05.289" v="539"/>
        <pc:sldMkLst>
          <pc:docMk/>
          <pc:sldMk cId="3924781023" sldId="331"/>
        </pc:sldMkLst>
      </pc:sldChg>
      <pc:sldChg chg="add modTransition">
        <pc:chgData name="Mark Higgins" userId="f99148ad-7e67-4304-8c11-27c7a53efd31" providerId="ADAL" clId="{0928E129-FD99-40CD-AF85-5E16D3AA9BEE}" dt="2021-10-19T10:14:05.289" v="539"/>
        <pc:sldMkLst>
          <pc:docMk/>
          <pc:sldMk cId="1584957530" sldId="332"/>
        </pc:sldMkLst>
      </pc:sldChg>
      <pc:sldChg chg="modSp add mod modTransition">
        <pc:chgData name="Mark Higgins" userId="f99148ad-7e67-4304-8c11-27c7a53efd31" providerId="ADAL" clId="{0928E129-FD99-40CD-AF85-5E16D3AA9BEE}" dt="2021-10-19T10:14:05.471" v="540" actId="27636"/>
        <pc:sldMkLst>
          <pc:docMk/>
          <pc:sldMk cId="79574591" sldId="333"/>
        </pc:sldMkLst>
        <pc:spChg chg="mod">
          <ac:chgData name="Mark Higgins" userId="f99148ad-7e67-4304-8c11-27c7a53efd31" providerId="ADAL" clId="{0928E129-FD99-40CD-AF85-5E16D3AA9BEE}" dt="2021-10-19T10:14:05.471" v="540" actId="27636"/>
          <ac:spMkLst>
            <pc:docMk/>
            <pc:sldMk cId="79574591" sldId="333"/>
            <ac:spMk id="10243" creationId="{00000000-0000-0000-0000-000000000000}"/>
          </ac:spMkLst>
        </pc:spChg>
      </pc:sldChg>
      <pc:sldChg chg="add modTransition">
        <pc:chgData name="Mark Higgins" userId="f99148ad-7e67-4304-8c11-27c7a53efd31" providerId="ADAL" clId="{0928E129-FD99-40CD-AF85-5E16D3AA9BEE}" dt="2021-10-19T10:14:05.289" v="539"/>
        <pc:sldMkLst>
          <pc:docMk/>
          <pc:sldMk cId="2433432481" sldId="334"/>
        </pc:sldMkLst>
      </pc:sldChg>
      <pc:sldChg chg="add modTransition">
        <pc:chgData name="Mark Higgins" userId="f99148ad-7e67-4304-8c11-27c7a53efd31" providerId="ADAL" clId="{0928E129-FD99-40CD-AF85-5E16D3AA9BEE}" dt="2021-10-19T10:14:05.289" v="539"/>
        <pc:sldMkLst>
          <pc:docMk/>
          <pc:sldMk cId="800638942" sldId="335"/>
        </pc:sldMkLst>
      </pc:sldChg>
      <pc:sldChg chg="add modTransition">
        <pc:chgData name="Mark Higgins" userId="f99148ad-7e67-4304-8c11-27c7a53efd31" providerId="ADAL" clId="{0928E129-FD99-40CD-AF85-5E16D3AA9BEE}" dt="2021-10-19T10:14:05.289" v="539"/>
        <pc:sldMkLst>
          <pc:docMk/>
          <pc:sldMk cId="2339599335" sldId="338"/>
        </pc:sldMkLst>
      </pc:sldChg>
      <pc:sldChg chg="add modTransition">
        <pc:chgData name="Mark Higgins" userId="f99148ad-7e67-4304-8c11-27c7a53efd31" providerId="ADAL" clId="{0928E129-FD99-40CD-AF85-5E16D3AA9BEE}" dt="2021-10-19T10:14:05.289" v="539"/>
        <pc:sldMkLst>
          <pc:docMk/>
          <pc:sldMk cId="2815121568" sldId="339"/>
        </pc:sldMkLst>
      </pc:sldChg>
      <pc:sldChg chg="add modTransition">
        <pc:chgData name="Mark Higgins" userId="f99148ad-7e67-4304-8c11-27c7a53efd31" providerId="ADAL" clId="{0928E129-FD99-40CD-AF85-5E16D3AA9BEE}" dt="2021-10-19T10:14:05.289" v="539"/>
        <pc:sldMkLst>
          <pc:docMk/>
          <pc:sldMk cId="2498991220" sldId="340"/>
        </pc:sldMkLst>
      </pc:sldChg>
      <pc:sldChg chg="add">
        <pc:chgData name="Mark Higgins" userId="f99148ad-7e67-4304-8c11-27c7a53efd31" providerId="ADAL" clId="{0928E129-FD99-40CD-AF85-5E16D3AA9BEE}" dt="2021-10-19T10:14:05.289" v="539"/>
        <pc:sldMkLst>
          <pc:docMk/>
          <pc:sldMk cId="720897595" sldId="341"/>
        </pc:sldMkLst>
      </pc:sldChg>
      <pc:sldChg chg="add modTransition">
        <pc:chgData name="Mark Higgins" userId="f99148ad-7e67-4304-8c11-27c7a53efd31" providerId="ADAL" clId="{0928E129-FD99-40CD-AF85-5E16D3AA9BEE}" dt="2021-10-19T10:14:05.289" v="539"/>
        <pc:sldMkLst>
          <pc:docMk/>
          <pc:sldMk cId="1331042237" sldId="342"/>
        </pc:sldMkLst>
      </pc:sldChg>
      <pc:sldChg chg="add modTransition">
        <pc:chgData name="Mark Higgins" userId="f99148ad-7e67-4304-8c11-27c7a53efd31" providerId="ADAL" clId="{0928E129-FD99-40CD-AF85-5E16D3AA9BEE}" dt="2021-10-19T10:14:05.289" v="539"/>
        <pc:sldMkLst>
          <pc:docMk/>
          <pc:sldMk cId="2524869878" sldId="343"/>
        </pc:sldMkLst>
      </pc:sldChg>
      <pc:sldChg chg="add">
        <pc:chgData name="Mark Higgins" userId="f99148ad-7e67-4304-8c11-27c7a53efd31" providerId="ADAL" clId="{0928E129-FD99-40CD-AF85-5E16D3AA9BEE}" dt="2021-10-19T10:14:05.289" v="539"/>
        <pc:sldMkLst>
          <pc:docMk/>
          <pc:sldMk cId="442263038" sldId="344"/>
        </pc:sldMkLst>
      </pc:sldChg>
      <pc:sldChg chg="add">
        <pc:chgData name="Mark Higgins" userId="f99148ad-7e67-4304-8c11-27c7a53efd31" providerId="ADAL" clId="{0928E129-FD99-40CD-AF85-5E16D3AA9BEE}" dt="2021-10-19T10:14:05.289" v="539"/>
        <pc:sldMkLst>
          <pc:docMk/>
          <pc:sldMk cId="381527668" sldId="345"/>
        </pc:sldMkLst>
      </pc:sldChg>
      <pc:sldChg chg="add">
        <pc:chgData name="Mark Higgins" userId="f99148ad-7e67-4304-8c11-27c7a53efd31" providerId="ADAL" clId="{0928E129-FD99-40CD-AF85-5E16D3AA9BEE}" dt="2021-10-19T10:14:05.289" v="539"/>
        <pc:sldMkLst>
          <pc:docMk/>
          <pc:sldMk cId="1354352999" sldId="346"/>
        </pc:sldMkLst>
      </pc:sldChg>
      <pc:sldChg chg="add">
        <pc:chgData name="Mark Higgins" userId="f99148ad-7e67-4304-8c11-27c7a53efd31" providerId="ADAL" clId="{0928E129-FD99-40CD-AF85-5E16D3AA9BEE}" dt="2021-10-19T10:14:05.289" v="539"/>
        <pc:sldMkLst>
          <pc:docMk/>
          <pc:sldMk cId="4031584946" sldId="347"/>
        </pc:sldMkLst>
      </pc:sldChg>
      <pc:sldChg chg="add">
        <pc:chgData name="Mark Higgins" userId="f99148ad-7e67-4304-8c11-27c7a53efd31" providerId="ADAL" clId="{0928E129-FD99-40CD-AF85-5E16D3AA9BEE}" dt="2021-10-19T10:14:05.289" v="539"/>
        <pc:sldMkLst>
          <pc:docMk/>
          <pc:sldMk cId="4037647330" sldId="348"/>
        </pc:sldMkLst>
      </pc:sldChg>
      <pc:sldChg chg="add">
        <pc:chgData name="Mark Higgins" userId="f99148ad-7e67-4304-8c11-27c7a53efd31" providerId="ADAL" clId="{0928E129-FD99-40CD-AF85-5E16D3AA9BEE}" dt="2021-10-19T10:14:05.289" v="539"/>
        <pc:sldMkLst>
          <pc:docMk/>
          <pc:sldMk cId="1798815253" sldId="349"/>
        </pc:sldMkLst>
      </pc:sldChg>
      <pc:sldChg chg="add">
        <pc:chgData name="Mark Higgins" userId="f99148ad-7e67-4304-8c11-27c7a53efd31" providerId="ADAL" clId="{0928E129-FD99-40CD-AF85-5E16D3AA9BEE}" dt="2021-10-19T10:14:05.289" v="539"/>
        <pc:sldMkLst>
          <pc:docMk/>
          <pc:sldMk cId="25094573" sldId="350"/>
        </pc:sldMkLst>
      </pc:sldChg>
      <pc:sldChg chg="add">
        <pc:chgData name="Mark Higgins" userId="f99148ad-7e67-4304-8c11-27c7a53efd31" providerId="ADAL" clId="{0928E129-FD99-40CD-AF85-5E16D3AA9BEE}" dt="2021-10-19T10:14:05.289" v="539"/>
        <pc:sldMkLst>
          <pc:docMk/>
          <pc:sldMk cId="187441037" sldId="351"/>
        </pc:sldMkLst>
      </pc:sldChg>
      <pc:sldChg chg="add">
        <pc:chgData name="Mark Higgins" userId="f99148ad-7e67-4304-8c11-27c7a53efd31" providerId="ADAL" clId="{0928E129-FD99-40CD-AF85-5E16D3AA9BEE}" dt="2021-10-19T10:14:05.289" v="539"/>
        <pc:sldMkLst>
          <pc:docMk/>
          <pc:sldMk cId="263494010" sldId="352"/>
        </pc:sldMkLst>
      </pc:sldChg>
      <pc:sldChg chg="add">
        <pc:chgData name="Mark Higgins" userId="f99148ad-7e67-4304-8c11-27c7a53efd31" providerId="ADAL" clId="{0928E129-FD99-40CD-AF85-5E16D3AA9BEE}" dt="2021-10-19T10:14:05.289" v="539"/>
        <pc:sldMkLst>
          <pc:docMk/>
          <pc:sldMk cId="3175947865" sldId="353"/>
        </pc:sldMkLst>
      </pc:sldChg>
      <pc:sldChg chg="add">
        <pc:chgData name="Mark Higgins" userId="f99148ad-7e67-4304-8c11-27c7a53efd31" providerId="ADAL" clId="{0928E129-FD99-40CD-AF85-5E16D3AA9BEE}" dt="2021-10-19T10:14:05.289" v="539"/>
        <pc:sldMkLst>
          <pc:docMk/>
          <pc:sldMk cId="2280632060" sldId="354"/>
        </pc:sldMkLst>
      </pc:sldChg>
      <pc:sldChg chg="modSp add mod">
        <pc:chgData name="Mark Higgins" userId="f99148ad-7e67-4304-8c11-27c7a53efd31" providerId="ADAL" clId="{0928E129-FD99-40CD-AF85-5E16D3AA9BEE}" dt="2021-10-19T10:14:05.499" v="541" actId="27636"/>
        <pc:sldMkLst>
          <pc:docMk/>
          <pc:sldMk cId="1279291995" sldId="355"/>
        </pc:sldMkLst>
        <pc:spChg chg="mod">
          <ac:chgData name="Mark Higgins" userId="f99148ad-7e67-4304-8c11-27c7a53efd31" providerId="ADAL" clId="{0928E129-FD99-40CD-AF85-5E16D3AA9BEE}" dt="2021-10-19T10:14:05.499" v="541" actId="27636"/>
          <ac:spMkLst>
            <pc:docMk/>
            <pc:sldMk cId="1279291995" sldId="355"/>
            <ac:spMk id="31746" creationId="{00000000-0000-0000-0000-000000000000}"/>
          </ac:spMkLst>
        </pc:spChg>
      </pc:sldChg>
      <pc:sldChg chg="add">
        <pc:chgData name="Mark Higgins" userId="f99148ad-7e67-4304-8c11-27c7a53efd31" providerId="ADAL" clId="{0928E129-FD99-40CD-AF85-5E16D3AA9BEE}" dt="2021-10-19T10:14:05.289" v="539"/>
        <pc:sldMkLst>
          <pc:docMk/>
          <pc:sldMk cId="3282233655" sldId="356"/>
        </pc:sldMkLst>
      </pc:sldChg>
      <pc:sldChg chg="add">
        <pc:chgData name="Mark Higgins" userId="f99148ad-7e67-4304-8c11-27c7a53efd31" providerId="ADAL" clId="{0928E129-FD99-40CD-AF85-5E16D3AA9BEE}" dt="2021-10-19T10:14:05.289" v="539"/>
        <pc:sldMkLst>
          <pc:docMk/>
          <pc:sldMk cId="798366066" sldId="357"/>
        </pc:sldMkLst>
      </pc:sldChg>
      <pc:sldChg chg="add">
        <pc:chgData name="Mark Higgins" userId="f99148ad-7e67-4304-8c11-27c7a53efd31" providerId="ADAL" clId="{0928E129-FD99-40CD-AF85-5E16D3AA9BEE}" dt="2021-10-19T10:14:05.289" v="539"/>
        <pc:sldMkLst>
          <pc:docMk/>
          <pc:sldMk cId="3090888529" sldId="358"/>
        </pc:sldMkLst>
      </pc:sldChg>
      <pc:sldChg chg="add">
        <pc:chgData name="Mark Higgins" userId="f99148ad-7e67-4304-8c11-27c7a53efd31" providerId="ADAL" clId="{0928E129-FD99-40CD-AF85-5E16D3AA9BEE}" dt="2021-10-19T10:14:05.289" v="539"/>
        <pc:sldMkLst>
          <pc:docMk/>
          <pc:sldMk cId="1278481872" sldId="359"/>
        </pc:sldMkLst>
      </pc:sldChg>
      <pc:sldChg chg="add modTransition">
        <pc:chgData name="Mark Higgins" userId="f99148ad-7e67-4304-8c11-27c7a53efd31" providerId="ADAL" clId="{0928E129-FD99-40CD-AF85-5E16D3AA9BEE}" dt="2021-10-19T10:14:05.289" v="539"/>
        <pc:sldMkLst>
          <pc:docMk/>
          <pc:sldMk cId="757728401" sldId="360"/>
        </pc:sldMkLst>
      </pc:sldChg>
      <pc:sldChg chg="add">
        <pc:chgData name="Mark Higgins" userId="f99148ad-7e67-4304-8c11-27c7a53efd31" providerId="ADAL" clId="{0928E129-FD99-40CD-AF85-5E16D3AA9BEE}" dt="2021-10-19T10:15:30.868" v="546"/>
        <pc:sldMkLst>
          <pc:docMk/>
          <pc:sldMk cId="3092675455" sldId="361"/>
        </pc:sldMkLst>
      </pc:sldChg>
      <pc:sldChg chg="add">
        <pc:chgData name="Mark Higgins" userId="f99148ad-7e67-4304-8c11-27c7a53efd31" providerId="ADAL" clId="{0928E129-FD99-40CD-AF85-5E16D3AA9BEE}" dt="2021-10-19T10:15:30.868" v="546"/>
        <pc:sldMkLst>
          <pc:docMk/>
          <pc:sldMk cId="1328544128" sldId="362"/>
        </pc:sldMkLst>
      </pc:sldChg>
      <pc:sldChg chg="add">
        <pc:chgData name="Mark Higgins" userId="f99148ad-7e67-4304-8c11-27c7a53efd31" providerId="ADAL" clId="{0928E129-FD99-40CD-AF85-5E16D3AA9BEE}" dt="2021-10-19T10:15:30.868" v="546"/>
        <pc:sldMkLst>
          <pc:docMk/>
          <pc:sldMk cId="833547864" sldId="363"/>
        </pc:sldMkLst>
      </pc:sldChg>
      <pc:sldChg chg="add">
        <pc:chgData name="Mark Higgins" userId="f99148ad-7e67-4304-8c11-27c7a53efd31" providerId="ADAL" clId="{0928E129-FD99-40CD-AF85-5E16D3AA9BEE}" dt="2021-10-19T10:15:30.868" v="546"/>
        <pc:sldMkLst>
          <pc:docMk/>
          <pc:sldMk cId="1097937262" sldId="364"/>
        </pc:sldMkLst>
      </pc:sldChg>
      <pc:sldChg chg="add">
        <pc:chgData name="Mark Higgins" userId="f99148ad-7e67-4304-8c11-27c7a53efd31" providerId="ADAL" clId="{0928E129-FD99-40CD-AF85-5E16D3AA9BEE}" dt="2021-10-19T10:15:30.868" v="546"/>
        <pc:sldMkLst>
          <pc:docMk/>
          <pc:sldMk cId="2640944913" sldId="365"/>
        </pc:sldMkLst>
      </pc:sldChg>
      <pc:sldChg chg="add modTransition">
        <pc:chgData name="Mark Higgins" userId="f99148ad-7e67-4304-8c11-27c7a53efd31" providerId="ADAL" clId="{0928E129-FD99-40CD-AF85-5E16D3AA9BEE}" dt="2021-10-19T10:14:05.289" v="539"/>
        <pc:sldMkLst>
          <pc:docMk/>
          <pc:sldMk cId="1231510094" sldId="367"/>
        </pc:sldMkLst>
      </pc:sldChg>
      <pc:sldChg chg="add modTransition">
        <pc:chgData name="Mark Higgins" userId="f99148ad-7e67-4304-8c11-27c7a53efd31" providerId="ADAL" clId="{0928E129-FD99-40CD-AF85-5E16D3AA9BEE}" dt="2021-10-19T10:14:05.289" v="539"/>
        <pc:sldMkLst>
          <pc:docMk/>
          <pc:sldMk cId="903832305" sldId="369"/>
        </pc:sldMkLst>
      </pc:sldChg>
      <pc:sldChg chg="add modTransition">
        <pc:chgData name="Mark Higgins" userId="f99148ad-7e67-4304-8c11-27c7a53efd31" providerId="ADAL" clId="{0928E129-FD99-40CD-AF85-5E16D3AA9BEE}" dt="2021-10-19T10:14:05.289" v="539"/>
        <pc:sldMkLst>
          <pc:docMk/>
          <pc:sldMk cId="556409987" sldId="373"/>
        </pc:sldMkLst>
      </pc:sldChg>
      <pc:sldChg chg="add modTransition">
        <pc:chgData name="Mark Higgins" userId="f99148ad-7e67-4304-8c11-27c7a53efd31" providerId="ADAL" clId="{0928E129-FD99-40CD-AF85-5E16D3AA9BEE}" dt="2021-10-19T10:14:05.289" v="539"/>
        <pc:sldMkLst>
          <pc:docMk/>
          <pc:sldMk cId="486224407" sldId="377"/>
        </pc:sldMkLst>
      </pc:sldChg>
      <pc:sldChg chg="add modTransition">
        <pc:chgData name="Mark Higgins" userId="f99148ad-7e67-4304-8c11-27c7a53efd31" providerId="ADAL" clId="{0928E129-FD99-40CD-AF85-5E16D3AA9BEE}" dt="2021-10-19T10:14:05.289" v="539"/>
        <pc:sldMkLst>
          <pc:docMk/>
          <pc:sldMk cId="2826229378" sldId="378"/>
        </pc:sldMkLst>
      </pc:sldChg>
      <pc:sldChg chg="add modTransition">
        <pc:chgData name="Mark Higgins" userId="f99148ad-7e67-4304-8c11-27c7a53efd31" providerId="ADAL" clId="{0928E129-FD99-40CD-AF85-5E16D3AA9BEE}" dt="2021-10-19T10:14:05.289" v="539"/>
        <pc:sldMkLst>
          <pc:docMk/>
          <pc:sldMk cId="1059443082" sldId="379"/>
        </pc:sldMkLst>
      </pc:sldChg>
      <pc:sldChg chg="add modTransition">
        <pc:chgData name="Mark Higgins" userId="f99148ad-7e67-4304-8c11-27c7a53efd31" providerId="ADAL" clId="{0928E129-FD99-40CD-AF85-5E16D3AA9BEE}" dt="2021-10-19T10:14:05.289" v="539"/>
        <pc:sldMkLst>
          <pc:docMk/>
          <pc:sldMk cId="217333681" sldId="380"/>
        </pc:sldMkLst>
      </pc:sldChg>
      <pc:sldChg chg="add modTransition">
        <pc:chgData name="Mark Higgins" userId="f99148ad-7e67-4304-8c11-27c7a53efd31" providerId="ADAL" clId="{0928E129-FD99-40CD-AF85-5E16D3AA9BEE}" dt="2021-10-19T10:14:05.289" v="539"/>
        <pc:sldMkLst>
          <pc:docMk/>
          <pc:sldMk cId="761647083" sldId="388"/>
        </pc:sldMkLst>
      </pc:sldChg>
      <pc:sldChg chg="add modTransition">
        <pc:chgData name="Mark Higgins" userId="f99148ad-7e67-4304-8c11-27c7a53efd31" providerId="ADAL" clId="{0928E129-FD99-40CD-AF85-5E16D3AA9BEE}" dt="2021-10-19T10:14:05.289" v="539"/>
        <pc:sldMkLst>
          <pc:docMk/>
          <pc:sldMk cId="2918068631" sldId="389"/>
        </pc:sldMkLst>
      </pc:sldChg>
      <pc:sldChg chg="add modTransition">
        <pc:chgData name="Mark Higgins" userId="f99148ad-7e67-4304-8c11-27c7a53efd31" providerId="ADAL" clId="{0928E129-FD99-40CD-AF85-5E16D3AA9BEE}" dt="2021-10-19T10:14:05.289" v="539"/>
        <pc:sldMkLst>
          <pc:docMk/>
          <pc:sldMk cId="845237742" sldId="390"/>
        </pc:sldMkLst>
      </pc:sldChg>
      <pc:sldChg chg="add modTransition">
        <pc:chgData name="Mark Higgins" userId="f99148ad-7e67-4304-8c11-27c7a53efd31" providerId="ADAL" clId="{0928E129-FD99-40CD-AF85-5E16D3AA9BEE}" dt="2021-10-19T10:14:05.289" v="539"/>
        <pc:sldMkLst>
          <pc:docMk/>
          <pc:sldMk cId="1248848706" sldId="391"/>
        </pc:sldMkLst>
      </pc:sldChg>
      <pc:sldChg chg="add modTransition">
        <pc:chgData name="Mark Higgins" userId="f99148ad-7e67-4304-8c11-27c7a53efd31" providerId="ADAL" clId="{0928E129-FD99-40CD-AF85-5E16D3AA9BEE}" dt="2021-10-19T10:14:05.289" v="539"/>
        <pc:sldMkLst>
          <pc:docMk/>
          <pc:sldMk cId="1516249719" sldId="392"/>
        </pc:sldMkLst>
      </pc:sldChg>
      <pc:sldChg chg="add modTransition">
        <pc:chgData name="Mark Higgins" userId="f99148ad-7e67-4304-8c11-27c7a53efd31" providerId="ADAL" clId="{0928E129-FD99-40CD-AF85-5E16D3AA9BEE}" dt="2021-10-19T10:14:05.289" v="539"/>
        <pc:sldMkLst>
          <pc:docMk/>
          <pc:sldMk cId="2184032674" sldId="393"/>
        </pc:sldMkLst>
      </pc:sldChg>
      <pc:sldChg chg="add modTransition">
        <pc:chgData name="Mark Higgins" userId="f99148ad-7e67-4304-8c11-27c7a53efd31" providerId="ADAL" clId="{0928E129-FD99-40CD-AF85-5E16D3AA9BEE}" dt="2021-10-19T10:14:05.289" v="539"/>
        <pc:sldMkLst>
          <pc:docMk/>
          <pc:sldMk cId="3052757254" sldId="394"/>
        </pc:sldMkLst>
      </pc:sldChg>
      <pc:sldChg chg="add modTransition">
        <pc:chgData name="Mark Higgins" userId="f99148ad-7e67-4304-8c11-27c7a53efd31" providerId="ADAL" clId="{0928E129-FD99-40CD-AF85-5E16D3AA9BEE}" dt="2021-10-19T10:14:05.289" v="539"/>
        <pc:sldMkLst>
          <pc:docMk/>
          <pc:sldMk cId="3926405391" sldId="395"/>
        </pc:sldMkLst>
      </pc:sldChg>
      <pc:sldChg chg="add modTransition">
        <pc:chgData name="Mark Higgins" userId="f99148ad-7e67-4304-8c11-27c7a53efd31" providerId="ADAL" clId="{0928E129-FD99-40CD-AF85-5E16D3AA9BEE}" dt="2021-10-19T10:14:05.289" v="539"/>
        <pc:sldMkLst>
          <pc:docMk/>
          <pc:sldMk cId="1511910403" sldId="396"/>
        </pc:sldMkLst>
      </pc:sldChg>
      <pc:sldChg chg="add modTransition">
        <pc:chgData name="Mark Higgins" userId="f99148ad-7e67-4304-8c11-27c7a53efd31" providerId="ADAL" clId="{0928E129-FD99-40CD-AF85-5E16D3AA9BEE}" dt="2021-10-19T10:14:05.289" v="539"/>
        <pc:sldMkLst>
          <pc:docMk/>
          <pc:sldMk cId="1544895526" sldId="397"/>
        </pc:sldMkLst>
      </pc:sldChg>
      <pc:sldChg chg="add modTransition">
        <pc:chgData name="Mark Higgins" userId="f99148ad-7e67-4304-8c11-27c7a53efd31" providerId="ADAL" clId="{0928E129-FD99-40CD-AF85-5E16D3AA9BEE}" dt="2021-10-19T10:14:05.289" v="539"/>
        <pc:sldMkLst>
          <pc:docMk/>
          <pc:sldMk cId="2465785807" sldId="398"/>
        </pc:sldMkLst>
      </pc:sldChg>
      <pc:sldChg chg="add modTransition">
        <pc:chgData name="Mark Higgins" userId="f99148ad-7e67-4304-8c11-27c7a53efd31" providerId="ADAL" clId="{0928E129-FD99-40CD-AF85-5E16D3AA9BEE}" dt="2021-10-19T10:14:05.289" v="539"/>
        <pc:sldMkLst>
          <pc:docMk/>
          <pc:sldMk cId="3222968002" sldId="399"/>
        </pc:sldMkLst>
      </pc:sldChg>
      <pc:sldChg chg="add modTransition">
        <pc:chgData name="Mark Higgins" userId="f99148ad-7e67-4304-8c11-27c7a53efd31" providerId="ADAL" clId="{0928E129-FD99-40CD-AF85-5E16D3AA9BEE}" dt="2021-10-19T10:14:05.289" v="539"/>
        <pc:sldMkLst>
          <pc:docMk/>
          <pc:sldMk cId="2056755039" sldId="400"/>
        </pc:sldMkLst>
      </pc:sldChg>
      <pc:sldChg chg="add modTransition">
        <pc:chgData name="Mark Higgins" userId="f99148ad-7e67-4304-8c11-27c7a53efd31" providerId="ADAL" clId="{0928E129-FD99-40CD-AF85-5E16D3AA9BEE}" dt="2021-10-19T10:14:05.289" v="539"/>
        <pc:sldMkLst>
          <pc:docMk/>
          <pc:sldMk cId="481534088" sldId="401"/>
        </pc:sldMkLst>
      </pc:sldChg>
      <pc:sldChg chg="add modTransition">
        <pc:chgData name="Mark Higgins" userId="f99148ad-7e67-4304-8c11-27c7a53efd31" providerId="ADAL" clId="{0928E129-FD99-40CD-AF85-5E16D3AA9BEE}" dt="2021-10-19T10:14:05.289" v="539"/>
        <pc:sldMkLst>
          <pc:docMk/>
          <pc:sldMk cId="2952593591" sldId="402"/>
        </pc:sldMkLst>
      </pc:sldChg>
      <pc:sldChg chg="add modTransition">
        <pc:chgData name="Mark Higgins" userId="f99148ad-7e67-4304-8c11-27c7a53efd31" providerId="ADAL" clId="{0928E129-FD99-40CD-AF85-5E16D3AA9BEE}" dt="2021-10-19T10:14:05.289" v="539"/>
        <pc:sldMkLst>
          <pc:docMk/>
          <pc:sldMk cId="1250941793" sldId="403"/>
        </pc:sldMkLst>
      </pc:sldChg>
      <pc:sldChg chg="add modTransition">
        <pc:chgData name="Mark Higgins" userId="f99148ad-7e67-4304-8c11-27c7a53efd31" providerId="ADAL" clId="{0928E129-FD99-40CD-AF85-5E16D3AA9BEE}" dt="2021-10-19T10:14:05.289" v="539"/>
        <pc:sldMkLst>
          <pc:docMk/>
          <pc:sldMk cId="624383718" sldId="404"/>
        </pc:sldMkLst>
      </pc:sldChg>
      <pc:sldChg chg="add modTransition">
        <pc:chgData name="Mark Higgins" userId="f99148ad-7e67-4304-8c11-27c7a53efd31" providerId="ADAL" clId="{0928E129-FD99-40CD-AF85-5E16D3AA9BEE}" dt="2021-10-19T10:14:05.289" v="539"/>
        <pc:sldMkLst>
          <pc:docMk/>
          <pc:sldMk cId="1975970897" sldId="405"/>
        </pc:sldMkLst>
      </pc:sldChg>
      <pc:sldChg chg="add modTransition">
        <pc:chgData name="Mark Higgins" userId="f99148ad-7e67-4304-8c11-27c7a53efd31" providerId="ADAL" clId="{0928E129-FD99-40CD-AF85-5E16D3AA9BEE}" dt="2021-10-19T10:14:05.289" v="539"/>
        <pc:sldMkLst>
          <pc:docMk/>
          <pc:sldMk cId="4114315404" sldId="406"/>
        </pc:sldMkLst>
      </pc:sldChg>
      <pc:sldChg chg="add modTransition">
        <pc:chgData name="Mark Higgins" userId="f99148ad-7e67-4304-8c11-27c7a53efd31" providerId="ADAL" clId="{0928E129-FD99-40CD-AF85-5E16D3AA9BEE}" dt="2021-10-19T10:14:05.289" v="539"/>
        <pc:sldMkLst>
          <pc:docMk/>
          <pc:sldMk cId="2654113757" sldId="407"/>
        </pc:sldMkLst>
      </pc:sldChg>
      <pc:sldChg chg="add modTransition">
        <pc:chgData name="Mark Higgins" userId="f99148ad-7e67-4304-8c11-27c7a53efd31" providerId="ADAL" clId="{0928E129-FD99-40CD-AF85-5E16D3AA9BEE}" dt="2021-10-19T10:14:05.289" v="539"/>
        <pc:sldMkLst>
          <pc:docMk/>
          <pc:sldMk cId="1410555242" sldId="408"/>
        </pc:sldMkLst>
      </pc:sldChg>
      <pc:sldChg chg="add modTransition">
        <pc:chgData name="Mark Higgins" userId="f99148ad-7e67-4304-8c11-27c7a53efd31" providerId="ADAL" clId="{0928E129-FD99-40CD-AF85-5E16D3AA9BEE}" dt="2021-10-19T10:14:05.289" v="539"/>
        <pc:sldMkLst>
          <pc:docMk/>
          <pc:sldMk cId="706236086" sldId="409"/>
        </pc:sldMkLst>
      </pc:sldChg>
      <pc:sldChg chg="add modTransition">
        <pc:chgData name="Mark Higgins" userId="f99148ad-7e67-4304-8c11-27c7a53efd31" providerId="ADAL" clId="{0928E129-FD99-40CD-AF85-5E16D3AA9BEE}" dt="2021-10-19T10:14:05.289" v="539"/>
        <pc:sldMkLst>
          <pc:docMk/>
          <pc:sldMk cId="4238912955" sldId="410"/>
        </pc:sldMkLst>
      </pc:sldChg>
      <pc:sldChg chg="add modTransition">
        <pc:chgData name="Mark Higgins" userId="f99148ad-7e67-4304-8c11-27c7a53efd31" providerId="ADAL" clId="{0928E129-FD99-40CD-AF85-5E16D3AA9BEE}" dt="2021-10-19T10:14:05.289" v="539"/>
        <pc:sldMkLst>
          <pc:docMk/>
          <pc:sldMk cId="2602691375" sldId="411"/>
        </pc:sldMkLst>
      </pc:sldChg>
      <pc:sldChg chg="modSp add mod modTransition">
        <pc:chgData name="Mark Higgins" userId="f99148ad-7e67-4304-8c11-27c7a53efd31" providerId="ADAL" clId="{0928E129-FD99-40CD-AF85-5E16D3AA9BEE}" dt="2021-10-19T10:14:05.608" v="543" actId="27636"/>
        <pc:sldMkLst>
          <pc:docMk/>
          <pc:sldMk cId="1337448394" sldId="412"/>
        </pc:sldMkLst>
        <pc:spChg chg="mod">
          <ac:chgData name="Mark Higgins" userId="f99148ad-7e67-4304-8c11-27c7a53efd31" providerId="ADAL" clId="{0928E129-FD99-40CD-AF85-5E16D3AA9BEE}" dt="2021-10-19T10:14:05.608" v="543" actId="27636"/>
          <ac:spMkLst>
            <pc:docMk/>
            <pc:sldMk cId="1337448394" sldId="412"/>
            <ac:spMk id="3" creationId="{00000000-0000-0000-0000-000000000000}"/>
          </ac:spMkLst>
        </pc:spChg>
      </pc:sldChg>
      <pc:sldChg chg="add modTransition">
        <pc:chgData name="Mark Higgins" userId="f99148ad-7e67-4304-8c11-27c7a53efd31" providerId="ADAL" clId="{0928E129-FD99-40CD-AF85-5E16D3AA9BEE}" dt="2021-10-19T10:14:05.289" v="539"/>
        <pc:sldMkLst>
          <pc:docMk/>
          <pc:sldMk cId="3573841059" sldId="413"/>
        </pc:sldMkLst>
      </pc:sldChg>
      <pc:sldChg chg="add modTransition">
        <pc:chgData name="Mark Higgins" userId="f99148ad-7e67-4304-8c11-27c7a53efd31" providerId="ADAL" clId="{0928E129-FD99-40CD-AF85-5E16D3AA9BEE}" dt="2021-10-19T10:14:05.289" v="539"/>
        <pc:sldMkLst>
          <pc:docMk/>
          <pc:sldMk cId="2629586236" sldId="414"/>
        </pc:sldMkLst>
      </pc:sldChg>
      <pc:sldChg chg="modSp add mod modTransition">
        <pc:chgData name="Mark Higgins" userId="f99148ad-7e67-4304-8c11-27c7a53efd31" providerId="ADAL" clId="{0928E129-FD99-40CD-AF85-5E16D3AA9BEE}" dt="2021-10-19T10:14:05.620" v="544" actId="27636"/>
        <pc:sldMkLst>
          <pc:docMk/>
          <pc:sldMk cId="680340156" sldId="415"/>
        </pc:sldMkLst>
        <pc:spChg chg="mod">
          <ac:chgData name="Mark Higgins" userId="f99148ad-7e67-4304-8c11-27c7a53efd31" providerId="ADAL" clId="{0928E129-FD99-40CD-AF85-5E16D3AA9BEE}" dt="2021-10-19T10:14:05.620" v="544" actId="27636"/>
          <ac:spMkLst>
            <pc:docMk/>
            <pc:sldMk cId="680340156" sldId="415"/>
            <ac:spMk id="3" creationId="{00000000-0000-0000-0000-000000000000}"/>
          </ac:spMkLst>
        </pc:spChg>
      </pc:sldChg>
      <pc:sldChg chg="add modTransition">
        <pc:chgData name="Mark Higgins" userId="f99148ad-7e67-4304-8c11-27c7a53efd31" providerId="ADAL" clId="{0928E129-FD99-40CD-AF85-5E16D3AA9BEE}" dt="2021-10-19T10:14:05.289" v="539"/>
        <pc:sldMkLst>
          <pc:docMk/>
          <pc:sldMk cId="2650830124" sldId="416"/>
        </pc:sldMkLst>
      </pc:sldChg>
      <pc:sldChg chg="add modTransition">
        <pc:chgData name="Mark Higgins" userId="f99148ad-7e67-4304-8c11-27c7a53efd31" providerId="ADAL" clId="{0928E129-FD99-40CD-AF85-5E16D3AA9BEE}" dt="2021-10-19T10:14:05.289" v="539"/>
        <pc:sldMkLst>
          <pc:docMk/>
          <pc:sldMk cId="3730956495" sldId="417"/>
        </pc:sldMkLst>
      </pc:sldChg>
      <pc:sldChg chg="add modTransition">
        <pc:chgData name="Mark Higgins" userId="f99148ad-7e67-4304-8c11-27c7a53efd31" providerId="ADAL" clId="{0928E129-FD99-40CD-AF85-5E16D3AA9BEE}" dt="2021-10-19T10:14:05.289" v="539"/>
        <pc:sldMkLst>
          <pc:docMk/>
          <pc:sldMk cId="4223131663" sldId="418"/>
        </pc:sldMkLst>
      </pc:sldChg>
      <pc:sldChg chg="add modTransition">
        <pc:chgData name="Mark Higgins" userId="f99148ad-7e67-4304-8c11-27c7a53efd31" providerId="ADAL" clId="{0928E129-FD99-40CD-AF85-5E16D3AA9BEE}" dt="2021-10-19T10:14:05.289" v="539"/>
        <pc:sldMkLst>
          <pc:docMk/>
          <pc:sldMk cId="1778816030" sldId="421"/>
        </pc:sldMkLst>
      </pc:sldChg>
      <pc:sldChg chg="add modTransition setBg">
        <pc:chgData name="Mark Higgins" userId="f99148ad-7e67-4304-8c11-27c7a53efd31" providerId="ADAL" clId="{0928E129-FD99-40CD-AF85-5E16D3AA9BEE}" dt="2021-10-19T10:14:05.289" v="539"/>
        <pc:sldMkLst>
          <pc:docMk/>
          <pc:sldMk cId="607490500" sldId="422"/>
        </pc:sldMkLst>
      </pc:sldChg>
      <pc:sldChg chg="add modTransition">
        <pc:chgData name="Mark Higgins" userId="f99148ad-7e67-4304-8c11-27c7a53efd31" providerId="ADAL" clId="{0928E129-FD99-40CD-AF85-5E16D3AA9BEE}" dt="2021-10-19T10:14:05.289" v="539"/>
        <pc:sldMkLst>
          <pc:docMk/>
          <pc:sldMk cId="1890531109" sldId="424"/>
        </pc:sldMkLst>
      </pc:sldChg>
      <pc:sldChg chg="add modTransition">
        <pc:chgData name="Mark Higgins" userId="f99148ad-7e67-4304-8c11-27c7a53efd31" providerId="ADAL" clId="{0928E129-FD99-40CD-AF85-5E16D3AA9BEE}" dt="2021-10-19T10:14:05.289" v="539"/>
        <pc:sldMkLst>
          <pc:docMk/>
          <pc:sldMk cId="1673904469" sldId="425"/>
        </pc:sldMkLst>
      </pc:sldChg>
      <pc:sldChg chg="add modTransition">
        <pc:chgData name="Mark Higgins" userId="f99148ad-7e67-4304-8c11-27c7a53efd31" providerId="ADAL" clId="{0928E129-FD99-40CD-AF85-5E16D3AA9BEE}" dt="2021-10-19T10:14:05.289" v="539"/>
        <pc:sldMkLst>
          <pc:docMk/>
          <pc:sldMk cId="658609329" sldId="426"/>
        </pc:sldMkLst>
      </pc:sldChg>
      <pc:sldChg chg="add modTransition">
        <pc:chgData name="Mark Higgins" userId="f99148ad-7e67-4304-8c11-27c7a53efd31" providerId="ADAL" clId="{0928E129-FD99-40CD-AF85-5E16D3AA9BEE}" dt="2021-10-19T10:14:05.289" v="539"/>
        <pc:sldMkLst>
          <pc:docMk/>
          <pc:sldMk cId="2422120360" sldId="430"/>
        </pc:sldMkLst>
      </pc:sldChg>
      <pc:sldChg chg="add modTransition">
        <pc:chgData name="Mark Higgins" userId="f99148ad-7e67-4304-8c11-27c7a53efd31" providerId="ADAL" clId="{0928E129-FD99-40CD-AF85-5E16D3AA9BEE}" dt="2021-10-19T10:14:05.289" v="539"/>
        <pc:sldMkLst>
          <pc:docMk/>
          <pc:sldMk cId="3231987782" sldId="433"/>
        </pc:sldMkLst>
      </pc:sldChg>
      <pc:sldChg chg="add modTransition">
        <pc:chgData name="Mark Higgins" userId="f99148ad-7e67-4304-8c11-27c7a53efd31" providerId="ADAL" clId="{0928E129-FD99-40CD-AF85-5E16D3AA9BEE}" dt="2021-10-19T10:14:05.289" v="539"/>
        <pc:sldMkLst>
          <pc:docMk/>
          <pc:sldMk cId="625691769" sldId="435"/>
        </pc:sldMkLst>
      </pc:sldChg>
      <pc:sldChg chg="add modTransition">
        <pc:chgData name="Mark Higgins" userId="f99148ad-7e67-4304-8c11-27c7a53efd31" providerId="ADAL" clId="{0928E129-FD99-40CD-AF85-5E16D3AA9BEE}" dt="2021-10-19T10:14:05.289" v="539"/>
        <pc:sldMkLst>
          <pc:docMk/>
          <pc:sldMk cId="3149446475" sldId="436"/>
        </pc:sldMkLst>
      </pc:sldChg>
      <pc:sldChg chg="add modTransition">
        <pc:chgData name="Mark Higgins" userId="f99148ad-7e67-4304-8c11-27c7a53efd31" providerId="ADAL" clId="{0928E129-FD99-40CD-AF85-5E16D3AA9BEE}" dt="2021-10-19T10:14:05.289" v="539"/>
        <pc:sldMkLst>
          <pc:docMk/>
          <pc:sldMk cId="331857268" sldId="437"/>
        </pc:sldMkLst>
      </pc:sldChg>
      <pc:sldChg chg="add modTransition">
        <pc:chgData name="Mark Higgins" userId="f99148ad-7e67-4304-8c11-27c7a53efd31" providerId="ADAL" clId="{0928E129-FD99-40CD-AF85-5E16D3AA9BEE}" dt="2021-10-19T10:14:05.289" v="539"/>
        <pc:sldMkLst>
          <pc:docMk/>
          <pc:sldMk cId="2734321847" sldId="438"/>
        </pc:sldMkLst>
      </pc:sldChg>
      <pc:sldChg chg="add modTransition">
        <pc:chgData name="Mark Higgins" userId="f99148ad-7e67-4304-8c11-27c7a53efd31" providerId="ADAL" clId="{0928E129-FD99-40CD-AF85-5E16D3AA9BEE}" dt="2021-10-19T10:14:05.289" v="539"/>
        <pc:sldMkLst>
          <pc:docMk/>
          <pc:sldMk cId="205147612" sldId="439"/>
        </pc:sldMkLst>
      </pc:sldChg>
      <pc:sldChg chg="add modTransition">
        <pc:chgData name="Mark Higgins" userId="f99148ad-7e67-4304-8c11-27c7a53efd31" providerId="ADAL" clId="{0928E129-FD99-40CD-AF85-5E16D3AA9BEE}" dt="2021-10-19T10:14:05.289" v="539"/>
        <pc:sldMkLst>
          <pc:docMk/>
          <pc:sldMk cId="2991292184" sldId="441"/>
        </pc:sldMkLst>
      </pc:sldChg>
      <pc:sldChg chg="add modTransition">
        <pc:chgData name="Mark Higgins" userId="f99148ad-7e67-4304-8c11-27c7a53efd31" providerId="ADAL" clId="{0928E129-FD99-40CD-AF85-5E16D3AA9BEE}" dt="2021-10-19T10:14:05.289" v="539"/>
        <pc:sldMkLst>
          <pc:docMk/>
          <pc:sldMk cId="3362721485" sldId="442"/>
        </pc:sldMkLst>
      </pc:sldChg>
      <pc:sldChg chg="add modTransition">
        <pc:chgData name="Mark Higgins" userId="f99148ad-7e67-4304-8c11-27c7a53efd31" providerId="ADAL" clId="{0928E129-FD99-40CD-AF85-5E16D3AA9BEE}" dt="2021-10-19T10:14:05.289" v="539"/>
        <pc:sldMkLst>
          <pc:docMk/>
          <pc:sldMk cId="2387050593" sldId="443"/>
        </pc:sldMkLst>
      </pc:sldChg>
      <pc:sldChg chg="add modTransition">
        <pc:chgData name="Mark Higgins" userId="f99148ad-7e67-4304-8c11-27c7a53efd31" providerId="ADAL" clId="{0928E129-FD99-40CD-AF85-5E16D3AA9BEE}" dt="2021-10-19T10:14:05.289" v="539"/>
        <pc:sldMkLst>
          <pc:docMk/>
          <pc:sldMk cId="389213653" sldId="444"/>
        </pc:sldMkLst>
      </pc:sldChg>
      <pc:sldChg chg="add modTransition">
        <pc:chgData name="Mark Higgins" userId="f99148ad-7e67-4304-8c11-27c7a53efd31" providerId="ADAL" clId="{0928E129-FD99-40CD-AF85-5E16D3AA9BEE}" dt="2021-10-19T10:14:05.289" v="539"/>
        <pc:sldMkLst>
          <pc:docMk/>
          <pc:sldMk cId="558151786" sldId="445"/>
        </pc:sldMkLst>
      </pc:sldChg>
      <pc:sldChg chg="del">
        <pc:chgData name="Mark Higgins" userId="f99148ad-7e67-4304-8c11-27c7a53efd31" providerId="ADAL" clId="{0928E129-FD99-40CD-AF85-5E16D3AA9BEE}" dt="2021-10-19T10:04:27.564" v="487" actId="47"/>
        <pc:sldMkLst>
          <pc:docMk/>
          <pc:sldMk cId="2266756688" sldId="688"/>
        </pc:sldMkLst>
      </pc:sldChg>
      <pc:sldChg chg="del">
        <pc:chgData name="Mark Higgins" userId="f99148ad-7e67-4304-8c11-27c7a53efd31" providerId="ADAL" clId="{0928E129-FD99-40CD-AF85-5E16D3AA9BEE}" dt="2021-10-19T14:40:39.656" v="830" actId="47"/>
        <pc:sldMkLst>
          <pc:docMk/>
          <pc:sldMk cId="1816344671" sldId="707"/>
        </pc:sldMkLst>
      </pc:sldChg>
      <pc:sldChg chg="del">
        <pc:chgData name="Mark Higgins" userId="f99148ad-7e67-4304-8c11-27c7a53efd31" providerId="ADAL" clId="{0928E129-FD99-40CD-AF85-5E16D3AA9BEE}" dt="2021-10-19T14:40:41.346" v="831" actId="47"/>
        <pc:sldMkLst>
          <pc:docMk/>
          <pc:sldMk cId="4156006121" sldId="717"/>
        </pc:sldMkLst>
      </pc:sldChg>
      <pc:sldChg chg="del">
        <pc:chgData name="Mark Higgins" userId="f99148ad-7e67-4304-8c11-27c7a53efd31" providerId="ADAL" clId="{0928E129-FD99-40CD-AF85-5E16D3AA9BEE}" dt="2021-10-19T10:03:42.653" v="486" actId="47"/>
        <pc:sldMkLst>
          <pc:docMk/>
          <pc:sldMk cId="1326003313" sldId="726"/>
        </pc:sldMkLst>
      </pc:sldChg>
      <pc:sldChg chg="del">
        <pc:chgData name="Mark Higgins" userId="f99148ad-7e67-4304-8c11-27c7a53efd31" providerId="ADAL" clId="{0928E129-FD99-40CD-AF85-5E16D3AA9BEE}" dt="2021-10-19T10:04:27.564" v="487" actId="47"/>
        <pc:sldMkLst>
          <pc:docMk/>
          <pc:sldMk cId="4089840093" sldId="728"/>
        </pc:sldMkLst>
      </pc:sldChg>
      <pc:sldChg chg="del">
        <pc:chgData name="Mark Higgins" userId="f99148ad-7e67-4304-8c11-27c7a53efd31" providerId="ADAL" clId="{0928E129-FD99-40CD-AF85-5E16D3AA9BEE}" dt="2021-10-19T10:03:42.653" v="486" actId="47"/>
        <pc:sldMkLst>
          <pc:docMk/>
          <pc:sldMk cId="307547839" sldId="730"/>
        </pc:sldMkLst>
      </pc:sldChg>
      <pc:sldChg chg="del">
        <pc:chgData name="Mark Higgins" userId="f99148ad-7e67-4304-8c11-27c7a53efd31" providerId="ADAL" clId="{0928E129-FD99-40CD-AF85-5E16D3AA9BEE}" dt="2021-10-19T10:03:42.653" v="486" actId="47"/>
        <pc:sldMkLst>
          <pc:docMk/>
          <pc:sldMk cId="2642783198" sldId="731"/>
        </pc:sldMkLst>
      </pc:sldChg>
      <pc:sldChg chg="del">
        <pc:chgData name="Mark Higgins" userId="f99148ad-7e67-4304-8c11-27c7a53efd31" providerId="ADAL" clId="{0928E129-FD99-40CD-AF85-5E16D3AA9BEE}" dt="2021-10-19T10:03:42.653" v="486" actId="47"/>
        <pc:sldMkLst>
          <pc:docMk/>
          <pc:sldMk cId="4079892440" sldId="732"/>
        </pc:sldMkLst>
      </pc:sldChg>
      <pc:sldChg chg="del">
        <pc:chgData name="Mark Higgins" userId="f99148ad-7e67-4304-8c11-27c7a53efd31" providerId="ADAL" clId="{0928E129-FD99-40CD-AF85-5E16D3AA9BEE}" dt="2021-10-19T10:03:42.653" v="486" actId="47"/>
        <pc:sldMkLst>
          <pc:docMk/>
          <pc:sldMk cId="1934917559" sldId="733"/>
        </pc:sldMkLst>
      </pc:sldChg>
      <pc:sldChg chg="del">
        <pc:chgData name="Mark Higgins" userId="f99148ad-7e67-4304-8c11-27c7a53efd31" providerId="ADAL" clId="{0928E129-FD99-40CD-AF85-5E16D3AA9BEE}" dt="2021-10-19T10:03:42.653" v="486" actId="47"/>
        <pc:sldMkLst>
          <pc:docMk/>
          <pc:sldMk cId="1696381284" sldId="734"/>
        </pc:sldMkLst>
      </pc:sldChg>
      <pc:sldChg chg="del">
        <pc:chgData name="Mark Higgins" userId="f99148ad-7e67-4304-8c11-27c7a53efd31" providerId="ADAL" clId="{0928E129-FD99-40CD-AF85-5E16D3AA9BEE}" dt="2021-10-19T10:03:42.653" v="486" actId="47"/>
        <pc:sldMkLst>
          <pc:docMk/>
          <pc:sldMk cId="4165303584" sldId="735"/>
        </pc:sldMkLst>
      </pc:sldChg>
      <pc:sldChg chg="del">
        <pc:chgData name="Mark Higgins" userId="f99148ad-7e67-4304-8c11-27c7a53efd31" providerId="ADAL" clId="{0928E129-FD99-40CD-AF85-5E16D3AA9BEE}" dt="2021-10-19T10:03:42.653" v="486" actId="47"/>
        <pc:sldMkLst>
          <pc:docMk/>
          <pc:sldMk cId="3470252975" sldId="737"/>
        </pc:sldMkLst>
      </pc:sldChg>
      <pc:sldChg chg="del">
        <pc:chgData name="Mark Higgins" userId="f99148ad-7e67-4304-8c11-27c7a53efd31" providerId="ADAL" clId="{0928E129-FD99-40CD-AF85-5E16D3AA9BEE}" dt="2021-10-19T10:03:42.653" v="486" actId="47"/>
        <pc:sldMkLst>
          <pc:docMk/>
          <pc:sldMk cId="332731690" sldId="738"/>
        </pc:sldMkLst>
      </pc:sldChg>
      <pc:sldChg chg="del">
        <pc:chgData name="Mark Higgins" userId="f99148ad-7e67-4304-8c11-27c7a53efd31" providerId="ADAL" clId="{0928E129-FD99-40CD-AF85-5E16D3AA9BEE}" dt="2021-10-19T10:03:42.653" v="486" actId="47"/>
        <pc:sldMkLst>
          <pc:docMk/>
          <pc:sldMk cId="3774060212" sldId="739"/>
        </pc:sldMkLst>
      </pc:sldChg>
      <pc:sldChg chg="del">
        <pc:chgData name="Mark Higgins" userId="f99148ad-7e67-4304-8c11-27c7a53efd31" providerId="ADAL" clId="{0928E129-FD99-40CD-AF85-5E16D3AA9BEE}" dt="2021-10-19T10:03:42.653" v="486" actId="47"/>
        <pc:sldMkLst>
          <pc:docMk/>
          <pc:sldMk cId="3122003498" sldId="740"/>
        </pc:sldMkLst>
      </pc:sldChg>
      <pc:sldChg chg="del">
        <pc:chgData name="Mark Higgins" userId="f99148ad-7e67-4304-8c11-27c7a53efd31" providerId="ADAL" clId="{0928E129-FD99-40CD-AF85-5E16D3AA9BEE}" dt="2021-10-19T10:04:27.564" v="487" actId="47"/>
        <pc:sldMkLst>
          <pc:docMk/>
          <pc:sldMk cId="4066186202" sldId="744"/>
        </pc:sldMkLst>
      </pc:sldChg>
      <pc:sldChg chg="del">
        <pc:chgData name="Mark Higgins" userId="f99148ad-7e67-4304-8c11-27c7a53efd31" providerId="ADAL" clId="{0928E129-FD99-40CD-AF85-5E16D3AA9BEE}" dt="2021-10-19T10:04:27.564" v="487" actId="47"/>
        <pc:sldMkLst>
          <pc:docMk/>
          <pc:sldMk cId="770630686" sldId="745"/>
        </pc:sldMkLst>
      </pc:sldChg>
      <pc:sldChg chg="del">
        <pc:chgData name="Mark Higgins" userId="f99148ad-7e67-4304-8c11-27c7a53efd31" providerId="ADAL" clId="{0928E129-FD99-40CD-AF85-5E16D3AA9BEE}" dt="2021-10-19T10:04:27.564" v="487" actId="47"/>
        <pc:sldMkLst>
          <pc:docMk/>
          <pc:sldMk cId="617376751" sldId="746"/>
        </pc:sldMkLst>
      </pc:sldChg>
      <pc:sldChg chg="del">
        <pc:chgData name="Mark Higgins" userId="f99148ad-7e67-4304-8c11-27c7a53efd31" providerId="ADAL" clId="{0928E129-FD99-40CD-AF85-5E16D3AA9BEE}" dt="2021-10-19T10:04:27.564" v="487" actId="47"/>
        <pc:sldMkLst>
          <pc:docMk/>
          <pc:sldMk cId="1570186602" sldId="747"/>
        </pc:sldMkLst>
      </pc:sldChg>
      <pc:sldChg chg="del">
        <pc:chgData name="Mark Higgins" userId="f99148ad-7e67-4304-8c11-27c7a53efd31" providerId="ADAL" clId="{0928E129-FD99-40CD-AF85-5E16D3AA9BEE}" dt="2021-10-19T10:04:27.564" v="487" actId="47"/>
        <pc:sldMkLst>
          <pc:docMk/>
          <pc:sldMk cId="2759050896" sldId="748"/>
        </pc:sldMkLst>
      </pc:sldChg>
      <pc:sldChg chg="del">
        <pc:chgData name="Mark Higgins" userId="f99148ad-7e67-4304-8c11-27c7a53efd31" providerId="ADAL" clId="{0928E129-FD99-40CD-AF85-5E16D3AA9BEE}" dt="2021-10-19T10:04:27.564" v="487" actId="47"/>
        <pc:sldMkLst>
          <pc:docMk/>
          <pc:sldMk cId="3539341101" sldId="751"/>
        </pc:sldMkLst>
      </pc:sldChg>
      <pc:sldChg chg="del">
        <pc:chgData name="Mark Higgins" userId="f99148ad-7e67-4304-8c11-27c7a53efd31" providerId="ADAL" clId="{0928E129-FD99-40CD-AF85-5E16D3AA9BEE}" dt="2021-10-19T10:04:27.564" v="487" actId="47"/>
        <pc:sldMkLst>
          <pc:docMk/>
          <pc:sldMk cId="3580120427" sldId="752"/>
        </pc:sldMkLst>
      </pc:sldChg>
      <pc:sldChg chg="del">
        <pc:chgData name="Mark Higgins" userId="f99148ad-7e67-4304-8c11-27c7a53efd31" providerId="ADAL" clId="{0928E129-FD99-40CD-AF85-5E16D3AA9BEE}" dt="2021-10-19T10:04:27.564" v="487" actId="47"/>
        <pc:sldMkLst>
          <pc:docMk/>
          <pc:sldMk cId="3010225684" sldId="753"/>
        </pc:sldMkLst>
      </pc:sldChg>
      <pc:sldChg chg="del">
        <pc:chgData name="Mark Higgins" userId="f99148ad-7e67-4304-8c11-27c7a53efd31" providerId="ADAL" clId="{0928E129-FD99-40CD-AF85-5E16D3AA9BEE}" dt="2021-10-19T10:04:27.564" v="487" actId="47"/>
        <pc:sldMkLst>
          <pc:docMk/>
          <pc:sldMk cId="1173022864" sldId="754"/>
        </pc:sldMkLst>
      </pc:sldChg>
      <pc:sldChg chg="del">
        <pc:chgData name="Mark Higgins" userId="f99148ad-7e67-4304-8c11-27c7a53efd31" providerId="ADAL" clId="{0928E129-FD99-40CD-AF85-5E16D3AA9BEE}" dt="2021-10-19T10:04:27.564" v="487" actId="47"/>
        <pc:sldMkLst>
          <pc:docMk/>
          <pc:sldMk cId="3597424047" sldId="755"/>
        </pc:sldMkLst>
      </pc:sldChg>
      <pc:sldChg chg="del">
        <pc:chgData name="Mark Higgins" userId="f99148ad-7e67-4304-8c11-27c7a53efd31" providerId="ADAL" clId="{0928E129-FD99-40CD-AF85-5E16D3AA9BEE}" dt="2021-10-19T10:04:27.564" v="487" actId="47"/>
        <pc:sldMkLst>
          <pc:docMk/>
          <pc:sldMk cId="192846444" sldId="756"/>
        </pc:sldMkLst>
      </pc:sldChg>
      <pc:sldChg chg="del">
        <pc:chgData name="Mark Higgins" userId="f99148ad-7e67-4304-8c11-27c7a53efd31" providerId="ADAL" clId="{0928E129-FD99-40CD-AF85-5E16D3AA9BEE}" dt="2021-10-19T10:04:27.564" v="487" actId="47"/>
        <pc:sldMkLst>
          <pc:docMk/>
          <pc:sldMk cId="1815768866" sldId="757"/>
        </pc:sldMkLst>
      </pc:sldChg>
      <pc:sldChg chg="del">
        <pc:chgData name="Mark Higgins" userId="f99148ad-7e67-4304-8c11-27c7a53efd31" providerId="ADAL" clId="{0928E129-FD99-40CD-AF85-5E16D3AA9BEE}" dt="2021-10-19T10:04:27.564" v="487" actId="47"/>
        <pc:sldMkLst>
          <pc:docMk/>
          <pc:sldMk cId="107335709" sldId="758"/>
        </pc:sldMkLst>
      </pc:sldChg>
      <pc:sldChg chg="del">
        <pc:chgData name="Mark Higgins" userId="f99148ad-7e67-4304-8c11-27c7a53efd31" providerId="ADAL" clId="{0928E129-FD99-40CD-AF85-5E16D3AA9BEE}" dt="2021-10-19T10:04:27.564" v="487" actId="47"/>
        <pc:sldMkLst>
          <pc:docMk/>
          <pc:sldMk cId="2045349611" sldId="759"/>
        </pc:sldMkLst>
      </pc:sldChg>
      <pc:sldChg chg="del">
        <pc:chgData name="Mark Higgins" userId="f99148ad-7e67-4304-8c11-27c7a53efd31" providerId="ADAL" clId="{0928E129-FD99-40CD-AF85-5E16D3AA9BEE}" dt="2021-10-19T10:04:27.564" v="487" actId="47"/>
        <pc:sldMkLst>
          <pc:docMk/>
          <pc:sldMk cId="3253721968" sldId="760"/>
        </pc:sldMkLst>
      </pc:sldChg>
      <pc:sldChg chg="del">
        <pc:chgData name="Mark Higgins" userId="f99148ad-7e67-4304-8c11-27c7a53efd31" providerId="ADAL" clId="{0928E129-FD99-40CD-AF85-5E16D3AA9BEE}" dt="2021-10-19T10:04:27.564" v="487" actId="47"/>
        <pc:sldMkLst>
          <pc:docMk/>
          <pc:sldMk cId="2057681853" sldId="761"/>
        </pc:sldMkLst>
      </pc:sldChg>
      <pc:sldChg chg="del">
        <pc:chgData name="Mark Higgins" userId="f99148ad-7e67-4304-8c11-27c7a53efd31" providerId="ADAL" clId="{0928E129-FD99-40CD-AF85-5E16D3AA9BEE}" dt="2021-10-19T10:04:27.564" v="487" actId="47"/>
        <pc:sldMkLst>
          <pc:docMk/>
          <pc:sldMk cId="1239202243" sldId="762"/>
        </pc:sldMkLst>
      </pc:sldChg>
      <pc:sldChg chg="del">
        <pc:chgData name="Mark Higgins" userId="f99148ad-7e67-4304-8c11-27c7a53efd31" providerId="ADAL" clId="{0928E129-FD99-40CD-AF85-5E16D3AA9BEE}" dt="2021-10-19T10:04:27.564" v="487" actId="47"/>
        <pc:sldMkLst>
          <pc:docMk/>
          <pc:sldMk cId="932549731" sldId="763"/>
        </pc:sldMkLst>
      </pc:sldChg>
      <pc:sldChg chg="del">
        <pc:chgData name="Mark Higgins" userId="f99148ad-7e67-4304-8c11-27c7a53efd31" providerId="ADAL" clId="{0928E129-FD99-40CD-AF85-5E16D3AA9BEE}" dt="2021-10-19T10:04:27.564" v="487" actId="47"/>
        <pc:sldMkLst>
          <pc:docMk/>
          <pc:sldMk cId="763952852" sldId="764"/>
        </pc:sldMkLst>
      </pc:sldChg>
      <pc:sldChg chg="del">
        <pc:chgData name="Mark Higgins" userId="f99148ad-7e67-4304-8c11-27c7a53efd31" providerId="ADAL" clId="{0928E129-FD99-40CD-AF85-5E16D3AA9BEE}" dt="2021-10-19T10:04:27.564" v="487" actId="47"/>
        <pc:sldMkLst>
          <pc:docMk/>
          <pc:sldMk cId="1031906618" sldId="765"/>
        </pc:sldMkLst>
      </pc:sldChg>
      <pc:sldChg chg="del">
        <pc:chgData name="Mark Higgins" userId="f99148ad-7e67-4304-8c11-27c7a53efd31" providerId="ADAL" clId="{0928E129-FD99-40CD-AF85-5E16D3AA9BEE}" dt="2021-10-19T10:04:27.564" v="487" actId="47"/>
        <pc:sldMkLst>
          <pc:docMk/>
          <pc:sldMk cId="4045849453" sldId="766"/>
        </pc:sldMkLst>
      </pc:sldChg>
      <pc:sldChg chg="del">
        <pc:chgData name="Mark Higgins" userId="f99148ad-7e67-4304-8c11-27c7a53efd31" providerId="ADAL" clId="{0928E129-FD99-40CD-AF85-5E16D3AA9BEE}" dt="2021-10-19T10:04:27.564" v="487" actId="47"/>
        <pc:sldMkLst>
          <pc:docMk/>
          <pc:sldMk cId="148442352" sldId="767"/>
        </pc:sldMkLst>
      </pc:sldChg>
      <pc:sldChg chg="del">
        <pc:chgData name="Mark Higgins" userId="f99148ad-7e67-4304-8c11-27c7a53efd31" providerId="ADAL" clId="{0928E129-FD99-40CD-AF85-5E16D3AA9BEE}" dt="2021-10-19T10:04:27.564" v="487" actId="47"/>
        <pc:sldMkLst>
          <pc:docMk/>
          <pc:sldMk cId="1954010883" sldId="769"/>
        </pc:sldMkLst>
      </pc:sldChg>
      <pc:sldChg chg="del">
        <pc:chgData name="Mark Higgins" userId="f99148ad-7e67-4304-8c11-27c7a53efd31" providerId="ADAL" clId="{0928E129-FD99-40CD-AF85-5E16D3AA9BEE}" dt="2021-10-19T10:04:27.564" v="487" actId="47"/>
        <pc:sldMkLst>
          <pc:docMk/>
          <pc:sldMk cId="1604972400" sldId="770"/>
        </pc:sldMkLst>
      </pc:sldChg>
      <pc:sldChg chg="del">
        <pc:chgData name="Mark Higgins" userId="f99148ad-7e67-4304-8c11-27c7a53efd31" providerId="ADAL" clId="{0928E129-FD99-40CD-AF85-5E16D3AA9BEE}" dt="2021-10-19T10:04:27.564" v="487" actId="47"/>
        <pc:sldMkLst>
          <pc:docMk/>
          <pc:sldMk cId="2510440238" sldId="771"/>
        </pc:sldMkLst>
      </pc:sldChg>
      <pc:sldChg chg="del">
        <pc:chgData name="Mark Higgins" userId="f99148ad-7e67-4304-8c11-27c7a53efd31" providerId="ADAL" clId="{0928E129-FD99-40CD-AF85-5E16D3AA9BEE}" dt="2021-10-19T10:04:27.564" v="487" actId="47"/>
        <pc:sldMkLst>
          <pc:docMk/>
          <pc:sldMk cId="676233634" sldId="772"/>
        </pc:sldMkLst>
      </pc:sldChg>
      <pc:sldChg chg="del">
        <pc:chgData name="Mark Higgins" userId="f99148ad-7e67-4304-8c11-27c7a53efd31" providerId="ADAL" clId="{0928E129-FD99-40CD-AF85-5E16D3AA9BEE}" dt="2021-10-19T10:04:27.564" v="487" actId="47"/>
        <pc:sldMkLst>
          <pc:docMk/>
          <pc:sldMk cId="1934469221" sldId="773"/>
        </pc:sldMkLst>
      </pc:sldChg>
      <pc:sldChg chg="del">
        <pc:chgData name="Mark Higgins" userId="f99148ad-7e67-4304-8c11-27c7a53efd31" providerId="ADAL" clId="{0928E129-FD99-40CD-AF85-5E16D3AA9BEE}" dt="2021-10-19T10:04:27.564" v="487" actId="47"/>
        <pc:sldMkLst>
          <pc:docMk/>
          <pc:sldMk cId="1886039604" sldId="774"/>
        </pc:sldMkLst>
      </pc:sldChg>
      <pc:sldChg chg="del">
        <pc:chgData name="Mark Higgins" userId="f99148ad-7e67-4304-8c11-27c7a53efd31" providerId="ADAL" clId="{0928E129-FD99-40CD-AF85-5E16D3AA9BEE}" dt="2021-10-19T10:04:27.564" v="487" actId="47"/>
        <pc:sldMkLst>
          <pc:docMk/>
          <pc:sldMk cId="2319426009" sldId="775"/>
        </pc:sldMkLst>
      </pc:sldChg>
      <pc:sldChg chg="del">
        <pc:chgData name="Mark Higgins" userId="f99148ad-7e67-4304-8c11-27c7a53efd31" providerId="ADAL" clId="{0928E129-FD99-40CD-AF85-5E16D3AA9BEE}" dt="2021-10-19T10:04:27.564" v="487" actId="47"/>
        <pc:sldMkLst>
          <pc:docMk/>
          <pc:sldMk cId="3786160514" sldId="776"/>
        </pc:sldMkLst>
      </pc:sldChg>
      <pc:sldChg chg="del">
        <pc:chgData name="Mark Higgins" userId="f99148ad-7e67-4304-8c11-27c7a53efd31" providerId="ADAL" clId="{0928E129-FD99-40CD-AF85-5E16D3AA9BEE}" dt="2021-10-19T10:04:27.564" v="487" actId="47"/>
        <pc:sldMkLst>
          <pc:docMk/>
          <pc:sldMk cId="2516407089" sldId="777"/>
        </pc:sldMkLst>
      </pc:sldChg>
      <pc:sldChg chg="del">
        <pc:chgData name="Mark Higgins" userId="f99148ad-7e67-4304-8c11-27c7a53efd31" providerId="ADAL" clId="{0928E129-FD99-40CD-AF85-5E16D3AA9BEE}" dt="2021-10-19T10:04:27.564" v="487" actId="47"/>
        <pc:sldMkLst>
          <pc:docMk/>
          <pc:sldMk cId="4293784501" sldId="778"/>
        </pc:sldMkLst>
      </pc:sldChg>
      <pc:sldChg chg="del">
        <pc:chgData name="Mark Higgins" userId="f99148ad-7e67-4304-8c11-27c7a53efd31" providerId="ADAL" clId="{0928E129-FD99-40CD-AF85-5E16D3AA9BEE}" dt="2021-10-19T10:04:27.564" v="487" actId="47"/>
        <pc:sldMkLst>
          <pc:docMk/>
          <pc:sldMk cId="1417685135" sldId="779"/>
        </pc:sldMkLst>
      </pc:sldChg>
      <pc:sldChg chg="del">
        <pc:chgData name="Mark Higgins" userId="f99148ad-7e67-4304-8c11-27c7a53efd31" providerId="ADAL" clId="{0928E129-FD99-40CD-AF85-5E16D3AA9BEE}" dt="2021-10-19T10:04:27.564" v="487" actId="47"/>
        <pc:sldMkLst>
          <pc:docMk/>
          <pc:sldMk cId="3894080252" sldId="780"/>
        </pc:sldMkLst>
      </pc:sldChg>
      <pc:sldChg chg="del">
        <pc:chgData name="Mark Higgins" userId="f99148ad-7e67-4304-8c11-27c7a53efd31" providerId="ADAL" clId="{0928E129-FD99-40CD-AF85-5E16D3AA9BEE}" dt="2021-10-19T10:04:27.564" v="487" actId="47"/>
        <pc:sldMkLst>
          <pc:docMk/>
          <pc:sldMk cId="2470802861" sldId="781"/>
        </pc:sldMkLst>
      </pc:sldChg>
      <pc:sldChg chg="del">
        <pc:chgData name="Mark Higgins" userId="f99148ad-7e67-4304-8c11-27c7a53efd31" providerId="ADAL" clId="{0928E129-FD99-40CD-AF85-5E16D3AA9BEE}" dt="2021-10-19T10:04:27.564" v="487" actId="47"/>
        <pc:sldMkLst>
          <pc:docMk/>
          <pc:sldMk cId="2774721002" sldId="782"/>
        </pc:sldMkLst>
      </pc:sldChg>
      <pc:sldChg chg="del">
        <pc:chgData name="Mark Higgins" userId="f99148ad-7e67-4304-8c11-27c7a53efd31" providerId="ADAL" clId="{0928E129-FD99-40CD-AF85-5E16D3AA9BEE}" dt="2021-10-19T10:04:27.564" v="487" actId="47"/>
        <pc:sldMkLst>
          <pc:docMk/>
          <pc:sldMk cId="2161751952" sldId="783"/>
        </pc:sldMkLst>
      </pc:sldChg>
      <pc:sldChg chg="del">
        <pc:chgData name="Mark Higgins" userId="f99148ad-7e67-4304-8c11-27c7a53efd31" providerId="ADAL" clId="{0928E129-FD99-40CD-AF85-5E16D3AA9BEE}" dt="2021-10-19T10:04:27.564" v="487" actId="47"/>
        <pc:sldMkLst>
          <pc:docMk/>
          <pc:sldMk cId="2213243107" sldId="784"/>
        </pc:sldMkLst>
      </pc:sldChg>
      <pc:sldChg chg="del">
        <pc:chgData name="Mark Higgins" userId="f99148ad-7e67-4304-8c11-27c7a53efd31" providerId="ADAL" clId="{0928E129-FD99-40CD-AF85-5E16D3AA9BEE}" dt="2021-10-19T10:04:27.564" v="487" actId="47"/>
        <pc:sldMkLst>
          <pc:docMk/>
          <pc:sldMk cId="2965334806" sldId="785"/>
        </pc:sldMkLst>
      </pc:sldChg>
      <pc:sldChg chg="modSp mod">
        <pc:chgData name="Mark Higgins" userId="f99148ad-7e67-4304-8c11-27c7a53efd31" providerId="ADAL" clId="{0928E129-FD99-40CD-AF85-5E16D3AA9BEE}" dt="2021-10-19T08:47:44.097" v="1" actId="27636"/>
        <pc:sldMkLst>
          <pc:docMk/>
          <pc:sldMk cId="943533271" sldId="786"/>
        </pc:sldMkLst>
        <pc:spChg chg="mod">
          <ac:chgData name="Mark Higgins" userId="f99148ad-7e67-4304-8c11-27c7a53efd31" providerId="ADAL" clId="{0928E129-FD99-40CD-AF85-5E16D3AA9BEE}" dt="2021-10-19T08:47:44.097" v="1" actId="27636"/>
          <ac:spMkLst>
            <pc:docMk/>
            <pc:sldMk cId="943533271" sldId="786"/>
            <ac:spMk id="3" creationId="{141F992C-D2D7-40B0-B135-B97BB1D085C5}"/>
          </ac:spMkLst>
        </pc:spChg>
      </pc:sldChg>
      <pc:sldChg chg="del">
        <pc:chgData name="Mark Higgins" userId="f99148ad-7e67-4304-8c11-27c7a53efd31" providerId="ADAL" clId="{0928E129-FD99-40CD-AF85-5E16D3AA9BEE}" dt="2021-10-19T10:04:27.564" v="487" actId="47"/>
        <pc:sldMkLst>
          <pc:docMk/>
          <pc:sldMk cId="2272625412" sldId="800"/>
        </pc:sldMkLst>
      </pc:sldChg>
      <pc:sldChg chg="addSp modSp new mod modClrScheme chgLayout">
        <pc:chgData name="Mark Higgins" userId="f99148ad-7e67-4304-8c11-27c7a53efd31" providerId="ADAL" clId="{0928E129-FD99-40CD-AF85-5E16D3AA9BEE}" dt="2021-10-19T10:12:05.614" v="504" actId="20577"/>
        <pc:sldMkLst>
          <pc:docMk/>
          <pc:sldMk cId="3307357044" sldId="800"/>
        </pc:sldMkLst>
        <pc:spChg chg="add mod">
          <ac:chgData name="Mark Higgins" userId="f99148ad-7e67-4304-8c11-27c7a53efd31" providerId="ADAL" clId="{0928E129-FD99-40CD-AF85-5E16D3AA9BEE}" dt="2021-10-19T10:12:05.614" v="504" actId="20577"/>
          <ac:spMkLst>
            <pc:docMk/>
            <pc:sldMk cId="3307357044" sldId="800"/>
            <ac:spMk id="2" creationId="{561DFFBF-2DD2-4B36-9AA0-43883CAD84ED}"/>
          </ac:spMkLst>
        </pc:spChg>
        <pc:spChg chg="add mod">
          <ac:chgData name="Mark Higgins" userId="f99148ad-7e67-4304-8c11-27c7a53efd31" providerId="ADAL" clId="{0928E129-FD99-40CD-AF85-5E16D3AA9BEE}" dt="2021-10-19T10:11:56.804" v="489" actId="700"/>
          <ac:spMkLst>
            <pc:docMk/>
            <pc:sldMk cId="3307357044" sldId="800"/>
            <ac:spMk id="3" creationId="{366E1BDA-41F7-4DA4-88DA-6FD3B4D267B5}"/>
          </ac:spMkLst>
        </pc:spChg>
      </pc:sldChg>
      <pc:sldChg chg="modSp add mod">
        <pc:chgData name="Mark Higgins" userId="f99148ad-7e67-4304-8c11-27c7a53efd31" providerId="ADAL" clId="{0928E129-FD99-40CD-AF85-5E16D3AA9BEE}" dt="2021-10-19T10:12:19.254" v="512" actId="20577"/>
        <pc:sldMkLst>
          <pc:docMk/>
          <pc:sldMk cId="2768283390" sldId="801"/>
        </pc:sldMkLst>
        <pc:spChg chg="mod">
          <ac:chgData name="Mark Higgins" userId="f99148ad-7e67-4304-8c11-27c7a53efd31" providerId="ADAL" clId="{0928E129-FD99-40CD-AF85-5E16D3AA9BEE}" dt="2021-10-19T10:12:19.254" v="512" actId="20577"/>
          <ac:spMkLst>
            <pc:docMk/>
            <pc:sldMk cId="2768283390" sldId="801"/>
            <ac:spMk id="2" creationId="{561DFFBF-2DD2-4B36-9AA0-43883CAD84ED}"/>
          </ac:spMkLst>
        </pc:spChg>
      </pc:sldChg>
      <pc:sldChg chg="addSp modSp add del mod modNotesTx">
        <pc:chgData name="Mark Higgins" userId="f99148ad-7e67-4304-8c11-27c7a53efd31" providerId="ADAL" clId="{0928E129-FD99-40CD-AF85-5E16D3AA9BEE}" dt="2021-10-19T10:04:27.564" v="487" actId="47"/>
        <pc:sldMkLst>
          <pc:docMk/>
          <pc:sldMk cId="3043698148" sldId="801"/>
        </pc:sldMkLst>
        <pc:spChg chg="mod">
          <ac:chgData name="Mark Higgins" userId="f99148ad-7e67-4304-8c11-27c7a53efd31" providerId="ADAL" clId="{0928E129-FD99-40CD-AF85-5E16D3AA9BEE}" dt="2021-10-19T08:47:57.779" v="13" actId="20577"/>
          <ac:spMkLst>
            <pc:docMk/>
            <pc:sldMk cId="3043698148" sldId="801"/>
            <ac:spMk id="2" creationId="{1387D88F-3D55-4FDF-99A3-B815C272A81E}"/>
          </ac:spMkLst>
        </pc:spChg>
        <pc:spChg chg="mod">
          <ac:chgData name="Mark Higgins" userId="f99148ad-7e67-4304-8c11-27c7a53efd31" providerId="ADAL" clId="{0928E129-FD99-40CD-AF85-5E16D3AA9BEE}" dt="2021-10-19T08:53:07.078" v="165" actId="20577"/>
          <ac:spMkLst>
            <pc:docMk/>
            <pc:sldMk cId="3043698148" sldId="801"/>
            <ac:spMk id="3" creationId="{3D8F4E44-C9E1-4A10-89BD-F086F4F898D4}"/>
          </ac:spMkLst>
        </pc:spChg>
        <pc:picChg chg="add mod">
          <ac:chgData name="Mark Higgins" userId="f99148ad-7e67-4304-8c11-27c7a53efd31" providerId="ADAL" clId="{0928E129-FD99-40CD-AF85-5E16D3AA9BEE}" dt="2021-10-19T08:52:54.061" v="145" actId="1076"/>
          <ac:picMkLst>
            <pc:docMk/>
            <pc:sldMk cId="3043698148" sldId="801"/>
            <ac:picMk id="5" creationId="{3465CF87-3FB7-43E2-8D35-FB89BF27FA98}"/>
          </ac:picMkLst>
        </pc:picChg>
      </pc:sldChg>
      <pc:sldChg chg="modSp add mod">
        <pc:chgData name="Mark Higgins" userId="f99148ad-7e67-4304-8c11-27c7a53efd31" providerId="ADAL" clId="{0928E129-FD99-40CD-AF85-5E16D3AA9BEE}" dt="2021-10-19T10:12:26.472" v="522" actId="20577"/>
        <pc:sldMkLst>
          <pc:docMk/>
          <pc:sldMk cId="269504932" sldId="802"/>
        </pc:sldMkLst>
        <pc:spChg chg="mod">
          <ac:chgData name="Mark Higgins" userId="f99148ad-7e67-4304-8c11-27c7a53efd31" providerId="ADAL" clId="{0928E129-FD99-40CD-AF85-5E16D3AA9BEE}" dt="2021-10-19T10:12:26.472" v="522" actId="20577"/>
          <ac:spMkLst>
            <pc:docMk/>
            <pc:sldMk cId="269504932" sldId="802"/>
            <ac:spMk id="2" creationId="{561DFFBF-2DD2-4B36-9AA0-43883CAD84ED}"/>
          </ac:spMkLst>
        </pc:spChg>
      </pc:sldChg>
      <pc:sldChg chg="modSp add del mod">
        <pc:chgData name="Mark Higgins" userId="f99148ad-7e67-4304-8c11-27c7a53efd31" providerId="ADAL" clId="{0928E129-FD99-40CD-AF85-5E16D3AA9BEE}" dt="2021-10-19T10:04:27.564" v="487" actId="47"/>
        <pc:sldMkLst>
          <pc:docMk/>
          <pc:sldMk cId="450227264" sldId="802"/>
        </pc:sldMkLst>
        <pc:spChg chg="mod">
          <ac:chgData name="Mark Higgins" userId="f99148ad-7e67-4304-8c11-27c7a53efd31" providerId="ADAL" clId="{0928E129-FD99-40CD-AF85-5E16D3AA9BEE}" dt="2021-10-19T08:48:12.935" v="18" actId="20577"/>
          <ac:spMkLst>
            <pc:docMk/>
            <pc:sldMk cId="450227264" sldId="802"/>
            <ac:spMk id="2" creationId="{1387D88F-3D55-4FDF-99A3-B815C272A81E}"/>
          </ac:spMkLst>
        </pc:spChg>
        <pc:spChg chg="mod">
          <ac:chgData name="Mark Higgins" userId="f99148ad-7e67-4304-8c11-27c7a53efd31" providerId="ADAL" clId="{0928E129-FD99-40CD-AF85-5E16D3AA9BEE}" dt="2021-10-19T08:53:37.274" v="166" actId="20577"/>
          <ac:spMkLst>
            <pc:docMk/>
            <pc:sldMk cId="450227264" sldId="802"/>
            <ac:spMk id="3" creationId="{3D8F4E44-C9E1-4A10-89BD-F086F4F898D4}"/>
          </ac:spMkLst>
        </pc:spChg>
      </pc:sldChg>
      <pc:sldChg chg="modSp add mod">
        <pc:chgData name="Mark Higgins" userId="f99148ad-7e67-4304-8c11-27c7a53efd31" providerId="ADAL" clId="{0928E129-FD99-40CD-AF85-5E16D3AA9BEE}" dt="2021-10-19T10:12:33.459" v="531" actId="20577"/>
        <pc:sldMkLst>
          <pc:docMk/>
          <pc:sldMk cId="936649872" sldId="803"/>
        </pc:sldMkLst>
        <pc:spChg chg="mod">
          <ac:chgData name="Mark Higgins" userId="f99148ad-7e67-4304-8c11-27c7a53efd31" providerId="ADAL" clId="{0928E129-FD99-40CD-AF85-5E16D3AA9BEE}" dt="2021-10-19T10:12:33.459" v="531" actId="20577"/>
          <ac:spMkLst>
            <pc:docMk/>
            <pc:sldMk cId="936649872" sldId="803"/>
            <ac:spMk id="2" creationId="{561DFFBF-2DD2-4B36-9AA0-43883CAD84ED}"/>
          </ac:spMkLst>
        </pc:spChg>
      </pc:sldChg>
      <pc:sldChg chg="modSp add mod">
        <pc:chgData name="Mark Higgins" userId="f99148ad-7e67-4304-8c11-27c7a53efd31" providerId="ADAL" clId="{0928E129-FD99-40CD-AF85-5E16D3AA9BEE}" dt="2021-10-19T10:12:40.128" v="538" actId="20577"/>
        <pc:sldMkLst>
          <pc:docMk/>
          <pc:sldMk cId="3756242935" sldId="804"/>
        </pc:sldMkLst>
        <pc:spChg chg="mod">
          <ac:chgData name="Mark Higgins" userId="f99148ad-7e67-4304-8c11-27c7a53efd31" providerId="ADAL" clId="{0928E129-FD99-40CD-AF85-5E16D3AA9BEE}" dt="2021-10-19T10:12:40.128" v="538" actId="20577"/>
          <ac:spMkLst>
            <pc:docMk/>
            <pc:sldMk cId="3756242935" sldId="804"/>
            <ac:spMk id="2" creationId="{561DFFBF-2DD2-4B36-9AA0-43883CAD84ED}"/>
          </ac:spMkLst>
        </pc:spChg>
      </pc:sldChg>
      <pc:sldChg chg="add modTransition">
        <pc:chgData name="Mark Higgins" userId="f99148ad-7e67-4304-8c11-27c7a53efd31" providerId="ADAL" clId="{0928E129-FD99-40CD-AF85-5E16D3AA9BEE}" dt="2021-10-19T10:14:05.289" v="539"/>
        <pc:sldMkLst>
          <pc:docMk/>
          <pc:sldMk cId="1709385537" sldId="805"/>
        </pc:sldMkLst>
      </pc:sldChg>
      <pc:sldChg chg="add modTransition">
        <pc:chgData name="Mark Higgins" userId="f99148ad-7e67-4304-8c11-27c7a53efd31" providerId="ADAL" clId="{0928E129-FD99-40CD-AF85-5E16D3AA9BEE}" dt="2021-10-19T10:14:05.289" v="539"/>
        <pc:sldMkLst>
          <pc:docMk/>
          <pc:sldMk cId="1556916043" sldId="806"/>
        </pc:sldMkLst>
      </pc:sldChg>
      <pc:sldChg chg="add modTransition">
        <pc:chgData name="Mark Higgins" userId="f99148ad-7e67-4304-8c11-27c7a53efd31" providerId="ADAL" clId="{0928E129-FD99-40CD-AF85-5E16D3AA9BEE}" dt="2021-10-19T10:14:05.289" v="539"/>
        <pc:sldMkLst>
          <pc:docMk/>
          <pc:sldMk cId="3746792967" sldId="807"/>
        </pc:sldMkLst>
      </pc:sldChg>
      <pc:sldChg chg="add modTransition">
        <pc:chgData name="Mark Higgins" userId="f99148ad-7e67-4304-8c11-27c7a53efd31" providerId="ADAL" clId="{0928E129-FD99-40CD-AF85-5E16D3AA9BEE}" dt="2021-10-19T10:14:05.289" v="539"/>
        <pc:sldMkLst>
          <pc:docMk/>
          <pc:sldMk cId="1423839089" sldId="808"/>
        </pc:sldMkLst>
      </pc:sldChg>
      <pc:sldChg chg="add modTransition">
        <pc:chgData name="Mark Higgins" userId="f99148ad-7e67-4304-8c11-27c7a53efd31" providerId="ADAL" clId="{0928E129-FD99-40CD-AF85-5E16D3AA9BEE}" dt="2021-10-19T10:14:05.289" v="539"/>
        <pc:sldMkLst>
          <pc:docMk/>
          <pc:sldMk cId="621884934" sldId="809"/>
        </pc:sldMkLst>
      </pc:sldChg>
      <pc:sldChg chg="add modTransition">
        <pc:chgData name="Mark Higgins" userId="f99148ad-7e67-4304-8c11-27c7a53efd31" providerId="ADAL" clId="{0928E129-FD99-40CD-AF85-5E16D3AA9BEE}" dt="2021-10-19T10:14:05.289" v="539"/>
        <pc:sldMkLst>
          <pc:docMk/>
          <pc:sldMk cId="3326104712" sldId="810"/>
        </pc:sldMkLst>
      </pc:sldChg>
      <pc:sldChg chg="add modTransition">
        <pc:chgData name="Mark Higgins" userId="f99148ad-7e67-4304-8c11-27c7a53efd31" providerId="ADAL" clId="{0928E129-FD99-40CD-AF85-5E16D3AA9BEE}" dt="2021-10-19T10:14:05.289" v="539"/>
        <pc:sldMkLst>
          <pc:docMk/>
          <pc:sldMk cId="2047518538" sldId="811"/>
        </pc:sldMkLst>
      </pc:sldChg>
      <pc:sldChg chg="add modTransition">
        <pc:chgData name="Mark Higgins" userId="f99148ad-7e67-4304-8c11-27c7a53efd31" providerId="ADAL" clId="{0928E129-FD99-40CD-AF85-5E16D3AA9BEE}" dt="2021-10-19T10:14:38.672" v="545"/>
        <pc:sldMkLst>
          <pc:docMk/>
          <pc:sldMk cId="1220454332" sldId="812"/>
        </pc:sldMkLst>
      </pc:sldChg>
      <pc:sldChg chg="add modTransition">
        <pc:chgData name="Mark Higgins" userId="f99148ad-7e67-4304-8c11-27c7a53efd31" providerId="ADAL" clId="{0928E129-FD99-40CD-AF85-5E16D3AA9BEE}" dt="2021-10-19T10:14:38.672" v="545"/>
        <pc:sldMkLst>
          <pc:docMk/>
          <pc:sldMk cId="900502132" sldId="813"/>
        </pc:sldMkLst>
      </pc:sldChg>
      <pc:sldChg chg="add modTransition">
        <pc:chgData name="Mark Higgins" userId="f99148ad-7e67-4304-8c11-27c7a53efd31" providerId="ADAL" clId="{0928E129-FD99-40CD-AF85-5E16D3AA9BEE}" dt="2021-10-19T10:14:38.672" v="545"/>
        <pc:sldMkLst>
          <pc:docMk/>
          <pc:sldMk cId="3768102261" sldId="814"/>
        </pc:sldMkLst>
      </pc:sldChg>
      <pc:sldChg chg="add modTransition">
        <pc:chgData name="Mark Higgins" userId="f99148ad-7e67-4304-8c11-27c7a53efd31" providerId="ADAL" clId="{0928E129-FD99-40CD-AF85-5E16D3AA9BEE}" dt="2021-10-19T10:14:38.672" v="545"/>
        <pc:sldMkLst>
          <pc:docMk/>
          <pc:sldMk cId="2348555775" sldId="815"/>
        </pc:sldMkLst>
      </pc:sldChg>
      <pc:sldChg chg="add modTransition">
        <pc:chgData name="Mark Higgins" userId="f99148ad-7e67-4304-8c11-27c7a53efd31" providerId="ADAL" clId="{0928E129-FD99-40CD-AF85-5E16D3AA9BEE}" dt="2021-10-19T10:14:38.672" v="545"/>
        <pc:sldMkLst>
          <pc:docMk/>
          <pc:sldMk cId="1916672220" sldId="816"/>
        </pc:sldMkLst>
      </pc:sldChg>
      <pc:sldChg chg="add">
        <pc:chgData name="Mark Higgins" userId="f99148ad-7e67-4304-8c11-27c7a53efd31" providerId="ADAL" clId="{0928E129-FD99-40CD-AF85-5E16D3AA9BEE}" dt="2021-10-19T10:15:30.868" v="546"/>
        <pc:sldMkLst>
          <pc:docMk/>
          <pc:sldMk cId="3990424974" sldId="817"/>
        </pc:sldMkLst>
      </pc:sldChg>
      <pc:sldChg chg="add">
        <pc:chgData name="Mark Higgins" userId="f99148ad-7e67-4304-8c11-27c7a53efd31" providerId="ADAL" clId="{0928E129-FD99-40CD-AF85-5E16D3AA9BEE}" dt="2021-10-19T10:15:30.868" v="546"/>
        <pc:sldMkLst>
          <pc:docMk/>
          <pc:sldMk cId="1268753974" sldId="818"/>
        </pc:sldMkLst>
      </pc:sldChg>
      <pc:sldChg chg="add">
        <pc:chgData name="Mark Higgins" userId="f99148ad-7e67-4304-8c11-27c7a53efd31" providerId="ADAL" clId="{0928E129-FD99-40CD-AF85-5E16D3AA9BEE}" dt="2021-10-19T10:15:30.868" v="546"/>
        <pc:sldMkLst>
          <pc:docMk/>
          <pc:sldMk cId="1662100627" sldId="819"/>
        </pc:sldMkLst>
      </pc:sldChg>
      <pc:sldChg chg="add">
        <pc:chgData name="Mark Higgins" userId="f99148ad-7e67-4304-8c11-27c7a53efd31" providerId="ADAL" clId="{0928E129-FD99-40CD-AF85-5E16D3AA9BEE}" dt="2021-10-19T10:15:30.868" v="546"/>
        <pc:sldMkLst>
          <pc:docMk/>
          <pc:sldMk cId="3132530425" sldId="820"/>
        </pc:sldMkLst>
      </pc:sldChg>
      <pc:sldChg chg="add">
        <pc:chgData name="Mark Higgins" userId="f99148ad-7e67-4304-8c11-27c7a53efd31" providerId="ADAL" clId="{0928E129-FD99-40CD-AF85-5E16D3AA9BEE}" dt="2021-10-19T10:15:30.868" v="546"/>
        <pc:sldMkLst>
          <pc:docMk/>
          <pc:sldMk cId="4159035664" sldId="821"/>
        </pc:sldMkLst>
      </pc:sldChg>
      <pc:sldChg chg="add">
        <pc:chgData name="Mark Higgins" userId="f99148ad-7e67-4304-8c11-27c7a53efd31" providerId="ADAL" clId="{0928E129-FD99-40CD-AF85-5E16D3AA9BEE}" dt="2021-10-19T10:15:30.868" v="546"/>
        <pc:sldMkLst>
          <pc:docMk/>
          <pc:sldMk cId="1002476302" sldId="822"/>
        </pc:sldMkLst>
      </pc:sldChg>
      <pc:sldChg chg="add">
        <pc:chgData name="Mark Higgins" userId="f99148ad-7e67-4304-8c11-27c7a53efd31" providerId="ADAL" clId="{0928E129-FD99-40CD-AF85-5E16D3AA9BEE}" dt="2021-10-19T10:15:30.868" v="546"/>
        <pc:sldMkLst>
          <pc:docMk/>
          <pc:sldMk cId="1185371609" sldId="823"/>
        </pc:sldMkLst>
      </pc:sldChg>
      <pc:sldChg chg="add">
        <pc:chgData name="Mark Higgins" userId="f99148ad-7e67-4304-8c11-27c7a53efd31" providerId="ADAL" clId="{0928E129-FD99-40CD-AF85-5E16D3AA9BEE}" dt="2021-10-19T10:15:30.868" v="546"/>
        <pc:sldMkLst>
          <pc:docMk/>
          <pc:sldMk cId="618070154" sldId="824"/>
        </pc:sldMkLst>
      </pc:sldChg>
      <pc:sldChg chg="modSp add mod">
        <pc:chgData name="Mark Higgins" userId="f99148ad-7e67-4304-8c11-27c7a53efd31" providerId="ADAL" clId="{0928E129-FD99-40CD-AF85-5E16D3AA9BEE}" dt="2021-10-19T10:15:30.949" v="547" actId="27636"/>
        <pc:sldMkLst>
          <pc:docMk/>
          <pc:sldMk cId="2758723342" sldId="825"/>
        </pc:sldMkLst>
        <pc:spChg chg="mod">
          <ac:chgData name="Mark Higgins" userId="f99148ad-7e67-4304-8c11-27c7a53efd31" providerId="ADAL" clId="{0928E129-FD99-40CD-AF85-5E16D3AA9BEE}" dt="2021-10-19T10:15:30.949" v="547" actId="27636"/>
          <ac:spMkLst>
            <pc:docMk/>
            <pc:sldMk cId="2758723342" sldId="825"/>
            <ac:spMk id="3" creationId="{00000000-0000-0000-0000-000000000000}"/>
          </ac:spMkLst>
        </pc:spChg>
      </pc:sldChg>
      <pc:sldChg chg="add">
        <pc:chgData name="Mark Higgins" userId="f99148ad-7e67-4304-8c11-27c7a53efd31" providerId="ADAL" clId="{0928E129-FD99-40CD-AF85-5E16D3AA9BEE}" dt="2021-10-19T10:15:30.868" v="546"/>
        <pc:sldMkLst>
          <pc:docMk/>
          <pc:sldMk cId="4089018560" sldId="826"/>
        </pc:sldMkLst>
      </pc:sldChg>
      <pc:sldChg chg="modSp add mod">
        <pc:chgData name="Mark Higgins" userId="f99148ad-7e67-4304-8c11-27c7a53efd31" providerId="ADAL" clId="{0928E129-FD99-40CD-AF85-5E16D3AA9BEE}" dt="2021-10-19T10:15:30.958" v="548" actId="27636"/>
        <pc:sldMkLst>
          <pc:docMk/>
          <pc:sldMk cId="2613124085" sldId="827"/>
        </pc:sldMkLst>
        <pc:spChg chg="mod">
          <ac:chgData name="Mark Higgins" userId="f99148ad-7e67-4304-8c11-27c7a53efd31" providerId="ADAL" clId="{0928E129-FD99-40CD-AF85-5E16D3AA9BEE}" dt="2021-10-19T10:15:30.958" v="548" actId="27636"/>
          <ac:spMkLst>
            <pc:docMk/>
            <pc:sldMk cId="2613124085" sldId="827"/>
            <ac:spMk id="3" creationId="{00000000-0000-0000-0000-000000000000}"/>
          </ac:spMkLst>
        </pc:spChg>
      </pc:sldChg>
      <pc:sldChg chg="add">
        <pc:chgData name="Mark Higgins" userId="f99148ad-7e67-4304-8c11-27c7a53efd31" providerId="ADAL" clId="{0928E129-FD99-40CD-AF85-5E16D3AA9BEE}" dt="2021-10-19T10:15:30.868" v="546"/>
        <pc:sldMkLst>
          <pc:docMk/>
          <pc:sldMk cId="3424191908" sldId="828"/>
        </pc:sldMkLst>
      </pc:sldChg>
      <pc:sldChg chg="add">
        <pc:chgData name="Mark Higgins" userId="f99148ad-7e67-4304-8c11-27c7a53efd31" providerId="ADAL" clId="{0928E129-FD99-40CD-AF85-5E16D3AA9BEE}" dt="2021-10-19T10:15:30.868" v="546"/>
        <pc:sldMkLst>
          <pc:docMk/>
          <pc:sldMk cId="3455165873" sldId="829"/>
        </pc:sldMkLst>
      </pc:sldChg>
      <pc:sldChg chg="add">
        <pc:chgData name="Mark Higgins" userId="f99148ad-7e67-4304-8c11-27c7a53efd31" providerId="ADAL" clId="{0928E129-FD99-40CD-AF85-5E16D3AA9BEE}" dt="2021-10-19T10:15:30.868" v="546"/>
        <pc:sldMkLst>
          <pc:docMk/>
          <pc:sldMk cId="2114535970" sldId="830"/>
        </pc:sldMkLst>
      </pc:sldChg>
      <pc:sldChg chg="add">
        <pc:chgData name="Mark Higgins" userId="f99148ad-7e67-4304-8c11-27c7a53efd31" providerId="ADAL" clId="{0928E129-FD99-40CD-AF85-5E16D3AA9BEE}" dt="2021-10-19T10:15:30.868" v="546"/>
        <pc:sldMkLst>
          <pc:docMk/>
          <pc:sldMk cId="2034332846" sldId="831"/>
        </pc:sldMkLst>
      </pc:sldChg>
      <pc:sldChg chg="add">
        <pc:chgData name="Mark Higgins" userId="f99148ad-7e67-4304-8c11-27c7a53efd31" providerId="ADAL" clId="{0928E129-FD99-40CD-AF85-5E16D3AA9BEE}" dt="2021-10-19T10:15:30.868" v="546"/>
        <pc:sldMkLst>
          <pc:docMk/>
          <pc:sldMk cId="3876447242" sldId="832"/>
        </pc:sldMkLst>
      </pc:sldChg>
      <pc:sldChg chg="add">
        <pc:chgData name="Mark Higgins" userId="f99148ad-7e67-4304-8c11-27c7a53efd31" providerId="ADAL" clId="{0928E129-FD99-40CD-AF85-5E16D3AA9BEE}" dt="2021-10-19T10:15:30.868" v="546"/>
        <pc:sldMkLst>
          <pc:docMk/>
          <pc:sldMk cId="61682309" sldId="833"/>
        </pc:sldMkLst>
      </pc:sldChg>
      <pc:sldChg chg="add">
        <pc:chgData name="Mark Higgins" userId="f99148ad-7e67-4304-8c11-27c7a53efd31" providerId="ADAL" clId="{0928E129-FD99-40CD-AF85-5E16D3AA9BEE}" dt="2021-10-19T10:15:30.868" v="546"/>
        <pc:sldMkLst>
          <pc:docMk/>
          <pc:sldMk cId="1797970716" sldId="834"/>
        </pc:sldMkLst>
      </pc:sldChg>
      <pc:sldChg chg="add">
        <pc:chgData name="Mark Higgins" userId="f99148ad-7e67-4304-8c11-27c7a53efd31" providerId="ADAL" clId="{0928E129-FD99-40CD-AF85-5E16D3AA9BEE}" dt="2021-10-19T10:15:30.868" v="546"/>
        <pc:sldMkLst>
          <pc:docMk/>
          <pc:sldMk cId="3014115190" sldId="835"/>
        </pc:sldMkLst>
      </pc:sldChg>
      <pc:sldChg chg="modSp add mod">
        <pc:chgData name="Mark Higgins" userId="f99148ad-7e67-4304-8c11-27c7a53efd31" providerId="ADAL" clId="{0928E129-FD99-40CD-AF85-5E16D3AA9BEE}" dt="2021-10-19T10:15:30.974" v="549" actId="27636"/>
        <pc:sldMkLst>
          <pc:docMk/>
          <pc:sldMk cId="2526394181" sldId="836"/>
        </pc:sldMkLst>
        <pc:spChg chg="mod">
          <ac:chgData name="Mark Higgins" userId="f99148ad-7e67-4304-8c11-27c7a53efd31" providerId="ADAL" clId="{0928E129-FD99-40CD-AF85-5E16D3AA9BEE}" dt="2021-10-19T10:15:30.974" v="549" actId="27636"/>
          <ac:spMkLst>
            <pc:docMk/>
            <pc:sldMk cId="2526394181" sldId="836"/>
            <ac:spMk id="3" creationId="{00000000-0000-0000-0000-000000000000}"/>
          </ac:spMkLst>
        </pc:spChg>
      </pc:sldChg>
      <pc:sldChg chg="addSp delSp modSp new mod ord modClrScheme chgLayout">
        <pc:chgData name="Mark Higgins" userId="f99148ad-7e67-4304-8c11-27c7a53efd31" providerId="ADAL" clId="{0928E129-FD99-40CD-AF85-5E16D3AA9BEE}" dt="2021-10-19T10:17:56.228" v="578"/>
        <pc:sldMkLst>
          <pc:docMk/>
          <pc:sldMk cId="3953925610" sldId="846"/>
        </pc:sldMkLst>
        <pc:spChg chg="del mod ord">
          <ac:chgData name="Mark Higgins" userId="f99148ad-7e67-4304-8c11-27c7a53efd31" providerId="ADAL" clId="{0928E129-FD99-40CD-AF85-5E16D3AA9BEE}" dt="2021-10-19T10:17:35.813" v="551" actId="700"/>
          <ac:spMkLst>
            <pc:docMk/>
            <pc:sldMk cId="3953925610" sldId="846"/>
            <ac:spMk id="2" creationId="{76C6AAF8-2BAF-48CD-9D41-3F9081A87CBF}"/>
          </ac:spMkLst>
        </pc:spChg>
        <pc:spChg chg="del mod ord">
          <ac:chgData name="Mark Higgins" userId="f99148ad-7e67-4304-8c11-27c7a53efd31" providerId="ADAL" clId="{0928E129-FD99-40CD-AF85-5E16D3AA9BEE}" dt="2021-10-19T10:17:35.813" v="551" actId="700"/>
          <ac:spMkLst>
            <pc:docMk/>
            <pc:sldMk cId="3953925610" sldId="846"/>
            <ac:spMk id="3" creationId="{35CF6141-792B-4CDA-A3F7-4B448769B80D}"/>
          </ac:spMkLst>
        </pc:spChg>
        <pc:spChg chg="add mod ord">
          <ac:chgData name="Mark Higgins" userId="f99148ad-7e67-4304-8c11-27c7a53efd31" providerId="ADAL" clId="{0928E129-FD99-40CD-AF85-5E16D3AA9BEE}" dt="2021-10-19T10:17:43.149" v="576" actId="20577"/>
          <ac:spMkLst>
            <pc:docMk/>
            <pc:sldMk cId="3953925610" sldId="846"/>
            <ac:spMk id="4" creationId="{96655DEA-8BB1-4346-9BFE-E203AC2F7E59}"/>
          </ac:spMkLst>
        </pc:spChg>
        <pc:spChg chg="add mod ord">
          <ac:chgData name="Mark Higgins" userId="f99148ad-7e67-4304-8c11-27c7a53efd31" providerId="ADAL" clId="{0928E129-FD99-40CD-AF85-5E16D3AA9BEE}" dt="2021-10-19T10:17:35.813" v="551" actId="700"/>
          <ac:spMkLst>
            <pc:docMk/>
            <pc:sldMk cId="3953925610" sldId="846"/>
            <ac:spMk id="5" creationId="{DC9F0EC1-676F-43FB-9C94-0134926FFC34}"/>
          </ac:spMkLst>
        </pc:spChg>
      </pc:sldChg>
      <pc:sldChg chg="modSp add mod">
        <pc:chgData name="Mark Higgins" userId="f99148ad-7e67-4304-8c11-27c7a53efd31" providerId="ADAL" clId="{0928E129-FD99-40CD-AF85-5E16D3AA9BEE}" dt="2021-10-19T10:18:09.492" v="589" actId="20577"/>
        <pc:sldMkLst>
          <pc:docMk/>
          <pc:sldMk cId="3166217738" sldId="847"/>
        </pc:sldMkLst>
        <pc:spChg chg="mod">
          <ac:chgData name="Mark Higgins" userId="f99148ad-7e67-4304-8c11-27c7a53efd31" providerId="ADAL" clId="{0928E129-FD99-40CD-AF85-5E16D3AA9BEE}" dt="2021-10-19T10:18:09.492" v="589" actId="20577"/>
          <ac:spMkLst>
            <pc:docMk/>
            <pc:sldMk cId="3166217738" sldId="847"/>
            <ac:spMk id="4" creationId="{96655DEA-8BB1-4346-9BFE-E203AC2F7E59}"/>
          </ac:spMkLst>
        </pc:spChg>
      </pc:sldChg>
      <pc:sldChg chg="modSp add mod">
        <pc:chgData name="Mark Higgins" userId="f99148ad-7e67-4304-8c11-27c7a53efd31" providerId="ADAL" clId="{0928E129-FD99-40CD-AF85-5E16D3AA9BEE}" dt="2021-10-19T10:19:18.987" v="616" actId="20577"/>
        <pc:sldMkLst>
          <pc:docMk/>
          <pc:sldMk cId="4139375702" sldId="848"/>
        </pc:sldMkLst>
        <pc:spChg chg="mod">
          <ac:chgData name="Mark Higgins" userId="f99148ad-7e67-4304-8c11-27c7a53efd31" providerId="ADAL" clId="{0928E129-FD99-40CD-AF85-5E16D3AA9BEE}" dt="2021-10-19T10:19:18.987" v="616" actId="20577"/>
          <ac:spMkLst>
            <pc:docMk/>
            <pc:sldMk cId="4139375702" sldId="848"/>
            <ac:spMk id="4" creationId="{96655DEA-8BB1-4346-9BFE-E203AC2F7E59}"/>
          </ac:spMkLst>
        </pc:spChg>
      </pc:sldChg>
      <pc:sldChg chg="modSp add mod">
        <pc:chgData name="Mark Higgins" userId="f99148ad-7e67-4304-8c11-27c7a53efd31" providerId="ADAL" clId="{0928E129-FD99-40CD-AF85-5E16D3AA9BEE}" dt="2021-10-19T10:19:27.275" v="619" actId="20577"/>
        <pc:sldMkLst>
          <pc:docMk/>
          <pc:sldMk cId="4293902586" sldId="849"/>
        </pc:sldMkLst>
        <pc:spChg chg="mod">
          <ac:chgData name="Mark Higgins" userId="f99148ad-7e67-4304-8c11-27c7a53efd31" providerId="ADAL" clId="{0928E129-FD99-40CD-AF85-5E16D3AA9BEE}" dt="2021-10-19T10:19:27.275" v="619" actId="20577"/>
          <ac:spMkLst>
            <pc:docMk/>
            <pc:sldMk cId="4293902586" sldId="849"/>
            <ac:spMk id="4" creationId="{96655DEA-8BB1-4346-9BFE-E203AC2F7E59}"/>
          </ac:spMkLst>
        </pc:spChg>
      </pc:sldChg>
      <pc:sldChg chg="modSp new mod">
        <pc:chgData name="Mark Higgins" userId="f99148ad-7e67-4304-8c11-27c7a53efd31" providerId="ADAL" clId="{0928E129-FD99-40CD-AF85-5E16D3AA9BEE}" dt="2021-10-19T14:36:04.002" v="792" actId="20577"/>
        <pc:sldMkLst>
          <pc:docMk/>
          <pc:sldMk cId="3489513525" sldId="850"/>
        </pc:sldMkLst>
        <pc:spChg chg="mod">
          <ac:chgData name="Mark Higgins" userId="f99148ad-7e67-4304-8c11-27c7a53efd31" providerId="ADAL" clId="{0928E129-FD99-40CD-AF85-5E16D3AA9BEE}" dt="2021-10-19T14:35:05.311" v="640" actId="20577"/>
          <ac:spMkLst>
            <pc:docMk/>
            <pc:sldMk cId="3489513525" sldId="850"/>
            <ac:spMk id="2" creationId="{67BEA296-FEC1-4DF5-BCE9-91624DC6A10B}"/>
          </ac:spMkLst>
        </pc:spChg>
        <pc:spChg chg="mod">
          <ac:chgData name="Mark Higgins" userId="f99148ad-7e67-4304-8c11-27c7a53efd31" providerId="ADAL" clId="{0928E129-FD99-40CD-AF85-5E16D3AA9BEE}" dt="2021-10-19T14:36:04.002" v="792" actId="20577"/>
          <ac:spMkLst>
            <pc:docMk/>
            <pc:sldMk cId="3489513525" sldId="850"/>
            <ac:spMk id="3" creationId="{2D2FD34C-392C-4E9C-964C-910BE2F35505}"/>
          </ac:spMkLst>
        </pc:spChg>
      </pc:sldChg>
      <pc:sldChg chg="modSp new mod ord">
        <pc:chgData name="Mark Higgins" userId="f99148ad-7e67-4304-8c11-27c7a53efd31" providerId="ADAL" clId="{0928E129-FD99-40CD-AF85-5E16D3AA9BEE}" dt="2021-10-19T14:42:38.812" v="927"/>
        <pc:sldMkLst>
          <pc:docMk/>
          <pc:sldMk cId="1141282613" sldId="851"/>
        </pc:sldMkLst>
        <pc:spChg chg="mod">
          <ac:chgData name="Mark Higgins" userId="f99148ad-7e67-4304-8c11-27c7a53efd31" providerId="ADAL" clId="{0928E129-FD99-40CD-AF85-5E16D3AA9BEE}" dt="2021-10-19T14:41:26.916" v="847" actId="20577"/>
          <ac:spMkLst>
            <pc:docMk/>
            <pc:sldMk cId="1141282613" sldId="851"/>
            <ac:spMk id="2" creationId="{7F347F87-C518-409F-916D-D19A681077FE}"/>
          </ac:spMkLst>
        </pc:spChg>
        <pc:spChg chg="mod">
          <ac:chgData name="Mark Higgins" userId="f99148ad-7e67-4304-8c11-27c7a53efd31" providerId="ADAL" clId="{0928E129-FD99-40CD-AF85-5E16D3AA9BEE}" dt="2021-10-19T14:42:18.812" v="925" actId="20577"/>
          <ac:spMkLst>
            <pc:docMk/>
            <pc:sldMk cId="1141282613" sldId="851"/>
            <ac:spMk id="3" creationId="{A219C69C-211A-438B-B0A7-CB9F6E4B315B}"/>
          </ac:spMkLst>
        </pc:spChg>
      </pc:sldChg>
      <pc:sldChg chg="modSp new mod">
        <pc:chgData name="Mark Higgins" userId="f99148ad-7e67-4304-8c11-27c7a53efd31" providerId="ADAL" clId="{0928E129-FD99-40CD-AF85-5E16D3AA9BEE}" dt="2021-10-19T14:47:28.440" v="1242" actId="20577"/>
        <pc:sldMkLst>
          <pc:docMk/>
          <pc:sldMk cId="677793915" sldId="852"/>
        </pc:sldMkLst>
        <pc:spChg chg="mod">
          <ac:chgData name="Mark Higgins" userId="f99148ad-7e67-4304-8c11-27c7a53efd31" providerId="ADAL" clId="{0928E129-FD99-40CD-AF85-5E16D3AA9BEE}" dt="2021-10-19T14:47:28.440" v="1242" actId="20577"/>
          <ac:spMkLst>
            <pc:docMk/>
            <pc:sldMk cId="677793915" sldId="852"/>
            <ac:spMk id="2" creationId="{AB4EE436-AC8B-4A51-97FB-F4411DA9BF7F}"/>
          </ac:spMkLst>
        </pc:spChg>
        <pc:spChg chg="mod">
          <ac:chgData name="Mark Higgins" userId="f99148ad-7e67-4304-8c11-27c7a53efd31" providerId="ADAL" clId="{0928E129-FD99-40CD-AF85-5E16D3AA9BEE}" dt="2021-10-19T14:46:04.723" v="1146" actId="21"/>
          <ac:spMkLst>
            <pc:docMk/>
            <pc:sldMk cId="677793915" sldId="852"/>
            <ac:spMk id="3" creationId="{4ED0DC97-7072-4ADD-804E-81693AC27789}"/>
          </ac:spMkLst>
        </pc:spChg>
      </pc:sldChg>
      <pc:sldChg chg="modSp new mod">
        <pc:chgData name="Mark Higgins" userId="f99148ad-7e67-4304-8c11-27c7a53efd31" providerId="ADAL" clId="{0928E129-FD99-40CD-AF85-5E16D3AA9BEE}" dt="2021-10-19T14:47:24.650" v="1240" actId="20577"/>
        <pc:sldMkLst>
          <pc:docMk/>
          <pc:sldMk cId="1416216133" sldId="853"/>
        </pc:sldMkLst>
        <pc:spChg chg="mod">
          <ac:chgData name="Mark Higgins" userId="f99148ad-7e67-4304-8c11-27c7a53efd31" providerId="ADAL" clId="{0928E129-FD99-40CD-AF85-5E16D3AA9BEE}" dt="2021-10-19T14:47:24.650" v="1240" actId="20577"/>
          <ac:spMkLst>
            <pc:docMk/>
            <pc:sldMk cId="1416216133" sldId="853"/>
            <ac:spMk id="2" creationId="{A6DE2671-E6DA-4D23-BFB8-F3D54A2535A5}"/>
          </ac:spMkLst>
        </pc:spChg>
        <pc:spChg chg="mod">
          <ac:chgData name="Mark Higgins" userId="f99148ad-7e67-4304-8c11-27c7a53efd31" providerId="ADAL" clId="{0928E129-FD99-40CD-AF85-5E16D3AA9BEE}" dt="2021-10-19T14:46:07.301" v="1147"/>
          <ac:spMkLst>
            <pc:docMk/>
            <pc:sldMk cId="1416216133" sldId="853"/>
            <ac:spMk id="3" creationId="{99B05E2F-DABA-4E20-BCC4-B6B8E5D0C36B}"/>
          </ac:spMkLst>
        </pc:spChg>
      </pc:sldChg>
      <pc:sldChg chg="modSp new mod">
        <pc:chgData name="Mark Higgins" userId="f99148ad-7e67-4304-8c11-27c7a53efd31" providerId="ADAL" clId="{0928E129-FD99-40CD-AF85-5E16D3AA9BEE}" dt="2021-10-19T14:47:44.688" v="1246" actId="15"/>
        <pc:sldMkLst>
          <pc:docMk/>
          <pc:sldMk cId="3931041411" sldId="854"/>
        </pc:sldMkLst>
        <pc:spChg chg="mod">
          <ac:chgData name="Mark Higgins" userId="f99148ad-7e67-4304-8c11-27c7a53efd31" providerId="ADAL" clId="{0928E129-FD99-40CD-AF85-5E16D3AA9BEE}" dt="2021-10-19T14:47:20.890" v="1238" actId="20577"/>
          <ac:spMkLst>
            <pc:docMk/>
            <pc:sldMk cId="3931041411" sldId="854"/>
            <ac:spMk id="2" creationId="{87217FF8-7422-4478-B6A0-B4591279EFA3}"/>
          </ac:spMkLst>
        </pc:spChg>
        <pc:spChg chg="mod">
          <ac:chgData name="Mark Higgins" userId="f99148ad-7e67-4304-8c11-27c7a53efd31" providerId="ADAL" clId="{0928E129-FD99-40CD-AF85-5E16D3AA9BEE}" dt="2021-10-19T14:47:44.688" v="1246" actId="15"/>
          <ac:spMkLst>
            <pc:docMk/>
            <pc:sldMk cId="3931041411" sldId="854"/>
            <ac:spMk id="3" creationId="{37B809BF-63BF-4BA4-B1E6-873F52BDB2C7}"/>
          </ac:spMkLst>
        </pc:spChg>
      </pc:sldChg>
      <pc:sldChg chg="modSp add mod">
        <pc:chgData name="Mark Higgins" userId="f99148ad-7e67-4304-8c11-27c7a53efd31" providerId="ADAL" clId="{0928E129-FD99-40CD-AF85-5E16D3AA9BEE}" dt="2021-10-19T14:49:11.047" v="1388" actId="15"/>
        <pc:sldMkLst>
          <pc:docMk/>
          <pc:sldMk cId="1905862668" sldId="855"/>
        </pc:sldMkLst>
        <pc:spChg chg="mod">
          <ac:chgData name="Mark Higgins" userId="f99148ad-7e67-4304-8c11-27c7a53efd31" providerId="ADAL" clId="{0928E129-FD99-40CD-AF85-5E16D3AA9BEE}" dt="2021-10-19T14:47:38.418" v="1245" actId="20577"/>
          <ac:spMkLst>
            <pc:docMk/>
            <pc:sldMk cId="1905862668" sldId="855"/>
            <ac:spMk id="2" creationId="{87217FF8-7422-4478-B6A0-B4591279EFA3}"/>
          </ac:spMkLst>
        </pc:spChg>
        <pc:spChg chg="mod">
          <ac:chgData name="Mark Higgins" userId="f99148ad-7e67-4304-8c11-27c7a53efd31" providerId="ADAL" clId="{0928E129-FD99-40CD-AF85-5E16D3AA9BEE}" dt="2021-10-19T14:49:11.047" v="1388" actId="15"/>
          <ac:spMkLst>
            <pc:docMk/>
            <pc:sldMk cId="1905862668" sldId="855"/>
            <ac:spMk id="3" creationId="{37B809BF-63BF-4BA4-B1E6-873F52BDB2C7}"/>
          </ac:spMkLst>
        </pc:spChg>
      </pc:sldChg>
      <pc:sldChg chg="modSp add mod">
        <pc:chgData name="Mark Higgins" userId="f99148ad-7e67-4304-8c11-27c7a53efd31" providerId="ADAL" clId="{0928E129-FD99-40CD-AF85-5E16D3AA9BEE}" dt="2021-10-19T14:55:22.896" v="1510" actId="20577"/>
        <pc:sldMkLst>
          <pc:docMk/>
          <pc:sldMk cId="3043899704" sldId="856"/>
        </pc:sldMkLst>
        <pc:spChg chg="mod">
          <ac:chgData name="Mark Higgins" userId="f99148ad-7e67-4304-8c11-27c7a53efd31" providerId="ADAL" clId="{0928E129-FD99-40CD-AF85-5E16D3AA9BEE}" dt="2021-10-19T14:49:17.430" v="1390" actId="20577"/>
          <ac:spMkLst>
            <pc:docMk/>
            <pc:sldMk cId="3043899704" sldId="856"/>
            <ac:spMk id="2" creationId="{87217FF8-7422-4478-B6A0-B4591279EFA3}"/>
          </ac:spMkLst>
        </pc:spChg>
        <pc:spChg chg="mod">
          <ac:chgData name="Mark Higgins" userId="f99148ad-7e67-4304-8c11-27c7a53efd31" providerId="ADAL" clId="{0928E129-FD99-40CD-AF85-5E16D3AA9BEE}" dt="2021-10-19T14:55:22.896" v="1510" actId="20577"/>
          <ac:spMkLst>
            <pc:docMk/>
            <pc:sldMk cId="3043899704" sldId="856"/>
            <ac:spMk id="3" creationId="{37B809BF-63BF-4BA4-B1E6-873F52BDB2C7}"/>
          </ac:spMkLst>
        </pc:spChg>
      </pc:sldChg>
      <pc:sldChg chg="modSp add mod">
        <pc:chgData name="Mark Higgins" userId="f99148ad-7e67-4304-8c11-27c7a53efd31" providerId="ADAL" clId="{0928E129-FD99-40CD-AF85-5E16D3AA9BEE}" dt="2021-10-19T15:02:00.832" v="1669" actId="27636"/>
        <pc:sldMkLst>
          <pc:docMk/>
          <pc:sldMk cId="1362578905" sldId="857"/>
        </pc:sldMkLst>
        <pc:spChg chg="mod">
          <ac:chgData name="Mark Higgins" userId="f99148ad-7e67-4304-8c11-27c7a53efd31" providerId="ADAL" clId="{0928E129-FD99-40CD-AF85-5E16D3AA9BEE}" dt="2021-10-19T14:56:29.733" v="1513" actId="20577"/>
          <ac:spMkLst>
            <pc:docMk/>
            <pc:sldMk cId="1362578905" sldId="857"/>
            <ac:spMk id="2" creationId="{87217FF8-7422-4478-B6A0-B4591279EFA3}"/>
          </ac:spMkLst>
        </pc:spChg>
        <pc:spChg chg="mod">
          <ac:chgData name="Mark Higgins" userId="f99148ad-7e67-4304-8c11-27c7a53efd31" providerId="ADAL" clId="{0928E129-FD99-40CD-AF85-5E16D3AA9BEE}" dt="2021-10-19T15:02:00.832" v="1669" actId="27636"/>
          <ac:spMkLst>
            <pc:docMk/>
            <pc:sldMk cId="1362578905" sldId="857"/>
            <ac:spMk id="3" creationId="{37B809BF-63BF-4BA4-B1E6-873F52BDB2C7}"/>
          </ac:spMkLst>
        </pc:spChg>
      </pc:sldChg>
    </pc:docChg>
  </pc:docChgLst>
  <pc:docChgLst>
    <pc:chgData name="Mark Higgins" userId="f99148ad-7e67-4304-8c11-27c7a53efd31" providerId="ADAL" clId="{67496FA6-AE80-4589-8013-147AF777545E}"/>
    <pc:docChg chg="custSel addSld modSld sldOrd">
      <pc:chgData name="Mark Higgins" userId="f99148ad-7e67-4304-8c11-27c7a53efd31" providerId="ADAL" clId="{67496FA6-AE80-4589-8013-147AF777545E}" dt="2021-11-08T08:24:00.845" v="1240" actId="5793"/>
      <pc:docMkLst>
        <pc:docMk/>
      </pc:docMkLst>
      <pc:sldChg chg="modSp mod">
        <pc:chgData name="Mark Higgins" userId="f99148ad-7e67-4304-8c11-27c7a53efd31" providerId="ADAL" clId="{67496FA6-AE80-4589-8013-147AF777545E}" dt="2021-11-04T10:41:56.768" v="480" actId="20578"/>
        <pc:sldMkLst>
          <pc:docMk/>
          <pc:sldMk cId="2851725395" sldId="263"/>
        </pc:sldMkLst>
        <pc:spChg chg="mod">
          <ac:chgData name="Mark Higgins" userId="f99148ad-7e67-4304-8c11-27c7a53efd31" providerId="ADAL" clId="{67496FA6-AE80-4589-8013-147AF777545E}" dt="2021-11-04T10:41:23.807" v="479" actId="6549"/>
          <ac:spMkLst>
            <pc:docMk/>
            <pc:sldMk cId="2851725395" sldId="263"/>
            <ac:spMk id="3" creationId="{93E1A0CE-437E-4089-AE73-03BEE8D4C05A}"/>
          </ac:spMkLst>
        </pc:spChg>
        <pc:spChg chg="mod">
          <ac:chgData name="Mark Higgins" userId="f99148ad-7e67-4304-8c11-27c7a53efd31" providerId="ADAL" clId="{67496FA6-AE80-4589-8013-147AF777545E}" dt="2021-11-04T10:41:56.768" v="480" actId="20578"/>
          <ac:spMkLst>
            <pc:docMk/>
            <pc:sldMk cId="2851725395" sldId="263"/>
            <ac:spMk id="7" creationId="{18128484-EA74-4207-8743-D6890E77D4AF}"/>
          </ac:spMkLst>
        </pc:spChg>
      </pc:sldChg>
      <pc:sldChg chg="modSp mod">
        <pc:chgData name="Mark Higgins" userId="f99148ad-7e67-4304-8c11-27c7a53efd31" providerId="ADAL" clId="{67496FA6-AE80-4589-8013-147AF777545E}" dt="2021-11-04T10:36:26.832" v="39" actId="20577"/>
        <pc:sldMkLst>
          <pc:docMk/>
          <pc:sldMk cId="448120669" sldId="751"/>
        </pc:sldMkLst>
        <pc:spChg chg="mod">
          <ac:chgData name="Mark Higgins" userId="f99148ad-7e67-4304-8c11-27c7a53efd31" providerId="ADAL" clId="{67496FA6-AE80-4589-8013-147AF777545E}" dt="2021-11-04T10:36:26.832" v="39" actId="20577"/>
          <ac:spMkLst>
            <pc:docMk/>
            <pc:sldMk cId="448120669" sldId="751"/>
            <ac:spMk id="3" creationId="{1724013F-FD33-483F-B6A1-487D1C081F19}"/>
          </ac:spMkLst>
        </pc:spChg>
      </pc:sldChg>
      <pc:sldChg chg="modSp new mod ord">
        <pc:chgData name="Mark Higgins" userId="f99148ad-7e67-4304-8c11-27c7a53efd31" providerId="ADAL" clId="{67496FA6-AE80-4589-8013-147AF777545E}" dt="2021-11-08T08:22:05.094" v="1169" actId="20577"/>
        <pc:sldMkLst>
          <pc:docMk/>
          <pc:sldMk cId="661489223" sldId="752"/>
        </pc:sldMkLst>
        <pc:spChg chg="mod">
          <ac:chgData name="Mark Higgins" userId="f99148ad-7e67-4304-8c11-27c7a53efd31" providerId="ADAL" clId="{67496FA6-AE80-4589-8013-147AF777545E}" dt="2021-11-08T08:20:23.439" v="1005" actId="20577"/>
          <ac:spMkLst>
            <pc:docMk/>
            <pc:sldMk cId="661489223" sldId="752"/>
            <ac:spMk id="2" creationId="{581A0EBE-A6F2-4F4E-8876-6D47A8D5FFD8}"/>
          </ac:spMkLst>
        </pc:spChg>
        <pc:spChg chg="mod">
          <ac:chgData name="Mark Higgins" userId="f99148ad-7e67-4304-8c11-27c7a53efd31" providerId="ADAL" clId="{67496FA6-AE80-4589-8013-147AF777545E}" dt="2021-11-08T08:22:05.094" v="1169" actId="20577"/>
          <ac:spMkLst>
            <pc:docMk/>
            <pc:sldMk cId="661489223" sldId="752"/>
            <ac:spMk id="3" creationId="{EE86AC19-90FE-4327-BFE2-4899C40FF6D1}"/>
          </ac:spMkLst>
        </pc:spChg>
      </pc:sldChg>
      <pc:sldChg chg="modSp new mod">
        <pc:chgData name="Mark Higgins" userId="f99148ad-7e67-4304-8c11-27c7a53efd31" providerId="ADAL" clId="{67496FA6-AE80-4589-8013-147AF777545E}" dt="2021-11-08T08:24:00.845" v="1240" actId="5793"/>
        <pc:sldMkLst>
          <pc:docMk/>
          <pc:sldMk cId="3462418458" sldId="753"/>
        </pc:sldMkLst>
        <pc:spChg chg="mod">
          <ac:chgData name="Mark Higgins" userId="f99148ad-7e67-4304-8c11-27c7a53efd31" providerId="ADAL" clId="{67496FA6-AE80-4589-8013-147AF777545E}" dt="2021-11-08T08:22:21.344" v="1179" actId="20577"/>
          <ac:spMkLst>
            <pc:docMk/>
            <pc:sldMk cId="3462418458" sldId="753"/>
            <ac:spMk id="2" creationId="{80EBF94E-84D7-4C47-A3B1-EFB7C19F239F}"/>
          </ac:spMkLst>
        </pc:spChg>
        <pc:spChg chg="mod">
          <ac:chgData name="Mark Higgins" userId="f99148ad-7e67-4304-8c11-27c7a53efd31" providerId="ADAL" clId="{67496FA6-AE80-4589-8013-147AF777545E}" dt="2021-11-08T08:24:00.845" v="1240" actId="5793"/>
          <ac:spMkLst>
            <pc:docMk/>
            <pc:sldMk cId="3462418458" sldId="753"/>
            <ac:spMk id="3" creationId="{0423AAD1-C2D8-4983-8860-5298242C2722}"/>
          </ac:spMkLst>
        </pc:spChg>
      </pc:sldChg>
      <pc:sldChg chg="modSp mod">
        <pc:chgData name="Mark Higgins" userId="f99148ad-7e67-4304-8c11-27c7a53efd31" providerId="ADAL" clId="{67496FA6-AE80-4589-8013-147AF777545E}" dt="2021-11-04T10:37:59.005" v="178" actId="20577"/>
        <pc:sldMkLst>
          <pc:docMk/>
          <pc:sldMk cId="674505606" sldId="757"/>
        </pc:sldMkLst>
        <pc:spChg chg="mod">
          <ac:chgData name="Mark Higgins" userId="f99148ad-7e67-4304-8c11-27c7a53efd31" providerId="ADAL" clId="{67496FA6-AE80-4589-8013-147AF777545E}" dt="2021-11-04T10:37:59.005" v="178" actId="20577"/>
          <ac:spMkLst>
            <pc:docMk/>
            <pc:sldMk cId="674505606" sldId="757"/>
            <ac:spMk id="3" creationId="{B7015CF0-2B28-4A27-945F-B8A50F91C9F6}"/>
          </ac:spMkLst>
        </pc:spChg>
      </pc:sldChg>
      <pc:sldChg chg="modSp mod">
        <pc:chgData name="Mark Higgins" userId="f99148ad-7e67-4304-8c11-27c7a53efd31" providerId="ADAL" clId="{67496FA6-AE80-4589-8013-147AF777545E}" dt="2021-11-04T10:38:36.153" v="225" actId="20577"/>
        <pc:sldMkLst>
          <pc:docMk/>
          <pc:sldMk cId="2004826366" sldId="760"/>
        </pc:sldMkLst>
        <pc:spChg chg="mod">
          <ac:chgData name="Mark Higgins" userId="f99148ad-7e67-4304-8c11-27c7a53efd31" providerId="ADAL" clId="{67496FA6-AE80-4589-8013-147AF777545E}" dt="2021-11-04T10:38:36.153" v="225" actId="20577"/>
          <ac:spMkLst>
            <pc:docMk/>
            <pc:sldMk cId="2004826366" sldId="760"/>
            <ac:spMk id="3" creationId="{40E3E3BB-94A6-4218-AE4A-102B7C9CC149}"/>
          </ac:spMkLst>
        </pc:spChg>
      </pc:sldChg>
      <pc:sldChg chg="modSp mod">
        <pc:chgData name="Mark Higgins" userId="f99148ad-7e67-4304-8c11-27c7a53efd31" providerId="ADAL" clId="{67496FA6-AE80-4589-8013-147AF777545E}" dt="2021-11-04T10:40:20.082" v="455" actId="20577"/>
        <pc:sldMkLst>
          <pc:docMk/>
          <pc:sldMk cId="4272030496" sldId="761"/>
        </pc:sldMkLst>
        <pc:spChg chg="mod">
          <ac:chgData name="Mark Higgins" userId="f99148ad-7e67-4304-8c11-27c7a53efd31" providerId="ADAL" clId="{67496FA6-AE80-4589-8013-147AF777545E}" dt="2021-11-04T10:40:20.082" v="455" actId="20577"/>
          <ac:spMkLst>
            <pc:docMk/>
            <pc:sldMk cId="4272030496" sldId="761"/>
            <ac:spMk id="3" creationId="{40E3E3BB-94A6-4218-AE4A-102B7C9CC149}"/>
          </ac:spMkLst>
        </pc:spChg>
      </pc:sldChg>
      <pc:sldChg chg="modSp mod">
        <pc:chgData name="Mark Higgins" userId="f99148ad-7e67-4304-8c11-27c7a53efd31" providerId="ADAL" clId="{67496FA6-AE80-4589-8013-147AF777545E}" dt="2021-11-04T10:43:46.984" v="750" actId="20577"/>
        <pc:sldMkLst>
          <pc:docMk/>
          <pc:sldMk cId="2760839303" sldId="762"/>
        </pc:sldMkLst>
        <pc:spChg chg="mod">
          <ac:chgData name="Mark Higgins" userId="f99148ad-7e67-4304-8c11-27c7a53efd31" providerId="ADAL" clId="{67496FA6-AE80-4589-8013-147AF777545E}" dt="2021-11-04T10:43:46.984" v="750" actId="20577"/>
          <ac:spMkLst>
            <pc:docMk/>
            <pc:sldMk cId="2760839303" sldId="762"/>
            <ac:spMk id="3" creationId="{40E3E3BB-94A6-4218-AE4A-102B7C9CC149}"/>
          </ac:spMkLst>
        </pc:spChg>
      </pc:sldChg>
      <pc:sldChg chg="modSp mod modNotesTx">
        <pc:chgData name="Mark Higgins" userId="f99148ad-7e67-4304-8c11-27c7a53efd31" providerId="ADAL" clId="{67496FA6-AE80-4589-8013-147AF777545E}" dt="2021-11-04T10:59:13.758" v="989" actId="20577"/>
        <pc:sldMkLst>
          <pc:docMk/>
          <pc:sldMk cId="1834219082" sldId="766"/>
        </pc:sldMkLst>
        <pc:spChg chg="mod">
          <ac:chgData name="Mark Higgins" userId="f99148ad-7e67-4304-8c11-27c7a53efd31" providerId="ADAL" clId="{67496FA6-AE80-4589-8013-147AF777545E}" dt="2021-11-04T10:59:13.758" v="989" actId="20577"/>
          <ac:spMkLst>
            <pc:docMk/>
            <pc:sldMk cId="1834219082" sldId="766"/>
            <ac:spMk id="3" creationId="{637FF243-07DF-4207-B1DB-726973C81453}"/>
          </ac:spMkLst>
        </pc:spChg>
      </pc:sldChg>
    </pc:docChg>
  </pc:docChgLst>
  <pc:docChgLst>
    <pc:chgData name="Mark Higgins" userId="f99148ad-7e67-4304-8c11-27c7a53efd31" providerId="ADAL" clId="{ADA97588-CC1F-4753-9FF7-6ABB4B8B0BDB}"/>
    <pc:docChg chg="undo custSel addSld delSld modSld sldOrd">
      <pc:chgData name="Mark Higgins" userId="f99148ad-7e67-4304-8c11-27c7a53efd31" providerId="ADAL" clId="{ADA97588-CC1F-4753-9FF7-6ABB4B8B0BDB}" dt="2022-04-09T15:44:47.185" v="521"/>
      <pc:docMkLst>
        <pc:docMk/>
      </pc:docMkLst>
      <pc:sldChg chg="del">
        <pc:chgData name="Mark Higgins" userId="f99148ad-7e67-4304-8c11-27c7a53efd31" providerId="ADAL" clId="{ADA97588-CC1F-4753-9FF7-6ABB4B8B0BDB}" dt="2022-04-08T20:37:20.023" v="0" actId="47"/>
        <pc:sldMkLst>
          <pc:docMk/>
          <pc:sldMk cId="1015055181" sldId="258"/>
        </pc:sldMkLst>
      </pc:sldChg>
      <pc:sldChg chg="modSp mod">
        <pc:chgData name="Mark Higgins" userId="f99148ad-7e67-4304-8c11-27c7a53efd31" providerId="ADAL" clId="{ADA97588-CC1F-4753-9FF7-6ABB4B8B0BDB}" dt="2022-04-08T20:37:34.416" v="4" actId="20577"/>
        <pc:sldMkLst>
          <pc:docMk/>
          <pc:sldMk cId="1120319146" sldId="262"/>
        </pc:sldMkLst>
        <pc:spChg chg="mod">
          <ac:chgData name="Mark Higgins" userId="f99148ad-7e67-4304-8c11-27c7a53efd31" providerId="ADAL" clId="{ADA97588-CC1F-4753-9FF7-6ABB4B8B0BDB}" dt="2022-04-08T20:37:34.416" v="4" actId="20577"/>
          <ac:spMkLst>
            <pc:docMk/>
            <pc:sldMk cId="1120319146" sldId="262"/>
            <ac:spMk id="57" creationId="{C511BFB5-EEAD-4CA1-979C-CC71A3834622}"/>
          </ac:spMkLst>
        </pc:spChg>
        <pc:spChg chg="mod">
          <ac:chgData name="Mark Higgins" userId="f99148ad-7e67-4304-8c11-27c7a53efd31" providerId="ADAL" clId="{ADA97588-CC1F-4753-9FF7-6ABB4B8B0BDB}" dt="2022-04-08T20:37:32.089" v="2" actId="207"/>
          <ac:spMkLst>
            <pc:docMk/>
            <pc:sldMk cId="1120319146" sldId="262"/>
            <ac:spMk id="58" creationId="{DE6C5A3C-32EF-4195-8A42-ECEC36D1B91E}"/>
          </ac:spMkLst>
        </pc:spChg>
        <pc:spChg chg="mod">
          <ac:chgData name="Mark Higgins" userId="f99148ad-7e67-4304-8c11-27c7a53efd31" providerId="ADAL" clId="{ADA97588-CC1F-4753-9FF7-6ABB4B8B0BDB}" dt="2022-04-08T20:37:28.103" v="1" actId="207"/>
          <ac:spMkLst>
            <pc:docMk/>
            <pc:sldMk cId="1120319146" sldId="262"/>
            <ac:spMk id="60" creationId="{ACF09B4E-41D8-4B56-8174-5E60E938E8D6}"/>
          </ac:spMkLst>
        </pc:spChg>
      </pc:sldChg>
      <pc:sldChg chg="del">
        <pc:chgData name="Mark Higgins" userId="f99148ad-7e67-4304-8c11-27c7a53efd31" providerId="ADAL" clId="{ADA97588-CC1F-4753-9FF7-6ABB4B8B0BDB}" dt="2022-04-08T20:37:20.023" v="0" actId="47"/>
        <pc:sldMkLst>
          <pc:docMk/>
          <pc:sldMk cId="2851725395" sldId="263"/>
        </pc:sldMkLst>
      </pc:sldChg>
      <pc:sldChg chg="del">
        <pc:chgData name="Mark Higgins" userId="f99148ad-7e67-4304-8c11-27c7a53efd31" providerId="ADAL" clId="{ADA97588-CC1F-4753-9FF7-6ABB4B8B0BDB}" dt="2022-04-08T20:37:20.023" v="0" actId="47"/>
        <pc:sldMkLst>
          <pc:docMk/>
          <pc:sldMk cId="2229582701" sldId="265"/>
        </pc:sldMkLst>
      </pc:sldChg>
      <pc:sldChg chg="del">
        <pc:chgData name="Mark Higgins" userId="f99148ad-7e67-4304-8c11-27c7a53efd31" providerId="ADAL" clId="{ADA97588-CC1F-4753-9FF7-6ABB4B8B0BDB}" dt="2022-04-08T20:37:20.023" v="0" actId="47"/>
        <pc:sldMkLst>
          <pc:docMk/>
          <pc:sldMk cId="610349236" sldId="266"/>
        </pc:sldMkLst>
      </pc:sldChg>
      <pc:sldChg chg="del">
        <pc:chgData name="Mark Higgins" userId="f99148ad-7e67-4304-8c11-27c7a53efd31" providerId="ADAL" clId="{ADA97588-CC1F-4753-9FF7-6ABB4B8B0BDB}" dt="2022-04-08T20:37:20.023" v="0" actId="47"/>
        <pc:sldMkLst>
          <pc:docMk/>
          <pc:sldMk cId="365249416" sldId="269"/>
        </pc:sldMkLst>
      </pc:sldChg>
      <pc:sldChg chg="del">
        <pc:chgData name="Mark Higgins" userId="f99148ad-7e67-4304-8c11-27c7a53efd31" providerId="ADAL" clId="{ADA97588-CC1F-4753-9FF7-6ABB4B8B0BDB}" dt="2022-04-08T20:37:20.023" v="0" actId="47"/>
        <pc:sldMkLst>
          <pc:docMk/>
          <pc:sldMk cId="1441771244" sldId="272"/>
        </pc:sldMkLst>
      </pc:sldChg>
      <pc:sldChg chg="modSp new del mod">
        <pc:chgData name="Mark Higgins" userId="f99148ad-7e67-4304-8c11-27c7a53efd31" providerId="ADAL" clId="{ADA97588-CC1F-4753-9FF7-6ABB4B8B0BDB}" dt="2022-04-08T21:08:56.007" v="20" actId="2696"/>
        <pc:sldMkLst>
          <pc:docMk/>
          <pc:sldMk cId="2400924420" sldId="611"/>
        </pc:sldMkLst>
        <pc:spChg chg="mod">
          <ac:chgData name="Mark Higgins" userId="f99148ad-7e67-4304-8c11-27c7a53efd31" providerId="ADAL" clId="{ADA97588-CC1F-4753-9FF7-6ABB4B8B0BDB}" dt="2022-04-08T20:38:09.676" v="9"/>
          <ac:spMkLst>
            <pc:docMk/>
            <pc:sldMk cId="2400924420" sldId="611"/>
            <ac:spMk id="3" creationId="{D5D60E0A-9F9B-41CF-BFAF-D86EFC1FD5D0}"/>
          </ac:spMkLst>
        </pc:spChg>
      </pc:sldChg>
      <pc:sldChg chg="addSp delSp modSp new mod ord modClrScheme chgLayout">
        <pc:chgData name="Mark Higgins" userId="f99148ad-7e67-4304-8c11-27c7a53efd31" providerId="ADAL" clId="{ADA97588-CC1F-4753-9FF7-6ABB4B8B0BDB}" dt="2022-04-09T12:51:14.494" v="233"/>
        <pc:sldMkLst>
          <pc:docMk/>
          <pc:sldMk cId="2404531342" sldId="611"/>
        </pc:sldMkLst>
        <pc:spChg chg="del mod ord">
          <ac:chgData name="Mark Higgins" userId="f99148ad-7e67-4304-8c11-27c7a53efd31" providerId="ADAL" clId="{ADA97588-CC1F-4753-9FF7-6ABB4B8B0BDB}" dt="2022-04-08T21:09:33.213" v="22" actId="700"/>
          <ac:spMkLst>
            <pc:docMk/>
            <pc:sldMk cId="2404531342" sldId="611"/>
            <ac:spMk id="2" creationId="{E497D882-DDDA-4E32-8722-583F50E3E8A9}"/>
          </ac:spMkLst>
        </pc:spChg>
        <pc:spChg chg="del mod ord">
          <ac:chgData name="Mark Higgins" userId="f99148ad-7e67-4304-8c11-27c7a53efd31" providerId="ADAL" clId="{ADA97588-CC1F-4753-9FF7-6ABB4B8B0BDB}" dt="2022-04-08T21:09:33.213" v="22" actId="700"/>
          <ac:spMkLst>
            <pc:docMk/>
            <pc:sldMk cId="2404531342" sldId="611"/>
            <ac:spMk id="3" creationId="{100E6342-D1F3-4F96-A78E-9D05C9A17506}"/>
          </ac:spMkLst>
        </pc:spChg>
        <pc:spChg chg="add mod ord">
          <ac:chgData name="Mark Higgins" userId="f99148ad-7e67-4304-8c11-27c7a53efd31" providerId="ADAL" clId="{ADA97588-CC1F-4753-9FF7-6ABB4B8B0BDB}" dt="2022-04-08T21:09:36.495" v="24" actId="20577"/>
          <ac:spMkLst>
            <pc:docMk/>
            <pc:sldMk cId="2404531342" sldId="611"/>
            <ac:spMk id="4" creationId="{B3E78EEC-AFC8-4AFE-A933-418379779192}"/>
          </ac:spMkLst>
        </pc:spChg>
        <pc:spChg chg="add mod ord">
          <ac:chgData name="Mark Higgins" userId="f99148ad-7e67-4304-8c11-27c7a53efd31" providerId="ADAL" clId="{ADA97588-CC1F-4753-9FF7-6ABB4B8B0BDB}" dt="2022-04-08T21:09:33.213" v="22" actId="700"/>
          <ac:spMkLst>
            <pc:docMk/>
            <pc:sldMk cId="2404531342" sldId="611"/>
            <ac:spMk id="5" creationId="{39B1C5A8-F21F-42FC-8A87-3C89192AD695}"/>
          </ac:spMkLst>
        </pc:spChg>
      </pc:sldChg>
      <pc:sldChg chg="modSp new mod">
        <pc:chgData name="Mark Higgins" userId="f99148ad-7e67-4304-8c11-27c7a53efd31" providerId="ADAL" clId="{ADA97588-CC1F-4753-9FF7-6ABB4B8B0BDB}" dt="2022-04-09T15:06:50.759" v="444" actId="20577"/>
        <pc:sldMkLst>
          <pc:docMk/>
          <pc:sldMk cId="961923560" sldId="612"/>
        </pc:sldMkLst>
        <pc:spChg chg="mod">
          <ac:chgData name="Mark Higgins" userId="f99148ad-7e67-4304-8c11-27c7a53efd31" providerId="ADAL" clId="{ADA97588-CC1F-4753-9FF7-6ABB4B8B0BDB}" dt="2022-04-09T15:06:50.759" v="444" actId="20577"/>
          <ac:spMkLst>
            <pc:docMk/>
            <pc:sldMk cId="961923560" sldId="612"/>
            <ac:spMk id="2" creationId="{381D0D1D-B377-4DF9-845F-1B8F80E1049E}"/>
          </ac:spMkLst>
        </pc:spChg>
        <pc:spChg chg="mod">
          <ac:chgData name="Mark Higgins" userId="f99148ad-7e67-4304-8c11-27c7a53efd31" providerId="ADAL" clId="{ADA97588-CC1F-4753-9FF7-6ABB4B8B0BDB}" dt="2022-04-09T13:18:50.678" v="293" actId="20577"/>
          <ac:spMkLst>
            <pc:docMk/>
            <pc:sldMk cId="961923560" sldId="612"/>
            <ac:spMk id="3" creationId="{F32CDE6E-4C1B-428A-A52C-A7E65DCD3DDC}"/>
          </ac:spMkLst>
        </pc:spChg>
      </pc:sldChg>
      <pc:sldChg chg="modSp new del mod">
        <pc:chgData name="Mark Higgins" userId="f99148ad-7e67-4304-8c11-27c7a53efd31" providerId="ADAL" clId="{ADA97588-CC1F-4753-9FF7-6ABB4B8B0BDB}" dt="2022-04-08T21:08:56.007" v="20" actId="2696"/>
        <pc:sldMkLst>
          <pc:docMk/>
          <pc:sldMk cId="4000803931" sldId="612"/>
        </pc:sldMkLst>
        <pc:spChg chg="mod">
          <ac:chgData name="Mark Higgins" userId="f99148ad-7e67-4304-8c11-27c7a53efd31" providerId="ADAL" clId="{ADA97588-CC1F-4753-9FF7-6ABB4B8B0BDB}" dt="2022-04-08T20:42:04.266" v="19" actId="6549"/>
          <ac:spMkLst>
            <pc:docMk/>
            <pc:sldMk cId="4000803931" sldId="612"/>
            <ac:spMk id="3" creationId="{93556CB8-CEBC-4850-9FF6-D626644CA457}"/>
          </ac:spMkLst>
        </pc:spChg>
      </pc:sldChg>
      <pc:sldChg chg="modSp new mod">
        <pc:chgData name="Mark Higgins" userId="f99148ad-7e67-4304-8c11-27c7a53efd31" providerId="ADAL" clId="{ADA97588-CC1F-4753-9FF7-6ABB4B8B0BDB}" dt="2022-04-08T21:11:31.992" v="85" actId="20577"/>
        <pc:sldMkLst>
          <pc:docMk/>
          <pc:sldMk cId="1629493228" sldId="613"/>
        </pc:sldMkLst>
        <pc:spChg chg="mod">
          <ac:chgData name="Mark Higgins" userId="f99148ad-7e67-4304-8c11-27c7a53efd31" providerId="ADAL" clId="{ADA97588-CC1F-4753-9FF7-6ABB4B8B0BDB}" dt="2022-04-08T21:11:31.992" v="85" actId="20577"/>
          <ac:spMkLst>
            <pc:docMk/>
            <pc:sldMk cId="1629493228" sldId="613"/>
            <ac:spMk id="2" creationId="{08299016-84F5-41AC-84C7-029549D3BC90}"/>
          </ac:spMkLst>
        </pc:spChg>
      </pc:sldChg>
      <pc:sldChg chg="modSp new mod">
        <pc:chgData name="Mark Higgins" userId="f99148ad-7e67-4304-8c11-27c7a53efd31" providerId="ADAL" clId="{ADA97588-CC1F-4753-9FF7-6ABB4B8B0BDB}" dt="2022-04-08T21:11:42.996" v="97" actId="20577"/>
        <pc:sldMkLst>
          <pc:docMk/>
          <pc:sldMk cId="1309171011" sldId="614"/>
        </pc:sldMkLst>
        <pc:spChg chg="mod">
          <ac:chgData name="Mark Higgins" userId="f99148ad-7e67-4304-8c11-27c7a53efd31" providerId="ADAL" clId="{ADA97588-CC1F-4753-9FF7-6ABB4B8B0BDB}" dt="2022-04-08T21:11:42.996" v="97" actId="20577"/>
          <ac:spMkLst>
            <pc:docMk/>
            <pc:sldMk cId="1309171011" sldId="614"/>
            <ac:spMk id="2" creationId="{20567B2B-0A50-45E4-BDEC-E454BCABC930}"/>
          </ac:spMkLst>
        </pc:spChg>
      </pc:sldChg>
      <pc:sldChg chg="modSp new mod">
        <pc:chgData name="Mark Higgins" userId="f99148ad-7e67-4304-8c11-27c7a53efd31" providerId="ADAL" clId="{ADA97588-CC1F-4753-9FF7-6ABB4B8B0BDB}" dt="2022-04-09T15:39:34.647" v="505" actId="20577"/>
        <pc:sldMkLst>
          <pc:docMk/>
          <pc:sldMk cId="3273584581" sldId="615"/>
        </pc:sldMkLst>
        <pc:spChg chg="mod">
          <ac:chgData name="Mark Higgins" userId="f99148ad-7e67-4304-8c11-27c7a53efd31" providerId="ADAL" clId="{ADA97588-CC1F-4753-9FF7-6ABB4B8B0BDB}" dt="2022-04-08T21:11:54.309" v="116" actId="20577"/>
          <ac:spMkLst>
            <pc:docMk/>
            <pc:sldMk cId="3273584581" sldId="615"/>
            <ac:spMk id="2" creationId="{8D57F460-2202-4D6E-B681-89C4FAA2BDCA}"/>
          </ac:spMkLst>
        </pc:spChg>
        <pc:spChg chg="mod">
          <ac:chgData name="Mark Higgins" userId="f99148ad-7e67-4304-8c11-27c7a53efd31" providerId="ADAL" clId="{ADA97588-CC1F-4753-9FF7-6ABB4B8B0BDB}" dt="2022-04-09T15:39:34.647" v="505" actId="20577"/>
          <ac:spMkLst>
            <pc:docMk/>
            <pc:sldMk cId="3273584581" sldId="615"/>
            <ac:spMk id="3" creationId="{9C29B635-2734-4626-9FEA-A9E7F18C9889}"/>
          </ac:spMkLst>
        </pc:spChg>
      </pc:sldChg>
      <pc:sldChg chg="modSp new mod">
        <pc:chgData name="Mark Higgins" userId="f99148ad-7e67-4304-8c11-27c7a53efd31" providerId="ADAL" clId="{ADA97588-CC1F-4753-9FF7-6ABB4B8B0BDB}" dt="2022-04-08T21:12:13.809" v="150" actId="20577"/>
        <pc:sldMkLst>
          <pc:docMk/>
          <pc:sldMk cId="4038521743" sldId="616"/>
        </pc:sldMkLst>
        <pc:spChg chg="mod">
          <ac:chgData name="Mark Higgins" userId="f99148ad-7e67-4304-8c11-27c7a53efd31" providerId="ADAL" clId="{ADA97588-CC1F-4753-9FF7-6ABB4B8B0BDB}" dt="2022-04-08T21:12:13.809" v="150" actId="20577"/>
          <ac:spMkLst>
            <pc:docMk/>
            <pc:sldMk cId="4038521743" sldId="616"/>
            <ac:spMk id="2" creationId="{A4435D0A-D8EC-4D9B-B900-B46FE5BED276}"/>
          </ac:spMkLst>
        </pc:spChg>
      </pc:sldChg>
      <pc:sldChg chg="modSp new mod">
        <pc:chgData name="Mark Higgins" userId="f99148ad-7e67-4304-8c11-27c7a53efd31" providerId="ADAL" clId="{ADA97588-CC1F-4753-9FF7-6ABB4B8B0BDB}" dt="2022-04-08T21:18:36.711" v="183" actId="20577"/>
        <pc:sldMkLst>
          <pc:docMk/>
          <pc:sldMk cId="2572997762" sldId="617"/>
        </pc:sldMkLst>
        <pc:spChg chg="mod">
          <ac:chgData name="Mark Higgins" userId="f99148ad-7e67-4304-8c11-27c7a53efd31" providerId="ADAL" clId="{ADA97588-CC1F-4753-9FF7-6ABB4B8B0BDB}" dt="2022-04-08T21:18:36.711" v="183" actId="20577"/>
          <ac:spMkLst>
            <pc:docMk/>
            <pc:sldMk cId="2572997762" sldId="617"/>
            <ac:spMk id="2" creationId="{96B37C42-6FEF-41B7-AFC4-570884CCDBA5}"/>
          </ac:spMkLst>
        </pc:spChg>
      </pc:sldChg>
      <pc:sldChg chg="modSp add mod">
        <pc:chgData name="Mark Higgins" userId="f99148ad-7e67-4304-8c11-27c7a53efd31" providerId="ADAL" clId="{ADA97588-CC1F-4753-9FF7-6ABB4B8B0BDB}" dt="2022-04-08T21:18:45.065" v="192" actId="20577"/>
        <pc:sldMkLst>
          <pc:docMk/>
          <pc:sldMk cId="90173598" sldId="618"/>
        </pc:sldMkLst>
        <pc:spChg chg="mod">
          <ac:chgData name="Mark Higgins" userId="f99148ad-7e67-4304-8c11-27c7a53efd31" providerId="ADAL" clId="{ADA97588-CC1F-4753-9FF7-6ABB4B8B0BDB}" dt="2022-04-08T21:18:45.065" v="192" actId="20577"/>
          <ac:spMkLst>
            <pc:docMk/>
            <pc:sldMk cId="90173598" sldId="618"/>
            <ac:spMk id="2" creationId="{96B37C42-6FEF-41B7-AFC4-570884CCDBA5}"/>
          </ac:spMkLst>
        </pc:spChg>
      </pc:sldChg>
      <pc:sldChg chg="modSp new mod">
        <pc:chgData name="Mark Higgins" userId="f99148ad-7e67-4304-8c11-27c7a53efd31" providerId="ADAL" clId="{ADA97588-CC1F-4753-9FF7-6ABB4B8B0BDB}" dt="2022-04-09T12:50:32.848" v="205" actId="20577"/>
        <pc:sldMkLst>
          <pc:docMk/>
          <pc:sldMk cId="3500037428" sldId="619"/>
        </pc:sldMkLst>
        <pc:spChg chg="mod">
          <ac:chgData name="Mark Higgins" userId="f99148ad-7e67-4304-8c11-27c7a53efd31" providerId="ADAL" clId="{ADA97588-CC1F-4753-9FF7-6ABB4B8B0BDB}" dt="2022-04-09T12:50:32.848" v="205" actId="20577"/>
          <ac:spMkLst>
            <pc:docMk/>
            <pc:sldMk cId="3500037428" sldId="619"/>
            <ac:spMk id="2" creationId="{D90F2283-D28B-40EC-91FC-547FD976923D}"/>
          </ac:spMkLst>
        </pc:spChg>
      </pc:sldChg>
      <pc:sldChg chg="addSp delSp modSp new mod">
        <pc:chgData name="Mark Higgins" userId="f99148ad-7e67-4304-8c11-27c7a53efd31" providerId="ADAL" clId="{ADA97588-CC1F-4753-9FF7-6ABB4B8B0BDB}" dt="2022-04-09T15:19:05.945" v="479" actId="14100"/>
        <pc:sldMkLst>
          <pc:docMk/>
          <pc:sldMk cId="2529453434" sldId="620"/>
        </pc:sldMkLst>
        <pc:spChg chg="mod">
          <ac:chgData name="Mark Higgins" userId="f99148ad-7e67-4304-8c11-27c7a53efd31" providerId="ADAL" clId="{ADA97588-CC1F-4753-9FF7-6ABB4B8B0BDB}" dt="2022-04-09T12:50:53.570" v="227" actId="20577"/>
          <ac:spMkLst>
            <pc:docMk/>
            <pc:sldMk cId="2529453434" sldId="620"/>
            <ac:spMk id="2" creationId="{14A58E09-13A0-43F9-83DC-4B8DCAD92813}"/>
          </ac:spMkLst>
        </pc:spChg>
        <pc:spChg chg="add del mod">
          <ac:chgData name="Mark Higgins" userId="f99148ad-7e67-4304-8c11-27c7a53efd31" providerId="ADAL" clId="{ADA97588-CC1F-4753-9FF7-6ABB4B8B0BDB}" dt="2022-04-09T15:19:05.945" v="479" actId="14100"/>
          <ac:spMkLst>
            <pc:docMk/>
            <pc:sldMk cId="2529453434" sldId="620"/>
            <ac:spMk id="3" creationId="{7A6D2232-4847-480C-82B0-C356A5A307F3}"/>
          </ac:spMkLst>
        </pc:spChg>
        <pc:picChg chg="add del mod">
          <ac:chgData name="Mark Higgins" userId="f99148ad-7e67-4304-8c11-27c7a53efd31" providerId="ADAL" clId="{ADA97588-CC1F-4753-9FF7-6ABB4B8B0BDB}" dt="2022-04-09T15:18:35.833" v="450"/>
          <ac:picMkLst>
            <pc:docMk/>
            <pc:sldMk cId="2529453434" sldId="620"/>
            <ac:picMk id="5" creationId="{72A249C1-4074-4450-A481-966E6B2ACD12}"/>
          </ac:picMkLst>
        </pc:picChg>
        <pc:picChg chg="add del mod">
          <ac:chgData name="Mark Higgins" userId="f99148ad-7e67-4304-8c11-27c7a53efd31" providerId="ADAL" clId="{ADA97588-CC1F-4753-9FF7-6ABB4B8B0BDB}" dt="2022-04-09T15:18:44.199" v="457"/>
          <ac:picMkLst>
            <pc:docMk/>
            <pc:sldMk cId="2529453434" sldId="620"/>
            <ac:picMk id="7" creationId="{33830152-E888-4BD0-A8A6-44D1E0FB1C3E}"/>
          </ac:picMkLst>
        </pc:picChg>
        <pc:picChg chg="add mod">
          <ac:chgData name="Mark Higgins" userId="f99148ad-7e67-4304-8c11-27c7a53efd31" providerId="ADAL" clId="{ADA97588-CC1F-4753-9FF7-6ABB4B8B0BDB}" dt="2022-04-09T15:19:02.967" v="478" actId="1076"/>
          <ac:picMkLst>
            <pc:docMk/>
            <pc:sldMk cId="2529453434" sldId="620"/>
            <ac:picMk id="9" creationId="{01FC4206-A4D4-47EC-9121-37317AB2DF7F}"/>
          </ac:picMkLst>
        </pc:picChg>
      </pc:sldChg>
      <pc:sldChg chg="modSp new mod ord">
        <pc:chgData name="Mark Higgins" userId="f99148ad-7e67-4304-8c11-27c7a53efd31" providerId="ADAL" clId="{ADA97588-CC1F-4753-9FF7-6ABB4B8B0BDB}" dt="2022-04-09T15:06:35.290" v="432" actId="15"/>
        <pc:sldMkLst>
          <pc:docMk/>
          <pc:sldMk cId="2177413151" sldId="621"/>
        </pc:sldMkLst>
        <pc:spChg chg="mod">
          <ac:chgData name="Mark Higgins" userId="f99148ad-7e67-4304-8c11-27c7a53efd31" providerId="ADAL" clId="{ADA97588-CC1F-4753-9FF7-6ABB4B8B0BDB}" dt="2022-04-09T15:03:39.788" v="301" actId="20577"/>
          <ac:spMkLst>
            <pc:docMk/>
            <pc:sldMk cId="2177413151" sldId="621"/>
            <ac:spMk id="2" creationId="{52013765-F9C2-449A-8867-539581BD0B1E}"/>
          </ac:spMkLst>
        </pc:spChg>
        <pc:spChg chg="mod">
          <ac:chgData name="Mark Higgins" userId="f99148ad-7e67-4304-8c11-27c7a53efd31" providerId="ADAL" clId="{ADA97588-CC1F-4753-9FF7-6ABB4B8B0BDB}" dt="2022-04-09T15:06:35.290" v="432" actId="15"/>
          <ac:spMkLst>
            <pc:docMk/>
            <pc:sldMk cId="2177413151" sldId="621"/>
            <ac:spMk id="3" creationId="{DC1AA099-F1E4-4D5E-9DF7-44FDA750D927}"/>
          </ac:spMkLst>
        </pc:spChg>
      </pc:sldChg>
      <pc:sldChg chg="modSp new mod">
        <pc:chgData name="Mark Higgins" userId="f99148ad-7e67-4304-8c11-27c7a53efd31" providerId="ADAL" clId="{ADA97588-CC1F-4753-9FF7-6ABB4B8B0BDB}" dt="2022-04-09T15:20:22.006" v="500" actId="20577"/>
        <pc:sldMkLst>
          <pc:docMk/>
          <pc:sldMk cId="1446033542" sldId="622"/>
        </pc:sldMkLst>
        <pc:spChg chg="mod">
          <ac:chgData name="Mark Higgins" userId="f99148ad-7e67-4304-8c11-27c7a53efd31" providerId="ADAL" clId="{ADA97588-CC1F-4753-9FF7-6ABB4B8B0BDB}" dt="2022-04-09T15:20:22.006" v="500" actId="20577"/>
          <ac:spMkLst>
            <pc:docMk/>
            <pc:sldMk cId="1446033542" sldId="622"/>
            <ac:spMk id="2" creationId="{879A33DF-DC88-40E7-A835-CFB4C99042AA}"/>
          </ac:spMkLst>
        </pc:spChg>
      </pc:sldChg>
      <pc:sldChg chg="addSp delSp modSp add mod ord">
        <pc:chgData name="Mark Higgins" userId="f99148ad-7e67-4304-8c11-27c7a53efd31" providerId="ADAL" clId="{ADA97588-CC1F-4753-9FF7-6ABB4B8B0BDB}" dt="2022-04-09T15:44:47.185" v="521"/>
        <pc:sldMkLst>
          <pc:docMk/>
          <pc:sldMk cId="2027477313" sldId="623"/>
        </pc:sldMkLst>
        <pc:spChg chg="mod">
          <ac:chgData name="Mark Higgins" userId="f99148ad-7e67-4304-8c11-27c7a53efd31" providerId="ADAL" clId="{ADA97588-CC1F-4753-9FF7-6ABB4B8B0BDB}" dt="2022-04-09T15:44:43.867" v="519" actId="20577"/>
          <ac:spMkLst>
            <pc:docMk/>
            <pc:sldMk cId="2027477313" sldId="623"/>
            <ac:spMk id="3" creationId="{9C29B635-2734-4626-9FEA-A9E7F18C9889}"/>
          </ac:spMkLst>
        </pc:spChg>
        <pc:spChg chg="add del">
          <ac:chgData name="Mark Higgins" userId="f99148ad-7e67-4304-8c11-27c7a53efd31" providerId="ADAL" clId="{ADA97588-CC1F-4753-9FF7-6ABB4B8B0BDB}" dt="2022-04-09T15:44:16.786" v="508"/>
          <ac:spMkLst>
            <pc:docMk/>
            <pc:sldMk cId="2027477313" sldId="623"/>
            <ac:spMk id="4" creationId="{313EEF28-CFB7-4FF6-B73E-8344DDC7640E}"/>
          </ac:spMkLst>
        </pc:spChg>
        <pc:spChg chg="add del">
          <ac:chgData name="Mark Higgins" userId="f99148ad-7e67-4304-8c11-27c7a53efd31" providerId="ADAL" clId="{ADA97588-CC1F-4753-9FF7-6ABB4B8B0BDB}" dt="2022-04-09T15:44:16.786" v="508"/>
          <ac:spMkLst>
            <pc:docMk/>
            <pc:sldMk cId="2027477313" sldId="623"/>
            <ac:spMk id="5" creationId="{6BF45925-3EC7-41C6-8A3E-9BE4263741D7}"/>
          </ac:spMkLst>
        </pc:spChg>
        <pc:spChg chg="add del">
          <ac:chgData name="Mark Higgins" userId="f99148ad-7e67-4304-8c11-27c7a53efd31" providerId="ADAL" clId="{ADA97588-CC1F-4753-9FF7-6ABB4B8B0BDB}" dt="2022-04-09T15:44:16.786" v="508"/>
          <ac:spMkLst>
            <pc:docMk/>
            <pc:sldMk cId="2027477313" sldId="623"/>
            <ac:spMk id="6" creationId="{7C27D68C-0540-45FA-8807-4C879102E34E}"/>
          </ac:spMkLst>
        </pc:spChg>
        <pc:spChg chg="add del">
          <ac:chgData name="Mark Higgins" userId="f99148ad-7e67-4304-8c11-27c7a53efd31" providerId="ADAL" clId="{ADA97588-CC1F-4753-9FF7-6ABB4B8B0BDB}" dt="2022-04-09T15:44:24.128" v="511"/>
          <ac:spMkLst>
            <pc:docMk/>
            <pc:sldMk cId="2027477313" sldId="623"/>
            <ac:spMk id="7" creationId="{533B435B-7F91-4070-ABBD-DBFBF9379E70}"/>
          </ac:spMkLst>
        </pc:spChg>
        <pc:spChg chg="add del">
          <ac:chgData name="Mark Higgins" userId="f99148ad-7e67-4304-8c11-27c7a53efd31" providerId="ADAL" clId="{ADA97588-CC1F-4753-9FF7-6ABB4B8B0BDB}" dt="2022-04-09T15:44:24.128" v="511"/>
          <ac:spMkLst>
            <pc:docMk/>
            <pc:sldMk cId="2027477313" sldId="623"/>
            <ac:spMk id="8" creationId="{04488792-F984-4BF3-B120-D6699930026D}"/>
          </ac:spMkLst>
        </pc:spChg>
        <pc:spChg chg="add del">
          <ac:chgData name="Mark Higgins" userId="f99148ad-7e67-4304-8c11-27c7a53efd31" providerId="ADAL" clId="{ADA97588-CC1F-4753-9FF7-6ABB4B8B0BDB}" dt="2022-04-09T15:44:24.128" v="511"/>
          <ac:spMkLst>
            <pc:docMk/>
            <pc:sldMk cId="2027477313" sldId="623"/>
            <ac:spMk id="9" creationId="{3B44EFE6-9C74-4903-B091-FF0AE3DA7424}"/>
          </ac:spMkLst>
        </pc:spChg>
      </pc:sldChg>
      <pc:sldChg chg="del">
        <pc:chgData name="Mark Higgins" userId="f99148ad-7e67-4304-8c11-27c7a53efd31" providerId="ADAL" clId="{ADA97588-CC1F-4753-9FF7-6ABB4B8B0BDB}" dt="2022-04-08T20:37:20.023" v="0" actId="47"/>
        <pc:sldMkLst>
          <pc:docMk/>
          <pc:sldMk cId="3260383663" sldId="683"/>
        </pc:sldMkLst>
      </pc:sldChg>
      <pc:sldChg chg="del">
        <pc:chgData name="Mark Higgins" userId="f99148ad-7e67-4304-8c11-27c7a53efd31" providerId="ADAL" clId="{ADA97588-CC1F-4753-9FF7-6ABB4B8B0BDB}" dt="2022-04-08T20:37:20.023" v="0" actId="47"/>
        <pc:sldMkLst>
          <pc:docMk/>
          <pc:sldMk cId="4007501771" sldId="684"/>
        </pc:sldMkLst>
      </pc:sldChg>
      <pc:sldChg chg="del">
        <pc:chgData name="Mark Higgins" userId="f99148ad-7e67-4304-8c11-27c7a53efd31" providerId="ADAL" clId="{ADA97588-CC1F-4753-9FF7-6ABB4B8B0BDB}" dt="2022-04-08T20:37:20.023" v="0" actId="47"/>
        <pc:sldMkLst>
          <pc:docMk/>
          <pc:sldMk cId="4014108337" sldId="685"/>
        </pc:sldMkLst>
      </pc:sldChg>
      <pc:sldChg chg="del">
        <pc:chgData name="Mark Higgins" userId="f99148ad-7e67-4304-8c11-27c7a53efd31" providerId="ADAL" clId="{ADA97588-CC1F-4753-9FF7-6ABB4B8B0BDB}" dt="2022-04-08T20:37:20.023" v="0" actId="47"/>
        <pc:sldMkLst>
          <pc:docMk/>
          <pc:sldMk cId="359539618" sldId="686"/>
        </pc:sldMkLst>
      </pc:sldChg>
      <pc:sldChg chg="del">
        <pc:chgData name="Mark Higgins" userId="f99148ad-7e67-4304-8c11-27c7a53efd31" providerId="ADAL" clId="{ADA97588-CC1F-4753-9FF7-6ABB4B8B0BDB}" dt="2022-04-08T20:37:20.023" v="0" actId="47"/>
        <pc:sldMkLst>
          <pc:docMk/>
          <pc:sldMk cId="3845661198" sldId="687"/>
        </pc:sldMkLst>
      </pc:sldChg>
      <pc:sldChg chg="del">
        <pc:chgData name="Mark Higgins" userId="f99148ad-7e67-4304-8c11-27c7a53efd31" providerId="ADAL" clId="{ADA97588-CC1F-4753-9FF7-6ABB4B8B0BDB}" dt="2022-04-08T20:37:20.023" v="0" actId="47"/>
        <pc:sldMkLst>
          <pc:docMk/>
          <pc:sldMk cId="1637030846" sldId="693"/>
        </pc:sldMkLst>
      </pc:sldChg>
      <pc:sldChg chg="del">
        <pc:chgData name="Mark Higgins" userId="f99148ad-7e67-4304-8c11-27c7a53efd31" providerId="ADAL" clId="{ADA97588-CC1F-4753-9FF7-6ABB4B8B0BDB}" dt="2022-04-08T20:37:20.023" v="0" actId="47"/>
        <pc:sldMkLst>
          <pc:docMk/>
          <pc:sldMk cId="2018838890" sldId="750"/>
        </pc:sldMkLst>
      </pc:sldChg>
      <pc:sldChg chg="del">
        <pc:chgData name="Mark Higgins" userId="f99148ad-7e67-4304-8c11-27c7a53efd31" providerId="ADAL" clId="{ADA97588-CC1F-4753-9FF7-6ABB4B8B0BDB}" dt="2022-04-08T20:37:20.023" v="0" actId="47"/>
        <pc:sldMkLst>
          <pc:docMk/>
          <pc:sldMk cId="3462418458" sldId="753"/>
        </pc:sldMkLst>
      </pc:sldChg>
      <pc:sldChg chg="del">
        <pc:chgData name="Mark Higgins" userId="f99148ad-7e67-4304-8c11-27c7a53efd31" providerId="ADAL" clId="{ADA97588-CC1F-4753-9FF7-6ABB4B8B0BDB}" dt="2022-04-08T20:37:20.023" v="0" actId="47"/>
        <pc:sldMkLst>
          <pc:docMk/>
          <pc:sldMk cId="2615977295" sldId="754"/>
        </pc:sldMkLst>
      </pc:sldChg>
      <pc:sldChg chg="del">
        <pc:chgData name="Mark Higgins" userId="f99148ad-7e67-4304-8c11-27c7a53efd31" providerId="ADAL" clId="{ADA97588-CC1F-4753-9FF7-6ABB4B8B0BDB}" dt="2022-04-08T20:37:20.023" v="0" actId="47"/>
        <pc:sldMkLst>
          <pc:docMk/>
          <pc:sldMk cId="2369055837" sldId="755"/>
        </pc:sldMkLst>
      </pc:sldChg>
    </pc:docChg>
  </pc:docChgLst>
  <pc:docChgLst>
    <pc:chgData name="Mark Higgins" userId="ad4ee43bd0f7a961" providerId="LiveId" clId="{D0EEBFFF-B99A-460D-AB6C-222D09397D2D}"/>
    <pc:docChg chg="undo custSel addSld delSld modSld">
      <pc:chgData name="Mark Higgins" userId="ad4ee43bd0f7a961" providerId="LiveId" clId="{D0EEBFFF-B99A-460D-AB6C-222D09397D2D}" dt="2021-09-20T20:26:33.046" v="726"/>
      <pc:docMkLst>
        <pc:docMk/>
      </pc:docMkLst>
      <pc:sldChg chg="modSp new mod">
        <pc:chgData name="Mark Higgins" userId="ad4ee43bd0f7a961" providerId="LiveId" clId="{D0EEBFFF-B99A-460D-AB6C-222D09397D2D}" dt="2021-09-20T15:46:34.789" v="390" actId="20577"/>
        <pc:sldMkLst>
          <pc:docMk/>
          <pc:sldMk cId="943533271" sldId="786"/>
        </pc:sldMkLst>
        <pc:spChg chg="mod">
          <ac:chgData name="Mark Higgins" userId="ad4ee43bd0f7a961" providerId="LiveId" clId="{D0EEBFFF-B99A-460D-AB6C-222D09397D2D}" dt="2021-09-20T15:35:32.106" v="12" actId="20577"/>
          <ac:spMkLst>
            <pc:docMk/>
            <pc:sldMk cId="943533271" sldId="786"/>
            <ac:spMk id="2" creationId="{895E720B-4926-4138-8999-41BF2C94BBE3}"/>
          </ac:spMkLst>
        </pc:spChg>
        <pc:spChg chg="mod">
          <ac:chgData name="Mark Higgins" userId="ad4ee43bd0f7a961" providerId="LiveId" clId="{D0EEBFFF-B99A-460D-AB6C-222D09397D2D}" dt="2021-09-20T15:46:34.789" v="390" actId="20577"/>
          <ac:spMkLst>
            <pc:docMk/>
            <pc:sldMk cId="943533271" sldId="786"/>
            <ac:spMk id="3" creationId="{141F992C-D2D7-40B0-B135-B97BB1D085C5}"/>
          </ac:spMkLst>
        </pc:spChg>
      </pc:sldChg>
      <pc:sldChg chg="addSp delSp modSp new mod">
        <pc:chgData name="Mark Higgins" userId="ad4ee43bd0f7a961" providerId="LiveId" clId="{D0EEBFFF-B99A-460D-AB6C-222D09397D2D}" dt="2021-09-20T15:46:18.124" v="385" actId="20577"/>
        <pc:sldMkLst>
          <pc:docMk/>
          <pc:sldMk cId="3315086354" sldId="787"/>
        </pc:sldMkLst>
        <pc:spChg chg="mod">
          <ac:chgData name="Mark Higgins" userId="ad4ee43bd0f7a961" providerId="LiveId" clId="{D0EEBFFF-B99A-460D-AB6C-222D09397D2D}" dt="2021-09-20T15:46:18.124" v="385" actId="20577"/>
          <ac:spMkLst>
            <pc:docMk/>
            <pc:sldMk cId="3315086354" sldId="787"/>
            <ac:spMk id="2" creationId="{28BD9BAA-5DA5-4B38-95D8-7D9070E30B19}"/>
          </ac:spMkLst>
        </pc:spChg>
        <pc:spChg chg="del">
          <ac:chgData name="Mark Higgins" userId="ad4ee43bd0f7a961" providerId="LiveId" clId="{D0EEBFFF-B99A-460D-AB6C-222D09397D2D}" dt="2021-09-20T15:38:41.090" v="34" actId="3680"/>
          <ac:spMkLst>
            <pc:docMk/>
            <pc:sldMk cId="3315086354" sldId="787"/>
            <ac:spMk id="3" creationId="{4273E47B-84F9-403D-A8CB-91CDB0DC1235}"/>
          </ac:spMkLst>
        </pc:spChg>
        <pc:graphicFrameChg chg="add mod ord modGraphic">
          <ac:chgData name="Mark Higgins" userId="ad4ee43bd0f7a961" providerId="LiveId" clId="{D0EEBFFF-B99A-460D-AB6C-222D09397D2D}" dt="2021-09-20T15:45:58.728" v="373" actId="14100"/>
          <ac:graphicFrameMkLst>
            <pc:docMk/>
            <pc:sldMk cId="3315086354" sldId="787"/>
            <ac:graphicFrameMk id="4" creationId="{B5C60E41-08CB-42B5-88A3-94D93B9179C2}"/>
          </ac:graphicFrameMkLst>
        </pc:graphicFrameChg>
      </pc:sldChg>
      <pc:sldChg chg="addSp delSp modSp new mod">
        <pc:chgData name="Mark Higgins" userId="ad4ee43bd0f7a961" providerId="LiveId" clId="{D0EEBFFF-B99A-460D-AB6C-222D09397D2D}" dt="2021-09-20T15:50:57.171" v="522" actId="27636"/>
        <pc:sldMkLst>
          <pc:docMk/>
          <pc:sldMk cId="2254413050" sldId="788"/>
        </pc:sldMkLst>
        <pc:spChg chg="mod">
          <ac:chgData name="Mark Higgins" userId="ad4ee43bd0f7a961" providerId="LiveId" clId="{D0EEBFFF-B99A-460D-AB6C-222D09397D2D}" dt="2021-09-20T15:50:57.171" v="522" actId="27636"/>
          <ac:spMkLst>
            <pc:docMk/>
            <pc:sldMk cId="2254413050" sldId="788"/>
            <ac:spMk id="2" creationId="{356D0041-616E-4477-9693-88C482402C04}"/>
          </ac:spMkLst>
        </pc:spChg>
        <pc:spChg chg="add del mod">
          <ac:chgData name="Mark Higgins" userId="ad4ee43bd0f7a961" providerId="LiveId" clId="{D0EEBFFF-B99A-460D-AB6C-222D09397D2D}" dt="2021-09-20T15:49:16.037" v="480" actId="20577"/>
          <ac:spMkLst>
            <pc:docMk/>
            <pc:sldMk cId="2254413050" sldId="788"/>
            <ac:spMk id="3" creationId="{1EB11020-8495-462E-BD15-0BC7988EF720}"/>
          </ac:spMkLst>
        </pc:spChg>
        <pc:graphicFrameChg chg="add del mod">
          <ac:chgData name="Mark Higgins" userId="ad4ee43bd0f7a961" providerId="LiveId" clId="{D0EEBFFF-B99A-460D-AB6C-222D09397D2D}" dt="2021-09-20T15:48:30.927" v="446"/>
          <ac:graphicFrameMkLst>
            <pc:docMk/>
            <pc:sldMk cId="2254413050" sldId="788"/>
            <ac:graphicFrameMk id="4" creationId="{17A21641-F50F-4033-900F-6F51F248A481}"/>
          </ac:graphicFrameMkLst>
        </pc:graphicFrameChg>
        <pc:graphicFrameChg chg="add del mod">
          <ac:chgData name="Mark Higgins" userId="ad4ee43bd0f7a961" providerId="LiveId" clId="{D0EEBFFF-B99A-460D-AB6C-222D09397D2D}" dt="2021-09-20T15:48:35.963" v="448"/>
          <ac:graphicFrameMkLst>
            <pc:docMk/>
            <pc:sldMk cId="2254413050" sldId="788"/>
            <ac:graphicFrameMk id="5" creationId="{8010E962-FEBD-4820-ADB8-4024E61F83D5}"/>
          </ac:graphicFrameMkLst>
        </pc:graphicFrameChg>
      </pc:sldChg>
      <pc:sldChg chg="modSp add mod">
        <pc:chgData name="Mark Higgins" userId="ad4ee43bd0f7a961" providerId="LiveId" clId="{D0EEBFFF-B99A-460D-AB6C-222D09397D2D}" dt="2021-09-20T15:51:04.103" v="525" actId="27636"/>
        <pc:sldMkLst>
          <pc:docMk/>
          <pc:sldMk cId="1898860426" sldId="789"/>
        </pc:sldMkLst>
        <pc:spChg chg="mod">
          <ac:chgData name="Mark Higgins" userId="ad4ee43bd0f7a961" providerId="LiveId" clId="{D0EEBFFF-B99A-460D-AB6C-222D09397D2D}" dt="2021-09-20T15:51:04.103" v="525" actId="27636"/>
          <ac:spMkLst>
            <pc:docMk/>
            <pc:sldMk cId="1898860426" sldId="789"/>
            <ac:spMk id="2" creationId="{356D0041-616E-4477-9693-88C482402C04}"/>
          </ac:spMkLst>
        </pc:spChg>
      </pc:sldChg>
      <pc:sldChg chg="modSp add mod">
        <pc:chgData name="Mark Higgins" userId="ad4ee43bd0f7a961" providerId="LiveId" clId="{D0EEBFFF-B99A-460D-AB6C-222D09397D2D}" dt="2021-09-20T15:50:48.598" v="519" actId="27636"/>
        <pc:sldMkLst>
          <pc:docMk/>
          <pc:sldMk cId="582655134" sldId="790"/>
        </pc:sldMkLst>
        <pc:spChg chg="mod">
          <ac:chgData name="Mark Higgins" userId="ad4ee43bd0f7a961" providerId="LiveId" clId="{D0EEBFFF-B99A-460D-AB6C-222D09397D2D}" dt="2021-09-20T15:50:48.598" v="519" actId="27636"/>
          <ac:spMkLst>
            <pc:docMk/>
            <pc:sldMk cId="582655134" sldId="790"/>
            <ac:spMk id="2" creationId="{356D0041-616E-4477-9693-88C482402C04}"/>
          </ac:spMkLst>
        </pc:spChg>
      </pc:sldChg>
      <pc:sldChg chg="modSp add mod">
        <pc:chgData name="Mark Higgins" userId="ad4ee43bd0f7a961" providerId="LiveId" clId="{D0EEBFFF-B99A-460D-AB6C-222D09397D2D}" dt="2021-09-20T15:51:28.734" v="533" actId="27636"/>
        <pc:sldMkLst>
          <pc:docMk/>
          <pc:sldMk cId="2115869644" sldId="791"/>
        </pc:sldMkLst>
        <pc:spChg chg="mod">
          <ac:chgData name="Mark Higgins" userId="ad4ee43bd0f7a961" providerId="LiveId" clId="{D0EEBFFF-B99A-460D-AB6C-222D09397D2D}" dt="2021-09-20T15:51:28.734" v="533" actId="27636"/>
          <ac:spMkLst>
            <pc:docMk/>
            <pc:sldMk cId="2115869644" sldId="791"/>
            <ac:spMk id="2" creationId="{356D0041-616E-4477-9693-88C482402C04}"/>
          </ac:spMkLst>
        </pc:spChg>
      </pc:sldChg>
      <pc:sldChg chg="modSp add mod">
        <pc:chgData name="Mark Higgins" userId="ad4ee43bd0f7a961" providerId="LiveId" clId="{D0EEBFFF-B99A-460D-AB6C-222D09397D2D}" dt="2021-09-20T15:51:59.376" v="540" actId="27636"/>
        <pc:sldMkLst>
          <pc:docMk/>
          <pc:sldMk cId="1430388509" sldId="792"/>
        </pc:sldMkLst>
        <pc:spChg chg="mod">
          <ac:chgData name="Mark Higgins" userId="ad4ee43bd0f7a961" providerId="LiveId" clId="{D0EEBFFF-B99A-460D-AB6C-222D09397D2D}" dt="2021-09-20T15:51:59.376" v="540" actId="27636"/>
          <ac:spMkLst>
            <pc:docMk/>
            <pc:sldMk cId="1430388509" sldId="792"/>
            <ac:spMk id="2" creationId="{356D0041-616E-4477-9693-88C482402C04}"/>
          </ac:spMkLst>
        </pc:spChg>
      </pc:sldChg>
      <pc:sldChg chg="modSp add mod">
        <pc:chgData name="Mark Higgins" userId="ad4ee43bd0f7a961" providerId="LiveId" clId="{D0EEBFFF-B99A-460D-AB6C-222D09397D2D}" dt="2021-09-20T15:52:21.081" v="548" actId="27636"/>
        <pc:sldMkLst>
          <pc:docMk/>
          <pc:sldMk cId="1305669384" sldId="793"/>
        </pc:sldMkLst>
        <pc:spChg chg="mod">
          <ac:chgData name="Mark Higgins" userId="ad4ee43bd0f7a961" providerId="LiveId" clId="{D0EEBFFF-B99A-460D-AB6C-222D09397D2D}" dt="2021-09-20T15:52:21.081" v="548" actId="27636"/>
          <ac:spMkLst>
            <pc:docMk/>
            <pc:sldMk cId="1305669384" sldId="793"/>
            <ac:spMk id="2" creationId="{356D0041-616E-4477-9693-88C482402C04}"/>
          </ac:spMkLst>
        </pc:spChg>
      </pc:sldChg>
      <pc:sldChg chg="modSp add mod">
        <pc:chgData name="Mark Higgins" userId="ad4ee43bd0f7a961" providerId="LiveId" clId="{D0EEBFFF-B99A-460D-AB6C-222D09397D2D}" dt="2021-09-20T15:52:41.589" v="555" actId="27636"/>
        <pc:sldMkLst>
          <pc:docMk/>
          <pc:sldMk cId="220799762" sldId="794"/>
        </pc:sldMkLst>
        <pc:spChg chg="mod">
          <ac:chgData name="Mark Higgins" userId="ad4ee43bd0f7a961" providerId="LiveId" clId="{D0EEBFFF-B99A-460D-AB6C-222D09397D2D}" dt="2021-09-20T15:52:41.589" v="555" actId="27636"/>
          <ac:spMkLst>
            <pc:docMk/>
            <pc:sldMk cId="220799762" sldId="794"/>
            <ac:spMk id="2" creationId="{356D0041-616E-4477-9693-88C482402C04}"/>
          </ac:spMkLst>
        </pc:spChg>
      </pc:sldChg>
      <pc:sldChg chg="modSp add mod">
        <pc:chgData name="Mark Higgins" userId="ad4ee43bd0f7a961" providerId="LiveId" clId="{D0EEBFFF-B99A-460D-AB6C-222D09397D2D}" dt="2021-09-20T15:53:04.487" v="563" actId="27636"/>
        <pc:sldMkLst>
          <pc:docMk/>
          <pc:sldMk cId="2721446035" sldId="795"/>
        </pc:sldMkLst>
        <pc:spChg chg="mod">
          <ac:chgData name="Mark Higgins" userId="ad4ee43bd0f7a961" providerId="LiveId" clId="{D0EEBFFF-B99A-460D-AB6C-222D09397D2D}" dt="2021-09-20T15:53:04.487" v="563" actId="27636"/>
          <ac:spMkLst>
            <pc:docMk/>
            <pc:sldMk cId="2721446035" sldId="795"/>
            <ac:spMk id="2" creationId="{356D0041-616E-4477-9693-88C482402C04}"/>
          </ac:spMkLst>
        </pc:spChg>
      </pc:sldChg>
      <pc:sldChg chg="modSp add mod">
        <pc:chgData name="Mark Higgins" userId="ad4ee43bd0f7a961" providerId="LiveId" clId="{D0EEBFFF-B99A-460D-AB6C-222D09397D2D}" dt="2021-09-20T15:53:31.961" v="571" actId="27636"/>
        <pc:sldMkLst>
          <pc:docMk/>
          <pc:sldMk cId="850367915" sldId="796"/>
        </pc:sldMkLst>
        <pc:spChg chg="mod">
          <ac:chgData name="Mark Higgins" userId="ad4ee43bd0f7a961" providerId="LiveId" clId="{D0EEBFFF-B99A-460D-AB6C-222D09397D2D}" dt="2021-09-20T15:53:31.961" v="571" actId="27636"/>
          <ac:spMkLst>
            <pc:docMk/>
            <pc:sldMk cId="850367915" sldId="796"/>
            <ac:spMk id="2" creationId="{356D0041-616E-4477-9693-88C482402C04}"/>
          </ac:spMkLst>
        </pc:spChg>
      </pc:sldChg>
      <pc:sldChg chg="modSp add mod">
        <pc:chgData name="Mark Higgins" userId="ad4ee43bd0f7a961" providerId="LiveId" clId="{D0EEBFFF-B99A-460D-AB6C-222D09397D2D}" dt="2021-09-20T15:53:53.736" v="579" actId="27636"/>
        <pc:sldMkLst>
          <pc:docMk/>
          <pc:sldMk cId="1309863362" sldId="797"/>
        </pc:sldMkLst>
        <pc:spChg chg="mod">
          <ac:chgData name="Mark Higgins" userId="ad4ee43bd0f7a961" providerId="LiveId" clId="{D0EEBFFF-B99A-460D-AB6C-222D09397D2D}" dt="2021-09-20T15:53:53.736" v="579" actId="27636"/>
          <ac:spMkLst>
            <pc:docMk/>
            <pc:sldMk cId="1309863362" sldId="797"/>
            <ac:spMk id="2" creationId="{356D0041-616E-4477-9693-88C482402C04}"/>
          </ac:spMkLst>
        </pc:spChg>
      </pc:sldChg>
      <pc:sldChg chg="modSp new mod">
        <pc:chgData name="Mark Higgins" userId="ad4ee43bd0f7a961" providerId="LiveId" clId="{D0EEBFFF-B99A-460D-AB6C-222D09397D2D}" dt="2021-09-20T16:02:19.695" v="627" actId="20577"/>
        <pc:sldMkLst>
          <pc:docMk/>
          <pc:sldMk cId="59047964" sldId="798"/>
        </pc:sldMkLst>
        <pc:spChg chg="mod">
          <ac:chgData name="Mark Higgins" userId="ad4ee43bd0f7a961" providerId="LiveId" clId="{D0EEBFFF-B99A-460D-AB6C-222D09397D2D}" dt="2021-09-20T16:02:19.695" v="627" actId="20577"/>
          <ac:spMkLst>
            <pc:docMk/>
            <pc:sldMk cId="59047964" sldId="798"/>
            <ac:spMk id="2" creationId="{8735BC34-66A9-4A25-8634-550555A5EF55}"/>
          </ac:spMkLst>
        </pc:spChg>
      </pc:sldChg>
      <pc:sldChg chg="new del">
        <pc:chgData name="Mark Higgins" userId="ad4ee43bd0f7a961" providerId="LiveId" clId="{D0EEBFFF-B99A-460D-AB6C-222D09397D2D}" dt="2021-09-20T16:01:45.337" v="581" actId="2696"/>
        <pc:sldMkLst>
          <pc:docMk/>
          <pc:sldMk cId="1743153787" sldId="798"/>
        </pc:sldMkLst>
      </pc:sldChg>
      <pc:sldChg chg="addSp modSp new mod">
        <pc:chgData name="Mark Higgins" userId="ad4ee43bd0f7a961" providerId="LiveId" clId="{D0EEBFFF-B99A-460D-AB6C-222D09397D2D}" dt="2021-09-20T20:26:33.046" v="726"/>
        <pc:sldMkLst>
          <pc:docMk/>
          <pc:sldMk cId="2917903884" sldId="799"/>
        </pc:sldMkLst>
        <pc:spChg chg="mod">
          <ac:chgData name="Mark Higgins" userId="ad4ee43bd0f7a961" providerId="LiveId" clId="{D0EEBFFF-B99A-460D-AB6C-222D09397D2D}" dt="2021-09-20T16:02:53.955" v="652" actId="20577"/>
          <ac:spMkLst>
            <pc:docMk/>
            <pc:sldMk cId="2917903884" sldId="799"/>
            <ac:spMk id="2" creationId="{B51CF2B1-A3F7-4792-8D4B-5B8DDBC8B158}"/>
          </ac:spMkLst>
        </pc:spChg>
        <pc:spChg chg="mod">
          <ac:chgData name="Mark Higgins" userId="ad4ee43bd0f7a961" providerId="LiveId" clId="{D0EEBFFF-B99A-460D-AB6C-222D09397D2D}" dt="2021-09-20T16:03:23.820" v="725" actId="20577"/>
          <ac:spMkLst>
            <pc:docMk/>
            <pc:sldMk cId="2917903884" sldId="799"/>
            <ac:spMk id="3" creationId="{86896204-D10B-43E1-9E51-B92BF6E1921D}"/>
          </ac:spMkLst>
        </pc:spChg>
        <pc:graphicFrameChg chg="add mod">
          <ac:chgData name="Mark Higgins" userId="ad4ee43bd0f7a961" providerId="LiveId" clId="{D0EEBFFF-B99A-460D-AB6C-222D09397D2D}" dt="2021-09-20T20:26:33.046" v="726"/>
          <ac:graphicFrameMkLst>
            <pc:docMk/>
            <pc:sldMk cId="2917903884" sldId="799"/>
            <ac:graphicFrameMk id="4" creationId="{31D51039-E77D-4355-A669-A1B4C5CDDC05}"/>
          </ac:graphicFrameMkLst>
        </pc:graphicFrameChg>
      </pc:sldChg>
    </pc:docChg>
  </pc:docChgLst>
  <pc:docChgLst>
    <pc:chgData name="Mark Higgins" userId="f99148ad-7e67-4304-8c11-27c7a53efd31" providerId="ADAL" clId="{BF7F3037-1DA4-4110-8A31-CB0B2EC85F67}"/>
    <pc:docChg chg="undo redo custSel addSld delSld modSld">
      <pc:chgData name="Mark Higgins" userId="f99148ad-7e67-4304-8c11-27c7a53efd31" providerId="ADAL" clId="{BF7F3037-1DA4-4110-8A31-CB0B2EC85F67}" dt="2022-01-24T14:25:03.318" v="410" actId="20577"/>
      <pc:docMkLst>
        <pc:docMk/>
      </pc:docMkLst>
      <pc:sldChg chg="del">
        <pc:chgData name="Mark Higgins" userId="f99148ad-7e67-4304-8c11-27c7a53efd31" providerId="ADAL" clId="{BF7F3037-1DA4-4110-8A31-CB0B2EC85F67}" dt="2022-01-24T11:44:46.120" v="107" actId="47"/>
        <pc:sldMkLst>
          <pc:docMk/>
          <pc:sldMk cId="653415081" sldId="257"/>
        </pc:sldMkLst>
      </pc:sldChg>
      <pc:sldChg chg="modSp mod">
        <pc:chgData name="Mark Higgins" userId="f99148ad-7e67-4304-8c11-27c7a53efd31" providerId="ADAL" clId="{BF7F3037-1DA4-4110-8A31-CB0B2EC85F67}" dt="2022-01-24T11:49:12.376" v="175" actId="20577"/>
        <pc:sldMkLst>
          <pc:docMk/>
          <pc:sldMk cId="1015055181" sldId="258"/>
        </pc:sldMkLst>
        <pc:spChg chg="mod">
          <ac:chgData name="Mark Higgins" userId="f99148ad-7e67-4304-8c11-27c7a53efd31" providerId="ADAL" clId="{BF7F3037-1DA4-4110-8A31-CB0B2EC85F67}" dt="2022-01-24T11:49:12.376" v="175" actId="20577"/>
          <ac:spMkLst>
            <pc:docMk/>
            <pc:sldMk cId="1015055181" sldId="258"/>
            <ac:spMk id="3" creationId="{AE492C01-75B6-409A-93EA-70DADA5312C3}"/>
          </ac:spMkLst>
        </pc:spChg>
      </pc:sldChg>
      <pc:sldChg chg="modSp mod">
        <pc:chgData name="Mark Higgins" userId="f99148ad-7e67-4304-8c11-27c7a53efd31" providerId="ADAL" clId="{BF7F3037-1DA4-4110-8A31-CB0B2EC85F67}" dt="2022-01-24T11:38:52.580" v="10"/>
        <pc:sldMkLst>
          <pc:docMk/>
          <pc:sldMk cId="1120319146" sldId="262"/>
        </pc:sldMkLst>
        <pc:spChg chg="mod">
          <ac:chgData name="Mark Higgins" userId="f99148ad-7e67-4304-8c11-27c7a53efd31" providerId="ADAL" clId="{BF7F3037-1DA4-4110-8A31-CB0B2EC85F67}" dt="2022-01-24T11:38:52.580" v="10"/>
          <ac:spMkLst>
            <pc:docMk/>
            <pc:sldMk cId="1120319146" sldId="262"/>
            <ac:spMk id="57" creationId="{C511BFB5-EEAD-4CA1-979C-CC71A3834622}"/>
          </ac:spMkLst>
        </pc:spChg>
      </pc:sldChg>
      <pc:sldChg chg="modSp mod">
        <pc:chgData name="Mark Higgins" userId="f99148ad-7e67-4304-8c11-27c7a53efd31" providerId="ADAL" clId="{BF7F3037-1DA4-4110-8A31-CB0B2EC85F67}" dt="2022-01-24T14:25:03.318" v="410" actId="20577"/>
        <pc:sldMkLst>
          <pc:docMk/>
          <pc:sldMk cId="2851725395" sldId="263"/>
        </pc:sldMkLst>
        <pc:spChg chg="mod">
          <ac:chgData name="Mark Higgins" userId="f99148ad-7e67-4304-8c11-27c7a53efd31" providerId="ADAL" clId="{BF7F3037-1DA4-4110-8A31-CB0B2EC85F67}" dt="2022-01-24T14:25:03.318" v="410" actId="20577"/>
          <ac:spMkLst>
            <pc:docMk/>
            <pc:sldMk cId="2851725395" sldId="263"/>
            <ac:spMk id="3" creationId="{93E1A0CE-437E-4089-AE73-03BEE8D4C05A}"/>
          </ac:spMkLst>
        </pc:spChg>
        <pc:spChg chg="mod">
          <ac:chgData name="Mark Higgins" userId="f99148ad-7e67-4304-8c11-27c7a53efd31" providerId="ADAL" clId="{BF7F3037-1DA4-4110-8A31-CB0B2EC85F67}" dt="2022-01-24T11:43:11.617" v="84" actId="20577"/>
          <ac:spMkLst>
            <pc:docMk/>
            <pc:sldMk cId="2851725395" sldId="263"/>
            <ac:spMk id="6" creationId="{A696E764-ED5D-47A2-A9F9-4C808777F5D4}"/>
          </ac:spMkLst>
        </pc:spChg>
        <pc:spChg chg="mod">
          <ac:chgData name="Mark Higgins" userId="f99148ad-7e67-4304-8c11-27c7a53efd31" providerId="ADAL" clId="{BF7F3037-1DA4-4110-8A31-CB0B2EC85F67}" dt="2022-01-24T13:43:10.854" v="402" actId="255"/>
          <ac:spMkLst>
            <pc:docMk/>
            <pc:sldMk cId="2851725395" sldId="263"/>
            <ac:spMk id="7" creationId="{18128484-EA74-4207-8743-D6890E77D4AF}"/>
          </ac:spMkLst>
        </pc:spChg>
      </pc:sldChg>
      <pc:sldChg chg="modSp mod">
        <pc:chgData name="Mark Higgins" userId="f99148ad-7e67-4304-8c11-27c7a53efd31" providerId="ADAL" clId="{BF7F3037-1DA4-4110-8A31-CB0B2EC85F67}" dt="2022-01-24T11:50:46.917" v="184" actId="20577"/>
        <pc:sldMkLst>
          <pc:docMk/>
          <pc:sldMk cId="2229582701" sldId="265"/>
        </pc:sldMkLst>
        <pc:spChg chg="mod">
          <ac:chgData name="Mark Higgins" userId="f99148ad-7e67-4304-8c11-27c7a53efd31" providerId="ADAL" clId="{BF7F3037-1DA4-4110-8A31-CB0B2EC85F67}" dt="2022-01-24T11:50:46.917" v="184" actId="20577"/>
          <ac:spMkLst>
            <pc:docMk/>
            <pc:sldMk cId="2229582701" sldId="265"/>
            <ac:spMk id="3" creationId="{AE492C01-75B6-409A-93EA-70DADA5312C3}"/>
          </ac:spMkLst>
        </pc:spChg>
      </pc:sldChg>
      <pc:sldChg chg="modSp mod">
        <pc:chgData name="Mark Higgins" userId="f99148ad-7e67-4304-8c11-27c7a53efd31" providerId="ADAL" clId="{BF7F3037-1DA4-4110-8A31-CB0B2EC85F67}" dt="2022-01-24T13:09:03.887" v="225" actId="20577"/>
        <pc:sldMkLst>
          <pc:docMk/>
          <pc:sldMk cId="610349236" sldId="266"/>
        </pc:sldMkLst>
        <pc:spChg chg="mod">
          <ac:chgData name="Mark Higgins" userId="f99148ad-7e67-4304-8c11-27c7a53efd31" providerId="ADAL" clId="{BF7F3037-1DA4-4110-8A31-CB0B2EC85F67}" dt="2022-01-24T13:09:03.887" v="225" actId="20577"/>
          <ac:spMkLst>
            <pc:docMk/>
            <pc:sldMk cId="610349236" sldId="266"/>
            <ac:spMk id="2" creationId="{4D301313-DB92-43E4-A175-3DCAA15427FD}"/>
          </ac:spMkLst>
        </pc:spChg>
        <pc:spChg chg="mod">
          <ac:chgData name="Mark Higgins" userId="f99148ad-7e67-4304-8c11-27c7a53efd31" providerId="ADAL" clId="{BF7F3037-1DA4-4110-8A31-CB0B2EC85F67}" dt="2022-01-24T13:08:39.302" v="222" actId="27636"/>
          <ac:spMkLst>
            <pc:docMk/>
            <pc:sldMk cId="610349236" sldId="266"/>
            <ac:spMk id="3" creationId="{AE492C01-75B6-409A-93EA-70DADA5312C3}"/>
          </ac:spMkLst>
        </pc:spChg>
      </pc:sldChg>
      <pc:sldChg chg="modSp mod">
        <pc:chgData name="Mark Higgins" userId="f99148ad-7e67-4304-8c11-27c7a53efd31" providerId="ADAL" clId="{BF7F3037-1DA4-4110-8A31-CB0B2EC85F67}" dt="2022-01-24T11:39:33.345" v="12"/>
        <pc:sldMkLst>
          <pc:docMk/>
          <pc:sldMk cId="365249416" sldId="269"/>
        </pc:sldMkLst>
        <pc:spChg chg="mod">
          <ac:chgData name="Mark Higgins" userId="f99148ad-7e67-4304-8c11-27c7a53efd31" providerId="ADAL" clId="{BF7F3037-1DA4-4110-8A31-CB0B2EC85F67}" dt="2022-01-24T11:39:33.345" v="12"/>
          <ac:spMkLst>
            <pc:docMk/>
            <pc:sldMk cId="365249416" sldId="269"/>
            <ac:spMk id="3" creationId="{93E1A0CE-437E-4089-AE73-03BEE8D4C05A}"/>
          </ac:spMkLst>
        </pc:spChg>
      </pc:sldChg>
      <pc:sldChg chg="modSp mod">
        <pc:chgData name="Mark Higgins" userId="f99148ad-7e67-4304-8c11-27c7a53efd31" providerId="ADAL" clId="{BF7F3037-1DA4-4110-8A31-CB0B2EC85F67}" dt="2022-01-24T11:38:33.695" v="5" actId="20577"/>
        <pc:sldMkLst>
          <pc:docMk/>
          <pc:sldMk cId="713642169" sldId="610"/>
        </pc:sldMkLst>
        <pc:spChg chg="mod">
          <ac:chgData name="Mark Higgins" userId="f99148ad-7e67-4304-8c11-27c7a53efd31" providerId="ADAL" clId="{BF7F3037-1DA4-4110-8A31-CB0B2EC85F67}" dt="2022-01-24T11:38:33.695" v="5" actId="20577"/>
          <ac:spMkLst>
            <pc:docMk/>
            <pc:sldMk cId="713642169" sldId="610"/>
            <ac:spMk id="3" creationId="{78941B76-ADFF-4B8C-BB38-21ADF089D1A0}"/>
          </ac:spMkLst>
        </pc:spChg>
      </pc:sldChg>
      <pc:sldChg chg="modSp mod">
        <pc:chgData name="Mark Higgins" userId="f99148ad-7e67-4304-8c11-27c7a53efd31" providerId="ADAL" clId="{BF7F3037-1DA4-4110-8A31-CB0B2EC85F67}" dt="2022-01-24T11:42:29.221" v="71"/>
        <pc:sldMkLst>
          <pc:docMk/>
          <pc:sldMk cId="2018838890" sldId="750"/>
        </pc:sldMkLst>
        <pc:graphicFrameChg chg="mod modGraphic">
          <ac:chgData name="Mark Higgins" userId="f99148ad-7e67-4304-8c11-27c7a53efd31" providerId="ADAL" clId="{BF7F3037-1DA4-4110-8A31-CB0B2EC85F67}" dt="2022-01-24T11:42:29.221" v="71"/>
          <ac:graphicFrameMkLst>
            <pc:docMk/>
            <pc:sldMk cId="2018838890" sldId="750"/>
            <ac:graphicFrameMk id="4" creationId="{8A37CDB9-E18B-44F7-B972-B90D1179C821}"/>
          </ac:graphicFrameMkLst>
        </pc:graphicFrameChg>
      </pc:sldChg>
      <pc:sldChg chg="del">
        <pc:chgData name="Mark Higgins" userId="f99148ad-7e67-4304-8c11-27c7a53efd31" providerId="ADAL" clId="{BF7F3037-1DA4-4110-8A31-CB0B2EC85F67}" dt="2022-01-24T11:44:47.198" v="108" actId="47"/>
        <pc:sldMkLst>
          <pc:docMk/>
          <pc:sldMk cId="3012017243" sldId="751"/>
        </pc:sldMkLst>
      </pc:sldChg>
      <pc:sldChg chg="del">
        <pc:chgData name="Mark Higgins" userId="f99148ad-7e67-4304-8c11-27c7a53efd31" providerId="ADAL" clId="{BF7F3037-1DA4-4110-8A31-CB0B2EC85F67}" dt="2022-01-24T13:09:22.387" v="227" actId="47"/>
        <pc:sldMkLst>
          <pc:docMk/>
          <pc:sldMk cId="661489223" sldId="752"/>
        </pc:sldMkLst>
      </pc:sldChg>
      <pc:sldChg chg="modSp add mod">
        <pc:chgData name="Mark Higgins" userId="f99148ad-7e67-4304-8c11-27c7a53efd31" providerId="ADAL" clId="{BF7F3037-1DA4-4110-8A31-CB0B2EC85F67}" dt="2022-01-24T11:44:27.261" v="101" actId="20577"/>
        <pc:sldMkLst>
          <pc:docMk/>
          <pc:sldMk cId="2615977295" sldId="754"/>
        </pc:sldMkLst>
        <pc:spChg chg="mod">
          <ac:chgData name="Mark Higgins" userId="f99148ad-7e67-4304-8c11-27c7a53efd31" providerId="ADAL" clId="{BF7F3037-1DA4-4110-8A31-CB0B2EC85F67}" dt="2022-01-24T11:44:27.261" v="101" actId="20577"/>
          <ac:spMkLst>
            <pc:docMk/>
            <pc:sldMk cId="2615977295" sldId="754"/>
            <ac:spMk id="6" creationId="{A696E764-ED5D-47A2-A9F9-4C808777F5D4}"/>
          </ac:spMkLst>
        </pc:spChg>
      </pc:sldChg>
      <pc:sldChg chg="modSp add mod">
        <pc:chgData name="Mark Higgins" userId="f99148ad-7e67-4304-8c11-27c7a53efd31" providerId="ADAL" clId="{BF7F3037-1DA4-4110-8A31-CB0B2EC85F67}" dt="2022-01-24T11:44:37.356" v="106" actId="6549"/>
        <pc:sldMkLst>
          <pc:docMk/>
          <pc:sldMk cId="2369055837" sldId="755"/>
        </pc:sldMkLst>
        <pc:spChg chg="mod">
          <ac:chgData name="Mark Higgins" userId="f99148ad-7e67-4304-8c11-27c7a53efd31" providerId="ADAL" clId="{BF7F3037-1DA4-4110-8A31-CB0B2EC85F67}" dt="2022-01-24T11:44:37.356" v="106" actId="6549"/>
          <ac:spMkLst>
            <pc:docMk/>
            <pc:sldMk cId="2369055837" sldId="755"/>
            <ac:spMk id="6" creationId="{A696E764-ED5D-47A2-A9F9-4C808777F5D4}"/>
          </ac:spMkLst>
        </pc:spChg>
      </pc:sldChg>
      <pc:sldChg chg="modSp add del mod">
        <pc:chgData name="Mark Higgins" userId="f99148ad-7e67-4304-8c11-27c7a53efd31" providerId="ADAL" clId="{BF7F3037-1DA4-4110-8A31-CB0B2EC85F67}" dt="2022-01-24T13:09:07.762" v="226" actId="47"/>
        <pc:sldMkLst>
          <pc:docMk/>
          <pc:sldMk cId="3561590488" sldId="756"/>
        </pc:sldMkLst>
        <pc:spChg chg="mod">
          <ac:chgData name="Mark Higgins" userId="f99148ad-7e67-4304-8c11-27c7a53efd31" providerId="ADAL" clId="{BF7F3037-1DA4-4110-8A31-CB0B2EC85F67}" dt="2022-01-24T11:51:09.077" v="195" actId="5793"/>
          <ac:spMkLst>
            <pc:docMk/>
            <pc:sldMk cId="3561590488" sldId="756"/>
            <ac:spMk id="2" creationId="{4D301313-DB92-43E4-A175-3DCAA15427FD}"/>
          </ac:spMkLst>
        </pc:spChg>
      </pc:sldChg>
    </pc:docChg>
  </pc:docChgLst>
  <pc:docChgLst>
    <pc:chgData name="Mark Higgins" userId="f99148ad-7e67-4304-8c11-27c7a53efd31" providerId="ADAL" clId="{62463C81-3791-43A7-89E2-1EF27687A9B1}"/>
    <pc:docChg chg="modSld">
      <pc:chgData name="Mark Higgins" userId="f99148ad-7e67-4304-8c11-27c7a53efd31" providerId="ADAL" clId="{62463C81-3791-43A7-89E2-1EF27687A9B1}" dt="2022-11-07T15:44:22.601" v="10" actId="20577"/>
      <pc:docMkLst>
        <pc:docMk/>
      </pc:docMkLst>
      <pc:sldChg chg="modSp mod">
        <pc:chgData name="Mark Higgins" userId="f99148ad-7e67-4304-8c11-27c7a53efd31" providerId="ADAL" clId="{62463C81-3791-43A7-89E2-1EF27687A9B1}" dt="2022-11-07T15:44:22.601" v="10" actId="20577"/>
        <pc:sldMkLst>
          <pc:docMk/>
          <pc:sldMk cId="293379531" sldId="654"/>
        </pc:sldMkLst>
        <pc:spChg chg="mod">
          <ac:chgData name="Mark Higgins" userId="f99148ad-7e67-4304-8c11-27c7a53efd31" providerId="ADAL" clId="{62463C81-3791-43A7-89E2-1EF27687A9B1}" dt="2022-11-07T15:44:22.601" v="10" actId="20577"/>
          <ac:spMkLst>
            <pc:docMk/>
            <pc:sldMk cId="293379531" sldId="654"/>
            <ac:spMk id="3" creationId="{090663EB-518E-4A98-A268-AF0E5663124E}"/>
          </ac:spMkLst>
        </pc:spChg>
      </pc:sldChg>
    </pc:docChg>
  </pc:docChgLst>
  <pc:docChgLst>
    <pc:chgData name="Mark Higgins" userId="f99148ad-7e67-4304-8c11-27c7a53efd31" providerId="ADAL" clId="{123FA9E1-8FCA-46BE-951B-787E04EF04B8}"/>
    <pc:docChg chg="undo custSel addSld modSld">
      <pc:chgData name="Mark Higgins" userId="f99148ad-7e67-4304-8c11-27c7a53efd31" providerId="ADAL" clId="{123FA9E1-8FCA-46BE-951B-787E04EF04B8}" dt="2022-04-12T07:30:27.178" v="1683" actId="20577"/>
      <pc:docMkLst>
        <pc:docMk/>
      </pc:docMkLst>
      <pc:sldChg chg="modSp mod">
        <pc:chgData name="Mark Higgins" userId="f99148ad-7e67-4304-8c11-27c7a53efd31" providerId="ADAL" clId="{123FA9E1-8FCA-46BE-951B-787E04EF04B8}" dt="2022-04-12T07:26:49.973" v="1411" actId="20577"/>
        <pc:sldMkLst>
          <pc:docMk/>
          <pc:sldMk cId="1629493228" sldId="613"/>
        </pc:sldMkLst>
        <pc:spChg chg="mod">
          <ac:chgData name="Mark Higgins" userId="f99148ad-7e67-4304-8c11-27c7a53efd31" providerId="ADAL" clId="{123FA9E1-8FCA-46BE-951B-787E04EF04B8}" dt="2022-04-12T07:26:49.973" v="1411" actId="20577"/>
          <ac:spMkLst>
            <pc:docMk/>
            <pc:sldMk cId="1629493228" sldId="613"/>
            <ac:spMk id="2" creationId="{08299016-84F5-41AC-84C7-029549D3BC90}"/>
          </ac:spMkLst>
        </pc:spChg>
      </pc:sldChg>
      <pc:sldChg chg="modSp mod">
        <pc:chgData name="Mark Higgins" userId="f99148ad-7e67-4304-8c11-27c7a53efd31" providerId="ADAL" clId="{123FA9E1-8FCA-46BE-951B-787E04EF04B8}" dt="2022-04-12T07:27:04.817" v="1414"/>
        <pc:sldMkLst>
          <pc:docMk/>
          <pc:sldMk cId="1309171011" sldId="614"/>
        </pc:sldMkLst>
        <pc:spChg chg="mod">
          <ac:chgData name="Mark Higgins" userId="f99148ad-7e67-4304-8c11-27c7a53efd31" providerId="ADAL" clId="{123FA9E1-8FCA-46BE-951B-787E04EF04B8}" dt="2022-04-12T07:27:04.817" v="1414"/>
          <ac:spMkLst>
            <pc:docMk/>
            <pc:sldMk cId="1309171011" sldId="614"/>
            <ac:spMk id="2" creationId="{20567B2B-0A50-45E4-BDEC-E454BCABC930}"/>
          </ac:spMkLst>
        </pc:spChg>
      </pc:sldChg>
      <pc:sldChg chg="modSp mod">
        <pc:chgData name="Mark Higgins" userId="f99148ad-7e67-4304-8c11-27c7a53efd31" providerId="ADAL" clId="{123FA9E1-8FCA-46BE-951B-787E04EF04B8}" dt="2022-04-12T07:27:27.526" v="1419"/>
        <pc:sldMkLst>
          <pc:docMk/>
          <pc:sldMk cId="3273584581" sldId="615"/>
        </pc:sldMkLst>
        <pc:spChg chg="mod">
          <ac:chgData name="Mark Higgins" userId="f99148ad-7e67-4304-8c11-27c7a53efd31" providerId="ADAL" clId="{123FA9E1-8FCA-46BE-951B-787E04EF04B8}" dt="2022-04-12T07:27:27.526" v="1419"/>
          <ac:spMkLst>
            <pc:docMk/>
            <pc:sldMk cId="3273584581" sldId="615"/>
            <ac:spMk id="2" creationId="{8D57F460-2202-4D6E-B681-89C4FAA2BDCA}"/>
          </ac:spMkLst>
        </pc:spChg>
      </pc:sldChg>
      <pc:sldChg chg="modSp mod">
        <pc:chgData name="Mark Higgins" userId="f99148ad-7e67-4304-8c11-27c7a53efd31" providerId="ADAL" clId="{123FA9E1-8FCA-46BE-951B-787E04EF04B8}" dt="2022-04-12T07:27:35.119" v="1420"/>
        <pc:sldMkLst>
          <pc:docMk/>
          <pc:sldMk cId="4038521743" sldId="616"/>
        </pc:sldMkLst>
        <pc:spChg chg="mod">
          <ac:chgData name="Mark Higgins" userId="f99148ad-7e67-4304-8c11-27c7a53efd31" providerId="ADAL" clId="{123FA9E1-8FCA-46BE-951B-787E04EF04B8}" dt="2022-04-12T07:27:35.119" v="1420"/>
          <ac:spMkLst>
            <pc:docMk/>
            <pc:sldMk cId="4038521743" sldId="616"/>
            <ac:spMk id="2" creationId="{A4435D0A-D8EC-4D9B-B900-B46FE5BED276}"/>
          </ac:spMkLst>
        </pc:spChg>
        <pc:spChg chg="mod">
          <ac:chgData name="Mark Higgins" userId="f99148ad-7e67-4304-8c11-27c7a53efd31" providerId="ADAL" clId="{123FA9E1-8FCA-46BE-951B-787E04EF04B8}" dt="2022-04-11T21:01:14.143" v="221" actId="20577"/>
          <ac:spMkLst>
            <pc:docMk/>
            <pc:sldMk cId="4038521743" sldId="616"/>
            <ac:spMk id="3" creationId="{2B89194F-D1DC-4896-B4D9-AA23D564C779}"/>
          </ac:spMkLst>
        </pc:spChg>
      </pc:sldChg>
      <pc:sldChg chg="addSp modSp mod">
        <pc:chgData name="Mark Higgins" userId="f99148ad-7e67-4304-8c11-27c7a53efd31" providerId="ADAL" clId="{123FA9E1-8FCA-46BE-951B-787E04EF04B8}" dt="2022-04-11T19:09:38.638" v="220" actId="1076"/>
        <pc:sldMkLst>
          <pc:docMk/>
          <pc:sldMk cId="90173598" sldId="618"/>
        </pc:sldMkLst>
        <pc:spChg chg="mod">
          <ac:chgData name="Mark Higgins" userId="f99148ad-7e67-4304-8c11-27c7a53efd31" providerId="ADAL" clId="{123FA9E1-8FCA-46BE-951B-787E04EF04B8}" dt="2022-04-11T19:09:32.355" v="219" actId="20577"/>
          <ac:spMkLst>
            <pc:docMk/>
            <pc:sldMk cId="90173598" sldId="618"/>
            <ac:spMk id="2" creationId="{96B37C42-6FEF-41B7-AFC4-570884CCDBA5}"/>
          </ac:spMkLst>
        </pc:spChg>
        <pc:picChg chg="add mod">
          <ac:chgData name="Mark Higgins" userId="f99148ad-7e67-4304-8c11-27c7a53efd31" providerId="ADAL" clId="{123FA9E1-8FCA-46BE-951B-787E04EF04B8}" dt="2022-04-11T19:09:38.638" v="220" actId="1076"/>
          <ac:picMkLst>
            <pc:docMk/>
            <pc:sldMk cId="90173598" sldId="618"/>
            <ac:picMk id="5" creationId="{EC69444B-9721-494A-BF88-8A96E7C8171A}"/>
          </ac:picMkLst>
        </pc:picChg>
      </pc:sldChg>
      <pc:sldChg chg="modSp mod">
        <pc:chgData name="Mark Higgins" userId="f99148ad-7e67-4304-8c11-27c7a53efd31" providerId="ADAL" clId="{123FA9E1-8FCA-46BE-951B-787E04EF04B8}" dt="2022-04-12T07:27:21.968" v="1418"/>
        <pc:sldMkLst>
          <pc:docMk/>
          <pc:sldMk cId="2027477313" sldId="623"/>
        </pc:sldMkLst>
        <pc:spChg chg="mod">
          <ac:chgData name="Mark Higgins" userId="f99148ad-7e67-4304-8c11-27c7a53efd31" providerId="ADAL" clId="{123FA9E1-8FCA-46BE-951B-787E04EF04B8}" dt="2022-04-12T07:27:21.968" v="1418"/>
          <ac:spMkLst>
            <pc:docMk/>
            <pc:sldMk cId="2027477313" sldId="623"/>
            <ac:spMk id="2" creationId="{8D57F460-2202-4D6E-B681-89C4FAA2BDCA}"/>
          </ac:spMkLst>
        </pc:spChg>
      </pc:sldChg>
      <pc:sldChg chg="modSp mod">
        <pc:chgData name="Mark Higgins" userId="f99148ad-7e67-4304-8c11-27c7a53efd31" providerId="ADAL" clId="{123FA9E1-8FCA-46BE-951B-787E04EF04B8}" dt="2022-04-12T07:27:39.335" v="1421"/>
        <pc:sldMkLst>
          <pc:docMk/>
          <pc:sldMk cId="3634465600" sldId="639"/>
        </pc:sldMkLst>
        <pc:spChg chg="mod">
          <ac:chgData name="Mark Higgins" userId="f99148ad-7e67-4304-8c11-27c7a53efd31" providerId="ADAL" clId="{123FA9E1-8FCA-46BE-951B-787E04EF04B8}" dt="2022-04-12T07:27:39.335" v="1421"/>
          <ac:spMkLst>
            <pc:docMk/>
            <pc:sldMk cId="3634465600" sldId="639"/>
            <ac:spMk id="2" creationId="{E3B455D0-D3A7-4675-A97B-1B63479E1E1D}"/>
          </ac:spMkLst>
        </pc:spChg>
      </pc:sldChg>
      <pc:sldChg chg="addSp modSp mod">
        <pc:chgData name="Mark Higgins" userId="f99148ad-7e67-4304-8c11-27c7a53efd31" providerId="ADAL" clId="{123FA9E1-8FCA-46BE-951B-787E04EF04B8}" dt="2022-04-12T07:26:27.740" v="1391" actId="1076"/>
        <pc:sldMkLst>
          <pc:docMk/>
          <pc:sldMk cId="538371689" sldId="641"/>
        </pc:sldMkLst>
        <pc:spChg chg="mod">
          <ac:chgData name="Mark Higgins" userId="f99148ad-7e67-4304-8c11-27c7a53efd31" providerId="ADAL" clId="{123FA9E1-8FCA-46BE-951B-787E04EF04B8}" dt="2022-04-12T07:24:18.409" v="1377" actId="20577"/>
          <ac:spMkLst>
            <pc:docMk/>
            <pc:sldMk cId="538371689" sldId="641"/>
            <ac:spMk id="2" creationId="{172B687D-3E7F-4818-ABBC-22A994448F1E}"/>
          </ac:spMkLst>
        </pc:spChg>
        <pc:picChg chg="add mod">
          <ac:chgData name="Mark Higgins" userId="f99148ad-7e67-4304-8c11-27c7a53efd31" providerId="ADAL" clId="{123FA9E1-8FCA-46BE-951B-787E04EF04B8}" dt="2022-04-12T07:26:23.650" v="1390" actId="1076"/>
          <ac:picMkLst>
            <pc:docMk/>
            <pc:sldMk cId="538371689" sldId="641"/>
            <ac:picMk id="5" creationId="{9B070601-A561-4388-A33E-1EE2F02CB021}"/>
          </ac:picMkLst>
        </pc:picChg>
        <pc:picChg chg="add mod">
          <ac:chgData name="Mark Higgins" userId="f99148ad-7e67-4304-8c11-27c7a53efd31" providerId="ADAL" clId="{123FA9E1-8FCA-46BE-951B-787E04EF04B8}" dt="2022-04-12T07:26:27.740" v="1391" actId="1076"/>
          <ac:picMkLst>
            <pc:docMk/>
            <pc:sldMk cId="538371689" sldId="641"/>
            <ac:picMk id="7" creationId="{8688041F-9D03-4E9E-A8E1-4299B25D14EE}"/>
          </ac:picMkLst>
        </pc:picChg>
      </pc:sldChg>
      <pc:sldChg chg="modSp mod">
        <pc:chgData name="Mark Higgins" userId="f99148ad-7e67-4304-8c11-27c7a53efd31" providerId="ADAL" clId="{123FA9E1-8FCA-46BE-951B-787E04EF04B8}" dt="2022-04-12T07:29:03.487" v="1485" actId="20577"/>
        <pc:sldMkLst>
          <pc:docMk/>
          <pc:sldMk cId="557747902" sldId="642"/>
        </pc:sldMkLst>
        <pc:spChg chg="mod">
          <ac:chgData name="Mark Higgins" userId="f99148ad-7e67-4304-8c11-27c7a53efd31" providerId="ADAL" clId="{123FA9E1-8FCA-46BE-951B-787E04EF04B8}" dt="2022-04-12T07:28:55.983" v="1483" actId="20577"/>
          <ac:spMkLst>
            <pc:docMk/>
            <pc:sldMk cId="557747902" sldId="642"/>
            <ac:spMk id="2" creationId="{0B4A3A97-BF99-4DAB-B3E3-403B4F85FF41}"/>
          </ac:spMkLst>
        </pc:spChg>
        <pc:spChg chg="mod">
          <ac:chgData name="Mark Higgins" userId="f99148ad-7e67-4304-8c11-27c7a53efd31" providerId="ADAL" clId="{123FA9E1-8FCA-46BE-951B-787E04EF04B8}" dt="2022-04-12T07:29:03.487" v="1485" actId="20577"/>
          <ac:spMkLst>
            <pc:docMk/>
            <pc:sldMk cId="557747902" sldId="642"/>
            <ac:spMk id="3" creationId="{818C7AD1-7DAF-49BD-9DA9-0DB36B13120F}"/>
          </ac:spMkLst>
        </pc:spChg>
      </pc:sldChg>
      <pc:sldChg chg="modSp mod">
        <pc:chgData name="Mark Higgins" userId="f99148ad-7e67-4304-8c11-27c7a53efd31" providerId="ADAL" clId="{123FA9E1-8FCA-46BE-951B-787E04EF04B8}" dt="2022-04-12T07:26:56.999" v="1412"/>
        <pc:sldMkLst>
          <pc:docMk/>
          <pc:sldMk cId="1314645006" sldId="643"/>
        </pc:sldMkLst>
        <pc:spChg chg="mod">
          <ac:chgData name="Mark Higgins" userId="f99148ad-7e67-4304-8c11-27c7a53efd31" providerId="ADAL" clId="{123FA9E1-8FCA-46BE-951B-787E04EF04B8}" dt="2022-04-12T07:26:56.999" v="1412"/>
          <ac:spMkLst>
            <pc:docMk/>
            <pc:sldMk cId="1314645006" sldId="643"/>
            <ac:spMk id="2" creationId="{08299016-84F5-41AC-84C7-029549D3BC90}"/>
          </ac:spMkLst>
        </pc:spChg>
      </pc:sldChg>
      <pc:sldChg chg="modSp mod">
        <pc:chgData name="Mark Higgins" userId="f99148ad-7e67-4304-8c11-27c7a53efd31" providerId="ADAL" clId="{123FA9E1-8FCA-46BE-951B-787E04EF04B8}" dt="2022-04-12T07:27:00.903" v="1413"/>
        <pc:sldMkLst>
          <pc:docMk/>
          <pc:sldMk cId="2334462790" sldId="644"/>
        </pc:sldMkLst>
        <pc:spChg chg="mod">
          <ac:chgData name="Mark Higgins" userId="f99148ad-7e67-4304-8c11-27c7a53efd31" providerId="ADAL" clId="{123FA9E1-8FCA-46BE-951B-787E04EF04B8}" dt="2022-04-12T07:27:00.903" v="1413"/>
          <ac:spMkLst>
            <pc:docMk/>
            <pc:sldMk cId="2334462790" sldId="644"/>
            <ac:spMk id="2" creationId="{08299016-84F5-41AC-84C7-029549D3BC90}"/>
          </ac:spMkLst>
        </pc:spChg>
      </pc:sldChg>
      <pc:sldChg chg="modSp mod">
        <pc:chgData name="Mark Higgins" userId="f99148ad-7e67-4304-8c11-27c7a53efd31" providerId="ADAL" clId="{123FA9E1-8FCA-46BE-951B-787E04EF04B8}" dt="2022-04-12T07:27:08.552" v="1415"/>
        <pc:sldMkLst>
          <pc:docMk/>
          <pc:sldMk cId="393821217" sldId="645"/>
        </pc:sldMkLst>
        <pc:spChg chg="mod">
          <ac:chgData name="Mark Higgins" userId="f99148ad-7e67-4304-8c11-27c7a53efd31" providerId="ADAL" clId="{123FA9E1-8FCA-46BE-951B-787E04EF04B8}" dt="2022-04-12T07:27:08.552" v="1415"/>
          <ac:spMkLst>
            <pc:docMk/>
            <pc:sldMk cId="393821217" sldId="645"/>
            <ac:spMk id="2" creationId="{20567B2B-0A50-45E4-BDEC-E454BCABC930}"/>
          </ac:spMkLst>
        </pc:spChg>
      </pc:sldChg>
      <pc:sldChg chg="modSp mod">
        <pc:chgData name="Mark Higgins" userId="f99148ad-7e67-4304-8c11-27c7a53efd31" providerId="ADAL" clId="{123FA9E1-8FCA-46BE-951B-787E04EF04B8}" dt="2022-04-12T07:27:11.983" v="1416"/>
        <pc:sldMkLst>
          <pc:docMk/>
          <pc:sldMk cId="1457339651" sldId="646"/>
        </pc:sldMkLst>
        <pc:spChg chg="mod">
          <ac:chgData name="Mark Higgins" userId="f99148ad-7e67-4304-8c11-27c7a53efd31" providerId="ADAL" clId="{123FA9E1-8FCA-46BE-951B-787E04EF04B8}" dt="2022-04-12T07:27:11.983" v="1416"/>
          <ac:spMkLst>
            <pc:docMk/>
            <pc:sldMk cId="1457339651" sldId="646"/>
            <ac:spMk id="2" creationId="{20567B2B-0A50-45E4-BDEC-E454BCABC930}"/>
          </ac:spMkLst>
        </pc:spChg>
      </pc:sldChg>
      <pc:sldChg chg="modSp mod">
        <pc:chgData name="Mark Higgins" userId="f99148ad-7e67-4304-8c11-27c7a53efd31" providerId="ADAL" clId="{123FA9E1-8FCA-46BE-951B-787E04EF04B8}" dt="2022-04-12T07:27:15.959" v="1417"/>
        <pc:sldMkLst>
          <pc:docMk/>
          <pc:sldMk cId="2041080118" sldId="647"/>
        </pc:sldMkLst>
        <pc:spChg chg="mod">
          <ac:chgData name="Mark Higgins" userId="f99148ad-7e67-4304-8c11-27c7a53efd31" providerId="ADAL" clId="{123FA9E1-8FCA-46BE-951B-787E04EF04B8}" dt="2022-04-12T07:27:15.959" v="1417"/>
          <ac:spMkLst>
            <pc:docMk/>
            <pc:sldMk cId="2041080118" sldId="647"/>
            <ac:spMk id="2" creationId="{20567B2B-0A50-45E4-BDEC-E454BCABC930}"/>
          </ac:spMkLst>
        </pc:spChg>
      </pc:sldChg>
      <pc:sldChg chg="addSp modSp new mod">
        <pc:chgData name="Mark Higgins" userId="f99148ad-7e67-4304-8c11-27c7a53efd31" providerId="ADAL" clId="{123FA9E1-8FCA-46BE-951B-787E04EF04B8}" dt="2022-04-11T19:08:50.038" v="214" actId="1076"/>
        <pc:sldMkLst>
          <pc:docMk/>
          <pc:sldMk cId="3800483610" sldId="648"/>
        </pc:sldMkLst>
        <pc:spChg chg="mod">
          <ac:chgData name="Mark Higgins" userId="f99148ad-7e67-4304-8c11-27c7a53efd31" providerId="ADAL" clId="{123FA9E1-8FCA-46BE-951B-787E04EF04B8}" dt="2022-04-11T18:58:49.373" v="15" actId="20577"/>
          <ac:spMkLst>
            <pc:docMk/>
            <pc:sldMk cId="3800483610" sldId="648"/>
            <ac:spMk id="2" creationId="{B9F6C032-59D9-4D5F-9C5D-1B160E0C3502}"/>
          </ac:spMkLst>
        </pc:spChg>
        <pc:spChg chg="mod">
          <ac:chgData name="Mark Higgins" userId="f99148ad-7e67-4304-8c11-27c7a53efd31" providerId="ADAL" clId="{123FA9E1-8FCA-46BE-951B-787E04EF04B8}" dt="2022-04-11T19:08:37.769" v="209" actId="27636"/>
          <ac:spMkLst>
            <pc:docMk/>
            <pc:sldMk cId="3800483610" sldId="648"/>
            <ac:spMk id="3" creationId="{6736CADF-9538-4933-8522-FCBD1BC1E0F6}"/>
          </ac:spMkLst>
        </pc:spChg>
        <pc:picChg chg="add mod">
          <ac:chgData name="Mark Higgins" userId="f99148ad-7e67-4304-8c11-27c7a53efd31" providerId="ADAL" clId="{123FA9E1-8FCA-46BE-951B-787E04EF04B8}" dt="2022-04-11T19:08:50.038" v="214" actId="1076"/>
          <ac:picMkLst>
            <pc:docMk/>
            <pc:sldMk cId="3800483610" sldId="648"/>
            <ac:picMk id="5" creationId="{6228725E-3CDA-41AD-9A61-FD614D20EB55}"/>
          </ac:picMkLst>
        </pc:picChg>
      </pc:sldChg>
      <pc:sldChg chg="modSp new mod">
        <pc:chgData name="Mark Higgins" userId="f99148ad-7e67-4304-8c11-27c7a53efd31" providerId="ADAL" clId="{123FA9E1-8FCA-46BE-951B-787E04EF04B8}" dt="2022-04-11T21:02:32.598" v="385" actId="20577"/>
        <pc:sldMkLst>
          <pc:docMk/>
          <pc:sldMk cId="1732902223" sldId="649"/>
        </pc:sldMkLst>
        <pc:spChg chg="mod">
          <ac:chgData name="Mark Higgins" userId="f99148ad-7e67-4304-8c11-27c7a53efd31" providerId="ADAL" clId="{123FA9E1-8FCA-46BE-951B-787E04EF04B8}" dt="2022-04-11T21:01:40.586" v="226" actId="20577"/>
          <ac:spMkLst>
            <pc:docMk/>
            <pc:sldMk cId="1732902223" sldId="649"/>
            <ac:spMk id="2" creationId="{EF0BBFC3-3FDC-462E-A28F-A5F860152076}"/>
          </ac:spMkLst>
        </pc:spChg>
        <pc:spChg chg="mod">
          <ac:chgData name="Mark Higgins" userId="f99148ad-7e67-4304-8c11-27c7a53efd31" providerId="ADAL" clId="{123FA9E1-8FCA-46BE-951B-787E04EF04B8}" dt="2022-04-11T21:02:32.598" v="385" actId="20577"/>
          <ac:spMkLst>
            <pc:docMk/>
            <pc:sldMk cId="1732902223" sldId="649"/>
            <ac:spMk id="3" creationId="{3FB599EB-EBAE-4E34-B87A-880307A4CD9F}"/>
          </ac:spMkLst>
        </pc:spChg>
      </pc:sldChg>
      <pc:sldChg chg="addSp modSp new mod">
        <pc:chgData name="Mark Higgins" userId="f99148ad-7e67-4304-8c11-27c7a53efd31" providerId="ADAL" clId="{123FA9E1-8FCA-46BE-951B-787E04EF04B8}" dt="2022-04-11T21:05:24.329" v="453" actId="1076"/>
        <pc:sldMkLst>
          <pc:docMk/>
          <pc:sldMk cId="3137650399" sldId="650"/>
        </pc:sldMkLst>
        <pc:spChg chg="mod">
          <ac:chgData name="Mark Higgins" userId="f99148ad-7e67-4304-8c11-27c7a53efd31" providerId="ADAL" clId="{123FA9E1-8FCA-46BE-951B-787E04EF04B8}" dt="2022-04-11T21:03:10.500" v="416" actId="20577"/>
          <ac:spMkLst>
            <pc:docMk/>
            <pc:sldMk cId="3137650399" sldId="650"/>
            <ac:spMk id="2" creationId="{67B57426-84F2-4163-BA9A-D834702F2396}"/>
          </ac:spMkLst>
        </pc:spChg>
        <pc:spChg chg="mod">
          <ac:chgData name="Mark Higgins" userId="f99148ad-7e67-4304-8c11-27c7a53efd31" providerId="ADAL" clId="{123FA9E1-8FCA-46BE-951B-787E04EF04B8}" dt="2022-04-11T21:04:43.111" v="450" actId="14100"/>
          <ac:spMkLst>
            <pc:docMk/>
            <pc:sldMk cId="3137650399" sldId="650"/>
            <ac:spMk id="3" creationId="{D447600A-5931-40FB-A7E4-CF6378ADA6C4}"/>
          </ac:spMkLst>
        </pc:spChg>
        <pc:picChg chg="add mod">
          <ac:chgData name="Mark Higgins" userId="f99148ad-7e67-4304-8c11-27c7a53efd31" providerId="ADAL" clId="{123FA9E1-8FCA-46BE-951B-787E04EF04B8}" dt="2022-04-11T21:05:24.329" v="453" actId="1076"/>
          <ac:picMkLst>
            <pc:docMk/>
            <pc:sldMk cId="3137650399" sldId="650"/>
            <ac:picMk id="5" creationId="{D52A71BA-6473-4136-92A9-89F50F97C4B7}"/>
          </ac:picMkLst>
        </pc:picChg>
      </pc:sldChg>
      <pc:sldChg chg="addSp modSp new mod">
        <pc:chgData name="Mark Higgins" userId="f99148ad-7e67-4304-8c11-27c7a53efd31" providerId="ADAL" clId="{123FA9E1-8FCA-46BE-951B-787E04EF04B8}" dt="2022-04-11T21:15:44.830" v="1208" actId="113"/>
        <pc:sldMkLst>
          <pc:docMk/>
          <pc:sldMk cId="467055387" sldId="651"/>
        </pc:sldMkLst>
        <pc:spChg chg="mod">
          <ac:chgData name="Mark Higgins" userId="f99148ad-7e67-4304-8c11-27c7a53efd31" providerId="ADAL" clId="{123FA9E1-8FCA-46BE-951B-787E04EF04B8}" dt="2022-04-11T21:09:44.958" v="821"/>
          <ac:spMkLst>
            <pc:docMk/>
            <pc:sldMk cId="467055387" sldId="651"/>
            <ac:spMk id="2" creationId="{B5CDB610-C706-4ACA-BBDD-CDA8EB728635}"/>
          </ac:spMkLst>
        </pc:spChg>
        <pc:spChg chg="mod">
          <ac:chgData name="Mark Higgins" userId="f99148ad-7e67-4304-8c11-27c7a53efd31" providerId="ADAL" clId="{123FA9E1-8FCA-46BE-951B-787E04EF04B8}" dt="2022-04-11T21:15:44.830" v="1208" actId="113"/>
          <ac:spMkLst>
            <pc:docMk/>
            <pc:sldMk cId="467055387" sldId="651"/>
            <ac:spMk id="3" creationId="{B01F1E77-2C6F-4653-81BE-3FA468F90A92}"/>
          </ac:spMkLst>
        </pc:spChg>
        <pc:picChg chg="add mod">
          <ac:chgData name="Mark Higgins" userId="f99148ad-7e67-4304-8c11-27c7a53efd31" providerId="ADAL" clId="{123FA9E1-8FCA-46BE-951B-787E04EF04B8}" dt="2022-04-11T21:09:09.124" v="802" actId="1076"/>
          <ac:picMkLst>
            <pc:docMk/>
            <pc:sldMk cId="467055387" sldId="651"/>
            <ac:picMk id="4" creationId="{E0791B56-E84E-43A5-B970-13561CFF3BC3}"/>
          </ac:picMkLst>
        </pc:picChg>
      </pc:sldChg>
      <pc:sldChg chg="modSp new mod">
        <pc:chgData name="Mark Higgins" userId="f99148ad-7e67-4304-8c11-27c7a53efd31" providerId="ADAL" clId="{123FA9E1-8FCA-46BE-951B-787E04EF04B8}" dt="2022-04-11T21:16:33.287" v="1225"/>
        <pc:sldMkLst>
          <pc:docMk/>
          <pc:sldMk cId="388957371" sldId="652"/>
        </pc:sldMkLst>
        <pc:spChg chg="mod">
          <ac:chgData name="Mark Higgins" userId="f99148ad-7e67-4304-8c11-27c7a53efd31" providerId="ADAL" clId="{123FA9E1-8FCA-46BE-951B-787E04EF04B8}" dt="2022-04-11T21:16:33.287" v="1225"/>
          <ac:spMkLst>
            <pc:docMk/>
            <pc:sldMk cId="388957371" sldId="652"/>
            <ac:spMk id="2" creationId="{BE07168E-FBCC-41D2-89AC-26644A4AC99C}"/>
          </ac:spMkLst>
        </pc:spChg>
        <pc:spChg chg="mod">
          <ac:chgData name="Mark Higgins" userId="f99148ad-7e67-4304-8c11-27c7a53efd31" providerId="ADAL" clId="{123FA9E1-8FCA-46BE-951B-787E04EF04B8}" dt="2022-04-11T21:16:11.146" v="1223" actId="13926"/>
          <ac:spMkLst>
            <pc:docMk/>
            <pc:sldMk cId="388957371" sldId="652"/>
            <ac:spMk id="3" creationId="{A3DDAB06-80F6-4189-AE29-6543D6B42B0C}"/>
          </ac:spMkLst>
        </pc:spChg>
      </pc:sldChg>
      <pc:sldChg chg="addSp delSp modSp new mod">
        <pc:chgData name="Mark Higgins" userId="f99148ad-7e67-4304-8c11-27c7a53efd31" providerId="ADAL" clId="{123FA9E1-8FCA-46BE-951B-787E04EF04B8}" dt="2022-04-11T21:21:01.653" v="1363" actId="9405"/>
        <pc:sldMkLst>
          <pc:docMk/>
          <pc:sldMk cId="461653347" sldId="653"/>
        </pc:sldMkLst>
        <pc:spChg chg="mod">
          <ac:chgData name="Mark Higgins" userId="f99148ad-7e67-4304-8c11-27c7a53efd31" providerId="ADAL" clId="{123FA9E1-8FCA-46BE-951B-787E04EF04B8}" dt="2022-04-11T21:16:37.237" v="1226"/>
          <ac:spMkLst>
            <pc:docMk/>
            <pc:sldMk cId="461653347" sldId="653"/>
            <ac:spMk id="2" creationId="{5BFBC26C-0B4E-4BEA-AD47-E0CFB6BC9875}"/>
          </ac:spMkLst>
        </pc:spChg>
        <pc:spChg chg="mod">
          <ac:chgData name="Mark Higgins" userId="f99148ad-7e67-4304-8c11-27c7a53efd31" providerId="ADAL" clId="{123FA9E1-8FCA-46BE-951B-787E04EF04B8}" dt="2022-04-11T21:19:46.611" v="1346" actId="20577"/>
          <ac:spMkLst>
            <pc:docMk/>
            <pc:sldMk cId="461653347" sldId="653"/>
            <ac:spMk id="3" creationId="{6ED76965-6073-40B7-A50F-5FF443CDF27C}"/>
          </ac:spMkLst>
        </pc:spChg>
        <pc:grpChg chg="mod">
          <ac:chgData name="Mark Higgins" userId="f99148ad-7e67-4304-8c11-27c7a53efd31" providerId="ADAL" clId="{123FA9E1-8FCA-46BE-951B-787E04EF04B8}" dt="2022-04-11T21:20:18.924" v="1355"/>
          <ac:grpSpMkLst>
            <pc:docMk/>
            <pc:sldMk cId="461653347" sldId="653"/>
            <ac:grpSpMk id="8" creationId="{6FB43BEC-CE3B-4EB1-8151-42BB0C05C829}"/>
          </ac:grpSpMkLst>
        </pc:grpChg>
        <pc:picChg chg="add mod">
          <ac:chgData name="Mark Higgins" userId="f99148ad-7e67-4304-8c11-27c7a53efd31" providerId="ADAL" clId="{123FA9E1-8FCA-46BE-951B-787E04EF04B8}" dt="2022-04-11T21:19:58.370" v="1350" actId="1076"/>
          <ac:picMkLst>
            <pc:docMk/>
            <pc:sldMk cId="461653347" sldId="653"/>
            <ac:picMk id="5" creationId="{C3915703-912C-4338-B4D9-C3723C068320}"/>
          </ac:picMkLst>
        </pc:picChg>
        <pc:inkChg chg="add del mod">
          <ac:chgData name="Mark Higgins" userId="f99148ad-7e67-4304-8c11-27c7a53efd31" providerId="ADAL" clId="{123FA9E1-8FCA-46BE-951B-787E04EF04B8}" dt="2022-04-11T21:20:19.310" v="1356" actId="9405"/>
          <ac:inkMkLst>
            <pc:docMk/>
            <pc:sldMk cId="461653347" sldId="653"/>
            <ac:inkMk id="6" creationId="{6847F4DD-C972-49C8-941F-51E160393271}"/>
          </ac:inkMkLst>
        </pc:inkChg>
        <pc:inkChg chg="add del mod">
          <ac:chgData name="Mark Higgins" userId="f99148ad-7e67-4304-8c11-27c7a53efd31" providerId="ADAL" clId="{123FA9E1-8FCA-46BE-951B-787E04EF04B8}" dt="2022-04-11T21:20:18.924" v="1355"/>
          <ac:inkMkLst>
            <pc:docMk/>
            <pc:sldMk cId="461653347" sldId="653"/>
            <ac:inkMk id="7" creationId="{05066A71-977C-484A-8CEA-E3B7CF854317}"/>
          </ac:inkMkLst>
        </pc:inkChg>
        <pc:inkChg chg="add del">
          <ac:chgData name="Mark Higgins" userId="f99148ad-7e67-4304-8c11-27c7a53efd31" providerId="ADAL" clId="{123FA9E1-8FCA-46BE-951B-787E04EF04B8}" dt="2022-04-11T21:20:34.101" v="1358" actId="9405"/>
          <ac:inkMkLst>
            <pc:docMk/>
            <pc:sldMk cId="461653347" sldId="653"/>
            <ac:inkMk id="9" creationId="{164B095D-7941-4ADA-8558-2EAF32F91B46}"/>
          </ac:inkMkLst>
        </pc:inkChg>
        <pc:inkChg chg="add del">
          <ac:chgData name="Mark Higgins" userId="f99148ad-7e67-4304-8c11-27c7a53efd31" providerId="ADAL" clId="{123FA9E1-8FCA-46BE-951B-787E04EF04B8}" dt="2022-04-11T21:20:37.790" v="1360" actId="9405"/>
          <ac:inkMkLst>
            <pc:docMk/>
            <pc:sldMk cId="461653347" sldId="653"/>
            <ac:inkMk id="10" creationId="{6F043A6A-EADC-42B2-8AFC-2E6451A73951}"/>
          </ac:inkMkLst>
        </pc:inkChg>
        <pc:inkChg chg="add del">
          <ac:chgData name="Mark Higgins" userId="f99148ad-7e67-4304-8c11-27c7a53efd31" providerId="ADAL" clId="{123FA9E1-8FCA-46BE-951B-787E04EF04B8}" dt="2022-04-11T21:20:43.723" v="1362" actId="9405"/>
          <ac:inkMkLst>
            <pc:docMk/>
            <pc:sldMk cId="461653347" sldId="653"/>
            <ac:inkMk id="11" creationId="{DE94BFD2-4837-4B0D-AF3D-67E4BA9229EB}"/>
          </ac:inkMkLst>
        </pc:inkChg>
        <pc:inkChg chg="add">
          <ac:chgData name="Mark Higgins" userId="f99148ad-7e67-4304-8c11-27c7a53efd31" providerId="ADAL" clId="{123FA9E1-8FCA-46BE-951B-787E04EF04B8}" dt="2022-04-11T21:21:01.653" v="1363" actId="9405"/>
          <ac:inkMkLst>
            <pc:docMk/>
            <pc:sldMk cId="461653347" sldId="653"/>
            <ac:inkMk id="12" creationId="{C09E7CC1-155F-4BF8-AF43-66D94CB30553}"/>
          </ac:inkMkLst>
        </pc:inkChg>
      </pc:sldChg>
      <pc:sldChg chg="modSp new mod">
        <pc:chgData name="Mark Higgins" userId="f99148ad-7e67-4304-8c11-27c7a53efd31" providerId="ADAL" clId="{123FA9E1-8FCA-46BE-951B-787E04EF04B8}" dt="2022-04-12T07:30:27.178" v="1683" actId="20577"/>
        <pc:sldMkLst>
          <pc:docMk/>
          <pc:sldMk cId="293379531" sldId="654"/>
        </pc:sldMkLst>
        <pc:spChg chg="mod">
          <ac:chgData name="Mark Higgins" userId="f99148ad-7e67-4304-8c11-27c7a53efd31" providerId="ADAL" clId="{123FA9E1-8FCA-46BE-951B-787E04EF04B8}" dt="2022-04-12T07:29:44.518" v="1516" actId="20577"/>
          <ac:spMkLst>
            <pc:docMk/>
            <pc:sldMk cId="293379531" sldId="654"/>
            <ac:spMk id="2" creationId="{F724662B-71CF-4657-881C-551C8C1E7119}"/>
          </ac:spMkLst>
        </pc:spChg>
        <pc:spChg chg="mod">
          <ac:chgData name="Mark Higgins" userId="f99148ad-7e67-4304-8c11-27c7a53efd31" providerId="ADAL" clId="{123FA9E1-8FCA-46BE-951B-787E04EF04B8}" dt="2022-04-12T07:30:27.178" v="1683" actId="20577"/>
          <ac:spMkLst>
            <pc:docMk/>
            <pc:sldMk cId="293379531" sldId="654"/>
            <ac:spMk id="3" creationId="{090663EB-518E-4A98-A268-AF0E5663124E}"/>
          </ac:spMkLst>
        </pc:spChg>
      </pc:sldChg>
    </pc:docChg>
  </pc:docChgLst>
  <pc:docChgLst>
    <pc:chgData name="Mark Higgins" userId="f99148ad-7e67-4304-8c11-27c7a53efd31" providerId="ADAL" clId="{BC333596-D8C3-4C9B-AD5F-947285B05F4F}"/>
    <pc:docChg chg="undo custSel addSld delSld modSld sldOrd">
      <pc:chgData name="Mark Higgins" userId="f99148ad-7e67-4304-8c11-27c7a53efd31" providerId="ADAL" clId="{BC333596-D8C3-4C9B-AD5F-947285B05F4F}" dt="2021-11-02T11:20:41.123" v="990" actId="20577"/>
      <pc:docMkLst>
        <pc:docMk/>
      </pc:docMkLst>
      <pc:sldChg chg="add del">
        <pc:chgData name="Mark Higgins" userId="f99148ad-7e67-4304-8c11-27c7a53efd31" providerId="ADAL" clId="{BC333596-D8C3-4C9B-AD5F-947285B05F4F}" dt="2021-10-19T15:30:31.824" v="4" actId="47"/>
        <pc:sldMkLst>
          <pc:docMk/>
          <pc:sldMk cId="195010966" sldId="256"/>
        </pc:sldMkLst>
      </pc:sldChg>
      <pc:sldChg chg="add del">
        <pc:chgData name="Mark Higgins" userId="f99148ad-7e67-4304-8c11-27c7a53efd31" providerId="ADAL" clId="{BC333596-D8C3-4C9B-AD5F-947285B05F4F}" dt="2021-10-19T15:29:53.945" v="3" actId="47"/>
        <pc:sldMkLst>
          <pc:docMk/>
          <pc:sldMk cId="653415081" sldId="257"/>
        </pc:sldMkLst>
      </pc:sldChg>
      <pc:sldChg chg="add del">
        <pc:chgData name="Mark Higgins" userId="f99148ad-7e67-4304-8c11-27c7a53efd31" providerId="ADAL" clId="{BC333596-D8C3-4C9B-AD5F-947285B05F4F}" dt="2021-10-19T15:29:53.945" v="3" actId="47"/>
        <pc:sldMkLst>
          <pc:docMk/>
          <pc:sldMk cId="1015055181" sldId="258"/>
        </pc:sldMkLst>
      </pc:sldChg>
      <pc:sldChg chg="add del">
        <pc:chgData name="Mark Higgins" userId="f99148ad-7e67-4304-8c11-27c7a53efd31" providerId="ADAL" clId="{BC333596-D8C3-4C9B-AD5F-947285B05F4F}" dt="2021-10-19T15:30:31.824" v="4" actId="47"/>
        <pc:sldMkLst>
          <pc:docMk/>
          <pc:sldMk cId="1340715411" sldId="259"/>
        </pc:sldMkLst>
      </pc:sldChg>
      <pc:sldChg chg="add del">
        <pc:chgData name="Mark Higgins" userId="f99148ad-7e67-4304-8c11-27c7a53efd31" providerId="ADAL" clId="{BC333596-D8C3-4C9B-AD5F-947285B05F4F}" dt="2021-10-19T15:30:31.824" v="4" actId="47"/>
        <pc:sldMkLst>
          <pc:docMk/>
          <pc:sldMk cId="308592299" sldId="260"/>
        </pc:sldMkLst>
      </pc:sldChg>
      <pc:sldChg chg="add del">
        <pc:chgData name="Mark Higgins" userId="f99148ad-7e67-4304-8c11-27c7a53efd31" providerId="ADAL" clId="{BC333596-D8C3-4C9B-AD5F-947285B05F4F}" dt="2021-10-19T15:30:31.824" v="4" actId="47"/>
        <pc:sldMkLst>
          <pc:docMk/>
          <pc:sldMk cId="3620027515" sldId="261"/>
        </pc:sldMkLst>
      </pc:sldChg>
      <pc:sldChg chg="modSp add del mod">
        <pc:chgData name="Mark Higgins" userId="f99148ad-7e67-4304-8c11-27c7a53efd31" providerId="ADAL" clId="{BC333596-D8C3-4C9B-AD5F-947285B05F4F}" dt="2021-10-19T15:29:53.945" v="3" actId="47"/>
        <pc:sldMkLst>
          <pc:docMk/>
          <pc:sldMk cId="2851725395" sldId="263"/>
        </pc:sldMkLst>
        <pc:spChg chg="mod">
          <ac:chgData name="Mark Higgins" userId="f99148ad-7e67-4304-8c11-27c7a53efd31" providerId="ADAL" clId="{BC333596-D8C3-4C9B-AD5F-947285B05F4F}" dt="2021-10-19T15:24:35.861" v="1" actId="20577"/>
          <ac:spMkLst>
            <pc:docMk/>
            <pc:sldMk cId="2851725395" sldId="263"/>
            <ac:spMk id="2" creationId="{6F72D086-A43B-4CDC-A095-32ECF695D0EB}"/>
          </ac:spMkLst>
        </pc:spChg>
      </pc:sldChg>
      <pc:sldChg chg="add del">
        <pc:chgData name="Mark Higgins" userId="f99148ad-7e67-4304-8c11-27c7a53efd31" providerId="ADAL" clId="{BC333596-D8C3-4C9B-AD5F-947285B05F4F}" dt="2021-10-19T15:29:53.945" v="3" actId="47"/>
        <pc:sldMkLst>
          <pc:docMk/>
          <pc:sldMk cId="174211072" sldId="264"/>
        </pc:sldMkLst>
      </pc:sldChg>
      <pc:sldChg chg="add del">
        <pc:chgData name="Mark Higgins" userId="f99148ad-7e67-4304-8c11-27c7a53efd31" providerId="ADAL" clId="{BC333596-D8C3-4C9B-AD5F-947285B05F4F}" dt="2021-10-19T15:29:53.945" v="3" actId="47"/>
        <pc:sldMkLst>
          <pc:docMk/>
          <pc:sldMk cId="2229582701" sldId="265"/>
        </pc:sldMkLst>
      </pc:sldChg>
      <pc:sldChg chg="add del">
        <pc:chgData name="Mark Higgins" userId="f99148ad-7e67-4304-8c11-27c7a53efd31" providerId="ADAL" clId="{BC333596-D8C3-4C9B-AD5F-947285B05F4F}" dt="2021-10-19T15:29:53.945" v="3" actId="47"/>
        <pc:sldMkLst>
          <pc:docMk/>
          <pc:sldMk cId="610349236" sldId="266"/>
        </pc:sldMkLst>
      </pc:sldChg>
      <pc:sldChg chg="add del">
        <pc:chgData name="Mark Higgins" userId="f99148ad-7e67-4304-8c11-27c7a53efd31" providerId="ADAL" clId="{BC333596-D8C3-4C9B-AD5F-947285B05F4F}" dt="2021-10-19T15:30:31.824" v="4" actId="47"/>
        <pc:sldMkLst>
          <pc:docMk/>
          <pc:sldMk cId="3474297635" sldId="268"/>
        </pc:sldMkLst>
      </pc:sldChg>
      <pc:sldChg chg="add del">
        <pc:chgData name="Mark Higgins" userId="f99148ad-7e67-4304-8c11-27c7a53efd31" providerId="ADAL" clId="{BC333596-D8C3-4C9B-AD5F-947285B05F4F}" dt="2021-10-19T15:30:31.824" v="4" actId="47"/>
        <pc:sldMkLst>
          <pc:docMk/>
          <pc:sldMk cId="431508216" sldId="270"/>
        </pc:sldMkLst>
      </pc:sldChg>
      <pc:sldChg chg="add del">
        <pc:chgData name="Mark Higgins" userId="f99148ad-7e67-4304-8c11-27c7a53efd31" providerId="ADAL" clId="{BC333596-D8C3-4C9B-AD5F-947285B05F4F}" dt="2021-10-19T15:30:31.824" v="4" actId="47"/>
        <pc:sldMkLst>
          <pc:docMk/>
          <pc:sldMk cId="4227811471" sldId="271"/>
        </pc:sldMkLst>
      </pc:sldChg>
      <pc:sldChg chg="add del">
        <pc:chgData name="Mark Higgins" userId="f99148ad-7e67-4304-8c11-27c7a53efd31" providerId="ADAL" clId="{BC333596-D8C3-4C9B-AD5F-947285B05F4F}" dt="2021-10-19T15:29:53.945" v="3" actId="47"/>
        <pc:sldMkLst>
          <pc:docMk/>
          <pc:sldMk cId="1441771244" sldId="272"/>
        </pc:sldMkLst>
      </pc:sldChg>
      <pc:sldChg chg="addSp modSp add del mod">
        <pc:chgData name="Mark Higgins" userId="f99148ad-7e67-4304-8c11-27c7a53efd31" providerId="ADAL" clId="{BC333596-D8C3-4C9B-AD5F-947285B05F4F}" dt="2021-10-19T15:31:40.514" v="24" actId="20577"/>
        <pc:sldMkLst>
          <pc:docMk/>
          <pc:sldMk cId="1845766208" sldId="273"/>
        </pc:sldMkLst>
        <pc:spChg chg="add mod">
          <ac:chgData name="Mark Higgins" userId="f99148ad-7e67-4304-8c11-27c7a53efd31" providerId="ADAL" clId="{BC333596-D8C3-4C9B-AD5F-947285B05F4F}" dt="2021-10-19T15:31:40.514" v="24" actId="20577"/>
          <ac:spMkLst>
            <pc:docMk/>
            <pc:sldMk cId="1845766208" sldId="273"/>
            <ac:spMk id="7" creationId="{6DBBD12B-BC83-43BA-ADD9-C0D5A4BF9910}"/>
          </ac:spMkLst>
        </pc:spChg>
        <pc:spChg chg="mod">
          <ac:chgData name="Mark Higgins" userId="f99148ad-7e67-4304-8c11-27c7a53efd31" providerId="ADAL" clId="{BC333596-D8C3-4C9B-AD5F-947285B05F4F}" dt="2021-10-19T15:31:02.452" v="6" actId="1076"/>
          <ac:spMkLst>
            <pc:docMk/>
            <pc:sldMk cId="1845766208" sldId="273"/>
            <ac:spMk id="10" creationId="{FFD1252B-8CDE-4CDF-84EE-A60BE7BB8D89}"/>
          </ac:spMkLst>
        </pc:spChg>
        <pc:spChg chg="mod">
          <ac:chgData name="Mark Higgins" userId="f99148ad-7e67-4304-8c11-27c7a53efd31" providerId="ADAL" clId="{BC333596-D8C3-4C9B-AD5F-947285B05F4F}" dt="2021-10-19T15:31:12.123" v="8" actId="1076"/>
          <ac:spMkLst>
            <pc:docMk/>
            <pc:sldMk cId="1845766208" sldId="273"/>
            <ac:spMk id="14" creationId="{48C61FE2-2E7A-454A-BAF0-E108F7755431}"/>
          </ac:spMkLst>
        </pc:spChg>
        <pc:picChg chg="mod">
          <ac:chgData name="Mark Higgins" userId="f99148ad-7e67-4304-8c11-27c7a53efd31" providerId="ADAL" clId="{BC333596-D8C3-4C9B-AD5F-947285B05F4F}" dt="2021-10-19T15:30:58.020" v="5" actId="1076"/>
          <ac:picMkLst>
            <pc:docMk/>
            <pc:sldMk cId="1845766208" sldId="273"/>
            <ac:picMk id="6" creationId="{581756FB-9C1B-4E8D-852E-BF3672970A49}"/>
          </ac:picMkLst>
        </pc:picChg>
        <pc:picChg chg="mod">
          <ac:chgData name="Mark Higgins" userId="f99148ad-7e67-4304-8c11-27c7a53efd31" providerId="ADAL" clId="{BC333596-D8C3-4C9B-AD5F-947285B05F4F}" dt="2021-10-19T15:31:05.253" v="7" actId="1076"/>
          <ac:picMkLst>
            <pc:docMk/>
            <pc:sldMk cId="1845766208" sldId="273"/>
            <ac:picMk id="8" creationId="{9D439313-A08A-4E54-9B06-1AC49BA0921A}"/>
          </ac:picMkLst>
        </pc:picChg>
      </pc:sldChg>
      <pc:sldChg chg="add del">
        <pc:chgData name="Mark Higgins" userId="f99148ad-7e67-4304-8c11-27c7a53efd31" providerId="ADAL" clId="{BC333596-D8C3-4C9B-AD5F-947285B05F4F}" dt="2021-10-19T15:30:31.824" v="4" actId="47"/>
        <pc:sldMkLst>
          <pc:docMk/>
          <pc:sldMk cId="1248674225" sldId="275"/>
        </pc:sldMkLst>
      </pc:sldChg>
      <pc:sldChg chg="add del">
        <pc:chgData name="Mark Higgins" userId="f99148ad-7e67-4304-8c11-27c7a53efd31" providerId="ADAL" clId="{BC333596-D8C3-4C9B-AD5F-947285B05F4F}" dt="2021-10-19T15:30:31.824" v="4" actId="47"/>
        <pc:sldMkLst>
          <pc:docMk/>
          <pc:sldMk cId="3739762004" sldId="276"/>
        </pc:sldMkLst>
      </pc:sldChg>
      <pc:sldChg chg="add del">
        <pc:chgData name="Mark Higgins" userId="f99148ad-7e67-4304-8c11-27c7a53efd31" providerId="ADAL" clId="{BC333596-D8C3-4C9B-AD5F-947285B05F4F}" dt="2021-10-19T15:30:31.824" v="4" actId="47"/>
        <pc:sldMkLst>
          <pc:docMk/>
          <pc:sldMk cId="2583232243" sldId="277"/>
        </pc:sldMkLst>
      </pc:sldChg>
      <pc:sldChg chg="add del">
        <pc:chgData name="Mark Higgins" userId="f99148ad-7e67-4304-8c11-27c7a53efd31" providerId="ADAL" clId="{BC333596-D8C3-4C9B-AD5F-947285B05F4F}" dt="2021-10-19T15:30:31.824" v="4" actId="47"/>
        <pc:sldMkLst>
          <pc:docMk/>
          <pc:sldMk cId="1334762385" sldId="278"/>
        </pc:sldMkLst>
      </pc:sldChg>
      <pc:sldChg chg="add del">
        <pc:chgData name="Mark Higgins" userId="f99148ad-7e67-4304-8c11-27c7a53efd31" providerId="ADAL" clId="{BC333596-D8C3-4C9B-AD5F-947285B05F4F}" dt="2021-10-19T15:30:31.824" v="4" actId="47"/>
        <pc:sldMkLst>
          <pc:docMk/>
          <pc:sldMk cId="360803380" sldId="279"/>
        </pc:sldMkLst>
      </pc:sldChg>
      <pc:sldChg chg="add del">
        <pc:chgData name="Mark Higgins" userId="f99148ad-7e67-4304-8c11-27c7a53efd31" providerId="ADAL" clId="{BC333596-D8C3-4C9B-AD5F-947285B05F4F}" dt="2021-10-19T15:30:31.824" v="4" actId="47"/>
        <pc:sldMkLst>
          <pc:docMk/>
          <pc:sldMk cId="4207859248" sldId="280"/>
        </pc:sldMkLst>
      </pc:sldChg>
      <pc:sldChg chg="add del">
        <pc:chgData name="Mark Higgins" userId="f99148ad-7e67-4304-8c11-27c7a53efd31" providerId="ADAL" clId="{BC333596-D8C3-4C9B-AD5F-947285B05F4F}" dt="2021-10-19T15:30:31.824" v="4" actId="47"/>
        <pc:sldMkLst>
          <pc:docMk/>
          <pc:sldMk cId="3368538443" sldId="283"/>
        </pc:sldMkLst>
      </pc:sldChg>
      <pc:sldChg chg="add del">
        <pc:chgData name="Mark Higgins" userId="f99148ad-7e67-4304-8c11-27c7a53efd31" providerId="ADAL" clId="{BC333596-D8C3-4C9B-AD5F-947285B05F4F}" dt="2021-10-19T15:30:31.824" v="4" actId="47"/>
        <pc:sldMkLst>
          <pc:docMk/>
          <pc:sldMk cId="3011566704" sldId="284"/>
        </pc:sldMkLst>
      </pc:sldChg>
      <pc:sldChg chg="add del">
        <pc:chgData name="Mark Higgins" userId="f99148ad-7e67-4304-8c11-27c7a53efd31" providerId="ADAL" clId="{BC333596-D8C3-4C9B-AD5F-947285B05F4F}" dt="2021-10-19T15:30:31.824" v="4" actId="47"/>
        <pc:sldMkLst>
          <pc:docMk/>
          <pc:sldMk cId="467139853" sldId="285"/>
        </pc:sldMkLst>
      </pc:sldChg>
      <pc:sldChg chg="add del">
        <pc:chgData name="Mark Higgins" userId="f99148ad-7e67-4304-8c11-27c7a53efd31" providerId="ADAL" clId="{BC333596-D8C3-4C9B-AD5F-947285B05F4F}" dt="2021-10-19T15:30:31.824" v="4" actId="47"/>
        <pc:sldMkLst>
          <pc:docMk/>
          <pc:sldMk cId="1899824347" sldId="286"/>
        </pc:sldMkLst>
      </pc:sldChg>
      <pc:sldChg chg="add del">
        <pc:chgData name="Mark Higgins" userId="f99148ad-7e67-4304-8c11-27c7a53efd31" providerId="ADAL" clId="{BC333596-D8C3-4C9B-AD5F-947285B05F4F}" dt="2021-10-19T15:30:31.824" v="4" actId="47"/>
        <pc:sldMkLst>
          <pc:docMk/>
          <pc:sldMk cId="226983718" sldId="287"/>
        </pc:sldMkLst>
      </pc:sldChg>
      <pc:sldChg chg="add del">
        <pc:chgData name="Mark Higgins" userId="f99148ad-7e67-4304-8c11-27c7a53efd31" providerId="ADAL" clId="{BC333596-D8C3-4C9B-AD5F-947285B05F4F}" dt="2021-10-19T15:30:31.824" v="4" actId="47"/>
        <pc:sldMkLst>
          <pc:docMk/>
          <pc:sldMk cId="564759367" sldId="288"/>
        </pc:sldMkLst>
      </pc:sldChg>
      <pc:sldChg chg="add del">
        <pc:chgData name="Mark Higgins" userId="f99148ad-7e67-4304-8c11-27c7a53efd31" providerId="ADAL" clId="{BC333596-D8C3-4C9B-AD5F-947285B05F4F}" dt="2021-10-19T15:30:31.824" v="4" actId="47"/>
        <pc:sldMkLst>
          <pc:docMk/>
          <pc:sldMk cId="1424505544" sldId="290"/>
        </pc:sldMkLst>
      </pc:sldChg>
      <pc:sldChg chg="add del">
        <pc:chgData name="Mark Higgins" userId="f99148ad-7e67-4304-8c11-27c7a53efd31" providerId="ADAL" clId="{BC333596-D8C3-4C9B-AD5F-947285B05F4F}" dt="2021-10-19T15:30:31.824" v="4" actId="47"/>
        <pc:sldMkLst>
          <pc:docMk/>
          <pc:sldMk cId="1748441030" sldId="292"/>
        </pc:sldMkLst>
      </pc:sldChg>
      <pc:sldChg chg="add del">
        <pc:chgData name="Mark Higgins" userId="f99148ad-7e67-4304-8c11-27c7a53efd31" providerId="ADAL" clId="{BC333596-D8C3-4C9B-AD5F-947285B05F4F}" dt="2021-10-19T15:30:31.824" v="4" actId="47"/>
        <pc:sldMkLst>
          <pc:docMk/>
          <pc:sldMk cId="335237346" sldId="293"/>
        </pc:sldMkLst>
      </pc:sldChg>
      <pc:sldChg chg="add del">
        <pc:chgData name="Mark Higgins" userId="f99148ad-7e67-4304-8c11-27c7a53efd31" providerId="ADAL" clId="{BC333596-D8C3-4C9B-AD5F-947285B05F4F}" dt="2021-10-19T15:30:31.824" v="4" actId="47"/>
        <pc:sldMkLst>
          <pc:docMk/>
          <pc:sldMk cId="762404290" sldId="297"/>
        </pc:sldMkLst>
      </pc:sldChg>
      <pc:sldChg chg="add del">
        <pc:chgData name="Mark Higgins" userId="f99148ad-7e67-4304-8c11-27c7a53efd31" providerId="ADAL" clId="{BC333596-D8C3-4C9B-AD5F-947285B05F4F}" dt="2021-10-19T15:30:31.824" v="4" actId="47"/>
        <pc:sldMkLst>
          <pc:docMk/>
          <pc:sldMk cId="2852573246" sldId="298"/>
        </pc:sldMkLst>
      </pc:sldChg>
      <pc:sldChg chg="add del">
        <pc:chgData name="Mark Higgins" userId="f99148ad-7e67-4304-8c11-27c7a53efd31" providerId="ADAL" clId="{BC333596-D8C3-4C9B-AD5F-947285B05F4F}" dt="2021-10-19T15:30:31.824" v="4" actId="47"/>
        <pc:sldMkLst>
          <pc:docMk/>
          <pc:sldMk cId="2548354788" sldId="299"/>
        </pc:sldMkLst>
      </pc:sldChg>
      <pc:sldChg chg="add del">
        <pc:chgData name="Mark Higgins" userId="f99148ad-7e67-4304-8c11-27c7a53efd31" providerId="ADAL" clId="{BC333596-D8C3-4C9B-AD5F-947285B05F4F}" dt="2021-10-19T15:30:31.824" v="4" actId="47"/>
        <pc:sldMkLst>
          <pc:docMk/>
          <pc:sldMk cId="2406529237" sldId="300"/>
        </pc:sldMkLst>
      </pc:sldChg>
      <pc:sldChg chg="add del">
        <pc:chgData name="Mark Higgins" userId="f99148ad-7e67-4304-8c11-27c7a53efd31" providerId="ADAL" clId="{BC333596-D8C3-4C9B-AD5F-947285B05F4F}" dt="2021-10-19T15:30:31.824" v="4" actId="47"/>
        <pc:sldMkLst>
          <pc:docMk/>
          <pc:sldMk cId="1860378534" sldId="301"/>
        </pc:sldMkLst>
      </pc:sldChg>
      <pc:sldChg chg="add del">
        <pc:chgData name="Mark Higgins" userId="f99148ad-7e67-4304-8c11-27c7a53efd31" providerId="ADAL" clId="{BC333596-D8C3-4C9B-AD5F-947285B05F4F}" dt="2021-10-19T15:30:31.824" v="4" actId="47"/>
        <pc:sldMkLst>
          <pc:docMk/>
          <pc:sldMk cId="1088354717" sldId="302"/>
        </pc:sldMkLst>
      </pc:sldChg>
      <pc:sldChg chg="add del">
        <pc:chgData name="Mark Higgins" userId="f99148ad-7e67-4304-8c11-27c7a53efd31" providerId="ADAL" clId="{BC333596-D8C3-4C9B-AD5F-947285B05F4F}" dt="2021-10-19T15:30:31.824" v="4" actId="47"/>
        <pc:sldMkLst>
          <pc:docMk/>
          <pc:sldMk cId="3139637837" sldId="303"/>
        </pc:sldMkLst>
      </pc:sldChg>
      <pc:sldChg chg="add del">
        <pc:chgData name="Mark Higgins" userId="f99148ad-7e67-4304-8c11-27c7a53efd31" providerId="ADAL" clId="{BC333596-D8C3-4C9B-AD5F-947285B05F4F}" dt="2021-10-19T15:30:31.824" v="4" actId="47"/>
        <pc:sldMkLst>
          <pc:docMk/>
          <pc:sldMk cId="1806893274" sldId="304"/>
        </pc:sldMkLst>
      </pc:sldChg>
      <pc:sldChg chg="add del">
        <pc:chgData name="Mark Higgins" userId="f99148ad-7e67-4304-8c11-27c7a53efd31" providerId="ADAL" clId="{BC333596-D8C3-4C9B-AD5F-947285B05F4F}" dt="2021-10-19T15:30:31.824" v="4" actId="47"/>
        <pc:sldMkLst>
          <pc:docMk/>
          <pc:sldMk cId="3421881770" sldId="305"/>
        </pc:sldMkLst>
      </pc:sldChg>
      <pc:sldChg chg="add del">
        <pc:chgData name="Mark Higgins" userId="f99148ad-7e67-4304-8c11-27c7a53efd31" providerId="ADAL" clId="{BC333596-D8C3-4C9B-AD5F-947285B05F4F}" dt="2021-10-19T15:30:31.824" v="4" actId="47"/>
        <pc:sldMkLst>
          <pc:docMk/>
          <pc:sldMk cId="1306140612" sldId="307"/>
        </pc:sldMkLst>
      </pc:sldChg>
      <pc:sldChg chg="add del">
        <pc:chgData name="Mark Higgins" userId="f99148ad-7e67-4304-8c11-27c7a53efd31" providerId="ADAL" clId="{BC333596-D8C3-4C9B-AD5F-947285B05F4F}" dt="2021-10-19T15:30:31.824" v="4" actId="47"/>
        <pc:sldMkLst>
          <pc:docMk/>
          <pc:sldMk cId="3314251560" sldId="308"/>
        </pc:sldMkLst>
      </pc:sldChg>
      <pc:sldChg chg="add del">
        <pc:chgData name="Mark Higgins" userId="f99148ad-7e67-4304-8c11-27c7a53efd31" providerId="ADAL" clId="{BC333596-D8C3-4C9B-AD5F-947285B05F4F}" dt="2021-10-19T15:30:31.824" v="4" actId="47"/>
        <pc:sldMkLst>
          <pc:docMk/>
          <pc:sldMk cId="2616973605" sldId="309"/>
        </pc:sldMkLst>
      </pc:sldChg>
      <pc:sldChg chg="add del">
        <pc:chgData name="Mark Higgins" userId="f99148ad-7e67-4304-8c11-27c7a53efd31" providerId="ADAL" clId="{BC333596-D8C3-4C9B-AD5F-947285B05F4F}" dt="2021-10-19T15:30:31.824" v="4" actId="47"/>
        <pc:sldMkLst>
          <pc:docMk/>
          <pc:sldMk cId="1068501209" sldId="312"/>
        </pc:sldMkLst>
      </pc:sldChg>
      <pc:sldChg chg="add del">
        <pc:chgData name="Mark Higgins" userId="f99148ad-7e67-4304-8c11-27c7a53efd31" providerId="ADAL" clId="{BC333596-D8C3-4C9B-AD5F-947285B05F4F}" dt="2021-10-19T15:30:31.824" v="4" actId="47"/>
        <pc:sldMkLst>
          <pc:docMk/>
          <pc:sldMk cId="316319052" sldId="314"/>
        </pc:sldMkLst>
      </pc:sldChg>
      <pc:sldChg chg="add del">
        <pc:chgData name="Mark Higgins" userId="f99148ad-7e67-4304-8c11-27c7a53efd31" providerId="ADAL" clId="{BC333596-D8C3-4C9B-AD5F-947285B05F4F}" dt="2021-10-19T15:30:31.824" v="4" actId="47"/>
        <pc:sldMkLst>
          <pc:docMk/>
          <pc:sldMk cId="3560707118" sldId="315"/>
        </pc:sldMkLst>
      </pc:sldChg>
      <pc:sldChg chg="add del">
        <pc:chgData name="Mark Higgins" userId="f99148ad-7e67-4304-8c11-27c7a53efd31" providerId="ADAL" clId="{BC333596-D8C3-4C9B-AD5F-947285B05F4F}" dt="2021-10-19T15:30:31.824" v="4" actId="47"/>
        <pc:sldMkLst>
          <pc:docMk/>
          <pc:sldMk cId="1207979006" sldId="316"/>
        </pc:sldMkLst>
      </pc:sldChg>
      <pc:sldChg chg="add del">
        <pc:chgData name="Mark Higgins" userId="f99148ad-7e67-4304-8c11-27c7a53efd31" providerId="ADAL" clId="{BC333596-D8C3-4C9B-AD5F-947285B05F4F}" dt="2021-10-19T15:30:31.824" v="4" actId="47"/>
        <pc:sldMkLst>
          <pc:docMk/>
          <pc:sldMk cId="3712599942" sldId="317"/>
        </pc:sldMkLst>
      </pc:sldChg>
      <pc:sldChg chg="add del">
        <pc:chgData name="Mark Higgins" userId="f99148ad-7e67-4304-8c11-27c7a53efd31" providerId="ADAL" clId="{BC333596-D8C3-4C9B-AD5F-947285B05F4F}" dt="2021-10-19T15:30:31.824" v="4" actId="47"/>
        <pc:sldMkLst>
          <pc:docMk/>
          <pc:sldMk cId="1467444371" sldId="319"/>
        </pc:sldMkLst>
      </pc:sldChg>
      <pc:sldChg chg="add del">
        <pc:chgData name="Mark Higgins" userId="f99148ad-7e67-4304-8c11-27c7a53efd31" providerId="ADAL" clId="{BC333596-D8C3-4C9B-AD5F-947285B05F4F}" dt="2021-10-19T15:30:31.824" v="4" actId="47"/>
        <pc:sldMkLst>
          <pc:docMk/>
          <pc:sldMk cId="1530099250" sldId="320"/>
        </pc:sldMkLst>
      </pc:sldChg>
      <pc:sldChg chg="add del">
        <pc:chgData name="Mark Higgins" userId="f99148ad-7e67-4304-8c11-27c7a53efd31" providerId="ADAL" clId="{BC333596-D8C3-4C9B-AD5F-947285B05F4F}" dt="2021-10-19T15:30:31.824" v="4" actId="47"/>
        <pc:sldMkLst>
          <pc:docMk/>
          <pc:sldMk cId="595332086" sldId="321"/>
        </pc:sldMkLst>
      </pc:sldChg>
      <pc:sldChg chg="add del">
        <pc:chgData name="Mark Higgins" userId="f99148ad-7e67-4304-8c11-27c7a53efd31" providerId="ADAL" clId="{BC333596-D8C3-4C9B-AD5F-947285B05F4F}" dt="2021-10-19T15:30:31.824" v="4" actId="47"/>
        <pc:sldMkLst>
          <pc:docMk/>
          <pc:sldMk cId="655083374" sldId="324"/>
        </pc:sldMkLst>
      </pc:sldChg>
      <pc:sldChg chg="add del">
        <pc:chgData name="Mark Higgins" userId="f99148ad-7e67-4304-8c11-27c7a53efd31" providerId="ADAL" clId="{BC333596-D8C3-4C9B-AD5F-947285B05F4F}" dt="2021-10-19T15:30:31.824" v="4" actId="47"/>
        <pc:sldMkLst>
          <pc:docMk/>
          <pc:sldMk cId="3809584291" sldId="325"/>
        </pc:sldMkLst>
      </pc:sldChg>
      <pc:sldChg chg="add del">
        <pc:chgData name="Mark Higgins" userId="f99148ad-7e67-4304-8c11-27c7a53efd31" providerId="ADAL" clId="{BC333596-D8C3-4C9B-AD5F-947285B05F4F}" dt="2021-10-19T15:30:31.824" v="4" actId="47"/>
        <pc:sldMkLst>
          <pc:docMk/>
          <pc:sldMk cId="973167700" sldId="326"/>
        </pc:sldMkLst>
      </pc:sldChg>
      <pc:sldChg chg="add del">
        <pc:chgData name="Mark Higgins" userId="f99148ad-7e67-4304-8c11-27c7a53efd31" providerId="ADAL" clId="{BC333596-D8C3-4C9B-AD5F-947285B05F4F}" dt="2021-10-19T15:30:31.824" v="4" actId="47"/>
        <pc:sldMkLst>
          <pc:docMk/>
          <pc:sldMk cId="3354282219" sldId="327"/>
        </pc:sldMkLst>
      </pc:sldChg>
      <pc:sldChg chg="add del">
        <pc:chgData name="Mark Higgins" userId="f99148ad-7e67-4304-8c11-27c7a53efd31" providerId="ADAL" clId="{BC333596-D8C3-4C9B-AD5F-947285B05F4F}" dt="2021-10-19T15:30:31.824" v="4" actId="47"/>
        <pc:sldMkLst>
          <pc:docMk/>
          <pc:sldMk cId="4196323642" sldId="328"/>
        </pc:sldMkLst>
      </pc:sldChg>
      <pc:sldChg chg="add del">
        <pc:chgData name="Mark Higgins" userId="f99148ad-7e67-4304-8c11-27c7a53efd31" providerId="ADAL" clId="{BC333596-D8C3-4C9B-AD5F-947285B05F4F}" dt="2021-10-19T15:30:31.824" v="4" actId="47"/>
        <pc:sldMkLst>
          <pc:docMk/>
          <pc:sldMk cId="1239372303" sldId="329"/>
        </pc:sldMkLst>
      </pc:sldChg>
      <pc:sldChg chg="add del">
        <pc:chgData name="Mark Higgins" userId="f99148ad-7e67-4304-8c11-27c7a53efd31" providerId="ADAL" clId="{BC333596-D8C3-4C9B-AD5F-947285B05F4F}" dt="2021-10-19T15:30:31.824" v="4" actId="47"/>
        <pc:sldMkLst>
          <pc:docMk/>
          <pc:sldMk cId="1175094082" sldId="330"/>
        </pc:sldMkLst>
      </pc:sldChg>
      <pc:sldChg chg="add del">
        <pc:chgData name="Mark Higgins" userId="f99148ad-7e67-4304-8c11-27c7a53efd31" providerId="ADAL" clId="{BC333596-D8C3-4C9B-AD5F-947285B05F4F}" dt="2021-10-19T15:30:31.824" v="4" actId="47"/>
        <pc:sldMkLst>
          <pc:docMk/>
          <pc:sldMk cId="3924781023" sldId="331"/>
        </pc:sldMkLst>
      </pc:sldChg>
      <pc:sldChg chg="add del">
        <pc:chgData name="Mark Higgins" userId="f99148ad-7e67-4304-8c11-27c7a53efd31" providerId="ADAL" clId="{BC333596-D8C3-4C9B-AD5F-947285B05F4F}" dt="2021-10-19T15:30:31.824" v="4" actId="47"/>
        <pc:sldMkLst>
          <pc:docMk/>
          <pc:sldMk cId="1584957530" sldId="332"/>
        </pc:sldMkLst>
      </pc:sldChg>
      <pc:sldChg chg="add del">
        <pc:chgData name="Mark Higgins" userId="f99148ad-7e67-4304-8c11-27c7a53efd31" providerId="ADAL" clId="{BC333596-D8C3-4C9B-AD5F-947285B05F4F}" dt="2021-10-19T15:30:31.824" v="4" actId="47"/>
        <pc:sldMkLst>
          <pc:docMk/>
          <pc:sldMk cId="79574591" sldId="333"/>
        </pc:sldMkLst>
      </pc:sldChg>
      <pc:sldChg chg="add del">
        <pc:chgData name="Mark Higgins" userId="f99148ad-7e67-4304-8c11-27c7a53efd31" providerId="ADAL" clId="{BC333596-D8C3-4C9B-AD5F-947285B05F4F}" dt="2021-10-19T15:30:31.824" v="4" actId="47"/>
        <pc:sldMkLst>
          <pc:docMk/>
          <pc:sldMk cId="2433432481" sldId="334"/>
        </pc:sldMkLst>
      </pc:sldChg>
      <pc:sldChg chg="add del">
        <pc:chgData name="Mark Higgins" userId="f99148ad-7e67-4304-8c11-27c7a53efd31" providerId="ADAL" clId="{BC333596-D8C3-4C9B-AD5F-947285B05F4F}" dt="2021-10-19T15:30:31.824" v="4" actId="47"/>
        <pc:sldMkLst>
          <pc:docMk/>
          <pc:sldMk cId="800638942" sldId="335"/>
        </pc:sldMkLst>
      </pc:sldChg>
      <pc:sldChg chg="add del">
        <pc:chgData name="Mark Higgins" userId="f99148ad-7e67-4304-8c11-27c7a53efd31" providerId="ADAL" clId="{BC333596-D8C3-4C9B-AD5F-947285B05F4F}" dt="2021-10-19T15:30:31.824" v="4" actId="47"/>
        <pc:sldMkLst>
          <pc:docMk/>
          <pc:sldMk cId="2339599335" sldId="338"/>
        </pc:sldMkLst>
      </pc:sldChg>
      <pc:sldChg chg="add del">
        <pc:chgData name="Mark Higgins" userId="f99148ad-7e67-4304-8c11-27c7a53efd31" providerId="ADAL" clId="{BC333596-D8C3-4C9B-AD5F-947285B05F4F}" dt="2021-10-19T15:30:31.824" v="4" actId="47"/>
        <pc:sldMkLst>
          <pc:docMk/>
          <pc:sldMk cId="2815121568" sldId="339"/>
        </pc:sldMkLst>
      </pc:sldChg>
      <pc:sldChg chg="add del">
        <pc:chgData name="Mark Higgins" userId="f99148ad-7e67-4304-8c11-27c7a53efd31" providerId="ADAL" clId="{BC333596-D8C3-4C9B-AD5F-947285B05F4F}" dt="2021-10-19T15:30:31.824" v="4" actId="47"/>
        <pc:sldMkLst>
          <pc:docMk/>
          <pc:sldMk cId="2498991220" sldId="340"/>
        </pc:sldMkLst>
      </pc:sldChg>
      <pc:sldChg chg="add del">
        <pc:chgData name="Mark Higgins" userId="f99148ad-7e67-4304-8c11-27c7a53efd31" providerId="ADAL" clId="{BC333596-D8C3-4C9B-AD5F-947285B05F4F}" dt="2021-10-19T15:30:31.824" v="4" actId="47"/>
        <pc:sldMkLst>
          <pc:docMk/>
          <pc:sldMk cId="720897595" sldId="341"/>
        </pc:sldMkLst>
      </pc:sldChg>
      <pc:sldChg chg="add del">
        <pc:chgData name="Mark Higgins" userId="f99148ad-7e67-4304-8c11-27c7a53efd31" providerId="ADAL" clId="{BC333596-D8C3-4C9B-AD5F-947285B05F4F}" dt="2021-10-19T15:30:31.824" v="4" actId="47"/>
        <pc:sldMkLst>
          <pc:docMk/>
          <pc:sldMk cId="1331042237" sldId="342"/>
        </pc:sldMkLst>
      </pc:sldChg>
      <pc:sldChg chg="add del">
        <pc:chgData name="Mark Higgins" userId="f99148ad-7e67-4304-8c11-27c7a53efd31" providerId="ADAL" clId="{BC333596-D8C3-4C9B-AD5F-947285B05F4F}" dt="2021-10-19T15:30:31.824" v="4" actId="47"/>
        <pc:sldMkLst>
          <pc:docMk/>
          <pc:sldMk cId="2524869878" sldId="343"/>
        </pc:sldMkLst>
      </pc:sldChg>
      <pc:sldChg chg="add del">
        <pc:chgData name="Mark Higgins" userId="f99148ad-7e67-4304-8c11-27c7a53efd31" providerId="ADAL" clId="{BC333596-D8C3-4C9B-AD5F-947285B05F4F}" dt="2021-10-19T15:30:31.824" v="4" actId="47"/>
        <pc:sldMkLst>
          <pc:docMk/>
          <pc:sldMk cId="442263038" sldId="344"/>
        </pc:sldMkLst>
      </pc:sldChg>
      <pc:sldChg chg="add del">
        <pc:chgData name="Mark Higgins" userId="f99148ad-7e67-4304-8c11-27c7a53efd31" providerId="ADAL" clId="{BC333596-D8C3-4C9B-AD5F-947285B05F4F}" dt="2021-10-19T15:30:31.824" v="4" actId="47"/>
        <pc:sldMkLst>
          <pc:docMk/>
          <pc:sldMk cId="381527668" sldId="345"/>
        </pc:sldMkLst>
      </pc:sldChg>
      <pc:sldChg chg="add del">
        <pc:chgData name="Mark Higgins" userId="f99148ad-7e67-4304-8c11-27c7a53efd31" providerId="ADAL" clId="{BC333596-D8C3-4C9B-AD5F-947285B05F4F}" dt="2021-10-19T15:30:31.824" v="4" actId="47"/>
        <pc:sldMkLst>
          <pc:docMk/>
          <pc:sldMk cId="1354352999" sldId="346"/>
        </pc:sldMkLst>
      </pc:sldChg>
      <pc:sldChg chg="add del">
        <pc:chgData name="Mark Higgins" userId="f99148ad-7e67-4304-8c11-27c7a53efd31" providerId="ADAL" clId="{BC333596-D8C3-4C9B-AD5F-947285B05F4F}" dt="2021-10-19T15:30:31.824" v="4" actId="47"/>
        <pc:sldMkLst>
          <pc:docMk/>
          <pc:sldMk cId="4031584946" sldId="347"/>
        </pc:sldMkLst>
      </pc:sldChg>
      <pc:sldChg chg="add del">
        <pc:chgData name="Mark Higgins" userId="f99148ad-7e67-4304-8c11-27c7a53efd31" providerId="ADAL" clId="{BC333596-D8C3-4C9B-AD5F-947285B05F4F}" dt="2021-10-19T15:30:31.824" v="4" actId="47"/>
        <pc:sldMkLst>
          <pc:docMk/>
          <pc:sldMk cId="4037647330" sldId="348"/>
        </pc:sldMkLst>
      </pc:sldChg>
      <pc:sldChg chg="add del">
        <pc:chgData name="Mark Higgins" userId="f99148ad-7e67-4304-8c11-27c7a53efd31" providerId="ADAL" clId="{BC333596-D8C3-4C9B-AD5F-947285B05F4F}" dt="2021-10-19T15:30:31.824" v="4" actId="47"/>
        <pc:sldMkLst>
          <pc:docMk/>
          <pc:sldMk cId="1798815253" sldId="349"/>
        </pc:sldMkLst>
      </pc:sldChg>
      <pc:sldChg chg="add del">
        <pc:chgData name="Mark Higgins" userId="f99148ad-7e67-4304-8c11-27c7a53efd31" providerId="ADAL" clId="{BC333596-D8C3-4C9B-AD5F-947285B05F4F}" dt="2021-10-19T15:30:31.824" v="4" actId="47"/>
        <pc:sldMkLst>
          <pc:docMk/>
          <pc:sldMk cId="25094573" sldId="350"/>
        </pc:sldMkLst>
      </pc:sldChg>
      <pc:sldChg chg="add del">
        <pc:chgData name="Mark Higgins" userId="f99148ad-7e67-4304-8c11-27c7a53efd31" providerId="ADAL" clId="{BC333596-D8C3-4C9B-AD5F-947285B05F4F}" dt="2021-10-19T15:30:31.824" v="4" actId="47"/>
        <pc:sldMkLst>
          <pc:docMk/>
          <pc:sldMk cId="187441037" sldId="351"/>
        </pc:sldMkLst>
      </pc:sldChg>
      <pc:sldChg chg="add del">
        <pc:chgData name="Mark Higgins" userId="f99148ad-7e67-4304-8c11-27c7a53efd31" providerId="ADAL" clId="{BC333596-D8C3-4C9B-AD5F-947285B05F4F}" dt="2021-10-19T15:30:31.824" v="4" actId="47"/>
        <pc:sldMkLst>
          <pc:docMk/>
          <pc:sldMk cId="263494010" sldId="352"/>
        </pc:sldMkLst>
      </pc:sldChg>
      <pc:sldChg chg="add del">
        <pc:chgData name="Mark Higgins" userId="f99148ad-7e67-4304-8c11-27c7a53efd31" providerId="ADAL" clId="{BC333596-D8C3-4C9B-AD5F-947285B05F4F}" dt="2021-10-19T15:30:31.824" v="4" actId="47"/>
        <pc:sldMkLst>
          <pc:docMk/>
          <pc:sldMk cId="3175947865" sldId="353"/>
        </pc:sldMkLst>
      </pc:sldChg>
      <pc:sldChg chg="add del">
        <pc:chgData name="Mark Higgins" userId="f99148ad-7e67-4304-8c11-27c7a53efd31" providerId="ADAL" clId="{BC333596-D8C3-4C9B-AD5F-947285B05F4F}" dt="2021-10-19T15:30:31.824" v="4" actId="47"/>
        <pc:sldMkLst>
          <pc:docMk/>
          <pc:sldMk cId="2280632060" sldId="354"/>
        </pc:sldMkLst>
      </pc:sldChg>
      <pc:sldChg chg="add del">
        <pc:chgData name="Mark Higgins" userId="f99148ad-7e67-4304-8c11-27c7a53efd31" providerId="ADAL" clId="{BC333596-D8C3-4C9B-AD5F-947285B05F4F}" dt="2021-10-19T15:30:31.824" v="4" actId="47"/>
        <pc:sldMkLst>
          <pc:docMk/>
          <pc:sldMk cId="1279291995" sldId="355"/>
        </pc:sldMkLst>
      </pc:sldChg>
      <pc:sldChg chg="add del">
        <pc:chgData name="Mark Higgins" userId="f99148ad-7e67-4304-8c11-27c7a53efd31" providerId="ADAL" clId="{BC333596-D8C3-4C9B-AD5F-947285B05F4F}" dt="2021-10-19T15:30:31.824" v="4" actId="47"/>
        <pc:sldMkLst>
          <pc:docMk/>
          <pc:sldMk cId="3282233655" sldId="356"/>
        </pc:sldMkLst>
      </pc:sldChg>
      <pc:sldChg chg="add del">
        <pc:chgData name="Mark Higgins" userId="f99148ad-7e67-4304-8c11-27c7a53efd31" providerId="ADAL" clId="{BC333596-D8C3-4C9B-AD5F-947285B05F4F}" dt="2021-10-19T15:30:31.824" v="4" actId="47"/>
        <pc:sldMkLst>
          <pc:docMk/>
          <pc:sldMk cId="798366066" sldId="357"/>
        </pc:sldMkLst>
      </pc:sldChg>
      <pc:sldChg chg="add del">
        <pc:chgData name="Mark Higgins" userId="f99148ad-7e67-4304-8c11-27c7a53efd31" providerId="ADAL" clId="{BC333596-D8C3-4C9B-AD5F-947285B05F4F}" dt="2021-10-19T15:30:31.824" v="4" actId="47"/>
        <pc:sldMkLst>
          <pc:docMk/>
          <pc:sldMk cId="3090888529" sldId="358"/>
        </pc:sldMkLst>
      </pc:sldChg>
      <pc:sldChg chg="add del">
        <pc:chgData name="Mark Higgins" userId="f99148ad-7e67-4304-8c11-27c7a53efd31" providerId="ADAL" clId="{BC333596-D8C3-4C9B-AD5F-947285B05F4F}" dt="2021-10-19T15:30:31.824" v="4" actId="47"/>
        <pc:sldMkLst>
          <pc:docMk/>
          <pc:sldMk cId="1278481872" sldId="359"/>
        </pc:sldMkLst>
      </pc:sldChg>
      <pc:sldChg chg="add del">
        <pc:chgData name="Mark Higgins" userId="f99148ad-7e67-4304-8c11-27c7a53efd31" providerId="ADAL" clId="{BC333596-D8C3-4C9B-AD5F-947285B05F4F}" dt="2021-10-19T15:30:31.824" v="4" actId="47"/>
        <pc:sldMkLst>
          <pc:docMk/>
          <pc:sldMk cId="757728401" sldId="360"/>
        </pc:sldMkLst>
      </pc:sldChg>
      <pc:sldChg chg="add del">
        <pc:chgData name="Mark Higgins" userId="f99148ad-7e67-4304-8c11-27c7a53efd31" providerId="ADAL" clId="{BC333596-D8C3-4C9B-AD5F-947285B05F4F}" dt="2021-10-19T15:30:31.824" v="4" actId="47"/>
        <pc:sldMkLst>
          <pc:docMk/>
          <pc:sldMk cId="3092675455" sldId="361"/>
        </pc:sldMkLst>
      </pc:sldChg>
      <pc:sldChg chg="add del">
        <pc:chgData name="Mark Higgins" userId="f99148ad-7e67-4304-8c11-27c7a53efd31" providerId="ADAL" clId="{BC333596-D8C3-4C9B-AD5F-947285B05F4F}" dt="2021-10-19T15:30:31.824" v="4" actId="47"/>
        <pc:sldMkLst>
          <pc:docMk/>
          <pc:sldMk cId="1328544128" sldId="362"/>
        </pc:sldMkLst>
      </pc:sldChg>
      <pc:sldChg chg="add del">
        <pc:chgData name="Mark Higgins" userId="f99148ad-7e67-4304-8c11-27c7a53efd31" providerId="ADAL" clId="{BC333596-D8C3-4C9B-AD5F-947285B05F4F}" dt="2021-10-19T15:30:31.824" v="4" actId="47"/>
        <pc:sldMkLst>
          <pc:docMk/>
          <pc:sldMk cId="833547864" sldId="363"/>
        </pc:sldMkLst>
      </pc:sldChg>
      <pc:sldChg chg="add del">
        <pc:chgData name="Mark Higgins" userId="f99148ad-7e67-4304-8c11-27c7a53efd31" providerId="ADAL" clId="{BC333596-D8C3-4C9B-AD5F-947285B05F4F}" dt="2021-10-19T15:30:31.824" v="4" actId="47"/>
        <pc:sldMkLst>
          <pc:docMk/>
          <pc:sldMk cId="1097937262" sldId="364"/>
        </pc:sldMkLst>
      </pc:sldChg>
      <pc:sldChg chg="add del">
        <pc:chgData name="Mark Higgins" userId="f99148ad-7e67-4304-8c11-27c7a53efd31" providerId="ADAL" clId="{BC333596-D8C3-4C9B-AD5F-947285B05F4F}" dt="2021-10-19T15:30:31.824" v="4" actId="47"/>
        <pc:sldMkLst>
          <pc:docMk/>
          <pc:sldMk cId="2640944913" sldId="365"/>
        </pc:sldMkLst>
      </pc:sldChg>
      <pc:sldChg chg="add del">
        <pc:chgData name="Mark Higgins" userId="f99148ad-7e67-4304-8c11-27c7a53efd31" providerId="ADAL" clId="{BC333596-D8C3-4C9B-AD5F-947285B05F4F}" dt="2021-10-19T15:30:31.824" v="4" actId="47"/>
        <pc:sldMkLst>
          <pc:docMk/>
          <pc:sldMk cId="1231510094" sldId="367"/>
        </pc:sldMkLst>
      </pc:sldChg>
      <pc:sldChg chg="add del">
        <pc:chgData name="Mark Higgins" userId="f99148ad-7e67-4304-8c11-27c7a53efd31" providerId="ADAL" clId="{BC333596-D8C3-4C9B-AD5F-947285B05F4F}" dt="2021-10-19T15:30:31.824" v="4" actId="47"/>
        <pc:sldMkLst>
          <pc:docMk/>
          <pc:sldMk cId="903832305" sldId="369"/>
        </pc:sldMkLst>
      </pc:sldChg>
      <pc:sldChg chg="add del">
        <pc:chgData name="Mark Higgins" userId="f99148ad-7e67-4304-8c11-27c7a53efd31" providerId="ADAL" clId="{BC333596-D8C3-4C9B-AD5F-947285B05F4F}" dt="2021-10-19T15:30:31.824" v="4" actId="47"/>
        <pc:sldMkLst>
          <pc:docMk/>
          <pc:sldMk cId="556409987" sldId="373"/>
        </pc:sldMkLst>
      </pc:sldChg>
      <pc:sldChg chg="add del">
        <pc:chgData name="Mark Higgins" userId="f99148ad-7e67-4304-8c11-27c7a53efd31" providerId="ADAL" clId="{BC333596-D8C3-4C9B-AD5F-947285B05F4F}" dt="2021-10-19T15:30:31.824" v="4" actId="47"/>
        <pc:sldMkLst>
          <pc:docMk/>
          <pc:sldMk cId="486224407" sldId="377"/>
        </pc:sldMkLst>
      </pc:sldChg>
      <pc:sldChg chg="add del">
        <pc:chgData name="Mark Higgins" userId="f99148ad-7e67-4304-8c11-27c7a53efd31" providerId="ADAL" clId="{BC333596-D8C3-4C9B-AD5F-947285B05F4F}" dt="2021-10-19T15:30:31.824" v="4" actId="47"/>
        <pc:sldMkLst>
          <pc:docMk/>
          <pc:sldMk cId="2826229378" sldId="378"/>
        </pc:sldMkLst>
      </pc:sldChg>
      <pc:sldChg chg="add del">
        <pc:chgData name="Mark Higgins" userId="f99148ad-7e67-4304-8c11-27c7a53efd31" providerId="ADAL" clId="{BC333596-D8C3-4C9B-AD5F-947285B05F4F}" dt="2021-10-19T15:30:31.824" v="4" actId="47"/>
        <pc:sldMkLst>
          <pc:docMk/>
          <pc:sldMk cId="1059443082" sldId="379"/>
        </pc:sldMkLst>
      </pc:sldChg>
      <pc:sldChg chg="add del">
        <pc:chgData name="Mark Higgins" userId="f99148ad-7e67-4304-8c11-27c7a53efd31" providerId="ADAL" clId="{BC333596-D8C3-4C9B-AD5F-947285B05F4F}" dt="2021-10-19T15:30:31.824" v="4" actId="47"/>
        <pc:sldMkLst>
          <pc:docMk/>
          <pc:sldMk cId="217333681" sldId="380"/>
        </pc:sldMkLst>
      </pc:sldChg>
      <pc:sldChg chg="add del">
        <pc:chgData name="Mark Higgins" userId="f99148ad-7e67-4304-8c11-27c7a53efd31" providerId="ADAL" clId="{BC333596-D8C3-4C9B-AD5F-947285B05F4F}" dt="2021-10-19T15:30:31.824" v="4" actId="47"/>
        <pc:sldMkLst>
          <pc:docMk/>
          <pc:sldMk cId="761647083" sldId="388"/>
        </pc:sldMkLst>
      </pc:sldChg>
      <pc:sldChg chg="add del">
        <pc:chgData name="Mark Higgins" userId="f99148ad-7e67-4304-8c11-27c7a53efd31" providerId="ADAL" clId="{BC333596-D8C3-4C9B-AD5F-947285B05F4F}" dt="2021-10-19T15:30:31.824" v="4" actId="47"/>
        <pc:sldMkLst>
          <pc:docMk/>
          <pc:sldMk cId="2918068631" sldId="389"/>
        </pc:sldMkLst>
      </pc:sldChg>
      <pc:sldChg chg="add del">
        <pc:chgData name="Mark Higgins" userId="f99148ad-7e67-4304-8c11-27c7a53efd31" providerId="ADAL" clId="{BC333596-D8C3-4C9B-AD5F-947285B05F4F}" dt="2021-10-19T15:30:31.824" v="4" actId="47"/>
        <pc:sldMkLst>
          <pc:docMk/>
          <pc:sldMk cId="845237742" sldId="390"/>
        </pc:sldMkLst>
      </pc:sldChg>
      <pc:sldChg chg="add del">
        <pc:chgData name="Mark Higgins" userId="f99148ad-7e67-4304-8c11-27c7a53efd31" providerId="ADAL" clId="{BC333596-D8C3-4C9B-AD5F-947285B05F4F}" dt="2021-10-19T15:30:31.824" v="4" actId="47"/>
        <pc:sldMkLst>
          <pc:docMk/>
          <pc:sldMk cId="1248848706" sldId="391"/>
        </pc:sldMkLst>
      </pc:sldChg>
      <pc:sldChg chg="add del">
        <pc:chgData name="Mark Higgins" userId="f99148ad-7e67-4304-8c11-27c7a53efd31" providerId="ADAL" clId="{BC333596-D8C3-4C9B-AD5F-947285B05F4F}" dt="2021-10-19T15:30:31.824" v="4" actId="47"/>
        <pc:sldMkLst>
          <pc:docMk/>
          <pc:sldMk cId="1516249719" sldId="392"/>
        </pc:sldMkLst>
      </pc:sldChg>
      <pc:sldChg chg="add del">
        <pc:chgData name="Mark Higgins" userId="f99148ad-7e67-4304-8c11-27c7a53efd31" providerId="ADAL" clId="{BC333596-D8C3-4C9B-AD5F-947285B05F4F}" dt="2021-10-19T15:30:31.824" v="4" actId="47"/>
        <pc:sldMkLst>
          <pc:docMk/>
          <pc:sldMk cId="2184032674" sldId="393"/>
        </pc:sldMkLst>
      </pc:sldChg>
      <pc:sldChg chg="add del">
        <pc:chgData name="Mark Higgins" userId="f99148ad-7e67-4304-8c11-27c7a53efd31" providerId="ADAL" clId="{BC333596-D8C3-4C9B-AD5F-947285B05F4F}" dt="2021-10-19T15:30:31.824" v="4" actId="47"/>
        <pc:sldMkLst>
          <pc:docMk/>
          <pc:sldMk cId="3052757254" sldId="394"/>
        </pc:sldMkLst>
      </pc:sldChg>
      <pc:sldChg chg="add del">
        <pc:chgData name="Mark Higgins" userId="f99148ad-7e67-4304-8c11-27c7a53efd31" providerId="ADAL" clId="{BC333596-D8C3-4C9B-AD5F-947285B05F4F}" dt="2021-10-19T15:30:31.824" v="4" actId="47"/>
        <pc:sldMkLst>
          <pc:docMk/>
          <pc:sldMk cId="3926405391" sldId="395"/>
        </pc:sldMkLst>
      </pc:sldChg>
      <pc:sldChg chg="add del">
        <pc:chgData name="Mark Higgins" userId="f99148ad-7e67-4304-8c11-27c7a53efd31" providerId="ADAL" clId="{BC333596-D8C3-4C9B-AD5F-947285B05F4F}" dt="2021-10-19T15:30:31.824" v="4" actId="47"/>
        <pc:sldMkLst>
          <pc:docMk/>
          <pc:sldMk cId="1511910403" sldId="396"/>
        </pc:sldMkLst>
      </pc:sldChg>
      <pc:sldChg chg="add del">
        <pc:chgData name="Mark Higgins" userId="f99148ad-7e67-4304-8c11-27c7a53efd31" providerId="ADAL" clId="{BC333596-D8C3-4C9B-AD5F-947285B05F4F}" dt="2021-10-19T15:30:31.824" v="4" actId="47"/>
        <pc:sldMkLst>
          <pc:docMk/>
          <pc:sldMk cId="1544895526" sldId="397"/>
        </pc:sldMkLst>
      </pc:sldChg>
      <pc:sldChg chg="add del">
        <pc:chgData name="Mark Higgins" userId="f99148ad-7e67-4304-8c11-27c7a53efd31" providerId="ADAL" clId="{BC333596-D8C3-4C9B-AD5F-947285B05F4F}" dt="2021-10-19T15:30:31.824" v="4" actId="47"/>
        <pc:sldMkLst>
          <pc:docMk/>
          <pc:sldMk cId="2465785807" sldId="398"/>
        </pc:sldMkLst>
      </pc:sldChg>
      <pc:sldChg chg="add del">
        <pc:chgData name="Mark Higgins" userId="f99148ad-7e67-4304-8c11-27c7a53efd31" providerId="ADAL" clId="{BC333596-D8C3-4C9B-AD5F-947285B05F4F}" dt="2021-10-19T15:30:31.824" v="4" actId="47"/>
        <pc:sldMkLst>
          <pc:docMk/>
          <pc:sldMk cId="3222968002" sldId="399"/>
        </pc:sldMkLst>
      </pc:sldChg>
      <pc:sldChg chg="add del">
        <pc:chgData name="Mark Higgins" userId="f99148ad-7e67-4304-8c11-27c7a53efd31" providerId="ADAL" clId="{BC333596-D8C3-4C9B-AD5F-947285B05F4F}" dt="2021-10-19T15:30:31.824" v="4" actId="47"/>
        <pc:sldMkLst>
          <pc:docMk/>
          <pc:sldMk cId="2056755039" sldId="400"/>
        </pc:sldMkLst>
      </pc:sldChg>
      <pc:sldChg chg="add del">
        <pc:chgData name="Mark Higgins" userId="f99148ad-7e67-4304-8c11-27c7a53efd31" providerId="ADAL" clId="{BC333596-D8C3-4C9B-AD5F-947285B05F4F}" dt="2021-10-19T15:30:31.824" v="4" actId="47"/>
        <pc:sldMkLst>
          <pc:docMk/>
          <pc:sldMk cId="481534088" sldId="401"/>
        </pc:sldMkLst>
      </pc:sldChg>
      <pc:sldChg chg="add del">
        <pc:chgData name="Mark Higgins" userId="f99148ad-7e67-4304-8c11-27c7a53efd31" providerId="ADAL" clId="{BC333596-D8C3-4C9B-AD5F-947285B05F4F}" dt="2021-10-19T15:30:31.824" v="4" actId="47"/>
        <pc:sldMkLst>
          <pc:docMk/>
          <pc:sldMk cId="2952593591" sldId="402"/>
        </pc:sldMkLst>
      </pc:sldChg>
      <pc:sldChg chg="add del">
        <pc:chgData name="Mark Higgins" userId="f99148ad-7e67-4304-8c11-27c7a53efd31" providerId="ADAL" clId="{BC333596-D8C3-4C9B-AD5F-947285B05F4F}" dt="2021-10-19T15:30:31.824" v="4" actId="47"/>
        <pc:sldMkLst>
          <pc:docMk/>
          <pc:sldMk cId="1250941793" sldId="403"/>
        </pc:sldMkLst>
      </pc:sldChg>
      <pc:sldChg chg="add del">
        <pc:chgData name="Mark Higgins" userId="f99148ad-7e67-4304-8c11-27c7a53efd31" providerId="ADAL" clId="{BC333596-D8C3-4C9B-AD5F-947285B05F4F}" dt="2021-10-19T15:30:31.824" v="4" actId="47"/>
        <pc:sldMkLst>
          <pc:docMk/>
          <pc:sldMk cId="624383718" sldId="404"/>
        </pc:sldMkLst>
      </pc:sldChg>
      <pc:sldChg chg="add del">
        <pc:chgData name="Mark Higgins" userId="f99148ad-7e67-4304-8c11-27c7a53efd31" providerId="ADAL" clId="{BC333596-D8C3-4C9B-AD5F-947285B05F4F}" dt="2021-10-19T15:30:31.824" v="4" actId="47"/>
        <pc:sldMkLst>
          <pc:docMk/>
          <pc:sldMk cId="1975970897" sldId="405"/>
        </pc:sldMkLst>
      </pc:sldChg>
      <pc:sldChg chg="add del">
        <pc:chgData name="Mark Higgins" userId="f99148ad-7e67-4304-8c11-27c7a53efd31" providerId="ADAL" clId="{BC333596-D8C3-4C9B-AD5F-947285B05F4F}" dt="2021-10-19T15:30:31.824" v="4" actId="47"/>
        <pc:sldMkLst>
          <pc:docMk/>
          <pc:sldMk cId="4114315404" sldId="406"/>
        </pc:sldMkLst>
      </pc:sldChg>
      <pc:sldChg chg="add del">
        <pc:chgData name="Mark Higgins" userId="f99148ad-7e67-4304-8c11-27c7a53efd31" providerId="ADAL" clId="{BC333596-D8C3-4C9B-AD5F-947285B05F4F}" dt="2021-10-19T15:30:31.824" v="4" actId="47"/>
        <pc:sldMkLst>
          <pc:docMk/>
          <pc:sldMk cId="2654113757" sldId="407"/>
        </pc:sldMkLst>
      </pc:sldChg>
      <pc:sldChg chg="add del">
        <pc:chgData name="Mark Higgins" userId="f99148ad-7e67-4304-8c11-27c7a53efd31" providerId="ADAL" clId="{BC333596-D8C3-4C9B-AD5F-947285B05F4F}" dt="2021-10-19T15:30:31.824" v="4" actId="47"/>
        <pc:sldMkLst>
          <pc:docMk/>
          <pc:sldMk cId="1410555242" sldId="408"/>
        </pc:sldMkLst>
      </pc:sldChg>
      <pc:sldChg chg="add del">
        <pc:chgData name="Mark Higgins" userId="f99148ad-7e67-4304-8c11-27c7a53efd31" providerId="ADAL" clId="{BC333596-D8C3-4C9B-AD5F-947285B05F4F}" dt="2021-10-19T15:30:31.824" v="4" actId="47"/>
        <pc:sldMkLst>
          <pc:docMk/>
          <pc:sldMk cId="706236086" sldId="409"/>
        </pc:sldMkLst>
      </pc:sldChg>
      <pc:sldChg chg="add del">
        <pc:chgData name="Mark Higgins" userId="f99148ad-7e67-4304-8c11-27c7a53efd31" providerId="ADAL" clId="{BC333596-D8C3-4C9B-AD5F-947285B05F4F}" dt="2021-10-19T15:30:31.824" v="4" actId="47"/>
        <pc:sldMkLst>
          <pc:docMk/>
          <pc:sldMk cId="4238912955" sldId="410"/>
        </pc:sldMkLst>
      </pc:sldChg>
      <pc:sldChg chg="add del">
        <pc:chgData name="Mark Higgins" userId="f99148ad-7e67-4304-8c11-27c7a53efd31" providerId="ADAL" clId="{BC333596-D8C3-4C9B-AD5F-947285B05F4F}" dt="2021-10-19T15:30:31.824" v="4" actId="47"/>
        <pc:sldMkLst>
          <pc:docMk/>
          <pc:sldMk cId="2602691375" sldId="411"/>
        </pc:sldMkLst>
      </pc:sldChg>
      <pc:sldChg chg="add del">
        <pc:chgData name="Mark Higgins" userId="f99148ad-7e67-4304-8c11-27c7a53efd31" providerId="ADAL" clId="{BC333596-D8C3-4C9B-AD5F-947285B05F4F}" dt="2021-10-19T15:30:31.824" v="4" actId="47"/>
        <pc:sldMkLst>
          <pc:docMk/>
          <pc:sldMk cId="1337448394" sldId="412"/>
        </pc:sldMkLst>
      </pc:sldChg>
      <pc:sldChg chg="add del">
        <pc:chgData name="Mark Higgins" userId="f99148ad-7e67-4304-8c11-27c7a53efd31" providerId="ADAL" clId="{BC333596-D8C3-4C9B-AD5F-947285B05F4F}" dt="2021-10-19T15:30:31.824" v="4" actId="47"/>
        <pc:sldMkLst>
          <pc:docMk/>
          <pc:sldMk cId="3573841059" sldId="413"/>
        </pc:sldMkLst>
      </pc:sldChg>
      <pc:sldChg chg="add del">
        <pc:chgData name="Mark Higgins" userId="f99148ad-7e67-4304-8c11-27c7a53efd31" providerId="ADAL" clId="{BC333596-D8C3-4C9B-AD5F-947285B05F4F}" dt="2021-10-19T15:30:31.824" v="4" actId="47"/>
        <pc:sldMkLst>
          <pc:docMk/>
          <pc:sldMk cId="2629586236" sldId="414"/>
        </pc:sldMkLst>
      </pc:sldChg>
      <pc:sldChg chg="add del">
        <pc:chgData name="Mark Higgins" userId="f99148ad-7e67-4304-8c11-27c7a53efd31" providerId="ADAL" clId="{BC333596-D8C3-4C9B-AD5F-947285B05F4F}" dt="2021-10-19T15:30:31.824" v="4" actId="47"/>
        <pc:sldMkLst>
          <pc:docMk/>
          <pc:sldMk cId="680340156" sldId="415"/>
        </pc:sldMkLst>
      </pc:sldChg>
      <pc:sldChg chg="add del">
        <pc:chgData name="Mark Higgins" userId="f99148ad-7e67-4304-8c11-27c7a53efd31" providerId="ADAL" clId="{BC333596-D8C3-4C9B-AD5F-947285B05F4F}" dt="2021-10-19T15:30:31.824" v="4" actId="47"/>
        <pc:sldMkLst>
          <pc:docMk/>
          <pc:sldMk cId="2650830124" sldId="416"/>
        </pc:sldMkLst>
      </pc:sldChg>
      <pc:sldChg chg="add del">
        <pc:chgData name="Mark Higgins" userId="f99148ad-7e67-4304-8c11-27c7a53efd31" providerId="ADAL" clId="{BC333596-D8C3-4C9B-AD5F-947285B05F4F}" dt="2021-10-19T15:30:31.824" v="4" actId="47"/>
        <pc:sldMkLst>
          <pc:docMk/>
          <pc:sldMk cId="3730956495" sldId="417"/>
        </pc:sldMkLst>
      </pc:sldChg>
      <pc:sldChg chg="add del">
        <pc:chgData name="Mark Higgins" userId="f99148ad-7e67-4304-8c11-27c7a53efd31" providerId="ADAL" clId="{BC333596-D8C3-4C9B-AD5F-947285B05F4F}" dt="2021-10-19T15:30:31.824" v="4" actId="47"/>
        <pc:sldMkLst>
          <pc:docMk/>
          <pc:sldMk cId="4223131663" sldId="418"/>
        </pc:sldMkLst>
      </pc:sldChg>
      <pc:sldChg chg="add del">
        <pc:chgData name="Mark Higgins" userId="f99148ad-7e67-4304-8c11-27c7a53efd31" providerId="ADAL" clId="{BC333596-D8C3-4C9B-AD5F-947285B05F4F}" dt="2021-10-19T15:30:31.824" v="4" actId="47"/>
        <pc:sldMkLst>
          <pc:docMk/>
          <pc:sldMk cId="1778816030" sldId="421"/>
        </pc:sldMkLst>
      </pc:sldChg>
      <pc:sldChg chg="add del">
        <pc:chgData name="Mark Higgins" userId="f99148ad-7e67-4304-8c11-27c7a53efd31" providerId="ADAL" clId="{BC333596-D8C3-4C9B-AD5F-947285B05F4F}" dt="2021-10-19T15:30:31.824" v="4" actId="47"/>
        <pc:sldMkLst>
          <pc:docMk/>
          <pc:sldMk cId="607490500" sldId="422"/>
        </pc:sldMkLst>
      </pc:sldChg>
      <pc:sldChg chg="add del">
        <pc:chgData name="Mark Higgins" userId="f99148ad-7e67-4304-8c11-27c7a53efd31" providerId="ADAL" clId="{BC333596-D8C3-4C9B-AD5F-947285B05F4F}" dt="2021-10-19T15:30:31.824" v="4" actId="47"/>
        <pc:sldMkLst>
          <pc:docMk/>
          <pc:sldMk cId="1890531109" sldId="424"/>
        </pc:sldMkLst>
      </pc:sldChg>
      <pc:sldChg chg="add del">
        <pc:chgData name="Mark Higgins" userId="f99148ad-7e67-4304-8c11-27c7a53efd31" providerId="ADAL" clId="{BC333596-D8C3-4C9B-AD5F-947285B05F4F}" dt="2021-10-19T15:30:31.824" v="4" actId="47"/>
        <pc:sldMkLst>
          <pc:docMk/>
          <pc:sldMk cId="1673904469" sldId="425"/>
        </pc:sldMkLst>
      </pc:sldChg>
      <pc:sldChg chg="add del">
        <pc:chgData name="Mark Higgins" userId="f99148ad-7e67-4304-8c11-27c7a53efd31" providerId="ADAL" clId="{BC333596-D8C3-4C9B-AD5F-947285B05F4F}" dt="2021-10-19T15:30:31.824" v="4" actId="47"/>
        <pc:sldMkLst>
          <pc:docMk/>
          <pc:sldMk cId="658609329" sldId="426"/>
        </pc:sldMkLst>
      </pc:sldChg>
      <pc:sldChg chg="add del">
        <pc:chgData name="Mark Higgins" userId="f99148ad-7e67-4304-8c11-27c7a53efd31" providerId="ADAL" clId="{BC333596-D8C3-4C9B-AD5F-947285B05F4F}" dt="2021-10-19T15:30:31.824" v="4" actId="47"/>
        <pc:sldMkLst>
          <pc:docMk/>
          <pc:sldMk cId="2422120360" sldId="430"/>
        </pc:sldMkLst>
      </pc:sldChg>
      <pc:sldChg chg="add del">
        <pc:chgData name="Mark Higgins" userId="f99148ad-7e67-4304-8c11-27c7a53efd31" providerId="ADAL" clId="{BC333596-D8C3-4C9B-AD5F-947285B05F4F}" dt="2021-10-19T15:30:31.824" v="4" actId="47"/>
        <pc:sldMkLst>
          <pc:docMk/>
          <pc:sldMk cId="3231987782" sldId="433"/>
        </pc:sldMkLst>
      </pc:sldChg>
      <pc:sldChg chg="add del">
        <pc:chgData name="Mark Higgins" userId="f99148ad-7e67-4304-8c11-27c7a53efd31" providerId="ADAL" clId="{BC333596-D8C3-4C9B-AD5F-947285B05F4F}" dt="2021-10-19T15:30:31.824" v="4" actId="47"/>
        <pc:sldMkLst>
          <pc:docMk/>
          <pc:sldMk cId="625691769" sldId="435"/>
        </pc:sldMkLst>
      </pc:sldChg>
      <pc:sldChg chg="add del">
        <pc:chgData name="Mark Higgins" userId="f99148ad-7e67-4304-8c11-27c7a53efd31" providerId="ADAL" clId="{BC333596-D8C3-4C9B-AD5F-947285B05F4F}" dt="2021-10-19T15:30:31.824" v="4" actId="47"/>
        <pc:sldMkLst>
          <pc:docMk/>
          <pc:sldMk cId="3149446475" sldId="436"/>
        </pc:sldMkLst>
      </pc:sldChg>
      <pc:sldChg chg="add del">
        <pc:chgData name="Mark Higgins" userId="f99148ad-7e67-4304-8c11-27c7a53efd31" providerId="ADAL" clId="{BC333596-D8C3-4C9B-AD5F-947285B05F4F}" dt="2021-10-19T15:30:31.824" v="4" actId="47"/>
        <pc:sldMkLst>
          <pc:docMk/>
          <pc:sldMk cId="331857268" sldId="437"/>
        </pc:sldMkLst>
      </pc:sldChg>
      <pc:sldChg chg="add del">
        <pc:chgData name="Mark Higgins" userId="f99148ad-7e67-4304-8c11-27c7a53efd31" providerId="ADAL" clId="{BC333596-D8C3-4C9B-AD5F-947285B05F4F}" dt="2021-10-19T15:30:31.824" v="4" actId="47"/>
        <pc:sldMkLst>
          <pc:docMk/>
          <pc:sldMk cId="2734321847" sldId="438"/>
        </pc:sldMkLst>
      </pc:sldChg>
      <pc:sldChg chg="add del">
        <pc:chgData name="Mark Higgins" userId="f99148ad-7e67-4304-8c11-27c7a53efd31" providerId="ADAL" clId="{BC333596-D8C3-4C9B-AD5F-947285B05F4F}" dt="2021-10-19T15:30:31.824" v="4" actId="47"/>
        <pc:sldMkLst>
          <pc:docMk/>
          <pc:sldMk cId="205147612" sldId="439"/>
        </pc:sldMkLst>
      </pc:sldChg>
      <pc:sldChg chg="add del">
        <pc:chgData name="Mark Higgins" userId="f99148ad-7e67-4304-8c11-27c7a53efd31" providerId="ADAL" clId="{BC333596-D8C3-4C9B-AD5F-947285B05F4F}" dt="2021-10-19T15:30:31.824" v="4" actId="47"/>
        <pc:sldMkLst>
          <pc:docMk/>
          <pc:sldMk cId="2991292184" sldId="441"/>
        </pc:sldMkLst>
      </pc:sldChg>
      <pc:sldChg chg="add del">
        <pc:chgData name="Mark Higgins" userId="f99148ad-7e67-4304-8c11-27c7a53efd31" providerId="ADAL" clId="{BC333596-D8C3-4C9B-AD5F-947285B05F4F}" dt="2021-10-19T15:30:31.824" v="4" actId="47"/>
        <pc:sldMkLst>
          <pc:docMk/>
          <pc:sldMk cId="3362721485" sldId="442"/>
        </pc:sldMkLst>
      </pc:sldChg>
      <pc:sldChg chg="add del">
        <pc:chgData name="Mark Higgins" userId="f99148ad-7e67-4304-8c11-27c7a53efd31" providerId="ADAL" clId="{BC333596-D8C3-4C9B-AD5F-947285B05F4F}" dt="2021-10-19T15:30:31.824" v="4" actId="47"/>
        <pc:sldMkLst>
          <pc:docMk/>
          <pc:sldMk cId="2387050593" sldId="443"/>
        </pc:sldMkLst>
      </pc:sldChg>
      <pc:sldChg chg="add del">
        <pc:chgData name="Mark Higgins" userId="f99148ad-7e67-4304-8c11-27c7a53efd31" providerId="ADAL" clId="{BC333596-D8C3-4C9B-AD5F-947285B05F4F}" dt="2021-10-19T15:30:31.824" v="4" actId="47"/>
        <pc:sldMkLst>
          <pc:docMk/>
          <pc:sldMk cId="389213653" sldId="444"/>
        </pc:sldMkLst>
      </pc:sldChg>
      <pc:sldChg chg="add del">
        <pc:chgData name="Mark Higgins" userId="f99148ad-7e67-4304-8c11-27c7a53efd31" providerId="ADAL" clId="{BC333596-D8C3-4C9B-AD5F-947285B05F4F}" dt="2021-10-19T15:30:31.824" v="4" actId="47"/>
        <pc:sldMkLst>
          <pc:docMk/>
          <pc:sldMk cId="558151786" sldId="445"/>
        </pc:sldMkLst>
      </pc:sldChg>
      <pc:sldChg chg="add del">
        <pc:chgData name="Mark Higgins" userId="f99148ad-7e67-4304-8c11-27c7a53efd31" providerId="ADAL" clId="{BC333596-D8C3-4C9B-AD5F-947285B05F4F}" dt="2021-10-19T15:29:53.945" v="3" actId="47"/>
        <pc:sldMkLst>
          <pc:docMk/>
          <pc:sldMk cId="3260383663" sldId="683"/>
        </pc:sldMkLst>
      </pc:sldChg>
      <pc:sldChg chg="add del">
        <pc:chgData name="Mark Higgins" userId="f99148ad-7e67-4304-8c11-27c7a53efd31" providerId="ADAL" clId="{BC333596-D8C3-4C9B-AD5F-947285B05F4F}" dt="2021-10-19T15:29:53.945" v="3" actId="47"/>
        <pc:sldMkLst>
          <pc:docMk/>
          <pc:sldMk cId="3845661198" sldId="687"/>
        </pc:sldMkLst>
      </pc:sldChg>
      <pc:sldChg chg="add del">
        <pc:chgData name="Mark Higgins" userId="f99148ad-7e67-4304-8c11-27c7a53efd31" providerId="ADAL" clId="{BC333596-D8C3-4C9B-AD5F-947285B05F4F}" dt="2021-10-19T15:30:31.824" v="4" actId="47"/>
        <pc:sldMkLst>
          <pc:docMk/>
          <pc:sldMk cId="3478056148" sldId="694"/>
        </pc:sldMkLst>
      </pc:sldChg>
      <pc:sldChg chg="add del">
        <pc:chgData name="Mark Higgins" userId="f99148ad-7e67-4304-8c11-27c7a53efd31" providerId="ADAL" clId="{BC333596-D8C3-4C9B-AD5F-947285B05F4F}" dt="2021-10-19T15:30:31.824" v="4" actId="47"/>
        <pc:sldMkLst>
          <pc:docMk/>
          <pc:sldMk cId="1384747455" sldId="695"/>
        </pc:sldMkLst>
      </pc:sldChg>
      <pc:sldChg chg="add del">
        <pc:chgData name="Mark Higgins" userId="f99148ad-7e67-4304-8c11-27c7a53efd31" providerId="ADAL" clId="{BC333596-D8C3-4C9B-AD5F-947285B05F4F}" dt="2021-10-19T15:30:31.824" v="4" actId="47"/>
        <pc:sldMkLst>
          <pc:docMk/>
          <pc:sldMk cId="961037850" sldId="696"/>
        </pc:sldMkLst>
      </pc:sldChg>
      <pc:sldChg chg="add del">
        <pc:chgData name="Mark Higgins" userId="f99148ad-7e67-4304-8c11-27c7a53efd31" providerId="ADAL" clId="{BC333596-D8C3-4C9B-AD5F-947285B05F4F}" dt="2021-10-19T15:30:31.824" v="4" actId="47"/>
        <pc:sldMkLst>
          <pc:docMk/>
          <pc:sldMk cId="2382590890" sldId="697"/>
        </pc:sldMkLst>
      </pc:sldChg>
      <pc:sldChg chg="add del">
        <pc:chgData name="Mark Higgins" userId="f99148ad-7e67-4304-8c11-27c7a53efd31" providerId="ADAL" clId="{BC333596-D8C3-4C9B-AD5F-947285B05F4F}" dt="2021-10-19T15:30:31.824" v="4" actId="47"/>
        <pc:sldMkLst>
          <pc:docMk/>
          <pc:sldMk cId="2816790370" sldId="698"/>
        </pc:sldMkLst>
      </pc:sldChg>
      <pc:sldChg chg="add del">
        <pc:chgData name="Mark Higgins" userId="f99148ad-7e67-4304-8c11-27c7a53efd31" providerId="ADAL" clId="{BC333596-D8C3-4C9B-AD5F-947285B05F4F}" dt="2021-10-19T15:30:31.824" v="4" actId="47"/>
        <pc:sldMkLst>
          <pc:docMk/>
          <pc:sldMk cId="4291132042" sldId="699"/>
        </pc:sldMkLst>
      </pc:sldChg>
      <pc:sldChg chg="add del">
        <pc:chgData name="Mark Higgins" userId="f99148ad-7e67-4304-8c11-27c7a53efd31" providerId="ADAL" clId="{BC333596-D8C3-4C9B-AD5F-947285B05F4F}" dt="2021-10-19T15:30:31.824" v="4" actId="47"/>
        <pc:sldMkLst>
          <pc:docMk/>
          <pc:sldMk cId="2299538971" sldId="700"/>
        </pc:sldMkLst>
      </pc:sldChg>
      <pc:sldChg chg="add del">
        <pc:chgData name="Mark Higgins" userId="f99148ad-7e67-4304-8c11-27c7a53efd31" providerId="ADAL" clId="{BC333596-D8C3-4C9B-AD5F-947285B05F4F}" dt="2021-10-19T15:30:31.824" v="4" actId="47"/>
        <pc:sldMkLst>
          <pc:docMk/>
          <pc:sldMk cId="3647801122" sldId="701"/>
        </pc:sldMkLst>
      </pc:sldChg>
      <pc:sldChg chg="add del">
        <pc:chgData name="Mark Higgins" userId="f99148ad-7e67-4304-8c11-27c7a53efd31" providerId="ADAL" clId="{BC333596-D8C3-4C9B-AD5F-947285B05F4F}" dt="2021-10-19T15:30:31.824" v="4" actId="47"/>
        <pc:sldMkLst>
          <pc:docMk/>
          <pc:sldMk cId="1124660872" sldId="702"/>
        </pc:sldMkLst>
      </pc:sldChg>
      <pc:sldChg chg="add del">
        <pc:chgData name="Mark Higgins" userId="f99148ad-7e67-4304-8c11-27c7a53efd31" providerId="ADAL" clId="{BC333596-D8C3-4C9B-AD5F-947285B05F4F}" dt="2021-10-19T15:30:31.824" v="4" actId="47"/>
        <pc:sldMkLst>
          <pc:docMk/>
          <pc:sldMk cId="3031805303" sldId="703"/>
        </pc:sldMkLst>
      </pc:sldChg>
      <pc:sldChg chg="add del">
        <pc:chgData name="Mark Higgins" userId="f99148ad-7e67-4304-8c11-27c7a53efd31" providerId="ADAL" clId="{BC333596-D8C3-4C9B-AD5F-947285B05F4F}" dt="2021-10-19T15:30:31.824" v="4" actId="47"/>
        <pc:sldMkLst>
          <pc:docMk/>
          <pc:sldMk cId="140445724" sldId="704"/>
        </pc:sldMkLst>
      </pc:sldChg>
      <pc:sldChg chg="add del">
        <pc:chgData name="Mark Higgins" userId="f99148ad-7e67-4304-8c11-27c7a53efd31" providerId="ADAL" clId="{BC333596-D8C3-4C9B-AD5F-947285B05F4F}" dt="2021-10-19T15:30:31.824" v="4" actId="47"/>
        <pc:sldMkLst>
          <pc:docMk/>
          <pc:sldMk cId="2542223994" sldId="705"/>
        </pc:sldMkLst>
      </pc:sldChg>
      <pc:sldChg chg="add del">
        <pc:chgData name="Mark Higgins" userId="f99148ad-7e67-4304-8c11-27c7a53efd31" providerId="ADAL" clId="{BC333596-D8C3-4C9B-AD5F-947285B05F4F}" dt="2021-10-19T15:30:31.824" v="4" actId="47"/>
        <pc:sldMkLst>
          <pc:docMk/>
          <pc:sldMk cId="2222589636" sldId="706"/>
        </pc:sldMkLst>
      </pc:sldChg>
      <pc:sldChg chg="add del">
        <pc:chgData name="Mark Higgins" userId="f99148ad-7e67-4304-8c11-27c7a53efd31" providerId="ADAL" clId="{BC333596-D8C3-4C9B-AD5F-947285B05F4F}" dt="2021-10-19T15:30:31.824" v="4" actId="47"/>
        <pc:sldMkLst>
          <pc:docMk/>
          <pc:sldMk cId="2977657711" sldId="708"/>
        </pc:sldMkLst>
      </pc:sldChg>
      <pc:sldChg chg="add del">
        <pc:chgData name="Mark Higgins" userId="f99148ad-7e67-4304-8c11-27c7a53efd31" providerId="ADAL" clId="{BC333596-D8C3-4C9B-AD5F-947285B05F4F}" dt="2021-10-19T15:30:31.824" v="4" actId="47"/>
        <pc:sldMkLst>
          <pc:docMk/>
          <pc:sldMk cId="3350938539" sldId="710"/>
        </pc:sldMkLst>
      </pc:sldChg>
      <pc:sldChg chg="add del">
        <pc:chgData name="Mark Higgins" userId="f99148ad-7e67-4304-8c11-27c7a53efd31" providerId="ADAL" clId="{BC333596-D8C3-4C9B-AD5F-947285B05F4F}" dt="2021-10-19T15:30:31.824" v="4" actId="47"/>
        <pc:sldMkLst>
          <pc:docMk/>
          <pc:sldMk cId="3878494634" sldId="711"/>
        </pc:sldMkLst>
      </pc:sldChg>
      <pc:sldChg chg="add del">
        <pc:chgData name="Mark Higgins" userId="f99148ad-7e67-4304-8c11-27c7a53efd31" providerId="ADAL" clId="{BC333596-D8C3-4C9B-AD5F-947285B05F4F}" dt="2021-10-19T15:30:31.824" v="4" actId="47"/>
        <pc:sldMkLst>
          <pc:docMk/>
          <pc:sldMk cId="3216072036" sldId="712"/>
        </pc:sldMkLst>
      </pc:sldChg>
      <pc:sldChg chg="add del">
        <pc:chgData name="Mark Higgins" userId="f99148ad-7e67-4304-8c11-27c7a53efd31" providerId="ADAL" clId="{BC333596-D8C3-4C9B-AD5F-947285B05F4F}" dt="2021-10-19T15:30:31.824" v="4" actId="47"/>
        <pc:sldMkLst>
          <pc:docMk/>
          <pc:sldMk cId="779021081" sldId="713"/>
        </pc:sldMkLst>
      </pc:sldChg>
      <pc:sldChg chg="add del">
        <pc:chgData name="Mark Higgins" userId="f99148ad-7e67-4304-8c11-27c7a53efd31" providerId="ADAL" clId="{BC333596-D8C3-4C9B-AD5F-947285B05F4F}" dt="2021-10-19T15:30:31.824" v="4" actId="47"/>
        <pc:sldMkLst>
          <pc:docMk/>
          <pc:sldMk cId="4245500416" sldId="714"/>
        </pc:sldMkLst>
      </pc:sldChg>
      <pc:sldChg chg="add del">
        <pc:chgData name="Mark Higgins" userId="f99148ad-7e67-4304-8c11-27c7a53efd31" providerId="ADAL" clId="{BC333596-D8C3-4C9B-AD5F-947285B05F4F}" dt="2021-10-19T15:30:31.824" v="4" actId="47"/>
        <pc:sldMkLst>
          <pc:docMk/>
          <pc:sldMk cId="2036575152" sldId="715"/>
        </pc:sldMkLst>
      </pc:sldChg>
      <pc:sldChg chg="add del">
        <pc:chgData name="Mark Higgins" userId="f99148ad-7e67-4304-8c11-27c7a53efd31" providerId="ADAL" clId="{BC333596-D8C3-4C9B-AD5F-947285B05F4F}" dt="2021-10-19T15:30:31.824" v="4" actId="47"/>
        <pc:sldMkLst>
          <pc:docMk/>
          <pc:sldMk cId="3626110082" sldId="716"/>
        </pc:sldMkLst>
      </pc:sldChg>
      <pc:sldChg chg="add del">
        <pc:chgData name="Mark Higgins" userId="f99148ad-7e67-4304-8c11-27c7a53efd31" providerId="ADAL" clId="{BC333596-D8C3-4C9B-AD5F-947285B05F4F}" dt="2021-10-19T15:30:31.824" v="4" actId="47"/>
        <pc:sldMkLst>
          <pc:docMk/>
          <pc:sldMk cId="2364488843" sldId="718"/>
        </pc:sldMkLst>
      </pc:sldChg>
      <pc:sldChg chg="add del">
        <pc:chgData name="Mark Higgins" userId="f99148ad-7e67-4304-8c11-27c7a53efd31" providerId="ADAL" clId="{BC333596-D8C3-4C9B-AD5F-947285B05F4F}" dt="2021-10-19T15:30:31.824" v="4" actId="47"/>
        <pc:sldMkLst>
          <pc:docMk/>
          <pc:sldMk cId="3837821357" sldId="719"/>
        </pc:sldMkLst>
      </pc:sldChg>
      <pc:sldChg chg="add del">
        <pc:chgData name="Mark Higgins" userId="f99148ad-7e67-4304-8c11-27c7a53efd31" providerId="ADAL" clId="{BC333596-D8C3-4C9B-AD5F-947285B05F4F}" dt="2021-10-19T15:30:31.824" v="4" actId="47"/>
        <pc:sldMkLst>
          <pc:docMk/>
          <pc:sldMk cId="2418004797" sldId="720"/>
        </pc:sldMkLst>
      </pc:sldChg>
      <pc:sldChg chg="add del">
        <pc:chgData name="Mark Higgins" userId="f99148ad-7e67-4304-8c11-27c7a53efd31" providerId="ADAL" clId="{BC333596-D8C3-4C9B-AD5F-947285B05F4F}" dt="2021-10-19T15:30:31.824" v="4" actId="47"/>
        <pc:sldMkLst>
          <pc:docMk/>
          <pc:sldMk cId="3209023164" sldId="721"/>
        </pc:sldMkLst>
      </pc:sldChg>
      <pc:sldChg chg="add del">
        <pc:chgData name="Mark Higgins" userId="f99148ad-7e67-4304-8c11-27c7a53efd31" providerId="ADAL" clId="{BC333596-D8C3-4C9B-AD5F-947285B05F4F}" dt="2021-10-19T15:30:31.824" v="4" actId="47"/>
        <pc:sldMkLst>
          <pc:docMk/>
          <pc:sldMk cId="630191231" sldId="722"/>
        </pc:sldMkLst>
      </pc:sldChg>
      <pc:sldChg chg="add del">
        <pc:chgData name="Mark Higgins" userId="f99148ad-7e67-4304-8c11-27c7a53efd31" providerId="ADAL" clId="{BC333596-D8C3-4C9B-AD5F-947285B05F4F}" dt="2021-10-19T15:30:31.824" v="4" actId="47"/>
        <pc:sldMkLst>
          <pc:docMk/>
          <pc:sldMk cId="2585457873" sldId="723"/>
        </pc:sldMkLst>
      </pc:sldChg>
      <pc:sldChg chg="add del">
        <pc:chgData name="Mark Higgins" userId="f99148ad-7e67-4304-8c11-27c7a53efd31" providerId="ADAL" clId="{BC333596-D8C3-4C9B-AD5F-947285B05F4F}" dt="2021-10-19T15:30:31.824" v="4" actId="47"/>
        <pc:sldMkLst>
          <pc:docMk/>
          <pc:sldMk cId="2626823195" sldId="724"/>
        </pc:sldMkLst>
      </pc:sldChg>
      <pc:sldChg chg="add del">
        <pc:chgData name="Mark Higgins" userId="f99148ad-7e67-4304-8c11-27c7a53efd31" providerId="ADAL" clId="{BC333596-D8C3-4C9B-AD5F-947285B05F4F}" dt="2021-10-19T15:30:31.824" v="4" actId="47"/>
        <pc:sldMkLst>
          <pc:docMk/>
          <pc:sldMk cId="1913810849" sldId="725"/>
        </pc:sldMkLst>
      </pc:sldChg>
      <pc:sldChg chg="add del">
        <pc:chgData name="Mark Higgins" userId="f99148ad-7e67-4304-8c11-27c7a53efd31" providerId="ADAL" clId="{BC333596-D8C3-4C9B-AD5F-947285B05F4F}" dt="2021-10-19T15:30:31.824" v="4" actId="47"/>
        <pc:sldMkLst>
          <pc:docMk/>
          <pc:sldMk cId="3876293331" sldId="736"/>
        </pc:sldMkLst>
      </pc:sldChg>
      <pc:sldChg chg="add del">
        <pc:chgData name="Mark Higgins" userId="f99148ad-7e67-4304-8c11-27c7a53efd31" providerId="ADAL" clId="{BC333596-D8C3-4C9B-AD5F-947285B05F4F}" dt="2021-10-19T15:30:31.824" v="4" actId="47"/>
        <pc:sldMkLst>
          <pc:docMk/>
          <pc:sldMk cId="678621518" sldId="741"/>
        </pc:sldMkLst>
      </pc:sldChg>
      <pc:sldChg chg="add del">
        <pc:chgData name="Mark Higgins" userId="f99148ad-7e67-4304-8c11-27c7a53efd31" providerId="ADAL" clId="{BC333596-D8C3-4C9B-AD5F-947285B05F4F}" dt="2021-10-19T15:30:31.824" v="4" actId="47"/>
        <pc:sldMkLst>
          <pc:docMk/>
          <pc:sldMk cId="2723241041" sldId="742"/>
        </pc:sldMkLst>
      </pc:sldChg>
      <pc:sldChg chg="add del">
        <pc:chgData name="Mark Higgins" userId="f99148ad-7e67-4304-8c11-27c7a53efd31" providerId="ADAL" clId="{BC333596-D8C3-4C9B-AD5F-947285B05F4F}" dt="2021-10-19T15:30:31.824" v="4" actId="47"/>
        <pc:sldMkLst>
          <pc:docMk/>
          <pc:sldMk cId="2085346251" sldId="749"/>
        </pc:sldMkLst>
      </pc:sldChg>
      <pc:sldChg chg="modSp new mod ord">
        <pc:chgData name="Mark Higgins" userId="f99148ad-7e67-4304-8c11-27c7a53efd31" providerId="ADAL" clId="{BC333596-D8C3-4C9B-AD5F-947285B05F4F}" dt="2021-11-02T11:07:44.034" v="192" actId="20577"/>
        <pc:sldMkLst>
          <pc:docMk/>
          <pc:sldMk cId="2594139224" sldId="751"/>
        </pc:sldMkLst>
        <pc:spChg chg="mod">
          <ac:chgData name="Mark Higgins" userId="f99148ad-7e67-4304-8c11-27c7a53efd31" providerId="ADAL" clId="{BC333596-D8C3-4C9B-AD5F-947285B05F4F}" dt="2021-11-02T11:06:51.325" v="180" actId="20577"/>
          <ac:spMkLst>
            <pc:docMk/>
            <pc:sldMk cId="2594139224" sldId="751"/>
            <ac:spMk id="2" creationId="{0B87CDBB-328B-4491-ACDB-93DB793F3B8F}"/>
          </ac:spMkLst>
        </pc:spChg>
        <pc:spChg chg="mod">
          <ac:chgData name="Mark Higgins" userId="f99148ad-7e67-4304-8c11-27c7a53efd31" providerId="ADAL" clId="{BC333596-D8C3-4C9B-AD5F-947285B05F4F}" dt="2021-11-02T11:07:44.034" v="192" actId="20577"/>
          <ac:spMkLst>
            <pc:docMk/>
            <pc:sldMk cId="2594139224" sldId="751"/>
            <ac:spMk id="3" creationId="{F0B7FD29-B2AA-4040-BC9D-CE3424D01DC3}"/>
          </ac:spMkLst>
        </pc:spChg>
      </pc:sldChg>
      <pc:sldChg chg="delSp modSp add del mod">
        <pc:chgData name="Mark Higgins" userId="f99148ad-7e67-4304-8c11-27c7a53efd31" providerId="ADAL" clId="{BC333596-D8C3-4C9B-AD5F-947285B05F4F}" dt="2021-10-19T16:04:11.608" v="135" actId="2696"/>
        <pc:sldMkLst>
          <pc:docMk/>
          <pc:sldMk cId="4105346015" sldId="751"/>
        </pc:sldMkLst>
        <pc:spChg chg="mod">
          <ac:chgData name="Mark Higgins" userId="f99148ad-7e67-4304-8c11-27c7a53efd31" providerId="ADAL" clId="{BC333596-D8C3-4C9B-AD5F-947285B05F4F}" dt="2021-10-19T15:31:51.946" v="33" actId="20577"/>
          <ac:spMkLst>
            <pc:docMk/>
            <pc:sldMk cId="4105346015" sldId="751"/>
            <ac:spMk id="2" creationId="{481F7095-154A-4FCE-BC2F-BF71331207EE}"/>
          </ac:spMkLst>
        </pc:spChg>
        <pc:spChg chg="del">
          <ac:chgData name="Mark Higgins" userId="f99148ad-7e67-4304-8c11-27c7a53efd31" providerId="ADAL" clId="{BC333596-D8C3-4C9B-AD5F-947285B05F4F}" dt="2021-10-19T15:32:03.937" v="38" actId="478"/>
          <ac:spMkLst>
            <pc:docMk/>
            <pc:sldMk cId="4105346015" sldId="751"/>
            <ac:spMk id="7" creationId="{6DBBD12B-BC83-43BA-ADD9-C0D5A4BF9910}"/>
          </ac:spMkLst>
        </pc:spChg>
        <pc:spChg chg="mod">
          <ac:chgData name="Mark Higgins" userId="f99148ad-7e67-4304-8c11-27c7a53efd31" providerId="ADAL" clId="{BC333596-D8C3-4C9B-AD5F-947285B05F4F}" dt="2021-10-19T15:37:53.031" v="134" actId="6549"/>
          <ac:spMkLst>
            <pc:docMk/>
            <pc:sldMk cId="4105346015" sldId="751"/>
            <ac:spMk id="10" creationId="{FFD1252B-8CDE-4CDF-84EE-A60BE7BB8D89}"/>
          </ac:spMkLst>
        </pc:spChg>
        <pc:spChg chg="del mod">
          <ac:chgData name="Mark Higgins" userId="f99148ad-7e67-4304-8c11-27c7a53efd31" providerId="ADAL" clId="{BC333596-D8C3-4C9B-AD5F-947285B05F4F}" dt="2021-10-19T15:32:05.897" v="39" actId="478"/>
          <ac:spMkLst>
            <pc:docMk/>
            <pc:sldMk cId="4105346015" sldId="751"/>
            <ac:spMk id="14" creationId="{48C61FE2-2E7A-454A-BAF0-E108F7755431}"/>
          </ac:spMkLst>
        </pc:spChg>
        <pc:picChg chg="del">
          <ac:chgData name="Mark Higgins" userId="f99148ad-7e67-4304-8c11-27c7a53efd31" providerId="ADAL" clId="{BC333596-D8C3-4C9B-AD5F-947285B05F4F}" dt="2021-10-19T15:31:55.945" v="35" actId="478"/>
          <ac:picMkLst>
            <pc:docMk/>
            <pc:sldMk cId="4105346015" sldId="751"/>
            <ac:picMk id="6" creationId="{581756FB-9C1B-4E8D-852E-BF3672970A49}"/>
          </ac:picMkLst>
        </pc:picChg>
        <pc:picChg chg="del">
          <ac:chgData name="Mark Higgins" userId="f99148ad-7e67-4304-8c11-27c7a53efd31" providerId="ADAL" clId="{BC333596-D8C3-4C9B-AD5F-947285B05F4F}" dt="2021-10-19T15:31:55.123" v="34" actId="478"/>
          <ac:picMkLst>
            <pc:docMk/>
            <pc:sldMk cId="4105346015" sldId="751"/>
            <ac:picMk id="8" creationId="{9D439313-A08A-4E54-9B06-1AC49BA0921A}"/>
          </ac:picMkLst>
        </pc:picChg>
      </pc:sldChg>
      <pc:sldChg chg="modSp new mod">
        <pc:chgData name="Mark Higgins" userId="f99148ad-7e67-4304-8c11-27c7a53efd31" providerId="ADAL" clId="{BC333596-D8C3-4C9B-AD5F-947285B05F4F}" dt="2021-11-02T11:12:22.859" v="598" actId="15"/>
        <pc:sldMkLst>
          <pc:docMk/>
          <pc:sldMk cId="1261467683" sldId="752"/>
        </pc:sldMkLst>
        <pc:spChg chg="mod">
          <ac:chgData name="Mark Higgins" userId="f99148ad-7e67-4304-8c11-27c7a53efd31" providerId="ADAL" clId="{BC333596-D8C3-4C9B-AD5F-947285B05F4F}" dt="2021-11-02T11:09:12.894" v="241" actId="20577"/>
          <ac:spMkLst>
            <pc:docMk/>
            <pc:sldMk cId="1261467683" sldId="752"/>
            <ac:spMk id="2" creationId="{D5A91DFF-4256-49B9-9AE4-5E53D8372750}"/>
          </ac:spMkLst>
        </pc:spChg>
        <pc:spChg chg="mod">
          <ac:chgData name="Mark Higgins" userId="f99148ad-7e67-4304-8c11-27c7a53efd31" providerId="ADAL" clId="{BC333596-D8C3-4C9B-AD5F-947285B05F4F}" dt="2021-11-02T11:12:22.859" v="598" actId="15"/>
          <ac:spMkLst>
            <pc:docMk/>
            <pc:sldMk cId="1261467683" sldId="752"/>
            <ac:spMk id="3" creationId="{0C67D474-C8FD-4FFA-9A33-D0039C143856}"/>
          </ac:spMkLst>
        </pc:spChg>
      </pc:sldChg>
      <pc:sldChg chg="modSp add del mod">
        <pc:chgData name="Mark Higgins" userId="f99148ad-7e67-4304-8c11-27c7a53efd31" providerId="ADAL" clId="{BC333596-D8C3-4C9B-AD5F-947285B05F4F}" dt="2021-11-02T11:08:43.619" v="224" actId="47"/>
        <pc:sldMkLst>
          <pc:docMk/>
          <pc:sldMk cId="2147689510" sldId="752"/>
        </pc:sldMkLst>
        <pc:spChg chg="mod">
          <ac:chgData name="Mark Higgins" userId="f99148ad-7e67-4304-8c11-27c7a53efd31" providerId="ADAL" clId="{BC333596-D8C3-4C9B-AD5F-947285B05F4F}" dt="2021-11-02T11:08:14.381" v="223" actId="20577"/>
          <ac:spMkLst>
            <pc:docMk/>
            <pc:sldMk cId="2147689510" sldId="752"/>
            <ac:spMk id="2" creationId="{0B87CDBB-328B-4491-ACDB-93DB793F3B8F}"/>
          </ac:spMkLst>
        </pc:spChg>
        <pc:spChg chg="mod">
          <ac:chgData name="Mark Higgins" userId="f99148ad-7e67-4304-8c11-27c7a53efd31" providerId="ADAL" clId="{BC333596-D8C3-4C9B-AD5F-947285B05F4F}" dt="2021-11-02T11:08:02.094" v="195" actId="20577"/>
          <ac:spMkLst>
            <pc:docMk/>
            <pc:sldMk cId="2147689510" sldId="752"/>
            <ac:spMk id="3" creationId="{F0B7FD29-B2AA-4040-BC9D-CE3424D01DC3}"/>
          </ac:spMkLst>
        </pc:spChg>
      </pc:sldChg>
      <pc:sldChg chg="addSp modSp new mod ord">
        <pc:chgData name="Mark Higgins" userId="f99148ad-7e67-4304-8c11-27c7a53efd31" providerId="ADAL" clId="{BC333596-D8C3-4C9B-AD5F-947285B05F4F}" dt="2021-11-02T11:17:20.944" v="873" actId="20577"/>
        <pc:sldMkLst>
          <pc:docMk/>
          <pc:sldMk cId="515646528" sldId="753"/>
        </pc:sldMkLst>
        <pc:spChg chg="mod">
          <ac:chgData name="Mark Higgins" userId="f99148ad-7e67-4304-8c11-27c7a53efd31" providerId="ADAL" clId="{BC333596-D8C3-4C9B-AD5F-947285B05F4F}" dt="2021-11-02T11:14:33.157" v="619" actId="20577"/>
          <ac:spMkLst>
            <pc:docMk/>
            <pc:sldMk cId="515646528" sldId="753"/>
            <ac:spMk id="2" creationId="{B0950975-12C5-41BA-9AC8-CC0E71B01D2A}"/>
          </ac:spMkLst>
        </pc:spChg>
        <pc:spChg chg="mod">
          <ac:chgData name="Mark Higgins" userId="f99148ad-7e67-4304-8c11-27c7a53efd31" providerId="ADAL" clId="{BC333596-D8C3-4C9B-AD5F-947285B05F4F}" dt="2021-11-02T11:15:46.072" v="840" actId="20577"/>
          <ac:spMkLst>
            <pc:docMk/>
            <pc:sldMk cId="515646528" sldId="753"/>
            <ac:spMk id="3" creationId="{592E4CE6-0D08-42FD-A9A3-01B104FABDC2}"/>
          </ac:spMkLst>
        </pc:spChg>
        <pc:spChg chg="add mod">
          <ac:chgData name="Mark Higgins" userId="f99148ad-7e67-4304-8c11-27c7a53efd31" providerId="ADAL" clId="{BC333596-D8C3-4C9B-AD5F-947285B05F4F}" dt="2021-11-02T11:17:03.414" v="851" actId="14100"/>
          <ac:spMkLst>
            <pc:docMk/>
            <pc:sldMk cId="515646528" sldId="753"/>
            <ac:spMk id="4" creationId="{A3707973-D2A1-4D7A-A066-053A38EA17C2}"/>
          </ac:spMkLst>
        </pc:spChg>
        <pc:spChg chg="add mod">
          <ac:chgData name="Mark Higgins" userId="f99148ad-7e67-4304-8c11-27c7a53efd31" providerId="ADAL" clId="{BC333596-D8C3-4C9B-AD5F-947285B05F4F}" dt="2021-11-02T11:17:17.210" v="869" actId="20577"/>
          <ac:spMkLst>
            <pc:docMk/>
            <pc:sldMk cId="515646528" sldId="753"/>
            <ac:spMk id="5" creationId="{FD1DF9B9-8A10-43D3-9CD7-2A885CC25310}"/>
          </ac:spMkLst>
        </pc:spChg>
        <pc:spChg chg="add mod">
          <ac:chgData name="Mark Higgins" userId="f99148ad-7e67-4304-8c11-27c7a53efd31" providerId="ADAL" clId="{BC333596-D8C3-4C9B-AD5F-947285B05F4F}" dt="2021-11-02T11:17:20.944" v="873" actId="20577"/>
          <ac:spMkLst>
            <pc:docMk/>
            <pc:sldMk cId="515646528" sldId="753"/>
            <ac:spMk id="6" creationId="{6EF4F5B6-DC7C-44F6-9252-4C93A9568DFE}"/>
          </ac:spMkLst>
        </pc:spChg>
      </pc:sldChg>
      <pc:sldChg chg="modSp new mod">
        <pc:chgData name="Mark Higgins" userId="f99148ad-7e67-4304-8c11-27c7a53efd31" providerId="ADAL" clId="{BC333596-D8C3-4C9B-AD5F-947285B05F4F}" dt="2021-11-02T11:20:41.123" v="990" actId="20577"/>
        <pc:sldMkLst>
          <pc:docMk/>
          <pc:sldMk cId="373148995" sldId="754"/>
        </pc:sldMkLst>
        <pc:spChg chg="mod">
          <ac:chgData name="Mark Higgins" userId="f99148ad-7e67-4304-8c11-27c7a53efd31" providerId="ADAL" clId="{BC333596-D8C3-4C9B-AD5F-947285B05F4F}" dt="2021-11-02T11:20:41.123" v="990" actId="20577"/>
          <ac:spMkLst>
            <pc:docMk/>
            <pc:sldMk cId="373148995" sldId="754"/>
            <ac:spMk id="2" creationId="{A3E713AA-9A3F-458D-A4CB-587BF58F0017}"/>
          </ac:spMkLst>
        </pc:spChg>
        <pc:spChg chg="mod">
          <ac:chgData name="Mark Higgins" userId="f99148ad-7e67-4304-8c11-27c7a53efd31" providerId="ADAL" clId="{BC333596-D8C3-4C9B-AD5F-947285B05F4F}" dt="2021-11-02T11:20:32.840" v="967" actId="20577"/>
          <ac:spMkLst>
            <pc:docMk/>
            <pc:sldMk cId="373148995" sldId="754"/>
            <ac:spMk id="3" creationId="{38542361-A7D9-4EB0-815B-EAEF37A99E91}"/>
          </ac:spMkLst>
        </pc:spChg>
      </pc:sldChg>
      <pc:sldChg chg="add del">
        <pc:chgData name="Mark Higgins" userId="f99148ad-7e67-4304-8c11-27c7a53efd31" providerId="ADAL" clId="{BC333596-D8C3-4C9B-AD5F-947285B05F4F}" dt="2021-10-19T15:30:31.824" v="4" actId="47"/>
        <pc:sldMkLst>
          <pc:docMk/>
          <pc:sldMk cId="943533271" sldId="786"/>
        </pc:sldMkLst>
      </pc:sldChg>
      <pc:sldChg chg="add del">
        <pc:chgData name="Mark Higgins" userId="f99148ad-7e67-4304-8c11-27c7a53efd31" providerId="ADAL" clId="{BC333596-D8C3-4C9B-AD5F-947285B05F4F}" dt="2021-10-19T15:30:31.824" v="4" actId="47"/>
        <pc:sldMkLst>
          <pc:docMk/>
          <pc:sldMk cId="3315086354" sldId="787"/>
        </pc:sldMkLst>
      </pc:sldChg>
      <pc:sldChg chg="add del">
        <pc:chgData name="Mark Higgins" userId="f99148ad-7e67-4304-8c11-27c7a53efd31" providerId="ADAL" clId="{BC333596-D8C3-4C9B-AD5F-947285B05F4F}" dt="2021-10-19T15:30:31.824" v="4" actId="47"/>
        <pc:sldMkLst>
          <pc:docMk/>
          <pc:sldMk cId="2254413050" sldId="788"/>
        </pc:sldMkLst>
      </pc:sldChg>
      <pc:sldChg chg="add del">
        <pc:chgData name="Mark Higgins" userId="f99148ad-7e67-4304-8c11-27c7a53efd31" providerId="ADAL" clId="{BC333596-D8C3-4C9B-AD5F-947285B05F4F}" dt="2021-10-19T15:30:31.824" v="4" actId="47"/>
        <pc:sldMkLst>
          <pc:docMk/>
          <pc:sldMk cId="1898860426" sldId="789"/>
        </pc:sldMkLst>
      </pc:sldChg>
      <pc:sldChg chg="add del">
        <pc:chgData name="Mark Higgins" userId="f99148ad-7e67-4304-8c11-27c7a53efd31" providerId="ADAL" clId="{BC333596-D8C3-4C9B-AD5F-947285B05F4F}" dt="2021-10-19T15:30:31.824" v="4" actId="47"/>
        <pc:sldMkLst>
          <pc:docMk/>
          <pc:sldMk cId="582655134" sldId="790"/>
        </pc:sldMkLst>
      </pc:sldChg>
      <pc:sldChg chg="add del">
        <pc:chgData name="Mark Higgins" userId="f99148ad-7e67-4304-8c11-27c7a53efd31" providerId="ADAL" clId="{BC333596-D8C3-4C9B-AD5F-947285B05F4F}" dt="2021-10-19T15:30:31.824" v="4" actId="47"/>
        <pc:sldMkLst>
          <pc:docMk/>
          <pc:sldMk cId="2115869644" sldId="791"/>
        </pc:sldMkLst>
      </pc:sldChg>
      <pc:sldChg chg="add del">
        <pc:chgData name="Mark Higgins" userId="f99148ad-7e67-4304-8c11-27c7a53efd31" providerId="ADAL" clId="{BC333596-D8C3-4C9B-AD5F-947285B05F4F}" dt="2021-10-19T15:30:31.824" v="4" actId="47"/>
        <pc:sldMkLst>
          <pc:docMk/>
          <pc:sldMk cId="1430388509" sldId="792"/>
        </pc:sldMkLst>
      </pc:sldChg>
      <pc:sldChg chg="add del">
        <pc:chgData name="Mark Higgins" userId="f99148ad-7e67-4304-8c11-27c7a53efd31" providerId="ADAL" clId="{BC333596-D8C3-4C9B-AD5F-947285B05F4F}" dt="2021-10-19T15:30:31.824" v="4" actId="47"/>
        <pc:sldMkLst>
          <pc:docMk/>
          <pc:sldMk cId="1305669384" sldId="793"/>
        </pc:sldMkLst>
      </pc:sldChg>
      <pc:sldChg chg="add del">
        <pc:chgData name="Mark Higgins" userId="f99148ad-7e67-4304-8c11-27c7a53efd31" providerId="ADAL" clId="{BC333596-D8C3-4C9B-AD5F-947285B05F4F}" dt="2021-10-19T15:30:31.824" v="4" actId="47"/>
        <pc:sldMkLst>
          <pc:docMk/>
          <pc:sldMk cId="220799762" sldId="794"/>
        </pc:sldMkLst>
      </pc:sldChg>
      <pc:sldChg chg="add del">
        <pc:chgData name="Mark Higgins" userId="f99148ad-7e67-4304-8c11-27c7a53efd31" providerId="ADAL" clId="{BC333596-D8C3-4C9B-AD5F-947285B05F4F}" dt="2021-10-19T15:30:31.824" v="4" actId="47"/>
        <pc:sldMkLst>
          <pc:docMk/>
          <pc:sldMk cId="2721446035" sldId="795"/>
        </pc:sldMkLst>
      </pc:sldChg>
      <pc:sldChg chg="add del">
        <pc:chgData name="Mark Higgins" userId="f99148ad-7e67-4304-8c11-27c7a53efd31" providerId="ADAL" clId="{BC333596-D8C3-4C9B-AD5F-947285B05F4F}" dt="2021-10-19T15:30:31.824" v="4" actId="47"/>
        <pc:sldMkLst>
          <pc:docMk/>
          <pc:sldMk cId="850367915" sldId="796"/>
        </pc:sldMkLst>
      </pc:sldChg>
      <pc:sldChg chg="add del">
        <pc:chgData name="Mark Higgins" userId="f99148ad-7e67-4304-8c11-27c7a53efd31" providerId="ADAL" clId="{BC333596-D8C3-4C9B-AD5F-947285B05F4F}" dt="2021-10-19T15:30:31.824" v="4" actId="47"/>
        <pc:sldMkLst>
          <pc:docMk/>
          <pc:sldMk cId="1309863362" sldId="797"/>
        </pc:sldMkLst>
      </pc:sldChg>
      <pc:sldChg chg="add del">
        <pc:chgData name="Mark Higgins" userId="f99148ad-7e67-4304-8c11-27c7a53efd31" providerId="ADAL" clId="{BC333596-D8C3-4C9B-AD5F-947285B05F4F}" dt="2021-10-19T15:30:31.824" v="4" actId="47"/>
        <pc:sldMkLst>
          <pc:docMk/>
          <pc:sldMk cId="59047964" sldId="798"/>
        </pc:sldMkLst>
      </pc:sldChg>
      <pc:sldChg chg="add del">
        <pc:chgData name="Mark Higgins" userId="f99148ad-7e67-4304-8c11-27c7a53efd31" providerId="ADAL" clId="{BC333596-D8C3-4C9B-AD5F-947285B05F4F}" dt="2021-10-19T15:30:31.824" v="4" actId="47"/>
        <pc:sldMkLst>
          <pc:docMk/>
          <pc:sldMk cId="2917903884" sldId="799"/>
        </pc:sldMkLst>
      </pc:sldChg>
      <pc:sldChg chg="add del">
        <pc:chgData name="Mark Higgins" userId="f99148ad-7e67-4304-8c11-27c7a53efd31" providerId="ADAL" clId="{BC333596-D8C3-4C9B-AD5F-947285B05F4F}" dt="2021-10-19T15:30:31.824" v="4" actId="47"/>
        <pc:sldMkLst>
          <pc:docMk/>
          <pc:sldMk cId="3307357044" sldId="800"/>
        </pc:sldMkLst>
      </pc:sldChg>
      <pc:sldChg chg="add del">
        <pc:chgData name="Mark Higgins" userId="f99148ad-7e67-4304-8c11-27c7a53efd31" providerId="ADAL" clId="{BC333596-D8C3-4C9B-AD5F-947285B05F4F}" dt="2021-10-19T15:30:31.824" v="4" actId="47"/>
        <pc:sldMkLst>
          <pc:docMk/>
          <pc:sldMk cId="2768283390" sldId="801"/>
        </pc:sldMkLst>
      </pc:sldChg>
      <pc:sldChg chg="add del">
        <pc:chgData name="Mark Higgins" userId="f99148ad-7e67-4304-8c11-27c7a53efd31" providerId="ADAL" clId="{BC333596-D8C3-4C9B-AD5F-947285B05F4F}" dt="2021-10-19T15:30:31.824" v="4" actId="47"/>
        <pc:sldMkLst>
          <pc:docMk/>
          <pc:sldMk cId="269504932" sldId="802"/>
        </pc:sldMkLst>
      </pc:sldChg>
      <pc:sldChg chg="add del">
        <pc:chgData name="Mark Higgins" userId="f99148ad-7e67-4304-8c11-27c7a53efd31" providerId="ADAL" clId="{BC333596-D8C3-4C9B-AD5F-947285B05F4F}" dt="2021-10-19T15:30:31.824" v="4" actId="47"/>
        <pc:sldMkLst>
          <pc:docMk/>
          <pc:sldMk cId="936649872" sldId="803"/>
        </pc:sldMkLst>
      </pc:sldChg>
      <pc:sldChg chg="add del">
        <pc:chgData name="Mark Higgins" userId="f99148ad-7e67-4304-8c11-27c7a53efd31" providerId="ADAL" clId="{BC333596-D8C3-4C9B-AD5F-947285B05F4F}" dt="2021-10-19T15:30:31.824" v="4" actId="47"/>
        <pc:sldMkLst>
          <pc:docMk/>
          <pc:sldMk cId="3756242935" sldId="804"/>
        </pc:sldMkLst>
      </pc:sldChg>
      <pc:sldChg chg="add del">
        <pc:chgData name="Mark Higgins" userId="f99148ad-7e67-4304-8c11-27c7a53efd31" providerId="ADAL" clId="{BC333596-D8C3-4C9B-AD5F-947285B05F4F}" dt="2021-10-19T15:30:31.824" v="4" actId="47"/>
        <pc:sldMkLst>
          <pc:docMk/>
          <pc:sldMk cId="1709385537" sldId="805"/>
        </pc:sldMkLst>
      </pc:sldChg>
      <pc:sldChg chg="add del">
        <pc:chgData name="Mark Higgins" userId="f99148ad-7e67-4304-8c11-27c7a53efd31" providerId="ADAL" clId="{BC333596-D8C3-4C9B-AD5F-947285B05F4F}" dt="2021-10-19T15:30:31.824" v="4" actId="47"/>
        <pc:sldMkLst>
          <pc:docMk/>
          <pc:sldMk cId="1556916043" sldId="806"/>
        </pc:sldMkLst>
      </pc:sldChg>
      <pc:sldChg chg="add del">
        <pc:chgData name="Mark Higgins" userId="f99148ad-7e67-4304-8c11-27c7a53efd31" providerId="ADAL" clId="{BC333596-D8C3-4C9B-AD5F-947285B05F4F}" dt="2021-10-19T15:30:31.824" v="4" actId="47"/>
        <pc:sldMkLst>
          <pc:docMk/>
          <pc:sldMk cId="3746792967" sldId="807"/>
        </pc:sldMkLst>
      </pc:sldChg>
      <pc:sldChg chg="add del">
        <pc:chgData name="Mark Higgins" userId="f99148ad-7e67-4304-8c11-27c7a53efd31" providerId="ADAL" clId="{BC333596-D8C3-4C9B-AD5F-947285B05F4F}" dt="2021-10-19T15:30:31.824" v="4" actId="47"/>
        <pc:sldMkLst>
          <pc:docMk/>
          <pc:sldMk cId="1423839089" sldId="808"/>
        </pc:sldMkLst>
      </pc:sldChg>
      <pc:sldChg chg="add del">
        <pc:chgData name="Mark Higgins" userId="f99148ad-7e67-4304-8c11-27c7a53efd31" providerId="ADAL" clId="{BC333596-D8C3-4C9B-AD5F-947285B05F4F}" dt="2021-10-19T15:30:31.824" v="4" actId="47"/>
        <pc:sldMkLst>
          <pc:docMk/>
          <pc:sldMk cId="621884934" sldId="809"/>
        </pc:sldMkLst>
      </pc:sldChg>
      <pc:sldChg chg="add del">
        <pc:chgData name="Mark Higgins" userId="f99148ad-7e67-4304-8c11-27c7a53efd31" providerId="ADAL" clId="{BC333596-D8C3-4C9B-AD5F-947285B05F4F}" dt="2021-10-19T15:30:31.824" v="4" actId="47"/>
        <pc:sldMkLst>
          <pc:docMk/>
          <pc:sldMk cId="3326104712" sldId="810"/>
        </pc:sldMkLst>
      </pc:sldChg>
      <pc:sldChg chg="add del">
        <pc:chgData name="Mark Higgins" userId="f99148ad-7e67-4304-8c11-27c7a53efd31" providerId="ADAL" clId="{BC333596-D8C3-4C9B-AD5F-947285B05F4F}" dt="2021-10-19T15:30:31.824" v="4" actId="47"/>
        <pc:sldMkLst>
          <pc:docMk/>
          <pc:sldMk cId="2047518538" sldId="811"/>
        </pc:sldMkLst>
      </pc:sldChg>
      <pc:sldChg chg="add del">
        <pc:chgData name="Mark Higgins" userId="f99148ad-7e67-4304-8c11-27c7a53efd31" providerId="ADAL" clId="{BC333596-D8C3-4C9B-AD5F-947285B05F4F}" dt="2021-10-19T15:30:31.824" v="4" actId="47"/>
        <pc:sldMkLst>
          <pc:docMk/>
          <pc:sldMk cId="1220454332" sldId="812"/>
        </pc:sldMkLst>
      </pc:sldChg>
      <pc:sldChg chg="add del">
        <pc:chgData name="Mark Higgins" userId="f99148ad-7e67-4304-8c11-27c7a53efd31" providerId="ADAL" clId="{BC333596-D8C3-4C9B-AD5F-947285B05F4F}" dt="2021-10-19T15:30:31.824" v="4" actId="47"/>
        <pc:sldMkLst>
          <pc:docMk/>
          <pc:sldMk cId="900502132" sldId="813"/>
        </pc:sldMkLst>
      </pc:sldChg>
      <pc:sldChg chg="add del">
        <pc:chgData name="Mark Higgins" userId="f99148ad-7e67-4304-8c11-27c7a53efd31" providerId="ADAL" clId="{BC333596-D8C3-4C9B-AD5F-947285B05F4F}" dt="2021-10-19T15:30:31.824" v="4" actId="47"/>
        <pc:sldMkLst>
          <pc:docMk/>
          <pc:sldMk cId="3768102261" sldId="814"/>
        </pc:sldMkLst>
      </pc:sldChg>
      <pc:sldChg chg="add del">
        <pc:chgData name="Mark Higgins" userId="f99148ad-7e67-4304-8c11-27c7a53efd31" providerId="ADAL" clId="{BC333596-D8C3-4C9B-AD5F-947285B05F4F}" dt="2021-10-19T15:30:31.824" v="4" actId="47"/>
        <pc:sldMkLst>
          <pc:docMk/>
          <pc:sldMk cId="2348555775" sldId="815"/>
        </pc:sldMkLst>
      </pc:sldChg>
      <pc:sldChg chg="add del">
        <pc:chgData name="Mark Higgins" userId="f99148ad-7e67-4304-8c11-27c7a53efd31" providerId="ADAL" clId="{BC333596-D8C3-4C9B-AD5F-947285B05F4F}" dt="2021-10-19T15:30:31.824" v="4" actId="47"/>
        <pc:sldMkLst>
          <pc:docMk/>
          <pc:sldMk cId="1916672220" sldId="816"/>
        </pc:sldMkLst>
      </pc:sldChg>
      <pc:sldChg chg="add del">
        <pc:chgData name="Mark Higgins" userId="f99148ad-7e67-4304-8c11-27c7a53efd31" providerId="ADAL" clId="{BC333596-D8C3-4C9B-AD5F-947285B05F4F}" dt="2021-10-19T15:30:31.824" v="4" actId="47"/>
        <pc:sldMkLst>
          <pc:docMk/>
          <pc:sldMk cId="3990424974" sldId="817"/>
        </pc:sldMkLst>
      </pc:sldChg>
      <pc:sldChg chg="add del">
        <pc:chgData name="Mark Higgins" userId="f99148ad-7e67-4304-8c11-27c7a53efd31" providerId="ADAL" clId="{BC333596-D8C3-4C9B-AD5F-947285B05F4F}" dt="2021-10-19T15:30:31.824" v="4" actId="47"/>
        <pc:sldMkLst>
          <pc:docMk/>
          <pc:sldMk cId="1268753974" sldId="818"/>
        </pc:sldMkLst>
      </pc:sldChg>
      <pc:sldChg chg="add del">
        <pc:chgData name="Mark Higgins" userId="f99148ad-7e67-4304-8c11-27c7a53efd31" providerId="ADAL" clId="{BC333596-D8C3-4C9B-AD5F-947285B05F4F}" dt="2021-10-19T15:30:31.824" v="4" actId="47"/>
        <pc:sldMkLst>
          <pc:docMk/>
          <pc:sldMk cId="1662100627" sldId="819"/>
        </pc:sldMkLst>
      </pc:sldChg>
      <pc:sldChg chg="add del">
        <pc:chgData name="Mark Higgins" userId="f99148ad-7e67-4304-8c11-27c7a53efd31" providerId="ADAL" clId="{BC333596-D8C3-4C9B-AD5F-947285B05F4F}" dt="2021-10-19T15:30:31.824" v="4" actId="47"/>
        <pc:sldMkLst>
          <pc:docMk/>
          <pc:sldMk cId="3132530425" sldId="820"/>
        </pc:sldMkLst>
      </pc:sldChg>
      <pc:sldChg chg="add del">
        <pc:chgData name="Mark Higgins" userId="f99148ad-7e67-4304-8c11-27c7a53efd31" providerId="ADAL" clId="{BC333596-D8C3-4C9B-AD5F-947285B05F4F}" dt="2021-10-19T15:30:31.824" v="4" actId="47"/>
        <pc:sldMkLst>
          <pc:docMk/>
          <pc:sldMk cId="4159035664" sldId="821"/>
        </pc:sldMkLst>
      </pc:sldChg>
      <pc:sldChg chg="add del">
        <pc:chgData name="Mark Higgins" userId="f99148ad-7e67-4304-8c11-27c7a53efd31" providerId="ADAL" clId="{BC333596-D8C3-4C9B-AD5F-947285B05F4F}" dt="2021-10-19T15:30:31.824" v="4" actId="47"/>
        <pc:sldMkLst>
          <pc:docMk/>
          <pc:sldMk cId="1002476302" sldId="822"/>
        </pc:sldMkLst>
      </pc:sldChg>
      <pc:sldChg chg="add del">
        <pc:chgData name="Mark Higgins" userId="f99148ad-7e67-4304-8c11-27c7a53efd31" providerId="ADAL" clId="{BC333596-D8C3-4C9B-AD5F-947285B05F4F}" dt="2021-10-19T15:30:31.824" v="4" actId="47"/>
        <pc:sldMkLst>
          <pc:docMk/>
          <pc:sldMk cId="1185371609" sldId="823"/>
        </pc:sldMkLst>
      </pc:sldChg>
      <pc:sldChg chg="add del">
        <pc:chgData name="Mark Higgins" userId="f99148ad-7e67-4304-8c11-27c7a53efd31" providerId="ADAL" clId="{BC333596-D8C3-4C9B-AD5F-947285B05F4F}" dt="2021-10-19T15:30:31.824" v="4" actId="47"/>
        <pc:sldMkLst>
          <pc:docMk/>
          <pc:sldMk cId="618070154" sldId="824"/>
        </pc:sldMkLst>
      </pc:sldChg>
      <pc:sldChg chg="add del">
        <pc:chgData name="Mark Higgins" userId="f99148ad-7e67-4304-8c11-27c7a53efd31" providerId="ADAL" clId="{BC333596-D8C3-4C9B-AD5F-947285B05F4F}" dt="2021-10-19T15:30:31.824" v="4" actId="47"/>
        <pc:sldMkLst>
          <pc:docMk/>
          <pc:sldMk cId="2758723342" sldId="825"/>
        </pc:sldMkLst>
      </pc:sldChg>
      <pc:sldChg chg="add del">
        <pc:chgData name="Mark Higgins" userId="f99148ad-7e67-4304-8c11-27c7a53efd31" providerId="ADAL" clId="{BC333596-D8C3-4C9B-AD5F-947285B05F4F}" dt="2021-10-19T15:30:31.824" v="4" actId="47"/>
        <pc:sldMkLst>
          <pc:docMk/>
          <pc:sldMk cId="4089018560" sldId="826"/>
        </pc:sldMkLst>
      </pc:sldChg>
      <pc:sldChg chg="add del">
        <pc:chgData name="Mark Higgins" userId="f99148ad-7e67-4304-8c11-27c7a53efd31" providerId="ADAL" clId="{BC333596-D8C3-4C9B-AD5F-947285B05F4F}" dt="2021-10-19T15:30:31.824" v="4" actId="47"/>
        <pc:sldMkLst>
          <pc:docMk/>
          <pc:sldMk cId="2613124085" sldId="827"/>
        </pc:sldMkLst>
      </pc:sldChg>
      <pc:sldChg chg="add del">
        <pc:chgData name="Mark Higgins" userId="f99148ad-7e67-4304-8c11-27c7a53efd31" providerId="ADAL" clId="{BC333596-D8C3-4C9B-AD5F-947285B05F4F}" dt="2021-10-19T15:30:31.824" v="4" actId="47"/>
        <pc:sldMkLst>
          <pc:docMk/>
          <pc:sldMk cId="3424191908" sldId="828"/>
        </pc:sldMkLst>
      </pc:sldChg>
      <pc:sldChg chg="add del">
        <pc:chgData name="Mark Higgins" userId="f99148ad-7e67-4304-8c11-27c7a53efd31" providerId="ADAL" clId="{BC333596-D8C3-4C9B-AD5F-947285B05F4F}" dt="2021-10-19T15:30:31.824" v="4" actId="47"/>
        <pc:sldMkLst>
          <pc:docMk/>
          <pc:sldMk cId="3455165873" sldId="829"/>
        </pc:sldMkLst>
      </pc:sldChg>
      <pc:sldChg chg="add del">
        <pc:chgData name="Mark Higgins" userId="f99148ad-7e67-4304-8c11-27c7a53efd31" providerId="ADAL" clId="{BC333596-D8C3-4C9B-AD5F-947285B05F4F}" dt="2021-10-19T15:30:31.824" v="4" actId="47"/>
        <pc:sldMkLst>
          <pc:docMk/>
          <pc:sldMk cId="2114535970" sldId="830"/>
        </pc:sldMkLst>
      </pc:sldChg>
      <pc:sldChg chg="add del">
        <pc:chgData name="Mark Higgins" userId="f99148ad-7e67-4304-8c11-27c7a53efd31" providerId="ADAL" clId="{BC333596-D8C3-4C9B-AD5F-947285B05F4F}" dt="2021-10-19T15:30:31.824" v="4" actId="47"/>
        <pc:sldMkLst>
          <pc:docMk/>
          <pc:sldMk cId="2034332846" sldId="831"/>
        </pc:sldMkLst>
      </pc:sldChg>
      <pc:sldChg chg="add del">
        <pc:chgData name="Mark Higgins" userId="f99148ad-7e67-4304-8c11-27c7a53efd31" providerId="ADAL" clId="{BC333596-D8C3-4C9B-AD5F-947285B05F4F}" dt="2021-10-19T15:30:31.824" v="4" actId="47"/>
        <pc:sldMkLst>
          <pc:docMk/>
          <pc:sldMk cId="3876447242" sldId="832"/>
        </pc:sldMkLst>
      </pc:sldChg>
      <pc:sldChg chg="add del">
        <pc:chgData name="Mark Higgins" userId="f99148ad-7e67-4304-8c11-27c7a53efd31" providerId="ADAL" clId="{BC333596-D8C3-4C9B-AD5F-947285B05F4F}" dt="2021-10-19T15:30:31.824" v="4" actId="47"/>
        <pc:sldMkLst>
          <pc:docMk/>
          <pc:sldMk cId="61682309" sldId="833"/>
        </pc:sldMkLst>
      </pc:sldChg>
      <pc:sldChg chg="add del">
        <pc:chgData name="Mark Higgins" userId="f99148ad-7e67-4304-8c11-27c7a53efd31" providerId="ADAL" clId="{BC333596-D8C3-4C9B-AD5F-947285B05F4F}" dt="2021-10-19T15:30:31.824" v="4" actId="47"/>
        <pc:sldMkLst>
          <pc:docMk/>
          <pc:sldMk cId="1797970716" sldId="834"/>
        </pc:sldMkLst>
      </pc:sldChg>
      <pc:sldChg chg="add del">
        <pc:chgData name="Mark Higgins" userId="f99148ad-7e67-4304-8c11-27c7a53efd31" providerId="ADAL" clId="{BC333596-D8C3-4C9B-AD5F-947285B05F4F}" dt="2021-10-19T15:30:31.824" v="4" actId="47"/>
        <pc:sldMkLst>
          <pc:docMk/>
          <pc:sldMk cId="3014115190" sldId="835"/>
        </pc:sldMkLst>
      </pc:sldChg>
      <pc:sldChg chg="add del">
        <pc:chgData name="Mark Higgins" userId="f99148ad-7e67-4304-8c11-27c7a53efd31" providerId="ADAL" clId="{BC333596-D8C3-4C9B-AD5F-947285B05F4F}" dt="2021-10-19T15:30:31.824" v="4" actId="47"/>
        <pc:sldMkLst>
          <pc:docMk/>
          <pc:sldMk cId="2526394181" sldId="836"/>
        </pc:sldMkLst>
      </pc:sldChg>
      <pc:sldChg chg="add del">
        <pc:chgData name="Mark Higgins" userId="f99148ad-7e67-4304-8c11-27c7a53efd31" providerId="ADAL" clId="{BC333596-D8C3-4C9B-AD5F-947285B05F4F}" dt="2021-10-19T15:30:31.824" v="4" actId="47"/>
        <pc:sldMkLst>
          <pc:docMk/>
          <pc:sldMk cId="3946992036" sldId="837"/>
        </pc:sldMkLst>
      </pc:sldChg>
      <pc:sldChg chg="add del">
        <pc:chgData name="Mark Higgins" userId="f99148ad-7e67-4304-8c11-27c7a53efd31" providerId="ADAL" clId="{BC333596-D8C3-4C9B-AD5F-947285B05F4F}" dt="2021-10-19T15:30:31.824" v="4" actId="47"/>
        <pc:sldMkLst>
          <pc:docMk/>
          <pc:sldMk cId="2216848995" sldId="838"/>
        </pc:sldMkLst>
      </pc:sldChg>
      <pc:sldChg chg="add del">
        <pc:chgData name="Mark Higgins" userId="f99148ad-7e67-4304-8c11-27c7a53efd31" providerId="ADAL" clId="{BC333596-D8C3-4C9B-AD5F-947285B05F4F}" dt="2021-10-19T15:30:31.824" v="4" actId="47"/>
        <pc:sldMkLst>
          <pc:docMk/>
          <pc:sldMk cId="4190859478" sldId="839"/>
        </pc:sldMkLst>
      </pc:sldChg>
      <pc:sldChg chg="add del">
        <pc:chgData name="Mark Higgins" userId="f99148ad-7e67-4304-8c11-27c7a53efd31" providerId="ADAL" clId="{BC333596-D8C3-4C9B-AD5F-947285B05F4F}" dt="2021-10-19T15:30:31.824" v="4" actId="47"/>
        <pc:sldMkLst>
          <pc:docMk/>
          <pc:sldMk cId="3196069014" sldId="840"/>
        </pc:sldMkLst>
      </pc:sldChg>
      <pc:sldChg chg="add del">
        <pc:chgData name="Mark Higgins" userId="f99148ad-7e67-4304-8c11-27c7a53efd31" providerId="ADAL" clId="{BC333596-D8C3-4C9B-AD5F-947285B05F4F}" dt="2021-10-19T15:30:31.824" v="4" actId="47"/>
        <pc:sldMkLst>
          <pc:docMk/>
          <pc:sldMk cId="1721820367" sldId="841"/>
        </pc:sldMkLst>
      </pc:sldChg>
      <pc:sldChg chg="add del">
        <pc:chgData name="Mark Higgins" userId="f99148ad-7e67-4304-8c11-27c7a53efd31" providerId="ADAL" clId="{BC333596-D8C3-4C9B-AD5F-947285B05F4F}" dt="2021-10-19T15:30:31.824" v="4" actId="47"/>
        <pc:sldMkLst>
          <pc:docMk/>
          <pc:sldMk cId="1869090532" sldId="842"/>
        </pc:sldMkLst>
      </pc:sldChg>
      <pc:sldChg chg="add del">
        <pc:chgData name="Mark Higgins" userId="f99148ad-7e67-4304-8c11-27c7a53efd31" providerId="ADAL" clId="{BC333596-D8C3-4C9B-AD5F-947285B05F4F}" dt="2021-10-19T15:30:31.824" v="4" actId="47"/>
        <pc:sldMkLst>
          <pc:docMk/>
          <pc:sldMk cId="2628112808" sldId="843"/>
        </pc:sldMkLst>
      </pc:sldChg>
      <pc:sldChg chg="add del">
        <pc:chgData name="Mark Higgins" userId="f99148ad-7e67-4304-8c11-27c7a53efd31" providerId="ADAL" clId="{BC333596-D8C3-4C9B-AD5F-947285B05F4F}" dt="2021-10-19T15:30:31.824" v="4" actId="47"/>
        <pc:sldMkLst>
          <pc:docMk/>
          <pc:sldMk cId="2353558584" sldId="844"/>
        </pc:sldMkLst>
      </pc:sldChg>
      <pc:sldChg chg="add del">
        <pc:chgData name="Mark Higgins" userId="f99148ad-7e67-4304-8c11-27c7a53efd31" providerId="ADAL" clId="{BC333596-D8C3-4C9B-AD5F-947285B05F4F}" dt="2021-10-19T15:30:31.824" v="4" actId="47"/>
        <pc:sldMkLst>
          <pc:docMk/>
          <pc:sldMk cId="1443403361" sldId="845"/>
        </pc:sldMkLst>
      </pc:sldChg>
      <pc:sldChg chg="add del">
        <pc:chgData name="Mark Higgins" userId="f99148ad-7e67-4304-8c11-27c7a53efd31" providerId="ADAL" clId="{BC333596-D8C3-4C9B-AD5F-947285B05F4F}" dt="2021-10-19T15:30:31.824" v="4" actId="47"/>
        <pc:sldMkLst>
          <pc:docMk/>
          <pc:sldMk cId="3953925610" sldId="846"/>
        </pc:sldMkLst>
      </pc:sldChg>
      <pc:sldChg chg="add del">
        <pc:chgData name="Mark Higgins" userId="f99148ad-7e67-4304-8c11-27c7a53efd31" providerId="ADAL" clId="{BC333596-D8C3-4C9B-AD5F-947285B05F4F}" dt="2021-10-19T15:30:31.824" v="4" actId="47"/>
        <pc:sldMkLst>
          <pc:docMk/>
          <pc:sldMk cId="3166217738" sldId="847"/>
        </pc:sldMkLst>
      </pc:sldChg>
      <pc:sldChg chg="add del">
        <pc:chgData name="Mark Higgins" userId="f99148ad-7e67-4304-8c11-27c7a53efd31" providerId="ADAL" clId="{BC333596-D8C3-4C9B-AD5F-947285B05F4F}" dt="2021-10-19T15:30:31.824" v="4" actId="47"/>
        <pc:sldMkLst>
          <pc:docMk/>
          <pc:sldMk cId="4139375702" sldId="848"/>
        </pc:sldMkLst>
      </pc:sldChg>
      <pc:sldChg chg="add del">
        <pc:chgData name="Mark Higgins" userId="f99148ad-7e67-4304-8c11-27c7a53efd31" providerId="ADAL" clId="{BC333596-D8C3-4C9B-AD5F-947285B05F4F}" dt="2021-10-19T15:30:31.824" v="4" actId="47"/>
        <pc:sldMkLst>
          <pc:docMk/>
          <pc:sldMk cId="4293902586" sldId="849"/>
        </pc:sldMkLst>
      </pc:sldChg>
      <pc:sldChg chg="add del">
        <pc:chgData name="Mark Higgins" userId="f99148ad-7e67-4304-8c11-27c7a53efd31" providerId="ADAL" clId="{BC333596-D8C3-4C9B-AD5F-947285B05F4F}" dt="2021-10-19T15:30:31.824" v="4" actId="47"/>
        <pc:sldMkLst>
          <pc:docMk/>
          <pc:sldMk cId="3489513525" sldId="850"/>
        </pc:sldMkLst>
      </pc:sldChg>
      <pc:sldChg chg="add del">
        <pc:chgData name="Mark Higgins" userId="f99148ad-7e67-4304-8c11-27c7a53efd31" providerId="ADAL" clId="{BC333596-D8C3-4C9B-AD5F-947285B05F4F}" dt="2021-10-19T15:30:31.824" v="4" actId="47"/>
        <pc:sldMkLst>
          <pc:docMk/>
          <pc:sldMk cId="1141282613" sldId="851"/>
        </pc:sldMkLst>
      </pc:sldChg>
      <pc:sldChg chg="add del">
        <pc:chgData name="Mark Higgins" userId="f99148ad-7e67-4304-8c11-27c7a53efd31" providerId="ADAL" clId="{BC333596-D8C3-4C9B-AD5F-947285B05F4F}" dt="2021-10-19T15:30:31.824" v="4" actId="47"/>
        <pc:sldMkLst>
          <pc:docMk/>
          <pc:sldMk cId="677793915" sldId="852"/>
        </pc:sldMkLst>
      </pc:sldChg>
      <pc:sldChg chg="add del">
        <pc:chgData name="Mark Higgins" userId="f99148ad-7e67-4304-8c11-27c7a53efd31" providerId="ADAL" clId="{BC333596-D8C3-4C9B-AD5F-947285B05F4F}" dt="2021-10-19T15:30:31.824" v="4" actId="47"/>
        <pc:sldMkLst>
          <pc:docMk/>
          <pc:sldMk cId="1416216133" sldId="853"/>
        </pc:sldMkLst>
      </pc:sldChg>
      <pc:sldChg chg="add del">
        <pc:chgData name="Mark Higgins" userId="f99148ad-7e67-4304-8c11-27c7a53efd31" providerId="ADAL" clId="{BC333596-D8C3-4C9B-AD5F-947285B05F4F}" dt="2021-10-19T15:30:31.824" v="4" actId="47"/>
        <pc:sldMkLst>
          <pc:docMk/>
          <pc:sldMk cId="3931041411" sldId="854"/>
        </pc:sldMkLst>
      </pc:sldChg>
      <pc:sldChg chg="add del">
        <pc:chgData name="Mark Higgins" userId="f99148ad-7e67-4304-8c11-27c7a53efd31" providerId="ADAL" clId="{BC333596-D8C3-4C9B-AD5F-947285B05F4F}" dt="2021-10-19T15:30:31.824" v="4" actId="47"/>
        <pc:sldMkLst>
          <pc:docMk/>
          <pc:sldMk cId="1905862668" sldId="855"/>
        </pc:sldMkLst>
      </pc:sldChg>
      <pc:sldChg chg="add del">
        <pc:chgData name="Mark Higgins" userId="f99148ad-7e67-4304-8c11-27c7a53efd31" providerId="ADAL" clId="{BC333596-D8C3-4C9B-AD5F-947285B05F4F}" dt="2021-10-19T15:30:31.824" v="4" actId="47"/>
        <pc:sldMkLst>
          <pc:docMk/>
          <pc:sldMk cId="3043899704" sldId="856"/>
        </pc:sldMkLst>
      </pc:sldChg>
      <pc:sldChg chg="add del">
        <pc:chgData name="Mark Higgins" userId="f99148ad-7e67-4304-8c11-27c7a53efd31" providerId="ADAL" clId="{BC333596-D8C3-4C9B-AD5F-947285B05F4F}" dt="2021-10-19T15:30:31.824" v="4" actId="47"/>
        <pc:sldMkLst>
          <pc:docMk/>
          <pc:sldMk cId="1362578905" sldId="857"/>
        </pc:sldMkLst>
      </pc:sldChg>
    </pc:docChg>
  </pc:docChgLst>
  <pc:docChgLst>
    <pc:chgData name="Mark Higgins" userId="ad4ee43bd0f7a961" providerId="LiveId" clId="{647653EF-4188-4197-B4D1-62B0EF62C349}"/>
    <pc:docChg chg="undo redo custSel addSld delSld modSld sldOrd">
      <pc:chgData name="Mark Higgins" userId="ad4ee43bd0f7a961" providerId="LiveId" clId="{647653EF-4188-4197-B4D1-62B0EF62C349}" dt="2021-09-09T14:14:04.636" v="14012" actId="20577"/>
      <pc:docMkLst>
        <pc:docMk/>
      </pc:docMkLst>
      <pc:sldChg chg="modSp mod">
        <pc:chgData name="Mark Higgins" userId="ad4ee43bd0f7a961" providerId="LiveId" clId="{647653EF-4188-4197-B4D1-62B0EF62C349}" dt="2021-09-08T14:06:00.055" v="4803" actId="20577"/>
        <pc:sldMkLst>
          <pc:docMk/>
          <pc:sldMk cId="653415081" sldId="257"/>
        </pc:sldMkLst>
        <pc:spChg chg="mod">
          <ac:chgData name="Mark Higgins" userId="ad4ee43bd0f7a961" providerId="LiveId" clId="{647653EF-4188-4197-B4D1-62B0EF62C349}" dt="2021-09-08T14:06:00.055" v="4803" actId="20577"/>
          <ac:spMkLst>
            <pc:docMk/>
            <pc:sldMk cId="653415081" sldId="257"/>
            <ac:spMk id="3" creationId="{93E1A0CE-437E-4089-AE73-03BEE8D4C05A}"/>
          </ac:spMkLst>
        </pc:spChg>
      </pc:sldChg>
      <pc:sldChg chg="modSp mod">
        <pc:chgData name="Mark Higgins" userId="ad4ee43bd0f7a961" providerId="LiveId" clId="{647653EF-4188-4197-B4D1-62B0EF62C349}" dt="2021-09-08T14:25:55.821" v="4909" actId="20577"/>
        <pc:sldMkLst>
          <pc:docMk/>
          <pc:sldMk cId="2851725395" sldId="263"/>
        </pc:sldMkLst>
        <pc:spChg chg="mod">
          <ac:chgData name="Mark Higgins" userId="ad4ee43bd0f7a961" providerId="LiveId" clId="{647653EF-4188-4197-B4D1-62B0EF62C349}" dt="2021-09-08T14:25:55.821" v="4909" actId="20577"/>
          <ac:spMkLst>
            <pc:docMk/>
            <pc:sldMk cId="2851725395" sldId="263"/>
            <ac:spMk id="3" creationId="{93E1A0CE-437E-4089-AE73-03BEE8D4C05A}"/>
          </ac:spMkLst>
        </pc:spChg>
      </pc:sldChg>
      <pc:sldChg chg="modSp mod">
        <pc:chgData name="Mark Higgins" userId="ad4ee43bd0f7a961" providerId="LiveId" clId="{647653EF-4188-4197-B4D1-62B0EF62C349}" dt="2021-09-08T14:21:19.570" v="4814" actId="20577"/>
        <pc:sldMkLst>
          <pc:docMk/>
          <pc:sldMk cId="174211072" sldId="264"/>
        </pc:sldMkLst>
        <pc:spChg chg="mod">
          <ac:chgData name="Mark Higgins" userId="ad4ee43bd0f7a961" providerId="LiveId" clId="{647653EF-4188-4197-B4D1-62B0EF62C349}" dt="2021-09-08T14:21:19.570" v="4814" actId="20577"/>
          <ac:spMkLst>
            <pc:docMk/>
            <pc:sldMk cId="174211072" sldId="264"/>
            <ac:spMk id="3" creationId="{93E1A0CE-437E-4089-AE73-03BEE8D4C05A}"/>
          </ac:spMkLst>
        </pc:spChg>
      </pc:sldChg>
      <pc:sldChg chg="modSp del mod">
        <pc:chgData name="Mark Higgins" userId="ad4ee43bd0f7a961" providerId="LiveId" clId="{647653EF-4188-4197-B4D1-62B0EF62C349}" dt="2021-09-08T14:01:52.081" v="4739" actId="47"/>
        <pc:sldMkLst>
          <pc:docMk/>
          <pc:sldMk cId="693423902" sldId="270"/>
        </pc:sldMkLst>
        <pc:spChg chg="mod">
          <ac:chgData name="Mark Higgins" userId="ad4ee43bd0f7a961" providerId="LiveId" clId="{647653EF-4188-4197-B4D1-62B0EF62C349}" dt="2021-09-08T13:58:54.881" v="4667" actId="255"/>
          <ac:spMkLst>
            <pc:docMk/>
            <pc:sldMk cId="693423902" sldId="270"/>
            <ac:spMk id="6" creationId="{D757E8AA-F339-4612-B77D-24D7A92AAF0A}"/>
          </ac:spMkLst>
        </pc:spChg>
      </pc:sldChg>
      <pc:sldChg chg="modSp del mod">
        <pc:chgData name="Mark Higgins" userId="ad4ee43bd0f7a961" providerId="LiveId" clId="{647653EF-4188-4197-B4D1-62B0EF62C349}" dt="2021-09-08T11:06:06.920" v="4630" actId="2696"/>
        <pc:sldMkLst>
          <pc:docMk/>
          <pc:sldMk cId="162881234" sldId="688"/>
        </pc:sldMkLst>
        <pc:spChg chg="mod">
          <ac:chgData name="Mark Higgins" userId="ad4ee43bd0f7a961" providerId="LiveId" clId="{647653EF-4188-4197-B4D1-62B0EF62C349}" dt="2021-09-07T15:39:30.784" v="373" actId="20577"/>
          <ac:spMkLst>
            <pc:docMk/>
            <pc:sldMk cId="162881234" sldId="688"/>
            <ac:spMk id="3" creationId="{18505FD1-CDB0-486D-9380-51AA02B060F4}"/>
          </ac:spMkLst>
        </pc:spChg>
      </pc:sldChg>
      <pc:sldChg chg="add ord">
        <pc:chgData name="Mark Higgins" userId="ad4ee43bd0f7a961" providerId="LiveId" clId="{647653EF-4188-4197-B4D1-62B0EF62C349}" dt="2021-09-09T10:56:00.402" v="9571"/>
        <pc:sldMkLst>
          <pc:docMk/>
          <pc:sldMk cId="2266756688" sldId="688"/>
        </pc:sldMkLst>
      </pc:sldChg>
      <pc:sldChg chg="modSp del mod">
        <pc:chgData name="Mark Higgins" userId="ad4ee43bd0f7a961" providerId="LiveId" clId="{647653EF-4188-4197-B4D1-62B0EF62C349}" dt="2021-09-08T11:06:06.920" v="4630" actId="2696"/>
        <pc:sldMkLst>
          <pc:docMk/>
          <pc:sldMk cId="116519343" sldId="689"/>
        </pc:sldMkLst>
        <pc:spChg chg="mod">
          <ac:chgData name="Mark Higgins" userId="ad4ee43bd0f7a961" providerId="LiveId" clId="{647653EF-4188-4197-B4D1-62B0EF62C349}" dt="2021-09-07T15:37:10.698" v="136"/>
          <ac:spMkLst>
            <pc:docMk/>
            <pc:sldMk cId="116519343" sldId="689"/>
            <ac:spMk id="3" creationId="{09131163-B45F-4BE2-828A-91FC58F41A68}"/>
          </ac:spMkLst>
        </pc:spChg>
      </pc:sldChg>
      <pc:sldChg chg="add del">
        <pc:chgData name="Mark Higgins" userId="ad4ee43bd0f7a961" providerId="LiveId" clId="{647653EF-4188-4197-B4D1-62B0EF62C349}" dt="2021-09-09T09:52:38.615" v="8347" actId="47"/>
        <pc:sldMkLst>
          <pc:docMk/>
          <pc:sldMk cId="2296762438" sldId="689"/>
        </pc:sldMkLst>
      </pc:sldChg>
      <pc:sldChg chg="addSp delSp modSp mod">
        <pc:chgData name="Mark Higgins" userId="ad4ee43bd0f7a961" providerId="LiveId" clId="{647653EF-4188-4197-B4D1-62B0EF62C349}" dt="2021-09-09T09:04:53.626" v="6293" actId="20577"/>
        <pc:sldMkLst>
          <pc:docMk/>
          <pc:sldMk cId="1637030846" sldId="693"/>
        </pc:sldMkLst>
        <pc:spChg chg="add mod">
          <ac:chgData name="Mark Higgins" userId="ad4ee43bd0f7a961" providerId="LiveId" clId="{647653EF-4188-4197-B4D1-62B0EF62C349}" dt="2021-09-08T09:35:03.136" v="3416" actId="20577"/>
          <ac:spMkLst>
            <pc:docMk/>
            <pc:sldMk cId="1637030846" sldId="693"/>
            <ac:spMk id="3" creationId="{3EDF88D1-5B18-4F2B-82EE-7DC35E76B4CE}"/>
          </ac:spMkLst>
        </pc:spChg>
        <pc:spChg chg="add mod">
          <ac:chgData name="Mark Higgins" userId="ad4ee43bd0f7a961" providerId="LiveId" clId="{647653EF-4188-4197-B4D1-62B0EF62C349}" dt="2021-09-08T09:38:13.304" v="3478" actId="1076"/>
          <ac:spMkLst>
            <pc:docMk/>
            <pc:sldMk cId="1637030846" sldId="693"/>
            <ac:spMk id="5" creationId="{A9CD787D-AEC4-429D-93CB-E7DCFAD7EE2F}"/>
          </ac:spMkLst>
        </pc:spChg>
        <pc:spChg chg="add mod">
          <ac:chgData name="Mark Higgins" userId="ad4ee43bd0f7a961" providerId="LiveId" clId="{647653EF-4188-4197-B4D1-62B0EF62C349}" dt="2021-09-08T14:05:10.455" v="4763" actId="14100"/>
          <ac:spMkLst>
            <pc:docMk/>
            <pc:sldMk cId="1637030846" sldId="693"/>
            <ac:spMk id="12" creationId="{A690BCA5-3EF4-4C54-A40B-0B5691703428}"/>
          </ac:spMkLst>
        </pc:spChg>
        <pc:spChg chg="add mod">
          <ac:chgData name="Mark Higgins" userId="ad4ee43bd0f7a961" providerId="LiveId" clId="{647653EF-4188-4197-B4D1-62B0EF62C349}" dt="2021-09-08T14:04:32.961" v="4759" actId="14100"/>
          <ac:spMkLst>
            <pc:docMk/>
            <pc:sldMk cId="1637030846" sldId="693"/>
            <ac:spMk id="16" creationId="{B73BF6CE-A4C4-41F2-9BDA-C8CC95467334}"/>
          </ac:spMkLst>
        </pc:spChg>
        <pc:grpChg chg="add del mod">
          <ac:chgData name="Mark Higgins" userId="ad4ee43bd0f7a961" providerId="LiveId" clId="{647653EF-4188-4197-B4D1-62B0EF62C349}" dt="2021-09-08T14:03:22.543" v="4752"/>
          <ac:grpSpMkLst>
            <pc:docMk/>
            <pc:sldMk cId="1637030846" sldId="693"/>
            <ac:grpSpMk id="10" creationId="{4A1D0024-7D4E-466F-888C-DF50A3EE1172}"/>
          </ac:grpSpMkLst>
        </pc:grpChg>
        <pc:grpChg chg="mod">
          <ac:chgData name="Mark Higgins" userId="ad4ee43bd0f7a961" providerId="LiveId" clId="{647653EF-4188-4197-B4D1-62B0EF62C349}" dt="2021-09-08T14:03:20.174" v="4750"/>
          <ac:grpSpMkLst>
            <pc:docMk/>
            <pc:sldMk cId="1637030846" sldId="693"/>
            <ac:grpSpMk id="12" creationId="{76175742-59C3-4858-9354-C21EF2A5337B}"/>
          </ac:grpSpMkLst>
        </pc:grpChg>
        <pc:graphicFrameChg chg="mod modGraphic">
          <ac:chgData name="Mark Higgins" userId="ad4ee43bd0f7a961" providerId="LiveId" clId="{647653EF-4188-4197-B4D1-62B0EF62C349}" dt="2021-09-09T09:04:53.626" v="6293" actId="20577"/>
          <ac:graphicFrameMkLst>
            <pc:docMk/>
            <pc:sldMk cId="1637030846" sldId="693"/>
            <ac:graphicFrameMk id="4" creationId="{E030EAED-58A5-4164-A2E2-5394113E1482}"/>
          </ac:graphicFrameMkLst>
        </pc:graphicFrameChg>
        <pc:inkChg chg="add del">
          <ac:chgData name="Mark Higgins" userId="ad4ee43bd0f7a961" providerId="LiveId" clId="{647653EF-4188-4197-B4D1-62B0EF62C349}" dt="2021-09-08T14:02:29.292" v="4741" actId="9405"/>
          <ac:inkMkLst>
            <pc:docMk/>
            <pc:sldMk cId="1637030846" sldId="693"/>
            <ac:inkMk id="6" creationId="{917D9C67-118D-445A-A407-647CC2103E39}"/>
          </ac:inkMkLst>
        </pc:inkChg>
        <pc:inkChg chg="add del">
          <ac:chgData name="Mark Higgins" userId="ad4ee43bd0f7a961" providerId="LiveId" clId="{647653EF-4188-4197-B4D1-62B0EF62C349}" dt="2021-09-08T14:02:34.032" v="4743" actId="9405"/>
          <ac:inkMkLst>
            <pc:docMk/>
            <pc:sldMk cId="1637030846" sldId="693"/>
            <ac:inkMk id="7" creationId="{FCC87C69-F0E1-4E94-B313-EBD3CCCBBCE8}"/>
          </ac:inkMkLst>
        </pc:inkChg>
        <pc:inkChg chg="add del mod">
          <ac:chgData name="Mark Higgins" userId="ad4ee43bd0f7a961" providerId="LiveId" clId="{647653EF-4188-4197-B4D1-62B0EF62C349}" dt="2021-09-08T14:03:22.977" v="4753" actId="9405"/>
          <ac:inkMkLst>
            <pc:docMk/>
            <pc:sldMk cId="1637030846" sldId="693"/>
            <ac:inkMk id="8" creationId="{E8796455-96D0-43F6-A46D-5602C9ED3225}"/>
          </ac:inkMkLst>
        </pc:inkChg>
        <pc:inkChg chg="add del mod">
          <ac:chgData name="Mark Higgins" userId="ad4ee43bd0f7a961" providerId="LiveId" clId="{647653EF-4188-4197-B4D1-62B0EF62C349}" dt="2021-09-08T14:03:22.543" v="4752"/>
          <ac:inkMkLst>
            <pc:docMk/>
            <pc:sldMk cId="1637030846" sldId="693"/>
            <ac:inkMk id="9" creationId="{DDE7C28A-6C16-4234-886E-83E29B75F333}"/>
          </ac:inkMkLst>
        </pc:inkChg>
        <pc:inkChg chg="add del mod">
          <ac:chgData name="Mark Higgins" userId="ad4ee43bd0f7a961" providerId="LiveId" clId="{647653EF-4188-4197-B4D1-62B0EF62C349}" dt="2021-09-08T14:03:20.174" v="4750"/>
          <ac:inkMkLst>
            <pc:docMk/>
            <pc:sldMk cId="1637030846" sldId="693"/>
            <ac:inkMk id="11" creationId="{19121F67-69B0-4624-A78D-DC499BD7B56B}"/>
          </ac:inkMkLst>
        </pc:inkChg>
        <pc:inkChg chg="add del mod">
          <ac:chgData name="Mark Higgins" userId="ad4ee43bd0f7a961" providerId="LiveId" clId="{647653EF-4188-4197-B4D1-62B0EF62C349}" dt="2021-09-08T14:04:15.901" v="4756" actId="34122"/>
          <ac:inkMkLst>
            <pc:docMk/>
            <pc:sldMk cId="1637030846" sldId="693"/>
            <ac:inkMk id="13" creationId="{C794C9FD-156F-4002-A3D9-E7B26E91E725}"/>
          </ac:inkMkLst>
        </pc:inkChg>
        <pc:inkChg chg="add del">
          <ac:chgData name="Mark Higgins" userId="ad4ee43bd0f7a961" providerId="LiveId" clId="{647653EF-4188-4197-B4D1-62B0EF62C349}" dt="2021-09-08T14:04:50.826" v="4761" actId="34122"/>
          <ac:inkMkLst>
            <pc:docMk/>
            <pc:sldMk cId="1637030846" sldId="693"/>
            <ac:inkMk id="14" creationId="{ED8A129C-A824-4D25-B014-65BBE1BA195F}"/>
          </ac:inkMkLst>
        </pc:inkChg>
      </pc:sldChg>
      <pc:sldChg chg="del ord">
        <pc:chgData name="Mark Higgins" userId="ad4ee43bd0f7a961" providerId="LiveId" clId="{647653EF-4188-4197-B4D1-62B0EF62C349}" dt="2021-09-08T11:05:24.911" v="4629" actId="2696"/>
        <pc:sldMkLst>
          <pc:docMk/>
          <pc:sldMk cId="550359697" sldId="694"/>
        </pc:sldMkLst>
      </pc:sldChg>
      <pc:sldChg chg="del">
        <pc:chgData name="Mark Higgins" userId="ad4ee43bd0f7a961" providerId="LiveId" clId="{647653EF-4188-4197-B4D1-62B0EF62C349}" dt="2021-09-08T13:56:49.170" v="4636" actId="2696"/>
        <pc:sldMkLst>
          <pc:docMk/>
          <pc:sldMk cId="247146181" sldId="695"/>
        </pc:sldMkLst>
      </pc:sldChg>
      <pc:sldChg chg="add">
        <pc:chgData name="Mark Higgins" userId="ad4ee43bd0f7a961" providerId="LiveId" clId="{647653EF-4188-4197-B4D1-62B0EF62C349}" dt="2021-09-08T13:56:53.722" v="4637"/>
        <pc:sldMkLst>
          <pc:docMk/>
          <pc:sldMk cId="1384747455" sldId="695"/>
        </pc:sldMkLst>
      </pc:sldChg>
      <pc:sldChg chg="modSp mod">
        <pc:chgData name="Mark Higgins" userId="ad4ee43bd0f7a961" providerId="LiveId" clId="{647653EF-4188-4197-B4D1-62B0EF62C349}" dt="2021-09-08T13:44:12.662" v="4635" actId="20577"/>
        <pc:sldMkLst>
          <pc:docMk/>
          <pc:sldMk cId="961037850" sldId="696"/>
        </pc:sldMkLst>
        <pc:spChg chg="mod">
          <ac:chgData name="Mark Higgins" userId="ad4ee43bd0f7a961" providerId="LiveId" clId="{647653EF-4188-4197-B4D1-62B0EF62C349}" dt="2021-09-08T13:44:12.662" v="4635" actId="20577"/>
          <ac:spMkLst>
            <pc:docMk/>
            <pc:sldMk cId="961037850" sldId="696"/>
            <ac:spMk id="3" creationId="{87CEC9F6-EDFF-4BA7-9F22-9EF8532E1D99}"/>
          </ac:spMkLst>
        </pc:spChg>
      </pc:sldChg>
      <pc:sldChg chg="del ord">
        <pc:chgData name="Mark Higgins" userId="ad4ee43bd0f7a961" providerId="LiveId" clId="{647653EF-4188-4197-B4D1-62B0EF62C349}" dt="2021-09-08T11:05:24.911" v="4629" actId="2696"/>
        <pc:sldMkLst>
          <pc:docMk/>
          <pc:sldMk cId="68695730" sldId="705"/>
        </pc:sldMkLst>
      </pc:sldChg>
      <pc:sldChg chg="del ord">
        <pc:chgData name="Mark Higgins" userId="ad4ee43bd0f7a961" providerId="LiveId" clId="{647653EF-4188-4197-B4D1-62B0EF62C349}" dt="2021-09-08T11:05:24.911" v="4629" actId="2696"/>
        <pc:sldMkLst>
          <pc:docMk/>
          <pc:sldMk cId="296084717" sldId="706"/>
        </pc:sldMkLst>
      </pc:sldChg>
      <pc:sldChg chg="add">
        <pc:chgData name="Mark Higgins" userId="ad4ee43bd0f7a961" providerId="LiveId" clId="{647653EF-4188-4197-B4D1-62B0EF62C349}" dt="2021-09-08T13:56:53.722" v="4637"/>
        <pc:sldMkLst>
          <pc:docMk/>
          <pc:sldMk cId="1816344671" sldId="707"/>
        </pc:sldMkLst>
      </pc:sldChg>
      <pc:sldChg chg="del">
        <pc:chgData name="Mark Higgins" userId="ad4ee43bd0f7a961" providerId="LiveId" clId="{647653EF-4188-4197-B4D1-62B0EF62C349}" dt="2021-09-08T13:56:49.170" v="4636" actId="2696"/>
        <pc:sldMkLst>
          <pc:docMk/>
          <pc:sldMk cId="2510874112" sldId="707"/>
        </pc:sldMkLst>
      </pc:sldChg>
      <pc:sldChg chg="del">
        <pc:chgData name="Mark Higgins" userId="ad4ee43bd0f7a961" providerId="LiveId" clId="{647653EF-4188-4197-B4D1-62B0EF62C349}" dt="2021-09-08T13:56:49.170" v="4636" actId="2696"/>
        <pc:sldMkLst>
          <pc:docMk/>
          <pc:sldMk cId="197150763" sldId="708"/>
        </pc:sldMkLst>
      </pc:sldChg>
      <pc:sldChg chg="add">
        <pc:chgData name="Mark Higgins" userId="ad4ee43bd0f7a961" providerId="LiveId" clId="{647653EF-4188-4197-B4D1-62B0EF62C349}" dt="2021-09-08T13:56:53.722" v="4637"/>
        <pc:sldMkLst>
          <pc:docMk/>
          <pc:sldMk cId="2977657711" sldId="708"/>
        </pc:sldMkLst>
      </pc:sldChg>
      <pc:sldChg chg="del">
        <pc:chgData name="Mark Higgins" userId="ad4ee43bd0f7a961" providerId="LiveId" clId="{647653EF-4188-4197-B4D1-62B0EF62C349}" dt="2021-09-08T13:56:49.170" v="4636" actId="2696"/>
        <pc:sldMkLst>
          <pc:docMk/>
          <pc:sldMk cId="2046844614" sldId="717"/>
        </pc:sldMkLst>
      </pc:sldChg>
      <pc:sldChg chg="add">
        <pc:chgData name="Mark Higgins" userId="ad4ee43bd0f7a961" providerId="LiveId" clId="{647653EF-4188-4197-B4D1-62B0EF62C349}" dt="2021-09-08T13:56:53.722" v="4637"/>
        <pc:sldMkLst>
          <pc:docMk/>
          <pc:sldMk cId="4156006121" sldId="717"/>
        </pc:sldMkLst>
      </pc:sldChg>
      <pc:sldChg chg="modSp mod">
        <pc:chgData name="Mark Higgins" userId="ad4ee43bd0f7a961" providerId="LiveId" clId="{647653EF-4188-4197-B4D1-62B0EF62C349}" dt="2021-09-07T15:42:26.851" v="450" actId="20577"/>
        <pc:sldMkLst>
          <pc:docMk/>
          <pc:sldMk cId="1913810849" sldId="725"/>
        </pc:sldMkLst>
        <pc:spChg chg="mod">
          <ac:chgData name="Mark Higgins" userId="ad4ee43bd0f7a961" providerId="LiveId" clId="{647653EF-4188-4197-B4D1-62B0EF62C349}" dt="2021-09-07T15:42:26.851" v="450" actId="20577"/>
          <ac:spMkLst>
            <pc:docMk/>
            <pc:sldMk cId="1913810849" sldId="725"/>
            <ac:spMk id="3" creationId="{3D4BF050-3D39-49BE-A1E1-7CA3E382C0FC}"/>
          </ac:spMkLst>
        </pc:spChg>
      </pc:sldChg>
      <pc:sldChg chg="addSp modSp mod ord">
        <pc:chgData name="Mark Higgins" userId="ad4ee43bd0f7a961" providerId="LiveId" clId="{647653EF-4188-4197-B4D1-62B0EF62C349}" dt="2021-09-08T09:04:58.195" v="2526"/>
        <pc:sldMkLst>
          <pc:docMk/>
          <pc:sldMk cId="1326003313" sldId="726"/>
        </pc:sldMkLst>
        <pc:spChg chg="mod">
          <ac:chgData name="Mark Higgins" userId="ad4ee43bd0f7a961" providerId="LiveId" clId="{647653EF-4188-4197-B4D1-62B0EF62C349}" dt="2021-09-08T08:32:45.089" v="1325" actId="20577"/>
          <ac:spMkLst>
            <pc:docMk/>
            <pc:sldMk cId="1326003313" sldId="726"/>
            <ac:spMk id="2" creationId="{3B5280CE-BB24-4FD9-897E-A513BF3D82A8}"/>
          </ac:spMkLst>
        </pc:spChg>
        <pc:spChg chg="mod">
          <ac:chgData name="Mark Higgins" userId="ad4ee43bd0f7a961" providerId="LiveId" clId="{647653EF-4188-4197-B4D1-62B0EF62C349}" dt="2021-09-08T08:33:50.356" v="1444" actId="20577"/>
          <ac:spMkLst>
            <pc:docMk/>
            <pc:sldMk cId="1326003313" sldId="726"/>
            <ac:spMk id="3" creationId="{11E75937-4DAD-4EA5-804B-D83ED24FCC9F}"/>
          </ac:spMkLst>
        </pc:spChg>
        <pc:picChg chg="add mod">
          <ac:chgData name="Mark Higgins" userId="ad4ee43bd0f7a961" providerId="LiveId" clId="{647653EF-4188-4197-B4D1-62B0EF62C349}" dt="2021-09-08T08:25:59.766" v="830" actId="1076"/>
          <ac:picMkLst>
            <pc:docMk/>
            <pc:sldMk cId="1326003313" sldId="726"/>
            <ac:picMk id="5" creationId="{D50A6A5D-2EA3-456A-B3D6-9142D36545A7}"/>
          </ac:picMkLst>
        </pc:picChg>
      </pc:sldChg>
      <pc:sldChg chg="add del">
        <pc:chgData name="Mark Higgins" userId="ad4ee43bd0f7a961" providerId="LiveId" clId="{647653EF-4188-4197-B4D1-62B0EF62C349}" dt="2021-09-09T09:52:41.808" v="8348" actId="47"/>
        <pc:sldMkLst>
          <pc:docMk/>
          <pc:sldMk cId="409281941" sldId="727"/>
        </pc:sldMkLst>
      </pc:sldChg>
      <pc:sldChg chg="modSp new del mod">
        <pc:chgData name="Mark Higgins" userId="ad4ee43bd0f7a961" providerId="LiveId" clId="{647653EF-4188-4197-B4D1-62B0EF62C349}" dt="2021-09-08T11:06:06.920" v="4630" actId="2696"/>
        <pc:sldMkLst>
          <pc:docMk/>
          <pc:sldMk cId="3957863609" sldId="727"/>
        </pc:sldMkLst>
        <pc:spChg chg="mod">
          <ac:chgData name="Mark Higgins" userId="ad4ee43bd0f7a961" providerId="LiveId" clId="{647653EF-4188-4197-B4D1-62B0EF62C349}" dt="2021-09-07T15:40:58.875" v="432" actId="20577"/>
          <ac:spMkLst>
            <pc:docMk/>
            <pc:sldMk cId="3957863609" sldId="727"/>
            <ac:spMk id="2" creationId="{144635CD-1787-4F3D-B5B9-FF66691EAC1F}"/>
          </ac:spMkLst>
        </pc:spChg>
        <pc:spChg chg="mod">
          <ac:chgData name="Mark Higgins" userId="ad4ee43bd0f7a961" providerId="LiveId" clId="{647653EF-4188-4197-B4D1-62B0EF62C349}" dt="2021-09-07T15:40:51.850" v="429" actId="15"/>
          <ac:spMkLst>
            <pc:docMk/>
            <pc:sldMk cId="3957863609" sldId="727"/>
            <ac:spMk id="3" creationId="{07363428-748E-4143-84DD-C2730D07AD0E}"/>
          </ac:spMkLst>
        </pc:spChg>
      </pc:sldChg>
      <pc:sldChg chg="modSp new del mod">
        <pc:chgData name="Mark Higgins" userId="ad4ee43bd0f7a961" providerId="LiveId" clId="{647653EF-4188-4197-B4D1-62B0EF62C349}" dt="2021-09-08T11:06:06.920" v="4630" actId="2696"/>
        <pc:sldMkLst>
          <pc:docMk/>
          <pc:sldMk cId="426866733" sldId="728"/>
        </pc:sldMkLst>
        <pc:spChg chg="mod">
          <ac:chgData name="Mark Higgins" userId="ad4ee43bd0f7a961" providerId="LiveId" clId="{647653EF-4188-4197-B4D1-62B0EF62C349}" dt="2021-09-07T15:37:33.061" v="160" actId="20577"/>
          <ac:spMkLst>
            <pc:docMk/>
            <pc:sldMk cId="426866733" sldId="728"/>
            <ac:spMk id="2" creationId="{F92AF725-37A3-414B-83A8-E582535F743C}"/>
          </ac:spMkLst>
        </pc:spChg>
        <pc:spChg chg="mod">
          <ac:chgData name="Mark Higgins" userId="ad4ee43bd0f7a961" providerId="LiveId" clId="{647653EF-4188-4197-B4D1-62B0EF62C349}" dt="2021-09-07T15:37:35.434" v="161"/>
          <ac:spMkLst>
            <pc:docMk/>
            <pc:sldMk cId="426866733" sldId="728"/>
            <ac:spMk id="3" creationId="{A78E7CE9-F4C5-4007-BFBD-1555FFBA07AE}"/>
          </ac:spMkLst>
        </pc:spChg>
      </pc:sldChg>
      <pc:sldChg chg="modSp add mod ord">
        <pc:chgData name="Mark Higgins" userId="ad4ee43bd0f7a961" providerId="LiveId" clId="{647653EF-4188-4197-B4D1-62B0EF62C349}" dt="2021-09-09T12:54:47.331" v="12332" actId="20577"/>
        <pc:sldMkLst>
          <pc:docMk/>
          <pc:sldMk cId="4089840093" sldId="728"/>
        </pc:sldMkLst>
        <pc:spChg chg="mod">
          <ac:chgData name="Mark Higgins" userId="ad4ee43bd0f7a961" providerId="LiveId" clId="{647653EF-4188-4197-B4D1-62B0EF62C349}" dt="2021-09-09T12:54:47.331" v="12332" actId="20577"/>
          <ac:spMkLst>
            <pc:docMk/>
            <pc:sldMk cId="4089840093" sldId="728"/>
            <ac:spMk id="2" creationId="{F92AF725-37A3-414B-83A8-E582535F743C}"/>
          </ac:spMkLst>
        </pc:spChg>
        <pc:spChg chg="mod">
          <ac:chgData name="Mark Higgins" userId="ad4ee43bd0f7a961" providerId="LiveId" clId="{647653EF-4188-4197-B4D1-62B0EF62C349}" dt="2021-09-08T15:29:51.634" v="5314" actId="12"/>
          <ac:spMkLst>
            <pc:docMk/>
            <pc:sldMk cId="4089840093" sldId="728"/>
            <ac:spMk id="3" creationId="{A78E7CE9-F4C5-4007-BFBD-1555FFBA07AE}"/>
          </ac:spMkLst>
        </pc:spChg>
      </pc:sldChg>
      <pc:sldChg chg="modSp new del mod">
        <pc:chgData name="Mark Higgins" userId="ad4ee43bd0f7a961" providerId="LiveId" clId="{647653EF-4188-4197-B4D1-62B0EF62C349}" dt="2021-09-08T11:06:06.920" v="4630" actId="2696"/>
        <pc:sldMkLst>
          <pc:docMk/>
          <pc:sldMk cId="2236185836" sldId="729"/>
        </pc:sldMkLst>
        <pc:spChg chg="mod">
          <ac:chgData name="Mark Higgins" userId="ad4ee43bd0f7a961" providerId="LiveId" clId="{647653EF-4188-4197-B4D1-62B0EF62C349}" dt="2021-09-07T15:42:46.966" v="487" actId="20577"/>
          <ac:spMkLst>
            <pc:docMk/>
            <pc:sldMk cId="2236185836" sldId="729"/>
            <ac:spMk id="2" creationId="{8BD2EEC5-3868-4374-B632-3D282AD4D321}"/>
          </ac:spMkLst>
        </pc:spChg>
        <pc:spChg chg="mod">
          <ac:chgData name="Mark Higgins" userId="ad4ee43bd0f7a961" providerId="LiveId" clId="{647653EF-4188-4197-B4D1-62B0EF62C349}" dt="2021-09-07T16:09:37.909" v="646" actId="6549"/>
          <ac:spMkLst>
            <pc:docMk/>
            <pc:sldMk cId="2236185836" sldId="729"/>
            <ac:spMk id="3" creationId="{EF9C576E-99C5-4999-A508-E77B22F880E2}"/>
          </ac:spMkLst>
        </pc:spChg>
      </pc:sldChg>
      <pc:sldChg chg="add del">
        <pc:chgData name="Mark Higgins" userId="ad4ee43bd0f7a961" providerId="LiveId" clId="{647653EF-4188-4197-B4D1-62B0EF62C349}" dt="2021-09-09T09:52:46.474" v="8349" actId="47"/>
        <pc:sldMkLst>
          <pc:docMk/>
          <pc:sldMk cId="2698361923" sldId="729"/>
        </pc:sldMkLst>
      </pc:sldChg>
      <pc:sldChg chg="addSp modSp new mod ord">
        <pc:chgData name="Mark Higgins" userId="ad4ee43bd0f7a961" providerId="LiveId" clId="{647653EF-4188-4197-B4D1-62B0EF62C349}" dt="2021-09-08T09:15:00.357" v="2925" actId="15"/>
        <pc:sldMkLst>
          <pc:docMk/>
          <pc:sldMk cId="307547839" sldId="730"/>
        </pc:sldMkLst>
        <pc:spChg chg="mod">
          <ac:chgData name="Mark Higgins" userId="ad4ee43bd0f7a961" providerId="LiveId" clId="{647653EF-4188-4197-B4D1-62B0EF62C349}" dt="2021-09-08T08:27:58.636" v="859" actId="20577"/>
          <ac:spMkLst>
            <pc:docMk/>
            <pc:sldMk cId="307547839" sldId="730"/>
            <ac:spMk id="2" creationId="{AFD520BB-21A5-4252-8F5A-56BE325151F9}"/>
          </ac:spMkLst>
        </pc:spChg>
        <pc:spChg chg="mod">
          <ac:chgData name="Mark Higgins" userId="ad4ee43bd0f7a961" providerId="LiveId" clId="{647653EF-4188-4197-B4D1-62B0EF62C349}" dt="2021-09-08T09:15:00.357" v="2925" actId="15"/>
          <ac:spMkLst>
            <pc:docMk/>
            <pc:sldMk cId="307547839" sldId="730"/>
            <ac:spMk id="3" creationId="{E9572BCB-33F8-465F-9736-25F4A4D3B971}"/>
          </ac:spMkLst>
        </pc:spChg>
        <pc:picChg chg="add mod">
          <ac:chgData name="Mark Higgins" userId="ad4ee43bd0f7a961" providerId="LiveId" clId="{647653EF-4188-4197-B4D1-62B0EF62C349}" dt="2021-09-08T08:29:27.911" v="1106" actId="1076"/>
          <ac:picMkLst>
            <pc:docMk/>
            <pc:sldMk cId="307547839" sldId="730"/>
            <ac:picMk id="5" creationId="{139A02C5-0CAE-4F07-8508-D53FC60B8D5E}"/>
          </ac:picMkLst>
        </pc:picChg>
      </pc:sldChg>
      <pc:sldChg chg="addSp modSp new mod ord">
        <pc:chgData name="Mark Higgins" userId="ad4ee43bd0f7a961" providerId="LiveId" clId="{647653EF-4188-4197-B4D1-62B0EF62C349}" dt="2021-09-08T09:04:58.195" v="2526"/>
        <pc:sldMkLst>
          <pc:docMk/>
          <pc:sldMk cId="2642783198" sldId="731"/>
        </pc:sldMkLst>
        <pc:spChg chg="mod">
          <ac:chgData name="Mark Higgins" userId="ad4ee43bd0f7a961" providerId="LiveId" clId="{647653EF-4188-4197-B4D1-62B0EF62C349}" dt="2021-09-08T08:30:42.450" v="1174" actId="20577"/>
          <ac:spMkLst>
            <pc:docMk/>
            <pc:sldMk cId="2642783198" sldId="731"/>
            <ac:spMk id="2" creationId="{3542A854-0A4F-476E-9F02-BF0235FCECD1}"/>
          </ac:spMkLst>
        </pc:spChg>
        <pc:spChg chg="mod">
          <ac:chgData name="Mark Higgins" userId="ad4ee43bd0f7a961" providerId="LiveId" clId="{647653EF-4188-4197-B4D1-62B0EF62C349}" dt="2021-09-08T08:32:33.390" v="1317" actId="20577"/>
          <ac:spMkLst>
            <pc:docMk/>
            <pc:sldMk cId="2642783198" sldId="731"/>
            <ac:spMk id="3" creationId="{F4F01C57-E979-412C-9915-801748D0EB4A}"/>
          </ac:spMkLst>
        </pc:spChg>
        <pc:picChg chg="add mod">
          <ac:chgData name="Mark Higgins" userId="ad4ee43bd0f7a961" providerId="LiveId" clId="{647653EF-4188-4197-B4D1-62B0EF62C349}" dt="2021-09-08T08:32:31.094" v="1316" actId="1076"/>
          <ac:picMkLst>
            <pc:docMk/>
            <pc:sldMk cId="2642783198" sldId="731"/>
            <ac:picMk id="5" creationId="{785E5ECD-B483-441E-80B3-7A92C2AF4157}"/>
          </ac:picMkLst>
        </pc:picChg>
      </pc:sldChg>
      <pc:sldChg chg="addSp modSp new mod ord">
        <pc:chgData name="Mark Higgins" userId="ad4ee43bd0f7a961" providerId="LiveId" clId="{647653EF-4188-4197-B4D1-62B0EF62C349}" dt="2021-09-08T09:04:58.195" v="2526"/>
        <pc:sldMkLst>
          <pc:docMk/>
          <pc:sldMk cId="4079892440" sldId="732"/>
        </pc:sldMkLst>
        <pc:spChg chg="mod">
          <ac:chgData name="Mark Higgins" userId="ad4ee43bd0f7a961" providerId="LiveId" clId="{647653EF-4188-4197-B4D1-62B0EF62C349}" dt="2021-09-08T08:48:04.676" v="1459" actId="20577"/>
          <ac:spMkLst>
            <pc:docMk/>
            <pc:sldMk cId="4079892440" sldId="732"/>
            <ac:spMk id="2" creationId="{2572328E-9C26-4BE8-94BD-938EE02CE6D6}"/>
          </ac:spMkLst>
        </pc:spChg>
        <pc:spChg chg="mod">
          <ac:chgData name="Mark Higgins" userId="ad4ee43bd0f7a961" providerId="LiveId" clId="{647653EF-4188-4197-B4D1-62B0EF62C349}" dt="2021-09-08T08:49:44.411" v="1597" actId="20577"/>
          <ac:spMkLst>
            <pc:docMk/>
            <pc:sldMk cId="4079892440" sldId="732"/>
            <ac:spMk id="3" creationId="{825ADE8F-B3F6-4FD4-8B69-8FF243246F81}"/>
          </ac:spMkLst>
        </pc:spChg>
        <pc:picChg chg="add mod">
          <ac:chgData name="Mark Higgins" userId="ad4ee43bd0f7a961" providerId="LiveId" clId="{647653EF-4188-4197-B4D1-62B0EF62C349}" dt="2021-09-08T08:49:51.541" v="1599" actId="1076"/>
          <ac:picMkLst>
            <pc:docMk/>
            <pc:sldMk cId="4079892440" sldId="732"/>
            <ac:picMk id="5" creationId="{296AFF89-94B9-46E3-9749-A6C8694C6019}"/>
          </ac:picMkLst>
        </pc:picChg>
      </pc:sldChg>
      <pc:sldChg chg="addSp delSp modSp new mod ord">
        <pc:chgData name="Mark Higgins" userId="ad4ee43bd0f7a961" providerId="LiveId" clId="{647653EF-4188-4197-B4D1-62B0EF62C349}" dt="2021-09-08T09:24:38.746" v="3100" actId="20577"/>
        <pc:sldMkLst>
          <pc:docMk/>
          <pc:sldMk cId="1934917559" sldId="733"/>
        </pc:sldMkLst>
        <pc:spChg chg="mod">
          <ac:chgData name="Mark Higgins" userId="ad4ee43bd0f7a961" providerId="LiveId" clId="{647653EF-4188-4197-B4D1-62B0EF62C349}" dt="2021-09-08T09:24:38.746" v="3100" actId="20577"/>
          <ac:spMkLst>
            <pc:docMk/>
            <pc:sldMk cId="1934917559" sldId="733"/>
            <ac:spMk id="2" creationId="{549F1B38-CB12-48D5-9D27-DF119FEC6BEE}"/>
          </ac:spMkLst>
        </pc:spChg>
        <pc:spChg chg="mod">
          <ac:chgData name="Mark Higgins" userId="ad4ee43bd0f7a961" providerId="LiveId" clId="{647653EF-4188-4197-B4D1-62B0EF62C349}" dt="2021-09-08T08:52:49.164" v="1800" actId="20577"/>
          <ac:spMkLst>
            <pc:docMk/>
            <pc:sldMk cId="1934917559" sldId="733"/>
            <ac:spMk id="3" creationId="{F067B55E-5145-483C-AF3D-CDC5555AB04C}"/>
          </ac:spMkLst>
        </pc:spChg>
        <pc:picChg chg="add del mod">
          <ac:chgData name="Mark Higgins" userId="ad4ee43bd0f7a961" providerId="LiveId" clId="{647653EF-4188-4197-B4D1-62B0EF62C349}" dt="2021-09-08T08:51:36.523" v="1608" actId="22"/>
          <ac:picMkLst>
            <pc:docMk/>
            <pc:sldMk cId="1934917559" sldId="733"/>
            <ac:picMk id="5" creationId="{20EB30FA-C91B-4014-A26A-141221590329}"/>
          </ac:picMkLst>
        </pc:picChg>
        <pc:picChg chg="add mod">
          <ac:chgData name="Mark Higgins" userId="ad4ee43bd0f7a961" providerId="LiveId" clId="{647653EF-4188-4197-B4D1-62B0EF62C349}" dt="2021-09-08T08:52:22.218" v="1751" actId="1076"/>
          <ac:picMkLst>
            <pc:docMk/>
            <pc:sldMk cId="1934917559" sldId="733"/>
            <ac:picMk id="7" creationId="{F5482DB4-9ADA-478A-A2F6-878BBA186C38}"/>
          </ac:picMkLst>
        </pc:picChg>
      </pc:sldChg>
      <pc:sldChg chg="addSp modSp new mod ord">
        <pc:chgData name="Mark Higgins" userId="ad4ee43bd0f7a961" providerId="LiveId" clId="{647653EF-4188-4197-B4D1-62B0EF62C349}" dt="2021-09-08T09:04:58.195" v="2526"/>
        <pc:sldMkLst>
          <pc:docMk/>
          <pc:sldMk cId="1696381284" sldId="734"/>
        </pc:sldMkLst>
        <pc:spChg chg="mod">
          <ac:chgData name="Mark Higgins" userId="ad4ee43bd0f7a961" providerId="LiveId" clId="{647653EF-4188-4197-B4D1-62B0EF62C349}" dt="2021-09-08T08:53:21.009" v="1877" actId="20577"/>
          <ac:spMkLst>
            <pc:docMk/>
            <pc:sldMk cId="1696381284" sldId="734"/>
            <ac:spMk id="2" creationId="{CC7DD6EB-2EAA-4815-8AB1-0C1BD9A94018}"/>
          </ac:spMkLst>
        </pc:spChg>
        <pc:spChg chg="mod">
          <ac:chgData name="Mark Higgins" userId="ad4ee43bd0f7a961" providerId="LiveId" clId="{647653EF-4188-4197-B4D1-62B0EF62C349}" dt="2021-09-08T08:55:56.769" v="2057" actId="20577"/>
          <ac:spMkLst>
            <pc:docMk/>
            <pc:sldMk cId="1696381284" sldId="734"/>
            <ac:spMk id="3" creationId="{7B61A6C4-AB5B-454F-A965-D3392E845EB5}"/>
          </ac:spMkLst>
        </pc:spChg>
        <pc:picChg chg="add">
          <ac:chgData name="Mark Higgins" userId="ad4ee43bd0f7a961" providerId="LiveId" clId="{647653EF-4188-4197-B4D1-62B0EF62C349}" dt="2021-09-08T08:55:32.054" v="2038" actId="22"/>
          <ac:picMkLst>
            <pc:docMk/>
            <pc:sldMk cId="1696381284" sldId="734"/>
            <ac:picMk id="5" creationId="{09310793-D6C1-407A-BEE0-B7474F791B9B}"/>
          </ac:picMkLst>
        </pc:picChg>
      </pc:sldChg>
      <pc:sldChg chg="addSp modSp new mod ord">
        <pc:chgData name="Mark Higgins" userId="ad4ee43bd0f7a961" providerId="LiveId" clId="{647653EF-4188-4197-B4D1-62B0EF62C349}" dt="2021-09-08T09:04:58.195" v="2526"/>
        <pc:sldMkLst>
          <pc:docMk/>
          <pc:sldMk cId="4165303584" sldId="735"/>
        </pc:sldMkLst>
        <pc:spChg chg="mod">
          <ac:chgData name="Mark Higgins" userId="ad4ee43bd0f7a961" providerId="LiveId" clId="{647653EF-4188-4197-B4D1-62B0EF62C349}" dt="2021-09-08T08:56:17.544" v="2084" actId="20577"/>
          <ac:spMkLst>
            <pc:docMk/>
            <pc:sldMk cId="4165303584" sldId="735"/>
            <ac:spMk id="2" creationId="{AAD3848B-EBE9-46CD-BF52-FE9EFA488717}"/>
          </ac:spMkLst>
        </pc:spChg>
        <pc:spChg chg="mod">
          <ac:chgData name="Mark Higgins" userId="ad4ee43bd0f7a961" providerId="LiveId" clId="{647653EF-4188-4197-B4D1-62B0EF62C349}" dt="2021-09-08T08:57:34.480" v="2254" actId="20577"/>
          <ac:spMkLst>
            <pc:docMk/>
            <pc:sldMk cId="4165303584" sldId="735"/>
            <ac:spMk id="3" creationId="{89680905-DB02-4A61-99D6-9222D93AEC92}"/>
          </ac:spMkLst>
        </pc:spChg>
        <pc:picChg chg="add mod">
          <ac:chgData name="Mark Higgins" userId="ad4ee43bd0f7a961" providerId="LiveId" clId="{647653EF-4188-4197-B4D1-62B0EF62C349}" dt="2021-09-08T08:57:48.904" v="2260" actId="14100"/>
          <ac:picMkLst>
            <pc:docMk/>
            <pc:sldMk cId="4165303584" sldId="735"/>
            <ac:picMk id="5" creationId="{8B730B8C-443B-42BD-A174-8BA538868571}"/>
          </ac:picMkLst>
        </pc:picChg>
      </pc:sldChg>
      <pc:sldChg chg="addSp modSp new mod ord modNotesTx">
        <pc:chgData name="Mark Higgins" userId="ad4ee43bd0f7a961" providerId="LiveId" clId="{647653EF-4188-4197-B4D1-62B0EF62C349}" dt="2021-09-08T09:25:04.412" v="3111" actId="20577"/>
        <pc:sldMkLst>
          <pc:docMk/>
          <pc:sldMk cId="3876293331" sldId="736"/>
        </pc:sldMkLst>
        <pc:spChg chg="mod">
          <ac:chgData name="Mark Higgins" userId="ad4ee43bd0f7a961" providerId="LiveId" clId="{647653EF-4188-4197-B4D1-62B0EF62C349}" dt="2021-09-08T08:58:24.158" v="2287" actId="20577"/>
          <ac:spMkLst>
            <pc:docMk/>
            <pc:sldMk cId="3876293331" sldId="736"/>
            <ac:spMk id="2" creationId="{57F1D301-69B9-4536-99E6-4F09970E64FA}"/>
          </ac:spMkLst>
        </pc:spChg>
        <pc:spChg chg="mod">
          <ac:chgData name="Mark Higgins" userId="ad4ee43bd0f7a961" providerId="LiveId" clId="{647653EF-4188-4197-B4D1-62B0EF62C349}" dt="2021-09-08T09:25:04.412" v="3111" actId="20577"/>
          <ac:spMkLst>
            <pc:docMk/>
            <pc:sldMk cId="3876293331" sldId="736"/>
            <ac:spMk id="3" creationId="{E522E803-E6D8-47C9-BE82-6DCEB14D368E}"/>
          </ac:spMkLst>
        </pc:spChg>
        <pc:picChg chg="add mod">
          <ac:chgData name="Mark Higgins" userId="ad4ee43bd0f7a961" providerId="LiveId" clId="{647653EF-4188-4197-B4D1-62B0EF62C349}" dt="2021-09-08T09:02:39.110" v="2437" actId="1076"/>
          <ac:picMkLst>
            <pc:docMk/>
            <pc:sldMk cId="3876293331" sldId="736"/>
            <ac:picMk id="5" creationId="{6200BFC8-1D8E-46EC-806C-A0BE4124B866}"/>
          </ac:picMkLst>
        </pc:picChg>
      </pc:sldChg>
      <pc:sldChg chg="addSp delSp modSp new mod modClrScheme chgLayout">
        <pc:chgData name="Mark Higgins" userId="ad4ee43bd0f7a961" providerId="LiveId" clId="{647653EF-4188-4197-B4D1-62B0EF62C349}" dt="2021-09-08T09:05:34.582" v="2610" actId="20577"/>
        <pc:sldMkLst>
          <pc:docMk/>
          <pc:sldMk cId="3470252975" sldId="737"/>
        </pc:sldMkLst>
        <pc:spChg chg="del mod ord">
          <ac:chgData name="Mark Higgins" userId="ad4ee43bd0f7a961" providerId="LiveId" clId="{647653EF-4188-4197-B4D1-62B0EF62C349}" dt="2021-09-08T09:05:09.670" v="2528" actId="700"/>
          <ac:spMkLst>
            <pc:docMk/>
            <pc:sldMk cId="3470252975" sldId="737"/>
            <ac:spMk id="2" creationId="{A319DF55-697C-4A91-BBEC-3309C2D2BF16}"/>
          </ac:spMkLst>
        </pc:spChg>
        <pc:spChg chg="del mod ord">
          <ac:chgData name="Mark Higgins" userId="ad4ee43bd0f7a961" providerId="LiveId" clId="{647653EF-4188-4197-B4D1-62B0EF62C349}" dt="2021-09-08T09:05:09.670" v="2528" actId="700"/>
          <ac:spMkLst>
            <pc:docMk/>
            <pc:sldMk cId="3470252975" sldId="737"/>
            <ac:spMk id="3" creationId="{61C1D4EF-F6FA-4CCA-A958-2E5545AA271C}"/>
          </ac:spMkLst>
        </pc:spChg>
        <pc:spChg chg="add mod ord">
          <ac:chgData name="Mark Higgins" userId="ad4ee43bd0f7a961" providerId="LiveId" clId="{647653EF-4188-4197-B4D1-62B0EF62C349}" dt="2021-09-08T09:05:16.132" v="2548" actId="20577"/>
          <ac:spMkLst>
            <pc:docMk/>
            <pc:sldMk cId="3470252975" sldId="737"/>
            <ac:spMk id="4" creationId="{AB1A3186-7124-4109-A42C-7654993EAE58}"/>
          </ac:spMkLst>
        </pc:spChg>
        <pc:spChg chg="add mod ord">
          <ac:chgData name="Mark Higgins" userId="ad4ee43bd0f7a961" providerId="LiveId" clId="{647653EF-4188-4197-B4D1-62B0EF62C349}" dt="2021-09-08T09:05:34.582" v="2610" actId="20577"/>
          <ac:spMkLst>
            <pc:docMk/>
            <pc:sldMk cId="3470252975" sldId="737"/>
            <ac:spMk id="5" creationId="{8E828051-AAC6-41BF-9D24-F726C4B948A4}"/>
          </ac:spMkLst>
        </pc:spChg>
      </pc:sldChg>
      <pc:sldChg chg="addSp modSp new mod">
        <pc:chgData name="Mark Higgins" userId="ad4ee43bd0f7a961" providerId="LiveId" clId="{647653EF-4188-4197-B4D1-62B0EF62C349}" dt="2021-09-09T09:06:33.023" v="6333" actId="20577"/>
        <pc:sldMkLst>
          <pc:docMk/>
          <pc:sldMk cId="332731690" sldId="738"/>
        </pc:sldMkLst>
        <pc:spChg chg="mod">
          <ac:chgData name="Mark Higgins" userId="ad4ee43bd0f7a961" providerId="LiveId" clId="{647653EF-4188-4197-B4D1-62B0EF62C349}" dt="2021-09-09T09:06:33.023" v="6333" actId="20577"/>
          <ac:spMkLst>
            <pc:docMk/>
            <pc:sldMk cId="332731690" sldId="738"/>
            <ac:spMk id="2" creationId="{A4CB308F-D920-4E79-85CD-3F0CE5968E57}"/>
          </ac:spMkLst>
        </pc:spChg>
        <pc:spChg chg="mod">
          <ac:chgData name="Mark Higgins" userId="ad4ee43bd0f7a961" providerId="LiveId" clId="{647653EF-4188-4197-B4D1-62B0EF62C349}" dt="2021-09-08T09:12:14.405" v="2729" actId="20577"/>
          <ac:spMkLst>
            <pc:docMk/>
            <pc:sldMk cId="332731690" sldId="738"/>
            <ac:spMk id="3" creationId="{7D4CF582-7BEC-4A8C-B3D6-A63CD04DEE7F}"/>
          </ac:spMkLst>
        </pc:spChg>
        <pc:picChg chg="add mod">
          <ac:chgData name="Mark Higgins" userId="ad4ee43bd0f7a961" providerId="LiveId" clId="{647653EF-4188-4197-B4D1-62B0EF62C349}" dt="2021-09-08T09:08:17.791" v="2707" actId="1076"/>
          <ac:picMkLst>
            <pc:docMk/>
            <pc:sldMk cId="332731690" sldId="738"/>
            <ac:picMk id="5" creationId="{E508468E-A7AD-457B-98FD-3CA4DC31FE25}"/>
          </ac:picMkLst>
        </pc:picChg>
      </pc:sldChg>
      <pc:sldChg chg="modSp new mod">
        <pc:chgData name="Mark Higgins" userId="ad4ee43bd0f7a961" providerId="LiveId" clId="{647653EF-4188-4197-B4D1-62B0EF62C349}" dt="2021-09-08T09:13:08.554" v="2794" actId="20577"/>
        <pc:sldMkLst>
          <pc:docMk/>
          <pc:sldMk cId="3774060212" sldId="739"/>
        </pc:sldMkLst>
        <pc:spChg chg="mod">
          <ac:chgData name="Mark Higgins" userId="ad4ee43bd0f7a961" providerId="LiveId" clId="{647653EF-4188-4197-B4D1-62B0EF62C349}" dt="2021-09-08T09:12:51.770" v="2750" actId="20577"/>
          <ac:spMkLst>
            <pc:docMk/>
            <pc:sldMk cId="3774060212" sldId="739"/>
            <ac:spMk id="2" creationId="{A1BE1310-0E13-4227-8189-518F669B86D4}"/>
          </ac:spMkLst>
        </pc:spChg>
        <pc:spChg chg="mod">
          <ac:chgData name="Mark Higgins" userId="ad4ee43bd0f7a961" providerId="LiveId" clId="{647653EF-4188-4197-B4D1-62B0EF62C349}" dt="2021-09-08T09:13:08.554" v="2794" actId="20577"/>
          <ac:spMkLst>
            <pc:docMk/>
            <pc:sldMk cId="3774060212" sldId="739"/>
            <ac:spMk id="3" creationId="{132E6F20-0A77-49C4-8537-FAA41E1FF426}"/>
          </ac:spMkLst>
        </pc:spChg>
      </pc:sldChg>
      <pc:sldChg chg="addSp delSp modSp new mod">
        <pc:chgData name="Mark Higgins" userId="ad4ee43bd0f7a961" providerId="LiveId" clId="{647653EF-4188-4197-B4D1-62B0EF62C349}" dt="2021-09-08T09:18:32.646" v="3086" actId="1076"/>
        <pc:sldMkLst>
          <pc:docMk/>
          <pc:sldMk cId="3122003498" sldId="740"/>
        </pc:sldMkLst>
        <pc:spChg chg="mod">
          <ac:chgData name="Mark Higgins" userId="ad4ee43bd0f7a961" providerId="LiveId" clId="{647653EF-4188-4197-B4D1-62B0EF62C349}" dt="2021-09-08T09:17:36.319" v="3077" actId="20577"/>
          <ac:spMkLst>
            <pc:docMk/>
            <pc:sldMk cId="3122003498" sldId="740"/>
            <ac:spMk id="2" creationId="{E3B9C72A-3EE1-407E-A125-C838E1C3AD21}"/>
          </ac:spMkLst>
        </pc:spChg>
        <pc:spChg chg="mod">
          <ac:chgData name="Mark Higgins" userId="ad4ee43bd0f7a961" providerId="LiveId" clId="{647653EF-4188-4197-B4D1-62B0EF62C349}" dt="2021-09-08T09:18:03.830" v="3081" actId="14100"/>
          <ac:spMkLst>
            <pc:docMk/>
            <pc:sldMk cId="3122003498" sldId="740"/>
            <ac:spMk id="3" creationId="{539D6945-146A-44A3-9A1A-5A329FC55450}"/>
          </ac:spMkLst>
        </pc:spChg>
        <pc:picChg chg="add del">
          <ac:chgData name="Mark Higgins" userId="ad4ee43bd0f7a961" providerId="LiveId" clId="{647653EF-4188-4197-B4D1-62B0EF62C349}" dt="2021-09-08T09:17:59.501" v="3080" actId="21"/>
          <ac:picMkLst>
            <pc:docMk/>
            <pc:sldMk cId="3122003498" sldId="740"/>
            <ac:picMk id="5" creationId="{473E18C6-9822-4B5C-A0A1-E29758D62A57}"/>
          </ac:picMkLst>
        </pc:picChg>
        <pc:picChg chg="add del mod">
          <ac:chgData name="Mark Higgins" userId="ad4ee43bd0f7a961" providerId="LiveId" clId="{647653EF-4188-4197-B4D1-62B0EF62C349}" dt="2021-09-08T09:18:06.668" v="3083" actId="21"/>
          <ac:picMkLst>
            <pc:docMk/>
            <pc:sldMk cId="3122003498" sldId="740"/>
            <ac:picMk id="6" creationId="{0C51080A-C2A2-4CC6-BFA7-CD34EC29B8C8}"/>
          </ac:picMkLst>
        </pc:picChg>
        <pc:picChg chg="add mod">
          <ac:chgData name="Mark Higgins" userId="ad4ee43bd0f7a961" providerId="LiveId" clId="{647653EF-4188-4197-B4D1-62B0EF62C349}" dt="2021-09-08T09:18:32.646" v="3086" actId="1076"/>
          <ac:picMkLst>
            <pc:docMk/>
            <pc:sldMk cId="3122003498" sldId="740"/>
            <ac:picMk id="8" creationId="{B5693977-7AB4-43C5-8F69-069D2A45D06E}"/>
          </ac:picMkLst>
        </pc:picChg>
      </pc:sldChg>
      <pc:sldChg chg="modSp new mod">
        <pc:chgData name="Mark Higgins" userId="ad4ee43bd0f7a961" providerId="LiveId" clId="{647653EF-4188-4197-B4D1-62B0EF62C349}" dt="2021-09-08T09:27:52.023" v="3241" actId="20577"/>
        <pc:sldMkLst>
          <pc:docMk/>
          <pc:sldMk cId="678621518" sldId="741"/>
        </pc:sldMkLst>
        <pc:spChg chg="mod">
          <ac:chgData name="Mark Higgins" userId="ad4ee43bd0f7a961" providerId="LiveId" clId="{647653EF-4188-4197-B4D1-62B0EF62C349}" dt="2021-09-08T09:27:04.052" v="3132" actId="20577"/>
          <ac:spMkLst>
            <pc:docMk/>
            <pc:sldMk cId="678621518" sldId="741"/>
            <ac:spMk id="2" creationId="{3056E26D-EC3A-48F7-B331-D5476C2E69CE}"/>
          </ac:spMkLst>
        </pc:spChg>
        <pc:spChg chg="mod">
          <ac:chgData name="Mark Higgins" userId="ad4ee43bd0f7a961" providerId="LiveId" clId="{647653EF-4188-4197-B4D1-62B0EF62C349}" dt="2021-09-08T09:27:52.023" v="3241" actId="20577"/>
          <ac:spMkLst>
            <pc:docMk/>
            <pc:sldMk cId="678621518" sldId="741"/>
            <ac:spMk id="3" creationId="{A1C4E95F-EBCC-4B36-8479-3A230A1BAFB8}"/>
          </ac:spMkLst>
        </pc:spChg>
      </pc:sldChg>
      <pc:sldChg chg="addSp modSp new mod">
        <pc:chgData name="Mark Higgins" userId="ad4ee43bd0f7a961" providerId="LiveId" clId="{647653EF-4188-4197-B4D1-62B0EF62C349}" dt="2021-09-08T10:07:10.202" v="3950" actId="1076"/>
        <pc:sldMkLst>
          <pc:docMk/>
          <pc:sldMk cId="2723241041" sldId="742"/>
        </pc:sldMkLst>
        <pc:spChg chg="mod">
          <ac:chgData name="Mark Higgins" userId="ad4ee43bd0f7a961" providerId="LiveId" clId="{647653EF-4188-4197-B4D1-62B0EF62C349}" dt="2021-09-08T10:06:27.685" v="3948" actId="20577"/>
          <ac:spMkLst>
            <pc:docMk/>
            <pc:sldMk cId="2723241041" sldId="742"/>
            <ac:spMk id="2" creationId="{79EC3CBB-E97E-452F-9E16-BE6C46B9CA63}"/>
          </ac:spMkLst>
        </pc:spChg>
        <pc:spChg chg="mod">
          <ac:chgData name="Mark Higgins" userId="ad4ee43bd0f7a961" providerId="LiveId" clId="{647653EF-4188-4197-B4D1-62B0EF62C349}" dt="2021-09-08T10:05:55.892" v="3943" actId="1076"/>
          <ac:spMkLst>
            <pc:docMk/>
            <pc:sldMk cId="2723241041" sldId="742"/>
            <ac:spMk id="3" creationId="{C6E813A7-1EA2-41B9-93EF-92171934AB3D}"/>
          </ac:spMkLst>
        </pc:spChg>
        <pc:picChg chg="add mod ord">
          <ac:chgData name="Mark Higgins" userId="ad4ee43bd0f7a961" providerId="LiveId" clId="{647653EF-4188-4197-B4D1-62B0EF62C349}" dt="2021-09-08T10:07:10.202" v="3950" actId="1076"/>
          <ac:picMkLst>
            <pc:docMk/>
            <pc:sldMk cId="2723241041" sldId="742"/>
            <ac:picMk id="5" creationId="{A2CF1D19-B9B6-4603-BD69-672E67BD9E1E}"/>
          </ac:picMkLst>
        </pc:picChg>
      </pc:sldChg>
      <pc:sldChg chg="modSp new del mod">
        <pc:chgData name="Mark Higgins" userId="ad4ee43bd0f7a961" providerId="LiveId" clId="{647653EF-4188-4197-B4D1-62B0EF62C349}" dt="2021-09-08T10:20:34.372" v="4062" actId="47"/>
        <pc:sldMkLst>
          <pc:docMk/>
          <pc:sldMk cId="1896300869" sldId="743"/>
        </pc:sldMkLst>
        <pc:spChg chg="mod">
          <ac:chgData name="Mark Higgins" userId="ad4ee43bd0f7a961" providerId="LiveId" clId="{647653EF-4188-4197-B4D1-62B0EF62C349}" dt="2021-09-08T10:08:13.463" v="3986" actId="113"/>
          <ac:spMkLst>
            <pc:docMk/>
            <pc:sldMk cId="1896300869" sldId="743"/>
            <ac:spMk id="2" creationId="{DB211CC2-7118-45AE-9158-F2AC0E989193}"/>
          </ac:spMkLst>
        </pc:spChg>
        <pc:spChg chg="mod">
          <ac:chgData name="Mark Higgins" userId="ad4ee43bd0f7a961" providerId="LiveId" clId="{647653EF-4188-4197-B4D1-62B0EF62C349}" dt="2021-09-08T10:20:29.380" v="4060" actId="21"/>
          <ac:spMkLst>
            <pc:docMk/>
            <pc:sldMk cId="1896300869" sldId="743"/>
            <ac:spMk id="3" creationId="{23C6BBAB-C1BA-415C-B704-B6588242D233}"/>
          </ac:spMkLst>
        </pc:spChg>
      </pc:sldChg>
      <pc:sldChg chg="modSp new mod">
        <pc:chgData name="Mark Higgins" userId="ad4ee43bd0f7a961" providerId="LiveId" clId="{647653EF-4188-4197-B4D1-62B0EF62C349}" dt="2021-09-09T12:54:24.919" v="12330" actId="20577"/>
        <pc:sldMkLst>
          <pc:docMk/>
          <pc:sldMk cId="4066186202" sldId="744"/>
        </pc:sldMkLst>
        <pc:spChg chg="mod">
          <ac:chgData name="Mark Higgins" userId="ad4ee43bd0f7a961" providerId="LiveId" clId="{647653EF-4188-4197-B4D1-62B0EF62C349}" dt="2021-09-08T10:20:11.544" v="4056" actId="14100"/>
          <ac:spMkLst>
            <pc:docMk/>
            <pc:sldMk cId="4066186202" sldId="744"/>
            <ac:spMk id="2" creationId="{0B885EB5-A960-454C-A969-2478FCCEC572}"/>
          </ac:spMkLst>
        </pc:spChg>
        <pc:spChg chg="mod">
          <ac:chgData name="Mark Higgins" userId="ad4ee43bd0f7a961" providerId="LiveId" clId="{647653EF-4188-4197-B4D1-62B0EF62C349}" dt="2021-09-08T15:59:39.274" v="5918" actId="12"/>
          <ac:spMkLst>
            <pc:docMk/>
            <pc:sldMk cId="4066186202" sldId="744"/>
            <ac:spMk id="3" creationId="{3A95C09B-7C5C-4C05-83F7-3D32A8964383}"/>
          </ac:spMkLst>
        </pc:spChg>
        <pc:spChg chg="mod">
          <ac:chgData name="Mark Higgins" userId="ad4ee43bd0f7a961" providerId="LiveId" clId="{647653EF-4188-4197-B4D1-62B0EF62C349}" dt="2021-09-09T12:54:24.919" v="12330" actId="20577"/>
          <ac:spMkLst>
            <pc:docMk/>
            <pc:sldMk cId="4066186202" sldId="744"/>
            <ac:spMk id="4" creationId="{D5105E7A-D0F6-478E-A603-BEA9B8033B25}"/>
          </ac:spMkLst>
        </pc:spChg>
      </pc:sldChg>
      <pc:sldChg chg="modSp new mod">
        <pc:chgData name="Mark Higgins" userId="ad4ee43bd0f7a961" providerId="LiveId" clId="{647653EF-4188-4197-B4D1-62B0EF62C349}" dt="2021-09-08T10:24:03.460" v="4260"/>
        <pc:sldMkLst>
          <pc:docMk/>
          <pc:sldMk cId="770630686" sldId="745"/>
        </pc:sldMkLst>
        <pc:spChg chg="mod">
          <ac:chgData name="Mark Higgins" userId="ad4ee43bd0f7a961" providerId="LiveId" clId="{647653EF-4188-4197-B4D1-62B0EF62C349}" dt="2021-09-08T10:22:06.496" v="4114" actId="20577"/>
          <ac:spMkLst>
            <pc:docMk/>
            <pc:sldMk cId="770630686" sldId="745"/>
            <ac:spMk id="2" creationId="{82E6915D-19D3-4BC8-89FD-3615A6D6BCAD}"/>
          </ac:spMkLst>
        </pc:spChg>
        <pc:spChg chg="mod">
          <ac:chgData name="Mark Higgins" userId="ad4ee43bd0f7a961" providerId="LiveId" clId="{647653EF-4188-4197-B4D1-62B0EF62C349}" dt="2021-09-08T10:24:01.689" v="4259" actId="21"/>
          <ac:spMkLst>
            <pc:docMk/>
            <pc:sldMk cId="770630686" sldId="745"/>
            <ac:spMk id="3" creationId="{65B89865-A8C0-424A-B106-1E19A3E4C571}"/>
          </ac:spMkLst>
        </pc:spChg>
        <pc:spChg chg="mod">
          <ac:chgData name="Mark Higgins" userId="ad4ee43bd0f7a961" providerId="LiveId" clId="{647653EF-4188-4197-B4D1-62B0EF62C349}" dt="2021-09-08T10:24:03.460" v="4260"/>
          <ac:spMkLst>
            <pc:docMk/>
            <pc:sldMk cId="770630686" sldId="745"/>
            <ac:spMk id="4" creationId="{02B5F9ED-CA4E-41DD-86F2-7AC6DD74DFA6}"/>
          </ac:spMkLst>
        </pc:spChg>
      </pc:sldChg>
      <pc:sldChg chg="modSp add mod">
        <pc:chgData name="Mark Higgins" userId="ad4ee43bd0f7a961" providerId="LiveId" clId="{647653EF-4188-4197-B4D1-62B0EF62C349}" dt="2021-09-08T10:24:50.807" v="4344" actId="20577"/>
        <pc:sldMkLst>
          <pc:docMk/>
          <pc:sldMk cId="617376751" sldId="746"/>
        </pc:sldMkLst>
        <pc:spChg chg="mod">
          <ac:chgData name="Mark Higgins" userId="ad4ee43bd0f7a961" providerId="LiveId" clId="{647653EF-4188-4197-B4D1-62B0EF62C349}" dt="2021-09-08T10:22:36.122" v="4142" actId="20577"/>
          <ac:spMkLst>
            <pc:docMk/>
            <pc:sldMk cId="617376751" sldId="746"/>
            <ac:spMk id="2" creationId="{82E6915D-19D3-4BC8-89FD-3615A6D6BCAD}"/>
          </ac:spMkLst>
        </pc:spChg>
        <pc:spChg chg="mod">
          <ac:chgData name="Mark Higgins" userId="ad4ee43bd0f7a961" providerId="LiveId" clId="{647653EF-4188-4197-B4D1-62B0EF62C349}" dt="2021-09-08T10:24:30.752" v="4306" actId="20577"/>
          <ac:spMkLst>
            <pc:docMk/>
            <pc:sldMk cId="617376751" sldId="746"/>
            <ac:spMk id="3" creationId="{65B89865-A8C0-424A-B106-1E19A3E4C571}"/>
          </ac:spMkLst>
        </pc:spChg>
        <pc:spChg chg="mod">
          <ac:chgData name="Mark Higgins" userId="ad4ee43bd0f7a961" providerId="LiveId" clId="{647653EF-4188-4197-B4D1-62B0EF62C349}" dt="2021-09-08T10:24:50.807" v="4344" actId="20577"/>
          <ac:spMkLst>
            <pc:docMk/>
            <pc:sldMk cId="617376751" sldId="746"/>
            <ac:spMk id="4" creationId="{02B5F9ED-CA4E-41DD-86F2-7AC6DD74DFA6}"/>
          </ac:spMkLst>
        </pc:spChg>
      </pc:sldChg>
      <pc:sldChg chg="addSp delSp modSp add mod">
        <pc:chgData name="Mark Higgins" userId="ad4ee43bd0f7a961" providerId="LiveId" clId="{647653EF-4188-4197-B4D1-62B0EF62C349}" dt="2021-09-08T10:26:35.701" v="4430" actId="478"/>
        <pc:sldMkLst>
          <pc:docMk/>
          <pc:sldMk cId="1570186602" sldId="747"/>
        </pc:sldMkLst>
        <pc:spChg chg="mod">
          <ac:chgData name="Mark Higgins" userId="ad4ee43bd0f7a961" providerId="LiveId" clId="{647653EF-4188-4197-B4D1-62B0EF62C349}" dt="2021-09-08T10:25:20.956" v="4355" actId="20577"/>
          <ac:spMkLst>
            <pc:docMk/>
            <pc:sldMk cId="1570186602" sldId="747"/>
            <ac:spMk id="2" creationId="{82E6915D-19D3-4BC8-89FD-3615A6D6BCAD}"/>
          </ac:spMkLst>
        </pc:spChg>
        <pc:spChg chg="mod">
          <ac:chgData name="Mark Higgins" userId="ad4ee43bd0f7a961" providerId="LiveId" clId="{647653EF-4188-4197-B4D1-62B0EF62C349}" dt="2021-09-08T10:26:16.067" v="4427" actId="20577"/>
          <ac:spMkLst>
            <pc:docMk/>
            <pc:sldMk cId="1570186602" sldId="747"/>
            <ac:spMk id="3" creationId="{65B89865-A8C0-424A-B106-1E19A3E4C571}"/>
          </ac:spMkLst>
        </pc:spChg>
        <pc:spChg chg="del">
          <ac:chgData name="Mark Higgins" userId="ad4ee43bd0f7a961" providerId="LiveId" clId="{647653EF-4188-4197-B4D1-62B0EF62C349}" dt="2021-09-08T10:26:34.506" v="4429" actId="478"/>
          <ac:spMkLst>
            <pc:docMk/>
            <pc:sldMk cId="1570186602" sldId="747"/>
            <ac:spMk id="4" creationId="{02B5F9ED-CA4E-41DD-86F2-7AC6DD74DFA6}"/>
          </ac:spMkLst>
        </pc:spChg>
        <pc:spChg chg="add del mod">
          <ac:chgData name="Mark Higgins" userId="ad4ee43bd0f7a961" providerId="LiveId" clId="{647653EF-4188-4197-B4D1-62B0EF62C349}" dt="2021-09-08T10:26:35.701" v="4430" actId="478"/>
          <ac:spMkLst>
            <pc:docMk/>
            <pc:sldMk cId="1570186602" sldId="747"/>
            <ac:spMk id="6" creationId="{9321712D-3311-4C9F-A724-58A44687E374}"/>
          </ac:spMkLst>
        </pc:spChg>
      </pc:sldChg>
      <pc:sldChg chg="new del">
        <pc:chgData name="Mark Higgins" userId="ad4ee43bd0f7a961" providerId="LiveId" clId="{647653EF-4188-4197-B4D1-62B0EF62C349}" dt="2021-09-08T10:25:05.520" v="4346" actId="47"/>
        <pc:sldMkLst>
          <pc:docMk/>
          <pc:sldMk cId="2126946114" sldId="747"/>
        </pc:sldMkLst>
      </pc:sldChg>
      <pc:sldChg chg="modSp add mod">
        <pc:chgData name="Mark Higgins" userId="ad4ee43bd0f7a961" providerId="LiveId" clId="{647653EF-4188-4197-B4D1-62B0EF62C349}" dt="2021-09-08T10:27:31.709" v="4517" actId="20577"/>
        <pc:sldMkLst>
          <pc:docMk/>
          <pc:sldMk cId="2759050896" sldId="748"/>
        </pc:sldMkLst>
        <pc:spChg chg="mod">
          <ac:chgData name="Mark Higgins" userId="ad4ee43bd0f7a961" providerId="LiveId" clId="{647653EF-4188-4197-B4D1-62B0EF62C349}" dt="2021-09-08T10:26:55.470" v="4458" actId="20577"/>
          <ac:spMkLst>
            <pc:docMk/>
            <pc:sldMk cId="2759050896" sldId="748"/>
            <ac:spMk id="2" creationId="{82E6915D-19D3-4BC8-89FD-3615A6D6BCAD}"/>
          </ac:spMkLst>
        </pc:spChg>
        <pc:spChg chg="mod">
          <ac:chgData name="Mark Higgins" userId="ad4ee43bd0f7a961" providerId="LiveId" clId="{647653EF-4188-4197-B4D1-62B0EF62C349}" dt="2021-09-08T10:27:31.709" v="4517" actId="20577"/>
          <ac:spMkLst>
            <pc:docMk/>
            <pc:sldMk cId="2759050896" sldId="748"/>
            <ac:spMk id="3" creationId="{65B89865-A8C0-424A-B106-1E19A3E4C571}"/>
          </ac:spMkLst>
        </pc:spChg>
      </pc:sldChg>
      <pc:sldChg chg="addSp delSp modSp new mod">
        <pc:chgData name="Mark Higgins" userId="ad4ee43bd0f7a961" providerId="LiveId" clId="{647653EF-4188-4197-B4D1-62B0EF62C349}" dt="2021-09-08T10:37:54.940" v="4628" actId="20577"/>
        <pc:sldMkLst>
          <pc:docMk/>
          <pc:sldMk cId="2085346251" sldId="749"/>
        </pc:sldMkLst>
        <pc:spChg chg="mod">
          <ac:chgData name="Mark Higgins" userId="ad4ee43bd0f7a961" providerId="LiveId" clId="{647653EF-4188-4197-B4D1-62B0EF62C349}" dt="2021-09-08T10:37:33.071" v="4622" actId="20577"/>
          <ac:spMkLst>
            <pc:docMk/>
            <pc:sldMk cId="2085346251" sldId="749"/>
            <ac:spMk id="2" creationId="{D40BF2D4-8835-46D2-BD41-E37842792346}"/>
          </ac:spMkLst>
        </pc:spChg>
        <pc:spChg chg="mod">
          <ac:chgData name="Mark Higgins" userId="ad4ee43bd0f7a961" providerId="LiveId" clId="{647653EF-4188-4197-B4D1-62B0EF62C349}" dt="2021-09-08T10:37:54.940" v="4628" actId="20577"/>
          <ac:spMkLst>
            <pc:docMk/>
            <pc:sldMk cId="2085346251" sldId="749"/>
            <ac:spMk id="3" creationId="{3E6BEAB8-451A-4A1D-BED2-CB8698FDE0DE}"/>
          </ac:spMkLst>
        </pc:spChg>
        <pc:picChg chg="add del mod">
          <ac:chgData name="Mark Higgins" userId="ad4ee43bd0f7a961" providerId="LiveId" clId="{647653EF-4188-4197-B4D1-62B0EF62C349}" dt="2021-09-08T10:37:08.878" v="4595"/>
          <ac:picMkLst>
            <pc:docMk/>
            <pc:sldMk cId="2085346251" sldId="749"/>
            <ac:picMk id="5" creationId="{754F284C-C0BC-4475-8975-3AB8A6BA25D8}"/>
          </ac:picMkLst>
        </pc:picChg>
        <pc:picChg chg="add mod">
          <ac:chgData name="Mark Higgins" userId="ad4ee43bd0f7a961" providerId="LiveId" clId="{647653EF-4188-4197-B4D1-62B0EF62C349}" dt="2021-09-08T10:37:48.430" v="4627" actId="1076"/>
          <ac:picMkLst>
            <pc:docMk/>
            <pc:sldMk cId="2085346251" sldId="749"/>
            <ac:picMk id="7" creationId="{241833EA-63A3-466C-8345-C6D888A9E209}"/>
          </ac:picMkLst>
        </pc:picChg>
      </pc:sldChg>
      <pc:sldChg chg="addSp delSp modSp new mod">
        <pc:chgData name="Mark Higgins" userId="ad4ee43bd0f7a961" providerId="LiveId" clId="{647653EF-4188-4197-B4D1-62B0EF62C349}" dt="2021-09-08T14:01:47.380" v="4738" actId="20577"/>
        <pc:sldMkLst>
          <pc:docMk/>
          <pc:sldMk cId="2018838890" sldId="750"/>
        </pc:sldMkLst>
        <pc:spChg chg="mod">
          <ac:chgData name="Mark Higgins" userId="ad4ee43bd0f7a961" providerId="LiveId" clId="{647653EF-4188-4197-B4D1-62B0EF62C349}" dt="2021-09-08T13:59:43.500" v="4670"/>
          <ac:spMkLst>
            <pc:docMk/>
            <pc:sldMk cId="2018838890" sldId="750"/>
            <ac:spMk id="2" creationId="{73ABB5C0-7797-4E62-BD5C-EADF4A7CD391}"/>
          </ac:spMkLst>
        </pc:spChg>
        <pc:spChg chg="del">
          <ac:chgData name="Mark Higgins" userId="ad4ee43bd0f7a961" providerId="LiveId" clId="{647653EF-4188-4197-B4D1-62B0EF62C349}" dt="2021-09-08T13:59:55.683" v="4671" actId="3680"/>
          <ac:spMkLst>
            <pc:docMk/>
            <pc:sldMk cId="2018838890" sldId="750"/>
            <ac:spMk id="3" creationId="{96F53DAE-5B74-4D47-81C7-142D07EFA951}"/>
          </ac:spMkLst>
        </pc:spChg>
        <pc:graphicFrameChg chg="add mod ord modGraphic">
          <ac:chgData name="Mark Higgins" userId="ad4ee43bd0f7a961" providerId="LiveId" clId="{647653EF-4188-4197-B4D1-62B0EF62C349}" dt="2021-09-08T14:01:47.380" v="4738" actId="20577"/>
          <ac:graphicFrameMkLst>
            <pc:docMk/>
            <pc:sldMk cId="2018838890" sldId="750"/>
            <ac:graphicFrameMk id="4" creationId="{8A37CDB9-E18B-44F7-B972-B90D1179C821}"/>
          </ac:graphicFrameMkLst>
        </pc:graphicFrameChg>
      </pc:sldChg>
      <pc:sldChg chg="modSp new mod">
        <pc:chgData name="Mark Higgins" userId="ad4ee43bd0f7a961" providerId="LiveId" clId="{647653EF-4188-4197-B4D1-62B0EF62C349}" dt="2021-09-09T12:54:52.896" v="12334" actId="20577"/>
        <pc:sldMkLst>
          <pc:docMk/>
          <pc:sldMk cId="3539341101" sldId="751"/>
        </pc:sldMkLst>
        <pc:spChg chg="mod">
          <ac:chgData name="Mark Higgins" userId="ad4ee43bd0f7a961" providerId="LiveId" clId="{647653EF-4188-4197-B4D1-62B0EF62C349}" dt="2021-09-09T12:54:52.896" v="12334" actId="20577"/>
          <ac:spMkLst>
            <pc:docMk/>
            <pc:sldMk cId="3539341101" sldId="751"/>
            <ac:spMk id="2" creationId="{1BB4857F-8796-4749-928C-198127ADE2FB}"/>
          </ac:spMkLst>
        </pc:spChg>
        <pc:spChg chg="mod">
          <ac:chgData name="Mark Higgins" userId="ad4ee43bd0f7a961" providerId="LiveId" clId="{647653EF-4188-4197-B4D1-62B0EF62C349}" dt="2021-09-08T15:58:41.532" v="5909" actId="12"/>
          <ac:spMkLst>
            <pc:docMk/>
            <pc:sldMk cId="3539341101" sldId="751"/>
            <ac:spMk id="3" creationId="{3AB7AE0C-5A41-40B0-AED7-1AF4736BCA6A}"/>
          </ac:spMkLst>
        </pc:spChg>
      </pc:sldChg>
      <pc:sldChg chg="modSp new mod">
        <pc:chgData name="Mark Higgins" userId="ad4ee43bd0f7a961" providerId="LiveId" clId="{647653EF-4188-4197-B4D1-62B0EF62C349}" dt="2021-09-09T12:54:56.393" v="12336" actId="20577"/>
        <pc:sldMkLst>
          <pc:docMk/>
          <pc:sldMk cId="3580120427" sldId="752"/>
        </pc:sldMkLst>
        <pc:spChg chg="mod">
          <ac:chgData name="Mark Higgins" userId="ad4ee43bd0f7a961" providerId="LiveId" clId="{647653EF-4188-4197-B4D1-62B0EF62C349}" dt="2021-09-09T12:54:56.393" v="12336" actId="20577"/>
          <ac:spMkLst>
            <pc:docMk/>
            <pc:sldMk cId="3580120427" sldId="752"/>
            <ac:spMk id="2" creationId="{87610D9C-BD6C-4444-A299-99F5760BAF0E}"/>
          </ac:spMkLst>
        </pc:spChg>
        <pc:spChg chg="mod">
          <ac:chgData name="Mark Higgins" userId="ad4ee43bd0f7a961" providerId="LiveId" clId="{647653EF-4188-4197-B4D1-62B0EF62C349}" dt="2021-09-08T15:58:36.862" v="5908" actId="12"/>
          <ac:spMkLst>
            <pc:docMk/>
            <pc:sldMk cId="3580120427" sldId="752"/>
            <ac:spMk id="3" creationId="{9FF05AF0-4B53-448B-B409-D3C128C84C03}"/>
          </ac:spMkLst>
        </pc:spChg>
      </pc:sldChg>
      <pc:sldChg chg="modSp new mod">
        <pc:chgData name="Mark Higgins" userId="ad4ee43bd0f7a961" providerId="LiveId" clId="{647653EF-4188-4197-B4D1-62B0EF62C349}" dt="2021-09-09T12:54:59.813" v="12338" actId="20577"/>
        <pc:sldMkLst>
          <pc:docMk/>
          <pc:sldMk cId="3010225684" sldId="753"/>
        </pc:sldMkLst>
        <pc:spChg chg="mod">
          <ac:chgData name="Mark Higgins" userId="ad4ee43bd0f7a961" providerId="LiveId" clId="{647653EF-4188-4197-B4D1-62B0EF62C349}" dt="2021-09-09T12:54:59.813" v="12338" actId="20577"/>
          <ac:spMkLst>
            <pc:docMk/>
            <pc:sldMk cId="3010225684" sldId="753"/>
            <ac:spMk id="2" creationId="{401D1D14-A222-4EE8-B2FF-FE298B7DF0FA}"/>
          </ac:spMkLst>
        </pc:spChg>
        <pc:spChg chg="mod">
          <ac:chgData name="Mark Higgins" userId="ad4ee43bd0f7a961" providerId="LiveId" clId="{647653EF-4188-4197-B4D1-62B0EF62C349}" dt="2021-09-09T09:15:36.197" v="6929" actId="113"/>
          <ac:spMkLst>
            <pc:docMk/>
            <pc:sldMk cId="3010225684" sldId="753"/>
            <ac:spMk id="3" creationId="{49BB9FA9-D075-4304-A37F-AAF49C0B6A7C}"/>
          </ac:spMkLst>
        </pc:spChg>
      </pc:sldChg>
      <pc:sldChg chg="modSp new mod">
        <pc:chgData name="Mark Higgins" userId="ad4ee43bd0f7a961" providerId="LiveId" clId="{647653EF-4188-4197-B4D1-62B0EF62C349}" dt="2021-09-09T12:55:03.877" v="12340" actId="20577"/>
        <pc:sldMkLst>
          <pc:docMk/>
          <pc:sldMk cId="1173022864" sldId="754"/>
        </pc:sldMkLst>
        <pc:spChg chg="mod">
          <ac:chgData name="Mark Higgins" userId="ad4ee43bd0f7a961" providerId="LiveId" clId="{647653EF-4188-4197-B4D1-62B0EF62C349}" dt="2021-09-09T12:55:03.877" v="12340" actId="20577"/>
          <ac:spMkLst>
            <pc:docMk/>
            <pc:sldMk cId="1173022864" sldId="754"/>
            <ac:spMk id="2" creationId="{29EE2AEC-0835-4E20-81E4-B461CE63A0B2}"/>
          </ac:spMkLst>
        </pc:spChg>
        <pc:spChg chg="mod">
          <ac:chgData name="Mark Higgins" userId="ad4ee43bd0f7a961" providerId="LiveId" clId="{647653EF-4188-4197-B4D1-62B0EF62C349}" dt="2021-09-09T09:15:51.604" v="6933" actId="113"/>
          <ac:spMkLst>
            <pc:docMk/>
            <pc:sldMk cId="1173022864" sldId="754"/>
            <ac:spMk id="3" creationId="{C3F4B77D-2814-4FEF-B37C-272F71A99C5A}"/>
          </ac:spMkLst>
        </pc:spChg>
      </pc:sldChg>
      <pc:sldChg chg="modSp new del mod">
        <pc:chgData name="Mark Higgins" userId="ad4ee43bd0f7a961" providerId="LiveId" clId="{647653EF-4188-4197-B4D1-62B0EF62C349}" dt="2021-09-09T09:09:23.900" v="6355" actId="47"/>
        <pc:sldMkLst>
          <pc:docMk/>
          <pc:sldMk cId="4037847139" sldId="754"/>
        </pc:sldMkLst>
        <pc:spChg chg="mod">
          <ac:chgData name="Mark Higgins" userId="ad4ee43bd0f7a961" providerId="LiveId" clId="{647653EF-4188-4197-B4D1-62B0EF62C349}" dt="2021-09-09T09:08:56.317" v="6354" actId="20577"/>
          <ac:spMkLst>
            <pc:docMk/>
            <pc:sldMk cId="4037847139" sldId="754"/>
            <ac:spMk id="2" creationId="{4E9F14D6-C0F7-414C-9EB0-EB508749F86E}"/>
          </ac:spMkLst>
        </pc:spChg>
      </pc:sldChg>
      <pc:sldChg chg="modSp new mod">
        <pc:chgData name="Mark Higgins" userId="ad4ee43bd0f7a961" providerId="LiveId" clId="{647653EF-4188-4197-B4D1-62B0EF62C349}" dt="2021-09-09T12:55:07.882" v="12342" actId="20577"/>
        <pc:sldMkLst>
          <pc:docMk/>
          <pc:sldMk cId="3597424047" sldId="755"/>
        </pc:sldMkLst>
        <pc:spChg chg="mod">
          <ac:chgData name="Mark Higgins" userId="ad4ee43bd0f7a961" providerId="LiveId" clId="{647653EF-4188-4197-B4D1-62B0EF62C349}" dt="2021-09-09T12:55:07.882" v="12342" actId="20577"/>
          <ac:spMkLst>
            <pc:docMk/>
            <pc:sldMk cId="3597424047" sldId="755"/>
            <ac:spMk id="2" creationId="{BA7536C8-1243-4AF5-A008-9D212FC0CBE4}"/>
          </ac:spMkLst>
        </pc:spChg>
        <pc:spChg chg="mod">
          <ac:chgData name="Mark Higgins" userId="ad4ee43bd0f7a961" providerId="LiveId" clId="{647653EF-4188-4197-B4D1-62B0EF62C349}" dt="2021-09-09T09:15:24.071" v="6927" actId="113"/>
          <ac:spMkLst>
            <pc:docMk/>
            <pc:sldMk cId="3597424047" sldId="755"/>
            <ac:spMk id="3" creationId="{68B79A21-A458-4052-907B-276AB1D73994}"/>
          </ac:spMkLst>
        </pc:spChg>
      </pc:sldChg>
      <pc:sldChg chg="modSp new mod">
        <pc:chgData name="Mark Higgins" userId="ad4ee43bd0f7a961" providerId="LiveId" clId="{647653EF-4188-4197-B4D1-62B0EF62C349}" dt="2021-09-09T12:55:12.442" v="12344" actId="20577"/>
        <pc:sldMkLst>
          <pc:docMk/>
          <pc:sldMk cId="192846444" sldId="756"/>
        </pc:sldMkLst>
        <pc:spChg chg="mod">
          <ac:chgData name="Mark Higgins" userId="ad4ee43bd0f7a961" providerId="LiveId" clId="{647653EF-4188-4197-B4D1-62B0EF62C349}" dt="2021-09-09T12:55:12.442" v="12344" actId="20577"/>
          <ac:spMkLst>
            <pc:docMk/>
            <pc:sldMk cId="192846444" sldId="756"/>
            <ac:spMk id="2" creationId="{BAA89689-7137-4340-B3F4-197A66D12BC1}"/>
          </ac:spMkLst>
        </pc:spChg>
        <pc:spChg chg="mod">
          <ac:chgData name="Mark Higgins" userId="ad4ee43bd0f7a961" providerId="LiveId" clId="{647653EF-4188-4197-B4D1-62B0EF62C349}" dt="2021-09-09T09:17:23.073" v="7087" actId="20577"/>
          <ac:spMkLst>
            <pc:docMk/>
            <pc:sldMk cId="192846444" sldId="756"/>
            <ac:spMk id="3" creationId="{CDF89FEC-A921-41D4-B826-87495DF1D861}"/>
          </ac:spMkLst>
        </pc:spChg>
      </pc:sldChg>
      <pc:sldChg chg="addSp delSp modSp new mod">
        <pc:chgData name="Mark Higgins" userId="ad4ee43bd0f7a961" providerId="LiveId" clId="{647653EF-4188-4197-B4D1-62B0EF62C349}" dt="2021-09-09T12:55:17.316" v="12346" actId="20577"/>
        <pc:sldMkLst>
          <pc:docMk/>
          <pc:sldMk cId="1815768866" sldId="757"/>
        </pc:sldMkLst>
        <pc:spChg chg="mod">
          <ac:chgData name="Mark Higgins" userId="ad4ee43bd0f7a961" providerId="LiveId" clId="{647653EF-4188-4197-B4D1-62B0EF62C349}" dt="2021-09-09T12:55:17.316" v="12346" actId="20577"/>
          <ac:spMkLst>
            <pc:docMk/>
            <pc:sldMk cId="1815768866" sldId="757"/>
            <ac:spMk id="2" creationId="{EAFA9237-BBAC-48E6-947A-9659CE1BE2F2}"/>
          </ac:spMkLst>
        </pc:spChg>
        <pc:spChg chg="mod">
          <ac:chgData name="Mark Higgins" userId="ad4ee43bd0f7a961" providerId="LiveId" clId="{647653EF-4188-4197-B4D1-62B0EF62C349}" dt="2021-09-09T09:25:51.691" v="7106" actId="20577"/>
          <ac:spMkLst>
            <pc:docMk/>
            <pc:sldMk cId="1815768866" sldId="757"/>
            <ac:spMk id="3" creationId="{0586534F-53BB-494E-8F0F-BD32767322B6}"/>
          </ac:spMkLst>
        </pc:spChg>
        <pc:picChg chg="add del mod">
          <ac:chgData name="Mark Higgins" userId="ad4ee43bd0f7a961" providerId="LiveId" clId="{647653EF-4188-4197-B4D1-62B0EF62C349}" dt="2021-09-09T09:27:03.377" v="7109" actId="478"/>
          <ac:picMkLst>
            <pc:docMk/>
            <pc:sldMk cId="1815768866" sldId="757"/>
            <ac:picMk id="5" creationId="{1F16B5F8-3E97-40FE-A687-957394C45584}"/>
          </ac:picMkLst>
        </pc:picChg>
        <pc:picChg chg="add mod">
          <ac:chgData name="Mark Higgins" userId="ad4ee43bd0f7a961" providerId="LiveId" clId="{647653EF-4188-4197-B4D1-62B0EF62C349}" dt="2021-09-09T09:27:10.284" v="7111" actId="1076"/>
          <ac:picMkLst>
            <pc:docMk/>
            <pc:sldMk cId="1815768866" sldId="757"/>
            <ac:picMk id="7" creationId="{CA08C98E-0A9E-485A-A5D3-104D5B96924B}"/>
          </ac:picMkLst>
        </pc:picChg>
      </pc:sldChg>
      <pc:sldChg chg="addSp modSp new mod">
        <pc:chgData name="Mark Higgins" userId="ad4ee43bd0f7a961" providerId="LiveId" clId="{647653EF-4188-4197-B4D1-62B0EF62C349}" dt="2021-09-09T12:55:22.537" v="12348" actId="20577"/>
        <pc:sldMkLst>
          <pc:docMk/>
          <pc:sldMk cId="107335709" sldId="758"/>
        </pc:sldMkLst>
        <pc:spChg chg="mod">
          <ac:chgData name="Mark Higgins" userId="ad4ee43bd0f7a961" providerId="LiveId" clId="{647653EF-4188-4197-B4D1-62B0EF62C349}" dt="2021-09-09T12:55:22.537" v="12348" actId="20577"/>
          <ac:spMkLst>
            <pc:docMk/>
            <pc:sldMk cId="107335709" sldId="758"/>
            <ac:spMk id="2" creationId="{43BAAE52-1509-46FA-A105-04A9619D64DC}"/>
          </ac:spMkLst>
        </pc:spChg>
        <pc:spChg chg="mod">
          <ac:chgData name="Mark Higgins" userId="ad4ee43bd0f7a961" providerId="LiveId" clId="{647653EF-4188-4197-B4D1-62B0EF62C349}" dt="2021-09-09T09:28:57.331" v="7229" actId="20577"/>
          <ac:spMkLst>
            <pc:docMk/>
            <pc:sldMk cId="107335709" sldId="758"/>
            <ac:spMk id="3" creationId="{9454C529-E6EF-4B71-AC87-E144CAB4E824}"/>
          </ac:spMkLst>
        </pc:spChg>
        <pc:picChg chg="add mod">
          <ac:chgData name="Mark Higgins" userId="ad4ee43bd0f7a961" providerId="LiveId" clId="{647653EF-4188-4197-B4D1-62B0EF62C349}" dt="2021-09-09T09:29:35.598" v="7232" actId="14100"/>
          <ac:picMkLst>
            <pc:docMk/>
            <pc:sldMk cId="107335709" sldId="758"/>
            <ac:picMk id="5" creationId="{85A52650-E4DC-497D-828C-870A2DEE54E1}"/>
          </ac:picMkLst>
        </pc:picChg>
      </pc:sldChg>
      <pc:sldChg chg="modSp new mod">
        <pc:chgData name="Mark Higgins" userId="ad4ee43bd0f7a961" providerId="LiveId" clId="{647653EF-4188-4197-B4D1-62B0EF62C349}" dt="2021-09-09T12:55:27.547" v="12350" actId="20577"/>
        <pc:sldMkLst>
          <pc:docMk/>
          <pc:sldMk cId="2045349611" sldId="759"/>
        </pc:sldMkLst>
        <pc:spChg chg="mod">
          <ac:chgData name="Mark Higgins" userId="ad4ee43bd0f7a961" providerId="LiveId" clId="{647653EF-4188-4197-B4D1-62B0EF62C349}" dt="2021-09-09T12:55:27.547" v="12350" actId="20577"/>
          <ac:spMkLst>
            <pc:docMk/>
            <pc:sldMk cId="2045349611" sldId="759"/>
            <ac:spMk id="2" creationId="{DD75EB1F-A187-4F8E-A63A-3BD6C54B3014}"/>
          </ac:spMkLst>
        </pc:spChg>
        <pc:spChg chg="mod">
          <ac:chgData name="Mark Higgins" userId="ad4ee43bd0f7a961" providerId="LiveId" clId="{647653EF-4188-4197-B4D1-62B0EF62C349}" dt="2021-09-09T09:33:03.487" v="7511" actId="15"/>
          <ac:spMkLst>
            <pc:docMk/>
            <pc:sldMk cId="2045349611" sldId="759"/>
            <ac:spMk id="3" creationId="{FA3AE9BA-6935-4460-801B-096F2E05C6CE}"/>
          </ac:spMkLst>
        </pc:spChg>
      </pc:sldChg>
      <pc:sldChg chg="addSp modSp new mod">
        <pc:chgData name="Mark Higgins" userId="ad4ee43bd0f7a961" providerId="LiveId" clId="{647653EF-4188-4197-B4D1-62B0EF62C349}" dt="2021-09-09T12:55:31.522" v="12352" actId="20577"/>
        <pc:sldMkLst>
          <pc:docMk/>
          <pc:sldMk cId="3253721968" sldId="760"/>
        </pc:sldMkLst>
        <pc:spChg chg="mod">
          <ac:chgData name="Mark Higgins" userId="ad4ee43bd0f7a961" providerId="LiveId" clId="{647653EF-4188-4197-B4D1-62B0EF62C349}" dt="2021-09-09T12:55:31.522" v="12352" actId="20577"/>
          <ac:spMkLst>
            <pc:docMk/>
            <pc:sldMk cId="3253721968" sldId="760"/>
            <ac:spMk id="2" creationId="{EB634CC2-0C76-47E8-9A95-CE0D6FDF258F}"/>
          </ac:spMkLst>
        </pc:spChg>
        <pc:spChg chg="mod">
          <ac:chgData name="Mark Higgins" userId="ad4ee43bd0f7a961" providerId="LiveId" clId="{647653EF-4188-4197-B4D1-62B0EF62C349}" dt="2021-09-09T09:51:20.015" v="8337" actId="20577"/>
          <ac:spMkLst>
            <pc:docMk/>
            <pc:sldMk cId="3253721968" sldId="760"/>
            <ac:spMk id="3" creationId="{657A60F7-E7D0-4967-9B58-18FAC5ED161B}"/>
          </ac:spMkLst>
        </pc:spChg>
        <pc:picChg chg="add mod">
          <ac:chgData name="Mark Higgins" userId="ad4ee43bd0f7a961" providerId="LiveId" clId="{647653EF-4188-4197-B4D1-62B0EF62C349}" dt="2021-09-09T09:51:30.791" v="8341" actId="1076"/>
          <ac:picMkLst>
            <pc:docMk/>
            <pc:sldMk cId="3253721968" sldId="760"/>
            <ac:picMk id="5" creationId="{045571A5-71A1-4DF8-A4E3-D3DCACFDD431}"/>
          </ac:picMkLst>
        </pc:picChg>
      </pc:sldChg>
      <pc:sldChg chg="addSp modSp new mod">
        <pc:chgData name="Mark Higgins" userId="ad4ee43bd0f7a961" providerId="LiveId" clId="{647653EF-4188-4197-B4D1-62B0EF62C349}" dt="2021-09-09T12:55:36.456" v="12354" actId="20577"/>
        <pc:sldMkLst>
          <pc:docMk/>
          <pc:sldMk cId="2057681853" sldId="761"/>
        </pc:sldMkLst>
        <pc:spChg chg="mod">
          <ac:chgData name="Mark Higgins" userId="ad4ee43bd0f7a961" providerId="LiveId" clId="{647653EF-4188-4197-B4D1-62B0EF62C349}" dt="2021-09-09T12:55:36.456" v="12354" actId="20577"/>
          <ac:spMkLst>
            <pc:docMk/>
            <pc:sldMk cId="2057681853" sldId="761"/>
            <ac:spMk id="2" creationId="{E2187FE0-8CC6-435A-B2A4-B27FC9A34388}"/>
          </ac:spMkLst>
        </pc:spChg>
        <pc:spChg chg="mod">
          <ac:chgData name="Mark Higgins" userId="ad4ee43bd0f7a961" providerId="LiveId" clId="{647653EF-4188-4197-B4D1-62B0EF62C349}" dt="2021-09-09T09:52:12.114" v="8346" actId="20577"/>
          <ac:spMkLst>
            <pc:docMk/>
            <pc:sldMk cId="2057681853" sldId="761"/>
            <ac:spMk id="3" creationId="{23C6CB75-64D4-43D4-9738-85AB40B1A31E}"/>
          </ac:spMkLst>
        </pc:spChg>
        <pc:picChg chg="add mod">
          <ac:chgData name="Mark Higgins" userId="ad4ee43bd0f7a961" providerId="LiveId" clId="{647653EF-4188-4197-B4D1-62B0EF62C349}" dt="2021-09-09T09:52:05.743" v="8345" actId="14100"/>
          <ac:picMkLst>
            <pc:docMk/>
            <pc:sldMk cId="2057681853" sldId="761"/>
            <ac:picMk id="5" creationId="{92281F29-9DEC-497F-920F-F70FC675274E}"/>
          </ac:picMkLst>
        </pc:picChg>
      </pc:sldChg>
      <pc:sldChg chg="addSp delSp modSp new mod">
        <pc:chgData name="Mark Higgins" userId="ad4ee43bd0f7a961" providerId="LiveId" clId="{647653EF-4188-4197-B4D1-62B0EF62C349}" dt="2021-09-09T12:55:41.137" v="12356" actId="20577"/>
        <pc:sldMkLst>
          <pc:docMk/>
          <pc:sldMk cId="1239202243" sldId="762"/>
        </pc:sldMkLst>
        <pc:spChg chg="mod">
          <ac:chgData name="Mark Higgins" userId="ad4ee43bd0f7a961" providerId="LiveId" clId="{647653EF-4188-4197-B4D1-62B0EF62C349}" dt="2021-09-09T12:55:41.137" v="12356" actId="20577"/>
          <ac:spMkLst>
            <pc:docMk/>
            <pc:sldMk cId="1239202243" sldId="762"/>
            <ac:spMk id="2" creationId="{ACE5C469-65D0-4D83-BF7A-59281C182216}"/>
          </ac:spMkLst>
        </pc:spChg>
        <pc:spChg chg="mod">
          <ac:chgData name="Mark Higgins" userId="ad4ee43bd0f7a961" providerId="LiveId" clId="{647653EF-4188-4197-B4D1-62B0EF62C349}" dt="2021-09-09T09:49:53.559" v="8325" actId="20577"/>
          <ac:spMkLst>
            <pc:docMk/>
            <pc:sldMk cId="1239202243" sldId="762"/>
            <ac:spMk id="3" creationId="{AB875117-E1A0-49EA-B79F-6A0C26B636D1}"/>
          </ac:spMkLst>
        </pc:spChg>
        <pc:picChg chg="add del mod">
          <ac:chgData name="Mark Higgins" userId="ad4ee43bd0f7a961" providerId="LiveId" clId="{647653EF-4188-4197-B4D1-62B0EF62C349}" dt="2021-09-09T09:50:42.235" v="8331" actId="478"/>
          <ac:picMkLst>
            <pc:docMk/>
            <pc:sldMk cId="1239202243" sldId="762"/>
            <ac:picMk id="5" creationId="{E0F0E987-FE5E-47E8-A482-7004840C8D81}"/>
          </ac:picMkLst>
        </pc:picChg>
        <pc:picChg chg="add mod">
          <ac:chgData name="Mark Higgins" userId="ad4ee43bd0f7a961" providerId="LiveId" clId="{647653EF-4188-4197-B4D1-62B0EF62C349}" dt="2021-09-09T09:50:53.187" v="8336" actId="14100"/>
          <ac:picMkLst>
            <pc:docMk/>
            <pc:sldMk cId="1239202243" sldId="762"/>
            <ac:picMk id="7" creationId="{0C01605C-91E9-4215-9568-A949A3F02FB0}"/>
          </ac:picMkLst>
        </pc:picChg>
      </pc:sldChg>
      <pc:sldChg chg="addSp modSp new mod">
        <pc:chgData name="Mark Higgins" userId="ad4ee43bd0f7a961" providerId="LiveId" clId="{647653EF-4188-4197-B4D1-62B0EF62C349}" dt="2021-09-09T12:55:45.292" v="12358" actId="20577"/>
        <pc:sldMkLst>
          <pc:docMk/>
          <pc:sldMk cId="932549731" sldId="763"/>
        </pc:sldMkLst>
        <pc:spChg chg="mod">
          <ac:chgData name="Mark Higgins" userId="ad4ee43bd0f7a961" providerId="LiveId" clId="{647653EF-4188-4197-B4D1-62B0EF62C349}" dt="2021-09-09T12:55:45.292" v="12358" actId="20577"/>
          <ac:spMkLst>
            <pc:docMk/>
            <pc:sldMk cId="932549731" sldId="763"/>
            <ac:spMk id="2" creationId="{924CA2A8-7AB3-4895-A078-9A98244A65FD}"/>
          </ac:spMkLst>
        </pc:spChg>
        <pc:spChg chg="mod">
          <ac:chgData name="Mark Higgins" userId="ad4ee43bd0f7a961" providerId="LiveId" clId="{647653EF-4188-4197-B4D1-62B0EF62C349}" dt="2021-09-09T10:26:45.658" v="8392" actId="20577"/>
          <ac:spMkLst>
            <pc:docMk/>
            <pc:sldMk cId="932549731" sldId="763"/>
            <ac:spMk id="3" creationId="{CC258964-63E2-4C5C-8A6A-6E69A3E6AE69}"/>
          </ac:spMkLst>
        </pc:spChg>
        <pc:graphicFrameChg chg="add mod modGraphic">
          <ac:chgData name="Mark Higgins" userId="ad4ee43bd0f7a961" providerId="LiveId" clId="{647653EF-4188-4197-B4D1-62B0EF62C349}" dt="2021-09-09T10:28:06.792" v="8399"/>
          <ac:graphicFrameMkLst>
            <pc:docMk/>
            <pc:sldMk cId="932549731" sldId="763"/>
            <ac:graphicFrameMk id="4" creationId="{43006814-3F2B-4EF6-8CB2-765C847ED3BF}"/>
          </ac:graphicFrameMkLst>
        </pc:graphicFrameChg>
      </pc:sldChg>
      <pc:sldChg chg="addSp modSp new mod">
        <pc:chgData name="Mark Higgins" userId="ad4ee43bd0f7a961" providerId="LiveId" clId="{647653EF-4188-4197-B4D1-62B0EF62C349}" dt="2021-09-09T12:55:50.362" v="12360" actId="20577"/>
        <pc:sldMkLst>
          <pc:docMk/>
          <pc:sldMk cId="763952852" sldId="764"/>
        </pc:sldMkLst>
        <pc:spChg chg="mod">
          <ac:chgData name="Mark Higgins" userId="ad4ee43bd0f7a961" providerId="LiveId" clId="{647653EF-4188-4197-B4D1-62B0EF62C349}" dt="2021-09-09T12:55:50.362" v="12360" actId="20577"/>
          <ac:spMkLst>
            <pc:docMk/>
            <pc:sldMk cId="763952852" sldId="764"/>
            <ac:spMk id="2" creationId="{211A66BA-4D08-47C0-A76D-981C5C30BAB2}"/>
          </ac:spMkLst>
        </pc:spChg>
        <pc:spChg chg="mod">
          <ac:chgData name="Mark Higgins" userId="ad4ee43bd0f7a961" providerId="LiveId" clId="{647653EF-4188-4197-B4D1-62B0EF62C349}" dt="2021-09-09T10:33:46.258" v="8564" actId="20577"/>
          <ac:spMkLst>
            <pc:docMk/>
            <pc:sldMk cId="763952852" sldId="764"/>
            <ac:spMk id="3" creationId="{304731A3-2A66-40BA-B756-D72BC33AAC82}"/>
          </ac:spMkLst>
        </pc:spChg>
        <pc:picChg chg="add mod">
          <ac:chgData name="Mark Higgins" userId="ad4ee43bd0f7a961" providerId="LiveId" clId="{647653EF-4188-4197-B4D1-62B0EF62C349}" dt="2021-09-09T10:33:51.475" v="8565" actId="1076"/>
          <ac:picMkLst>
            <pc:docMk/>
            <pc:sldMk cId="763952852" sldId="764"/>
            <ac:picMk id="5" creationId="{6CFF9021-0E1D-41E8-9332-DC80C71CD68E}"/>
          </ac:picMkLst>
        </pc:picChg>
      </pc:sldChg>
      <pc:sldChg chg="modSp new mod">
        <pc:chgData name="Mark Higgins" userId="ad4ee43bd0f7a961" providerId="LiveId" clId="{647653EF-4188-4197-B4D1-62B0EF62C349}" dt="2021-09-09T12:55:55.011" v="12362" actId="20577"/>
        <pc:sldMkLst>
          <pc:docMk/>
          <pc:sldMk cId="1031906618" sldId="765"/>
        </pc:sldMkLst>
        <pc:spChg chg="mod">
          <ac:chgData name="Mark Higgins" userId="ad4ee43bd0f7a961" providerId="LiveId" clId="{647653EF-4188-4197-B4D1-62B0EF62C349}" dt="2021-09-09T12:55:55.011" v="12362" actId="20577"/>
          <ac:spMkLst>
            <pc:docMk/>
            <pc:sldMk cId="1031906618" sldId="765"/>
            <ac:spMk id="2" creationId="{8084D6C1-1EC6-4D41-A849-D117CA29F83C}"/>
          </ac:spMkLst>
        </pc:spChg>
        <pc:spChg chg="mod">
          <ac:chgData name="Mark Higgins" userId="ad4ee43bd0f7a961" providerId="LiveId" clId="{647653EF-4188-4197-B4D1-62B0EF62C349}" dt="2021-09-09T10:35:17.982" v="8712" actId="20577"/>
          <ac:spMkLst>
            <pc:docMk/>
            <pc:sldMk cId="1031906618" sldId="765"/>
            <ac:spMk id="3" creationId="{222DAC11-93A6-4359-B1BC-7DB59C9F22D4}"/>
          </ac:spMkLst>
        </pc:spChg>
      </pc:sldChg>
      <pc:sldChg chg="modSp new mod">
        <pc:chgData name="Mark Higgins" userId="ad4ee43bd0f7a961" providerId="LiveId" clId="{647653EF-4188-4197-B4D1-62B0EF62C349}" dt="2021-09-09T12:55:59.257" v="12364" actId="20577"/>
        <pc:sldMkLst>
          <pc:docMk/>
          <pc:sldMk cId="4045849453" sldId="766"/>
        </pc:sldMkLst>
        <pc:spChg chg="mod">
          <ac:chgData name="Mark Higgins" userId="ad4ee43bd0f7a961" providerId="LiveId" clId="{647653EF-4188-4197-B4D1-62B0EF62C349}" dt="2021-09-09T12:55:59.257" v="12364" actId="20577"/>
          <ac:spMkLst>
            <pc:docMk/>
            <pc:sldMk cId="4045849453" sldId="766"/>
            <ac:spMk id="2" creationId="{1C13DB8D-A665-42B7-8788-4DD4F0837DAA}"/>
          </ac:spMkLst>
        </pc:spChg>
        <pc:spChg chg="mod">
          <ac:chgData name="Mark Higgins" userId="ad4ee43bd0f7a961" providerId="LiveId" clId="{647653EF-4188-4197-B4D1-62B0EF62C349}" dt="2021-09-09T10:38:47.518" v="9127" actId="20577"/>
          <ac:spMkLst>
            <pc:docMk/>
            <pc:sldMk cId="4045849453" sldId="766"/>
            <ac:spMk id="3" creationId="{2764C43D-B1E0-4321-8FC2-3AFE18F18302}"/>
          </ac:spMkLst>
        </pc:spChg>
      </pc:sldChg>
      <pc:sldChg chg="addSp modSp new mod">
        <pc:chgData name="Mark Higgins" userId="ad4ee43bd0f7a961" providerId="LiveId" clId="{647653EF-4188-4197-B4D1-62B0EF62C349}" dt="2021-09-09T12:56:02.855" v="12366" actId="20577"/>
        <pc:sldMkLst>
          <pc:docMk/>
          <pc:sldMk cId="148442352" sldId="767"/>
        </pc:sldMkLst>
        <pc:spChg chg="mod">
          <ac:chgData name="Mark Higgins" userId="ad4ee43bd0f7a961" providerId="LiveId" clId="{647653EF-4188-4197-B4D1-62B0EF62C349}" dt="2021-09-09T12:56:02.855" v="12366" actId="20577"/>
          <ac:spMkLst>
            <pc:docMk/>
            <pc:sldMk cId="148442352" sldId="767"/>
            <ac:spMk id="2" creationId="{3B291F5B-9305-4732-A4B3-ADA915692CA3}"/>
          </ac:spMkLst>
        </pc:spChg>
        <pc:spChg chg="mod">
          <ac:chgData name="Mark Higgins" userId="ad4ee43bd0f7a961" providerId="LiveId" clId="{647653EF-4188-4197-B4D1-62B0EF62C349}" dt="2021-09-09T10:41:21.055" v="9213" actId="20577"/>
          <ac:spMkLst>
            <pc:docMk/>
            <pc:sldMk cId="148442352" sldId="767"/>
            <ac:spMk id="3" creationId="{B233EB34-DD2A-4BA7-B09C-EBFD9845E69C}"/>
          </ac:spMkLst>
        </pc:spChg>
        <pc:graphicFrameChg chg="add mod modGraphic">
          <ac:chgData name="Mark Higgins" userId="ad4ee43bd0f7a961" providerId="LiveId" clId="{647653EF-4188-4197-B4D1-62B0EF62C349}" dt="2021-09-09T10:45:08.319" v="9418" actId="20577"/>
          <ac:graphicFrameMkLst>
            <pc:docMk/>
            <pc:sldMk cId="148442352" sldId="767"/>
            <ac:graphicFrameMk id="4" creationId="{9F6BB076-A773-4E25-BDAC-CC73A81A61E3}"/>
          </ac:graphicFrameMkLst>
        </pc:graphicFrameChg>
      </pc:sldChg>
      <pc:sldChg chg="modSp new del mod">
        <pc:chgData name="Mark Higgins" userId="ad4ee43bd0f7a961" providerId="LiveId" clId="{647653EF-4188-4197-B4D1-62B0EF62C349}" dt="2021-09-09T11:02:49.093" v="9597" actId="47"/>
        <pc:sldMkLst>
          <pc:docMk/>
          <pc:sldMk cId="112603793" sldId="768"/>
        </pc:sldMkLst>
        <pc:spChg chg="mod">
          <ac:chgData name="Mark Higgins" userId="ad4ee43bd0f7a961" providerId="LiveId" clId="{647653EF-4188-4197-B4D1-62B0EF62C349}" dt="2021-09-09T10:45:29.634" v="9432" actId="20577"/>
          <ac:spMkLst>
            <pc:docMk/>
            <pc:sldMk cId="112603793" sldId="768"/>
            <ac:spMk id="2" creationId="{1E6B7B18-2927-48B5-B56C-A774622FBB14}"/>
          </ac:spMkLst>
        </pc:spChg>
        <pc:spChg chg="mod">
          <ac:chgData name="Mark Higgins" userId="ad4ee43bd0f7a961" providerId="LiveId" clId="{647653EF-4188-4197-B4D1-62B0EF62C349}" dt="2021-09-09T11:02:47.297" v="9596" actId="6549"/>
          <ac:spMkLst>
            <pc:docMk/>
            <pc:sldMk cId="112603793" sldId="768"/>
            <ac:spMk id="3" creationId="{2317DD97-C843-4D1E-B57E-C584134C1E56}"/>
          </ac:spMkLst>
        </pc:spChg>
      </pc:sldChg>
      <pc:sldChg chg="addSp modSp new mod">
        <pc:chgData name="Mark Higgins" userId="ad4ee43bd0f7a961" providerId="LiveId" clId="{647653EF-4188-4197-B4D1-62B0EF62C349}" dt="2021-09-09T12:56:07.192" v="12368" actId="20577"/>
        <pc:sldMkLst>
          <pc:docMk/>
          <pc:sldMk cId="1954010883" sldId="769"/>
        </pc:sldMkLst>
        <pc:spChg chg="mod">
          <ac:chgData name="Mark Higgins" userId="ad4ee43bd0f7a961" providerId="LiveId" clId="{647653EF-4188-4197-B4D1-62B0EF62C349}" dt="2021-09-09T12:56:07.192" v="12368" actId="20577"/>
          <ac:spMkLst>
            <pc:docMk/>
            <pc:sldMk cId="1954010883" sldId="769"/>
            <ac:spMk id="2" creationId="{3394C551-7EEF-4B50-BD17-359FCABEE0AE}"/>
          </ac:spMkLst>
        </pc:spChg>
        <pc:spChg chg="mod">
          <ac:chgData name="Mark Higgins" userId="ad4ee43bd0f7a961" providerId="LiveId" clId="{647653EF-4188-4197-B4D1-62B0EF62C349}" dt="2021-09-09T11:14:02.774" v="10000" actId="20577"/>
          <ac:spMkLst>
            <pc:docMk/>
            <pc:sldMk cId="1954010883" sldId="769"/>
            <ac:spMk id="3" creationId="{2373F381-E274-476A-859D-554434E772A9}"/>
          </ac:spMkLst>
        </pc:spChg>
        <pc:graphicFrameChg chg="add mod modGraphic">
          <ac:chgData name="Mark Higgins" userId="ad4ee43bd0f7a961" providerId="LiveId" clId="{647653EF-4188-4197-B4D1-62B0EF62C349}" dt="2021-09-09T11:13:31.812" v="9908" actId="14734"/>
          <ac:graphicFrameMkLst>
            <pc:docMk/>
            <pc:sldMk cId="1954010883" sldId="769"/>
            <ac:graphicFrameMk id="4" creationId="{FC2DD406-8B9C-4AF3-8A8B-75DBF1334EF1}"/>
          </ac:graphicFrameMkLst>
        </pc:graphicFrameChg>
      </pc:sldChg>
      <pc:sldChg chg="modSp new mod">
        <pc:chgData name="Mark Higgins" userId="ad4ee43bd0f7a961" providerId="LiveId" clId="{647653EF-4188-4197-B4D1-62B0EF62C349}" dt="2021-09-09T12:56:14.958" v="12369"/>
        <pc:sldMkLst>
          <pc:docMk/>
          <pc:sldMk cId="1604972400" sldId="770"/>
        </pc:sldMkLst>
        <pc:spChg chg="mod">
          <ac:chgData name="Mark Higgins" userId="ad4ee43bd0f7a961" providerId="LiveId" clId="{647653EF-4188-4197-B4D1-62B0EF62C349}" dt="2021-09-09T12:56:14.958" v="12369"/>
          <ac:spMkLst>
            <pc:docMk/>
            <pc:sldMk cId="1604972400" sldId="770"/>
            <ac:spMk id="2" creationId="{2AA2E299-6B3D-4A4F-A7A5-BF215D2FE48B}"/>
          </ac:spMkLst>
        </pc:spChg>
        <pc:spChg chg="mod">
          <ac:chgData name="Mark Higgins" userId="ad4ee43bd0f7a961" providerId="LiveId" clId="{647653EF-4188-4197-B4D1-62B0EF62C349}" dt="2021-09-09T12:01:09.212" v="10225" actId="20577"/>
          <ac:spMkLst>
            <pc:docMk/>
            <pc:sldMk cId="1604972400" sldId="770"/>
            <ac:spMk id="3" creationId="{D69C3DC8-5804-4F88-B958-019F3E3D7375}"/>
          </ac:spMkLst>
        </pc:spChg>
      </pc:sldChg>
      <pc:sldChg chg="addSp modSp new mod">
        <pc:chgData name="Mark Higgins" userId="ad4ee43bd0f7a961" providerId="LiveId" clId="{647653EF-4188-4197-B4D1-62B0EF62C349}" dt="2021-09-09T12:56:18.469" v="12370"/>
        <pc:sldMkLst>
          <pc:docMk/>
          <pc:sldMk cId="2510440238" sldId="771"/>
        </pc:sldMkLst>
        <pc:spChg chg="mod">
          <ac:chgData name="Mark Higgins" userId="ad4ee43bd0f7a961" providerId="LiveId" clId="{647653EF-4188-4197-B4D1-62B0EF62C349}" dt="2021-09-09T12:56:18.469" v="12370"/>
          <ac:spMkLst>
            <pc:docMk/>
            <pc:sldMk cId="2510440238" sldId="771"/>
            <ac:spMk id="2" creationId="{205782F2-7381-4999-9F72-1F7CB91CEF1B}"/>
          </ac:spMkLst>
        </pc:spChg>
        <pc:spChg chg="mod">
          <ac:chgData name="Mark Higgins" userId="ad4ee43bd0f7a961" providerId="LiveId" clId="{647653EF-4188-4197-B4D1-62B0EF62C349}" dt="2021-09-09T12:08:03.484" v="10646" actId="20577"/>
          <ac:spMkLst>
            <pc:docMk/>
            <pc:sldMk cId="2510440238" sldId="771"/>
            <ac:spMk id="3" creationId="{821E72C2-EF11-49F1-BED4-7485BC6FFC3E}"/>
          </ac:spMkLst>
        </pc:spChg>
        <pc:picChg chg="add mod">
          <ac:chgData name="Mark Higgins" userId="ad4ee43bd0f7a961" providerId="LiveId" clId="{647653EF-4188-4197-B4D1-62B0EF62C349}" dt="2021-09-09T12:06:42.347" v="10492" actId="14100"/>
          <ac:picMkLst>
            <pc:docMk/>
            <pc:sldMk cId="2510440238" sldId="771"/>
            <ac:picMk id="5" creationId="{04F80B8A-962A-41FB-9B29-4EBFEB78DE46}"/>
          </ac:picMkLst>
        </pc:picChg>
      </pc:sldChg>
      <pc:sldChg chg="addSp modSp new mod ord">
        <pc:chgData name="Mark Higgins" userId="ad4ee43bd0f7a961" providerId="LiveId" clId="{647653EF-4188-4197-B4D1-62B0EF62C349}" dt="2021-09-09T12:56:21.881" v="12371"/>
        <pc:sldMkLst>
          <pc:docMk/>
          <pc:sldMk cId="676233634" sldId="772"/>
        </pc:sldMkLst>
        <pc:spChg chg="mod">
          <ac:chgData name="Mark Higgins" userId="ad4ee43bd0f7a961" providerId="LiveId" clId="{647653EF-4188-4197-B4D1-62B0EF62C349}" dt="2021-09-09T12:56:21.881" v="12371"/>
          <ac:spMkLst>
            <pc:docMk/>
            <pc:sldMk cId="676233634" sldId="772"/>
            <ac:spMk id="2" creationId="{95274E2D-5564-44B1-BE0C-5FFEA7E1C781}"/>
          </ac:spMkLst>
        </pc:spChg>
        <pc:spChg chg="mod">
          <ac:chgData name="Mark Higgins" userId="ad4ee43bd0f7a961" providerId="LiveId" clId="{647653EF-4188-4197-B4D1-62B0EF62C349}" dt="2021-09-09T12:06:10.260" v="10484" actId="20577"/>
          <ac:spMkLst>
            <pc:docMk/>
            <pc:sldMk cId="676233634" sldId="772"/>
            <ac:spMk id="3" creationId="{F5782063-7B1A-4B12-93EC-B67BC7DEAE50}"/>
          </ac:spMkLst>
        </pc:spChg>
        <pc:picChg chg="add mod">
          <ac:chgData name="Mark Higgins" userId="ad4ee43bd0f7a961" providerId="LiveId" clId="{647653EF-4188-4197-B4D1-62B0EF62C349}" dt="2021-09-09T12:06:14.994" v="10486" actId="1076"/>
          <ac:picMkLst>
            <pc:docMk/>
            <pc:sldMk cId="676233634" sldId="772"/>
            <ac:picMk id="5" creationId="{FC1F3846-1F48-4940-8171-5995EA390C5F}"/>
          </ac:picMkLst>
        </pc:picChg>
      </pc:sldChg>
      <pc:sldChg chg="addSp modSp new mod">
        <pc:chgData name="Mark Higgins" userId="ad4ee43bd0f7a961" providerId="LiveId" clId="{647653EF-4188-4197-B4D1-62B0EF62C349}" dt="2021-09-09T12:56:26.613" v="12372"/>
        <pc:sldMkLst>
          <pc:docMk/>
          <pc:sldMk cId="1934469221" sldId="773"/>
        </pc:sldMkLst>
        <pc:spChg chg="mod">
          <ac:chgData name="Mark Higgins" userId="ad4ee43bd0f7a961" providerId="LiveId" clId="{647653EF-4188-4197-B4D1-62B0EF62C349}" dt="2021-09-09T12:56:26.613" v="12372"/>
          <ac:spMkLst>
            <pc:docMk/>
            <pc:sldMk cId="1934469221" sldId="773"/>
            <ac:spMk id="2" creationId="{69161DD3-065D-4F10-97B8-A1B60EFC01FD}"/>
          </ac:spMkLst>
        </pc:spChg>
        <pc:spChg chg="mod">
          <ac:chgData name="Mark Higgins" userId="ad4ee43bd0f7a961" providerId="LiveId" clId="{647653EF-4188-4197-B4D1-62B0EF62C349}" dt="2021-09-09T12:20:17.207" v="11157" actId="20577"/>
          <ac:spMkLst>
            <pc:docMk/>
            <pc:sldMk cId="1934469221" sldId="773"/>
            <ac:spMk id="3" creationId="{068B7CD6-FE8F-48A9-A540-D69A888FBF9B}"/>
          </ac:spMkLst>
        </pc:spChg>
        <pc:picChg chg="add mod">
          <ac:chgData name="Mark Higgins" userId="ad4ee43bd0f7a961" providerId="LiveId" clId="{647653EF-4188-4197-B4D1-62B0EF62C349}" dt="2021-09-09T12:19:06.371" v="11083" actId="1076"/>
          <ac:picMkLst>
            <pc:docMk/>
            <pc:sldMk cId="1934469221" sldId="773"/>
            <ac:picMk id="5" creationId="{95D8BF38-E3B6-45D1-8B83-0FE3B48ADAB3}"/>
          </ac:picMkLst>
        </pc:picChg>
      </pc:sldChg>
      <pc:sldChg chg="addSp modSp new mod">
        <pc:chgData name="Mark Higgins" userId="ad4ee43bd0f7a961" providerId="LiveId" clId="{647653EF-4188-4197-B4D1-62B0EF62C349}" dt="2021-09-09T12:56:30.678" v="12373"/>
        <pc:sldMkLst>
          <pc:docMk/>
          <pc:sldMk cId="1886039604" sldId="774"/>
        </pc:sldMkLst>
        <pc:spChg chg="mod">
          <ac:chgData name="Mark Higgins" userId="ad4ee43bd0f7a961" providerId="LiveId" clId="{647653EF-4188-4197-B4D1-62B0EF62C349}" dt="2021-09-09T12:56:30.678" v="12373"/>
          <ac:spMkLst>
            <pc:docMk/>
            <pc:sldMk cId="1886039604" sldId="774"/>
            <ac:spMk id="2" creationId="{4E73F67C-C8B2-4D94-B9F0-E4E49DBF3B44}"/>
          </ac:spMkLst>
        </pc:spChg>
        <pc:spChg chg="mod">
          <ac:chgData name="Mark Higgins" userId="ad4ee43bd0f7a961" providerId="LiveId" clId="{647653EF-4188-4197-B4D1-62B0EF62C349}" dt="2021-09-09T12:24:12.703" v="11599" actId="6549"/>
          <ac:spMkLst>
            <pc:docMk/>
            <pc:sldMk cId="1886039604" sldId="774"/>
            <ac:spMk id="3" creationId="{AA871E9D-6440-45F5-8DC5-DEE8634EE039}"/>
          </ac:spMkLst>
        </pc:spChg>
        <pc:picChg chg="add mod">
          <ac:chgData name="Mark Higgins" userId="ad4ee43bd0f7a961" providerId="LiveId" clId="{647653EF-4188-4197-B4D1-62B0EF62C349}" dt="2021-09-09T12:21:08.748" v="11254" actId="14100"/>
          <ac:picMkLst>
            <pc:docMk/>
            <pc:sldMk cId="1886039604" sldId="774"/>
            <ac:picMk id="5" creationId="{BD684FC9-EAC5-4671-A891-1C34634B561E}"/>
          </ac:picMkLst>
        </pc:picChg>
      </pc:sldChg>
      <pc:sldChg chg="addSp modSp new mod">
        <pc:chgData name="Mark Higgins" userId="ad4ee43bd0f7a961" providerId="LiveId" clId="{647653EF-4188-4197-B4D1-62B0EF62C349}" dt="2021-09-09T12:56:34.091" v="12374"/>
        <pc:sldMkLst>
          <pc:docMk/>
          <pc:sldMk cId="2319426009" sldId="775"/>
        </pc:sldMkLst>
        <pc:spChg chg="mod">
          <ac:chgData name="Mark Higgins" userId="ad4ee43bd0f7a961" providerId="LiveId" clId="{647653EF-4188-4197-B4D1-62B0EF62C349}" dt="2021-09-09T12:56:34.091" v="12374"/>
          <ac:spMkLst>
            <pc:docMk/>
            <pc:sldMk cId="2319426009" sldId="775"/>
            <ac:spMk id="2" creationId="{B8899151-AD9F-4B4F-817B-E4A7561B0B5B}"/>
          </ac:spMkLst>
        </pc:spChg>
        <pc:spChg chg="mod">
          <ac:chgData name="Mark Higgins" userId="ad4ee43bd0f7a961" providerId="LiveId" clId="{647653EF-4188-4197-B4D1-62B0EF62C349}" dt="2021-09-09T12:22:24.310" v="11366" actId="20577"/>
          <ac:spMkLst>
            <pc:docMk/>
            <pc:sldMk cId="2319426009" sldId="775"/>
            <ac:spMk id="3" creationId="{0745E1F7-8067-43B9-8BC5-12932ECF86EE}"/>
          </ac:spMkLst>
        </pc:spChg>
        <pc:picChg chg="add mod">
          <ac:chgData name="Mark Higgins" userId="ad4ee43bd0f7a961" providerId="LiveId" clId="{647653EF-4188-4197-B4D1-62B0EF62C349}" dt="2021-09-09T12:22:01.721" v="11337" actId="1076"/>
          <ac:picMkLst>
            <pc:docMk/>
            <pc:sldMk cId="2319426009" sldId="775"/>
            <ac:picMk id="5" creationId="{623D7FFF-540C-43C6-A4B7-25A181C6053D}"/>
          </ac:picMkLst>
        </pc:picChg>
      </pc:sldChg>
      <pc:sldChg chg="modSp new mod">
        <pc:chgData name="Mark Higgins" userId="ad4ee43bd0f7a961" providerId="LiveId" clId="{647653EF-4188-4197-B4D1-62B0EF62C349}" dt="2021-09-09T12:56:37.406" v="12375"/>
        <pc:sldMkLst>
          <pc:docMk/>
          <pc:sldMk cId="3786160514" sldId="776"/>
        </pc:sldMkLst>
        <pc:spChg chg="mod">
          <ac:chgData name="Mark Higgins" userId="ad4ee43bd0f7a961" providerId="LiveId" clId="{647653EF-4188-4197-B4D1-62B0EF62C349}" dt="2021-09-09T12:56:37.406" v="12375"/>
          <ac:spMkLst>
            <pc:docMk/>
            <pc:sldMk cId="3786160514" sldId="776"/>
            <ac:spMk id="2" creationId="{086E7393-C005-40BF-B749-9ADC7CBBB905}"/>
          </ac:spMkLst>
        </pc:spChg>
        <pc:spChg chg="mod">
          <ac:chgData name="Mark Higgins" userId="ad4ee43bd0f7a961" providerId="LiveId" clId="{647653EF-4188-4197-B4D1-62B0EF62C349}" dt="2021-09-09T12:37:30.186" v="12290" actId="27636"/>
          <ac:spMkLst>
            <pc:docMk/>
            <pc:sldMk cId="3786160514" sldId="776"/>
            <ac:spMk id="3" creationId="{82ED2AB1-4240-4CC9-BF5E-B083AE1DEB25}"/>
          </ac:spMkLst>
        </pc:spChg>
      </pc:sldChg>
      <pc:sldChg chg="addSp modSp new del mod">
        <pc:chgData name="Mark Higgins" userId="ad4ee43bd0f7a961" providerId="LiveId" clId="{647653EF-4188-4197-B4D1-62B0EF62C349}" dt="2021-09-09T12:37:10.697" v="12284" actId="47"/>
        <pc:sldMkLst>
          <pc:docMk/>
          <pc:sldMk cId="1539168376" sldId="777"/>
        </pc:sldMkLst>
        <pc:spChg chg="mod">
          <ac:chgData name="Mark Higgins" userId="ad4ee43bd0f7a961" providerId="LiveId" clId="{647653EF-4188-4197-B4D1-62B0EF62C349}" dt="2021-09-09T12:33:30.638" v="12140" actId="20577"/>
          <ac:spMkLst>
            <pc:docMk/>
            <pc:sldMk cId="1539168376" sldId="777"/>
            <ac:spMk id="2" creationId="{046C7536-ACB4-4E1F-BDC7-C67AEEA45DC1}"/>
          </ac:spMkLst>
        </pc:spChg>
        <pc:spChg chg="mod">
          <ac:chgData name="Mark Higgins" userId="ad4ee43bd0f7a961" providerId="LiveId" clId="{647653EF-4188-4197-B4D1-62B0EF62C349}" dt="2021-09-09T12:34:56.602" v="12188" actId="20577"/>
          <ac:spMkLst>
            <pc:docMk/>
            <pc:sldMk cId="1539168376" sldId="777"/>
            <ac:spMk id="3" creationId="{6C48F410-F4A6-4536-9E9A-265101796DE8}"/>
          </ac:spMkLst>
        </pc:spChg>
        <pc:graphicFrameChg chg="add mod modGraphic">
          <ac:chgData name="Mark Higgins" userId="ad4ee43bd0f7a961" providerId="LiveId" clId="{647653EF-4188-4197-B4D1-62B0EF62C349}" dt="2021-09-09T12:35:57.923" v="12245" actId="20577"/>
          <ac:graphicFrameMkLst>
            <pc:docMk/>
            <pc:sldMk cId="1539168376" sldId="777"/>
            <ac:graphicFrameMk id="4" creationId="{719650A6-2C92-4312-BD58-0D21E1394437}"/>
          </ac:graphicFrameMkLst>
        </pc:graphicFrameChg>
      </pc:sldChg>
      <pc:sldChg chg="modSp new mod">
        <pc:chgData name="Mark Higgins" userId="ad4ee43bd0f7a961" providerId="LiveId" clId="{647653EF-4188-4197-B4D1-62B0EF62C349}" dt="2021-09-09T13:42:36.519" v="12748" actId="20577"/>
        <pc:sldMkLst>
          <pc:docMk/>
          <pc:sldMk cId="2516407089" sldId="777"/>
        </pc:sldMkLst>
        <pc:spChg chg="mod">
          <ac:chgData name="Mark Higgins" userId="ad4ee43bd0f7a961" providerId="LiveId" clId="{647653EF-4188-4197-B4D1-62B0EF62C349}" dt="2021-09-09T12:56:40.969" v="12376"/>
          <ac:spMkLst>
            <pc:docMk/>
            <pc:sldMk cId="2516407089" sldId="777"/>
            <ac:spMk id="2" creationId="{1387D88F-3D55-4FDF-99A3-B815C272A81E}"/>
          </ac:spMkLst>
        </pc:spChg>
        <pc:spChg chg="mod">
          <ac:chgData name="Mark Higgins" userId="ad4ee43bd0f7a961" providerId="LiveId" clId="{647653EF-4188-4197-B4D1-62B0EF62C349}" dt="2021-09-09T13:42:36.519" v="12748" actId="20577"/>
          <ac:spMkLst>
            <pc:docMk/>
            <pc:sldMk cId="2516407089" sldId="777"/>
            <ac:spMk id="3" creationId="{3D8F4E44-C9E1-4A10-89BD-F086F4F898D4}"/>
          </ac:spMkLst>
        </pc:spChg>
      </pc:sldChg>
      <pc:sldChg chg="modSp add mod">
        <pc:chgData name="Mark Higgins" userId="ad4ee43bd0f7a961" providerId="LiveId" clId="{647653EF-4188-4197-B4D1-62B0EF62C349}" dt="2021-09-09T14:03:51.588" v="13055" actId="20577"/>
        <pc:sldMkLst>
          <pc:docMk/>
          <pc:sldMk cId="4293784501" sldId="778"/>
        </pc:sldMkLst>
        <pc:spChg chg="mod">
          <ac:chgData name="Mark Higgins" userId="ad4ee43bd0f7a961" providerId="LiveId" clId="{647653EF-4188-4197-B4D1-62B0EF62C349}" dt="2021-09-09T14:02:36.512" v="12804" actId="20577"/>
          <ac:spMkLst>
            <pc:docMk/>
            <pc:sldMk cId="4293784501" sldId="778"/>
            <ac:spMk id="2" creationId="{1387D88F-3D55-4FDF-99A3-B815C272A81E}"/>
          </ac:spMkLst>
        </pc:spChg>
        <pc:spChg chg="mod">
          <ac:chgData name="Mark Higgins" userId="ad4ee43bd0f7a961" providerId="LiveId" clId="{647653EF-4188-4197-B4D1-62B0EF62C349}" dt="2021-09-09T14:03:51.588" v="13055" actId="20577"/>
          <ac:spMkLst>
            <pc:docMk/>
            <pc:sldMk cId="4293784501" sldId="778"/>
            <ac:spMk id="3" creationId="{3D8F4E44-C9E1-4A10-89BD-F086F4F898D4}"/>
          </ac:spMkLst>
        </pc:spChg>
      </pc:sldChg>
      <pc:sldChg chg="modSp new mod">
        <pc:chgData name="Mark Higgins" userId="ad4ee43bd0f7a961" providerId="LiveId" clId="{647653EF-4188-4197-B4D1-62B0EF62C349}" dt="2021-09-09T12:57:13.267" v="12412" actId="20577"/>
        <pc:sldMkLst>
          <pc:docMk/>
          <pc:sldMk cId="1417685135" sldId="779"/>
        </pc:sldMkLst>
        <pc:spChg chg="mod">
          <ac:chgData name="Mark Higgins" userId="ad4ee43bd0f7a961" providerId="LiveId" clId="{647653EF-4188-4197-B4D1-62B0EF62C349}" dt="2021-09-09T12:57:13.267" v="12412" actId="20577"/>
          <ac:spMkLst>
            <pc:docMk/>
            <pc:sldMk cId="1417685135" sldId="779"/>
            <ac:spMk id="2" creationId="{0F0628B2-6987-45D7-855F-A73DE1B2959E}"/>
          </ac:spMkLst>
        </pc:spChg>
      </pc:sldChg>
      <pc:sldChg chg="modSp add mod">
        <pc:chgData name="Mark Higgins" userId="ad4ee43bd0f7a961" providerId="LiveId" clId="{647653EF-4188-4197-B4D1-62B0EF62C349}" dt="2021-09-09T14:09:37.544" v="13533" actId="15"/>
        <pc:sldMkLst>
          <pc:docMk/>
          <pc:sldMk cId="3894080252" sldId="780"/>
        </pc:sldMkLst>
        <pc:spChg chg="mod">
          <ac:chgData name="Mark Higgins" userId="ad4ee43bd0f7a961" providerId="LiveId" clId="{647653EF-4188-4197-B4D1-62B0EF62C349}" dt="2021-09-09T12:57:42.130" v="12443" actId="20577"/>
          <ac:spMkLst>
            <pc:docMk/>
            <pc:sldMk cId="3894080252" sldId="780"/>
            <ac:spMk id="2" creationId="{1387D88F-3D55-4FDF-99A3-B815C272A81E}"/>
          </ac:spMkLst>
        </pc:spChg>
        <pc:spChg chg="mod">
          <ac:chgData name="Mark Higgins" userId="ad4ee43bd0f7a961" providerId="LiveId" clId="{647653EF-4188-4197-B4D1-62B0EF62C349}" dt="2021-09-09T14:09:37.544" v="13533" actId="15"/>
          <ac:spMkLst>
            <pc:docMk/>
            <pc:sldMk cId="3894080252" sldId="780"/>
            <ac:spMk id="3" creationId="{3D8F4E44-C9E1-4A10-89BD-F086F4F898D4}"/>
          </ac:spMkLst>
        </pc:spChg>
      </pc:sldChg>
      <pc:sldChg chg="addSp modSp new mod">
        <pc:chgData name="Mark Higgins" userId="ad4ee43bd0f7a961" providerId="LiveId" clId="{647653EF-4188-4197-B4D1-62B0EF62C349}" dt="2021-09-09T14:14:04.636" v="14012" actId="20577"/>
        <pc:sldMkLst>
          <pc:docMk/>
          <pc:sldMk cId="2470802861" sldId="781"/>
        </pc:sldMkLst>
        <pc:spChg chg="mod">
          <ac:chgData name="Mark Higgins" userId="ad4ee43bd0f7a961" providerId="LiveId" clId="{647653EF-4188-4197-B4D1-62B0EF62C349}" dt="2021-09-09T12:57:55.566" v="12470" actId="20577"/>
          <ac:spMkLst>
            <pc:docMk/>
            <pc:sldMk cId="2470802861" sldId="781"/>
            <ac:spMk id="2" creationId="{47D648AA-8018-4191-B91C-756A286AF589}"/>
          </ac:spMkLst>
        </pc:spChg>
        <pc:spChg chg="mod">
          <ac:chgData name="Mark Higgins" userId="ad4ee43bd0f7a961" providerId="LiveId" clId="{647653EF-4188-4197-B4D1-62B0EF62C349}" dt="2021-09-09T14:11:25.083" v="13753" actId="20577"/>
          <ac:spMkLst>
            <pc:docMk/>
            <pc:sldMk cId="2470802861" sldId="781"/>
            <ac:spMk id="3" creationId="{9AF32A0D-75B2-460A-8D82-C2517DE2E7FC}"/>
          </ac:spMkLst>
        </pc:spChg>
        <pc:graphicFrameChg chg="add mod modGraphic">
          <ac:chgData name="Mark Higgins" userId="ad4ee43bd0f7a961" providerId="LiveId" clId="{647653EF-4188-4197-B4D1-62B0EF62C349}" dt="2021-09-09T14:14:04.636" v="14012" actId="20577"/>
          <ac:graphicFrameMkLst>
            <pc:docMk/>
            <pc:sldMk cId="2470802861" sldId="781"/>
            <ac:graphicFrameMk id="4" creationId="{23788E01-35E5-4BF8-9EA5-79A96602C8C2}"/>
          </ac:graphicFrameMkLst>
        </pc:graphicFrameChg>
      </pc:sldChg>
      <pc:sldChg chg="modSp new mod">
        <pc:chgData name="Mark Higgins" userId="ad4ee43bd0f7a961" providerId="LiveId" clId="{647653EF-4188-4197-B4D1-62B0EF62C349}" dt="2021-09-09T12:58:49.130" v="12503" actId="20577"/>
        <pc:sldMkLst>
          <pc:docMk/>
          <pc:sldMk cId="2774721002" sldId="782"/>
        </pc:sldMkLst>
        <pc:spChg chg="mod">
          <ac:chgData name="Mark Higgins" userId="ad4ee43bd0f7a961" providerId="LiveId" clId="{647653EF-4188-4197-B4D1-62B0EF62C349}" dt="2021-09-09T12:58:49.130" v="12503" actId="20577"/>
          <ac:spMkLst>
            <pc:docMk/>
            <pc:sldMk cId="2774721002" sldId="782"/>
            <ac:spMk id="2" creationId="{AD475AE2-6F56-4B37-A42F-DC8F5C052E72}"/>
          </ac:spMkLst>
        </pc:spChg>
      </pc:sldChg>
      <pc:sldChg chg="modSp add mod">
        <pc:chgData name="Mark Higgins" userId="ad4ee43bd0f7a961" providerId="LiveId" clId="{647653EF-4188-4197-B4D1-62B0EF62C349}" dt="2021-09-09T12:58:35.061" v="12493" actId="20577"/>
        <pc:sldMkLst>
          <pc:docMk/>
          <pc:sldMk cId="2161751952" sldId="783"/>
        </pc:sldMkLst>
        <pc:spChg chg="mod">
          <ac:chgData name="Mark Higgins" userId="ad4ee43bd0f7a961" providerId="LiveId" clId="{647653EF-4188-4197-B4D1-62B0EF62C349}" dt="2021-09-09T12:58:35.061" v="12493" actId="20577"/>
          <ac:spMkLst>
            <pc:docMk/>
            <pc:sldMk cId="2161751952" sldId="783"/>
            <ac:spMk id="2" creationId="{47D648AA-8018-4191-B91C-756A286AF589}"/>
          </ac:spMkLst>
        </pc:spChg>
      </pc:sldChg>
      <pc:sldChg chg="modSp new mod">
        <pc:chgData name="Mark Higgins" userId="ad4ee43bd0f7a961" providerId="LiveId" clId="{647653EF-4188-4197-B4D1-62B0EF62C349}" dt="2021-09-09T12:59:05.481" v="12525" actId="20577"/>
        <pc:sldMkLst>
          <pc:docMk/>
          <pc:sldMk cId="2213243107" sldId="784"/>
        </pc:sldMkLst>
        <pc:spChg chg="mod">
          <ac:chgData name="Mark Higgins" userId="ad4ee43bd0f7a961" providerId="LiveId" clId="{647653EF-4188-4197-B4D1-62B0EF62C349}" dt="2021-09-09T12:59:05.481" v="12525" actId="20577"/>
          <ac:spMkLst>
            <pc:docMk/>
            <pc:sldMk cId="2213243107" sldId="784"/>
            <ac:spMk id="2" creationId="{F89EB668-847A-4D12-A9DC-DB041B244F2B}"/>
          </ac:spMkLst>
        </pc:spChg>
      </pc:sldChg>
      <pc:sldChg chg="addSp modSp new mod">
        <pc:chgData name="Mark Higgins" userId="ad4ee43bd0f7a961" providerId="LiveId" clId="{647653EF-4188-4197-B4D1-62B0EF62C349}" dt="2021-09-09T14:02:31.470" v="12802"/>
        <pc:sldMkLst>
          <pc:docMk/>
          <pc:sldMk cId="2965334806" sldId="785"/>
        </pc:sldMkLst>
        <pc:spChg chg="mod">
          <ac:chgData name="Mark Higgins" userId="ad4ee43bd0f7a961" providerId="LiveId" clId="{647653EF-4188-4197-B4D1-62B0EF62C349}" dt="2021-09-09T14:02:31.470" v="12802"/>
          <ac:spMkLst>
            <pc:docMk/>
            <pc:sldMk cId="2965334806" sldId="785"/>
            <ac:spMk id="2" creationId="{6520173E-EECA-4C21-BD7F-FB7FFCAD25A0}"/>
          </ac:spMkLst>
        </pc:spChg>
        <pc:spChg chg="mod">
          <ac:chgData name="Mark Higgins" userId="ad4ee43bd0f7a961" providerId="LiveId" clId="{647653EF-4188-4197-B4D1-62B0EF62C349}" dt="2021-09-09T14:01:45.738" v="12795" actId="20577"/>
          <ac:spMkLst>
            <pc:docMk/>
            <pc:sldMk cId="2965334806" sldId="785"/>
            <ac:spMk id="3" creationId="{C1206447-0F3D-43E2-AC44-F6961E867FC5}"/>
          </ac:spMkLst>
        </pc:spChg>
        <pc:picChg chg="add mod">
          <ac:chgData name="Mark Higgins" userId="ad4ee43bd0f7a961" providerId="LiveId" clId="{647653EF-4188-4197-B4D1-62B0EF62C349}" dt="2021-09-09T14:00:16.014" v="12760" actId="1076"/>
          <ac:picMkLst>
            <pc:docMk/>
            <pc:sldMk cId="2965334806" sldId="785"/>
            <ac:picMk id="5" creationId="{D1BA59F9-8425-4BE9-B173-4640F75B8935}"/>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1T21:21:01.649"/>
    </inkml:context>
    <inkml:brush xml:id="br0">
      <inkml:brushProperty name="width" value="0.2" units="cm"/>
      <inkml:brushProperty name="height" value="0.2" units="cm"/>
      <inkml:brushProperty name="color" value="#E71224"/>
    </inkml:brush>
  </inkml:definitions>
  <inkml:trace contextRef="#ctx0" brushRef="#br0">849 1 24575,'-17'5'0,"0"0"0,1 2 0,0 0 0,-28 17 0,-56 44 0,86-57 0,-28 22 0,1 2 0,-54 59 0,-59 90 0,100-120 0,32-40 0,1 0 0,2 1 0,0 1 0,-23 45 0,27-38 0,3-3 0,-2-2 0,-24 37 0,33-56 0,0-1 0,0 2 0,1-1 0,1 0 0,-1 1 0,1 0 0,1 0 0,0 0 0,0 0 0,1 0 0,1 0 0,-1 0 0,2 0 0,-1 1 0,1-1 0,1 0 0,0 0 0,0 0 0,1-1 0,1 1 0,-1-1 0,8 13 0,4 11 0,-1 1 0,13 49 0,-2-9 0,-4-16 0,3-2 0,59 104 0,4-16 0,26 43 0,-80-133 0,10 16 0,-37-62 0,1 0 0,-1 0 0,1-1 0,1 0 0,15 12 0,-6-7 0,-1-1 0,1-1 0,1-1 0,0 0 0,0-2 0,1 0 0,0-1 0,0 0 0,1-2 0,-1 0 0,1-2 0,27 1 0,371-5 0,-360-3 0,-1-2 0,94-25 0,-111 22 0,234-74 0,-257 77 0,0-1 0,-1-1 0,30-22 0,17-8 0,-49 31 0,0 0 0,0 0 0,-1-2 0,0 1 0,0-2 0,-1 0 0,12-14 0,2-5 0,-18 22 0,0-1 0,-1 0 0,0 0 0,-1-1 0,11-18 0,-6 1 0,1 2 0,18-29 0,-23 42 0,0 0 0,-2 0 0,1 0 0,-1-1 0,-1 0 0,0 0 0,-1 0 0,2-26 0,-2-6 0,-3-60 0,-2 62 0,2-119 0,-2-58 0,0 205 0,-1 0 0,-1-1 0,0 2 0,-1-1 0,0 0 0,-1 1 0,-14-23 0,-13-36 0,23 50 0,-1 0 0,-24-35 0,18 30 0,-62-94 0,62 97 0,-2 2 0,-1 0 0,-24-22 0,26 30 0,0 1 0,0 1 0,-1 0 0,-23-10 0,-32-22 0,42 22 0,-73-48 0,90 61 0,1 0 0,-13-13 0,20 16 0,-1 0 0,1 1 0,-1 0 0,-1 0 0,1 1 0,-1 0 0,0 0 0,0 1 0,-15-5 0,-4 5 0,0 1 0,0 1 0,0 1 0,-37 4 0,0 0 0,-87 4 0,33 0 0,105-6-341,0 1 0,0 0-1,-20 6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02722F-2E0D-4EC8-93B5-222C5214EAE8}" type="datetimeFigureOut">
              <a:rPr lang="en-GB" smtClean="0"/>
              <a:t>07/11/2022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B0BE7D-523D-4413-9118-EBC49F5417EA}" type="slidenum">
              <a:rPr lang="en-GB" smtClean="0"/>
              <a:t>‹#›</a:t>
            </a:fld>
            <a:endParaRPr lang="en-GB"/>
          </a:p>
        </p:txBody>
      </p:sp>
    </p:spTree>
    <p:extLst>
      <p:ext uri="{BB962C8B-B14F-4D97-AF65-F5344CB8AC3E}">
        <p14:creationId xmlns:p14="http://schemas.microsoft.com/office/powerpoint/2010/main" val="2659407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B0BE7D-523D-4413-9118-EBC49F5417EA}" type="slidenum">
              <a:rPr lang="en-GB" smtClean="0"/>
              <a:t>6</a:t>
            </a:fld>
            <a:endParaRPr lang="en-GB"/>
          </a:p>
        </p:txBody>
      </p:sp>
    </p:spTree>
    <p:extLst>
      <p:ext uri="{BB962C8B-B14F-4D97-AF65-F5344CB8AC3E}">
        <p14:creationId xmlns:p14="http://schemas.microsoft.com/office/powerpoint/2010/main" val="2392215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9599-BA86-AD4D-BFB8-3A0ADAC2DD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F1EC698-B0F6-0348-83A8-27CCA4550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26D9B1-D72D-D645-A3B8-5B16CB64DA90}"/>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5" name="Footer Placeholder 4">
            <a:extLst>
              <a:ext uri="{FF2B5EF4-FFF2-40B4-BE49-F238E27FC236}">
                <a16:creationId xmlns:a16="http://schemas.microsoft.com/office/drawing/2014/main" id="{135B73F5-602B-1B45-A7C3-620CFA860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9BC5D-29BC-B540-B4E9-D2DFCEC9AB6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83976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par>
                          <p:cTn id="13" fill="hold">
                            <p:stCondLst>
                              <p:cond delay="1000"/>
                            </p:stCondLst>
                            <p:childTnLst>
                              <p:par>
                                <p:cTn id="14" presetID="64" presetClass="path" presetSubtype="0" accel="50000" decel="50000" fill="hold" grpId="1" nodeType="afterEffect">
                                  <p:stCondLst>
                                    <p:cond delay="0"/>
                                  </p:stCondLst>
                                  <p:childTnLst>
                                    <p:animMotion origin="layout" path="M -0.00326 0.40139 L -8.33333E-7 -2.96296E-6 " pathEditMode="relative" rAng="0" ptsTypes="AA">
                                      <p:cBhvr>
                                        <p:cTn id="15" dur="2000" fill="hold"/>
                                        <p:tgtEl>
                                          <p:spTgt spid="3">
                                            <p:txEl>
                                              <p:pRg st="0" end="0"/>
                                            </p:txEl>
                                          </p:spTgt>
                                        </p:tgtEl>
                                        <p:attrNameLst>
                                          <p:attrName>ppt_x</p:attrName>
                                          <p:attrName>ppt_y</p:attrName>
                                        </p:attrNameLst>
                                      </p:cBhvr>
                                      <p:rCtr x="13" y="-189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053-683B-944E-90AC-12911C50AD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830CFC-6F21-4D42-8B64-BF258FD3C9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9C3B1-07AD-0247-A663-E070CB36129D}"/>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5" name="Footer Placeholder 4">
            <a:extLst>
              <a:ext uri="{FF2B5EF4-FFF2-40B4-BE49-F238E27FC236}">
                <a16:creationId xmlns:a16="http://schemas.microsoft.com/office/drawing/2014/main" id="{28F457D1-DA7C-A048-84DC-8A55F5990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149D0-9CAF-3F4D-9022-C4F17528514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254451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31164-5A17-DD41-971A-71F6A30570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22F257-1B0E-AD4B-87BE-97BB51AC8E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07CA0-BB1D-8D4B-B304-E472BCBD7C3F}"/>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5" name="Footer Placeholder 4">
            <a:extLst>
              <a:ext uri="{FF2B5EF4-FFF2-40B4-BE49-F238E27FC236}">
                <a16:creationId xmlns:a16="http://schemas.microsoft.com/office/drawing/2014/main" id="{0E5EB8FB-9DF5-0D48-9856-E579DEBDF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353C1-1792-4649-AF64-312ED230C66C}"/>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746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8DBE-3DA6-6843-B18A-0C12EA895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BE8B26-06BF-3C49-AE1E-D1247D2CC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8B8A8-DA48-AB40-BD95-C70379211071}"/>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5" name="Footer Placeholder 4">
            <a:extLst>
              <a:ext uri="{FF2B5EF4-FFF2-40B4-BE49-F238E27FC236}">
                <a16:creationId xmlns:a16="http://schemas.microsoft.com/office/drawing/2014/main" id="{3163D902-AFC6-C742-A5D2-1210F1C77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8D8A7-1165-4443-A122-FEB76945803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67885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8D1D-FF20-444E-BAE0-E4434AE4EA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B2670-B233-E640-8A79-E073D46BC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82AA90-1FE8-9148-B13F-37A85BA18D76}"/>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5" name="Footer Placeholder 4">
            <a:extLst>
              <a:ext uri="{FF2B5EF4-FFF2-40B4-BE49-F238E27FC236}">
                <a16:creationId xmlns:a16="http://schemas.microsoft.com/office/drawing/2014/main" id="{21121276-7BB3-0D4C-8EBA-8D22BE2C8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10E87-1B9A-BA46-BFE2-1DCC271A6BD8}"/>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321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7B1D-DE33-264E-9202-BFE9E45F06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C5D7BC-4BE9-9444-9485-C81A371CBE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A21DF-400D-E44E-B45A-8C8E2ED000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8CA67C-5156-C243-A007-5FEFAB76660D}"/>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6" name="Footer Placeholder 5">
            <a:extLst>
              <a:ext uri="{FF2B5EF4-FFF2-40B4-BE49-F238E27FC236}">
                <a16:creationId xmlns:a16="http://schemas.microsoft.com/office/drawing/2014/main" id="{AF5AA0E9-DA14-5B42-AA64-DAD9E311F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608D6-99A5-9848-A505-A3337182DA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0118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3BA0-F92A-1D4F-B601-47CF0DC512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EE6B93-ED99-9343-B5E6-DAF24985E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F208CF-AEB2-D743-BDCA-7AE684CC9D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AE64CC-B022-3844-A885-C6E741195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A225BD-7E09-E24B-9464-14D10B0E00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46A4DB-702E-4944-8018-108715BE5BD2}"/>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8" name="Footer Placeholder 7">
            <a:extLst>
              <a:ext uri="{FF2B5EF4-FFF2-40B4-BE49-F238E27FC236}">
                <a16:creationId xmlns:a16="http://schemas.microsoft.com/office/drawing/2014/main" id="{823182C0-1D7A-5E40-B5E3-B6594C22CA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422B6E-CFEF-BF42-9985-05AC748F79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858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635FB-9CF8-054A-A97C-BF4C4D62F3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38B957-892B-AA44-B91F-7E5E301E68B1}"/>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4" name="Footer Placeholder 3">
            <a:extLst>
              <a:ext uri="{FF2B5EF4-FFF2-40B4-BE49-F238E27FC236}">
                <a16:creationId xmlns:a16="http://schemas.microsoft.com/office/drawing/2014/main" id="{CBBBDF29-4B1A-7849-93B4-C39AA38B58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318F2A-ABB2-5449-A885-14BD88E7A849}"/>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25616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F7AED-F6B6-1E46-945E-B9C27ECC843B}"/>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3" name="Footer Placeholder 2">
            <a:extLst>
              <a:ext uri="{FF2B5EF4-FFF2-40B4-BE49-F238E27FC236}">
                <a16:creationId xmlns:a16="http://schemas.microsoft.com/office/drawing/2014/main" id="{6903A227-2590-E644-AF99-9F0501B54F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5DE034-408D-1E45-A854-F551038170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87161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678E-4376-CF4F-8FFC-03E5C6C8F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D614E4-B276-644A-9E53-1B9DDC1D3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B17942-DAA2-3C4C-8CAA-3A3A4CD5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73C32-4092-6642-B01E-8674DEA6A036}"/>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6" name="Footer Placeholder 5">
            <a:extLst>
              <a:ext uri="{FF2B5EF4-FFF2-40B4-BE49-F238E27FC236}">
                <a16:creationId xmlns:a16="http://schemas.microsoft.com/office/drawing/2014/main" id="{627F48E4-092C-2B40-9E25-B8DE12CFE1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1786A-D6A8-A842-9F5F-9105143276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9879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29E0-01E3-6C4F-A2ED-E57E57A0D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B8CC20-B95D-864F-9EBD-70BB24456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486A8F-E198-B242-AA23-067420B97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B9F4C1-930F-BB44-BFA1-C63AC40EE39B}"/>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6" name="Footer Placeholder 5">
            <a:extLst>
              <a:ext uri="{FF2B5EF4-FFF2-40B4-BE49-F238E27FC236}">
                <a16:creationId xmlns:a16="http://schemas.microsoft.com/office/drawing/2014/main" id="{8EFDFADA-F33E-D646-AA52-D1A1F4C00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C9086-E381-B54A-9760-1F84E09B359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3999826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9BC3D9-A340-5A4C-A6DD-23B56FA195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F31BA7-432B-2A42-872D-2D20269675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CA2EE-C32C-4545-9827-59FAC7EE7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9894E-EBB1-FD48-9BBC-B56B05B3E990}" type="datetimeFigureOut">
              <a:rPr lang="en-US" smtClean="0"/>
              <a:t>11/7/2022</a:t>
            </a:fld>
            <a:endParaRPr lang="en-US"/>
          </a:p>
        </p:txBody>
      </p:sp>
      <p:sp>
        <p:nvSpPr>
          <p:cNvPr id="5" name="Footer Placeholder 4">
            <a:extLst>
              <a:ext uri="{FF2B5EF4-FFF2-40B4-BE49-F238E27FC236}">
                <a16:creationId xmlns:a16="http://schemas.microsoft.com/office/drawing/2014/main" id="{23E61985-3447-184A-9458-48F72D4D1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53E3E0-694C-D643-ADEC-2A6A68210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06E59-DA56-4769-A5E8-25CAAA73E4F9}" type="slidenum">
              <a:rPr lang="en-GB" smtClean="0"/>
              <a:t>‹#›</a:t>
            </a:fld>
            <a:endParaRPr lang="en-GB"/>
          </a:p>
        </p:txBody>
      </p:sp>
      <p:sp>
        <p:nvSpPr>
          <p:cNvPr id="7" name="Rectangle 6">
            <a:extLst>
              <a:ext uri="{FF2B5EF4-FFF2-40B4-BE49-F238E27FC236}">
                <a16:creationId xmlns:a16="http://schemas.microsoft.com/office/drawing/2014/main" id="{57EA4655-CB46-0544-B73D-859810E0A0E7}"/>
              </a:ext>
            </a:extLst>
          </p:cNvPr>
          <p:cNvSpPr/>
          <p:nvPr/>
        </p:nvSpPr>
        <p:spPr>
          <a:xfrm rot="5400000">
            <a:off x="5740435" y="-5770529"/>
            <a:ext cx="711130" cy="12192001"/>
          </a:xfrm>
          <a:prstGeom prst="rect">
            <a:avLst/>
          </a:prstGeom>
          <a:solidFill>
            <a:srgbClr val="2233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E336AD38-66E3-C448-AF96-49668BAB046C}"/>
              </a:ext>
            </a:extLst>
          </p:cNvPr>
          <p:cNvPicPr>
            <a:picLocks noChangeAspect="1"/>
          </p:cNvPicPr>
          <p:nvPr/>
        </p:nvPicPr>
        <p:blipFill rotWithShape="1">
          <a:blip r:embed="rId13">
            <a:extLst>
              <a:ext uri="{28A0092B-C50C-407E-A947-70E740481C1C}">
                <a14:useLocalDpi xmlns:a14="http://schemas.microsoft.com/office/drawing/2010/main" val="0"/>
              </a:ext>
            </a:extLst>
          </a:blip>
          <a:srcRect l="63755" t="3290" r="1579" b="6172"/>
          <a:stretch/>
        </p:blipFill>
        <p:spPr>
          <a:xfrm>
            <a:off x="12500" y="-22917"/>
            <a:ext cx="834793" cy="697668"/>
          </a:xfrm>
          <a:prstGeom prst="rect">
            <a:avLst/>
          </a:prstGeom>
        </p:spPr>
      </p:pic>
    </p:spTree>
    <p:extLst>
      <p:ext uri="{BB962C8B-B14F-4D97-AF65-F5344CB8AC3E}">
        <p14:creationId xmlns:p14="http://schemas.microsoft.com/office/powerpoint/2010/main" val="18480875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simple.wikipedia.org/wiki/Standard_deviation"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jotform.com/blog/how-to-calculate-standard-deviation/"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80.png"/></Relationships>
</file>

<file path=ppt/slides/_rels/slide41.xml.rels><?xml version="1.0" encoding="UTF-8" standalone="yes"?>
<Relationships xmlns="http://schemas.openxmlformats.org/package/2006/relationships"><Relationship Id="rId2" Type="http://schemas.openxmlformats.org/officeDocument/2006/relationships/hyperlink" Target="https://www.youtube.com/watch?v=Ot6kOHBB8Vw"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docs.microsoft.com/en-us/learn/modules/visuals-in-power-bi/" TargetMode="External"/><Relationship Id="rId2" Type="http://schemas.openxmlformats.org/officeDocument/2006/relationships/hyperlink" Target="https://docs.microsoft.com/en-us/learn/modules/get-data-power-bi/" TargetMode="Externa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526F4-FE67-43D6-9908-A68FB728C051}"/>
              </a:ext>
            </a:extLst>
          </p:cNvPr>
          <p:cNvSpPr>
            <a:spLocks noGrp="1"/>
          </p:cNvSpPr>
          <p:nvPr>
            <p:ph type="title"/>
          </p:nvPr>
        </p:nvSpPr>
        <p:spPr>
          <a:xfrm>
            <a:off x="838200" y="1144216"/>
            <a:ext cx="10515600" cy="1325563"/>
          </a:xfrm>
        </p:spPr>
        <p:txBody>
          <a:bodyPr/>
          <a:lstStyle/>
          <a:p>
            <a:pPr algn="ctr"/>
            <a:r>
              <a:rPr lang="en-GB" sz="6000" b="1" dirty="0">
                <a:solidFill>
                  <a:srgbClr val="223346"/>
                </a:solidFill>
                <a:latin typeface="Arial" panose="020B0604020202020204" pitchFamily="34" charset="0"/>
              </a:rPr>
              <a:t>Introduction</a:t>
            </a:r>
            <a:endParaRPr lang="en-GB" sz="6000" dirty="0"/>
          </a:p>
        </p:txBody>
      </p:sp>
      <p:sp>
        <p:nvSpPr>
          <p:cNvPr id="3" name="Content Placeholder 2">
            <a:extLst>
              <a:ext uri="{FF2B5EF4-FFF2-40B4-BE49-F238E27FC236}">
                <a16:creationId xmlns:a16="http://schemas.microsoft.com/office/drawing/2014/main" id="{78941B76-ADFF-4B8C-BB38-21ADF089D1A0}"/>
              </a:ext>
            </a:extLst>
          </p:cNvPr>
          <p:cNvSpPr>
            <a:spLocks noGrp="1"/>
          </p:cNvSpPr>
          <p:nvPr>
            <p:ph idx="1"/>
          </p:nvPr>
        </p:nvSpPr>
        <p:spPr>
          <a:xfrm>
            <a:off x="838200" y="2841171"/>
            <a:ext cx="10515600" cy="3335792"/>
          </a:xfrm>
        </p:spPr>
        <p:txBody>
          <a:bodyPr>
            <a:normAutofit/>
          </a:bodyPr>
          <a:lstStyle/>
          <a:p>
            <a:pPr marL="0" indent="0" algn="ctr">
              <a:buNone/>
            </a:pPr>
            <a:r>
              <a:rPr lang="en-GB" dirty="0">
                <a:solidFill>
                  <a:srgbClr val="000000"/>
                </a:solidFill>
                <a:latin typeface="Arial" panose="020B0604020202020204" pitchFamily="34" charset="0"/>
              </a:rPr>
              <a:t>Information management and security </a:t>
            </a:r>
          </a:p>
          <a:p>
            <a:pPr marL="0" indent="0" algn="ctr">
              <a:buNone/>
            </a:pPr>
            <a:r>
              <a:rPr lang="en-GB" dirty="0">
                <a:solidFill>
                  <a:srgbClr val="000000"/>
                </a:solidFill>
                <a:latin typeface="Arial" panose="020B0604020202020204" pitchFamily="34" charset="0"/>
              </a:rPr>
              <a:t>UFCFHU-30-2</a:t>
            </a:r>
          </a:p>
          <a:p>
            <a:pPr marL="0" indent="0" algn="ctr">
              <a:buNone/>
            </a:pPr>
            <a:endParaRPr lang="en-GB" dirty="0">
              <a:solidFill>
                <a:srgbClr val="000000"/>
              </a:solidFill>
              <a:latin typeface="Arial" panose="020B0604020202020204" pitchFamily="34" charset="0"/>
            </a:endParaRPr>
          </a:p>
          <a:p>
            <a:pPr marL="0" indent="0" algn="ctr">
              <a:buNone/>
            </a:pPr>
            <a:r>
              <a:rPr lang="en-GB" dirty="0">
                <a:solidFill>
                  <a:srgbClr val="000000"/>
                </a:solidFill>
                <a:latin typeface="Arial" panose="020B0604020202020204" pitchFamily="34" charset="0"/>
              </a:rPr>
              <a:t>Level 5</a:t>
            </a:r>
          </a:p>
          <a:p>
            <a:pPr marL="0" indent="0" algn="ctr">
              <a:buNone/>
            </a:pPr>
            <a:endParaRPr lang="en-GB" dirty="0">
              <a:solidFill>
                <a:srgbClr val="000000"/>
              </a:solidFill>
              <a:latin typeface="Arial" panose="020B0604020202020204" pitchFamily="34" charset="0"/>
            </a:endParaRPr>
          </a:p>
          <a:p>
            <a:pPr marL="0" indent="0" algn="ctr">
              <a:buNone/>
            </a:pPr>
            <a:r>
              <a:rPr lang="en-GB" dirty="0">
                <a:solidFill>
                  <a:srgbClr val="000000"/>
                </a:solidFill>
                <a:latin typeface="Arial" panose="020B0604020202020204" pitchFamily="34" charset="0"/>
              </a:rPr>
              <a:t>30 Credits</a:t>
            </a:r>
          </a:p>
          <a:p>
            <a:endParaRPr lang="en-GB" dirty="0"/>
          </a:p>
        </p:txBody>
      </p:sp>
    </p:spTree>
    <p:extLst>
      <p:ext uri="{BB962C8B-B14F-4D97-AF65-F5344CB8AC3E}">
        <p14:creationId xmlns:p14="http://schemas.microsoft.com/office/powerpoint/2010/main" val="713642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128B5-E703-4E53-8106-2228FAC3B3B0}"/>
              </a:ext>
            </a:extLst>
          </p:cNvPr>
          <p:cNvSpPr>
            <a:spLocks noGrp="1"/>
          </p:cNvSpPr>
          <p:nvPr>
            <p:ph type="title"/>
          </p:nvPr>
        </p:nvSpPr>
        <p:spPr/>
        <p:txBody>
          <a:bodyPr/>
          <a:lstStyle/>
          <a:p>
            <a:r>
              <a:rPr lang="en-GB" dirty="0"/>
              <a:t>Graph Theory</a:t>
            </a:r>
          </a:p>
        </p:txBody>
      </p:sp>
      <p:sp>
        <p:nvSpPr>
          <p:cNvPr id="3" name="Content Placeholder 2">
            <a:extLst>
              <a:ext uri="{FF2B5EF4-FFF2-40B4-BE49-F238E27FC236}">
                <a16:creationId xmlns:a16="http://schemas.microsoft.com/office/drawing/2014/main" id="{022F0F45-3816-4E40-8BFC-E5D5C49BDE2D}"/>
              </a:ext>
            </a:extLst>
          </p:cNvPr>
          <p:cNvSpPr>
            <a:spLocks noGrp="1"/>
          </p:cNvSpPr>
          <p:nvPr>
            <p:ph idx="1"/>
          </p:nvPr>
        </p:nvSpPr>
        <p:spPr>
          <a:xfrm>
            <a:off x="838200" y="1825625"/>
            <a:ext cx="5809343" cy="4351338"/>
          </a:xfrm>
        </p:spPr>
        <p:txBody>
          <a:bodyPr/>
          <a:lstStyle/>
          <a:p>
            <a:pPr marL="0" indent="0">
              <a:buNone/>
            </a:pPr>
            <a:r>
              <a:rPr lang="en-GB" dirty="0"/>
              <a:t>A graph is a set of vertices </a:t>
            </a:r>
            <a:r>
              <a:rPr lang="en-GB" b="1" i="1" dirty="0"/>
              <a:t>V</a:t>
            </a:r>
            <a:r>
              <a:rPr lang="en-GB" dirty="0"/>
              <a:t> and edges </a:t>
            </a:r>
            <a:r>
              <a:rPr lang="en-GB" b="1" i="1" dirty="0"/>
              <a:t>E</a:t>
            </a:r>
            <a:r>
              <a:rPr lang="en-GB" dirty="0"/>
              <a:t> where each edge is a connection between vertices.</a:t>
            </a:r>
          </a:p>
          <a:p>
            <a:endParaRPr lang="en-GB" dirty="0"/>
          </a:p>
          <a:p>
            <a:endParaRPr lang="en-GB" dirty="0"/>
          </a:p>
        </p:txBody>
      </p:sp>
      <p:grpSp>
        <p:nvGrpSpPr>
          <p:cNvPr id="30" name="Group 29">
            <a:extLst>
              <a:ext uri="{FF2B5EF4-FFF2-40B4-BE49-F238E27FC236}">
                <a16:creationId xmlns:a16="http://schemas.microsoft.com/office/drawing/2014/main" id="{CE82A4AC-226D-40F4-942A-482006580DA5}"/>
              </a:ext>
            </a:extLst>
          </p:cNvPr>
          <p:cNvGrpSpPr/>
          <p:nvPr/>
        </p:nvGrpSpPr>
        <p:grpSpPr>
          <a:xfrm>
            <a:off x="1433286" y="3206636"/>
            <a:ext cx="3940629" cy="2831306"/>
            <a:chOff x="1433286" y="3206636"/>
            <a:chExt cx="3940629" cy="2831306"/>
          </a:xfrm>
        </p:grpSpPr>
        <p:sp>
          <p:nvSpPr>
            <p:cNvPr id="4" name="Oval 3">
              <a:extLst>
                <a:ext uri="{FF2B5EF4-FFF2-40B4-BE49-F238E27FC236}">
                  <a16:creationId xmlns:a16="http://schemas.microsoft.com/office/drawing/2014/main" id="{4AFC3BE1-E138-43FE-B9EF-971B98909207}"/>
                </a:ext>
              </a:extLst>
            </p:cNvPr>
            <p:cNvSpPr/>
            <p:nvPr/>
          </p:nvSpPr>
          <p:spPr>
            <a:xfrm>
              <a:off x="1433286"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0</a:t>
              </a:r>
            </a:p>
          </p:txBody>
        </p:sp>
        <p:sp>
          <p:nvSpPr>
            <p:cNvPr id="6" name="Oval 5">
              <a:extLst>
                <a:ext uri="{FF2B5EF4-FFF2-40B4-BE49-F238E27FC236}">
                  <a16:creationId xmlns:a16="http://schemas.microsoft.com/office/drawing/2014/main" id="{548A0B6C-04D4-4570-9AAF-EB20970DBE7E}"/>
                </a:ext>
              </a:extLst>
            </p:cNvPr>
            <p:cNvSpPr/>
            <p:nvPr/>
          </p:nvSpPr>
          <p:spPr>
            <a:xfrm>
              <a:off x="2180772" y="5275942"/>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2</a:t>
              </a:r>
            </a:p>
          </p:txBody>
        </p:sp>
        <p:sp>
          <p:nvSpPr>
            <p:cNvPr id="7" name="Oval 6">
              <a:extLst>
                <a:ext uri="{FF2B5EF4-FFF2-40B4-BE49-F238E27FC236}">
                  <a16:creationId xmlns:a16="http://schemas.microsoft.com/office/drawing/2014/main" id="{C929EDFB-1BE5-4184-BCF2-AACD2C1A188E}"/>
                </a:ext>
              </a:extLst>
            </p:cNvPr>
            <p:cNvSpPr/>
            <p:nvPr/>
          </p:nvSpPr>
          <p:spPr>
            <a:xfrm>
              <a:off x="2180772" y="3206636"/>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1</a:t>
              </a:r>
            </a:p>
          </p:txBody>
        </p:sp>
        <p:sp>
          <p:nvSpPr>
            <p:cNvPr id="8" name="Oval 7">
              <a:extLst>
                <a:ext uri="{FF2B5EF4-FFF2-40B4-BE49-F238E27FC236}">
                  <a16:creationId xmlns:a16="http://schemas.microsoft.com/office/drawing/2014/main" id="{12416C70-A7D4-4936-B208-E8279D78B13F}"/>
                </a:ext>
              </a:extLst>
            </p:cNvPr>
            <p:cNvSpPr/>
            <p:nvPr/>
          </p:nvSpPr>
          <p:spPr>
            <a:xfrm>
              <a:off x="2931887"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3</a:t>
              </a:r>
            </a:p>
          </p:txBody>
        </p:sp>
        <p:sp>
          <p:nvSpPr>
            <p:cNvPr id="9" name="Oval 8">
              <a:extLst>
                <a:ext uri="{FF2B5EF4-FFF2-40B4-BE49-F238E27FC236}">
                  <a16:creationId xmlns:a16="http://schemas.microsoft.com/office/drawing/2014/main" id="{70373F05-E1AA-4F03-97EF-0BB73EF1694B}"/>
                </a:ext>
              </a:extLst>
            </p:cNvPr>
            <p:cNvSpPr/>
            <p:nvPr/>
          </p:nvSpPr>
          <p:spPr>
            <a:xfrm>
              <a:off x="4626429"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4</a:t>
              </a:r>
            </a:p>
          </p:txBody>
        </p:sp>
        <p:cxnSp>
          <p:nvCxnSpPr>
            <p:cNvPr id="10" name="Straight Connector 9">
              <a:extLst>
                <a:ext uri="{FF2B5EF4-FFF2-40B4-BE49-F238E27FC236}">
                  <a16:creationId xmlns:a16="http://schemas.microsoft.com/office/drawing/2014/main" id="{DE97CAF6-77F6-47F9-80C4-A7368E67649F}"/>
                </a:ext>
              </a:extLst>
            </p:cNvPr>
            <p:cNvCxnSpPr>
              <a:cxnSpLocks/>
              <a:stCxn id="4" idx="7"/>
              <a:endCxn id="7" idx="3"/>
            </p:cNvCxnSpPr>
            <p:nvPr/>
          </p:nvCxnSpPr>
          <p:spPr>
            <a:xfrm flipV="1">
              <a:off x="2071305" y="3857044"/>
              <a:ext cx="218934" cy="456433"/>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50AA268-E809-4ED2-9941-277415CD7713}"/>
                </a:ext>
              </a:extLst>
            </p:cNvPr>
            <p:cNvCxnSpPr>
              <a:cxnSpLocks/>
              <a:stCxn id="4" idx="5"/>
              <a:endCxn id="6" idx="1"/>
            </p:cNvCxnSpPr>
            <p:nvPr/>
          </p:nvCxnSpPr>
          <p:spPr>
            <a:xfrm>
              <a:off x="2071305" y="4852293"/>
              <a:ext cx="218934" cy="535241"/>
            </a:xfrm>
            <a:prstGeom prst="line">
              <a:avLst/>
            </a:prstGeom>
            <a:ln w="3810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E9AC63DB-5EB3-4FA8-8FEE-C41DD0233FED}"/>
                </a:ext>
              </a:extLst>
            </p:cNvPr>
            <p:cNvCxnSpPr>
              <a:cxnSpLocks/>
              <a:stCxn id="8" idx="1"/>
              <a:endCxn id="7" idx="5"/>
            </p:cNvCxnSpPr>
            <p:nvPr/>
          </p:nvCxnSpPr>
          <p:spPr>
            <a:xfrm flipH="1" flipV="1">
              <a:off x="2818791" y="3857044"/>
              <a:ext cx="222563" cy="456433"/>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D728DC45-57ED-497F-999A-3D5C8A0728E7}"/>
                </a:ext>
              </a:extLst>
            </p:cNvPr>
            <p:cNvCxnSpPr>
              <a:cxnSpLocks/>
              <a:stCxn id="8" idx="3"/>
              <a:endCxn id="6" idx="7"/>
            </p:cNvCxnSpPr>
            <p:nvPr/>
          </p:nvCxnSpPr>
          <p:spPr>
            <a:xfrm flipH="1">
              <a:off x="2818791" y="4852293"/>
              <a:ext cx="222563" cy="535241"/>
            </a:xfrm>
            <a:prstGeom prst="line">
              <a:avLst/>
            </a:prstGeom>
            <a:ln w="3810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262F5BE7-718A-44C8-ADA1-53F714B03DC6}"/>
                </a:ext>
              </a:extLst>
            </p:cNvPr>
            <p:cNvCxnSpPr>
              <a:cxnSpLocks/>
              <a:stCxn id="9" idx="2"/>
              <a:endCxn id="8" idx="6"/>
            </p:cNvCxnSpPr>
            <p:nvPr/>
          </p:nvCxnSpPr>
          <p:spPr>
            <a:xfrm flipH="1">
              <a:off x="3679373" y="4582885"/>
              <a:ext cx="94705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67ECB883-B3A6-44FD-A943-4235A9CCFC15}"/>
                </a:ext>
              </a:extLst>
            </p:cNvPr>
            <p:cNvCxnSpPr>
              <a:cxnSpLocks/>
              <a:stCxn id="8" idx="2"/>
              <a:endCxn id="4" idx="6"/>
            </p:cNvCxnSpPr>
            <p:nvPr/>
          </p:nvCxnSpPr>
          <p:spPr>
            <a:xfrm flipH="1">
              <a:off x="2180772" y="4582885"/>
              <a:ext cx="751115"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29" name="TextBox 28">
            <a:extLst>
              <a:ext uri="{FF2B5EF4-FFF2-40B4-BE49-F238E27FC236}">
                <a16:creationId xmlns:a16="http://schemas.microsoft.com/office/drawing/2014/main" id="{46945223-72C5-40F5-9B73-5548E0C151F7}"/>
              </a:ext>
            </a:extLst>
          </p:cNvPr>
          <p:cNvSpPr txBox="1"/>
          <p:nvPr/>
        </p:nvSpPr>
        <p:spPr>
          <a:xfrm>
            <a:off x="7808687" y="3026229"/>
            <a:ext cx="3545114" cy="2031325"/>
          </a:xfrm>
          <a:prstGeom prst="rect">
            <a:avLst/>
          </a:prstGeom>
          <a:noFill/>
        </p:spPr>
        <p:txBody>
          <a:bodyPr wrap="square" rtlCol="0">
            <a:spAutoFit/>
          </a:bodyPr>
          <a:lstStyle/>
          <a:p>
            <a:r>
              <a:rPr lang="en-GB" dirty="0"/>
              <a:t>This graph can be written using Set notation as follows:</a:t>
            </a:r>
          </a:p>
          <a:p>
            <a:endParaRPr lang="en-GB" b="1" i="1" dirty="0"/>
          </a:p>
          <a:p>
            <a:r>
              <a:rPr lang="en-GB" b="1" i="1" dirty="0"/>
              <a:t>V</a:t>
            </a:r>
            <a:r>
              <a:rPr lang="en-GB" dirty="0"/>
              <a:t> = {0,1,2,3,4}</a:t>
            </a:r>
          </a:p>
          <a:p>
            <a:endParaRPr lang="en-GB" dirty="0"/>
          </a:p>
          <a:p>
            <a:endParaRPr lang="en-GB" dirty="0"/>
          </a:p>
          <a:p>
            <a:r>
              <a:rPr lang="en-GB" b="1" i="1" dirty="0"/>
              <a:t>E</a:t>
            </a:r>
            <a:r>
              <a:rPr lang="en-GB" dirty="0"/>
              <a:t> = {(0,1),(0,2),(0,3),(1,3),(2,3),(3,4)}</a:t>
            </a:r>
          </a:p>
        </p:txBody>
      </p:sp>
    </p:spTree>
    <p:extLst>
      <p:ext uri="{BB962C8B-B14F-4D97-AF65-F5344CB8AC3E}">
        <p14:creationId xmlns:p14="http://schemas.microsoft.com/office/powerpoint/2010/main" val="748269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76067-291F-4898-9CB0-814199192C37}"/>
              </a:ext>
            </a:extLst>
          </p:cNvPr>
          <p:cNvSpPr>
            <a:spLocks noGrp="1"/>
          </p:cNvSpPr>
          <p:nvPr>
            <p:ph type="title"/>
          </p:nvPr>
        </p:nvSpPr>
        <p:spPr/>
        <p:txBody>
          <a:bodyPr/>
          <a:lstStyle/>
          <a:p>
            <a:r>
              <a:rPr lang="en-GB" dirty="0"/>
              <a:t>Graph Theory</a:t>
            </a:r>
          </a:p>
        </p:txBody>
      </p:sp>
      <p:sp>
        <p:nvSpPr>
          <p:cNvPr id="3" name="Content Placeholder 2">
            <a:extLst>
              <a:ext uri="{FF2B5EF4-FFF2-40B4-BE49-F238E27FC236}">
                <a16:creationId xmlns:a16="http://schemas.microsoft.com/office/drawing/2014/main" id="{09F17EFF-5A14-498F-8666-BC902C207BE6}"/>
              </a:ext>
            </a:extLst>
          </p:cNvPr>
          <p:cNvSpPr>
            <a:spLocks noGrp="1"/>
          </p:cNvSpPr>
          <p:nvPr>
            <p:ph idx="1"/>
          </p:nvPr>
        </p:nvSpPr>
        <p:spPr>
          <a:xfrm>
            <a:off x="838200" y="1825625"/>
            <a:ext cx="3603171" cy="4351338"/>
          </a:xfrm>
        </p:spPr>
        <p:txBody>
          <a:bodyPr/>
          <a:lstStyle/>
          <a:p>
            <a:pPr marL="0" indent="0">
              <a:buNone/>
            </a:pPr>
            <a:r>
              <a:rPr lang="en-GB" b="1" dirty="0"/>
              <a:t>Terminology</a:t>
            </a:r>
          </a:p>
          <a:p>
            <a:pPr marL="0" indent="0">
              <a:buNone/>
            </a:pPr>
            <a:r>
              <a:rPr lang="en-GB" dirty="0"/>
              <a:t>Neighbours – vertices 0 and 1 are neighbours because an edge {0,1} connects them</a:t>
            </a:r>
          </a:p>
          <a:p>
            <a:endParaRPr lang="en-GB" dirty="0"/>
          </a:p>
        </p:txBody>
      </p:sp>
      <p:grpSp>
        <p:nvGrpSpPr>
          <p:cNvPr id="4" name="Group 3">
            <a:extLst>
              <a:ext uri="{FF2B5EF4-FFF2-40B4-BE49-F238E27FC236}">
                <a16:creationId xmlns:a16="http://schemas.microsoft.com/office/drawing/2014/main" id="{8B23A91F-C53E-4972-BD52-452E9C41E188}"/>
              </a:ext>
            </a:extLst>
          </p:cNvPr>
          <p:cNvGrpSpPr/>
          <p:nvPr/>
        </p:nvGrpSpPr>
        <p:grpSpPr>
          <a:xfrm>
            <a:off x="6223000" y="2176122"/>
            <a:ext cx="3940629" cy="2831306"/>
            <a:chOff x="1433286" y="3206636"/>
            <a:chExt cx="3940629" cy="2831306"/>
          </a:xfrm>
        </p:grpSpPr>
        <p:sp>
          <p:nvSpPr>
            <p:cNvPr id="5" name="Oval 4">
              <a:extLst>
                <a:ext uri="{FF2B5EF4-FFF2-40B4-BE49-F238E27FC236}">
                  <a16:creationId xmlns:a16="http://schemas.microsoft.com/office/drawing/2014/main" id="{47E90CCA-645B-49D4-B69B-A5F0D7C1AFF6}"/>
                </a:ext>
              </a:extLst>
            </p:cNvPr>
            <p:cNvSpPr/>
            <p:nvPr/>
          </p:nvSpPr>
          <p:spPr>
            <a:xfrm>
              <a:off x="1433286"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0</a:t>
              </a:r>
            </a:p>
          </p:txBody>
        </p:sp>
        <p:sp>
          <p:nvSpPr>
            <p:cNvPr id="6" name="Oval 5">
              <a:extLst>
                <a:ext uri="{FF2B5EF4-FFF2-40B4-BE49-F238E27FC236}">
                  <a16:creationId xmlns:a16="http://schemas.microsoft.com/office/drawing/2014/main" id="{0A8287AD-4A86-4D7F-BC2B-3C500BD49E42}"/>
                </a:ext>
              </a:extLst>
            </p:cNvPr>
            <p:cNvSpPr/>
            <p:nvPr/>
          </p:nvSpPr>
          <p:spPr>
            <a:xfrm>
              <a:off x="2180772" y="5275942"/>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2</a:t>
              </a:r>
            </a:p>
          </p:txBody>
        </p:sp>
        <p:sp>
          <p:nvSpPr>
            <p:cNvPr id="7" name="Oval 6">
              <a:extLst>
                <a:ext uri="{FF2B5EF4-FFF2-40B4-BE49-F238E27FC236}">
                  <a16:creationId xmlns:a16="http://schemas.microsoft.com/office/drawing/2014/main" id="{C39AAED3-D409-4B50-B132-031142AA9908}"/>
                </a:ext>
              </a:extLst>
            </p:cNvPr>
            <p:cNvSpPr/>
            <p:nvPr/>
          </p:nvSpPr>
          <p:spPr>
            <a:xfrm>
              <a:off x="2180772" y="3206636"/>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1</a:t>
              </a:r>
            </a:p>
          </p:txBody>
        </p:sp>
        <p:sp>
          <p:nvSpPr>
            <p:cNvPr id="8" name="Oval 7">
              <a:extLst>
                <a:ext uri="{FF2B5EF4-FFF2-40B4-BE49-F238E27FC236}">
                  <a16:creationId xmlns:a16="http://schemas.microsoft.com/office/drawing/2014/main" id="{EA1093A6-7429-4792-9D0F-E514F9995564}"/>
                </a:ext>
              </a:extLst>
            </p:cNvPr>
            <p:cNvSpPr/>
            <p:nvPr/>
          </p:nvSpPr>
          <p:spPr>
            <a:xfrm>
              <a:off x="2931887"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3</a:t>
              </a:r>
            </a:p>
          </p:txBody>
        </p:sp>
        <p:sp>
          <p:nvSpPr>
            <p:cNvPr id="9" name="Oval 8">
              <a:extLst>
                <a:ext uri="{FF2B5EF4-FFF2-40B4-BE49-F238E27FC236}">
                  <a16:creationId xmlns:a16="http://schemas.microsoft.com/office/drawing/2014/main" id="{F1D76315-4CCB-437E-9F1A-CB43F79126F6}"/>
                </a:ext>
              </a:extLst>
            </p:cNvPr>
            <p:cNvSpPr/>
            <p:nvPr/>
          </p:nvSpPr>
          <p:spPr>
            <a:xfrm>
              <a:off x="4626429"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4</a:t>
              </a:r>
            </a:p>
          </p:txBody>
        </p:sp>
        <p:cxnSp>
          <p:nvCxnSpPr>
            <p:cNvPr id="10" name="Straight Connector 9">
              <a:extLst>
                <a:ext uri="{FF2B5EF4-FFF2-40B4-BE49-F238E27FC236}">
                  <a16:creationId xmlns:a16="http://schemas.microsoft.com/office/drawing/2014/main" id="{3E048483-7652-4A30-B764-FE302200B034}"/>
                </a:ext>
              </a:extLst>
            </p:cNvPr>
            <p:cNvCxnSpPr>
              <a:cxnSpLocks/>
              <a:stCxn id="5" idx="7"/>
              <a:endCxn id="7" idx="3"/>
            </p:cNvCxnSpPr>
            <p:nvPr/>
          </p:nvCxnSpPr>
          <p:spPr>
            <a:xfrm flipV="1">
              <a:off x="2071305" y="3857044"/>
              <a:ext cx="218934" cy="456433"/>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072E422E-12B4-4E03-9E89-F8D7E7D96C62}"/>
                </a:ext>
              </a:extLst>
            </p:cNvPr>
            <p:cNvCxnSpPr>
              <a:cxnSpLocks/>
              <a:stCxn id="5" idx="5"/>
              <a:endCxn id="6" idx="1"/>
            </p:cNvCxnSpPr>
            <p:nvPr/>
          </p:nvCxnSpPr>
          <p:spPr>
            <a:xfrm>
              <a:off x="2071305" y="4852293"/>
              <a:ext cx="218934" cy="535241"/>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ABADEE21-CE7A-42F3-B3D2-517AFA8C0D60}"/>
                </a:ext>
              </a:extLst>
            </p:cNvPr>
            <p:cNvCxnSpPr>
              <a:cxnSpLocks/>
              <a:stCxn id="8" idx="1"/>
              <a:endCxn id="7" idx="5"/>
            </p:cNvCxnSpPr>
            <p:nvPr/>
          </p:nvCxnSpPr>
          <p:spPr>
            <a:xfrm flipH="1" flipV="1">
              <a:off x="2818791" y="3857044"/>
              <a:ext cx="222563" cy="456433"/>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0DE0E83-096E-4906-A6FC-503317A57119}"/>
                </a:ext>
              </a:extLst>
            </p:cNvPr>
            <p:cNvCxnSpPr>
              <a:cxnSpLocks/>
              <a:stCxn id="8" idx="3"/>
              <a:endCxn id="6" idx="7"/>
            </p:cNvCxnSpPr>
            <p:nvPr/>
          </p:nvCxnSpPr>
          <p:spPr>
            <a:xfrm flipH="1">
              <a:off x="2818791" y="4852293"/>
              <a:ext cx="222563" cy="535241"/>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909CD02-A169-4C42-A6CC-796C6ACA919A}"/>
                </a:ext>
              </a:extLst>
            </p:cNvPr>
            <p:cNvCxnSpPr>
              <a:cxnSpLocks/>
              <a:stCxn id="9" idx="2"/>
              <a:endCxn id="8" idx="6"/>
            </p:cNvCxnSpPr>
            <p:nvPr/>
          </p:nvCxnSpPr>
          <p:spPr>
            <a:xfrm flipH="1">
              <a:off x="3679373" y="4582885"/>
              <a:ext cx="94705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DABCB8A-0070-4382-8544-BB590951AB44}"/>
                </a:ext>
              </a:extLst>
            </p:cNvPr>
            <p:cNvCxnSpPr>
              <a:cxnSpLocks/>
              <a:stCxn id="8" idx="2"/>
              <a:endCxn id="5" idx="6"/>
            </p:cNvCxnSpPr>
            <p:nvPr/>
          </p:nvCxnSpPr>
          <p:spPr>
            <a:xfrm flipH="1">
              <a:off x="2180772" y="4582885"/>
              <a:ext cx="751115" cy="0"/>
            </a:xfrm>
            <a:prstGeom prst="line">
              <a:avLst/>
            </a:prstGeom>
            <a:ln w="381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504607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76067-291F-4898-9CB0-814199192C37}"/>
              </a:ext>
            </a:extLst>
          </p:cNvPr>
          <p:cNvSpPr>
            <a:spLocks noGrp="1"/>
          </p:cNvSpPr>
          <p:nvPr>
            <p:ph type="title"/>
          </p:nvPr>
        </p:nvSpPr>
        <p:spPr/>
        <p:txBody>
          <a:bodyPr/>
          <a:lstStyle/>
          <a:p>
            <a:r>
              <a:rPr lang="en-GB" dirty="0"/>
              <a:t>Graph Theory</a:t>
            </a:r>
          </a:p>
        </p:txBody>
      </p:sp>
      <p:sp>
        <p:nvSpPr>
          <p:cNvPr id="3" name="Content Placeholder 2">
            <a:extLst>
              <a:ext uri="{FF2B5EF4-FFF2-40B4-BE49-F238E27FC236}">
                <a16:creationId xmlns:a16="http://schemas.microsoft.com/office/drawing/2014/main" id="{09F17EFF-5A14-498F-8666-BC902C207BE6}"/>
              </a:ext>
            </a:extLst>
          </p:cNvPr>
          <p:cNvSpPr>
            <a:spLocks noGrp="1"/>
          </p:cNvSpPr>
          <p:nvPr>
            <p:ph idx="1"/>
          </p:nvPr>
        </p:nvSpPr>
        <p:spPr>
          <a:xfrm>
            <a:off x="838200" y="1825625"/>
            <a:ext cx="3603171" cy="4351338"/>
          </a:xfrm>
        </p:spPr>
        <p:txBody>
          <a:bodyPr/>
          <a:lstStyle/>
          <a:p>
            <a:pPr marL="0" indent="0">
              <a:buNone/>
            </a:pPr>
            <a:r>
              <a:rPr lang="en-GB" b="1" dirty="0"/>
              <a:t>Terminology</a:t>
            </a:r>
          </a:p>
          <a:p>
            <a:pPr marL="0" indent="0">
              <a:buNone/>
            </a:pPr>
            <a:r>
              <a:rPr lang="en-GB" dirty="0"/>
              <a:t>Degree – the number of edges connected to a vertex</a:t>
            </a:r>
          </a:p>
          <a:p>
            <a:pPr marL="0" indent="0">
              <a:buNone/>
            </a:pPr>
            <a:endParaRPr lang="en-GB" dirty="0"/>
          </a:p>
          <a:p>
            <a:pPr marL="0" indent="0">
              <a:buNone/>
            </a:pPr>
            <a:r>
              <a:rPr lang="en-GB" dirty="0"/>
              <a:t>Degree (0) = 3</a:t>
            </a:r>
          </a:p>
          <a:p>
            <a:pPr marL="0" indent="0">
              <a:buNone/>
            </a:pPr>
            <a:endParaRPr lang="en-GB" dirty="0"/>
          </a:p>
          <a:p>
            <a:pPr marL="0" indent="0">
              <a:buNone/>
            </a:pPr>
            <a:r>
              <a:rPr lang="en-GB" dirty="0"/>
              <a:t>Degree (4) = 1</a:t>
            </a:r>
          </a:p>
          <a:p>
            <a:endParaRPr lang="en-GB" dirty="0"/>
          </a:p>
        </p:txBody>
      </p:sp>
      <p:grpSp>
        <p:nvGrpSpPr>
          <p:cNvPr id="4" name="Group 3">
            <a:extLst>
              <a:ext uri="{FF2B5EF4-FFF2-40B4-BE49-F238E27FC236}">
                <a16:creationId xmlns:a16="http://schemas.microsoft.com/office/drawing/2014/main" id="{8B23A91F-C53E-4972-BD52-452E9C41E188}"/>
              </a:ext>
            </a:extLst>
          </p:cNvPr>
          <p:cNvGrpSpPr/>
          <p:nvPr/>
        </p:nvGrpSpPr>
        <p:grpSpPr>
          <a:xfrm>
            <a:off x="6273800" y="2118065"/>
            <a:ext cx="3940629" cy="2831306"/>
            <a:chOff x="1433286" y="3206636"/>
            <a:chExt cx="3940629" cy="2831306"/>
          </a:xfrm>
        </p:grpSpPr>
        <p:sp>
          <p:nvSpPr>
            <p:cNvPr id="5" name="Oval 4">
              <a:extLst>
                <a:ext uri="{FF2B5EF4-FFF2-40B4-BE49-F238E27FC236}">
                  <a16:creationId xmlns:a16="http://schemas.microsoft.com/office/drawing/2014/main" id="{47E90CCA-645B-49D4-B69B-A5F0D7C1AFF6}"/>
                </a:ext>
              </a:extLst>
            </p:cNvPr>
            <p:cNvSpPr/>
            <p:nvPr/>
          </p:nvSpPr>
          <p:spPr>
            <a:xfrm>
              <a:off x="1433286"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0</a:t>
              </a:r>
            </a:p>
          </p:txBody>
        </p:sp>
        <p:sp>
          <p:nvSpPr>
            <p:cNvPr id="6" name="Oval 5">
              <a:extLst>
                <a:ext uri="{FF2B5EF4-FFF2-40B4-BE49-F238E27FC236}">
                  <a16:creationId xmlns:a16="http://schemas.microsoft.com/office/drawing/2014/main" id="{0A8287AD-4A86-4D7F-BC2B-3C500BD49E42}"/>
                </a:ext>
              </a:extLst>
            </p:cNvPr>
            <p:cNvSpPr/>
            <p:nvPr/>
          </p:nvSpPr>
          <p:spPr>
            <a:xfrm>
              <a:off x="2180772" y="5275942"/>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2</a:t>
              </a:r>
            </a:p>
          </p:txBody>
        </p:sp>
        <p:sp>
          <p:nvSpPr>
            <p:cNvPr id="7" name="Oval 6">
              <a:extLst>
                <a:ext uri="{FF2B5EF4-FFF2-40B4-BE49-F238E27FC236}">
                  <a16:creationId xmlns:a16="http://schemas.microsoft.com/office/drawing/2014/main" id="{C39AAED3-D409-4B50-B132-031142AA9908}"/>
                </a:ext>
              </a:extLst>
            </p:cNvPr>
            <p:cNvSpPr/>
            <p:nvPr/>
          </p:nvSpPr>
          <p:spPr>
            <a:xfrm>
              <a:off x="2180772" y="3206636"/>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1</a:t>
              </a:r>
            </a:p>
          </p:txBody>
        </p:sp>
        <p:sp>
          <p:nvSpPr>
            <p:cNvPr id="8" name="Oval 7">
              <a:extLst>
                <a:ext uri="{FF2B5EF4-FFF2-40B4-BE49-F238E27FC236}">
                  <a16:creationId xmlns:a16="http://schemas.microsoft.com/office/drawing/2014/main" id="{EA1093A6-7429-4792-9D0F-E514F9995564}"/>
                </a:ext>
              </a:extLst>
            </p:cNvPr>
            <p:cNvSpPr/>
            <p:nvPr/>
          </p:nvSpPr>
          <p:spPr>
            <a:xfrm>
              <a:off x="2931887"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3</a:t>
              </a:r>
            </a:p>
          </p:txBody>
        </p:sp>
        <p:sp>
          <p:nvSpPr>
            <p:cNvPr id="9" name="Oval 8">
              <a:extLst>
                <a:ext uri="{FF2B5EF4-FFF2-40B4-BE49-F238E27FC236}">
                  <a16:creationId xmlns:a16="http://schemas.microsoft.com/office/drawing/2014/main" id="{F1D76315-4CCB-437E-9F1A-CB43F79126F6}"/>
                </a:ext>
              </a:extLst>
            </p:cNvPr>
            <p:cNvSpPr/>
            <p:nvPr/>
          </p:nvSpPr>
          <p:spPr>
            <a:xfrm>
              <a:off x="4626429"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4</a:t>
              </a:r>
            </a:p>
          </p:txBody>
        </p:sp>
        <p:cxnSp>
          <p:nvCxnSpPr>
            <p:cNvPr id="10" name="Straight Connector 9">
              <a:extLst>
                <a:ext uri="{FF2B5EF4-FFF2-40B4-BE49-F238E27FC236}">
                  <a16:creationId xmlns:a16="http://schemas.microsoft.com/office/drawing/2014/main" id="{3E048483-7652-4A30-B764-FE302200B034}"/>
                </a:ext>
              </a:extLst>
            </p:cNvPr>
            <p:cNvCxnSpPr>
              <a:cxnSpLocks/>
              <a:stCxn id="5" idx="7"/>
              <a:endCxn id="7" idx="3"/>
            </p:cNvCxnSpPr>
            <p:nvPr/>
          </p:nvCxnSpPr>
          <p:spPr>
            <a:xfrm flipV="1">
              <a:off x="2071305" y="3857044"/>
              <a:ext cx="218934" cy="456433"/>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072E422E-12B4-4E03-9E89-F8D7E7D96C62}"/>
                </a:ext>
              </a:extLst>
            </p:cNvPr>
            <p:cNvCxnSpPr>
              <a:cxnSpLocks/>
              <a:stCxn id="5" idx="5"/>
              <a:endCxn id="6" idx="1"/>
            </p:cNvCxnSpPr>
            <p:nvPr/>
          </p:nvCxnSpPr>
          <p:spPr>
            <a:xfrm>
              <a:off x="2071305" y="4852293"/>
              <a:ext cx="218934" cy="535241"/>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ABADEE21-CE7A-42F3-B3D2-517AFA8C0D60}"/>
                </a:ext>
              </a:extLst>
            </p:cNvPr>
            <p:cNvCxnSpPr>
              <a:cxnSpLocks/>
              <a:stCxn id="8" idx="1"/>
              <a:endCxn id="7" idx="5"/>
            </p:cNvCxnSpPr>
            <p:nvPr/>
          </p:nvCxnSpPr>
          <p:spPr>
            <a:xfrm flipH="1" flipV="1">
              <a:off x="2818791" y="3857044"/>
              <a:ext cx="222563" cy="456433"/>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0DE0E83-096E-4906-A6FC-503317A57119}"/>
                </a:ext>
              </a:extLst>
            </p:cNvPr>
            <p:cNvCxnSpPr>
              <a:cxnSpLocks/>
              <a:stCxn id="8" idx="3"/>
              <a:endCxn id="6" idx="7"/>
            </p:cNvCxnSpPr>
            <p:nvPr/>
          </p:nvCxnSpPr>
          <p:spPr>
            <a:xfrm flipH="1">
              <a:off x="2818791" y="4852293"/>
              <a:ext cx="222563" cy="535241"/>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909CD02-A169-4C42-A6CC-796C6ACA919A}"/>
                </a:ext>
              </a:extLst>
            </p:cNvPr>
            <p:cNvCxnSpPr>
              <a:cxnSpLocks/>
              <a:stCxn id="9" idx="2"/>
              <a:endCxn id="8" idx="6"/>
            </p:cNvCxnSpPr>
            <p:nvPr/>
          </p:nvCxnSpPr>
          <p:spPr>
            <a:xfrm flipH="1">
              <a:off x="3679373" y="4582885"/>
              <a:ext cx="94705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DABCB8A-0070-4382-8544-BB590951AB44}"/>
                </a:ext>
              </a:extLst>
            </p:cNvPr>
            <p:cNvCxnSpPr>
              <a:cxnSpLocks/>
              <a:stCxn id="8" idx="2"/>
              <a:endCxn id="5" idx="6"/>
            </p:cNvCxnSpPr>
            <p:nvPr/>
          </p:nvCxnSpPr>
          <p:spPr>
            <a:xfrm flipH="1">
              <a:off x="2180772" y="4582885"/>
              <a:ext cx="751115" cy="0"/>
            </a:xfrm>
            <a:prstGeom prst="line">
              <a:avLst/>
            </a:prstGeom>
            <a:ln w="381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190014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76067-291F-4898-9CB0-814199192C37}"/>
              </a:ext>
            </a:extLst>
          </p:cNvPr>
          <p:cNvSpPr>
            <a:spLocks noGrp="1"/>
          </p:cNvSpPr>
          <p:nvPr>
            <p:ph type="title"/>
          </p:nvPr>
        </p:nvSpPr>
        <p:spPr/>
        <p:txBody>
          <a:bodyPr/>
          <a:lstStyle/>
          <a:p>
            <a:r>
              <a:rPr lang="en-GB" dirty="0"/>
              <a:t>Graph Theory</a:t>
            </a:r>
          </a:p>
        </p:txBody>
      </p:sp>
      <p:sp>
        <p:nvSpPr>
          <p:cNvPr id="3" name="Content Placeholder 2">
            <a:extLst>
              <a:ext uri="{FF2B5EF4-FFF2-40B4-BE49-F238E27FC236}">
                <a16:creationId xmlns:a16="http://schemas.microsoft.com/office/drawing/2014/main" id="{09F17EFF-5A14-498F-8666-BC902C207BE6}"/>
              </a:ext>
            </a:extLst>
          </p:cNvPr>
          <p:cNvSpPr>
            <a:spLocks noGrp="1"/>
          </p:cNvSpPr>
          <p:nvPr>
            <p:ph idx="1"/>
          </p:nvPr>
        </p:nvSpPr>
        <p:spPr>
          <a:xfrm>
            <a:off x="838200" y="1825625"/>
            <a:ext cx="3603171" cy="4351338"/>
          </a:xfrm>
        </p:spPr>
        <p:txBody>
          <a:bodyPr/>
          <a:lstStyle/>
          <a:p>
            <a:pPr marL="0" indent="0">
              <a:buNone/>
            </a:pPr>
            <a:r>
              <a:rPr lang="en-GB" b="1" dirty="0"/>
              <a:t>Terminology</a:t>
            </a:r>
          </a:p>
          <a:p>
            <a:pPr marL="0" indent="0">
              <a:buNone/>
            </a:pPr>
            <a:r>
              <a:rPr lang="en-GB" dirty="0"/>
              <a:t>Path Length – the number of edges in a path. </a:t>
            </a:r>
          </a:p>
          <a:p>
            <a:pPr marL="0" indent="0">
              <a:buNone/>
            </a:pPr>
            <a:endParaRPr lang="en-GB" dirty="0"/>
          </a:p>
          <a:p>
            <a:pPr marL="0" indent="0">
              <a:buNone/>
            </a:pPr>
            <a:r>
              <a:rPr lang="en-GB" dirty="0"/>
              <a:t>e.g.: 0 → 1 → 3 → 4</a:t>
            </a:r>
          </a:p>
          <a:p>
            <a:pPr marL="0" indent="0">
              <a:buNone/>
            </a:pPr>
            <a:endParaRPr lang="en-GB" dirty="0"/>
          </a:p>
          <a:p>
            <a:pPr marL="0" indent="0">
              <a:buNone/>
            </a:pPr>
            <a:r>
              <a:rPr lang="en-GB" dirty="0"/>
              <a:t>Path length is 3</a:t>
            </a:r>
          </a:p>
          <a:p>
            <a:pPr marL="0" indent="0">
              <a:buNone/>
            </a:pPr>
            <a:endParaRPr lang="en-GB" dirty="0"/>
          </a:p>
          <a:p>
            <a:endParaRPr lang="en-GB" dirty="0"/>
          </a:p>
        </p:txBody>
      </p:sp>
      <p:grpSp>
        <p:nvGrpSpPr>
          <p:cNvPr id="4" name="Group 3">
            <a:extLst>
              <a:ext uri="{FF2B5EF4-FFF2-40B4-BE49-F238E27FC236}">
                <a16:creationId xmlns:a16="http://schemas.microsoft.com/office/drawing/2014/main" id="{8B23A91F-C53E-4972-BD52-452E9C41E188}"/>
              </a:ext>
            </a:extLst>
          </p:cNvPr>
          <p:cNvGrpSpPr/>
          <p:nvPr/>
        </p:nvGrpSpPr>
        <p:grpSpPr>
          <a:xfrm>
            <a:off x="6331856" y="2096294"/>
            <a:ext cx="3940629" cy="2831306"/>
            <a:chOff x="1433286" y="3206636"/>
            <a:chExt cx="3940629" cy="2831306"/>
          </a:xfrm>
        </p:grpSpPr>
        <p:sp>
          <p:nvSpPr>
            <p:cNvPr id="5" name="Oval 4">
              <a:extLst>
                <a:ext uri="{FF2B5EF4-FFF2-40B4-BE49-F238E27FC236}">
                  <a16:creationId xmlns:a16="http://schemas.microsoft.com/office/drawing/2014/main" id="{47E90CCA-645B-49D4-B69B-A5F0D7C1AFF6}"/>
                </a:ext>
              </a:extLst>
            </p:cNvPr>
            <p:cNvSpPr/>
            <p:nvPr/>
          </p:nvSpPr>
          <p:spPr>
            <a:xfrm>
              <a:off x="1433286"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0</a:t>
              </a:r>
            </a:p>
          </p:txBody>
        </p:sp>
        <p:sp>
          <p:nvSpPr>
            <p:cNvPr id="6" name="Oval 5">
              <a:extLst>
                <a:ext uri="{FF2B5EF4-FFF2-40B4-BE49-F238E27FC236}">
                  <a16:creationId xmlns:a16="http://schemas.microsoft.com/office/drawing/2014/main" id="{0A8287AD-4A86-4D7F-BC2B-3C500BD49E42}"/>
                </a:ext>
              </a:extLst>
            </p:cNvPr>
            <p:cNvSpPr/>
            <p:nvPr/>
          </p:nvSpPr>
          <p:spPr>
            <a:xfrm>
              <a:off x="2180772" y="5275942"/>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2</a:t>
              </a:r>
            </a:p>
          </p:txBody>
        </p:sp>
        <p:sp>
          <p:nvSpPr>
            <p:cNvPr id="7" name="Oval 6">
              <a:extLst>
                <a:ext uri="{FF2B5EF4-FFF2-40B4-BE49-F238E27FC236}">
                  <a16:creationId xmlns:a16="http://schemas.microsoft.com/office/drawing/2014/main" id="{C39AAED3-D409-4B50-B132-031142AA9908}"/>
                </a:ext>
              </a:extLst>
            </p:cNvPr>
            <p:cNvSpPr/>
            <p:nvPr/>
          </p:nvSpPr>
          <p:spPr>
            <a:xfrm>
              <a:off x="2180772" y="3206636"/>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1</a:t>
              </a:r>
            </a:p>
          </p:txBody>
        </p:sp>
        <p:sp>
          <p:nvSpPr>
            <p:cNvPr id="8" name="Oval 7">
              <a:extLst>
                <a:ext uri="{FF2B5EF4-FFF2-40B4-BE49-F238E27FC236}">
                  <a16:creationId xmlns:a16="http://schemas.microsoft.com/office/drawing/2014/main" id="{EA1093A6-7429-4792-9D0F-E514F9995564}"/>
                </a:ext>
              </a:extLst>
            </p:cNvPr>
            <p:cNvSpPr/>
            <p:nvPr/>
          </p:nvSpPr>
          <p:spPr>
            <a:xfrm>
              <a:off x="2931887"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3</a:t>
              </a:r>
            </a:p>
          </p:txBody>
        </p:sp>
        <p:sp>
          <p:nvSpPr>
            <p:cNvPr id="9" name="Oval 8">
              <a:extLst>
                <a:ext uri="{FF2B5EF4-FFF2-40B4-BE49-F238E27FC236}">
                  <a16:creationId xmlns:a16="http://schemas.microsoft.com/office/drawing/2014/main" id="{F1D76315-4CCB-437E-9F1A-CB43F79126F6}"/>
                </a:ext>
              </a:extLst>
            </p:cNvPr>
            <p:cNvSpPr/>
            <p:nvPr/>
          </p:nvSpPr>
          <p:spPr>
            <a:xfrm>
              <a:off x="4626429"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4</a:t>
              </a:r>
            </a:p>
          </p:txBody>
        </p:sp>
        <p:cxnSp>
          <p:nvCxnSpPr>
            <p:cNvPr id="10" name="Straight Connector 9">
              <a:extLst>
                <a:ext uri="{FF2B5EF4-FFF2-40B4-BE49-F238E27FC236}">
                  <a16:creationId xmlns:a16="http://schemas.microsoft.com/office/drawing/2014/main" id="{3E048483-7652-4A30-B764-FE302200B034}"/>
                </a:ext>
              </a:extLst>
            </p:cNvPr>
            <p:cNvCxnSpPr>
              <a:cxnSpLocks/>
              <a:stCxn id="5" idx="7"/>
              <a:endCxn id="7" idx="3"/>
            </p:cNvCxnSpPr>
            <p:nvPr/>
          </p:nvCxnSpPr>
          <p:spPr>
            <a:xfrm flipV="1">
              <a:off x="2071305" y="3857044"/>
              <a:ext cx="218934" cy="456433"/>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072E422E-12B4-4E03-9E89-F8D7E7D96C62}"/>
                </a:ext>
              </a:extLst>
            </p:cNvPr>
            <p:cNvCxnSpPr>
              <a:cxnSpLocks/>
              <a:stCxn id="5" idx="5"/>
              <a:endCxn id="6" idx="1"/>
            </p:cNvCxnSpPr>
            <p:nvPr/>
          </p:nvCxnSpPr>
          <p:spPr>
            <a:xfrm>
              <a:off x="2071305" y="4852293"/>
              <a:ext cx="218934" cy="535241"/>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ABADEE21-CE7A-42F3-B3D2-517AFA8C0D60}"/>
                </a:ext>
              </a:extLst>
            </p:cNvPr>
            <p:cNvCxnSpPr>
              <a:cxnSpLocks/>
              <a:stCxn id="8" idx="1"/>
              <a:endCxn id="7" idx="5"/>
            </p:cNvCxnSpPr>
            <p:nvPr/>
          </p:nvCxnSpPr>
          <p:spPr>
            <a:xfrm flipH="1" flipV="1">
              <a:off x="2818791" y="3857044"/>
              <a:ext cx="222563" cy="456433"/>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0DE0E83-096E-4906-A6FC-503317A57119}"/>
                </a:ext>
              </a:extLst>
            </p:cNvPr>
            <p:cNvCxnSpPr>
              <a:cxnSpLocks/>
              <a:stCxn id="8" idx="3"/>
              <a:endCxn id="6" idx="7"/>
            </p:cNvCxnSpPr>
            <p:nvPr/>
          </p:nvCxnSpPr>
          <p:spPr>
            <a:xfrm flipH="1">
              <a:off x="2818791" y="4852293"/>
              <a:ext cx="222563" cy="535241"/>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909CD02-A169-4C42-A6CC-796C6ACA919A}"/>
                </a:ext>
              </a:extLst>
            </p:cNvPr>
            <p:cNvCxnSpPr>
              <a:cxnSpLocks/>
              <a:stCxn id="9" idx="2"/>
              <a:endCxn id="8" idx="6"/>
            </p:cNvCxnSpPr>
            <p:nvPr/>
          </p:nvCxnSpPr>
          <p:spPr>
            <a:xfrm flipH="1">
              <a:off x="3679373" y="4582885"/>
              <a:ext cx="94705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DABCB8A-0070-4382-8544-BB590951AB44}"/>
                </a:ext>
              </a:extLst>
            </p:cNvPr>
            <p:cNvCxnSpPr>
              <a:cxnSpLocks/>
              <a:stCxn id="8" idx="2"/>
              <a:endCxn id="5" idx="6"/>
            </p:cNvCxnSpPr>
            <p:nvPr/>
          </p:nvCxnSpPr>
          <p:spPr>
            <a:xfrm flipH="1">
              <a:off x="2180772" y="4582885"/>
              <a:ext cx="751115" cy="0"/>
            </a:xfrm>
            <a:prstGeom prst="line">
              <a:avLst/>
            </a:prstGeom>
            <a:ln w="381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35959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76067-291F-4898-9CB0-814199192C37}"/>
              </a:ext>
            </a:extLst>
          </p:cNvPr>
          <p:cNvSpPr>
            <a:spLocks noGrp="1"/>
          </p:cNvSpPr>
          <p:nvPr>
            <p:ph type="title"/>
          </p:nvPr>
        </p:nvSpPr>
        <p:spPr/>
        <p:txBody>
          <a:bodyPr/>
          <a:lstStyle/>
          <a:p>
            <a:r>
              <a:rPr lang="en-GB" dirty="0"/>
              <a:t>Graph Theory</a:t>
            </a:r>
          </a:p>
        </p:txBody>
      </p:sp>
      <p:sp>
        <p:nvSpPr>
          <p:cNvPr id="3" name="Content Placeholder 2">
            <a:extLst>
              <a:ext uri="{FF2B5EF4-FFF2-40B4-BE49-F238E27FC236}">
                <a16:creationId xmlns:a16="http://schemas.microsoft.com/office/drawing/2014/main" id="{09F17EFF-5A14-498F-8666-BC902C207BE6}"/>
              </a:ext>
            </a:extLst>
          </p:cNvPr>
          <p:cNvSpPr>
            <a:spLocks noGrp="1"/>
          </p:cNvSpPr>
          <p:nvPr>
            <p:ph idx="1"/>
          </p:nvPr>
        </p:nvSpPr>
        <p:spPr>
          <a:xfrm>
            <a:off x="838200" y="1825625"/>
            <a:ext cx="4481286" cy="4351338"/>
          </a:xfrm>
        </p:spPr>
        <p:txBody>
          <a:bodyPr>
            <a:normAutofit/>
          </a:bodyPr>
          <a:lstStyle/>
          <a:p>
            <a:pPr marL="0" indent="0">
              <a:buNone/>
            </a:pPr>
            <a:r>
              <a:rPr lang="en-GB" b="1" dirty="0"/>
              <a:t>Terminology</a:t>
            </a:r>
          </a:p>
          <a:p>
            <a:pPr marL="0" indent="0">
              <a:buNone/>
            </a:pPr>
            <a:r>
              <a:rPr lang="en-GB" dirty="0"/>
              <a:t>Cycle – a path that starts and ends at the same vertex. </a:t>
            </a:r>
          </a:p>
          <a:p>
            <a:pPr marL="0" indent="0">
              <a:buNone/>
            </a:pPr>
            <a:endParaRPr lang="en-GB" dirty="0"/>
          </a:p>
          <a:p>
            <a:pPr marL="0" indent="0">
              <a:buNone/>
            </a:pPr>
            <a:r>
              <a:rPr lang="en-GB" dirty="0"/>
              <a:t>Note: All cycles are paths, but not all paths are cycles</a:t>
            </a:r>
          </a:p>
          <a:p>
            <a:pPr marL="0" indent="0">
              <a:buNone/>
            </a:pPr>
            <a:endParaRPr lang="en-GB" dirty="0"/>
          </a:p>
          <a:p>
            <a:pPr marL="0" indent="0">
              <a:buNone/>
            </a:pPr>
            <a:r>
              <a:rPr lang="en-GB" dirty="0"/>
              <a:t>e.g.: 0 → 1 → 3 → 2 → 0</a:t>
            </a:r>
          </a:p>
          <a:p>
            <a:endParaRPr lang="en-GB" dirty="0"/>
          </a:p>
        </p:txBody>
      </p:sp>
      <p:grpSp>
        <p:nvGrpSpPr>
          <p:cNvPr id="4" name="Group 3">
            <a:extLst>
              <a:ext uri="{FF2B5EF4-FFF2-40B4-BE49-F238E27FC236}">
                <a16:creationId xmlns:a16="http://schemas.microsoft.com/office/drawing/2014/main" id="{8B23A91F-C53E-4972-BD52-452E9C41E188}"/>
              </a:ext>
            </a:extLst>
          </p:cNvPr>
          <p:cNvGrpSpPr/>
          <p:nvPr/>
        </p:nvGrpSpPr>
        <p:grpSpPr>
          <a:xfrm>
            <a:off x="6331856" y="2096294"/>
            <a:ext cx="3940629" cy="2831306"/>
            <a:chOff x="1433286" y="3206636"/>
            <a:chExt cx="3940629" cy="2831306"/>
          </a:xfrm>
        </p:grpSpPr>
        <p:sp>
          <p:nvSpPr>
            <p:cNvPr id="5" name="Oval 4">
              <a:extLst>
                <a:ext uri="{FF2B5EF4-FFF2-40B4-BE49-F238E27FC236}">
                  <a16:creationId xmlns:a16="http://schemas.microsoft.com/office/drawing/2014/main" id="{47E90CCA-645B-49D4-B69B-A5F0D7C1AFF6}"/>
                </a:ext>
              </a:extLst>
            </p:cNvPr>
            <p:cNvSpPr/>
            <p:nvPr/>
          </p:nvSpPr>
          <p:spPr>
            <a:xfrm>
              <a:off x="1433286"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0</a:t>
              </a:r>
            </a:p>
          </p:txBody>
        </p:sp>
        <p:sp>
          <p:nvSpPr>
            <p:cNvPr id="6" name="Oval 5">
              <a:extLst>
                <a:ext uri="{FF2B5EF4-FFF2-40B4-BE49-F238E27FC236}">
                  <a16:creationId xmlns:a16="http://schemas.microsoft.com/office/drawing/2014/main" id="{0A8287AD-4A86-4D7F-BC2B-3C500BD49E42}"/>
                </a:ext>
              </a:extLst>
            </p:cNvPr>
            <p:cNvSpPr/>
            <p:nvPr/>
          </p:nvSpPr>
          <p:spPr>
            <a:xfrm>
              <a:off x="2180772" y="5275942"/>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2</a:t>
              </a:r>
            </a:p>
          </p:txBody>
        </p:sp>
        <p:sp>
          <p:nvSpPr>
            <p:cNvPr id="7" name="Oval 6">
              <a:extLst>
                <a:ext uri="{FF2B5EF4-FFF2-40B4-BE49-F238E27FC236}">
                  <a16:creationId xmlns:a16="http://schemas.microsoft.com/office/drawing/2014/main" id="{C39AAED3-D409-4B50-B132-031142AA9908}"/>
                </a:ext>
              </a:extLst>
            </p:cNvPr>
            <p:cNvSpPr/>
            <p:nvPr/>
          </p:nvSpPr>
          <p:spPr>
            <a:xfrm>
              <a:off x="2180772" y="3206636"/>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1</a:t>
              </a:r>
            </a:p>
          </p:txBody>
        </p:sp>
        <p:sp>
          <p:nvSpPr>
            <p:cNvPr id="8" name="Oval 7">
              <a:extLst>
                <a:ext uri="{FF2B5EF4-FFF2-40B4-BE49-F238E27FC236}">
                  <a16:creationId xmlns:a16="http://schemas.microsoft.com/office/drawing/2014/main" id="{EA1093A6-7429-4792-9D0F-E514F9995564}"/>
                </a:ext>
              </a:extLst>
            </p:cNvPr>
            <p:cNvSpPr/>
            <p:nvPr/>
          </p:nvSpPr>
          <p:spPr>
            <a:xfrm>
              <a:off x="2931887"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3</a:t>
              </a:r>
            </a:p>
          </p:txBody>
        </p:sp>
        <p:sp>
          <p:nvSpPr>
            <p:cNvPr id="9" name="Oval 8">
              <a:extLst>
                <a:ext uri="{FF2B5EF4-FFF2-40B4-BE49-F238E27FC236}">
                  <a16:creationId xmlns:a16="http://schemas.microsoft.com/office/drawing/2014/main" id="{F1D76315-4CCB-437E-9F1A-CB43F79126F6}"/>
                </a:ext>
              </a:extLst>
            </p:cNvPr>
            <p:cNvSpPr/>
            <p:nvPr/>
          </p:nvSpPr>
          <p:spPr>
            <a:xfrm>
              <a:off x="4626429"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4</a:t>
              </a:r>
            </a:p>
          </p:txBody>
        </p:sp>
        <p:cxnSp>
          <p:nvCxnSpPr>
            <p:cNvPr id="10" name="Straight Connector 9">
              <a:extLst>
                <a:ext uri="{FF2B5EF4-FFF2-40B4-BE49-F238E27FC236}">
                  <a16:creationId xmlns:a16="http://schemas.microsoft.com/office/drawing/2014/main" id="{3E048483-7652-4A30-B764-FE302200B034}"/>
                </a:ext>
              </a:extLst>
            </p:cNvPr>
            <p:cNvCxnSpPr>
              <a:cxnSpLocks/>
              <a:stCxn id="5" idx="7"/>
              <a:endCxn id="7" idx="3"/>
            </p:cNvCxnSpPr>
            <p:nvPr/>
          </p:nvCxnSpPr>
          <p:spPr>
            <a:xfrm flipV="1">
              <a:off x="2071305" y="3857044"/>
              <a:ext cx="218934" cy="456433"/>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072E422E-12B4-4E03-9E89-F8D7E7D96C62}"/>
                </a:ext>
              </a:extLst>
            </p:cNvPr>
            <p:cNvCxnSpPr>
              <a:cxnSpLocks/>
              <a:stCxn id="5" idx="5"/>
              <a:endCxn id="6" idx="1"/>
            </p:cNvCxnSpPr>
            <p:nvPr/>
          </p:nvCxnSpPr>
          <p:spPr>
            <a:xfrm>
              <a:off x="2071305" y="4852293"/>
              <a:ext cx="218934" cy="535241"/>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ABADEE21-CE7A-42F3-B3D2-517AFA8C0D60}"/>
                </a:ext>
              </a:extLst>
            </p:cNvPr>
            <p:cNvCxnSpPr>
              <a:cxnSpLocks/>
              <a:stCxn id="8" idx="1"/>
              <a:endCxn id="7" idx="5"/>
            </p:cNvCxnSpPr>
            <p:nvPr/>
          </p:nvCxnSpPr>
          <p:spPr>
            <a:xfrm flipH="1" flipV="1">
              <a:off x="2818791" y="3857044"/>
              <a:ext cx="222563" cy="456433"/>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0DE0E83-096E-4906-A6FC-503317A57119}"/>
                </a:ext>
              </a:extLst>
            </p:cNvPr>
            <p:cNvCxnSpPr>
              <a:cxnSpLocks/>
              <a:stCxn id="8" idx="3"/>
              <a:endCxn id="6" idx="7"/>
            </p:cNvCxnSpPr>
            <p:nvPr/>
          </p:nvCxnSpPr>
          <p:spPr>
            <a:xfrm flipH="1">
              <a:off x="2818791" y="4852293"/>
              <a:ext cx="222563" cy="535241"/>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909CD02-A169-4C42-A6CC-796C6ACA919A}"/>
                </a:ext>
              </a:extLst>
            </p:cNvPr>
            <p:cNvCxnSpPr>
              <a:cxnSpLocks/>
              <a:stCxn id="9" idx="2"/>
              <a:endCxn id="8" idx="6"/>
            </p:cNvCxnSpPr>
            <p:nvPr/>
          </p:nvCxnSpPr>
          <p:spPr>
            <a:xfrm flipH="1">
              <a:off x="3679373" y="4582885"/>
              <a:ext cx="94705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DABCB8A-0070-4382-8544-BB590951AB44}"/>
                </a:ext>
              </a:extLst>
            </p:cNvPr>
            <p:cNvCxnSpPr>
              <a:cxnSpLocks/>
              <a:stCxn id="8" idx="2"/>
              <a:endCxn id="5" idx="6"/>
            </p:cNvCxnSpPr>
            <p:nvPr/>
          </p:nvCxnSpPr>
          <p:spPr>
            <a:xfrm flipH="1">
              <a:off x="2180772" y="4582885"/>
              <a:ext cx="751115" cy="0"/>
            </a:xfrm>
            <a:prstGeom prst="line">
              <a:avLst/>
            </a:prstGeom>
            <a:ln w="381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776627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76067-291F-4898-9CB0-814199192C37}"/>
              </a:ext>
            </a:extLst>
          </p:cNvPr>
          <p:cNvSpPr>
            <a:spLocks noGrp="1"/>
          </p:cNvSpPr>
          <p:nvPr>
            <p:ph type="title"/>
          </p:nvPr>
        </p:nvSpPr>
        <p:spPr/>
        <p:txBody>
          <a:bodyPr/>
          <a:lstStyle/>
          <a:p>
            <a:r>
              <a:rPr lang="en-GB" dirty="0"/>
              <a:t>Graph Theory</a:t>
            </a:r>
          </a:p>
        </p:txBody>
      </p:sp>
      <p:sp>
        <p:nvSpPr>
          <p:cNvPr id="3" name="Content Placeholder 2">
            <a:extLst>
              <a:ext uri="{FF2B5EF4-FFF2-40B4-BE49-F238E27FC236}">
                <a16:creationId xmlns:a16="http://schemas.microsoft.com/office/drawing/2014/main" id="{09F17EFF-5A14-498F-8666-BC902C207BE6}"/>
              </a:ext>
            </a:extLst>
          </p:cNvPr>
          <p:cNvSpPr>
            <a:spLocks noGrp="1"/>
          </p:cNvSpPr>
          <p:nvPr>
            <p:ph idx="1"/>
          </p:nvPr>
        </p:nvSpPr>
        <p:spPr>
          <a:xfrm>
            <a:off x="838200" y="1825625"/>
            <a:ext cx="4481286" cy="4351338"/>
          </a:xfrm>
        </p:spPr>
        <p:txBody>
          <a:bodyPr>
            <a:normAutofit/>
          </a:bodyPr>
          <a:lstStyle/>
          <a:p>
            <a:pPr marL="0" indent="0">
              <a:buNone/>
            </a:pPr>
            <a:r>
              <a:rPr lang="en-GB" b="1" dirty="0"/>
              <a:t>Terminology</a:t>
            </a:r>
          </a:p>
          <a:p>
            <a:pPr marL="0" indent="0">
              <a:buNone/>
            </a:pPr>
            <a:r>
              <a:rPr lang="en-GB" dirty="0"/>
              <a:t>Connectivity – a path that starts and ends at the same vertex. </a:t>
            </a:r>
          </a:p>
          <a:p>
            <a:pPr marL="0" indent="0">
              <a:buNone/>
            </a:pPr>
            <a:endParaRPr lang="en-GB" dirty="0"/>
          </a:p>
          <a:p>
            <a:pPr marL="0" indent="0">
              <a:buNone/>
            </a:pPr>
            <a:r>
              <a:rPr lang="en-GB" dirty="0"/>
              <a:t>Note: All cycles are paths, but not all paths are cycles</a:t>
            </a:r>
          </a:p>
          <a:p>
            <a:pPr marL="0" indent="0">
              <a:buNone/>
            </a:pPr>
            <a:endParaRPr lang="en-GB" dirty="0"/>
          </a:p>
          <a:p>
            <a:pPr marL="0" indent="0">
              <a:buNone/>
            </a:pPr>
            <a:r>
              <a:rPr lang="en-GB" dirty="0"/>
              <a:t>e.g.: 0 → 1 → 3 → 2 → 0</a:t>
            </a:r>
          </a:p>
          <a:p>
            <a:endParaRPr lang="en-GB" dirty="0"/>
          </a:p>
        </p:txBody>
      </p:sp>
      <p:grpSp>
        <p:nvGrpSpPr>
          <p:cNvPr id="4" name="Group 3">
            <a:extLst>
              <a:ext uri="{FF2B5EF4-FFF2-40B4-BE49-F238E27FC236}">
                <a16:creationId xmlns:a16="http://schemas.microsoft.com/office/drawing/2014/main" id="{8B23A91F-C53E-4972-BD52-452E9C41E188}"/>
              </a:ext>
            </a:extLst>
          </p:cNvPr>
          <p:cNvGrpSpPr/>
          <p:nvPr/>
        </p:nvGrpSpPr>
        <p:grpSpPr>
          <a:xfrm>
            <a:off x="6331856" y="2096294"/>
            <a:ext cx="3940629" cy="2831306"/>
            <a:chOff x="1433286" y="3206636"/>
            <a:chExt cx="3940629" cy="2831306"/>
          </a:xfrm>
        </p:grpSpPr>
        <p:sp>
          <p:nvSpPr>
            <p:cNvPr id="5" name="Oval 4">
              <a:extLst>
                <a:ext uri="{FF2B5EF4-FFF2-40B4-BE49-F238E27FC236}">
                  <a16:creationId xmlns:a16="http://schemas.microsoft.com/office/drawing/2014/main" id="{47E90CCA-645B-49D4-B69B-A5F0D7C1AFF6}"/>
                </a:ext>
              </a:extLst>
            </p:cNvPr>
            <p:cNvSpPr/>
            <p:nvPr/>
          </p:nvSpPr>
          <p:spPr>
            <a:xfrm>
              <a:off x="1433286"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0</a:t>
              </a:r>
            </a:p>
          </p:txBody>
        </p:sp>
        <p:sp>
          <p:nvSpPr>
            <p:cNvPr id="6" name="Oval 5">
              <a:extLst>
                <a:ext uri="{FF2B5EF4-FFF2-40B4-BE49-F238E27FC236}">
                  <a16:creationId xmlns:a16="http://schemas.microsoft.com/office/drawing/2014/main" id="{0A8287AD-4A86-4D7F-BC2B-3C500BD49E42}"/>
                </a:ext>
              </a:extLst>
            </p:cNvPr>
            <p:cNvSpPr/>
            <p:nvPr/>
          </p:nvSpPr>
          <p:spPr>
            <a:xfrm>
              <a:off x="2180772" y="5275942"/>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2</a:t>
              </a:r>
            </a:p>
          </p:txBody>
        </p:sp>
        <p:sp>
          <p:nvSpPr>
            <p:cNvPr id="7" name="Oval 6">
              <a:extLst>
                <a:ext uri="{FF2B5EF4-FFF2-40B4-BE49-F238E27FC236}">
                  <a16:creationId xmlns:a16="http://schemas.microsoft.com/office/drawing/2014/main" id="{C39AAED3-D409-4B50-B132-031142AA9908}"/>
                </a:ext>
              </a:extLst>
            </p:cNvPr>
            <p:cNvSpPr/>
            <p:nvPr/>
          </p:nvSpPr>
          <p:spPr>
            <a:xfrm>
              <a:off x="2180772" y="3206636"/>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1</a:t>
              </a:r>
            </a:p>
          </p:txBody>
        </p:sp>
        <p:sp>
          <p:nvSpPr>
            <p:cNvPr id="8" name="Oval 7">
              <a:extLst>
                <a:ext uri="{FF2B5EF4-FFF2-40B4-BE49-F238E27FC236}">
                  <a16:creationId xmlns:a16="http://schemas.microsoft.com/office/drawing/2014/main" id="{EA1093A6-7429-4792-9D0F-E514F9995564}"/>
                </a:ext>
              </a:extLst>
            </p:cNvPr>
            <p:cNvSpPr/>
            <p:nvPr/>
          </p:nvSpPr>
          <p:spPr>
            <a:xfrm>
              <a:off x="2931887"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3</a:t>
              </a:r>
            </a:p>
          </p:txBody>
        </p:sp>
        <p:sp>
          <p:nvSpPr>
            <p:cNvPr id="9" name="Oval 8">
              <a:extLst>
                <a:ext uri="{FF2B5EF4-FFF2-40B4-BE49-F238E27FC236}">
                  <a16:creationId xmlns:a16="http://schemas.microsoft.com/office/drawing/2014/main" id="{F1D76315-4CCB-437E-9F1A-CB43F79126F6}"/>
                </a:ext>
              </a:extLst>
            </p:cNvPr>
            <p:cNvSpPr/>
            <p:nvPr/>
          </p:nvSpPr>
          <p:spPr>
            <a:xfrm>
              <a:off x="4626429"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4</a:t>
              </a:r>
            </a:p>
          </p:txBody>
        </p:sp>
        <p:cxnSp>
          <p:nvCxnSpPr>
            <p:cNvPr id="10" name="Straight Connector 9">
              <a:extLst>
                <a:ext uri="{FF2B5EF4-FFF2-40B4-BE49-F238E27FC236}">
                  <a16:creationId xmlns:a16="http://schemas.microsoft.com/office/drawing/2014/main" id="{3E048483-7652-4A30-B764-FE302200B034}"/>
                </a:ext>
              </a:extLst>
            </p:cNvPr>
            <p:cNvCxnSpPr>
              <a:cxnSpLocks/>
              <a:stCxn id="5" idx="7"/>
              <a:endCxn id="7" idx="3"/>
            </p:cNvCxnSpPr>
            <p:nvPr/>
          </p:nvCxnSpPr>
          <p:spPr>
            <a:xfrm flipV="1">
              <a:off x="2071305" y="3857044"/>
              <a:ext cx="218934" cy="456433"/>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072E422E-12B4-4E03-9E89-F8D7E7D96C62}"/>
                </a:ext>
              </a:extLst>
            </p:cNvPr>
            <p:cNvCxnSpPr>
              <a:cxnSpLocks/>
              <a:stCxn id="5" idx="5"/>
              <a:endCxn id="6" idx="1"/>
            </p:cNvCxnSpPr>
            <p:nvPr/>
          </p:nvCxnSpPr>
          <p:spPr>
            <a:xfrm>
              <a:off x="2071305" y="4852293"/>
              <a:ext cx="218934" cy="535241"/>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ABADEE21-CE7A-42F3-B3D2-517AFA8C0D60}"/>
                </a:ext>
              </a:extLst>
            </p:cNvPr>
            <p:cNvCxnSpPr>
              <a:cxnSpLocks/>
              <a:stCxn id="8" idx="1"/>
              <a:endCxn id="7" idx="5"/>
            </p:cNvCxnSpPr>
            <p:nvPr/>
          </p:nvCxnSpPr>
          <p:spPr>
            <a:xfrm flipH="1" flipV="1">
              <a:off x="2818791" y="3857044"/>
              <a:ext cx="222563" cy="456433"/>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0DE0E83-096E-4906-A6FC-503317A57119}"/>
                </a:ext>
              </a:extLst>
            </p:cNvPr>
            <p:cNvCxnSpPr>
              <a:cxnSpLocks/>
              <a:stCxn id="8" idx="3"/>
              <a:endCxn id="6" idx="7"/>
            </p:cNvCxnSpPr>
            <p:nvPr/>
          </p:nvCxnSpPr>
          <p:spPr>
            <a:xfrm flipH="1">
              <a:off x="2818791" y="4852293"/>
              <a:ext cx="222563" cy="535241"/>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909CD02-A169-4C42-A6CC-796C6ACA919A}"/>
                </a:ext>
              </a:extLst>
            </p:cNvPr>
            <p:cNvCxnSpPr>
              <a:cxnSpLocks/>
              <a:stCxn id="9" idx="2"/>
              <a:endCxn id="8" idx="6"/>
            </p:cNvCxnSpPr>
            <p:nvPr/>
          </p:nvCxnSpPr>
          <p:spPr>
            <a:xfrm flipH="1">
              <a:off x="3679373" y="4582885"/>
              <a:ext cx="94705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DABCB8A-0070-4382-8544-BB590951AB44}"/>
                </a:ext>
              </a:extLst>
            </p:cNvPr>
            <p:cNvCxnSpPr>
              <a:cxnSpLocks/>
              <a:stCxn id="8" idx="2"/>
              <a:endCxn id="5" idx="6"/>
            </p:cNvCxnSpPr>
            <p:nvPr/>
          </p:nvCxnSpPr>
          <p:spPr>
            <a:xfrm flipH="1">
              <a:off x="2180772" y="4582885"/>
              <a:ext cx="751115" cy="0"/>
            </a:xfrm>
            <a:prstGeom prst="line">
              <a:avLst/>
            </a:prstGeom>
            <a:ln w="381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541269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1F6E07-EAF7-4DBA-930F-82DD3F7B44C6}"/>
              </a:ext>
            </a:extLst>
          </p:cNvPr>
          <p:cNvSpPr>
            <a:spLocks noGrp="1"/>
          </p:cNvSpPr>
          <p:nvPr>
            <p:ph type="title"/>
          </p:nvPr>
        </p:nvSpPr>
        <p:spPr/>
        <p:txBody>
          <a:bodyPr/>
          <a:lstStyle/>
          <a:p>
            <a:r>
              <a:rPr lang="en-GB" dirty="0"/>
              <a:t>Graph Theory – Types of Graph</a:t>
            </a:r>
          </a:p>
        </p:txBody>
      </p:sp>
      <p:sp>
        <p:nvSpPr>
          <p:cNvPr id="6" name="Text Placeholder 5">
            <a:extLst>
              <a:ext uri="{FF2B5EF4-FFF2-40B4-BE49-F238E27FC236}">
                <a16:creationId xmlns:a16="http://schemas.microsoft.com/office/drawing/2014/main" id="{DF516F9D-F72D-4A6B-9EE9-2AC26657894A}"/>
              </a:ext>
            </a:extLst>
          </p:cNvPr>
          <p:cNvSpPr>
            <a:spLocks noGrp="1"/>
          </p:cNvSpPr>
          <p:nvPr>
            <p:ph type="body" idx="1"/>
          </p:nvPr>
        </p:nvSpPr>
        <p:spPr/>
        <p:txBody>
          <a:bodyPr/>
          <a:lstStyle/>
          <a:p>
            <a:r>
              <a:rPr lang="en-GB" dirty="0"/>
              <a:t>An Undirected Graph</a:t>
            </a:r>
          </a:p>
        </p:txBody>
      </p:sp>
      <p:sp>
        <p:nvSpPr>
          <p:cNvPr id="8" name="Text Placeholder 7">
            <a:extLst>
              <a:ext uri="{FF2B5EF4-FFF2-40B4-BE49-F238E27FC236}">
                <a16:creationId xmlns:a16="http://schemas.microsoft.com/office/drawing/2014/main" id="{E8A4939C-A528-42F3-AA71-B789EE32D125}"/>
              </a:ext>
            </a:extLst>
          </p:cNvPr>
          <p:cNvSpPr>
            <a:spLocks noGrp="1"/>
          </p:cNvSpPr>
          <p:nvPr>
            <p:ph type="body" sz="quarter" idx="3"/>
          </p:nvPr>
        </p:nvSpPr>
        <p:spPr/>
        <p:txBody>
          <a:bodyPr/>
          <a:lstStyle/>
          <a:p>
            <a:r>
              <a:rPr lang="en-GB" dirty="0"/>
              <a:t>A Directed Graph</a:t>
            </a:r>
          </a:p>
        </p:txBody>
      </p:sp>
      <p:grpSp>
        <p:nvGrpSpPr>
          <p:cNvPr id="10" name="Group 9">
            <a:extLst>
              <a:ext uri="{FF2B5EF4-FFF2-40B4-BE49-F238E27FC236}">
                <a16:creationId xmlns:a16="http://schemas.microsoft.com/office/drawing/2014/main" id="{A8E7BDF2-6B24-4199-A35D-11FD89709E4D}"/>
              </a:ext>
            </a:extLst>
          </p:cNvPr>
          <p:cNvGrpSpPr/>
          <p:nvPr/>
        </p:nvGrpSpPr>
        <p:grpSpPr>
          <a:xfrm>
            <a:off x="836612" y="2865551"/>
            <a:ext cx="3940629" cy="2831306"/>
            <a:chOff x="1433286" y="3206636"/>
            <a:chExt cx="3940629" cy="2831306"/>
          </a:xfrm>
        </p:grpSpPr>
        <p:sp>
          <p:nvSpPr>
            <p:cNvPr id="11" name="Oval 10">
              <a:extLst>
                <a:ext uri="{FF2B5EF4-FFF2-40B4-BE49-F238E27FC236}">
                  <a16:creationId xmlns:a16="http://schemas.microsoft.com/office/drawing/2014/main" id="{F9B2DD65-9B0C-4F1C-9ED6-AE986E0D459E}"/>
                </a:ext>
              </a:extLst>
            </p:cNvPr>
            <p:cNvSpPr/>
            <p:nvPr/>
          </p:nvSpPr>
          <p:spPr>
            <a:xfrm>
              <a:off x="1433286"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0</a:t>
              </a:r>
            </a:p>
          </p:txBody>
        </p:sp>
        <p:sp>
          <p:nvSpPr>
            <p:cNvPr id="12" name="Oval 11">
              <a:extLst>
                <a:ext uri="{FF2B5EF4-FFF2-40B4-BE49-F238E27FC236}">
                  <a16:creationId xmlns:a16="http://schemas.microsoft.com/office/drawing/2014/main" id="{04819A91-784E-4812-8412-42D936FF6F44}"/>
                </a:ext>
              </a:extLst>
            </p:cNvPr>
            <p:cNvSpPr/>
            <p:nvPr/>
          </p:nvSpPr>
          <p:spPr>
            <a:xfrm>
              <a:off x="2180772" y="5275942"/>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2</a:t>
              </a:r>
            </a:p>
          </p:txBody>
        </p:sp>
        <p:sp>
          <p:nvSpPr>
            <p:cNvPr id="13" name="Oval 12">
              <a:extLst>
                <a:ext uri="{FF2B5EF4-FFF2-40B4-BE49-F238E27FC236}">
                  <a16:creationId xmlns:a16="http://schemas.microsoft.com/office/drawing/2014/main" id="{00D910DE-7D88-4E9F-8F51-8F0E57F92D57}"/>
                </a:ext>
              </a:extLst>
            </p:cNvPr>
            <p:cNvSpPr/>
            <p:nvPr/>
          </p:nvSpPr>
          <p:spPr>
            <a:xfrm>
              <a:off x="2180772" y="3206636"/>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1</a:t>
              </a:r>
            </a:p>
          </p:txBody>
        </p:sp>
        <p:sp>
          <p:nvSpPr>
            <p:cNvPr id="14" name="Oval 13">
              <a:extLst>
                <a:ext uri="{FF2B5EF4-FFF2-40B4-BE49-F238E27FC236}">
                  <a16:creationId xmlns:a16="http://schemas.microsoft.com/office/drawing/2014/main" id="{652805D1-CBB2-463D-92D0-7AEB177E1E42}"/>
                </a:ext>
              </a:extLst>
            </p:cNvPr>
            <p:cNvSpPr/>
            <p:nvPr/>
          </p:nvSpPr>
          <p:spPr>
            <a:xfrm>
              <a:off x="2931887"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3</a:t>
              </a:r>
            </a:p>
          </p:txBody>
        </p:sp>
        <p:sp>
          <p:nvSpPr>
            <p:cNvPr id="15" name="Oval 14">
              <a:extLst>
                <a:ext uri="{FF2B5EF4-FFF2-40B4-BE49-F238E27FC236}">
                  <a16:creationId xmlns:a16="http://schemas.microsoft.com/office/drawing/2014/main" id="{90D20844-B9EF-452C-97A2-6E452B93E95F}"/>
                </a:ext>
              </a:extLst>
            </p:cNvPr>
            <p:cNvSpPr/>
            <p:nvPr/>
          </p:nvSpPr>
          <p:spPr>
            <a:xfrm>
              <a:off x="4626429"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4</a:t>
              </a:r>
            </a:p>
          </p:txBody>
        </p:sp>
        <p:cxnSp>
          <p:nvCxnSpPr>
            <p:cNvPr id="16" name="Straight Connector 15">
              <a:extLst>
                <a:ext uri="{FF2B5EF4-FFF2-40B4-BE49-F238E27FC236}">
                  <a16:creationId xmlns:a16="http://schemas.microsoft.com/office/drawing/2014/main" id="{DA8F1197-0EA9-4C5C-ADD8-7A712EAF836E}"/>
                </a:ext>
              </a:extLst>
            </p:cNvPr>
            <p:cNvCxnSpPr>
              <a:cxnSpLocks/>
              <a:stCxn id="11" idx="7"/>
              <a:endCxn id="13" idx="3"/>
            </p:cNvCxnSpPr>
            <p:nvPr/>
          </p:nvCxnSpPr>
          <p:spPr>
            <a:xfrm flipV="1">
              <a:off x="2071305" y="3857044"/>
              <a:ext cx="218934" cy="456433"/>
            </a:xfrm>
            <a:prstGeom prst="line">
              <a:avLst/>
            </a:prstGeom>
            <a:ln w="381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0A1558D5-6806-42BA-9BEF-E9F75107B12A}"/>
                </a:ext>
              </a:extLst>
            </p:cNvPr>
            <p:cNvCxnSpPr>
              <a:cxnSpLocks/>
              <a:stCxn id="11" idx="5"/>
              <a:endCxn id="12" idx="1"/>
            </p:cNvCxnSpPr>
            <p:nvPr/>
          </p:nvCxnSpPr>
          <p:spPr>
            <a:xfrm>
              <a:off x="2071305" y="4852293"/>
              <a:ext cx="218934" cy="535241"/>
            </a:xfrm>
            <a:prstGeom prst="line">
              <a:avLst/>
            </a:prstGeom>
            <a:ln w="3810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24F8929C-3A38-4455-B36F-81841803030C}"/>
                </a:ext>
              </a:extLst>
            </p:cNvPr>
            <p:cNvCxnSpPr>
              <a:cxnSpLocks/>
              <a:stCxn id="14" idx="1"/>
              <a:endCxn id="13" idx="5"/>
            </p:cNvCxnSpPr>
            <p:nvPr/>
          </p:nvCxnSpPr>
          <p:spPr>
            <a:xfrm flipH="1" flipV="1">
              <a:off x="2818791" y="3857044"/>
              <a:ext cx="222563" cy="456433"/>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AAA41388-AF45-4EC4-A113-603B9BFD6B3B}"/>
                </a:ext>
              </a:extLst>
            </p:cNvPr>
            <p:cNvCxnSpPr>
              <a:cxnSpLocks/>
              <a:stCxn id="14" idx="3"/>
              <a:endCxn id="12" idx="7"/>
            </p:cNvCxnSpPr>
            <p:nvPr/>
          </p:nvCxnSpPr>
          <p:spPr>
            <a:xfrm flipH="1">
              <a:off x="2818791" y="4852293"/>
              <a:ext cx="222563" cy="535241"/>
            </a:xfrm>
            <a:prstGeom prst="line">
              <a:avLst/>
            </a:prstGeom>
            <a:ln w="3810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3CDB6CEC-9FF9-4AD5-877E-8F8554CF7331}"/>
                </a:ext>
              </a:extLst>
            </p:cNvPr>
            <p:cNvCxnSpPr>
              <a:cxnSpLocks/>
              <a:stCxn id="15" idx="2"/>
              <a:endCxn id="14" idx="6"/>
            </p:cNvCxnSpPr>
            <p:nvPr/>
          </p:nvCxnSpPr>
          <p:spPr>
            <a:xfrm flipH="1">
              <a:off x="3679373" y="4582885"/>
              <a:ext cx="94705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AE997064-7829-49FD-8B42-549D8D036D6C}"/>
                </a:ext>
              </a:extLst>
            </p:cNvPr>
            <p:cNvCxnSpPr>
              <a:cxnSpLocks/>
              <a:stCxn id="14" idx="2"/>
              <a:endCxn id="11" idx="6"/>
            </p:cNvCxnSpPr>
            <p:nvPr/>
          </p:nvCxnSpPr>
          <p:spPr>
            <a:xfrm flipH="1">
              <a:off x="2180772" y="4582885"/>
              <a:ext cx="751115"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9DFC981F-1AF2-416E-967F-0669E5636F7D}"/>
              </a:ext>
            </a:extLst>
          </p:cNvPr>
          <p:cNvGrpSpPr/>
          <p:nvPr/>
        </p:nvGrpSpPr>
        <p:grpSpPr>
          <a:xfrm>
            <a:off x="5724297" y="2865551"/>
            <a:ext cx="3940629" cy="2831306"/>
            <a:chOff x="1433286" y="3206636"/>
            <a:chExt cx="3940629" cy="2831306"/>
          </a:xfrm>
        </p:grpSpPr>
        <p:sp>
          <p:nvSpPr>
            <p:cNvPr id="23" name="Oval 22">
              <a:extLst>
                <a:ext uri="{FF2B5EF4-FFF2-40B4-BE49-F238E27FC236}">
                  <a16:creationId xmlns:a16="http://schemas.microsoft.com/office/drawing/2014/main" id="{FF5F5A8B-903A-40F2-AB50-27438567CC64}"/>
                </a:ext>
              </a:extLst>
            </p:cNvPr>
            <p:cNvSpPr/>
            <p:nvPr/>
          </p:nvSpPr>
          <p:spPr>
            <a:xfrm>
              <a:off x="1433286"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0</a:t>
              </a:r>
            </a:p>
          </p:txBody>
        </p:sp>
        <p:sp>
          <p:nvSpPr>
            <p:cNvPr id="24" name="Oval 23">
              <a:extLst>
                <a:ext uri="{FF2B5EF4-FFF2-40B4-BE49-F238E27FC236}">
                  <a16:creationId xmlns:a16="http://schemas.microsoft.com/office/drawing/2014/main" id="{87DF11C3-6284-43A2-8213-0E11F388F19A}"/>
                </a:ext>
              </a:extLst>
            </p:cNvPr>
            <p:cNvSpPr/>
            <p:nvPr/>
          </p:nvSpPr>
          <p:spPr>
            <a:xfrm>
              <a:off x="2180772" y="5275942"/>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2</a:t>
              </a:r>
            </a:p>
          </p:txBody>
        </p:sp>
        <p:sp>
          <p:nvSpPr>
            <p:cNvPr id="25" name="Oval 24">
              <a:extLst>
                <a:ext uri="{FF2B5EF4-FFF2-40B4-BE49-F238E27FC236}">
                  <a16:creationId xmlns:a16="http://schemas.microsoft.com/office/drawing/2014/main" id="{B19459DA-CB5B-40EA-9B5D-E1DD91484F57}"/>
                </a:ext>
              </a:extLst>
            </p:cNvPr>
            <p:cNvSpPr/>
            <p:nvPr/>
          </p:nvSpPr>
          <p:spPr>
            <a:xfrm>
              <a:off x="2180772" y="3206636"/>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1</a:t>
              </a:r>
            </a:p>
          </p:txBody>
        </p:sp>
        <p:sp>
          <p:nvSpPr>
            <p:cNvPr id="26" name="Oval 25">
              <a:extLst>
                <a:ext uri="{FF2B5EF4-FFF2-40B4-BE49-F238E27FC236}">
                  <a16:creationId xmlns:a16="http://schemas.microsoft.com/office/drawing/2014/main" id="{CCAED2E4-4FE4-46F4-B5B3-A8B240079465}"/>
                </a:ext>
              </a:extLst>
            </p:cNvPr>
            <p:cNvSpPr/>
            <p:nvPr/>
          </p:nvSpPr>
          <p:spPr>
            <a:xfrm>
              <a:off x="2931887"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3</a:t>
              </a:r>
            </a:p>
          </p:txBody>
        </p:sp>
        <p:sp>
          <p:nvSpPr>
            <p:cNvPr id="27" name="Oval 26">
              <a:extLst>
                <a:ext uri="{FF2B5EF4-FFF2-40B4-BE49-F238E27FC236}">
                  <a16:creationId xmlns:a16="http://schemas.microsoft.com/office/drawing/2014/main" id="{A9569293-B89F-435F-BA81-D12E11BEFF56}"/>
                </a:ext>
              </a:extLst>
            </p:cNvPr>
            <p:cNvSpPr/>
            <p:nvPr/>
          </p:nvSpPr>
          <p:spPr>
            <a:xfrm>
              <a:off x="4626429"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4</a:t>
              </a:r>
            </a:p>
          </p:txBody>
        </p:sp>
        <p:cxnSp>
          <p:nvCxnSpPr>
            <p:cNvPr id="28" name="Straight Connector 27">
              <a:extLst>
                <a:ext uri="{FF2B5EF4-FFF2-40B4-BE49-F238E27FC236}">
                  <a16:creationId xmlns:a16="http://schemas.microsoft.com/office/drawing/2014/main" id="{E97B6EA0-A4C3-450E-A21E-B62CCDBFC3FE}"/>
                </a:ext>
              </a:extLst>
            </p:cNvPr>
            <p:cNvCxnSpPr>
              <a:cxnSpLocks/>
              <a:stCxn id="23" idx="7"/>
              <a:endCxn id="25" idx="3"/>
            </p:cNvCxnSpPr>
            <p:nvPr/>
          </p:nvCxnSpPr>
          <p:spPr>
            <a:xfrm flipV="1">
              <a:off x="2071305" y="3857044"/>
              <a:ext cx="218934" cy="456433"/>
            </a:xfrm>
            <a:prstGeom prst="line">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F364F5C3-D87A-407C-AF2A-A0B5DB3FBFA1}"/>
                </a:ext>
              </a:extLst>
            </p:cNvPr>
            <p:cNvCxnSpPr>
              <a:cxnSpLocks/>
              <a:stCxn id="23" idx="5"/>
              <a:endCxn id="24" idx="1"/>
            </p:cNvCxnSpPr>
            <p:nvPr/>
          </p:nvCxnSpPr>
          <p:spPr>
            <a:xfrm>
              <a:off x="2071305" y="4852293"/>
              <a:ext cx="218934" cy="535241"/>
            </a:xfrm>
            <a:prstGeom prst="line">
              <a:avLst/>
            </a:prstGeom>
            <a:ln w="38100">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C9295D70-F4A3-4BBA-A43B-DDF46E03058D}"/>
                </a:ext>
              </a:extLst>
            </p:cNvPr>
            <p:cNvCxnSpPr>
              <a:cxnSpLocks/>
              <a:stCxn id="26" idx="1"/>
              <a:endCxn id="25" idx="5"/>
            </p:cNvCxnSpPr>
            <p:nvPr/>
          </p:nvCxnSpPr>
          <p:spPr>
            <a:xfrm flipH="1" flipV="1">
              <a:off x="2818791" y="3857044"/>
              <a:ext cx="222563" cy="456433"/>
            </a:xfrm>
            <a:prstGeom prst="line">
              <a:avLst/>
            </a:prstGeom>
            <a:ln w="38100">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1B1D49D7-1EB3-4A59-AFB9-2FB08DA55E7A}"/>
                </a:ext>
              </a:extLst>
            </p:cNvPr>
            <p:cNvCxnSpPr>
              <a:cxnSpLocks/>
              <a:stCxn id="26" idx="3"/>
              <a:endCxn id="24" idx="7"/>
            </p:cNvCxnSpPr>
            <p:nvPr/>
          </p:nvCxnSpPr>
          <p:spPr>
            <a:xfrm flipH="1">
              <a:off x="2818791" y="4852293"/>
              <a:ext cx="222563" cy="535241"/>
            </a:xfrm>
            <a:prstGeom prst="line">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7531E873-8A24-4121-945B-84C5023D3F30}"/>
                </a:ext>
              </a:extLst>
            </p:cNvPr>
            <p:cNvCxnSpPr>
              <a:cxnSpLocks/>
              <a:stCxn id="27" idx="2"/>
              <a:endCxn id="26" idx="6"/>
            </p:cNvCxnSpPr>
            <p:nvPr/>
          </p:nvCxnSpPr>
          <p:spPr>
            <a:xfrm flipH="1">
              <a:off x="3679373" y="4582885"/>
              <a:ext cx="947056" cy="0"/>
            </a:xfrm>
            <a:prstGeom prst="line">
              <a:avLst/>
            </a:prstGeom>
            <a:ln w="38100">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3EDC2295-7540-4C4A-9603-6299BB140D6F}"/>
                </a:ext>
              </a:extLst>
            </p:cNvPr>
            <p:cNvCxnSpPr>
              <a:cxnSpLocks/>
              <a:stCxn id="26" idx="2"/>
              <a:endCxn id="23" idx="6"/>
            </p:cNvCxnSpPr>
            <p:nvPr/>
          </p:nvCxnSpPr>
          <p:spPr>
            <a:xfrm flipH="1">
              <a:off x="2180772" y="4582885"/>
              <a:ext cx="751115" cy="0"/>
            </a:xfrm>
            <a:prstGeom prst="line">
              <a:avLst/>
            </a:prstGeom>
            <a:ln w="38100">
              <a:headEnd type="triangle" w="med" len="med"/>
              <a:tailEnd type="non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65890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76067-291F-4898-9CB0-814199192C37}"/>
              </a:ext>
            </a:extLst>
          </p:cNvPr>
          <p:cNvSpPr>
            <a:spLocks noGrp="1"/>
          </p:cNvSpPr>
          <p:nvPr>
            <p:ph type="title"/>
          </p:nvPr>
        </p:nvSpPr>
        <p:spPr/>
        <p:txBody>
          <a:bodyPr/>
          <a:lstStyle/>
          <a:p>
            <a:r>
              <a:rPr lang="en-GB" dirty="0"/>
              <a:t>Graph Theory</a:t>
            </a:r>
          </a:p>
        </p:txBody>
      </p:sp>
      <p:sp>
        <p:nvSpPr>
          <p:cNvPr id="3" name="Content Placeholder 2">
            <a:extLst>
              <a:ext uri="{FF2B5EF4-FFF2-40B4-BE49-F238E27FC236}">
                <a16:creationId xmlns:a16="http://schemas.microsoft.com/office/drawing/2014/main" id="{09F17EFF-5A14-498F-8666-BC902C207BE6}"/>
              </a:ext>
            </a:extLst>
          </p:cNvPr>
          <p:cNvSpPr>
            <a:spLocks noGrp="1"/>
          </p:cNvSpPr>
          <p:nvPr>
            <p:ph idx="1"/>
          </p:nvPr>
        </p:nvSpPr>
        <p:spPr>
          <a:xfrm>
            <a:off x="838200" y="1825625"/>
            <a:ext cx="4481286" cy="4351338"/>
          </a:xfrm>
        </p:spPr>
        <p:txBody>
          <a:bodyPr>
            <a:normAutofit/>
          </a:bodyPr>
          <a:lstStyle/>
          <a:p>
            <a:pPr marL="0" indent="0">
              <a:buNone/>
            </a:pPr>
            <a:r>
              <a:rPr lang="en-GB" b="1" dirty="0"/>
              <a:t>Representing Graphs</a:t>
            </a:r>
          </a:p>
          <a:p>
            <a:endParaRPr lang="en-GB" dirty="0"/>
          </a:p>
        </p:txBody>
      </p:sp>
      <p:grpSp>
        <p:nvGrpSpPr>
          <p:cNvPr id="4" name="Group 3">
            <a:extLst>
              <a:ext uri="{FF2B5EF4-FFF2-40B4-BE49-F238E27FC236}">
                <a16:creationId xmlns:a16="http://schemas.microsoft.com/office/drawing/2014/main" id="{8B23A91F-C53E-4972-BD52-452E9C41E188}"/>
              </a:ext>
            </a:extLst>
          </p:cNvPr>
          <p:cNvGrpSpPr/>
          <p:nvPr/>
        </p:nvGrpSpPr>
        <p:grpSpPr>
          <a:xfrm>
            <a:off x="6331856" y="2096294"/>
            <a:ext cx="3940629" cy="2831306"/>
            <a:chOff x="1433286" y="3206636"/>
            <a:chExt cx="3940629" cy="2831306"/>
          </a:xfrm>
        </p:grpSpPr>
        <p:sp>
          <p:nvSpPr>
            <p:cNvPr id="5" name="Oval 4">
              <a:extLst>
                <a:ext uri="{FF2B5EF4-FFF2-40B4-BE49-F238E27FC236}">
                  <a16:creationId xmlns:a16="http://schemas.microsoft.com/office/drawing/2014/main" id="{47E90CCA-645B-49D4-B69B-A5F0D7C1AFF6}"/>
                </a:ext>
              </a:extLst>
            </p:cNvPr>
            <p:cNvSpPr/>
            <p:nvPr/>
          </p:nvSpPr>
          <p:spPr>
            <a:xfrm>
              <a:off x="1433286"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0</a:t>
              </a:r>
            </a:p>
          </p:txBody>
        </p:sp>
        <p:sp>
          <p:nvSpPr>
            <p:cNvPr id="6" name="Oval 5">
              <a:extLst>
                <a:ext uri="{FF2B5EF4-FFF2-40B4-BE49-F238E27FC236}">
                  <a16:creationId xmlns:a16="http://schemas.microsoft.com/office/drawing/2014/main" id="{0A8287AD-4A86-4D7F-BC2B-3C500BD49E42}"/>
                </a:ext>
              </a:extLst>
            </p:cNvPr>
            <p:cNvSpPr/>
            <p:nvPr/>
          </p:nvSpPr>
          <p:spPr>
            <a:xfrm>
              <a:off x="2180772" y="5275942"/>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2</a:t>
              </a:r>
            </a:p>
          </p:txBody>
        </p:sp>
        <p:sp>
          <p:nvSpPr>
            <p:cNvPr id="7" name="Oval 6">
              <a:extLst>
                <a:ext uri="{FF2B5EF4-FFF2-40B4-BE49-F238E27FC236}">
                  <a16:creationId xmlns:a16="http://schemas.microsoft.com/office/drawing/2014/main" id="{C39AAED3-D409-4B50-B132-031142AA9908}"/>
                </a:ext>
              </a:extLst>
            </p:cNvPr>
            <p:cNvSpPr/>
            <p:nvPr/>
          </p:nvSpPr>
          <p:spPr>
            <a:xfrm>
              <a:off x="2180772" y="3206636"/>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1</a:t>
              </a:r>
            </a:p>
          </p:txBody>
        </p:sp>
        <p:sp>
          <p:nvSpPr>
            <p:cNvPr id="8" name="Oval 7">
              <a:extLst>
                <a:ext uri="{FF2B5EF4-FFF2-40B4-BE49-F238E27FC236}">
                  <a16:creationId xmlns:a16="http://schemas.microsoft.com/office/drawing/2014/main" id="{EA1093A6-7429-4792-9D0F-E514F9995564}"/>
                </a:ext>
              </a:extLst>
            </p:cNvPr>
            <p:cNvSpPr/>
            <p:nvPr/>
          </p:nvSpPr>
          <p:spPr>
            <a:xfrm>
              <a:off x="2931887"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3</a:t>
              </a:r>
            </a:p>
          </p:txBody>
        </p:sp>
        <p:sp>
          <p:nvSpPr>
            <p:cNvPr id="9" name="Oval 8">
              <a:extLst>
                <a:ext uri="{FF2B5EF4-FFF2-40B4-BE49-F238E27FC236}">
                  <a16:creationId xmlns:a16="http://schemas.microsoft.com/office/drawing/2014/main" id="{F1D76315-4CCB-437E-9F1A-CB43F79126F6}"/>
                </a:ext>
              </a:extLst>
            </p:cNvPr>
            <p:cNvSpPr/>
            <p:nvPr/>
          </p:nvSpPr>
          <p:spPr>
            <a:xfrm>
              <a:off x="4626429" y="4201885"/>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4</a:t>
              </a:r>
            </a:p>
          </p:txBody>
        </p:sp>
        <p:cxnSp>
          <p:nvCxnSpPr>
            <p:cNvPr id="10" name="Straight Connector 9">
              <a:extLst>
                <a:ext uri="{FF2B5EF4-FFF2-40B4-BE49-F238E27FC236}">
                  <a16:creationId xmlns:a16="http://schemas.microsoft.com/office/drawing/2014/main" id="{3E048483-7652-4A30-B764-FE302200B034}"/>
                </a:ext>
              </a:extLst>
            </p:cNvPr>
            <p:cNvCxnSpPr>
              <a:cxnSpLocks/>
              <a:stCxn id="5" idx="7"/>
              <a:endCxn id="7" idx="3"/>
            </p:cNvCxnSpPr>
            <p:nvPr/>
          </p:nvCxnSpPr>
          <p:spPr>
            <a:xfrm flipV="1">
              <a:off x="2071305" y="3857044"/>
              <a:ext cx="218934" cy="456433"/>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072E422E-12B4-4E03-9E89-F8D7E7D96C62}"/>
                </a:ext>
              </a:extLst>
            </p:cNvPr>
            <p:cNvCxnSpPr>
              <a:cxnSpLocks/>
              <a:stCxn id="5" idx="5"/>
              <a:endCxn id="6" idx="1"/>
            </p:cNvCxnSpPr>
            <p:nvPr/>
          </p:nvCxnSpPr>
          <p:spPr>
            <a:xfrm>
              <a:off x="2071305" y="4852293"/>
              <a:ext cx="218934" cy="535241"/>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ABADEE21-CE7A-42F3-B3D2-517AFA8C0D60}"/>
                </a:ext>
              </a:extLst>
            </p:cNvPr>
            <p:cNvCxnSpPr>
              <a:cxnSpLocks/>
              <a:stCxn id="8" idx="1"/>
              <a:endCxn id="7" idx="5"/>
            </p:cNvCxnSpPr>
            <p:nvPr/>
          </p:nvCxnSpPr>
          <p:spPr>
            <a:xfrm flipH="1" flipV="1">
              <a:off x="2818791" y="3857044"/>
              <a:ext cx="222563" cy="456433"/>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0DE0E83-096E-4906-A6FC-503317A57119}"/>
                </a:ext>
              </a:extLst>
            </p:cNvPr>
            <p:cNvCxnSpPr>
              <a:cxnSpLocks/>
              <a:stCxn id="8" idx="3"/>
              <a:endCxn id="6" idx="7"/>
            </p:cNvCxnSpPr>
            <p:nvPr/>
          </p:nvCxnSpPr>
          <p:spPr>
            <a:xfrm flipH="1">
              <a:off x="2818791" y="4852293"/>
              <a:ext cx="222563" cy="535241"/>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909CD02-A169-4C42-A6CC-796C6ACA919A}"/>
                </a:ext>
              </a:extLst>
            </p:cNvPr>
            <p:cNvCxnSpPr>
              <a:cxnSpLocks/>
              <a:stCxn id="9" idx="2"/>
              <a:endCxn id="8" idx="6"/>
            </p:cNvCxnSpPr>
            <p:nvPr/>
          </p:nvCxnSpPr>
          <p:spPr>
            <a:xfrm flipH="1">
              <a:off x="3679373" y="4582885"/>
              <a:ext cx="94705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DABCB8A-0070-4382-8544-BB590951AB44}"/>
                </a:ext>
              </a:extLst>
            </p:cNvPr>
            <p:cNvCxnSpPr>
              <a:cxnSpLocks/>
              <a:stCxn id="8" idx="2"/>
              <a:endCxn id="5" idx="6"/>
            </p:cNvCxnSpPr>
            <p:nvPr/>
          </p:nvCxnSpPr>
          <p:spPr>
            <a:xfrm flipH="1">
              <a:off x="2180772" y="4582885"/>
              <a:ext cx="751115" cy="0"/>
            </a:xfrm>
            <a:prstGeom prst="line">
              <a:avLst/>
            </a:prstGeom>
            <a:ln w="38100"/>
          </p:spPr>
          <p:style>
            <a:lnRef idx="1">
              <a:schemeClr val="dk1"/>
            </a:lnRef>
            <a:fillRef idx="0">
              <a:schemeClr val="dk1"/>
            </a:fillRef>
            <a:effectRef idx="0">
              <a:schemeClr val="dk1"/>
            </a:effectRef>
            <a:fontRef idx="minor">
              <a:schemeClr val="tx1"/>
            </a:fontRef>
          </p:style>
        </p:cxnSp>
      </p:grpSp>
      <p:graphicFrame>
        <p:nvGraphicFramePr>
          <p:cNvPr id="17" name="Table 16">
            <a:extLst>
              <a:ext uri="{FF2B5EF4-FFF2-40B4-BE49-F238E27FC236}">
                <a16:creationId xmlns:a16="http://schemas.microsoft.com/office/drawing/2014/main" id="{F2280C96-88A3-4B21-AAF5-4739CC2FE1D1}"/>
              </a:ext>
            </a:extLst>
          </p:cNvPr>
          <p:cNvGraphicFramePr>
            <a:graphicFrameLocks noGrp="1"/>
          </p:cNvGraphicFramePr>
          <p:nvPr>
            <p:extLst>
              <p:ext uri="{D42A27DB-BD31-4B8C-83A1-F6EECF244321}">
                <p14:modId xmlns:p14="http://schemas.microsoft.com/office/powerpoint/2010/main" val="14010541"/>
              </p:ext>
            </p:extLst>
          </p:nvPr>
        </p:nvGraphicFramePr>
        <p:xfrm>
          <a:off x="1052286" y="2745682"/>
          <a:ext cx="2795814" cy="2424906"/>
        </p:xfrm>
        <a:graphic>
          <a:graphicData uri="http://schemas.openxmlformats.org/drawingml/2006/table">
            <a:tbl>
              <a:tblPr>
                <a:tableStyleId>{5C22544A-7EE6-4342-B048-85BDC9FD1C3A}</a:tableStyleId>
              </a:tblPr>
              <a:tblGrid>
                <a:gridCol w="465969">
                  <a:extLst>
                    <a:ext uri="{9D8B030D-6E8A-4147-A177-3AD203B41FA5}">
                      <a16:colId xmlns:a16="http://schemas.microsoft.com/office/drawing/2014/main" val="1978304547"/>
                    </a:ext>
                  </a:extLst>
                </a:gridCol>
                <a:gridCol w="465969">
                  <a:extLst>
                    <a:ext uri="{9D8B030D-6E8A-4147-A177-3AD203B41FA5}">
                      <a16:colId xmlns:a16="http://schemas.microsoft.com/office/drawing/2014/main" val="527434151"/>
                    </a:ext>
                  </a:extLst>
                </a:gridCol>
                <a:gridCol w="465969">
                  <a:extLst>
                    <a:ext uri="{9D8B030D-6E8A-4147-A177-3AD203B41FA5}">
                      <a16:colId xmlns:a16="http://schemas.microsoft.com/office/drawing/2014/main" val="3904679457"/>
                    </a:ext>
                  </a:extLst>
                </a:gridCol>
                <a:gridCol w="465969">
                  <a:extLst>
                    <a:ext uri="{9D8B030D-6E8A-4147-A177-3AD203B41FA5}">
                      <a16:colId xmlns:a16="http://schemas.microsoft.com/office/drawing/2014/main" val="3023105284"/>
                    </a:ext>
                  </a:extLst>
                </a:gridCol>
                <a:gridCol w="465969">
                  <a:extLst>
                    <a:ext uri="{9D8B030D-6E8A-4147-A177-3AD203B41FA5}">
                      <a16:colId xmlns:a16="http://schemas.microsoft.com/office/drawing/2014/main" val="818721256"/>
                    </a:ext>
                  </a:extLst>
                </a:gridCol>
                <a:gridCol w="465969">
                  <a:extLst>
                    <a:ext uri="{9D8B030D-6E8A-4147-A177-3AD203B41FA5}">
                      <a16:colId xmlns:a16="http://schemas.microsoft.com/office/drawing/2014/main" val="4261708076"/>
                    </a:ext>
                  </a:extLst>
                </a:gridCol>
              </a:tblGrid>
              <a:tr h="404151">
                <a:tc>
                  <a:txBody>
                    <a:bodyPr/>
                    <a:lstStyle/>
                    <a:p>
                      <a:pPr algn="ctr" fontAlgn="ctr"/>
                      <a:r>
                        <a:rPr lang="en-GB" sz="1600" b="1" u="none" strike="noStrike" dirty="0">
                          <a:effectLst/>
                        </a:rPr>
                        <a:t> </a:t>
                      </a:r>
                      <a:endParaRPr lang="en-GB"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dirty="0">
                          <a:effectLst/>
                        </a:rPr>
                        <a:t>0</a:t>
                      </a:r>
                      <a:endParaRPr lang="en-GB"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a:effectLst/>
                        </a:rPr>
                        <a:t>1</a:t>
                      </a:r>
                      <a:endParaRPr lang="en-GB"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a:effectLst/>
                        </a:rPr>
                        <a:t>2</a:t>
                      </a:r>
                      <a:endParaRPr lang="en-GB"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a:effectLst/>
                        </a:rPr>
                        <a:t>3</a:t>
                      </a:r>
                      <a:endParaRPr lang="en-GB"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a:effectLst/>
                        </a:rPr>
                        <a:t>4</a:t>
                      </a:r>
                      <a:endParaRPr lang="en-GB" sz="1600" b="1"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915437553"/>
                  </a:ext>
                </a:extLst>
              </a:tr>
              <a:tr h="404151">
                <a:tc>
                  <a:txBody>
                    <a:bodyPr/>
                    <a:lstStyle/>
                    <a:p>
                      <a:pPr algn="ctr" fontAlgn="ctr"/>
                      <a:r>
                        <a:rPr lang="en-GB" sz="1600" b="1" u="none" strike="noStrike">
                          <a:effectLst/>
                        </a:rPr>
                        <a:t>0</a:t>
                      </a:r>
                      <a:endParaRPr lang="en-GB"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dirty="0">
                          <a:effectLst/>
                        </a:rPr>
                        <a:t>0</a:t>
                      </a:r>
                      <a:endParaRPr lang="en-GB"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dirty="0">
                          <a:effectLst/>
                        </a:rPr>
                        <a:t>1</a:t>
                      </a:r>
                      <a:endParaRPr lang="en-GB"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a:effectLst/>
                        </a:rPr>
                        <a:t>1</a:t>
                      </a:r>
                      <a:endParaRPr lang="en-GB"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a:effectLst/>
                        </a:rPr>
                        <a:t>1</a:t>
                      </a:r>
                      <a:endParaRPr lang="en-GB"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a:effectLst/>
                        </a:rPr>
                        <a:t>0</a:t>
                      </a:r>
                      <a:endParaRPr lang="en-GB" sz="1600" b="1"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859232620"/>
                  </a:ext>
                </a:extLst>
              </a:tr>
              <a:tr h="404151">
                <a:tc>
                  <a:txBody>
                    <a:bodyPr/>
                    <a:lstStyle/>
                    <a:p>
                      <a:pPr algn="ctr" fontAlgn="ctr"/>
                      <a:r>
                        <a:rPr lang="en-GB" sz="1600" b="1" u="none" strike="noStrike">
                          <a:effectLst/>
                        </a:rPr>
                        <a:t>1</a:t>
                      </a:r>
                      <a:endParaRPr lang="en-GB"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a:effectLst/>
                        </a:rPr>
                        <a:t>1</a:t>
                      </a:r>
                      <a:endParaRPr lang="en-GB"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dirty="0">
                          <a:effectLst/>
                        </a:rPr>
                        <a:t>0</a:t>
                      </a:r>
                      <a:endParaRPr lang="en-GB"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a:effectLst/>
                        </a:rPr>
                        <a:t>0</a:t>
                      </a:r>
                      <a:endParaRPr lang="en-GB"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a:effectLst/>
                        </a:rPr>
                        <a:t>1</a:t>
                      </a:r>
                      <a:endParaRPr lang="en-GB"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a:effectLst/>
                        </a:rPr>
                        <a:t>0</a:t>
                      </a:r>
                      <a:endParaRPr lang="en-GB" sz="1600" b="1"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016998933"/>
                  </a:ext>
                </a:extLst>
              </a:tr>
              <a:tr h="404151">
                <a:tc>
                  <a:txBody>
                    <a:bodyPr/>
                    <a:lstStyle/>
                    <a:p>
                      <a:pPr algn="ctr" fontAlgn="ctr"/>
                      <a:r>
                        <a:rPr lang="en-GB" sz="1600" b="1" u="none" strike="noStrike">
                          <a:effectLst/>
                        </a:rPr>
                        <a:t>2</a:t>
                      </a:r>
                      <a:endParaRPr lang="en-GB"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a:effectLst/>
                        </a:rPr>
                        <a:t>1</a:t>
                      </a:r>
                      <a:endParaRPr lang="en-GB"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a:effectLst/>
                        </a:rPr>
                        <a:t>0</a:t>
                      </a:r>
                      <a:endParaRPr lang="en-GB"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dirty="0">
                          <a:effectLst/>
                        </a:rPr>
                        <a:t>0</a:t>
                      </a:r>
                      <a:endParaRPr lang="en-GB"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dirty="0">
                          <a:effectLst/>
                        </a:rPr>
                        <a:t>1</a:t>
                      </a:r>
                      <a:endParaRPr lang="en-GB"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a:effectLst/>
                        </a:rPr>
                        <a:t>0</a:t>
                      </a:r>
                      <a:endParaRPr lang="en-GB" sz="1600" b="1"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120434864"/>
                  </a:ext>
                </a:extLst>
              </a:tr>
              <a:tr h="404151">
                <a:tc>
                  <a:txBody>
                    <a:bodyPr/>
                    <a:lstStyle/>
                    <a:p>
                      <a:pPr algn="ctr" fontAlgn="ctr"/>
                      <a:r>
                        <a:rPr lang="en-GB" sz="1600" b="1" u="none" strike="noStrike">
                          <a:effectLst/>
                        </a:rPr>
                        <a:t>3</a:t>
                      </a:r>
                      <a:endParaRPr lang="en-GB"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a:effectLst/>
                        </a:rPr>
                        <a:t>1</a:t>
                      </a:r>
                      <a:endParaRPr lang="en-GB"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a:effectLst/>
                        </a:rPr>
                        <a:t>1</a:t>
                      </a:r>
                      <a:endParaRPr lang="en-GB"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a:effectLst/>
                        </a:rPr>
                        <a:t>1</a:t>
                      </a:r>
                      <a:endParaRPr lang="en-GB"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dirty="0">
                          <a:effectLst/>
                        </a:rPr>
                        <a:t>0</a:t>
                      </a:r>
                      <a:endParaRPr lang="en-GB"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dirty="0">
                          <a:effectLst/>
                        </a:rPr>
                        <a:t>1</a:t>
                      </a:r>
                      <a:endParaRPr lang="en-GB" sz="16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037346187"/>
                  </a:ext>
                </a:extLst>
              </a:tr>
              <a:tr h="404151">
                <a:tc>
                  <a:txBody>
                    <a:bodyPr/>
                    <a:lstStyle/>
                    <a:p>
                      <a:pPr algn="ctr" fontAlgn="ctr"/>
                      <a:r>
                        <a:rPr lang="en-GB" sz="1600" b="1" u="none" strike="noStrike">
                          <a:effectLst/>
                        </a:rPr>
                        <a:t>4</a:t>
                      </a:r>
                      <a:endParaRPr lang="en-GB"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a:effectLst/>
                        </a:rPr>
                        <a:t>0</a:t>
                      </a:r>
                      <a:endParaRPr lang="en-GB"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a:effectLst/>
                        </a:rPr>
                        <a:t>0</a:t>
                      </a:r>
                      <a:endParaRPr lang="en-GB"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a:effectLst/>
                        </a:rPr>
                        <a:t>0</a:t>
                      </a:r>
                      <a:endParaRPr lang="en-GB"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a:effectLst/>
                        </a:rPr>
                        <a:t>1</a:t>
                      </a:r>
                      <a:endParaRPr lang="en-GB"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600" b="1" u="none" strike="noStrike" dirty="0">
                          <a:effectLst/>
                        </a:rPr>
                        <a:t>0</a:t>
                      </a:r>
                      <a:endParaRPr lang="en-GB" sz="16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949214957"/>
                  </a:ext>
                </a:extLst>
              </a:tr>
            </a:tbl>
          </a:graphicData>
        </a:graphic>
      </p:graphicFrame>
      <p:sp>
        <p:nvSpPr>
          <p:cNvPr id="18" name="TextBox 17">
            <a:extLst>
              <a:ext uri="{FF2B5EF4-FFF2-40B4-BE49-F238E27FC236}">
                <a16:creationId xmlns:a16="http://schemas.microsoft.com/office/drawing/2014/main" id="{6F4A0D77-AF87-4410-8F68-075E3A652D9A}"/>
              </a:ext>
            </a:extLst>
          </p:cNvPr>
          <p:cNvSpPr txBox="1"/>
          <p:nvPr/>
        </p:nvSpPr>
        <p:spPr>
          <a:xfrm>
            <a:off x="425504" y="5350610"/>
            <a:ext cx="4102277" cy="923330"/>
          </a:xfrm>
          <a:prstGeom prst="rect">
            <a:avLst/>
          </a:prstGeom>
          <a:noFill/>
        </p:spPr>
        <p:txBody>
          <a:bodyPr wrap="none" rtlCol="0">
            <a:spAutoFit/>
          </a:bodyPr>
          <a:lstStyle/>
          <a:p>
            <a:r>
              <a:rPr lang="en-GB" dirty="0"/>
              <a:t>The relationships between vertices can </a:t>
            </a:r>
          </a:p>
          <a:p>
            <a:r>
              <a:rPr lang="en-GB" dirty="0"/>
              <a:t>be illustrated as a multidimensional array </a:t>
            </a:r>
          </a:p>
          <a:p>
            <a:r>
              <a:rPr lang="en-GB" dirty="0"/>
              <a:t>as an adjacency matrix.</a:t>
            </a:r>
          </a:p>
        </p:txBody>
      </p:sp>
    </p:spTree>
    <p:extLst>
      <p:ext uri="{BB962C8B-B14F-4D97-AF65-F5344CB8AC3E}">
        <p14:creationId xmlns:p14="http://schemas.microsoft.com/office/powerpoint/2010/main" val="2509338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10CC-9F0F-45CC-AD36-AAE8949CE18E}"/>
              </a:ext>
            </a:extLst>
          </p:cNvPr>
          <p:cNvSpPr>
            <a:spLocks noGrp="1"/>
          </p:cNvSpPr>
          <p:nvPr>
            <p:ph type="title"/>
          </p:nvPr>
        </p:nvSpPr>
        <p:spPr/>
        <p:txBody>
          <a:bodyPr/>
          <a:lstStyle/>
          <a:p>
            <a:r>
              <a:rPr lang="en-GB" dirty="0"/>
              <a:t>Graph Theory - Task</a:t>
            </a:r>
          </a:p>
        </p:txBody>
      </p:sp>
      <p:sp>
        <p:nvSpPr>
          <p:cNvPr id="3" name="Content Placeholder 2">
            <a:extLst>
              <a:ext uri="{FF2B5EF4-FFF2-40B4-BE49-F238E27FC236}">
                <a16:creationId xmlns:a16="http://schemas.microsoft.com/office/drawing/2014/main" id="{19FEDBBA-9CE8-4322-BF80-D6561BD4C690}"/>
              </a:ext>
            </a:extLst>
          </p:cNvPr>
          <p:cNvSpPr>
            <a:spLocks noGrp="1"/>
          </p:cNvSpPr>
          <p:nvPr>
            <p:ph idx="1"/>
          </p:nvPr>
        </p:nvSpPr>
        <p:spPr>
          <a:xfrm>
            <a:off x="838199" y="1825625"/>
            <a:ext cx="5408981" cy="4351338"/>
          </a:xfrm>
        </p:spPr>
        <p:txBody>
          <a:bodyPr/>
          <a:lstStyle/>
          <a:p>
            <a:r>
              <a:rPr lang="en-GB" dirty="0"/>
              <a:t>Think of 5 applications of Graph theory</a:t>
            </a:r>
          </a:p>
          <a:p>
            <a:r>
              <a:rPr lang="en-GB" dirty="0"/>
              <a:t>Can you think of any alternatives to using Graphs in these problems?</a:t>
            </a:r>
          </a:p>
        </p:txBody>
      </p:sp>
      <p:sp>
        <p:nvSpPr>
          <p:cNvPr id="7" name="TextBox 6">
            <a:extLst>
              <a:ext uri="{FF2B5EF4-FFF2-40B4-BE49-F238E27FC236}">
                <a16:creationId xmlns:a16="http://schemas.microsoft.com/office/drawing/2014/main" id="{48981AB2-F084-40F3-B863-AECE90B8BC71}"/>
              </a:ext>
            </a:extLst>
          </p:cNvPr>
          <p:cNvSpPr txBox="1"/>
          <p:nvPr/>
        </p:nvSpPr>
        <p:spPr>
          <a:xfrm>
            <a:off x="7360615" y="2070408"/>
            <a:ext cx="3993185" cy="3108543"/>
          </a:xfrm>
          <a:prstGeom prst="rect">
            <a:avLst/>
          </a:prstGeom>
          <a:noFill/>
        </p:spPr>
        <p:txBody>
          <a:bodyPr wrap="square">
            <a:spAutoFit/>
          </a:bodyPr>
          <a:lstStyle/>
          <a:p>
            <a:pPr algn="ctr"/>
            <a:r>
              <a:rPr lang="en-US" sz="1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5</a:t>
            </a:r>
          </a:p>
        </p:txBody>
      </p:sp>
      <p:cxnSp>
        <p:nvCxnSpPr>
          <p:cNvPr id="9" name="Straight Connector 8">
            <a:extLst>
              <a:ext uri="{FF2B5EF4-FFF2-40B4-BE49-F238E27FC236}">
                <a16:creationId xmlns:a16="http://schemas.microsoft.com/office/drawing/2014/main" id="{C7DB3A85-AC3F-4CFC-8214-371776C6B8FE}"/>
              </a:ext>
            </a:extLst>
          </p:cNvPr>
          <p:cNvCxnSpPr/>
          <p:nvPr/>
        </p:nvCxnSpPr>
        <p:spPr>
          <a:xfrm>
            <a:off x="7849210" y="2238450"/>
            <a:ext cx="0" cy="277246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1EAE449-47F6-4278-8A9C-A89EBCA1F0A2}"/>
              </a:ext>
            </a:extLst>
          </p:cNvPr>
          <p:cNvCxnSpPr>
            <a:cxnSpLocks/>
          </p:cNvCxnSpPr>
          <p:nvPr/>
        </p:nvCxnSpPr>
        <p:spPr>
          <a:xfrm>
            <a:off x="7849210" y="5003597"/>
            <a:ext cx="3226003"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0953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10CC-9F0F-45CC-AD36-AAE8949CE18E}"/>
              </a:ext>
            </a:extLst>
          </p:cNvPr>
          <p:cNvSpPr>
            <a:spLocks noGrp="1"/>
          </p:cNvSpPr>
          <p:nvPr>
            <p:ph type="title"/>
          </p:nvPr>
        </p:nvSpPr>
        <p:spPr/>
        <p:txBody>
          <a:bodyPr/>
          <a:lstStyle/>
          <a:p>
            <a:r>
              <a:rPr lang="en-GB" dirty="0"/>
              <a:t>Graph Theory – Further study</a:t>
            </a:r>
          </a:p>
        </p:txBody>
      </p:sp>
      <p:sp>
        <p:nvSpPr>
          <p:cNvPr id="3" name="Content Placeholder 2">
            <a:extLst>
              <a:ext uri="{FF2B5EF4-FFF2-40B4-BE49-F238E27FC236}">
                <a16:creationId xmlns:a16="http://schemas.microsoft.com/office/drawing/2014/main" id="{19FEDBBA-9CE8-4322-BF80-D6561BD4C690}"/>
              </a:ext>
            </a:extLst>
          </p:cNvPr>
          <p:cNvSpPr>
            <a:spLocks noGrp="1"/>
          </p:cNvSpPr>
          <p:nvPr>
            <p:ph idx="1"/>
          </p:nvPr>
        </p:nvSpPr>
        <p:spPr>
          <a:xfrm>
            <a:off x="838200" y="1825625"/>
            <a:ext cx="4992014" cy="4351338"/>
          </a:xfrm>
        </p:spPr>
        <p:txBody>
          <a:bodyPr/>
          <a:lstStyle/>
          <a:p>
            <a:r>
              <a:rPr lang="en-GB" dirty="0"/>
              <a:t>Areas for further study</a:t>
            </a:r>
          </a:p>
          <a:p>
            <a:pPr lvl="1"/>
            <a:r>
              <a:rPr lang="en-GB" dirty="0"/>
              <a:t>Directed and Undirected cyclic graphs</a:t>
            </a:r>
          </a:p>
          <a:p>
            <a:pPr lvl="1"/>
            <a:r>
              <a:rPr lang="en-GB" dirty="0"/>
              <a:t>Degrees of Graph connectivity</a:t>
            </a:r>
          </a:p>
          <a:p>
            <a:pPr lvl="1"/>
            <a:r>
              <a:rPr lang="en-GB" dirty="0"/>
              <a:t>Weighted Graphs (useful for mapping applications)</a:t>
            </a:r>
          </a:p>
          <a:p>
            <a:pPr lvl="1"/>
            <a:r>
              <a:rPr lang="en-GB" dirty="0"/>
              <a:t>Graphs and Trees</a:t>
            </a:r>
          </a:p>
          <a:p>
            <a:pPr lvl="1"/>
            <a:r>
              <a:rPr lang="en-GB" dirty="0"/>
              <a:t>Completed Graphs</a:t>
            </a:r>
          </a:p>
        </p:txBody>
      </p:sp>
      <p:pic>
        <p:nvPicPr>
          <p:cNvPr id="5" name="Picture 4" descr="A picture containing text, book, table, shelf&#10;&#10;Description automatically generated">
            <a:extLst>
              <a:ext uri="{FF2B5EF4-FFF2-40B4-BE49-F238E27FC236}">
                <a16:creationId xmlns:a16="http://schemas.microsoft.com/office/drawing/2014/main" id="{E6F0EDEB-850C-4931-AB2E-534235507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4611" y="1894637"/>
            <a:ext cx="5129189" cy="3686861"/>
          </a:xfrm>
          <a:prstGeom prst="rect">
            <a:avLst/>
          </a:prstGeom>
        </p:spPr>
      </p:pic>
    </p:spTree>
    <p:extLst>
      <p:ext uri="{BB962C8B-B14F-4D97-AF65-F5344CB8AC3E}">
        <p14:creationId xmlns:p14="http://schemas.microsoft.com/office/powerpoint/2010/main" val="302241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2616101"/>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Information management and security </a:t>
            </a:r>
            <a:r>
              <a:rPr lang="en-GB" sz="3200" b="1" spc="300" dirty="0">
                <a:solidFill>
                  <a:schemeClr val="bg1"/>
                </a:solidFill>
                <a:latin typeface="EuroStyle" panose="02027200000000000000" pitchFamily="18" charset="0"/>
              </a:rPr>
              <a:t>Week 3</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chemeClr val="bg1"/>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253869"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Monday</a:t>
            </a:r>
            <a:endParaRPr lang="en-GB" spc="300" dirty="0">
              <a:solidFill>
                <a:schemeClr val="bg1"/>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64696" cy="461665"/>
          </a:xfrm>
          <a:prstGeom prst="rect">
            <a:avLst/>
          </a:prstGeom>
          <a:noFill/>
        </p:spPr>
        <p:txBody>
          <a:bodyPr wrap="none" rtlCol="0">
            <a:spAutoFit/>
          </a:bodyPr>
          <a:lstStyle/>
          <a:p>
            <a:r>
              <a:rPr lang="en-GB" sz="2400" spc="300" dirty="0">
                <a:solidFill>
                  <a:schemeClr val="accent2"/>
                </a:solidFill>
                <a:latin typeface="EuroStyle" panose="02027200000000000000" pitchFamily="18" charset="0"/>
              </a:rPr>
              <a:t>Tuesday</a:t>
            </a:r>
            <a:endParaRPr lang="en-GB" spc="300" dirty="0">
              <a:solidFill>
                <a:schemeClr val="accent2"/>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1813317"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Wednesday</a:t>
            </a:r>
            <a:endParaRPr lang="en-GB" spc="300" dirty="0">
              <a:solidFill>
                <a:schemeClr val="bg1"/>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479892"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Thursday</a:t>
            </a:r>
            <a:endParaRPr lang="en-GB" spc="300" dirty="0">
              <a:solidFill>
                <a:schemeClr val="bg1"/>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Friday</a:t>
            </a:r>
            <a:endParaRPr lang="en-GB" spc="300" dirty="0">
              <a:solidFill>
                <a:schemeClr val="bg1"/>
              </a:solidFill>
              <a:latin typeface="EuroStyle" panose="02027200000000000000" pitchFamily="18" charset="0"/>
            </a:endParaRPr>
          </a:p>
        </p:txBody>
      </p:sp>
    </p:spTree>
    <p:extLst>
      <p:ext uri="{BB962C8B-B14F-4D97-AF65-F5344CB8AC3E}">
        <p14:creationId xmlns:p14="http://schemas.microsoft.com/office/powerpoint/2010/main" val="1120319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E78EEC-AFC8-4AFE-A933-418379779192}"/>
              </a:ext>
            </a:extLst>
          </p:cNvPr>
          <p:cNvSpPr>
            <a:spLocks noGrp="1"/>
          </p:cNvSpPr>
          <p:nvPr>
            <p:ph type="title"/>
          </p:nvPr>
        </p:nvSpPr>
        <p:spPr/>
        <p:txBody>
          <a:bodyPr/>
          <a:lstStyle/>
          <a:p>
            <a:r>
              <a:rPr lang="en-GB" sz="6000" dirty="0">
                <a:solidFill>
                  <a:srgbClr val="000000"/>
                </a:solidFill>
                <a:latin typeface="+mj-lt"/>
              </a:rPr>
              <a:t>Analysing Big Data using Excel &amp; other tools</a:t>
            </a:r>
            <a:endParaRPr lang="en-GB" dirty="0"/>
          </a:p>
        </p:txBody>
      </p:sp>
      <p:sp>
        <p:nvSpPr>
          <p:cNvPr id="5" name="Text Placeholder 4">
            <a:extLst>
              <a:ext uri="{FF2B5EF4-FFF2-40B4-BE49-F238E27FC236}">
                <a16:creationId xmlns:a16="http://schemas.microsoft.com/office/drawing/2014/main" id="{39B1C5A8-F21F-42FC-8A87-3C89192AD695}"/>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404531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B687D-3E7F-4818-ABBC-22A994448F1E}"/>
              </a:ext>
            </a:extLst>
          </p:cNvPr>
          <p:cNvSpPr>
            <a:spLocks noGrp="1"/>
          </p:cNvSpPr>
          <p:nvPr>
            <p:ph type="title"/>
          </p:nvPr>
        </p:nvSpPr>
        <p:spPr/>
        <p:txBody>
          <a:bodyPr/>
          <a:lstStyle/>
          <a:p>
            <a:r>
              <a:rPr lang="en-GB" dirty="0"/>
              <a:t>Statistics – Learn more </a:t>
            </a:r>
          </a:p>
        </p:txBody>
      </p:sp>
      <p:sp>
        <p:nvSpPr>
          <p:cNvPr id="3" name="Content Placeholder 2">
            <a:extLst>
              <a:ext uri="{FF2B5EF4-FFF2-40B4-BE49-F238E27FC236}">
                <a16:creationId xmlns:a16="http://schemas.microsoft.com/office/drawing/2014/main" id="{C7783E32-0B09-4B4C-828B-617271B1098C}"/>
              </a:ext>
            </a:extLst>
          </p:cNvPr>
          <p:cNvSpPr>
            <a:spLocks noGrp="1"/>
          </p:cNvSpPr>
          <p:nvPr>
            <p:ph idx="1"/>
          </p:nvPr>
        </p:nvSpPr>
        <p:spPr/>
        <p:txBody>
          <a:bodyPr/>
          <a:lstStyle/>
          <a:p>
            <a:r>
              <a:rPr lang="en-GB" dirty="0"/>
              <a:t>One of the best resources to learn maths is Khan Academy. </a:t>
            </a:r>
          </a:p>
          <a:p>
            <a:endParaRPr lang="en-GB" dirty="0"/>
          </a:p>
        </p:txBody>
      </p:sp>
      <p:pic>
        <p:nvPicPr>
          <p:cNvPr id="5" name="Picture 4">
            <a:extLst>
              <a:ext uri="{FF2B5EF4-FFF2-40B4-BE49-F238E27FC236}">
                <a16:creationId xmlns:a16="http://schemas.microsoft.com/office/drawing/2014/main" id="{9B070601-A561-4388-A33E-1EE2F02CB021}"/>
              </a:ext>
            </a:extLst>
          </p:cNvPr>
          <p:cNvPicPr>
            <a:picLocks noChangeAspect="1"/>
          </p:cNvPicPr>
          <p:nvPr/>
        </p:nvPicPr>
        <p:blipFill>
          <a:blip r:embed="rId2"/>
          <a:stretch>
            <a:fillRect/>
          </a:stretch>
        </p:blipFill>
        <p:spPr>
          <a:xfrm>
            <a:off x="381660" y="2300294"/>
            <a:ext cx="7282768" cy="4011606"/>
          </a:xfrm>
          <a:prstGeom prst="rect">
            <a:avLst/>
          </a:prstGeom>
          <a:ln>
            <a:solidFill>
              <a:schemeClr val="tx1"/>
            </a:solidFill>
          </a:ln>
        </p:spPr>
      </p:pic>
      <p:pic>
        <p:nvPicPr>
          <p:cNvPr id="7" name="Picture 6">
            <a:extLst>
              <a:ext uri="{FF2B5EF4-FFF2-40B4-BE49-F238E27FC236}">
                <a16:creationId xmlns:a16="http://schemas.microsoft.com/office/drawing/2014/main" id="{8688041F-9D03-4E9E-A8E1-4299B25D14EE}"/>
              </a:ext>
            </a:extLst>
          </p:cNvPr>
          <p:cNvPicPr>
            <a:picLocks noChangeAspect="1"/>
          </p:cNvPicPr>
          <p:nvPr/>
        </p:nvPicPr>
        <p:blipFill>
          <a:blip r:embed="rId3"/>
          <a:stretch>
            <a:fillRect/>
          </a:stretch>
        </p:blipFill>
        <p:spPr>
          <a:xfrm>
            <a:off x="7575811" y="2300294"/>
            <a:ext cx="3965716" cy="4011606"/>
          </a:xfrm>
          <a:prstGeom prst="rect">
            <a:avLst/>
          </a:prstGeom>
          <a:ln>
            <a:solidFill>
              <a:schemeClr val="tx1"/>
            </a:solidFill>
          </a:ln>
        </p:spPr>
      </p:pic>
    </p:spTree>
    <p:extLst>
      <p:ext uri="{BB962C8B-B14F-4D97-AF65-F5344CB8AC3E}">
        <p14:creationId xmlns:p14="http://schemas.microsoft.com/office/powerpoint/2010/main" val="538371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A33DF-DC88-40E7-A835-CFB4C99042AA}"/>
              </a:ext>
            </a:extLst>
          </p:cNvPr>
          <p:cNvSpPr>
            <a:spLocks noGrp="1"/>
          </p:cNvSpPr>
          <p:nvPr>
            <p:ph type="title"/>
          </p:nvPr>
        </p:nvSpPr>
        <p:spPr/>
        <p:txBody>
          <a:bodyPr/>
          <a:lstStyle/>
          <a:p>
            <a:r>
              <a:rPr lang="en-GB" dirty="0"/>
              <a:t>Statistical Analysis</a:t>
            </a:r>
          </a:p>
        </p:txBody>
      </p:sp>
      <p:sp>
        <p:nvSpPr>
          <p:cNvPr id="3" name="Content Placeholder 2">
            <a:extLst>
              <a:ext uri="{FF2B5EF4-FFF2-40B4-BE49-F238E27FC236}">
                <a16:creationId xmlns:a16="http://schemas.microsoft.com/office/drawing/2014/main" id="{01C876E6-21AC-4011-A5DB-CD3C33785725}"/>
              </a:ext>
            </a:extLst>
          </p:cNvPr>
          <p:cNvSpPr>
            <a:spLocks noGrp="1"/>
          </p:cNvSpPr>
          <p:nvPr>
            <p:ph idx="1"/>
          </p:nvPr>
        </p:nvSpPr>
        <p:spPr/>
        <p:txBody>
          <a:bodyPr/>
          <a:lstStyle/>
          <a:p>
            <a:pPr marL="0" indent="0">
              <a:buNone/>
            </a:pPr>
            <a:r>
              <a:rPr lang="en-GB" b="1" dirty="0"/>
              <a:t>What is statistical analysis?</a:t>
            </a:r>
          </a:p>
          <a:p>
            <a:endParaRPr lang="en-GB" dirty="0"/>
          </a:p>
          <a:p>
            <a:pPr marL="0" indent="0">
              <a:buNone/>
            </a:pPr>
            <a:r>
              <a:rPr lang="en-GB" dirty="0"/>
              <a:t>Statistics is the branch of science that renders various tools and analytical techniques in order to deal with the huge extent of data.</a:t>
            </a:r>
          </a:p>
          <a:p>
            <a:pPr marL="0" indent="0">
              <a:buNone/>
            </a:pPr>
            <a:endParaRPr lang="en-GB" dirty="0"/>
          </a:p>
          <a:p>
            <a:pPr marL="0" indent="0">
              <a:buNone/>
            </a:pPr>
            <a:r>
              <a:rPr lang="en-GB" dirty="0"/>
              <a:t>Simply put, it is the science of assembling, classifying, analysing and interpreting &amp; manifesting the numeric form of data for making inferences about the population, from the picked out sample data that can be used by business experts to solve their problems.</a:t>
            </a:r>
          </a:p>
        </p:txBody>
      </p:sp>
    </p:spTree>
    <p:extLst>
      <p:ext uri="{BB962C8B-B14F-4D97-AF65-F5344CB8AC3E}">
        <p14:creationId xmlns:p14="http://schemas.microsoft.com/office/powerpoint/2010/main" val="1446033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0D1D-B377-4DF9-845F-1B8F80E1049E}"/>
              </a:ext>
            </a:extLst>
          </p:cNvPr>
          <p:cNvSpPr>
            <a:spLocks noGrp="1"/>
          </p:cNvSpPr>
          <p:nvPr>
            <p:ph type="title"/>
          </p:nvPr>
        </p:nvSpPr>
        <p:spPr/>
        <p:txBody>
          <a:bodyPr/>
          <a:lstStyle/>
          <a:p>
            <a:r>
              <a:rPr lang="en-GB" dirty="0"/>
              <a:t>Statistical Analysis Techniques</a:t>
            </a:r>
          </a:p>
        </p:txBody>
      </p:sp>
      <p:sp>
        <p:nvSpPr>
          <p:cNvPr id="3" name="Content Placeholder 2">
            <a:extLst>
              <a:ext uri="{FF2B5EF4-FFF2-40B4-BE49-F238E27FC236}">
                <a16:creationId xmlns:a16="http://schemas.microsoft.com/office/drawing/2014/main" id="{F32CDE6E-4C1B-428A-A52C-A7E65DCD3DDC}"/>
              </a:ext>
            </a:extLst>
          </p:cNvPr>
          <p:cNvSpPr>
            <a:spLocks noGrp="1"/>
          </p:cNvSpPr>
          <p:nvPr>
            <p:ph idx="1"/>
          </p:nvPr>
        </p:nvSpPr>
        <p:spPr/>
        <p:txBody>
          <a:bodyPr/>
          <a:lstStyle/>
          <a:p>
            <a:pPr marL="0" indent="0">
              <a:buNone/>
            </a:pPr>
            <a:r>
              <a:rPr lang="en-GB" dirty="0"/>
              <a:t>Some types of statistical analysis to consider</a:t>
            </a:r>
          </a:p>
          <a:p>
            <a:pPr marL="457200" lvl="1" indent="0">
              <a:buNone/>
            </a:pPr>
            <a:r>
              <a:rPr lang="en-GB" dirty="0"/>
              <a:t>time series analysis, </a:t>
            </a:r>
          </a:p>
          <a:p>
            <a:pPr marL="457200" lvl="1" indent="0">
              <a:buNone/>
            </a:pPr>
            <a:r>
              <a:rPr lang="en-GB" dirty="0"/>
              <a:t>probability, </a:t>
            </a:r>
          </a:p>
          <a:p>
            <a:pPr marL="457200" lvl="1" indent="0">
              <a:buNone/>
            </a:pPr>
            <a:r>
              <a:rPr lang="en-GB" dirty="0"/>
              <a:t>standard deviation, </a:t>
            </a:r>
          </a:p>
          <a:p>
            <a:pPr marL="457200" lvl="1" indent="0">
              <a:buNone/>
            </a:pPr>
            <a:r>
              <a:rPr lang="en-GB" dirty="0"/>
              <a:t>normal distribution.</a:t>
            </a:r>
          </a:p>
        </p:txBody>
      </p:sp>
    </p:spTree>
    <p:extLst>
      <p:ext uri="{BB962C8B-B14F-4D97-AF65-F5344CB8AC3E}">
        <p14:creationId xmlns:p14="http://schemas.microsoft.com/office/powerpoint/2010/main" val="961923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9016-84F5-41AC-84C7-029549D3BC90}"/>
              </a:ext>
            </a:extLst>
          </p:cNvPr>
          <p:cNvSpPr>
            <a:spLocks noGrp="1"/>
          </p:cNvSpPr>
          <p:nvPr>
            <p:ph type="title"/>
          </p:nvPr>
        </p:nvSpPr>
        <p:spPr/>
        <p:txBody>
          <a:bodyPr/>
          <a:lstStyle/>
          <a:p>
            <a:r>
              <a:rPr lang="en-GB" dirty="0"/>
              <a:t>Introduction to… Time Series Analysis</a:t>
            </a:r>
          </a:p>
        </p:txBody>
      </p:sp>
      <p:sp>
        <p:nvSpPr>
          <p:cNvPr id="3" name="Content Placeholder 2">
            <a:extLst>
              <a:ext uri="{FF2B5EF4-FFF2-40B4-BE49-F238E27FC236}">
                <a16:creationId xmlns:a16="http://schemas.microsoft.com/office/drawing/2014/main" id="{F40D8705-4F2F-4EEE-A551-036675A26232}"/>
              </a:ext>
            </a:extLst>
          </p:cNvPr>
          <p:cNvSpPr>
            <a:spLocks noGrp="1"/>
          </p:cNvSpPr>
          <p:nvPr>
            <p:ph idx="1"/>
          </p:nvPr>
        </p:nvSpPr>
        <p:spPr>
          <a:xfrm>
            <a:off x="838200" y="1825625"/>
            <a:ext cx="5489448" cy="4351338"/>
          </a:xfrm>
        </p:spPr>
        <p:txBody>
          <a:bodyPr>
            <a:normAutofit/>
          </a:bodyPr>
          <a:lstStyle/>
          <a:p>
            <a:r>
              <a:rPr lang="en-GB" dirty="0"/>
              <a:t>In mathematics, a time series is a series of data points indexed (or listed or graphed) in time order. </a:t>
            </a:r>
          </a:p>
          <a:p>
            <a:r>
              <a:rPr lang="en-GB" dirty="0"/>
              <a:t>Most commonly, a time series is a sequence taken at successive equally spaced points in time. </a:t>
            </a:r>
          </a:p>
          <a:p>
            <a:r>
              <a:rPr lang="en-GB" dirty="0"/>
              <a:t>Thus it is a sequence of discrete-time data. </a:t>
            </a:r>
          </a:p>
          <a:p>
            <a:pPr marL="0" indent="0">
              <a:buNone/>
            </a:pPr>
            <a:r>
              <a:rPr lang="en-GB" dirty="0"/>
              <a:t> </a:t>
            </a:r>
          </a:p>
        </p:txBody>
      </p:sp>
      <p:pic>
        <p:nvPicPr>
          <p:cNvPr id="5" name="Picture 4" descr="Chart, bar chart&#10;&#10;Description automatically generated">
            <a:extLst>
              <a:ext uri="{FF2B5EF4-FFF2-40B4-BE49-F238E27FC236}">
                <a16:creationId xmlns:a16="http://schemas.microsoft.com/office/drawing/2014/main" id="{CD43E283-4DEE-47A9-A51E-C0D13514F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0704" y="1690688"/>
            <a:ext cx="5724525" cy="4257675"/>
          </a:xfrm>
          <a:prstGeom prst="rect">
            <a:avLst/>
          </a:prstGeom>
        </p:spPr>
      </p:pic>
    </p:spTree>
    <p:extLst>
      <p:ext uri="{BB962C8B-B14F-4D97-AF65-F5344CB8AC3E}">
        <p14:creationId xmlns:p14="http://schemas.microsoft.com/office/powerpoint/2010/main" val="1629493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9016-84F5-41AC-84C7-029549D3BC90}"/>
              </a:ext>
            </a:extLst>
          </p:cNvPr>
          <p:cNvSpPr>
            <a:spLocks noGrp="1"/>
          </p:cNvSpPr>
          <p:nvPr>
            <p:ph type="title"/>
          </p:nvPr>
        </p:nvSpPr>
        <p:spPr/>
        <p:txBody>
          <a:bodyPr/>
          <a:lstStyle/>
          <a:p>
            <a:r>
              <a:rPr lang="en-GB" dirty="0"/>
              <a:t>Introduction to… Time Series Analysis</a:t>
            </a:r>
          </a:p>
        </p:txBody>
      </p:sp>
      <p:sp>
        <p:nvSpPr>
          <p:cNvPr id="3" name="Content Placeholder 2">
            <a:extLst>
              <a:ext uri="{FF2B5EF4-FFF2-40B4-BE49-F238E27FC236}">
                <a16:creationId xmlns:a16="http://schemas.microsoft.com/office/drawing/2014/main" id="{F40D8705-4F2F-4EEE-A551-036675A26232}"/>
              </a:ext>
            </a:extLst>
          </p:cNvPr>
          <p:cNvSpPr>
            <a:spLocks noGrp="1"/>
          </p:cNvSpPr>
          <p:nvPr>
            <p:ph idx="1"/>
          </p:nvPr>
        </p:nvSpPr>
        <p:spPr>
          <a:xfrm>
            <a:off x="838200" y="1825625"/>
            <a:ext cx="4655515" cy="4351338"/>
          </a:xfrm>
        </p:spPr>
        <p:txBody>
          <a:bodyPr>
            <a:normAutofit/>
          </a:bodyPr>
          <a:lstStyle/>
          <a:p>
            <a:r>
              <a:rPr lang="en-GB" dirty="0"/>
              <a:t>Examples of time series are heights of ocean tides, counts of sunspots, and the daily closing value of the Dow Jones Industrial Average.</a:t>
            </a:r>
          </a:p>
          <a:p>
            <a:r>
              <a:rPr lang="en-GB" dirty="0"/>
              <a:t>A Time series is very frequently plotted via a run chart (which is a temporal line chart). </a:t>
            </a:r>
          </a:p>
        </p:txBody>
      </p:sp>
      <p:pic>
        <p:nvPicPr>
          <p:cNvPr id="7" name="Picture 6">
            <a:extLst>
              <a:ext uri="{FF2B5EF4-FFF2-40B4-BE49-F238E27FC236}">
                <a16:creationId xmlns:a16="http://schemas.microsoft.com/office/drawing/2014/main" id="{34C48696-C844-4D41-BB12-FE293871140A}"/>
              </a:ext>
            </a:extLst>
          </p:cNvPr>
          <p:cNvPicPr>
            <a:picLocks noChangeAspect="1"/>
          </p:cNvPicPr>
          <p:nvPr/>
        </p:nvPicPr>
        <p:blipFill>
          <a:blip r:embed="rId2"/>
          <a:stretch>
            <a:fillRect/>
          </a:stretch>
        </p:blipFill>
        <p:spPr>
          <a:xfrm>
            <a:off x="5772804" y="1825625"/>
            <a:ext cx="5580996" cy="3600983"/>
          </a:xfrm>
          <a:prstGeom prst="rect">
            <a:avLst/>
          </a:prstGeom>
          <a:ln>
            <a:solidFill>
              <a:schemeClr val="tx1"/>
            </a:solidFill>
          </a:ln>
        </p:spPr>
      </p:pic>
    </p:spTree>
    <p:extLst>
      <p:ext uri="{BB962C8B-B14F-4D97-AF65-F5344CB8AC3E}">
        <p14:creationId xmlns:p14="http://schemas.microsoft.com/office/powerpoint/2010/main" val="1314645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9016-84F5-41AC-84C7-029549D3BC90}"/>
              </a:ext>
            </a:extLst>
          </p:cNvPr>
          <p:cNvSpPr>
            <a:spLocks noGrp="1"/>
          </p:cNvSpPr>
          <p:nvPr>
            <p:ph type="title"/>
          </p:nvPr>
        </p:nvSpPr>
        <p:spPr/>
        <p:txBody>
          <a:bodyPr/>
          <a:lstStyle/>
          <a:p>
            <a:r>
              <a:rPr lang="en-GB" dirty="0"/>
              <a:t>Introduction to… Time Series Analysis</a:t>
            </a:r>
          </a:p>
        </p:txBody>
      </p:sp>
      <p:sp>
        <p:nvSpPr>
          <p:cNvPr id="3" name="Content Placeholder 2">
            <a:extLst>
              <a:ext uri="{FF2B5EF4-FFF2-40B4-BE49-F238E27FC236}">
                <a16:creationId xmlns:a16="http://schemas.microsoft.com/office/drawing/2014/main" id="{F40D8705-4F2F-4EEE-A551-036675A26232}"/>
              </a:ext>
            </a:extLst>
          </p:cNvPr>
          <p:cNvSpPr>
            <a:spLocks noGrp="1"/>
          </p:cNvSpPr>
          <p:nvPr>
            <p:ph idx="1"/>
          </p:nvPr>
        </p:nvSpPr>
        <p:spPr>
          <a:xfrm>
            <a:off x="838200" y="1825625"/>
            <a:ext cx="4545787" cy="4351338"/>
          </a:xfrm>
        </p:spPr>
        <p:txBody>
          <a:bodyPr>
            <a:normAutofit fontScale="92500" lnSpcReduction="10000"/>
          </a:bodyPr>
          <a:lstStyle/>
          <a:p>
            <a:r>
              <a:rPr lang="en-GB" dirty="0"/>
              <a:t>Time series are used in statistics, signal processing, pattern recognition, econometrics, mathematical finance, weather forecasting, earthquake prediction, electroencephalography, control engineering, astronomy, communications engineering, and largely in any domain of applied science and engineering which involves temporal measurements. </a:t>
            </a:r>
          </a:p>
        </p:txBody>
      </p:sp>
      <p:pic>
        <p:nvPicPr>
          <p:cNvPr id="6" name="Picture 5" descr="Chart&#10;&#10;Description automatically generated">
            <a:extLst>
              <a:ext uri="{FF2B5EF4-FFF2-40B4-BE49-F238E27FC236}">
                <a16:creationId xmlns:a16="http://schemas.microsoft.com/office/drawing/2014/main" id="{7B56BA1D-91B6-47C3-812C-2C5F767222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1640" y="2151583"/>
            <a:ext cx="6274612" cy="3137306"/>
          </a:xfrm>
          <a:prstGeom prst="rect">
            <a:avLst/>
          </a:prstGeom>
        </p:spPr>
      </p:pic>
    </p:spTree>
    <p:extLst>
      <p:ext uri="{BB962C8B-B14F-4D97-AF65-F5344CB8AC3E}">
        <p14:creationId xmlns:p14="http://schemas.microsoft.com/office/powerpoint/2010/main" val="2334462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67B2B-0A50-45E4-BDEC-E454BCABC930}"/>
              </a:ext>
            </a:extLst>
          </p:cNvPr>
          <p:cNvSpPr>
            <a:spLocks noGrp="1"/>
          </p:cNvSpPr>
          <p:nvPr>
            <p:ph type="title"/>
          </p:nvPr>
        </p:nvSpPr>
        <p:spPr/>
        <p:txBody>
          <a:bodyPr/>
          <a:lstStyle/>
          <a:p>
            <a:r>
              <a:rPr lang="en-GB" dirty="0"/>
              <a:t>Introduction to… Probability</a:t>
            </a:r>
          </a:p>
        </p:txBody>
      </p:sp>
      <p:sp>
        <p:nvSpPr>
          <p:cNvPr id="3" name="Content Placeholder 2">
            <a:extLst>
              <a:ext uri="{FF2B5EF4-FFF2-40B4-BE49-F238E27FC236}">
                <a16:creationId xmlns:a16="http://schemas.microsoft.com/office/drawing/2014/main" id="{3E1B0D53-FC5B-4EC9-9FDA-238249ACFA87}"/>
              </a:ext>
            </a:extLst>
          </p:cNvPr>
          <p:cNvSpPr>
            <a:spLocks noGrp="1"/>
          </p:cNvSpPr>
          <p:nvPr>
            <p:ph idx="1"/>
          </p:nvPr>
        </p:nvSpPr>
        <p:spPr>
          <a:xfrm>
            <a:off x="838200" y="1825625"/>
            <a:ext cx="5745480" cy="4351338"/>
          </a:xfrm>
        </p:spPr>
        <p:txBody>
          <a:bodyPr>
            <a:normAutofit/>
          </a:bodyPr>
          <a:lstStyle/>
          <a:p>
            <a:r>
              <a:rPr lang="en-GB" dirty="0"/>
              <a:t>Probability is the branch of mathematics concerning numerical descriptions of how likely an event is to occur, or how likely it is that a proposition is true. </a:t>
            </a:r>
          </a:p>
          <a:p>
            <a:r>
              <a:rPr lang="en-GB" dirty="0"/>
              <a:t>The probability of an event is a number between 0 and 1, where, roughly speaking, 0 indicates impossibility of the event and 1 indicates certainty.</a:t>
            </a:r>
          </a:p>
        </p:txBody>
      </p:sp>
      <p:pic>
        <p:nvPicPr>
          <p:cNvPr id="4" name="Picture 3">
            <a:extLst>
              <a:ext uri="{FF2B5EF4-FFF2-40B4-BE49-F238E27FC236}">
                <a16:creationId xmlns:a16="http://schemas.microsoft.com/office/drawing/2014/main" id="{6DC3F845-D3AC-455A-B9F4-262BC78842B1}"/>
              </a:ext>
            </a:extLst>
          </p:cNvPr>
          <p:cNvPicPr>
            <a:picLocks noChangeAspect="1"/>
          </p:cNvPicPr>
          <p:nvPr/>
        </p:nvPicPr>
        <p:blipFill>
          <a:blip r:embed="rId2"/>
          <a:stretch>
            <a:fillRect/>
          </a:stretch>
        </p:blipFill>
        <p:spPr>
          <a:xfrm>
            <a:off x="6929933" y="2099463"/>
            <a:ext cx="4847539" cy="3635654"/>
          </a:xfrm>
          <a:prstGeom prst="rect">
            <a:avLst/>
          </a:prstGeom>
        </p:spPr>
      </p:pic>
    </p:spTree>
    <p:extLst>
      <p:ext uri="{BB962C8B-B14F-4D97-AF65-F5344CB8AC3E}">
        <p14:creationId xmlns:p14="http://schemas.microsoft.com/office/powerpoint/2010/main" val="1309171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67B2B-0A50-45E4-BDEC-E454BCABC930}"/>
              </a:ext>
            </a:extLst>
          </p:cNvPr>
          <p:cNvSpPr>
            <a:spLocks noGrp="1"/>
          </p:cNvSpPr>
          <p:nvPr>
            <p:ph type="title"/>
          </p:nvPr>
        </p:nvSpPr>
        <p:spPr/>
        <p:txBody>
          <a:bodyPr/>
          <a:lstStyle/>
          <a:p>
            <a:r>
              <a:rPr lang="en-GB" dirty="0"/>
              <a:t>Introduction to… Probability</a:t>
            </a:r>
          </a:p>
        </p:txBody>
      </p:sp>
      <p:sp>
        <p:nvSpPr>
          <p:cNvPr id="3" name="Content Placeholder 2">
            <a:extLst>
              <a:ext uri="{FF2B5EF4-FFF2-40B4-BE49-F238E27FC236}">
                <a16:creationId xmlns:a16="http://schemas.microsoft.com/office/drawing/2014/main" id="{3E1B0D53-FC5B-4EC9-9FDA-238249ACFA87}"/>
              </a:ext>
            </a:extLst>
          </p:cNvPr>
          <p:cNvSpPr>
            <a:spLocks noGrp="1"/>
          </p:cNvSpPr>
          <p:nvPr>
            <p:ph idx="1"/>
          </p:nvPr>
        </p:nvSpPr>
        <p:spPr>
          <a:xfrm>
            <a:off x="838200" y="1825625"/>
            <a:ext cx="3697224" cy="4351338"/>
          </a:xfrm>
        </p:spPr>
        <p:txBody>
          <a:bodyPr>
            <a:normAutofit/>
          </a:bodyPr>
          <a:lstStyle/>
          <a:p>
            <a:r>
              <a:rPr lang="en-GB" dirty="0"/>
              <a:t>The higher the probability of an event, the more likely it is that the event will occur. </a:t>
            </a:r>
          </a:p>
          <a:p>
            <a:endParaRPr lang="en-GB" dirty="0"/>
          </a:p>
          <a:p>
            <a:r>
              <a:rPr lang="en-GB" dirty="0"/>
              <a:t>A simple example is the tossing of a fair (unbiased) coin. </a:t>
            </a:r>
          </a:p>
        </p:txBody>
      </p:sp>
      <p:pic>
        <p:nvPicPr>
          <p:cNvPr id="5" name="Picture 4">
            <a:extLst>
              <a:ext uri="{FF2B5EF4-FFF2-40B4-BE49-F238E27FC236}">
                <a16:creationId xmlns:a16="http://schemas.microsoft.com/office/drawing/2014/main" id="{C69246C2-1A82-49BB-8E36-78FEA67E0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9591" y="2028748"/>
            <a:ext cx="6141110" cy="3462541"/>
          </a:xfrm>
          <a:prstGeom prst="rect">
            <a:avLst/>
          </a:prstGeom>
        </p:spPr>
      </p:pic>
    </p:spTree>
    <p:extLst>
      <p:ext uri="{BB962C8B-B14F-4D97-AF65-F5344CB8AC3E}">
        <p14:creationId xmlns:p14="http://schemas.microsoft.com/office/powerpoint/2010/main" val="393821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67B2B-0A50-45E4-BDEC-E454BCABC930}"/>
              </a:ext>
            </a:extLst>
          </p:cNvPr>
          <p:cNvSpPr>
            <a:spLocks noGrp="1"/>
          </p:cNvSpPr>
          <p:nvPr>
            <p:ph type="title"/>
          </p:nvPr>
        </p:nvSpPr>
        <p:spPr/>
        <p:txBody>
          <a:bodyPr/>
          <a:lstStyle/>
          <a:p>
            <a:r>
              <a:rPr lang="en-GB" dirty="0"/>
              <a:t>Introduction to… Probability</a:t>
            </a:r>
          </a:p>
        </p:txBody>
      </p:sp>
      <p:sp>
        <p:nvSpPr>
          <p:cNvPr id="3" name="Content Placeholder 2">
            <a:extLst>
              <a:ext uri="{FF2B5EF4-FFF2-40B4-BE49-F238E27FC236}">
                <a16:creationId xmlns:a16="http://schemas.microsoft.com/office/drawing/2014/main" id="{3E1B0D53-FC5B-4EC9-9FDA-238249ACFA87}"/>
              </a:ext>
            </a:extLst>
          </p:cNvPr>
          <p:cNvSpPr>
            <a:spLocks noGrp="1"/>
          </p:cNvSpPr>
          <p:nvPr>
            <p:ph idx="1"/>
          </p:nvPr>
        </p:nvSpPr>
        <p:spPr>
          <a:xfrm>
            <a:off x="838200" y="1825625"/>
            <a:ext cx="5028590" cy="4351338"/>
          </a:xfrm>
        </p:spPr>
        <p:txBody>
          <a:bodyPr>
            <a:normAutofit/>
          </a:bodyPr>
          <a:lstStyle/>
          <a:p>
            <a:r>
              <a:rPr lang="en-GB" dirty="0"/>
              <a:t>Since the coin is fair, the two outcomes ("heads" and "tails") are both equally probable; the probability of "heads" equals the probability of "tails"; and since no other outcomes are possible, the probability of either "heads" or "tails" is 1/2 (which could also be written as 0.5 or 50%). </a:t>
            </a:r>
          </a:p>
        </p:txBody>
      </p:sp>
      <p:pic>
        <p:nvPicPr>
          <p:cNvPr id="5" name="Picture 4" descr="A picture containing text, coin, porcelain&#10;&#10;Description automatically generated">
            <a:extLst>
              <a:ext uri="{FF2B5EF4-FFF2-40B4-BE49-F238E27FC236}">
                <a16:creationId xmlns:a16="http://schemas.microsoft.com/office/drawing/2014/main" id="{2275CA2F-AC37-4BFA-B210-4AA61A8A8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920" y="2273098"/>
            <a:ext cx="5731300" cy="2708554"/>
          </a:xfrm>
          <a:prstGeom prst="rect">
            <a:avLst/>
          </a:prstGeom>
        </p:spPr>
      </p:pic>
    </p:spTree>
    <p:extLst>
      <p:ext uri="{BB962C8B-B14F-4D97-AF65-F5344CB8AC3E}">
        <p14:creationId xmlns:p14="http://schemas.microsoft.com/office/powerpoint/2010/main" val="1457339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13765-F9C2-449A-8867-539581BD0B1E}"/>
              </a:ext>
            </a:extLst>
          </p:cNvPr>
          <p:cNvSpPr>
            <a:spLocks noGrp="1"/>
          </p:cNvSpPr>
          <p:nvPr>
            <p:ph type="title"/>
          </p:nvPr>
        </p:nvSpPr>
        <p:spPr/>
        <p:txBody>
          <a:bodyPr/>
          <a:lstStyle/>
          <a:p>
            <a:r>
              <a:rPr lang="en-GB" dirty="0"/>
              <a:t>Today</a:t>
            </a:r>
          </a:p>
        </p:txBody>
      </p:sp>
      <p:sp>
        <p:nvSpPr>
          <p:cNvPr id="3" name="Content Placeholder 2">
            <a:extLst>
              <a:ext uri="{FF2B5EF4-FFF2-40B4-BE49-F238E27FC236}">
                <a16:creationId xmlns:a16="http://schemas.microsoft.com/office/drawing/2014/main" id="{DC1AA099-F1E4-4D5E-9DF7-44FDA750D927}"/>
              </a:ext>
            </a:extLst>
          </p:cNvPr>
          <p:cNvSpPr>
            <a:spLocks noGrp="1"/>
          </p:cNvSpPr>
          <p:nvPr>
            <p:ph idx="1"/>
          </p:nvPr>
        </p:nvSpPr>
        <p:spPr/>
        <p:txBody>
          <a:bodyPr/>
          <a:lstStyle/>
          <a:p>
            <a:r>
              <a:rPr lang="en-GB" dirty="0"/>
              <a:t>Graph Theory</a:t>
            </a:r>
          </a:p>
          <a:p>
            <a:r>
              <a:rPr lang="en-GB" dirty="0"/>
              <a:t>Analysing Big Data using Power BI and Excel</a:t>
            </a:r>
          </a:p>
          <a:p>
            <a:pPr lvl="1"/>
            <a:r>
              <a:rPr lang="en-GB" dirty="0"/>
              <a:t>Statistical analysis techniques</a:t>
            </a:r>
          </a:p>
          <a:p>
            <a:pPr lvl="1"/>
            <a:r>
              <a:rPr lang="en-GB" dirty="0"/>
              <a:t>Performing a statistical analysis using…</a:t>
            </a:r>
          </a:p>
          <a:p>
            <a:pPr lvl="2"/>
            <a:r>
              <a:rPr lang="en-GB" dirty="0"/>
              <a:t>Excel</a:t>
            </a:r>
          </a:p>
          <a:p>
            <a:pPr lvl="2"/>
            <a:r>
              <a:rPr lang="en-GB" dirty="0"/>
              <a:t>Power BI</a:t>
            </a:r>
          </a:p>
          <a:p>
            <a:endParaRPr lang="en-GB" dirty="0"/>
          </a:p>
        </p:txBody>
      </p:sp>
    </p:spTree>
    <p:extLst>
      <p:ext uri="{BB962C8B-B14F-4D97-AF65-F5344CB8AC3E}">
        <p14:creationId xmlns:p14="http://schemas.microsoft.com/office/powerpoint/2010/main" val="2177413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67B2B-0A50-45E4-BDEC-E454BCABC930}"/>
              </a:ext>
            </a:extLst>
          </p:cNvPr>
          <p:cNvSpPr>
            <a:spLocks noGrp="1"/>
          </p:cNvSpPr>
          <p:nvPr>
            <p:ph type="title"/>
          </p:nvPr>
        </p:nvSpPr>
        <p:spPr/>
        <p:txBody>
          <a:bodyPr/>
          <a:lstStyle/>
          <a:p>
            <a:r>
              <a:rPr lang="en-GB" dirty="0"/>
              <a:t>Introduction to… Probability</a:t>
            </a:r>
          </a:p>
        </p:txBody>
      </p:sp>
      <p:sp>
        <p:nvSpPr>
          <p:cNvPr id="3" name="Content Placeholder 2">
            <a:extLst>
              <a:ext uri="{FF2B5EF4-FFF2-40B4-BE49-F238E27FC236}">
                <a16:creationId xmlns:a16="http://schemas.microsoft.com/office/drawing/2014/main" id="{3E1B0D53-FC5B-4EC9-9FDA-238249ACFA87}"/>
              </a:ext>
            </a:extLst>
          </p:cNvPr>
          <p:cNvSpPr>
            <a:spLocks noGrp="1"/>
          </p:cNvSpPr>
          <p:nvPr>
            <p:ph idx="1"/>
          </p:nvPr>
        </p:nvSpPr>
        <p:spPr>
          <a:xfrm>
            <a:off x="838200" y="1825625"/>
            <a:ext cx="5028590" cy="4351338"/>
          </a:xfrm>
        </p:spPr>
        <p:txBody>
          <a:bodyPr>
            <a:normAutofit fontScale="77500" lnSpcReduction="20000"/>
          </a:bodyPr>
          <a:lstStyle/>
          <a:p>
            <a:r>
              <a:rPr lang="en-GB" dirty="0"/>
              <a:t>Monte Carlo simulations are used to model the probability of different outcomes in a process that cannot easily be predicted due to the intervention of random variables. </a:t>
            </a:r>
          </a:p>
          <a:p>
            <a:r>
              <a:rPr lang="en-GB" dirty="0"/>
              <a:t>It is a technique used to understand the impact of risk and uncertainty in prediction and forecasting models.</a:t>
            </a:r>
          </a:p>
          <a:p>
            <a:endParaRPr lang="en-GB" dirty="0"/>
          </a:p>
          <a:p>
            <a:r>
              <a:rPr lang="en-GB" dirty="0"/>
              <a:t>A Monte Carlo simulation can be used to tackle a range of problems in virtually every field such as finance, engineering, supply chain, and science. </a:t>
            </a:r>
          </a:p>
          <a:p>
            <a:r>
              <a:rPr lang="en-GB" dirty="0"/>
              <a:t>It is also referred to as a multiple probability simulation. </a:t>
            </a:r>
          </a:p>
        </p:txBody>
      </p:sp>
      <p:pic>
        <p:nvPicPr>
          <p:cNvPr id="5" name="Picture 4" descr="A picture containing shore&#10;&#10;Description automatically generated">
            <a:extLst>
              <a:ext uri="{FF2B5EF4-FFF2-40B4-BE49-F238E27FC236}">
                <a16:creationId xmlns:a16="http://schemas.microsoft.com/office/drawing/2014/main" id="{98A6F595-DD91-4E0A-A164-1791A434A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8243" y="1903781"/>
            <a:ext cx="5518290" cy="3648456"/>
          </a:xfrm>
          <a:prstGeom prst="rect">
            <a:avLst/>
          </a:prstGeom>
        </p:spPr>
      </p:pic>
    </p:spTree>
    <p:extLst>
      <p:ext uri="{BB962C8B-B14F-4D97-AF65-F5344CB8AC3E}">
        <p14:creationId xmlns:p14="http://schemas.microsoft.com/office/powerpoint/2010/main" val="2041080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7F460-2202-4D6E-B681-89C4FAA2BDCA}"/>
              </a:ext>
            </a:extLst>
          </p:cNvPr>
          <p:cNvSpPr>
            <a:spLocks noGrp="1"/>
          </p:cNvSpPr>
          <p:nvPr>
            <p:ph type="title"/>
          </p:nvPr>
        </p:nvSpPr>
        <p:spPr/>
        <p:txBody>
          <a:bodyPr/>
          <a:lstStyle/>
          <a:p>
            <a:r>
              <a:rPr lang="en-GB" dirty="0"/>
              <a:t>Introduction to… Standard Deviation</a:t>
            </a:r>
          </a:p>
        </p:txBody>
      </p:sp>
      <p:sp>
        <p:nvSpPr>
          <p:cNvPr id="3" name="Content Placeholder 2">
            <a:extLst>
              <a:ext uri="{FF2B5EF4-FFF2-40B4-BE49-F238E27FC236}">
                <a16:creationId xmlns:a16="http://schemas.microsoft.com/office/drawing/2014/main" id="{9C29B635-2734-4626-9FEA-A9E7F18C9889}"/>
              </a:ext>
            </a:extLst>
          </p:cNvPr>
          <p:cNvSpPr>
            <a:spLocks noGrp="1"/>
          </p:cNvSpPr>
          <p:nvPr>
            <p:ph idx="1"/>
          </p:nvPr>
        </p:nvSpPr>
        <p:spPr/>
        <p:txBody>
          <a:bodyPr>
            <a:normAutofit fontScale="77500" lnSpcReduction="20000"/>
          </a:bodyPr>
          <a:lstStyle/>
          <a:p>
            <a:r>
              <a:rPr lang="en-GB" dirty="0"/>
              <a:t>Standard deviation is a number used to tell how measurements for a group are spread out from the average (mean or expected value). A low standard deviation means that most of the numbers are close to the average, while a high standard deviation means that the numbers are more spread out.</a:t>
            </a:r>
          </a:p>
          <a:p>
            <a:r>
              <a:rPr lang="en-GB" dirty="0"/>
              <a:t>The reported margin of error is usually twice the standard deviation. </a:t>
            </a:r>
          </a:p>
          <a:p>
            <a:r>
              <a:rPr lang="en-GB" dirty="0"/>
              <a:t>Scientists commonly report the standard deviation of numbers from the average number in experiments. </a:t>
            </a:r>
          </a:p>
          <a:p>
            <a:r>
              <a:rPr lang="en-GB" dirty="0"/>
              <a:t>They often decide that only differences bigger than two or three times the standard deviation are important. </a:t>
            </a:r>
          </a:p>
          <a:p>
            <a:r>
              <a:rPr lang="en-GB" dirty="0"/>
              <a:t>Standard deviation is also useful in money, where the standard deviation on interest earned shows how different one person’s interest earned might be from the average.</a:t>
            </a:r>
          </a:p>
          <a:p>
            <a:endParaRPr lang="en-GB" dirty="0"/>
          </a:p>
          <a:p>
            <a:r>
              <a:rPr lang="en-GB" dirty="0">
                <a:hlinkClick r:id="rId2"/>
              </a:rPr>
              <a:t>https://simple.wikipedia.org/wiki/Standard_deviation</a:t>
            </a:r>
            <a:r>
              <a:rPr lang="en-GB" dirty="0"/>
              <a:t> </a:t>
            </a:r>
          </a:p>
        </p:txBody>
      </p:sp>
    </p:spTree>
    <p:extLst>
      <p:ext uri="{BB962C8B-B14F-4D97-AF65-F5344CB8AC3E}">
        <p14:creationId xmlns:p14="http://schemas.microsoft.com/office/powerpoint/2010/main" val="2027477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7F460-2202-4D6E-B681-89C4FAA2BDCA}"/>
              </a:ext>
            </a:extLst>
          </p:cNvPr>
          <p:cNvSpPr>
            <a:spLocks noGrp="1"/>
          </p:cNvSpPr>
          <p:nvPr>
            <p:ph type="title"/>
          </p:nvPr>
        </p:nvSpPr>
        <p:spPr/>
        <p:txBody>
          <a:bodyPr/>
          <a:lstStyle/>
          <a:p>
            <a:r>
              <a:rPr lang="en-GB" dirty="0"/>
              <a:t>Introduction to… Standard Deviation</a:t>
            </a:r>
          </a:p>
        </p:txBody>
      </p:sp>
      <p:sp>
        <p:nvSpPr>
          <p:cNvPr id="3" name="Content Placeholder 2">
            <a:extLst>
              <a:ext uri="{FF2B5EF4-FFF2-40B4-BE49-F238E27FC236}">
                <a16:creationId xmlns:a16="http://schemas.microsoft.com/office/drawing/2014/main" id="{9C29B635-2734-4626-9FEA-A9E7F18C9889}"/>
              </a:ext>
            </a:extLst>
          </p:cNvPr>
          <p:cNvSpPr>
            <a:spLocks noGrp="1"/>
          </p:cNvSpPr>
          <p:nvPr>
            <p:ph idx="1"/>
          </p:nvPr>
        </p:nvSpPr>
        <p:spPr/>
        <p:txBody>
          <a:bodyPr/>
          <a:lstStyle/>
          <a:p>
            <a:r>
              <a:rPr lang="en-GB" dirty="0"/>
              <a:t>Standard deviation is a statistic that measures the dispersion of a dataset, relative to its mean. It’s calculated as the square root of the variance (the spread of numbers in a dataset). Determining the variation between each data point relative to the mean is valuable for comparing sets of data that may have the same mean but a different range.</a:t>
            </a:r>
          </a:p>
          <a:p>
            <a:endParaRPr lang="en-GB" dirty="0"/>
          </a:p>
          <a:p>
            <a:r>
              <a:rPr lang="en-GB" dirty="0">
                <a:hlinkClick r:id="rId2"/>
              </a:rPr>
              <a:t>https://www.jotform.com/blog/how-to-calculate-standard-deviation/</a:t>
            </a:r>
            <a:endParaRPr lang="en-GB" dirty="0"/>
          </a:p>
          <a:p>
            <a:endParaRPr lang="en-GB" dirty="0"/>
          </a:p>
        </p:txBody>
      </p:sp>
    </p:spTree>
    <p:extLst>
      <p:ext uri="{BB962C8B-B14F-4D97-AF65-F5344CB8AC3E}">
        <p14:creationId xmlns:p14="http://schemas.microsoft.com/office/powerpoint/2010/main" val="3273584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9BD0F95D-43A3-4E1B-BDE1-355DB5177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5680" y="4927422"/>
            <a:ext cx="1174090" cy="1565453"/>
          </a:xfrm>
          <a:prstGeom prst="rect">
            <a:avLst/>
          </a:prstGeom>
        </p:spPr>
      </p:pic>
      <p:sp>
        <p:nvSpPr>
          <p:cNvPr id="2" name="Title 1">
            <a:extLst>
              <a:ext uri="{FF2B5EF4-FFF2-40B4-BE49-F238E27FC236}">
                <a16:creationId xmlns:a16="http://schemas.microsoft.com/office/drawing/2014/main" id="{A4435D0A-D8EC-4D9B-B900-B46FE5BED276}"/>
              </a:ext>
            </a:extLst>
          </p:cNvPr>
          <p:cNvSpPr>
            <a:spLocks noGrp="1"/>
          </p:cNvSpPr>
          <p:nvPr>
            <p:ph type="title"/>
          </p:nvPr>
        </p:nvSpPr>
        <p:spPr/>
        <p:txBody>
          <a:bodyPr/>
          <a:lstStyle/>
          <a:p>
            <a:r>
              <a:rPr lang="en-GB" dirty="0"/>
              <a:t>Introduction to… Normal Distribution</a:t>
            </a:r>
          </a:p>
        </p:txBody>
      </p:sp>
      <p:sp>
        <p:nvSpPr>
          <p:cNvPr id="3" name="Content Placeholder 2">
            <a:extLst>
              <a:ext uri="{FF2B5EF4-FFF2-40B4-BE49-F238E27FC236}">
                <a16:creationId xmlns:a16="http://schemas.microsoft.com/office/drawing/2014/main" id="{2B89194F-D1DC-4896-B4D9-AA23D564C779}"/>
              </a:ext>
            </a:extLst>
          </p:cNvPr>
          <p:cNvSpPr>
            <a:spLocks noGrp="1"/>
          </p:cNvSpPr>
          <p:nvPr>
            <p:ph idx="1"/>
          </p:nvPr>
        </p:nvSpPr>
        <p:spPr>
          <a:xfrm>
            <a:off x="838200" y="1825625"/>
            <a:ext cx="5134429" cy="4351338"/>
          </a:xfrm>
        </p:spPr>
        <p:txBody>
          <a:bodyPr/>
          <a:lstStyle/>
          <a:p>
            <a:r>
              <a:rPr lang="en-GB" dirty="0"/>
              <a:t>Normal distribution is sometimes referred to as a Gaussian distribution.</a:t>
            </a:r>
          </a:p>
          <a:p>
            <a:endParaRPr lang="en-GB" dirty="0"/>
          </a:p>
        </p:txBody>
      </p:sp>
      <p:pic>
        <p:nvPicPr>
          <p:cNvPr id="5" name="Picture 4" descr="A picture containing lamp&#10;&#10;Description automatically generated">
            <a:extLst>
              <a:ext uri="{FF2B5EF4-FFF2-40B4-BE49-F238E27FC236}">
                <a16:creationId xmlns:a16="http://schemas.microsoft.com/office/drawing/2014/main" id="{B4BF3B8D-7886-415D-8D06-A75486A6E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329" y="2421925"/>
            <a:ext cx="4788428" cy="2667294"/>
          </a:xfrm>
          <a:prstGeom prst="rect">
            <a:avLst/>
          </a:prstGeom>
        </p:spPr>
      </p:pic>
      <p:sp>
        <p:nvSpPr>
          <p:cNvPr id="6" name="TextBox 5">
            <a:extLst>
              <a:ext uri="{FF2B5EF4-FFF2-40B4-BE49-F238E27FC236}">
                <a16:creationId xmlns:a16="http://schemas.microsoft.com/office/drawing/2014/main" id="{7F9FDA53-7FC7-4222-B4DD-9650956221F4}"/>
              </a:ext>
            </a:extLst>
          </p:cNvPr>
          <p:cNvSpPr txBox="1"/>
          <p:nvPr/>
        </p:nvSpPr>
        <p:spPr>
          <a:xfrm>
            <a:off x="6306361" y="5239657"/>
            <a:ext cx="4746364" cy="369332"/>
          </a:xfrm>
          <a:prstGeom prst="rect">
            <a:avLst/>
          </a:prstGeom>
          <a:noFill/>
        </p:spPr>
        <p:txBody>
          <a:bodyPr wrap="none" rtlCol="0">
            <a:spAutoFit/>
          </a:bodyPr>
          <a:lstStyle/>
          <a:p>
            <a:r>
              <a:rPr lang="en-GB" dirty="0"/>
              <a:t>Also known as the Bell curve for obvious reasons</a:t>
            </a:r>
          </a:p>
        </p:txBody>
      </p:sp>
    </p:spTree>
    <p:extLst>
      <p:ext uri="{BB962C8B-B14F-4D97-AF65-F5344CB8AC3E}">
        <p14:creationId xmlns:p14="http://schemas.microsoft.com/office/powerpoint/2010/main" val="403852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455D0-D3A7-4675-A97B-1B63479E1E1D}"/>
              </a:ext>
            </a:extLst>
          </p:cNvPr>
          <p:cNvSpPr>
            <a:spLocks noGrp="1"/>
          </p:cNvSpPr>
          <p:nvPr>
            <p:ph type="title"/>
          </p:nvPr>
        </p:nvSpPr>
        <p:spPr/>
        <p:txBody>
          <a:bodyPr/>
          <a:lstStyle/>
          <a:p>
            <a:r>
              <a:rPr lang="en-GB" dirty="0"/>
              <a:t>Introduction to… Normal distribution</a:t>
            </a:r>
          </a:p>
        </p:txBody>
      </p:sp>
      <p:sp>
        <p:nvSpPr>
          <p:cNvPr id="3" name="Content Placeholder 2">
            <a:extLst>
              <a:ext uri="{FF2B5EF4-FFF2-40B4-BE49-F238E27FC236}">
                <a16:creationId xmlns:a16="http://schemas.microsoft.com/office/drawing/2014/main" id="{C9DA0BEC-3402-4781-954E-052EC92AD2C3}"/>
              </a:ext>
            </a:extLst>
          </p:cNvPr>
          <p:cNvSpPr>
            <a:spLocks noGrp="1"/>
          </p:cNvSpPr>
          <p:nvPr>
            <p:ph idx="1"/>
          </p:nvPr>
        </p:nvSpPr>
        <p:spPr>
          <a:xfrm>
            <a:off x="838201" y="1825625"/>
            <a:ext cx="4152432" cy="4351338"/>
          </a:xfrm>
        </p:spPr>
        <p:txBody>
          <a:bodyPr>
            <a:normAutofit fontScale="70000" lnSpcReduction="20000"/>
          </a:bodyPr>
          <a:lstStyle/>
          <a:p>
            <a:r>
              <a:rPr lang="en-GB" dirty="0"/>
              <a:t>The </a:t>
            </a:r>
            <a:r>
              <a:rPr lang="en-GB" i="1" dirty="0"/>
              <a:t>y</a:t>
            </a:r>
            <a:r>
              <a:rPr lang="en-GB" dirty="0"/>
              <a:t> axis represents the probability of observing someone who is short, tall, or average height.</a:t>
            </a:r>
          </a:p>
          <a:p>
            <a:endParaRPr lang="en-GB" dirty="0"/>
          </a:p>
          <a:p>
            <a:r>
              <a:rPr lang="en-GB" dirty="0"/>
              <a:t>It is relatively rare to see someone who is really tall or really short. </a:t>
            </a:r>
          </a:p>
          <a:p>
            <a:r>
              <a:rPr lang="en-GB" dirty="0"/>
              <a:t>It is more common to see people who are average height. </a:t>
            </a:r>
          </a:p>
          <a:p>
            <a:endParaRPr lang="en-GB" dirty="0"/>
          </a:p>
          <a:p>
            <a:r>
              <a:rPr lang="en-GB" dirty="0"/>
              <a:t>Normal distributions are always </a:t>
            </a:r>
            <a:r>
              <a:rPr lang="en-GB" dirty="0" err="1"/>
              <a:t>centered</a:t>
            </a:r>
            <a:r>
              <a:rPr lang="en-GB" dirty="0"/>
              <a:t> around the average value.</a:t>
            </a:r>
          </a:p>
          <a:p>
            <a:endParaRPr lang="en-GB" dirty="0"/>
          </a:p>
          <a:p>
            <a:r>
              <a:rPr lang="en-GB" dirty="0"/>
              <a:t>The width of the bell curve is defined by the standard deviation!</a:t>
            </a:r>
          </a:p>
        </p:txBody>
      </p:sp>
      <p:pic>
        <p:nvPicPr>
          <p:cNvPr id="4" name="Picture 3" descr="A picture containing lamp&#10;&#10;Description automatically generated">
            <a:extLst>
              <a:ext uri="{FF2B5EF4-FFF2-40B4-BE49-F238E27FC236}">
                <a16:creationId xmlns:a16="http://schemas.microsoft.com/office/drawing/2014/main" id="{2208FA16-3093-4A07-A588-005D49C42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5329" y="2421925"/>
            <a:ext cx="4788428" cy="2667294"/>
          </a:xfrm>
          <a:prstGeom prst="rect">
            <a:avLst/>
          </a:prstGeom>
        </p:spPr>
      </p:pic>
      <p:sp>
        <p:nvSpPr>
          <p:cNvPr id="5" name="TextBox 4">
            <a:extLst>
              <a:ext uri="{FF2B5EF4-FFF2-40B4-BE49-F238E27FC236}">
                <a16:creationId xmlns:a16="http://schemas.microsoft.com/office/drawing/2014/main" id="{63741254-501D-4872-AE08-FE67D306D071}"/>
              </a:ext>
            </a:extLst>
          </p:cNvPr>
          <p:cNvSpPr txBox="1"/>
          <p:nvPr/>
        </p:nvSpPr>
        <p:spPr>
          <a:xfrm>
            <a:off x="6285329" y="5268686"/>
            <a:ext cx="691215" cy="369332"/>
          </a:xfrm>
          <a:prstGeom prst="rect">
            <a:avLst/>
          </a:prstGeom>
          <a:noFill/>
        </p:spPr>
        <p:txBody>
          <a:bodyPr wrap="none" rtlCol="0">
            <a:spAutoFit/>
          </a:bodyPr>
          <a:lstStyle/>
          <a:p>
            <a:r>
              <a:rPr lang="en-GB" dirty="0"/>
              <a:t>Short</a:t>
            </a:r>
          </a:p>
        </p:txBody>
      </p:sp>
      <p:sp>
        <p:nvSpPr>
          <p:cNvPr id="6" name="TextBox 5">
            <a:extLst>
              <a:ext uri="{FF2B5EF4-FFF2-40B4-BE49-F238E27FC236}">
                <a16:creationId xmlns:a16="http://schemas.microsoft.com/office/drawing/2014/main" id="{C5DD00D9-FD5D-45D8-918C-FFA47E95B15D}"/>
              </a:ext>
            </a:extLst>
          </p:cNvPr>
          <p:cNvSpPr txBox="1"/>
          <p:nvPr/>
        </p:nvSpPr>
        <p:spPr>
          <a:xfrm>
            <a:off x="10356586" y="5268686"/>
            <a:ext cx="495264" cy="369332"/>
          </a:xfrm>
          <a:prstGeom prst="rect">
            <a:avLst/>
          </a:prstGeom>
          <a:noFill/>
        </p:spPr>
        <p:txBody>
          <a:bodyPr wrap="none" rtlCol="0">
            <a:spAutoFit/>
          </a:bodyPr>
          <a:lstStyle/>
          <a:p>
            <a:r>
              <a:rPr lang="en-GB" dirty="0"/>
              <a:t>Tall</a:t>
            </a:r>
          </a:p>
        </p:txBody>
      </p:sp>
      <p:sp>
        <p:nvSpPr>
          <p:cNvPr id="7" name="TextBox 6">
            <a:extLst>
              <a:ext uri="{FF2B5EF4-FFF2-40B4-BE49-F238E27FC236}">
                <a16:creationId xmlns:a16="http://schemas.microsoft.com/office/drawing/2014/main" id="{C65AA56B-21E6-42CE-A55E-021ED2798FB4}"/>
              </a:ext>
            </a:extLst>
          </p:cNvPr>
          <p:cNvSpPr txBox="1"/>
          <p:nvPr/>
        </p:nvSpPr>
        <p:spPr>
          <a:xfrm>
            <a:off x="7885543" y="5268686"/>
            <a:ext cx="1587999" cy="369332"/>
          </a:xfrm>
          <a:prstGeom prst="rect">
            <a:avLst/>
          </a:prstGeom>
          <a:noFill/>
        </p:spPr>
        <p:txBody>
          <a:bodyPr wrap="none" rtlCol="0">
            <a:spAutoFit/>
          </a:bodyPr>
          <a:lstStyle/>
          <a:p>
            <a:r>
              <a:rPr lang="en-GB" dirty="0"/>
              <a:t>Average height</a:t>
            </a:r>
          </a:p>
        </p:txBody>
      </p:sp>
      <p:cxnSp>
        <p:nvCxnSpPr>
          <p:cNvPr id="9" name="Straight Connector 8">
            <a:extLst>
              <a:ext uri="{FF2B5EF4-FFF2-40B4-BE49-F238E27FC236}">
                <a16:creationId xmlns:a16="http://schemas.microsoft.com/office/drawing/2014/main" id="{A7319F6C-DF39-45E8-935A-F499BAF2395F}"/>
              </a:ext>
            </a:extLst>
          </p:cNvPr>
          <p:cNvCxnSpPr/>
          <p:nvPr/>
        </p:nvCxnSpPr>
        <p:spPr>
          <a:xfrm>
            <a:off x="6324636" y="2421925"/>
            <a:ext cx="0" cy="2570989"/>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C73B235-766A-4039-9DDC-4E7C2465B9E6}"/>
              </a:ext>
            </a:extLst>
          </p:cNvPr>
          <p:cNvSpPr txBox="1"/>
          <p:nvPr/>
        </p:nvSpPr>
        <p:spPr>
          <a:xfrm>
            <a:off x="8335794" y="5660924"/>
            <a:ext cx="687496" cy="369332"/>
          </a:xfrm>
          <a:prstGeom prst="rect">
            <a:avLst/>
          </a:prstGeom>
          <a:noFill/>
        </p:spPr>
        <p:txBody>
          <a:bodyPr wrap="none" rtlCol="0">
            <a:spAutoFit/>
          </a:bodyPr>
          <a:lstStyle/>
          <a:p>
            <a:r>
              <a:rPr lang="en-GB" i="1" dirty="0"/>
              <a:t>x</a:t>
            </a:r>
            <a:r>
              <a:rPr lang="en-GB" dirty="0"/>
              <a:t> axis</a:t>
            </a:r>
          </a:p>
        </p:txBody>
      </p:sp>
      <p:sp>
        <p:nvSpPr>
          <p:cNvPr id="11" name="TextBox 10">
            <a:extLst>
              <a:ext uri="{FF2B5EF4-FFF2-40B4-BE49-F238E27FC236}">
                <a16:creationId xmlns:a16="http://schemas.microsoft.com/office/drawing/2014/main" id="{6E77F5E3-1ABF-45FE-B0CD-D7F75B5E0458}"/>
              </a:ext>
            </a:extLst>
          </p:cNvPr>
          <p:cNvSpPr txBox="1"/>
          <p:nvPr/>
        </p:nvSpPr>
        <p:spPr>
          <a:xfrm>
            <a:off x="5204111" y="4528650"/>
            <a:ext cx="1105367" cy="369332"/>
          </a:xfrm>
          <a:prstGeom prst="rect">
            <a:avLst/>
          </a:prstGeom>
          <a:noFill/>
        </p:spPr>
        <p:txBody>
          <a:bodyPr wrap="none" rtlCol="0">
            <a:spAutoFit/>
          </a:bodyPr>
          <a:lstStyle/>
          <a:p>
            <a:r>
              <a:rPr lang="en-GB" dirty="0"/>
              <a:t>Less likely</a:t>
            </a:r>
          </a:p>
        </p:txBody>
      </p:sp>
      <p:sp>
        <p:nvSpPr>
          <p:cNvPr id="12" name="TextBox 11">
            <a:extLst>
              <a:ext uri="{FF2B5EF4-FFF2-40B4-BE49-F238E27FC236}">
                <a16:creationId xmlns:a16="http://schemas.microsoft.com/office/drawing/2014/main" id="{519C7042-D102-4FEF-922B-91ACCF2F218C}"/>
              </a:ext>
            </a:extLst>
          </p:cNvPr>
          <p:cNvSpPr txBox="1"/>
          <p:nvPr/>
        </p:nvSpPr>
        <p:spPr>
          <a:xfrm>
            <a:off x="5085297" y="2510002"/>
            <a:ext cx="1224181" cy="369332"/>
          </a:xfrm>
          <a:prstGeom prst="rect">
            <a:avLst/>
          </a:prstGeom>
          <a:noFill/>
        </p:spPr>
        <p:txBody>
          <a:bodyPr wrap="none" rtlCol="0">
            <a:spAutoFit/>
          </a:bodyPr>
          <a:lstStyle/>
          <a:p>
            <a:r>
              <a:rPr lang="en-GB" dirty="0"/>
              <a:t>More likely</a:t>
            </a:r>
          </a:p>
        </p:txBody>
      </p:sp>
      <p:sp>
        <p:nvSpPr>
          <p:cNvPr id="13" name="TextBox 12">
            <a:extLst>
              <a:ext uri="{FF2B5EF4-FFF2-40B4-BE49-F238E27FC236}">
                <a16:creationId xmlns:a16="http://schemas.microsoft.com/office/drawing/2014/main" id="{AAAAEFF7-13FE-411D-A639-BD8DAD2286BB}"/>
              </a:ext>
            </a:extLst>
          </p:cNvPr>
          <p:cNvSpPr txBox="1"/>
          <p:nvPr/>
        </p:nvSpPr>
        <p:spPr>
          <a:xfrm>
            <a:off x="5294233" y="3405268"/>
            <a:ext cx="687496" cy="369332"/>
          </a:xfrm>
          <a:prstGeom prst="rect">
            <a:avLst/>
          </a:prstGeom>
          <a:noFill/>
        </p:spPr>
        <p:txBody>
          <a:bodyPr wrap="none" rtlCol="0">
            <a:spAutoFit/>
          </a:bodyPr>
          <a:lstStyle/>
          <a:p>
            <a:r>
              <a:rPr lang="en-GB" i="1" dirty="0"/>
              <a:t>y</a:t>
            </a:r>
            <a:r>
              <a:rPr lang="en-GB" dirty="0"/>
              <a:t> axis</a:t>
            </a:r>
          </a:p>
        </p:txBody>
      </p:sp>
    </p:spTree>
    <p:extLst>
      <p:ext uri="{BB962C8B-B14F-4D97-AF65-F5344CB8AC3E}">
        <p14:creationId xmlns:p14="http://schemas.microsoft.com/office/powerpoint/2010/main" val="363446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BBFC3-3FDC-462E-A28F-A5F860152076}"/>
              </a:ext>
            </a:extLst>
          </p:cNvPr>
          <p:cNvSpPr>
            <a:spLocks noGrp="1"/>
          </p:cNvSpPr>
          <p:nvPr>
            <p:ph type="title"/>
          </p:nvPr>
        </p:nvSpPr>
        <p:spPr/>
        <p:txBody>
          <a:bodyPr/>
          <a:lstStyle/>
          <a:p>
            <a:r>
              <a:rPr lang="en-GB" dirty="0"/>
              <a:t>Task</a:t>
            </a:r>
          </a:p>
        </p:txBody>
      </p:sp>
      <p:sp>
        <p:nvSpPr>
          <p:cNvPr id="3" name="Content Placeholder 2">
            <a:extLst>
              <a:ext uri="{FF2B5EF4-FFF2-40B4-BE49-F238E27FC236}">
                <a16:creationId xmlns:a16="http://schemas.microsoft.com/office/drawing/2014/main" id="{3FB599EB-EBAE-4E34-B87A-880307A4CD9F}"/>
              </a:ext>
            </a:extLst>
          </p:cNvPr>
          <p:cNvSpPr>
            <a:spLocks noGrp="1"/>
          </p:cNvSpPr>
          <p:nvPr>
            <p:ph idx="1"/>
          </p:nvPr>
        </p:nvSpPr>
        <p:spPr/>
        <p:txBody>
          <a:bodyPr/>
          <a:lstStyle/>
          <a:p>
            <a:r>
              <a:rPr lang="en-GB" dirty="0"/>
              <a:t>Research the terms Standard Deviation and Normal Distribution, and in your own words, describe what they are and how they are calculated.</a:t>
            </a:r>
          </a:p>
        </p:txBody>
      </p:sp>
    </p:spTree>
    <p:extLst>
      <p:ext uri="{BB962C8B-B14F-4D97-AF65-F5344CB8AC3E}">
        <p14:creationId xmlns:p14="http://schemas.microsoft.com/office/powerpoint/2010/main" val="1732902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37C42-6FEF-41B7-AFC4-570884CCDBA5}"/>
              </a:ext>
            </a:extLst>
          </p:cNvPr>
          <p:cNvSpPr>
            <a:spLocks noGrp="1"/>
          </p:cNvSpPr>
          <p:nvPr>
            <p:ph type="title"/>
          </p:nvPr>
        </p:nvSpPr>
        <p:spPr/>
        <p:txBody>
          <a:bodyPr/>
          <a:lstStyle/>
          <a:p>
            <a:r>
              <a:rPr lang="en-GB" dirty="0"/>
              <a:t>Statistical Analysis using Excel</a:t>
            </a:r>
          </a:p>
        </p:txBody>
      </p:sp>
      <p:sp>
        <p:nvSpPr>
          <p:cNvPr id="3" name="Text Placeholder 2">
            <a:extLst>
              <a:ext uri="{FF2B5EF4-FFF2-40B4-BE49-F238E27FC236}">
                <a16:creationId xmlns:a16="http://schemas.microsoft.com/office/drawing/2014/main" id="{6E51D3A7-9048-4F8C-B72D-A97D338B4774}"/>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572997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7426-84F2-4163-BA9A-D834702F2396}"/>
              </a:ext>
            </a:extLst>
          </p:cNvPr>
          <p:cNvSpPr>
            <a:spLocks noGrp="1"/>
          </p:cNvSpPr>
          <p:nvPr>
            <p:ph type="title"/>
          </p:nvPr>
        </p:nvSpPr>
        <p:spPr/>
        <p:txBody>
          <a:bodyPr/>
          <a:lstStyle/>
          <a:p>
            <a:r>
              <a:rPr lang="en-GB" dirty="0"/>
              <a:t>Normal Distribution in Excel</a:t>
            </a:r>
          </a:p>
        </p:txBody>
      </p:sp>
      <p:sp>
        <p:nvSpPr>
          <p:cNvPr id="3" name="Content Placeholder 2">
            <a:extLst>
              <a:ext uri="{FF2B5EF4-FFF2-40B4-BE49-F238E27FC236}">
                <a16:creationId xmlns:a16="http://schemas.microsoft.com/office/drawing/2014/main" id="{D447600A-5931-40FB-A7E4-CF6378ADA6C4}"/>
              </a:ext>
            </a:extLst>
          </p:cNvPr>
          <p:cNvSpPr>
            <a:spLocks noGrp="1"/>
          </p:cNvSpPr>
          <p:nvPr>
            <p:ph idx="1"/>
          </p:nvPr>
        </p:nvSpPr>
        <p:spPr>
          <a:xfrm>
            <a:off x="838200" y="1825625"/>
            <a:ext cx="2359526" cy="4351338"/>
          </a:xfrm>
        </p:spPr>
        <p:txBody>
          <a:bodyPr/>
          <a:lstStyle/>
          <a:p>
            <a:r>
              <a:rPr lang="en-GB" dirty="0"/>
              <a:t>This is what we are going produce</a:t>
            </a:r>
          </a:p>
        </p:txBody>
      </p:sp>
      <p:pic>
        <p:nvPicPr>
          <p:cNvPr id="5" name="Picture 4">
            <a:extLst>
              <a:ext uri="{FF2B5EF4-FFF2-40B4-BE49-F238E27FC236}">
                <a16:creationId xmlns:a16="http://schemas.microsoft.com/office/drawing/2014/main" id="{D52A71BA-6473-4136-92A9-89F50F97C4B7}"/>
              </a:ext>
            </a:extLst>
          </p:cNvPr>
          <p:cNvPicPr>
            <a:picLocks noChangeAspect="1"/>
          </p:cNvPicPr>
          <p:nvPr/>
        </p:nvPicPr>
        <p:blipFill>
          <a:blip r:embed="rId2"/>
          <a:stretch>
            <a:fillRect/>
          </a:stretch>
        </p:blipFill>
        <p:spPr>
          <a:xfrm>
            <a:off x="3548578" y="1732548"/>
            <a:ext cx="7072025" cy="4117474"/>
          </a:xfrm>
          <a:prstGeom prst="rect">
            <a:avLst/>
          </a:prstGeom>
        </p:spPr>
      </p:pic>
    </p:spTree>
    <p:extLst>
      <p:ext uri="{BB962C8B-B14F-4D97-AF65-F5344CB8AC3E}">
        <p14:creationId xmlns:p14="http://schemas.microsoft.com/office/powerpoint/2010/main" val="31376503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DB610-C706-4ACA-BBDD-CDA8EB728635}"/>
              </a:ext>
            </a:extLst>
          </p:cNvPr>
          <p:cNvSpPr>
            <a:spLocks noGrp="1"/>
          </p:cNvSpPr>
          <p:nvPr>
            <p:ph type="title"/>
          </p:nvPr>
        </p:nvSpPr>
        <p:spPr/>
        <p:txBody>
          <a:bodyPr/>
          <a:lstStyle/>
          <a:p>
            <a:r>
              <a:rPr lang="en-GB" dirty="0"/>
              <a:t>Normal Distribution in Excel</a:t>
            </a:r>
          </a:p>
        </p:txBody>
      </p:sp>
      <p:sp>
        <p:nvSpPr>
          <p:cNvPr id="3" name="Content Placeholder 2">
            <a:extLst>
              <a:ext uri="{FF2B5EF4-FFF2-40B4-BE49-F238E27FC236}">
                <a16:creationId xmlns:a16="http://schemas.microsoft.com/office/drawing/2014/main" id="{B01F1E77-2C6F-4653-81BE-3FA468F90A92}"/>
              </a:ext>
            </a:extLst>
          </p:cNvPr>
          <p:cNvSpPr>
            <a:spLocks noGrp="1"/>
          </p:cNvSpPr>
          <p:nvPr>
            <p:ph idx="1"/>
          </p:nvPr>
        </p:nvSpPr>
        <p:spPr>
          <a:xfrm>
            <a:off x="838200" y="1825625"/>
            <a:ext cx="3503863" cy="4351338"/>
          </a:xfrm>
        </p:spPr>
        <p:txBody>
          <a:bodyPr>
            <a:normAutofit fontScale="70000" lnSpcReduction="20000"/>
          </a:bodyPr>
          <a:lstStyle/>
          <a:p>
            <a:pPr marL="0" indent="0">
              <a:buNone/>
            </a:pPr>
            <a:r>
              <a:rPr lang="en-GB" dirty="0"/>
              <a:t>We will use </a:t>
            </a:r>
            <a:r>
              <a:rPr lang="en-GB" b="1" dirty="0"/>
              <a:t>Column A </a:t>
            </a:r>
            <a:r>
              <a:rPr lang="en-GB" dirty="0"/>
              <a:t>for our serial number or index</a:t>
            </a:r>
          </a:p>
          <a:p>
            <a:pPr marL="0" indent="0">
              <a:buNone/>
            </a:pPr>
            <a:endParaRPr lang="en-GB" dirty="0"/>
          </a:p>
          <a:p>
            <a:pPr marL="0" indent="0">
              <a:buNone/>
            </a:pPr>
            <a:r>
              <a:rPr lang="en-GB" dirty="0"/>
              <a:t>We will use </a:t>
            </a:r>
            <a:r>
              <a:rPr lang="en-GB" b="1" dirty="0"/>
              <a:t>Column B </a:t>
            </a:r>
            <a:r>
              <a:rPr lang="en-GB" dirty="0"/>
              <a:t>for our data values</a:t>
            </a:r>
          </a:p>
          <a:p>
            <a:pPr marL="0" indent="0">
              <a:buNone/>
            </a:pPr>
            <a:endParaRPr lang="en-GB" dirty="0"/>
          </a:p>
          <a:p>
            <a:pPr marL="0" indent="0">
              <a:buNone/>
            </a:pPr>
            <a:r>
              <a:rPr lang="en-GB" b="1" dirty="0"/>
              <a:t>Column C </a:t>
            </a:r>
            <a:r>
              <a:rPr lang="en-GB" dirty="0"/>
              <a:t>will be a calculated field for the distribution. </a:t>
            </a:r>
          </a:p>
          <a:p>
            <a:pPr marL="0" indent="0">
              <a:buNone/>
            </a:pPr>
            <a:endParaRPr lang="en-GB" dirty="0"/>
          </a:p>
          <a:p>
            <a:pPr marL="0" indent="0">
              <a:buNone/>
            </a:pPr>
            <a:r>
              <a:rPr lang="en-GB" b="1" dirty="0"/>
              <a:t>Column D </a:t>
            </a:r>
            <a:r>
              <a:rPr lang="en-GB" dirty="0"/>
              <a:t>will record a single value – the average.</a:t>
            </a:r>
          </a:p>
          <a:p>
            <a:pPr marL="0" indent="0">
              <a:buNone/>
            </a:pPr>
            <a:endParaRPr lang="en-GB" dirty="0"/>
          </a:p>
          <a:p>
            <a:pPr marL="0" indent="0">
              <a:buNone/>
            </a:pPr>
            <a:r>
              <a:rPr lang="en-GB" b="1" dirty="0"/>
              <a:t>Column E </a:t>
            </a:r>
            <a:r>
              <a:rPr lang="en-GB" dirty="0"/>
              <a:t>will be another calculated single field, this time for the Standard Deviation</a:t>
            </a:r>
          </a:p>
        </p:txBody>
      </p:sp>
      <p:pic>
        <p:nvPicPr>
          <p:cNvPr id="4" name="Picture 3">
            <a:extLst>
              <a:ext uri="{FF2B5EF4-FFF2-40B4-BE49-F238E27FC236}">
                <a16:creationId xmlns:a16="http://schemas.microsoft.com/office/drawing/2014/main" id="{E0791B56-E84E-43A5-B970-13561CFF3BC3}"/>
              </a:ext>
            </a:extLst>
          </p:cNvPr>
          <p:cNvPicPr>
            <a:picLocks noChangeAspect="1"/>
          </p:cNvPicPr>
          <p:nvPr/>
        </p:nvPicPr>
        <p:blipFill>
          <a:blip r:embed="rId2"/>
          <a:stretch>
            <a:fillRect/>
          </a:stretch>
        </p:blipFill>
        <p:spPr>
          <a:xfrm>
            <a:off x="4655484" y="1942557"/>
            <a:ext cx="7072025" cy="4117474"/>
          </a:xfrm>
          <a:prstGeom prst="rect">
            <a:avLst/>
          </a:prstGeom>
        </p:spPr>
      </p:pic>
    </p:spTree>
    <p:extLst>
      <p:ext uri="{BB962C8B-B14F-4D97-AF65-F5344CB8AC3E}">
        <p14:creationId xmlns:p14="http://schemas.microsoft.com/office/powerpoint/2010/main" val="467055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7168E-FBCC-41D2-89AC-26644A4AC99C}"/>
              </a:ext>
            </a:extLst>
          </p:cNvPr>
          <p:cNvSpPr>
            <a:spLocks noGrp="1"/>
          </p:cNvSpPr>
          <p:nvPr>
            <p:ph type="title"/>
          </p:nvPr>
        </p:nvSpPr>
        <p:spPr/>
        <p:txBody>
          <a:bodyPr/>
          <a:lstStyle/>
          <a:p>
            <a:r>
              <a:rPr lang="en-GB" dirty="0"/>
              <a:t>Normal Distribution in Excel</a:t>
            </a:r>
          </a:p>
        </p:txBody>
      </p:sp>
      <p:sp>
        <p:nvSpPr>
          <p:cNvPr id="3" name="Content Placeholder 2">
            <a:extLst>
              <a:ext uri="{FF2B5EF4-FFF2-40B4-BE49-F238E27FC236}">
                <a16:creationId xmlns:a16="http://schemas.microsoft.com/office/drawing/2014/main" id="{A3DDAB06-80F6-4189-AE29-6543D6B42B0C}"/>
              </a:ext>
            </a:extLst>
          </p:cNvPr>
          <p:cNvSpPr>
            <a:spLocks noGrp="1"/>
          </p:cNvSpPr>
          <p:nvPr>
            <p:ph idx="1"/>
          </p:nvPr>
        </p:nvSpPr>
        <p:spPr/>
        <p:txBody>
          <a:bodyPr/>
          <a:lstStyle/>
          <a:p>
            <a:r>
              <a:rPr lang="en-GB" dirty="0"/>
              <a:t>Complete columns A (index) and B (data), or just B if you are in a hurry but you will need to adjust the formulas accordingly. </a:t>
            </a:r>
          </a:p>
          <a:p>
            <a:endParaRPr lang="en-GB" dirty="0"/>
          </a:p>
          <a:p>
            <a:r>
              <a:rPr lang="en-GB" dirty="0"/>
              <a:t>In cell D2, enter </a:t>
            </a:r>
            <a:r>
              <a:rPr lang="en-GB" b="1" i="1" dirty="0">
                <a:highlight>
                  <a:srgbClr val="FFFF00"/>
                </a:highlight>
              </a:rPr>
              <a:t>=AVERAGE(B2:B31)</a:t>
            </a:r>
          </a:p>
          <a:p>
            <a:r>
              <a:rPr lang="en-GB" dirty="0"/>
              <a:t>In cell E2 enter </a:t>
            </a:r>
            <a:r>
              <a:rPr lang="en-GB" b="1" i="1" dirty="0">
                <a:highlight>
                  <a:srgbClr val="FFFF00"/>
                </a:highlight>
              </a:rPr>
              <a:t>=STDEV.S(B2:B31)</a:t>
            </a:r>
          </a:p>
          <a:p>
            <a:r>
              <a:rPr lang="en-GB" dirty="0"/>
              <a:t>In cell C2, enter </a:t>
            </a:r>
            <a:r>
              <a:rPr lang="en-GB" b="1" i="1" dirty="0">
                <a:highlight>
                  <a:srgbClr val="FFFF00"/>
                </a:highlight>
              </a:rPr>
              <a:t>=NORM.DIST(B2,$D$2,$E$2,FALSE)</a:t>
            </a:r>
            <a:r>
              <a:rPr lang="en-GB" b="1" i="1" dirty="0"/>
              <a:t> </a:t>
            </a:r>
            <a:r>
              <a:rPr lang="en-GB" dirty="0"/>
              <a:t>and fill down.</a:t>
            </a:r>
            <a:endParaRPr lang="en-GB" b="1" i="1" dirty="0"/>
          </a:p>
          <a:p>
            <a:endParaRPr lang="en-GB" dirty="0"/>
          </a:p>
          <a:p>
            <a:r>
              <a:rPr lang="en-GB" dirty="0"/>
              <a:t>Research what each of these formula do, and record them in your notes. You may need them later.  </a:t>
            </a:r>
          </a:p>
          <a:p>
            <a:endParaRPr lang="en-GB" dirty="0"/>
          </a:p>
          <a:p>
            <a:endParaRPr lang="en-GB" dirty="0"/>
          </a:p>
        </p:txBody>
      </p:sp>
    </p:spTree>
    <p:extLst>
      <p:ext uri="{BB962C8B-B14F-4D97-AF65-F5344CB8AC3E}">
        <p14:creationId xmlns:p14="http://schemas.microsoft.com/office/powerpoint/2010/main" val="388957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F2283-D28B-40EC-91FC-547FD976923D}"/>
              </a:ext>
            </a:extLst>
          </p:cNvPr>
          <p:cNvSpPr>
            <a:spLocks noGrp="1"/>
          </p:cNvSpPr>
          <p:nvPr>
            <p:ph type="title"/>
          </p:nvPr>
        </p:nvSpPr>
        <p:spPr/>
        <p:txBody>
          <a:bodyPr/>
          <a:lstStyle/>
          <a:p>
            <a:r>
              <a:rPr lang="en-GB" dirty="0"/>
              <a:t>Graph Theory</a:t>
            </a:r>
          </a:p>
        </p:txBody>
      </p:sp>
      <p:sp>
        <p:nvSpPr>
          <p:cNvPr id="3" name="Text Placeholder 2">
            <a:extLst>
              <a:ext uri="{FF2B5EF4-FFF2-40B4-BE49-F238E27FC236}">
                <a16:creationId xmlns:a16="http://schemas.microsoft.com/office/drawing/2014/main" id="{9F9CAAEF-A951-4D1A-B06E-E4BA02378CD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500037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BC26C-0B4E-4BEA-AD47-E0CFB6BC9875}"/>
              </a:ext>
            </a:extLst>
          </p:cNvPr>
          <p:cNvSpPr>
            <a:spLocks noGrp="1"/>
          </p:cNvSpPr>
          <p:nvPr>
            <p:ph type="title"/>
          </p:nvPr>
        </p:nvSpPr>
        <p:spPr/>
        <p:txBody>
          <a:bodyPr/>
          <a:lstStyle/>
          <a:p>
            <a:r>
              <a:rPr lang="en-GB" dirty="0"/>
              <a:t>Normal Distribution in Excel</a:t>
            </a:r>
          </a:p>
        </p:txBody>
      </p:sp>
      <p:sp>
        <p:nvSpPr>
          <p:cNvPr id="3" name="Content Placeholder 2">
            <a:extLst>
              <a:ext uri="{FF2B5EF4-FFF2-40B4-BE49-F238E27FC236}">
                <a16:creationId xmlns:a16="http://schemas.microsoft.com/office/drawing/2014/main" id="{6ED76965-6073-40B7-A50F-5FF443CDF27C}"/>
              </a:ext>
            </a:extLst>
          </p:cNvPr>
          <p:cNvSpPr>
            <a:spLocks noGrp="1"/>
          </p:cNvSpPr>
          <p:nvPr>
            <p:ph idx="1"/>
          </p:nvPr>
        </p:nvSpPr>
        <p:spPr/>
        <p:txBody>
          <a:bodyPr/>
          <a:lstStyle/>
          <a:p>
            <a:r>
              <a:rPr lang="en-GB" dirty="0"/>
              <a:t>When you have completed your spreadsheet, click on the insert tab and select a chart to create. I chose a scatter chart.</a:t>
            </a:r>
          </a:p>
        </p:txBody>
      </p:sp>
      <p:pic>
        <p:nvPicPr>
          <p:cNvPr id="5" name="Picture 4">
            <a:extLst>
              <a:ext uri="{FF2B5EF4-FFF2-40B4-BE49-F238E27FC236}">
                <a16:creationId xmlns:a16="http://schemas.microsoft.com/office/drawing/2014/main" id="{C3915703-912C-4338-B4D9-C3723C068320}"/>
              </a:ext>
            </a:extLst>
          </p:cNvPr>
          <p:cNvPicPr>
            <a:picLocks noChangeAspect="1"/>
          </p:cNvPicPr>
          <p:nvPr/>
        </p:nvPicPr>
        <p:blipFill>
          <a:blip r:embed="rId2"/>
          <a:stretch>
            <a:fillRect/>
          </a:stretch>
        </p:blipFill>
        <p:spPr>
          <a:xfrm>
            <a:off x="770021" y="3343078"/>
            <a:ext cx="10422021" cy="1152530"/>
          </a:xfrm>
          <a:prstGeom prst="rect">
            <a:avLst/>
          </a:prstGeom>
        </p:spPr>
      </p:pic>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C09E7CC1-155F-4BF8-AF43-66D94CB30553}"/>
                  </a:ext>
                </a:extLst>
              </p14:cNvPr>
              <p14:cNvContentPartPr/>
              <p14:nvPr/>
            </p14:nvContentPartPr>
            <p14:xfrm>
              <a:off x="8758122" y="3919442"/>
              <a:ext cx="825840" cy="792360"/>
            </p14:xfrm>
          </p:contentPart>
        </mc:Choice>
        <mc:Fallback xmlns="">
          <p:pic>
            <p:nvPicPr>
              <p:cNvPr id="12" name="Ink 11">
                <a:extLst>
                  <a:ext uri="{FF2B5EF4-FFF2-40B4-BE49-F238E27FC236}">
                    <a16:creationId xmlns:a16="http://schemas.microsoft.com/office/drawing/2014/main" id="{C09E7CC1-155F-4BF8-AF43-66D94CB30553}"/>
                  </a:ext>
                </a:extLst>
              </p:cNvPr>
              <p:cNvPicPr/>
              <p:nvPr/>
            </p:nvPicPr>
            <p:blipFill>
              <a:blip r:embed="rId4"/>
              <a:stretch>
                <a:fillRect/>
              </a:stretch>
            </p:blipFill>
            <p:spPr>
              <a:xfrm>
                <a:off x="8722122" y="3883802"/>
                <a:ext cx="897480" cy="864000"/>
              </a:xfrm>
              <a:prstGeom prst="rect">
                <a:avLst/>
              </a:prstGeom>
            </p:spPr>
          </p:pic>
        </mc:Fallback>
      </mc:AlternateContent>
    </p:spTree>
    <p:extLst>
      <p:ext uri="{BB962C8B-B14F-4D97-AF65-F5344CB8AC3E}">
        <p14:creationId xmlns:p14="http://schemas.microsoft.com/office/powerpoint/2010/main" val="461653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A3A97-BF99-4DAB-B3E3-403B4F85FF41}"/>
              </a:ext>
            </a:extLst>
          </p:cNvPr>
          <p:cNvSpPr>
            <a:spLocks noGrp="1"/>
          </p:cNvSpPr>
          <p:nvPr>
            <p:ph type="title"/>
          </p:nvPr>
        </p:nvSpPr>
        <p:spPr/>
        <p:txBody>
          <a:bodyPr/>
          <a:lstStyle/>
          <a:p>
            <a:r>
              <a:rPr lang="en-GB" dirty="0"/>
              <a:t>Normal Distribution in Excel The Movie</a:t>
            </a:r>
          </a:p>
        </p:txBody>
      </p:sp>
      <p:sp>
        <p:nvSpPr>
          <p:cNvPr id="3" name="Content Placeholder 2">
            <a:extLst>
              <a:ext uri="{FF2B5EF4-FFF2-40B4-BE49-F238E27FC236}">
                <a16:creationId xmlns:a16="http://schemas.microsoft.com/office/drawing/2014/main" id="{818C7AD1-7DAF-49BD-9DA9-0DB36B13120F}"/>
              </a:ext>
            </a:extLst>
          </p:cNvPr>
          <p:cNvSpPr>
            <a:spLocks noGrp="1"/>
          </p:cNvSpPr>
          <p:nvPr>
            <p:ph idx="1"/>
          </p:nvPr>
        </p:nvSpPr>
        <p:spPr/>
        <p:txBody>
          <a:bodyPr/>
          <a:lstStyle/>
          <a:p>
            <a:endParaRPr lang="en-GB" b="1" dirty="0"/>
          </a:p>
          <a:p>
            <a:r>
              <a:rPr lang="en-GB" b="1" dirty="0"/>
              <a:t>How to Create Bell Curve in Excel</a:t>
            </a:r>
          </a:p>
          <a:p>
            <a:endParaRPr lang="en-GB" dirty="0">
              <a:hlinkClick r:id="rId2"/>
            </a:endParaRPr>
          </a:p>
          <a:p>
            <a:r>
              <a:rPr lang="en-GB" dirty="0">
                <a:hlinkClick r:id="rId2"/>
              </a:rPr>
              <a:t>https://www.youtube.com/watch?v=Ot6kOHBB8Vw</a:t>
            </a:r>
            <a:r>
              <a:rPr lang="en-GB" dirty="0"/>
              <a:t> </a:t>
            </a:r>
          </a:p>
        </p:txBody>
      </p:sp>
    </p:spTree>
    <p:extLst>
      <p:ext uri="{BB962C8B-B14F-4D97-AF65-F5344CB8AC3E}">
        <p14:creationId xmlns:p14="http://schemas.microsoft.com/office/powerpoint/2010/main" val="5577479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37C42-6FEF-41B7-AFC4-570884CCDBA5}"/>
              </a:ext>
            </a:extLst>
          </p:cNvPr>
          <p:cNvSpPr>
            <a:spLocks noGrp="1"/>
          </p:cNvSpPr>
          <p:nvPr>
            <p:ph type="title"/>
          </p:nvPr>
        </p:nvSpPr>
        <p:spPr/>
        <p:txBody>
          <a:bodyPr/>
          <a:lstStyle/>
          <a:p>
            <a:r>
              <a:rPr lang="en-GB" dirty="0"/>
              <a:t>Statistical Analysis using</a:t>
            </a:r>
          </a:p>
        </p:txBody>
      </p:sp>
      <p:sp>
        <p:nvSpPr>
          <p:cNvPr id="3" name="Text Placeholder 2">
            <a:extLst>
              <a:ext uri="{FF2B5EF4-FFF2-40B4-BE49-F238E27FC236}">
                <a16:creationId xmlns:a16="http://schemas.microsoft.com/office/drawing/2014/main" id="{6E51D3A7-9048-4F8C-B72D-A97D338B4774}"/>
              </a:ext>
            </a:extLst>
          </p:cNvPr>
          <p:cNvSpPr>
            <a:spLocks noGrp="1"/>
          </p:cNvSpPr>
          <p:nvPr>
            <p:ph type="body" idx="1"/>
          </p:nvPr>
        </p:nvSpPr>
        <p:spPr/>
        <p:txBody>
          <a:bodyPr/>
          <a:lstStyle/>
          <a:p>
            <a:endParaRPr lang="en-GB" dirty="0"/>
          </a:p>
        </p:txBody>
      </p:sp>
      <p:pic>
        <p:nvPicPr>
          <p:cNvPr id="5" name="Picture 4" descr="Logo&#10;&#10;Description automatically generated">
            <a:extLst>
              <a:ext uri="{FF2B5EF4-FFF2-40B4-BE49-F238E27FC236}">
                <a16:creationId xmlns:a16="http://schemas.microsoft.com/office/drawing/2014/main" id="{EC69444B-9721-494A-BF88-8A96E7C81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4189" y="3557337"/>
            <a:ext cx="2438400" cy="1219200"/>
          </a:xfrm>
          <a:prstGeom prst="rect">
            <a:avLst/>
          </a:prstGeom>
        </p:spPr>
      </p:pic>
    </p:spTree>
    <p:extLst>
      <p:ext uri="{BB962C8B-B14F-4D97-AF65-F5344CB8AC3E}">
        <p14:creationId xmlns:p14="http://schemas.microsoft.com/office/powerpoint/2010/main" val="901735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6C032-59D9-4D5F-9C5D-1B160E0C3502}"/>
              </a:ext>
            </a:extLst>
          </p:cNvPr>
          <p:cNvSpPr>
            <a:spLocks noGrp="1"/>
          </p:cNvSpPr>
          <p:nvPr>
            <p:ph type="title"/>
          </p:nvPr>
        </p:nvSpPr>
        <p:spPr/>
        <p:txBody>
          <a:bodyPr/>
          <a:lstStyle/>
          <a:p>
            <a:r>
              <a:rPr lang="en-GB" dirty="0"/>
              <a:t>Microsoft Learn</a:t>
            </a:r>
          </a:p>
        </p:txBody>
      </p:sp>
      <p:sp>
        <p:nvSpPr>
          <p:cNvPr id="3" name="Content Placeholder 2">
            <a:extLst>
              <a:ext uri="{FF2B5EF4-FFF2-40B4-BE49-F238E27FC236}">
                <a16:creationId xmlns:a16="http://schemas.microsoft.com/office/drawing/2014/main" id="{6736CADF-9538-4933-8522-FCBD1BC1E0F6}"/>
              </a:ext>
            </a:extLst>
          </p:cNvPr>
          <p:cNvSpPr>
            <a:spLocks noGrp="1"/>
          </p:cNvSpPr>
          <p:nvPr>
            <p:ph idx="1"/>
          </p:nvPr>
        </p:nvSpPr>
        <p:spPr>
          <a:xfrm>
            <a:off x="838200" y="1825625"/>
            <a:ext cx="6054558" cy="4351338"/>
          </a:xfrm>
        </p:spPr>
        <p:txBody>
          <a:bodyPr>
            <a:normAutofit fontScale="92500" lnSpcReduction="10000"/>
          </a:bodyPr>
          <a:lstStyle/>
          <a:p>
            <a:pPr marL="0" indent="0">
              <a:buNone/>
            </a:pPr>
            <a:r>
              <a:rPr lang="en-GB" dirty="0">
                <a:latin typeface="Segoe UI" panose="020B0502040204020203" pitchFamily="34" charset="0"/>
                <a:cs typeface="Segoe UI" panose="020B0502040204020203" pitchFamily="34" charset="0"/>
              </a:rPr>
              <a:t>Follow this Microsoft Learn tutorial series on Power BI Desktop to be productive with visualising data with Power BI Desktop.</a:t>
            </a:r>
          </a:p>
          <a:p>
            <a:pPr marL="0" indent="0">
              <a:buNone/>
            </a:pPr>
            <a:endParaRPr lang="en-US" b="1" i="0" dirty="0">
              <a:solidFill>
                <a:srgbClr val="171717"/>
              </a:solidFill>
              <a:effectLst/>
              <a:latin typeface="Segoe UI" panose="020B0502040204020203" pitchFamily="34" charset="0"/>
              <a:cs typeface="Segoe UI" panose="020B0502040204020203" pitchFamily="34" charset="0"/>
            </a:endParaRPr>
          </a:p>
          <a:p>
            <a:pPr marL="0" indent="0">
              <a:buNone/>
            </a:pPr>
            <a:r>
              <a:rPr lang="en-US" b="1" i="0" dirty="0">
                <a:solidFill>
                  <a:srgbClr val="171717"/>
                </a:solidFill>
                <a:effectLst/>
                <a:latin typeface="Segoe UI" panose="020B0502040204020203" pitchFamily="34" charset="0"/>
                <a:cs typeface="Segoe UI" panose="020B0502040204020203" pitchFamily="34" charset="0"/>
              </a:rPr>
              <a:t>Get data with Power BI Desktop</a:t>
            </a:r>
            <a:endParaRPr lang="en-GB" dirty="0">
              <a:latin typeface="Segoe UI" panose="020B0502040204020203" pitchFamily="34" charset="0"/>
              <a:cs typeface="Segoe UI" panose="020B0502040204020203" pitchFamily="34" charset="0"/>
            </a:endParaRPr>
          </a:p>
          <a:p>
            <a:pPr marL="457200" lvl="1" indent="0">
              <a:buNone/>
            </a:pPr>
            <a:r>
              <a:rPr lang="en-GB" dirty="0">
                <a:latin typeface="Segoe UI" panose="020B0502040204020203" pitchFamily="34" charset="0"/>
                <a:cs typeface="Segoe UI" panose="020B0502040204020203" pitchFamily="34" charset="0"/>
                <a:hlinkClick r:id="rId2"/>
              </a:rPr>
              <a:t>https://docs.microsoft.com/en-us/learn/modules/get-data-power-bi/</a:t>
            </a:r>
            <a:r>
              <a:rPr lang="en-GB" dirty="0">
                <a:latin typeface="Segoe UI" panose="020B0502040204020203" pitchFamily="34" charset="0"/>
                <a:cs typeface="Segoe UI" panose="020B0502040204020203" pitchFamily="34" charset="0"/>
              </a:rPr>
              <a:t> </a:t>
            </a:r>
          </a:p>
          <a:p>
            <a:pPr marL="0" indent="0">
              <a:buNone/>
            </a:pPr>
            <a:endParaRPr lang="en-GB" dirty="0">
              <a:latin typeface="Segoe UI" panose="020B0502040204020203" pitchFamily="34" charset="0"/>
              <a:cs typeface="Segoe UI" panose="020B0502040204020203" pitchFamily="34" charset="0"/>
            </a:endParaRPr>
          </a:p>
          <a:p>
            <a:pPr marL="0" indent="0">
              <a:buNone/>
            </a:pPr>
            <a:r>
              <a:rPr lang="en-US" b="1" i="0" dirty="0">
                <a:solidFill>
                  <a:srgbClr val="171717"/>
                </a:solidFill>
                <a:effectLst/>
                <a:latin typeface="Segoe UI" panose="020B0502040204020203" pitchFamily="34" charset="0"/>
                <a:cs typeface="Segoe UI" panose="020B0502040204020203" pitchFamily="34" charset="0"/>
              </a:rPr>
              <a:t>Use visuals in Power BI Desktop</a:t>
            </a:r>
            <a:endParaRPr lang="en-GB" dirty="0">
              <a:latin typeface="Segoe UI" panose="020B0502040204020203" pitchFamily="34" charset="0"/>
              <a:cs typeface="Segoe UI" panose="020B0502040204020203" pitchFamily="34" charset="0"/>
            </a:endParaRPr>
          </a:p>
          <a:p>
            <a:pPr marL="457200" lvl="1" indent="0">
              <a:buNone/>
            </a:pPr>
            <a:r>
              <a:rPr lang="en-GB" dirty="0">
                <a:latin typeface="Segoe UI" panose="020B0502040204020203" pitchFamily="34" charset="0"/>
                <a:cs typeface="Segoe UI" panose="020B0502040204020203" pitchFamily="34" charset="0"/>
                <a:hlinkClick r:id="rId3"/>
              </a:rPr>
              <a:t>https://docs.microsoft.com/en-us/learn/modules/visuals-in-power-bi/</a:t>
            </a:r>
            <a:r>
              <a:rPr lang="en-GB" dirty="0">
                <a:latin typeface="Segoe UI" panose="020B0502040204020203" pitchFamily="34" charset="0"/>
                <a:cs typeface="Segoe UI" panose="020B0502040204020203" pitchFamily="34" charset="0"/>
              </a:rPr>
              <a:t> </a:t>
            </a:r>
          </a:p>
          <a:p>
            <a:pPr marL="457200" lvl="1" indent="0">
              <a:buNone/>
            </a:pPr>
            <a:endParaRPr lang="en-GB" dirty="0">
              <a:latin typeface="Segoe UI" panose="020B0502040204020203" pitchFamily="34" charset="0"/>
              <a:cs typeface="Segoe UI" panose="020B0502040204020203" pitchFamily="34" charset="0"/>
            </a:endParaRPr>
          </a:p>
          <a:p>
            <a:pPr marL="457200" lvl="1" indent="0">
              <a:buNone/>
            </a:pPr>
            <a:endParaRPr lang="en-GB" dirty="0">
              <a:latin typeface="Segoe UI" panose="020B0502040204020203" pitchFamily="34" charset="0"/>
              <a:cs typeface="Segoe UI" panose="020B0502040204020203" pitchFamily="34" charset="0"/>
            </a:endParaRPr>
          </a:p>
        </p:txBody>
      </p:sp>
      <p:pic>
        <p:nvPicPr>
          <p:cNvPr id="5" name="Picture 4" descr="A yellow sign with black text&#10;&#10;Description automatically generated with medium confidence">
            <a:extLst>
              <a:ext uri="{FF2B5EF4-FFF2-40B4-BE49-F238E27FC236}">
                <a16:creationId xmlns:a16="http://schemas.microsoft.com/office/drawing/2014/main" id="{6228725E-3CDA-41AD-9A61-FD614D20E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8837" y="2732673"/>
            <a:ext cx="5156831" cy="2010443"/>
          </a:xfrm>
          <a:prstGeom prst="rect">
            <a:avLst/>
          </a:prstGeom>
        </p:spPr>
      </p:pic>
    </p:spTree>
    <p:extLst>
      <p:ext uri="{BB962C8B-B14F-4D97-AF65-F5344CB8AC3E}">
        <p14:creationId xmlns:p14="http://schemas.microsoft.com/office/powerpoint/2010/main" val="3800483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4662B-71CF-4657-881C-551C8C1E7119}"/>
              </a:ext>
            </a:extLst>
          </p:cNvPr>
          <p:cNvSpPr>
            <a:spLocks noGrp="1"/>
          </p:cNvSpPr>
          <p:nvPr>
            <p:ph type="title"/>
          </p:nvPr>
        </p:nvSpPr>
        <p:spPr/>
        <p:txBody>
          <a:bodyPr/>
          <a:lstStyle/>
          <a:p>
            <a:r>
              <a:rPr lang="en-GB" dirty="0"/>
              <a:t>Task</a:t>
            </a:r>
          </a:p>
        </p:txBody>
      </p:sp>
      <p:sp>
        <p:nvSpPr>
          <p:cNvPr id="3" name="Content Placeholder 2">
            <a:extLst>
              <a:ext uri="{FF2B5EF4-FFF2-40B4-BE49-F238E27FC236}">
                <a16:creationId xmlns:a16="http://schemas.microsoft.com/office/drawing/2014/main" id="{090663EB-518E-4A98-A268-AF0E5663124E}"/>
              </a:ext>
            </a:extLst>
          </p:cNvPr>
          <p:cNvSpPr>
            <a:spLocks noGrp="1"/>
          </p:cNvSpPr>
          <p:nvPr>
            <p:ph idx="1"/>
          </p:nvPr>
        </p:nvSpPr>
        <p:spPr/>
        <p:txBody>
          <a:bodyPr/>
          <a:lstStyle/>
          <a:p>
            <a:r>
              <a:rPr lang="en-GB" dirty="0"/>
              <a:t>Using Microsoft Power BI and </a:t>
            </a:r>
            <a:r>
              <a:rPr lang="en-GB"/>
              <a:t>the Microsoft </a:t>
            </a:r>
            <a:r>
              <a:rPr lang="en-GB" dirty="0"/>
              <a:t>Learn tutorial, find a data source on the web and practice producing a data visualization of your choice. </a:t>
            </a:r>
          </a:p>
        </p:txBody>
      </p:sp>
    </p:spTree>
    <p:extLst>
      <p:ext uri="{BB962C8B-B14F-4D97-AF65-F5344CB8AC3E}">
        <p14:creationId xmlns:p14="http://schemas.microsoft.com/office/powerpoint/2010/main" val="293379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10CC-9F0F-45CC-AD36-AAE8949CE18E}"/>
              </a:ext>
            </a:extLst>
          </p:cNvPr>
          <p:cNvSpPr>
            <a:spLocks noGrp="1"/>
          </p:cNvSpPr>
          <p:nvPr>
            <p:ph type="title"/>
          </p:nvPr>
        </p:nvSpPr>
        <p:spPr/>
        <p:txBody>
          <a:bodyPr/>
          <a:lstStyle/>
          <a:p>
            <a:r>
              <a:rPr lang="en-GB" dirty="0"/>
              <a:t>Graph Theory</a:t>
            </a:r>
          </a:p>
        </p:txBody>
      </p:sp>
      <p:sp>
        <p:nvSpPr>
          <p:cNvPr id="3" name="Content Placeholder 2">
            <a:extLst>
              <a:ext uri="{FF2B5EF4-FFF2-40B4-BE49-F238E27FC236}">
                <a16:creationId xmlns:a16="http://schemas.microsoft.com/office/drawing/2014/main" id="{19FEDBBA-9CE8-4322-BF80-D6561BD4C690}"/>
              </a:ext>
            </a:extLst>
          </p:cNvPr>
          <p:cNvSpPr>
            <a:spLocks noGrp="1"/>
          </p:cNvSpPr>
          <p:nvPr>
            <p:ph idx="1"/>
          </p:nvPr>
        </p:nvSpPr>
        <p:spPr/>
        <p:txBody>
          <a:bodyPr/>
          <a:lstStyle/>
          <a:p>
            <a:pPr marL="0" indent="0">
              <a:buNone/>
            </a:pPr>
            <a:r>
              <a:rPr lang="en-GB" dirty="0"/>
              <a:t>What is a graph?</a:t>
            </a:r>
          </a:p>
          <a:p>
            <a:pPr marL="0" indent="0">
              <a:buNone/>
            </a:pPr>
            <a:endParaRPr lang="en-GB" dirty="0"/>
          </a:p>
          <a:p>
            <a:pPr marL="0" indent="0">
              <a:buNone/>
            </a:pPr>
            <a:r>
              <a:rPr lang="en-GB" dirty="0"/>
              <a:t>A graph can be defined as a network that helps define and visualise relationships between different components</a:t>
            </a:r>
          </a:p>
          <a:p>
            <a:pPr marL="0" indent="0">
              <a:buNone/>
            </a:pPr>
            <a:r>
              <a:rPr lang="en-GB" dirty="0"/>
              <a:t>Graph theory is the study of these networks and how they can be used to solve problems</a:t>
            </a:r>
          </a:p>
          <a:p>
            <a:endParaRPr lang="en-GB" dirty="0"/>
          </a:p>
        </p:txBody>
      </p:sp>
    </p:spTree>
    <p:extLst>
      <p:ext uri="{BB962C8B-B14F-4D97-AF65-F5344CB8AC3E}">
        <p14:creationId xmlns:p14="http://schemas.microsoft.com/office/powerpoint/2010/main" val="3477632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58E09-13A0-43F9-83DC-4B8DCAD92813}"/>
              </a:ext>
            </a:extLst>
          </p:cNvPr>
          <p:cNvSpPr>
            <a:spLocks noGrp="1"/>
          </p:cNvSpPr>
          <p:nvPr>
            <p:ph type="title"/>
          </p:nvPr>
        </p:nvSpPr>
        <p:spPr/>
        <p:txBody>
          <a:bodyPr/>
          <a:lstStyle/>
          <a:p>
            <a:r>
              <a:rPr lang="en-GB" dirty="0"/>
              <a:t>Intro to Graph Theory</a:t>
            </a:r>
          </a:p>
        </p:txBody>
      </p:sp>
      <p:sp>
        <p:nvSpPr>
          <p:cNvPr id="3" name="Content Placeholder 2">
            <a:extLst>
              <a:ext uri="{FF2B5EF4-FFF2-40B4-BE49-F238E27FC236}">
                <a16:creationId xmlns:a16="http://schemas.microsoft.com/office/drawing/2014/main" id="{7A6D2232-4847-480C-82B0-C356A5A307F3}"/>
              </a:ext>
            </a:extLst>
          </p:cNvPr>
          <p:cNvSpPr>
            <a:spLocks noGrp="1"/>
          </p:cNvSpPr>
          <p:nvPr>
            <p:ph idx="1"/>
          </p:nvPr>
        </p:nvSpPr>
        <p:spPr>
          <a:xfrm>
            <a:off x="838200" y="1825625"/>
            <a:ext cx="4784387" cy="4351338"/>
          </a:xfrm>
        </p:spPr>
        <p:txBody>
          <a:bodyPr/>
          <a:lstStyle/>
          <a:p>
            <a:pPr marL="0" indent="0">
              <a:buNone/>
            </a:pPr>
            <a:r>
              <a:rPr lang="en-GB" dirty="0"/>
              <a:t>What is a graph?</a:t>
            </a:r>
          </a:p>
        </p:txBody>
      </p:sp>
      <p:pic>
        <p:nvPicPr>
          <p:cNvPr id="9" name="Picture 8" descr="A picture containing text, pool ball, sport, pool table&#10;&#10;Description automatically generated">
            <a:extLst>
              <a:ext uri="{FF2B5EF4-FFF2-40B4-BE49-F238E27FC236}">
                <a16:creationId xmlns:a16="http://schemas.microsoft.com/office/drawing/2014/main" id="{01FC4206-A4D4-47EC-9121-37317AB2D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2979" y="1884940"/>
            <a:ext cx="5484779" cy="3622240"/>
          </a:xfrm>
          <a:prstGeom prst="rect">
            <a:avLst/>
          </a:prstGeom>
        </p:spPr>
      </p:pic>
      <p:sp>
        <p:nvSpPr>
          <p:cNvPr id="4" name="Oval 3">
            <a:extLst>
              <a:ext uri="{FF2B5EF4-FFF2-40B4-BE49-F238E27FC236}">
                <a16:creationId xmlns:a16="http://schemas.microsoft.com/office/drawing/2014/main" id="{223DF548-4701-4F1D-8AB2-381ED77D4E49}"/>
              </a:ext>
            </a:extLst>
          </p:cNvPr>
          <p:cNvSpPr/>
          <p:nvPr/>
        </p:nvSpPr>
        <p:spPr>
          <a:xfrm>
            <a:off x="838200" y="3048000"/>
            <a:ext cx="747486" cy="762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X</a:t>
            </a:r>
          </a:p>
        </p:txBody>
      </p:sp>
      <p:cxnSp>
        <p:nvCxnSpPr>
          <p:cNvPr id="6" name="Straight Connector 5">
            <a:extLst>
              <a:ext uri="{FF2B5EF4-FFF2-40B4-BE49-F238E27FC236}">
                <a16:creationId xmlns:a16="http://schemas.microsoft.com/office/drawing/2014/main" id="{39F847BE-3600-49D3-B24E-BE3849796830}"/>
              </a:ext>
            </a:extLst>
          </p:cNvPr>
          <p:cNvCxnSpPr/>
          <p:nvPr/>
        </p:nvCxnSpPr>
        <p:spPr>
          <a:xfrm>
            <a:off x="3269307" y="3765002"/>
            <a:ext cx="994228"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6FEA24F8-DD23-4ADA-B019-9AB6BBCEA970}"/>
              </a:ext>
            </a:extLst>
          </p:cNvPr>
          <p:cNvSpPr txBox="1"/>
          <p:nvPr/>
        </p:nvSpPr>
        <p:spPr>
          <a:xfrm>
            <a:off x="566028" y="3976820"/>
            <a:ext cx="1652312" cy="1200329"/>
          </a:xfrm>
          <a:prstGeom prst="rect">
            <a:avLst/>
          </a:prstGeom>
          <a:noFill/>
        </p:spPr>
        <p:txBody>
          <a:bodyPr wrap="none" rtlCol="0">
            <a:spAutoFit/>
          </a:bodyPr>
          <a:lstStyle/>
          <a:p>
            <a:r>
              <a:rPr lang="en-GB" dirty="0"/>
              <a:t>Component</a:t>
            </a:r>
          </a:p>
          <a:p>
            <a:r>
              <a:rPr lang="en-GB" dirty="0"/>
              <a:t>(known as </a:t>
            </a:r>
          </a:p>
          <a:p>
            <a:r>
              <a:rPr lang="en-GB" b="1" i="1" dirty="0"/>
              <a:t>Vertex/Vertices</a:t>
            </a:r>
          </a:p>
          <a:p>
            <a:r>
              <a:rPr lang="en-GB" dirty="0"/>
              <a:t>or </a:t>
            </a:r>
            <a:r>
              <a:rPr lang="en-GB" b="1" i="1" dirty="0"/>
              <a:t>Nodes</a:t>
            </a:r>
            <a:r>
              <a:rPr lang="en-GB" dirty="0"/>
              <a:t>)</a:t>
            </a:r>
          </a:p>
        </p:txBody>
      </p:sp>
      <p:sp>
        <p:nvSpPr>
          <p:cNvPr id="10" name="TextBox 9">
            <a:extLst>
              <a:ext uri="{FF2B5EF4-FFF2-40B4-BE49-F238E27FC236}">
                <a16:creationId xmlns:a16="http://schemas.microsoft.com/office/drawing/2014/main" id="{47666E2A-7074-40C6-B58F-876EA3C4C6F4}"/>
              </a:ext>
            </a:extLst>
          </p:cNvPr>
          <p:cNvSpPr txBox="1"/>
          <p:nvPr/>
        </p:nvSpPr>
        <p:spPr>
          <a:xfrm>
            <a:off x="3090755" y="3899940"/>
            <a:ext cx="1354025" cy="1754326"/>
          </a:xfrm>
          <a:prstGeom prst="rect">
            <a:avLst/>
          </a:prstGeom>
          <a:noFill/>
        </p:spPr>
        <p:txBody>
          <a:bodyPr wrap="none" rtlCol="0">
            <a:spAutoFit/>
          </a:bodyPr>
          <a:lstStyle/>
          <a:p>
            <a:r>
              <a:rPr lang="en-GB" dirty="0"/>
              <a:t>Indicates </a:t>
            </a:r>
          </a:p>
          <a:p>
            <a:r>
              <a:rPr lang="en-GB" dirty="0"/>
              <a:t>relationship </a:t>
            </a:r>
          </a:p>
          <a:p>
            <a:r>
              <a:rPr lang="en-GB" dirty="0"/>
              <a:t>between </a:t>
            </a:r>
          </a:p>
          <a:p>
            <a:r>
              <a:rPr lang="en-GB" dirty="0"/>
              <a:t>components</a:t>
            </a:r>
          </a:p>
          <a:p>
            <a:r>
              <a:rPr lang="en-GB" dirty="0"/>
              <a:t>(known as </a:t>
            </a:r>
          </a:p>
          <a:p>
            <a:r>
              <a:rPr lang="en-GB" b="1" i="1" dirty="0"/>
              <a:t>Edges</a:t>
            </a:r>
            <a:r>
              <a:rPr lang="en-GB" dirty="0"/>
              <a:t>)</a:t>
            </a:r>
          </a:p>
        </p:txBody>
      </p:sp>
    </p:spTree>
    <p:extLst>
      <p:ext uri="{BB962C8B-B14F-4D97-AF65-F5344CB8AC3E}">
        <p14:creationId xmlns:p14="http://schemas.microsoft.com/office/powerpoint/2010/main" val="2529453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10CC-9F0F-45CC-AD36-AAE8949CE18E}"/>
              </a:ext>
            </a:extLst>
          </p:cNvPr>
          <p:cNvSpPr>
            <a:spLocks noGrp="1"/>
          </p:cNvSpPr>
          <p:nvPr>
            <p:ph type="title"/>
          </p:nvPr>
        </p:nvSpPr>
        <p:spPr/>
        <p:txBody>
          <a:bodyPr/>
          <a:lstStyle/>
          <a:p>
            <a:r>
              <a:rPr lang="en-GB" dirty="0"/>
              <a:t>Graph Theory</a:t>
            </a:r>
          </a:p>
        </p:txBody>
      </p:sp>
      <p:sp>
        <p:nvSpPr>
          <p:cNvPr id="3" name="Content Placeholder 2">
            <a:extLst>
              <a:ext uri="{FF2B5EF4-FFF2-40B4-BE49-F238E27FC236}">
                <a16:creationId xmlns:a16="http://schemas.microsoft.com/office/drawing/2014/main" id="{19FEDBBA-9CE8-4322-BF80-D6561BD4C690}"/>
              </a:ext>
            </a:extLst>
          </p:cNvPr>
          <p:cNvSpPr>
            <a:spLocks noGrp="1"/>
          </p:cNvSpPr>
          <p:nvPr>
            <p:ph idx="1"/>
          </p:nvPr>
        </p:nvSpPr>
        <p:spPr>
          <a:xfrm>
            <a:off x="838201" y="1825625"/>
            <a:ext cx="4764314" cy="4351338"/>
          </a:xfrm>
        </p:spPr>
        <p:txBody>
          <a:bodyPr/>
          <a:lstStyle/>
          <a:p>
            <a:pPr marL="0" indent="0">
              <a:buNone/>
            </a:pPr>
            <a:r>
              <a:rPr lang="en-GB" dirty="0"/>
              <a:t>Why do we study graphs?</a:t>
            </a:r>
          </a:p>
          <a:p>
            <a:endParaRPr lang="en-GB" dirty="0"/>
          </a:p>
          <a:p>
            <a:pPr marL="0" indent="0">
              <a:buNone/>
            </a:pPr>
            <a:r>
              <a:rPr lang="en-GB" dirty="0"/>
              <a:t>Graphs show up everywhere – e.g.: Google Maps</a:t>
            </a:r>
          </a:p>
          <a:p>
            <a:pPr marL="0" indent="0">
              <a:buNone/>
            </a:pPr>
            <a:endParaRPr lang="en-GB" dirty="0"/>
          </a:p>
          <a:p>
            <a:pPr marL="0" indent="0">
              <a:buNone/>
            </a:pPr>
            <a:r>
              <a:rPr lang="en-GB" dirty="0"/>
              <a:t>In Google maps, road junctions can be thought of as Nodes and the roads between junctions as Edges</a:t>
            </a:r>
          </a:p>
        </p:txBody>
      </p:sp>
      <p:pic>
        <p:nvPicPr>
          <p:cNvPr id="5" name="Picture 4">
            <a:extLst>
              <a:ext uri="{FF2B5EF4-FFF2-40B4-BE49-F238E27FC236}">
                <a16:creationId xmlns:a16="http://schemas.microsoft.com/office/drawing/2014/main" id="{558CCFC1-05D4-4AD1-9AF8-F666CD6F9A0C}"/>
              </a:ext>
            </a:extLst>
          </p:cNvPr>
          <p:cNvPicPr>
            <a:picLocks noChangeAspect="1"/>
          </p:cNvPicPr>
          <p:nvPr/>
        </p:nvPicPr>
        <p:blipFill>
          <a:blip r:embed="rId2"/>
          <a:stretch>
            <a:fillRect/>
          </a:stretch>
        </p:blipFill>
        <p:spPr>
          <a:xfrm>
            <a:off x="5961034" y="1514249"/>
            <a:ext cx="5855260" cy="46373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43232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10CC-9F0F-45CC-AD36-AAE8949CE18E}"/>
              </a:ext>
            </a:extLst>
          </p:cNvPr>
          <p:cNvSpPr>
            <a:spLocks noGrp="1"/>
          </p:cNvSpPr>
          <p:nvPr>
            <p:ph type="title"/>
          </p:nvPr>
        </p:nvSpPr>
        <p:spPr/>
        <p:txBody>
          <a:bodyPr/>
          <a:lstStyle/>
          <a:p>
            <a:r>
              <a:rPr lang="en-GB" dirty="0"/>
              <a:t>Graph Theory</a:t>
            </a:r>
          </a:p>
        </p:txBody>
      </p:sp>
      <p:sp>
        <p:nvSpPr>
          <p:cNvPr id="3" name="Content Placeholder 2">
            <a:extLst>
              <a:ext uri="{FF2B5EF4-FFF2-40B4-BE49-F238E27FC236}">
                <a16:creationId xmlns:a16="http://schemas.microsoft.com/office/drawing/2014/main" id="{19FEDBBA-9CE8-4322-BF80-D6561BD4C690}"/>
              </a:ext>
            </a:extLst>
          </p:cNvPr>
          <p:cNvSpPr>
            <a:spLocks noGrp="1"/>
          </p:cNvSpPr>
          <p:nvPr>
            <p:ph idx="1"/>
          </p:nvPr>
        </p:nvSpPr>
        <p:spPr>
          <a:xfrm>
            <a:off x="838201" y="1825625"/>
            <a:ext cx="4764314" cy="4351338"/>
          </a:xfrm>
        </p:spPr>
        <p:txBody>
          <a:bodyPr/>
          <a:lstStyle/>
          <a:p>
            <a:pPr marL="0" indent="0">
              <a:buNone/>
            </a:pPr>
            <a:r>
              <a:rPr lang="en-GB" dirty="0"/>
              <a:t>In this example, if we give each junction (Node) and ID number and record the road connections as edges, we can then begin to calculate the shortest/quickest/longest/most or least efficient routes from A to B.</a:t>
            </a:r>
          </a:p>
        </p:txBody>
      </p:sp>
      <p:pic>
        <p:nvPicPr>
          <p:cNvPr id="5" name="Picture 4">
            <a:extLst>
              <a:ext uri="{FF2B5EF4-FFF2-40B4-BE49-F238E27FC236}">
                <a16:creationId xmlns:a16="http://schemas.microsoft.com/office/drawing/2014/main" id="{558CCFC1-05D4-4AD1-9AF8-F666CD6F9A0C}"/>
              </a:ext>
            </a:extLst>
          </p:cNvPr>
          <p:cNvPicPr>
            <a:picLocks noChangeAspect="1"/>
          </p:cNvPicPr>
          <p:nvPr/>
        </p:nvPicPr>
        <p:blipFill>
          <a:blip r:embed="rId2"/>
          <a:stretch>
            <a:fillRect/>
          </a:stretch>
        </p:blipFill>
        <p:spPr>
          <a:xfrm>
            <a:off x="5961034" y="1514249"/>
            <a:ext cx="5855260" cy="46373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92865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F0E9F-0F44-4C23-8453-D14333152ACB}"/>
              </a:ext>
            </a:extLst>
          </p:cNvPr>
          <p:cNvSpPr>
            <a:spLocks noGrp="1"/>
          </p:cNvSpPr>
          <p:nvPr>
            <p:ph type="title"/>
          </p:nvPr>
        </p:nvSpPr>
        <p:spPr/>
        <p:txBody>
          <a:bodyPr/>
          <a:lstStyle/>
          <a:p>
            <a:r>
              <a:rPr lang="en-GB" dirty="0"/>
              <a:t>Graph Theory</a:t>
            </a:r>
          </a:p>
        </p:txBody>
      </p:sp>
      <p:sp>
        <p:nvSpPr>
          <p:cNvPr id="3" name="Content Placeholder 2">
            <a:extLst>
              <a:ext uri="{FF2B5EF4-FFF2-40B4-BE49-F238E27FC236}">
                <a16:creationId xmlns:a16="http://schemas.microsoft.com/office/drawing/2014/main" id="{BB760647-3BEC-4EB6-8AEC-84F89E91E635}"/>
              </a:ext>
            </a:extLst>
          </p:cNvPr>
          <p:cNvSpPr>
            <a:spLocks noGrp="1"/>
          </p:cNvSpPr>
          <p:nvPr>
            <p:ph idx="1"/>
          </p:nvPr>
        </p:nvSpPr>
        <p:spPr/>
        <p:txBody>
          <a:bodyPr/>
          <a:lstStyle/>
          <a:p>
            <a:pPr marL="0" indent="0">
              <a:buNone/>
            </a:pPr>
            <a:r>
              <a:rPr lang="en-GB" dirty="0"/>
              <a:t>Another example would be social networking. </a:t>
            </a:r>
          </a:p>
          <a:p>
            <a:pPr marL="0" indent="0">
              <a:buNone/>
            </a:pPr>
            <a:endParaRPr lang="en-GB" dirty="0"/>
          </a:p>
          <a:p>
            <a:pPr marL="0" indent="0">
              <a:buNone/>
            </a:pPr>
            <a:r>
              <a:rPr lang="en-GB" dirty="0"/>
              <a:t>When Facebook, </a:t>
            </a:r>
            <a:r>
              <a:rPr lang="en-GB" dirty="0" err="1"/>
              <a:t>Linkedin</a:t>
            </a:r>
            <a:r>
              <a:rPr lang="en-GB" dirty="0"/>
              <a:t> or Google is building up your profile and makes suggestions for who you may know, Graph Theory is clearly a simple way to model relationships between individuals or groups.</a:t>
            </a:r>
          </a:p>
          <a:p>
            <a:pPr marL="0" indent="0">
              <a:buNone/>
            </a:pPr>
            <a:endParaRPr lang="en-GB" dirty="0"/>
          </a:p>
          <a:p>
            <a:pPr marL="0" indent="0">
              <a:buNone/>
            </a:pPr>
            <a:r>
              <a:rPr lang="en-GB" dirty="0"/>
              <a:t>Graph algorithms can help with sudoku too</a:t>
            </a:r>
          </a:p>
        </p:txBody>
      </p:sp>
    </p:spTree>
    <p:extLst>
      <p:ext uri="{BB962C8B-B14F-4D97-AF65-F5344CB8AC3E}">
        <p14:creationId xmlns:p14="http://schemas.microsoft.com/office/powerpoint/2010/main" val="952739852"/>
      </p:ext>
    </p:extLst>
  </p:cSld>
  <p:clrMapOvr>
    <a:masterClrMapping/>
  </p:clrMapOvr>
</p:sld>
</file>

<file path=ppt/theme/theme1.xml><?xml version="1.0" encoding="utf-8"?>
<a:theme xmlns:a="http://schemas.openxmlformats.org/drawingml/2006/main" name="degre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gree2" id="{411E9D5B-E36E-4214-B691-6A4241F91BA7}" vid="{190BCCB6-F2C4-4D8A-90C0-2EE477782D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degree2</Template>
  <TotalTime>0</TotalTime>
  <Words>1887</Words>
  <Application>Microsoft Office PowerPoint</Application>
  <PresentationFormat>Widescreen</PresentationFormat>
  <Paragraphs>312</Paragraphs>
  <Slides>44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EuroStyle</vt:lpstr>
      <vt:lpstr>Segoe UI</vt:lpstr>
      <vt:lpstr>degree2</vt:lpstr>
      <vt:lpstr>Introduction</vt:lpstr>
      <vt:lpstr>PowerPoint Presentation</vt:lpstr>
      <vt:lpstr>Today</vt:lpstr>
      <vt:lpstr>Graph Theory</vt:lpstr>
      <vt:lpstr>Graph Theory</vt:lpstr>
      <vt:lpstr>Intro to Graph Theory</vt:lpstr>
      <vt:lpstr>Graph Theory</vt:lpstr>
      <vt:lpstr>Graph Theory</vt:lpstr>
      <vt:lpstr>Graph Theory</vt:lpstr>
      <vt:lpstr>Graph Theory</vt:lpstr>
      <vt:lpstr>Graph Theory</vt:lpstr>
      <vt:lpstr>Graph Theory</vt:lpstr>
      <vt:lpstr>Graph Theory</vt:lpstr>
      <vt:lpstr>Graph Theory</vt:lpstr>
      <vt:lpstr>Graph Theory</vt:lpstr>
      <vt:lpstr>Graph Theory – Types of Graph</vt:lpstr>
      <vt:lpstr>Graph Theory</vt:lpstr>
      <vt:lpstr>Graph Theory - Task</vt:lpstr>
      <vt:lpstr>Graph Theory – Further study</vt:lpstr>
      <vt:lpstr>Analysing Big Data using Excel &amp; other tools</vt:lpstr>
      <vt:lpstr>Statistics – Learn more </vt:lpstr>
      <vt:lpstr>Statistical Analysis</vt:lpstr>
      <vt:lpstr>Statistical Analysis Techniques</vt:lpstr>
      <vt:lpstr>Introduction to… Time Series Analysis</vt:lpstr>
      <vt:lpstr>Introduction to… Time Series Analysis</vt:lpstr>
      <vt:lpstr>Introduction to… Time Series Analysis</vt:lpstr>
      <vt:lpstr>Introduction to… Probability</vt:lpstr>
      <vt:lpstr>Introduction to… Probability</vt:lpstr>
      <vt:lpstr>Introduction to… Probability</vt:lpstr>
      <vt:lpstr>Introduction to… Probability</vt:lpstr>
      <vt:lpstr>Introduction to… Standard Deviation</vt:lpstr>
      <vt:lpstr>Introduction to… Standard Deviation</vt:lpstr>
      <vt:lpstr>Introduction to… Normal Distribution</vt:lpstr>
      <vt:lpstr>Introduction to… Normal distribution</vt:lpstr>
      <vt:lpstr>Task</vt:lpstr>
      <vt:lpstr>Statistical Analysis using Excel</vt:lpstr>
      <vt:lpstr>Normal Distribution in Excel</vt:lpstr>
      <vt:lpstr>Normal Distribution in Excel</vt:lpstr>
      <vt:lpstr>Normal Distribution in Excel</vt:lpstr>
      <vt:lpstr>Normal Distribution in Excel</vt:lpstr>
      <vt:lpstr>Normal Distribution in Excel The Movie</vt:lpstr>
      <vt:lpstr>Statistical Analysis using</vt:lpstr>
      <vt:lpstr>Microsoft Learn</vt:lpstr>
      <vt:lpstr>Task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Leonard Shand</dc:creator>
  <cp:lastModifiedBy>Mark Higgins</cp:lastModifiedBy>
  <cp:revision>14</cp:revision>
  <dcterms:created xsi:type="dcterms:W3CDTF">2021-01-18T11:18:24Z</dcterms:created>
  <dcterms:modified xsi:type="dcterms:W3CDTF">2022-11-07T15:44:30Z</dcterms:modified>
</cp:coreProperties>
</file>