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2"/>
  </p:notes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6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82718C-A091-3840-9AEE-1DD5B1C26388}" v="29" dt="2021-06-01T20:32:49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6" autoAdjust="0"/>
    <p:restoredTop sz="95070"/>
  </p:normalViewPr>
  <p:slideViewPr>
    <p:cSldViewPr snapToGrid="0">
      <p:cViewPr varScale="1">
        <p:scale>
          <a:sx n="115" d="100"/>
          <a:sy n="115" d="100"/>
        </p:scale>
        <p:origin x="21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Higgie" userId="ca96966e-c91b-46bf-80ae-a3ad686f5520" providerId="ADAL" clId="{DA82718C-A091-3840-9AEE-1DD5B1C26388}"/>
    <pc:docChg chg="custSel addSld modSld">
      <pc:chgData name="Bob Higgie" userId="ca96966e-c91b-46bf-80ae-a3ad686f5520" providerId="ADAL" clId="{DA82718C-A091-3840-9AEE-1DD5B1C26388}" dt="2021-06-01T20:37:34.606" v="1908" actId="15"/>
      <pc:docMkLst>
        <pc:docMk/>
      </pc:docMkLst>
      <pc:sldChg chg="addSp delSp modSp mod">
        <pc:chgData name="Bob Higgie" userId="ca96966e-c91b-46bf-80ae-a3ad686f5520" providerId="ADAL" clId="{DA82718C-A091-3840-9AEE-1DD5B1C26388}" dt="2021-06-01T19:29:29.690" v="222" actId="20577"/>
        <pc:sldMkLst>
          <pc:docMk/>
          <pc:sldMk cId="1202607222" sldId="259"/>
        </pc:sldMkLst>
        <pc:spChg chg="add del mod">
          <ac:chgData name="Bob Higgie" userId="ca96966e-c91b-46bf-80ae-a3ad686f5520" providerId="ADAL" clId="{DA82718C-A091-3840-9AEE-1DD5B1C26388}" dt="2021-05-25T18:01:16.700" v="6"/>
          <ac:spMkLst>
            <pc:docMk/>
            <pc:sldMk cId="1202607222" sldId="259"/>
            <ac:spMk id="2" creationId="{CDDB1CAE-EDB4-C546-B7F4-71B0F0830CC0}"/>
          </ac:spMkLst>
        </pc:spChg>
        <pc:spChg chg="add mod">
          <ac:chgData name="Bob Higgie" userId="ca96966e-c91b-46bf-80ae-a3ad686f5520" providerId="ADAL" clId="{DA82718C-A091-3840-9AEE-1DD5B1C26388}" dt="2021-05-25T18:01:17.300" v="7" actId="767"/>
          <ac:spMkLst>
            <pc:docMk/>
            <pc:sldMk cId="1202607222" sldId="259"/>
            <ac:spMk id="3" creationId="{14FBDA3F-6AF6-AE4E-8196-EF252B4CCBE7}"/>
          </ac:spMkLst>
        </pc:spChg>
        <pc:spChg chg="mod">
          <ac:chgData name="Bob Higgie" userId="ca96966e-c91b-46bf-80ae-a3ad686f5520" providerId="ADAL" clId="{DA82718C-A091-3840-9AEE-1DD5B1C26388}" dt="2021-05-25T18:00:47.993" v="1" actId="1076"/>
          <ac:spMkLst>
            <pc:docMk/>
            <pc:sldMk cId="1202607222" sldId="259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19:29:29.690" v="222" actId="20577"/>
          <ac:spMkLst>
            <pc:docMk/>
            <pc:sldMk cId="1202607222" sldId="259"/>
            <ac:spMk id="15363" creationId="{00000000-0000-0000-0000-000000000000}"/>
          </ac:spMkLst>
        </pc:spChg>
      </pc:sldChg>
      <pc:sldChg chg="add">
        <pc:chgData name="Bob Higgie" userId="ca96966e-c91b-46bf-80ae-a3ad686f5520" providerId="ADAL" clId="{DA82718C-A091-3840-9AEE-1DD5B1C26388}" dt="2021-05-25T18:00:39.901" v="0" actId="2890"/>
        <pc:sldMkLst>
          <pc:docMk/>
          <pc:sldMk cId="405722535" sldId="260"/>
        </pc:sldMkLst>
      </pc:sldChg>
      <pc:sldChg chg="modSp add mod">
        <pc:chgData name="Bob Higgie" userId="ca96966e-c91b-46bf-80ae-a3ad686f5520" providerId="ADAL" clId="{DA82718C-A091-3840-9AEE-1DD5B1C26388}" dt="2021-06-01T19:36:05.470" v="474" actId="20577"/>
        <pc:sldMkLst>
          <pc:docMk/>
          <pc:sldMk cId="2103468679" sldId="261"/>
        </pc:sldMkLst>
        <pc:spChg chg="mod">
          <ac:chgData name="Bob Higgie" userId="ca96966e-c91b-46bf-80ae-a3ad686f5520" providerId="ADAL" clId="{DA82718C-A091-3840-9AEE-1DD5B1C26388}" dt="2021-06-01T19:30:20.632" v="244" actId="20577"/>
          <ac:spMkLst>
            <pc:docMk/>
            <pc:sldMk cId="2103468679" sldId="261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19:36:05.470" v="474" actId="20577"/>
          <ac:spMkLst>
            <pc:docMk/>
            <pc:sldMk cId="2103468679" sldId="261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19:47:16.919" v="950" actId="20577"/>
        <pc:sldMkLst>
          <pc:docMk/>
          <pc:sldMk cId="1919324059" sldId="262"/>
        </pc:sldMkLst>
        <pc:spChg chg="mod">
          <ac:chgData name="Bob Higgie" userId="ca96966e-c91b-46bf-80ae-a3ad686f5520" providerId="ADAL" clId="{DA82718C-A091-3840-9AEE-1DD5B1C26388}" dt="2021-06-01T19:37:07.643" v="482" actId="20577"/>
          <ac:spMkLst>
            <pc:docMk/>
            <pc:sldMk cId="1919324059" sldId="262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19:47:16.919" v="950" actId="20577"/>
          <ac:spMkLst>
            <pc:docMk/>
            <pc:sldMk cId="1919324059" sldId="262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19:49:22.946" v="1020" actId="15"/>
        <pc:sldMkLst>
          <pc:docMk/>
          <pc:sldMk cId="3194356680" sldId="263"/>
        </pc:sldMkLst>
        <pc:spChg chg="mod">
          <ac:chgData name="Bob Higgie" userId="ca96966e-c91b-46bf-80ae-a3ad686f5520" providerId="ADAL" clId="{DA82718C-A091-3840-9AEE-1DD5B1C26388}" dt="2021-06-01T19:48:07.382" v="999" actId="20577"/>
          <ac:spMkLst>
            <pc:docMk/>
            <pc:sldMk cId="3194356680" sldId="263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19:49:22.946" v="1020" actId="15"/>
          <ac:spMkLst>
            <pc:docMk/>
            <pc:sldMk cId="3194356680" sldId="263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19:53:52.501" v="1081" actId="5793"/>
        <pc:sldMkLst>
          <pc:docMk/>
          <pc:sldMk cId="1330733599" sldId="264"/>
        </pc:sldMkLst>
        <pc:spChg chg="mod">
          <ac:chgData name="Bob Higgie" userId="ca96966e-c91b-46bf-80ae-a3ad686f5520" providerId="ADAL" clId="{DA82718C-A091-3840-9AEE-1DD5B1C26388}" dt="2021-06-01T19:53:52.501" v="1081" actId="5793"/>
          <ac:spMkLst>
            <pc:docMk/>
            <pc:sldMk cId="1330733599" sldId="264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19:56:52.755" v="1159" actId="20577"/>
        <pc:sldMkLst>
          <pc:docMk/>
          <pc:sldMk cId="3739971798" sldId="265"/>
        </pc:sldMkLst>
        <pc:spChg chg="mod">
          <ac:chgData name="Bob Higgie" userId="ca96966e-c91b-46bf-80ae-a3ad686f5520" providerId="ADAL" clId="{DA82718C-A091-3840-9AEE-1DD5B1C26388}" dt="2021-06-01T19:56:52.755" v="1159" actId="20577"/>
          <ac:spMkLst>
            <pc:docMk/>
            <pc:sldMk cId="3739971798" sldId="265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05:07.719" v="1248" actId="20577"/>
        <pc:sldMkLst>
          <pc:docMk/>
          <pc:sldMk cId="2479091821" sldId="266"/>
        </pc:sldMkLst>
        <pc:spChg chg="mod">
          <ac:chgData name="Bob Higgie" userId="ca96966e-c91b-46bf-80ae-a3ad686f5520" providerId="ADAL" clId="{DA82718C-A091-3840-9AEE-1DD5B1C26388}" dt="2021-06-01T20:05:07.719" v="1248" actId="20577"/>
          <ac:spMkLst>
            <pc:docMk/>
            <pc:sldMk cId="2479091821" sldId="266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06:59.839" v="1291" actId="20577"/>
        <pc:sldMkLst>
          <pc:docMk/>
          <pc:sldMk cId="1353411022" sldId="267"/>
        </pc:sldMkLst>
        <pc:spChg chg="mod">
          <ac:chgData name="Bob Higgie" userId="ca96966e-c91b-46bf-80ae-a3ad686f5520" providerId="ADAL" clId="{DA82718C-A091-3840-9AEE-1DD5B1C26388}" dt="2021-06-01T20:06:00.581" v="1263" actId="20577"/>
          <ac:spMkLst>
            <pc:docMk/>
            <pc:sldMk cId="1353411022" sldId="267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06:59.839" v="1291" actId="20577"/>
          <ac:spMkLst>
            <pc:docMk/>
            <pc:sldMk cId="1353411022" sldId="267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12:42.344" v="1322" actId="6549"/>
        <pc:sldMkLst>
          <pc:docMk/>
          <pc:sldMk cId="1286129086" sldId="268"/>
        </pc:sldMkLst>
        <pc:spChg chg="mod">
          <ac:chgData name="Bob Higgie" userId="ca96966e-c91b-46bf-80ae-a3ad686f5520" providerId="ADAL" clId="{DA82718C-A091-3840-9AEE-1DD5B1C26388}" dt="2021-06-01T20:08:36.653" v="1301" actId="20577"/>
          <ac:spMkLst>
            <pc:docMk/>
            <pc:sldMk cId="1286129086" sldId="268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12:42.344" v="1322" actId="6549"/>
          <ac:spMkLst>
            <pc:docMk/>
            <pc:sldMk cId="1286129086" sldId="268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16:44.695" v="1571" actId="20577"/>
        <pc:sldMkLst>
          <pc:docMk/>
          <pc:sldMk cId="659638775" sldId="269"/>
        </pc:sldMkLst>
        <pc:spChg chg="mod">
          <ac:chgData name="Bob Higgie" userId="ca96966e-c91b-46bf-80ae-a3ad686f5520" providerId="ADAL" clId="{DA82718C-A091-3840-9AEE-1DD5B1C26388}" dt="2021-06-01T20:13:26.293" v="1373" actId="20577"/>
          <ac:spMkLst>
            <pc:docMk/>
            <pc:sldMk cId="659638775" sldId="269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16:44.695" v="1571" actId="20577"/>
          <ac:spMkLst>
            <pc:docMk/>
            <pc:sldMk cId="659638775" sldId="269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18:45.572" v="1615" actId="20577"/>
        <pc:sldMkLst>
          <pc:docMk/>
          <pc:sldMk cId="3777288764" sldId="270"/>
        </pc:sldMkLst>
        <pc:spChg chg="mod">
          <ac:chgData name="Bob Higgie" userId="ca96966e-c91b-46bf-80ae-a3ad686f5520" providerId="ADAL" clId="{DA82718C-A091-3840-9AEE-1DD5B1C26388}" dt="2021-06-01T20:17:46.781" v="1602" actId="20577"/>
          <ac:spMkLst>
            <pc:docMk/>
            <pc:sldMk cId="3777288764" sldId="270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18:45.572" v="1615" actId="20577"/>
          <ac:spMkLst>
            <pc:docMk/>
            <pc:sldMk cId="3777288764" sldId="270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25:09.033" v="1726" actId="20577"/>
        <pc:sldMkLst>
          <pc:docMk/>
          <pc:sldMk cId="16435842" sldId="271"/>
        </pc:sldMkLst>
        <pc:spChg chg="mod">
          <ac:chgData name="Bob Higgie" userId="ca96966e-c91b-46bf-80ae-a3ad686f5520" providerId="ADAL" clId="{DA82718C-A091-3840-9AEE-1DD5B1C26388}" dt="2021-06-01T20:19:38.121" v="1634" actId="20577"/>
          <ac:spMkLst>
            <pc:docMk/>
            <pc:sldMk cId="16435842" sldId="271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25:09.033" v="1726" actId="20577"/>
          <ac:spMkLst>
            <pc:docMk/>
            <pc:sldMk cId="16435842" sldId="271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31:37.168" v="1814" actId="33524"/>
        <pc:sldMkLst>
          <pc:docMk/>
          <pc:sldMk cId="1239686237" sldId="272"/>
        </pc:sldMkLst>
        <pc:spChg chg="mod">
          <ac:chgData name="Bob Higgie" userId="ca96966e-c91b-46bf-80ae-a3ad686f5520" providerId="ADAL" clId="{DA82718C-A091-3840-9AEE-1DD5B1C26388}" dt="2021-06-01T20:26:17.037" v="1737" actId="20577"/>
          <ac:spMkLst>
            <pc:docMk/>
            <pc:sldMk cId="1239686237" sldId="272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31:37.168" v="1814" actId="33524"/>
          <ac:spMkLst>
            <pc:docMk/>
            <pc:sldMk cId="1239686237" sldId="272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36:18.754" v="1897" actId="15"/>
        <pc:sldMkLst>
          <pc:docMk/>
          <pc:sldMk cId="2070782843" sldId="273"/>
        </pc:sldMkLst>
        <pc:spChg chg="mod">
          <ac:chgData name="Bob Higgie" userId="ca96966e-c91b-46bf-80ae-a3ad686f5520" providerId="ADAL" clId="{DA82718C-A091-3840-9AEE-1DD5B1C26388}" dt="2021-06-01T20:26:55.642" v="1771" actId="20577"/>
          <ac:spMkLst>
            <pc:docMk/>
            <pc:sldMk cId="2070782843" sldId="273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36:18.754" v="1897" actId="15"/>
          <ac:spMkLst>
            <pc:docMk/>
            <pc:sldMk cId="2070782843" sldId="273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36:46.525" v="1901" actId="20577"/>
        <pc:sldMkLst>
          <pc:docMk/>
          <pc:sldMk cId="1384537272" sldId="274"/>
        </pc:sldMkLst>
        <pc:spChg chg="mod">
          <ac:chgData name="Bob Higgie" userId="ca96966e-c91b-46bf-80ae-a3ad686f5520" providerId="ADAL" clId="{DA82718C-A091-3840-9AEE-1DD5B1C26388}" dt="2021-06-01T20:27:19.779" v="1784" actId="20577"/>
          <ac:spMkLst>
            <pc:docMk/>
            <pc:sldMk cId="1384537272" sldId="274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36:46.525" v="1901" actId="20577"/>
          <ac:spMkLst>
            <pc:docMk/>
            <pc:sldMk cId="1384537272" sldId="274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37:34.606" v="1908" actId="15"/>
        <pc:sldMkLst>
          <pc:docMk/>
          <pc:sldMk cId="170342370" sldId="275"/>
        </pc:sldMkLst>
        <pc:spChg chg="mod">
          <ac:chgData name="Bob Higgie" userId="ca96966e-c91b-46bf-80ae-a3ad686f5520" providerId="ADAL" clId="{DA82718C-A091-3840-9AEE-1DD5B1C26388}" dt="2021-06-01T20:27:52.706" v="1796" actId="20577"/>
          <ac:spMkLst>
            <pc:docMk/>
            <pc:sldMk cId="170342370" sldId="275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37:34.606" v="1908" actId="15"/>
          <ac:spMkLst>
            <pc:docMk/>
            <pc:sldMk cId="170342370" sldId="275"/>
            <ac:spMk id="15363" creationId="{00000000-0000-0000-0000-000000000000}"/>
          </ac:spMkLst>
        </pc:spChg>
      </pc:sldChg>
      <pc:sldChg chg="modSp add mod">
        <pc:chgData name="Bob Higgie" userId="ca96966e-c91b-46bf-80ae-a3ad686f5520" providerId="ADAL" clId="{DA82718C-A091-3840-9AEE-1DD5B1C26388}" dt="2021-06-01T20:35:02.208" v="1883" actId="20577"/>
        <pc:sldMkLst>
          <pc:docMk/>
          <pc:sldMk cId="2118639611" sldId="276"/>
        </pc:sldMkLst>
        <pc:spChg chg="mod">
          <ac:chgData name="Bob Higgie" userId="ca96966e-c91b-46bf-80ae-a3ad686f5520" providerId="ADAL" clId="{DA82718C-A091-3840-9AEE-1DD5B1C26388}" dt="2021-06-01T20:32:01.984" v="1821" actId="20577"/>
          <ac:spMkLst>
            <pc:docMk/>
            <pc:sldMk cId="2118639611" sldId="276"/>
            <ac:spMk id="15362" creationId="{00000000-0000-0000-0000-000000000000}"/>
          </ac:spMkLst>
        </pc:spChg>
        <pc:spChg chg="mod">
          <ac:chgData name="Bob Higgie" userId="ca96966e-c91b-46bf-80ae-a3ad686f5520" providerId="ADAL" clId="{DA82718C-A091-3840-9AEE-1DD5B1C26388}" dt="2021-06-01T20:35:02.208" v="1883" actId="20577"/>
          <ac:spMkLst>
            <pc:docMk/>
            <pc:sldMk cId="2118639611" sldId="276"/>
            <ac:spMk id="1536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CA6E2-C238-41A0-9F92-6E2D11175BA0}" type="datetimeFigureOut">
              <a:rPr lang="en-US" smtClean="0"/>
              <a:t>6/1/21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D26B0-92B6-4352-B0A4-7A23CF2B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90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02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2115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275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9233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251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5734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5575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8439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6187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9279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515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26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862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089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548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685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21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083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ABB80-EFB2-4D86-BE59-59618141420C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009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7315" y="6348331"/>
            <a:ext cx="504107" cy="365125"/>
          </a:xfrm>
        </p:spPr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3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8721"/>
            <a:ext cx="10515600" cy="7819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3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4704"/>
            <a:ext cx="1595569" cy="54122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764703"/>
            <a:ext cx="7734300" cy="541226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4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34" y="980728"/>
            <a:ext cx="11590421" cy="903634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22" y="2276872"/>
            <a:ext cx="11590421" cy="41195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2032" y="6396458"/>
            <a:ext cx="461211" cy="365125"/>
          </a:xfrm>
        </p:spPr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89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949" y="1709740"/>
            <a:ext cx="11341769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949" y="4589465"/>
            <a:ext cx="11341769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5569" y="6356352"/>
            <a:ext cx="437147" cy="365125"/>
          </a:xfrm>
        </p:spPr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12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2697"/>
            <a:ext cx="10467475" cy="99799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550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33475" cy="48550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05675" y="6315578"/>
            <a:ext cx="533400" cy="365125"/>
          </a:xfrm>
        </p:spPr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8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92697"/>
            <a:ext cx="10515600" cy="9195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421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421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30013" y="6356352"/>
            <a:ext cx="504107" cy="365125"/>
          </a:xfrm>
        </p:spPr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6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0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9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92940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6"/>
            <a:ext cx="3932237" cy="92940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8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7315" y="6356352"/>
            <a:ext cx="504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E8541-563E-4CCF-86ED-45B48129A84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451" y="105744"/>
            <a:ext cx="1121727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374" y="103635"/>
            <a:ext cx="1152127" cy="4608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8" y="32516"/>
            <a:ext cx="2083613" cy="523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46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Software Developer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MTA: Section 1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96316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Manifest file  - XML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Security: Permissions </a:t>
            </a:r>
          </a:p>
          <a:p>
            <a:endParaRPr lang="en-GB" sz="2400" dirty="0"/>
          </a:p>
          <a:p>
            <a:r>
              <a:rPr lang="en-GB" dirty="0"/>
              <a:t>Permissions grant the ability for some code to execute other code</a:t>
            </a:r>
          </a:p>
          <a:p>
            <a:r>
              <a:rPr lang="en-GB" dirty="0"/>
              <a:t>The developer declares which trust level their application needs in order to be able to run</a:t>
            </a:r>
          </a:p>
          <a:p>
            <a:r>
              <a:rPr lang="en-GB" dirty="0"/>
              <a:t>This is known as "code access security".</a:t>
            </a:r>
          </a:p>
          <a:p>
            <a:endParaRPr lang="en-GB" dirty="0"/>
          </a:p>
          <a:p>
            <a:r>
              <a:rPr lang="en-GB" dirty="0"/>
              <a:t>In the Microsoft .NET framework  Full trust means that the application needs all rights that the .NET framework provides</a:t>
            </a:r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091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Authentication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Users can log in via a variety of methods determined by the programmer </a:t>
            </a:r>
          </a:p>
          <a:p>
            <a:endParaRPr lang="en-GB" dirty="0"/>
          </a:p>
          <a:p>
            <a:r>
              <a:rPr lang="en-GB" dirty="0"/>
              <a:t>Windows Authentication : handled by Windows </a:t>
            </a:r>
          </a:p>
          <a:p>
            <a:r>
              <a:rPr lang="en-GB" dirty="0"/>
              <a:t>Database Authentication : handled by the programmer, </a:t>
            </a:r>
            <a:r>
              <a:rPr lang="en-GB" dirty="0" err="1"/>
              <a:t>eg</a:t>
            </a:r>
            <a:r>
              <a:rPr lang="en-GB" dirty="0"/>
              <a:t> via Login</a:t>
            </a:r>
          </a:p>
          <a:p>
            <a:r>
              <a:rPr lang="en-GB" dirty="0"/>
              <a:t>Anonymous : zero authentication </a:t>
            </a:r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11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Licensing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EULA End User License Agreement</a:t>
            </a:r>
            <a:br>
              <a:rPr lang="en-GB" dirty="0"/>
            </a:br>
            <a:r>
              <a:rPr lang="en-GB" dirty="0"/>
              <a:t>Is what you agree to before you start using an application (I agree to these terms...) </a:t>
            </a:r>
          </a:p>
          <a:p>
            <a:r>
              <a:rPr lang="en-GB" dirty="0"/>
              <a:t>Open Source </a:t>
            </a:r>
          </a:p>
          <a:p>
            <a:pPr lvl="1"/>
            <a:r>
              <a:rPr lang="en-GB" dirty="0"/>
              <a:t>Permissive (BSD, MIT, and Apache) </a:t>
            </a:r>
          </a:p>
          <a:p>
            <a:pPr lvl="1"/>
            <a:r>
              <a:rPr lang="en-GB" dirty="0"/>
              <a:t>Copyleft (GPL, LGPL, Eclipse Public License, Mozilla Public License, and Common Development and Distribution License).</a:t>
            </a:r>
          </a:p>
          <a:p>
            <a:pPr lvl="1"/>
            <a:r>
              <a:rPr lang="en-GB" dirty="0"/>
              <a:t>Copyleft enforces freedom of use (including all other rights) and grant subsequent users to modify, distribute, and use the software as they please.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129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IDEs (integrated development environments)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IDE Development Platforms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Source code editor</a:t>
            </a:r>
          </a:p>
          <a:p>
            <a:pPr lvl="1"/>
            <a:r>
              <a:rPr lang="en-GB" dirty="0"/>
              <a:t>Automated build process</a:t>
            </a:r>
          </a:p>
          <a:p>
            <a:pPr lvl="1"/>
            <a:r>
              <a:rPr lang="en-GB" dirty="0"/>
              <a:t>Debugger</a:t>
            </a:r>
          </a:p>
          <a:p>
            <a:pPr lvl="1"/>
            <a:endParaRPr lang="en-GB" dirty="0"/>
          </a:p>
          <a:p>
            <a:r>
              <a:rPr lang="en-GB" dirty="0"/>
              <a:t>Examples</a:t>
            </a:r>
          </a:p>
          <a:p>
            <a:pPr lvl="1"/>
            <a:r>
              <a:rPr lang="en-GB" dirty="0"/>
              <a:t>Android Studio</a:t>
            </a:r>
          </a:p>
          <a:p>
            <a:pPr lvl="1"/>
            <a:r>
              <a:rPr lang="en-GB" dirty="0" err="1"/>
              <a:t>Xcode</a:t>
            </a:r>
            <a:r>
              <a:rPr lang="en-GB" dirty="0"/>
              <a:t> for IOS</a:t>
            </a:r>
          </a:p>
          <a:p>
            <a:pPr lvl="1"/>
            <a:r>
              <a:rPr lang="en-GB" dirty="0"/>
              <a:t>Visual Studio</a:t>
            </a:r>
          </a:p>
          <a:p>
            <a:pPr lvl="1"/>
            <a:r>
              <a:rPr lang="en-GB" dirty="0"/>
              <a:t>IntelliJ for Java</a:t>
            </a:r>
          </a:p>
          <a:p>
            <a:pPr lvl="1"/>
            <a:r>
              <a:rPr lang="en-GB" dirty="0"/>
              <a:t>Xamarin – cross platform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38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Software development lifecycle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Analysis</a:t>
            </a:r>
          </a:p>
          <a:p>
            <a:r>
              <a:rPr lang="en-GB" sz="2400" dirty="0"/>
              <a:t>Design</a:t>
            </a:r>
          </a:p>
          <a:p>
            <a:r>
              <a:rPr lang="en-GB" sz="2400" dirty="0"/>
              <a:t>Build </a:t>
            </a:r>
          </a:p>
          <a:p>
            <a:r>
              <a:rPr lang="en-GB" sz="2400" dirty="0"/>
              <a:t>Test</a:t>
            </a:r>
          </a:p>
          <a:p>
            <a:r>
              <a:rPr lang="en-GB" sz="2400" dirty="0"/>
              <a:t>Release</a:t>
            </a:r>
          </a:p>
          <a:p>
            <a:r>
              <a:rPr lang="en-GB" sz="2400" dirty="0"/>
              <a:t>Ongoing Maintenance </a:t>
            </a:r>
          </a:p>
          <a:p>
            <a:r>
              <a:rPr lang="en-GB" sz="2400" dirty="0"/>
              <a:t>Documentation 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288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Building the app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Using an SDK </a:t>
            </a:r>
          </a:p>
          <a:p>
            <a:endParaRPr lang="en-GB" dirty="0"/>
          </a:p>
          <a:p>
            <a:r>
              <a:rPr lang="en-GB" dirty="0"/>
              <a:t>Windows SDK for UWP (Universal Windows Platform) apps  </a:t>
            </a:r>
            <a:endParaRPr lang="en-GB" sz="2400" dirty="0"/>
          </a:p>
          <a:p>
            <a:pPr lvl="1"/>
            <a:r>
              <a:rPr lang="en-GB" dirty="0"/>
              <a:t>https://</a:t>
            </a:r>
            <a:r>
              <a:rPr lang="en-GB" dirty="0" err="1"/>
              <a:t>developer.microsoft.com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-us/windows/downloads/windows-10-sdk </a:t>
            </a:r>
          </a:p>
          <a:p>
            <a:pPr lvl="1"/>
            <a:endParaRPr lang="en-GB" sz="2100" dirty="0"/>
          </a:p>
          <a:p>
            <a:r>
              <a:rPr lang="en-GB" dirty="0"/>
              <a:t>Android SDK - Studio</a:t>
            </a:r>
            <a:endParaRPr lang="en-GB" sz="2400" dirty="0"/>
          </a:p>
          <a:p>
            <a:pPr lvl="1"/>
            <a:r>
              <a:rPr lang="en-GB" dirty="0"/>
              <a:t>https://</a:t>
            </a:r>
            <a:r>
              <a:rPr lang="en-GB" dirty="0" err="1"/>
              <a:t>developer.android.com</a:t>
            </a:r>
            <a:r>
              <a:rPr lang="en-GB" dirty="0"/>
              <a:t>/studio/</a:t>
            </a:r>
            <a:r>
              <a:rPr lang="en-GB" dirty="0" err="1"/>
              <a:t>index.html</a:t>
            </a:r>
            <a:r>
              <a:rPr lang="en-GB" dirty="0"/>
              <a:t> </a:t>
            </a:r>
          </a:p>
          <a:p>
            <a:pPr lvl="1"/>
            <a:endParaRPr lang="en-GB" sz="2100" dirty="0"/>
          </a:p>
          <a:p>
            <a:r>
              <a:rPr lang="en-GB" dirty="0"/>
              <a:t>IOS SDK  - </a:t>
            </a:r>
            <a:r>
              <a:rPr lang="en-GB" dirty="0" err="1"/>
              <a:t>Xcode</a:t>
            </a:r>
            <a:endParaRPr lang="en-GB" sz="2400" dirty="0"/>
          </a:p>
          <a:p>
            <a:pPr lvl="1"/>
            <a:r>
              <a:rPr lang="en-GB" dirty="0"/>
              <a:t>https://</a:t>
            </a:r>
            <a:r>
              <a:rPr lang="en-GB" dirty="0" err="1"/>
              <a:t>developer.apple.com</a:t>
            </a:r>
            <a:endParaRPr lang="en-GB" sz="2400" dirty="0"/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5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Debugging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There are five parts to the debugging workflow:</a:t>
            </a:r>
          </a:p>
          <a:p>
            <a:pPr lvl="1"/>
            <a:r>
              <a:rPr lang="en-GB" dirty="0"/>
              <a:t>Discover. Identify a problem.</a:t>
            </a:r>
          </a:p>
          <a:p>
            <a:pPr lvl="1"/>
            <a:r>
              <a:rPr lang="en-GB" dirty="0"/>
              <a:t>Locate. Determine where in the code the problem occurs.</a:t>
            </a:r>
          </a:p>
          <a:p>
            <a:pPr lvl="1"/>
            <a:r>
              <a:rPr lang="en-GB" dirty="0"/>
              <a:t>Inspect. Examine the control flow and data structures of the running code to find the cause of the problem.</a:t>
            </a:r>
          </a:p>
          <a:p>
            <a:pPr lvl="1"/>
            <a:r>
              <a:rPr lang="en-GB" dirty="0"/>
              <a:t>Fix. Apply your insight into the cause of the problem to devise a solution and edit the code to suit.</a:t>
            </a:r>
          </a:p>
          <a:p>
            <a:pPr lvl="1"/>
            <a:r>
              <a:rPr lang="en-GB" dirty="0"/>
              <a:t>Confirm. After editing, run the app and check it with the debugger to be sure the fix was successful.</a:t>
            </a:r>
            <a:br>
              <a:rPr lang="en-GB" dirty="0"/>
            </a:br>
            <a:endParaRPr lang="en-GB" dirty="0"/>
          </a:p>
          <a:p>
            <a:r>
              <a:rPr lang="en-GB" dirty="0"/>
              <a:t>Different Types of Errors </a:t>
            </a:r>
          </a:p>
          <a:p>
            <a:pPr lvl="1"/>
            <a:r>
              <a:rPr lang="en-GB" dirty="0"/>
              <a:t>Syntax Error</a:t>
            </a:r>
          </a:p>
          <a:p>
            <a:pPr lvl="1"/>
            <a:r>
              <a:rPr lang="en-GB" dirty="0"/>
              <a:t>Logical Error</a:t>
            </a:r>
          </a:p>
          <a:p>
            <a:pPr lvl="1"/>
            <a:r>
              <a:rPr lang="en-GB" dirty="0"/>
              <a:t>Exception 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686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Debugging tools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Set, activate or deactivate breakpoints</a:t>
            </a:r>
          </a:p>
          <a:p>
            <a:r>
              <a:rPr lang="en-GB" dirty="0"/>
              <a:t>Pause or resume execution of your code</a:t>
            </a:r>
          </a:p>
          <a:p>
            <a:r>
              <a:rPr lang="en-GB" dirty="0"/>
              <a:t>Step over; that is, execute the current line of code and, if the current line is a function or method, step out to the next line in the current file</a:t>
            </a:r>
          </a:p>
          <a:p>
            <a:r>
              <a:rPr lang="en-GB" dirty="0"/>
              <a:t>Step in; that is, execute the current line of code and, if the current line is a routine, jump to the first line of that routine</a:t>
            </a:r>
          </a:p>
          <a:p>
            <a:r>
              <a:rPr lang="en-GB" dirty="0"/>
              <a:t>Step out of a jumped-to routine; that is, complete the current routine and step to the next routine or back to the calling routine.</a:t>
            </a:r>
          </a:p>
          <a:p>
            <a:r>
              <a:rPr lang="en-GB" dirty="0"/>
              <a:t>Variable viewer</a:t>
            </a:r>
          </a:p>
          <a:p>
            <a:r>
              <a:rPr lang="en-GB" dirty="0"/>
              <a:t>Source editor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639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Testing and validating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Testing </a:t>
            </a:r>
          </a:p>
          <a:p>
            <a:pPr lvl="1"/>
            <a:r>
              <a:rPr lang="en-GB" dirty="0"/>
              <a:t>Unit Testing </a:t>
            </a:r>
          </a:p>
          <a:p>
            <a:pPr lvl="1"/>
            <a:r>
              <a:rPr lang="en-GB" dirty="0"/>
              <a:t>Integration Testing </a:t>
            </a:r>
          </a:p>
          <a:p>
            <a:pPr lvl="1"/>
            <a:r>
              <a:rPr lang="en-GB" dirty="0"/>
              <a:t>System Testing </a:t>
            </a:r>
          </a:p>
          <a:p>
            <a:pPr lvl="1"/>
            <a:r>
              <a:rPr lang="en-GB" dirty="0"/>
              <a:t>Touch Screen Testing </a:t>
            </a:r>
          </a:p>
          <a:p>
            <a:pPr lvl="2"/>
            <a:r>
              <a:rPr lang="en-GB" dirty="0"/>
              <a:t>Can use mouse Touch events</a:t>
            </a:r>
          </a:p>
          <a:p>
            <a:pPr lvl="2"/>
            <a:r>
              <a:rPr lang="en-GB" dirty="0"/>
              <a:t>Can use an Emulator to simulate touch events</a:t>
            </a:r>
            <a:br>
              <a:rPr lang="en-GB" dirty="0"/>
            </a:br>
            <a:r>
              <a:rPr lang="en-GB" dirty="0"/>
              <a:t> </a:t>
            </a:r>
          </a:p>
          <a:p>
            <a:r>
              <a:rPr lang="en-GB" dirty="0"/>
              <a:t>Validating Your App </a:t>
            </a:r>
          </a:p>
          <a:p>
            <a:pPr lvl="1"/>
            <a:r>
              <a:rPr lang="en-GB" dirty="0"/>
              <a:t>W3C Page Validation </a:t>
            </a:r>
          </a:p>
          <a:p>
            <a:pPr lvl="1"/>
            <a:r>
              <a:rPr lang="en-GB" dirty="0"/>
              <a:t>https://www.w3.org/developers/tools/ http://</a:t>
            </a:r>
            <a:r>
              <a:rPr lang="en-GB" dirty="0" err="1"/>
              <a:t>ready.mobi</a:t>
            </a:r>
            <a:r>
              <a:rPr lang="en-GB" dirty="0"/>
              <a:t>/Unit Testing/ 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782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Certifying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Windows App Certification Kit </a:t>
            </a:r>
          </a:p>
          <a:p>
            <a:r>
              <a:rPr lang="en-GB" dirty="0"/>
              <a:t>https://</a:t>
            </a:r>
            <a:r>
              <a:rPr lang="en-GB" dirty="0" err="1"/>
              <a:t>msdn.microsoft.com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-us/library/mt637086%28v=vs.85%29.aspx?f=255&amp;MSPPError=-2147217396 </a:t>
            </a:r>
          </a:p>
          <a:p>
            <a:r>
              <a:rPr lang="en-GB" dirty="0"/>
              <a:t>https://</a:t>
            </a:r>
            <a:r>
              <a:rPr lang="en-GB" dirty="0" err="1"/>
              <a:t>developer.microsoft.com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-us/windows/develop/app-certification-kit https://</a:t>
            </a:r>
            <a:r>
              <a:rPr lang="en-GB" dirty="0" err="1"/>
              <a:t>msdn.microsoft.com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-us/library/mt674655(v=vs.85).</a:t>
            </a:r>
            <a:r>
              <a:rPr lang="en-GB" dirty="0" err="1"/>
              <a:t>aspx</a:t>
            </a:r>
            <a:r>
              <a:rPr lang="en-GB" dirty="0"/>
              <a:t> </a:t>
            </a:r>
          </a:p>
          <a:p>
            <a:r>
              <a:rPr lang="en-GB" dirty="0"/>
              <a:t>https://</a:t>
            </a:r>
            <a:r>
              <a:rPr lang="en-GB" dirty="0" err="1"/>
              <a:t>msdn.microsoft.com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-us/windows/</a:t>
            </a:r>
            <a:r>
              <a:rPr lang="en-GB" dirty="0" err="1"/>
              <a:t>uwp</a:t>
            </a:r>
            <a:r>
              <a:rPr lang="en-GB" dirty="0"/>
              <a:t>/debug-test-perf/windows-app-certification-kit https://</a:t>
            </a:r>
            <a:r>
              <a:rPr lang="en-GB" dirty="0" err="1"/>
              <a:t>msdn.microsoft.com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-us/library/windows/hardware/br230771(v=vs.85).</a:t>
            </a:r>
            <a:r>
              <a:rPr lang="en-GB" dirty="0" err="1"/>
              <a:t>aspx</a:t>
            </a:r>
            <a:r>
              <a:rPr lang="en-GB" dirty="0"/>
              <a:t> 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53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Lifecycle of an Application </a:t>
            </a:r>
          </a:p>
          <a:p>
            <a:r>
              <a:rPr lang="en-GB" dirty="0"/>
              <a:t>Manifest File </a:t>
            </a:r>
          </a:p>
          <a:p>
            <a:r>
              <a:rPr lang="en-GB" dirty="0"/>
              <a:t>Security </a:t>
            </a:r>
          </a:p>
          <a:p>
            <a:r>
              <a:rPr lang="en-GB" dirty="0"/>
              <a:t>Hosting </a:t>
            </a:r>
          </a:p>
          <a:p>
            <a:r>
              <a:rPr lang="en-GB" dirty="0"/>
              <a:t>Licensing </a:t>
            </a:r>
          </a:p>
          <a:p>
            <a:r>
              <a:rPr lang="en-GB" dirty="0"/>
              <a:t>Building your App </a:t>
            </a:r>
          </a:p>
          <a:p>
            <a:r>
              <a:rPr lang="en-GB" dirty="0"/>
              <a:t>Debugging </a:t>
            </a:r>
          </a:p>
          <a:p>
            <a:r>
              <a:rPr lang="en-GB" dirty="0"/>
              <a:t>Testing </a:t>
            </a:r>
          </a:p>
          <a:p>
            <a:r>
              <a:rPr lang="en-GB" dirty="0"/>
              <a:t>Validating </a:t>
            </a:r>
          </a:p>
          <a:p>
            <a:r>
              <a:rPr lang="en-GB" dirty="0"/>
              <a:t>Certifying your App </a:t>
            </a:r>
          </a:p>
          <a:p>
            <a:r>
              <a:rPr lang="en-GB" dirty="0"/>
              <a:t>Publishing your App </a:t>
            </a:r>
          </a:p>
        </p:txBody>
      </p:sp>
    </p:spTree>
    <p:extLst>
      <p:ext uri="{BB962C8B-B14F-4D97-AF65-F5344CB8AC3E}">
        <p14:creationId xmlns:p14="http://schemas.microsoft.com/office/powerpoint/2010/main" val="27851438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Publishing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Licensing Issues </a:t>
            </a:r>
            <a:r>
              <a:rPr lang="en-GB" dirty="0" err="1"/>
              <a:t>eg.</a:t>
            </a:r>
            <a:r>
              <a:rPr lang="en-GB" dirty="0"/>
              <a:t> EULA Publishing To The Windows Store </a:t>
            </a:r>
          </a:p>
          <a:p>
            <a:pPr lvl="1"/>
            <a:r>
              <a:rPr lang="en-GB" dirty="0"/>
              <a:t>https://</a:t>
            </a:r>
            <a:r>
              <a:rPr lang="en-GB" dirty="0" err="1"/>
              <a:t>developer.microsoft.com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-us/store/publish-apps </a:t>
            </a:r>
          </a:p>
          <a:p>
            <a:r>
              <a:rPr lang="en-GB" dirty="0"/>
              <a:t>Publishing To The Android Store </a:t>
            </a:r>
          </a:p>
          <a:p>
            <a:pPr lvl="1"/>
            <a:r>
              <a:rPr lang="en-GB" dirty="0"/>
              <a:t>https://</a:t>
            </a:r>
            <a:r>
              <a:rPr lang="en-GB" dirty="0" err="1"/>
              <a:t>developer.android.com</a:t>
            </a:r>
            <a:r>
              <a:rPr lang="en-GB" dirty="0"/>
              <a:t>/studio/publish/</a:t>
            </a:r>
            <a:r>
              <a:rPr lang="en-GB" dirty="0" err="1"/>
              <a:t>index.html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https://</a:t>
            </a:r>
            <a:r>
              <a:rPr lang="en-GB" dirty="0" err="1"/>
              <a:t>developer.android.com</a:t>
            </a:r>
            <a:r>
              <a:rPr lang="en-GB" dirty="0"/>
              <a:t>/studio/publish/app-</a:t>
            </a:r>
            <a:r>
              <a:rPr lang="en-GB" dirty="0" err="1"/>
              <a:t>signing.html</a:t>
            </a:r>
            <a:r>
              <a:rPr lang="en-GB" dirty="0"/>
              <a:t> </a:t>
            </a:r>
          </a:p>
          <a:p>
            <a:r>
              <a:rPr lang="en-GB" dirty="0"/>
              <a:t>Publishing To The IOS Store </a:t>
            </a:r>
          </a:p>
          <a:p>
            <a:pPr lvl="1"/>
            <a:r>
              <a:rPr lang="en-GB" dirty="0"/>
              <a:t>https://</a:t>
            </a:r>
            <a:r>
              <a:rPr lang="en-GB" dirty="0" err="1"/>
              <a:t>developer.apple.com</a:t>
            </a:r>
            <a:r>
              <a:rPr lang="en-GB" dirty="0"/>
              <a:t>/library/content/documentation/IDEs/Conceptual/</a:t>
            </a:r>
            <a:r>
              <a:rPr lang="en-GB" dirty="0" err="1"/>
              <a:t>AppDistributionGuide</a:t>
            </a:r>
            <a:r>
              <a:rPr lang="en-GB" dirty="0"/>
              <a:t>/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bmittingYourApp</a:t>
            </a:r>
            <a:r>
              <a:rPr lang="en-GB" dirty="0"/>
              <a:t>/</a:t>
            </a:r>
            <a:r>
              <a:rPr lang="en-GB" dirty="0" err="1"/>
              <a:t>SubmittingYourApp.html</a:t>
            </a:r>
            <a:r>
              <a:rPr lang="en-GB" dirty="0"/>
              <a:t>#//</a:t>
            </a:r>
            <a:r>
              <a:rPr lang="en-GB" dirty="0" err="1"/>
              <a:t>apple_ref</a:t>
            </a:r>
            <a:r>
              <a:rPr lang="en-GB" dirty="0"/>
              <a:t>/doc/</a:t>
            </a:r>
            <a:r>
              <a:rPr lang="en-GB" dirty="0" err="1"/>
              <a:t>uid</a:t>
            </a:r>
            <a:r>
              <a:rPr lang="en-GB" dirty="0"/>
              <a:t>/TP40012582-CH9-SW1 </a:t>
            </a:r>
          </a:p>
          <a:p>
            <a:pPr lvl="1"/>
            <a:r>
              <a:rPr lang="en-GB" dirty="0"/>
              <a:t>https://</a:t>
            </a:r>
            <a:r>
              <a:rPr lang="en-GB" dirty="0" err="1"/>
              <a:t>code.tutsplus.com</a:t>
            </a:r>
            <a:r>
              <a:rPr lang="en-GB" dirty="0"/>
              <a:t>/tutorials/how-to-submit-an-</a:t>
            </a:r>
            <a:r>
              <a:rPr lang="en-GB" dirty="0" err="1"/>
              <a:t>ios</a:t>
            </a:r>
            <a:r>
              <a:rPr lang="en-GB" dirty="0"/>
              <a:t>-app-to-the-app-store--mobile-16812 https://</a:t>
            </a:r>
            <a:r>
              <a:rPr lang="en-GB" dirty="0" err="1"/>
              <a:t>developer.apple.com</a:t>
            </a:r>
            <a:r>
              <a:rPr lang="en-GB" dirty="0"/>
              <a:t>/app-store/review/guidelines/ 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4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Mobile applications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Web based</a:t>
            </a:r>
          </a:p>
          <a:p>
            <a:pPr lvl="1"/>
            <a:r>
              <a:rPr lang="en-GB" dirty="0"/>
              <a:t>HTML5 </a:t>
            </a:r>
            <a:r>
              <a:rPr lang="en-GB" dirty="0" err="1"/>
              <a:t>etc</a:t>
            </a:r>
            <a:endParaRPr lang="en-GB" dirty="0"/>
          </a:p>
          <a:p>
            <a:pPr lvl="1"/>
            <a:r>
              <a:rPr lang="en-GB" dirty="0"/>
              <a:t>Can run in any browser or OS</a:t>
            </a:r>
          </a:p>
          <a:p>
            <a:pPr lvl="1"/>
            <a:r>
              <a:rPr lang="en-GB" dirty="0"/>
              <a:t>Changes made on the server, no need to download</a:t>
            </a:r>
          </a:p>
          <a:p>
            <a:pPr lvl="1"/>
            <a:r>
              <a:rPr lang="en-GB" dirty="0"/>
              <a:t>Avoids app store charges</a:t>
            </a:r>
          </a:p>
          <a:p>
            <a:pPr lvl="1"/>
            <a:r>
              <a:rPr lang="en-GB" dirty="0"/>
              <a:t>Requires internet connection</a:t>
            </a:r>
            <a:br>
              <a:rPr lang="en-GB" dirty="0"/>
            </a:br>
            <a:endParaRPr lang="en-GB" dirty="0"/>
          </a:p>
          <a:p>
            <a:r>
              <a:rPr lang="en-GB" dirty="0"/>
              <a:t>Mobile based</a:t>
            </a:r>
          </a:p>
          <a:p>
            <a:pPr lvl="1"/>
            <a:r>
              <a:rPr lang="en-GB" dirty="0"/>
              <a:t>No internet connection required</a:t>
            </a:r>
          </a:p>
          <a:p>
            <a:pPr lvl="1"/>
            <a:r>
              <a:rPr lang="en-GB" dirty="0"/>
              <a:t>Faster than web apps</a:t>
            </a:r>
          </a:p>
          <a:p>
            <a:pPr lvl="1"/>
            <a:r>
              <a:rPr lang="en-GB" dirty="0"/>
              <a:t>Specific to an OS and possibly device</a:t>
            </a:r>
          </a:p>
          <a:p>
            <a:pPr lvl="1"/>
            <a:r>
              <a:rPr lang="en-GB" dirty="0"/>
              <a:t>Richer functionality – access to GPS, sensors, camera </a:t>
            </a:r>
            <a:r>
              <a:rPr lang="en-GB" dirty="0" err="1"/>
              <a:t>etc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22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Building an application in Windows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Windows 8: Mobile operating system was called Windows RT or Windows </a:t>
            </a:r>
            <a:r>
              <a:rPr lang="en-GB" dirty="0" err="1"/>
              <a:t>RunTime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Program in C#</a:t>
            </a:r>
          </a:p>
          <a:p>
            <a:pPr lvl="1"/>
            <a:r>
              <a:rPr lang="en-GB" dirty="0"/>
              <a:t>Need Visual Studio and Windows Phone 8 SDK</a:t>
            </a:r>
          </a:p>
          <a:p>
            <a:pPr lvl="1"/>
            <a:endParaRPr lang="en-GB" dirty="0"/>
          </a:p>
          <a:p>
            <a:r>
              <a:rPr lang="en-GB" dirty="0"/>
              <a:t>Windows 10: Platform is now called UWP, Universal Windows Platform </a:t>
            </a:r>
            <a:br>
              <a:rPr lang="en-GB" dirty="0"/>
            </a:br>
            <a:endParaRPr lang="en-GB" dirty="0"/>
          </a:p>
          <a:p>
            <a:r>
              <a:rPr lang="en-GB" dirty="0"/>
              <a:t>Main components of an application</a:t>
            </a:r>
          </a:p>
          <a:p>
            <a:pPr lvl="1"/>
            <a:r>
              <a:rPr lang="en-GB" dirty="0"/>
              <a:t>Services – databases/APIs/ cloud</a:t>
            </a:r>
          </a:p>
          <a:p>
            <a:pPr lvl="1"/>
            <a:r>
              <a:rPr lang="en-GB" dirty="0"/>
              <a:t>Libraries – pre-existing code to save duplicate writing</a:t>
            </a:r>
          </a:p>
          <a:p>
            <a:pPr lvl="1"/>
            <a:r>
              <a:rPr lang="en-GB" dirty="0"/>
              <a:t>Codebase – the code written by the developer</a:t>
            </a:r>
          </a:p>
          <a:p>
            <a:pPr lvl="1"/>
            <a:r>
              <a:rPr lang="en-GB" dirty="0"/>
              <a:t>UIX - the user interface</a:t>
            </a:r>
          </a:p>
          <a:p>
            <a:pPr lvl="1"/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607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Application container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AppContainers</a:t>
            </a:r>
            <a:r>
              <a:rPr lang="en-GB" dirty="0"/>
              <a:t> are a sandbox mechanism which control what resources an app can access or not</a:t>
            </a:r>
          </a:p>
          <a:p>
            <a:endParaRPr lang="en-GB" dirty="0"/>
          </a:p>
          <a:p>
            <a:r>
              <a:rPr lang="en-GB" dirty="0"/>
              <a:t>The sandbox is a separate controlled environment for each app</a:t>
            </a:r>
          </a:p>
          <a:p>
            <a:endParaRPr lang="en-GB" dirty="0"/>
          </a:p>
          <a:p>
            <a:r>
              <a:rPr lang="en-GB" dirty="0"/>
              <a:t>This is a security concept and prevents badly written apps from overwriting other apps or the underlying 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468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Application package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This contains all the information required to make the app available on an app store</a:t>
            </a:r>
          </a:p>
          <a:p>
            <a:r>
              <a:rPr lang="en-GB" dirty="0"/>
              <a:t>You need:</a:t>
            </a:r>
          </a:p>
          <a:p>
            <a:pPr lvl="1"/>
            <a:r>
              <a:rPr lang="en-GB" dirty="0"/>
              <a:t>All the files required to run the app, zipped up (</a:t>
            </a:r>
            <a:r>
              <a:rPr lang="en-GB" dirty="0" err="1"/>
              <a:t>Android.apk</a:t>
            </a:r>
            <a:r>
              <a:rPr lang="en-GB" dirty="0"/>
              <a:t>, </a:t>
            </a:r>
            <a:r>
              <a:rPr lang="en-GB" dirty="0" err="1"/>
              <a:t>IOS.app</a:t>
            </a:r>
            <a:r>
              <a:rPr lang="en-GB" dirty="0"/>
              <a:t>, </a:t>
            </a:r>
            <a:r>
              <a:rPr lang="en-GB" dirty="0" err="1"/>
              <a:t>Windows.exe.msi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The apps capabilities</a:t>
            </a:r>
          </a:p>
          <a:p>
            <a:pPr lvl="1"/>
            <a:r>
              <a:rPr lang="en-GB" dirty="0"/>
              <a:t>The required device capabilities</a:t>
            </a:r>
          </a:p>
          <a:p>
            <a:pPr lvl="1"/>
            <a:r>
              <a:rPr lang="en-GB" dirty="0"/>
              <a:t>Pre-requisites</a:t>
            </a:r>
          </a:p>
          <a:p>
            <a:pPr lvl="1"/>
            <a:r>
              <a:rPr lang="en-GB" dirty="0"/>
              <a:t>Dependencies</a:t>
            </a:r>
          </a:p>
          <a:p>
            <a:pPr lvl="1"/>
            <a:r>
              <a:rPr lang="en-GB" dirty="0"/>
              <a:t>Compatibility</a:t>
            </a:r>
          </a:p>
          <a:p>
            <a:pPr lvl="1"/>
            <a:r>
              <a:rPr lang="en-GB" dirty="0"/>
              <a:t>Security</a:t>
            </a:r>
          </a:p>
          <a:p>
            <a:pPr lvl="1"/>
            <a:endParaRPr lang="en-GB" dirty="0"/>
          </a:p>
          <a:p>
            <a:r>
              <a:rPr lang="en-GB" dirty="0"/>
              <a:t>This is all contained in a Manifest file </a:t>
            </a:r>
            <a:r>
              <a:rPr lang="en-GB" dirty="0" err="1"/>
              <a:t>eg</a:t>
            </a:r>
            <a:r>
              <a:rPr lang="en-GB" dirty="0"/>
              <a:t> </a:t>
            </a:r>
            <a:r>
              <a:rPr lang="en-GB" dirty="0" err="1"/>
              <a:t>Package.appxmanifest</a:t>
            </a:r>
            <a:r>
              <a:rPr lang="en-GB" dirty="0"/>
              <a:t>  for Windows</a:t>
            </a:r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324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Manifest file  - XML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IDENTITY OF THE APPLICATION (WHAT IT IS CALLED) </a:t>
            </a:r>
          </a:p>
          <a:p>
            <a:pPr lvl="1"/>
            <a:r>
              <a:rPr lang="en-GB" dirty="0"/>
              <a:t>Identify Name=“</a:t>
            </a:r>
            <a:r>
              <a:rPr lang="en-GB" dirty="0" err="1"/>
              <a:t>MyCompany.MySuite.MyApp</a:t>
            </a:r>
            <a:r>
              <a:rPr lang="en-GB" dirty="0"/>
              <a:t>” Version=“1.0.0.0” </a:t>
            </a:r>
          </a:p>
          <a:p>
            <a:pPr lvl="1"/>
            <a:endParaRPr lang="en-GB" dirty="0"/>
          </a:p>
          <a:p>
            <a:r>
              <a:rPr lang="en-GB" dirty="0"/>
              <a:t>PUBLISHER OF THE APP</a:t>
            </a:r>
          </a:p>
          <a:p>
            <a:pPr lvl="1"/>
            <a:r>
              <a:rPr lang="en-GB" dirty="0"/>
              <a:t>Publisher=“CN=</a:t>
            </a:r>
            <a:r>
              <a:rPr lang="en-GB" dirty="0" err="1"/>
              <a:t>MyCompany</a:t>
            </a:r>
            <a:r>
              <a:rPr lang="en-GB" dirty="0"/>
              <a:t>, O=</a:t>
            </a:r>
            <a:r>
              <a:rPr lang="en-GB" dirty="0" err="1"/>
              <a:t>MyCompany</a:t>
            </a:r>
            <a:r>
              <a:rPr lang="en-GB" dirty="0"/>
              <a:t>, L=</a:t>
            </a:r>
            <a:r>
              <a:rPr lang="en-GB" dirty="0" err="1"/>
              <a:t>MyCity</a:t>
            </a:r>
            <a:r>
              <a:rPr lang="en-GB" dirty="0"/>
              <a:t>, S=</a:t>
            </a:r>
            <a:r>
              <a:rPr lang="en-GB" dirty="0" err="1"/>
              <a:t>MyState</a:t>
            </a:r>
            <a:r>
              <a:rPr lang="en-GB" dirty="0"/>
              <a:t>, C=</a:t>
            </a:r>
            <a:r>
              <a:rPr lang="en-GB" dirty="0" err="1"/>
              <a:t>MyCountry</a:t>
            </a:r>
            <a:r>
              <a:rPr lang="en-GB" dirty="0"/>
              <a:t>”&gt; </a:t>
            </a:r>
          </a:p>
          <a:p>
            <a:pPr lvl="1"/>
            <a:endParaRPr lang="en-GB" dirty="0"/>
          </a:p>
          <a:p>
            <a:r>
              <a:rPr lang="en-GB" dirty="0"/>
              <a:t>DISPLAY NAME </a:t>
            </a:r>
          </a:p>
          <a:p>
            <a:pPr lvl="1"/>
            <a:r>
              <a:rPr lang="en-GB" dirty="0"/>
              <a:t>&lt;DisplayName&gt;</a:t>
            </a:r>
            <a:r>
              <a:rPr lang="en-GB" dirty="0" err="1"/>
              <a:t>MyApp</a:t>
            </a:r>
            <a:r>
              <a:rPr lang="en-GB" dirty="0"/>
              <a:t>&lt;/DisplayName&gt; </a:t>
            </a:r>
          </a:p>
          <a:p>
            <a:r>
              <a:rPr lang="en-GB" dirty="0"/>
              <a:t>PUBLISHER DISPLAY NAME </a:t>
            </a:r>
          </a:p>
          <a:p>
            <a:pPr lvl="1"/>
            <a:r>
              <a:rPr lang="en-GB" dirty="0"/>
              <a:t>&lt;</a:t>
            </a:r>
            <a:r>
              <a:rPr lang="en-GB" dirty="0" err="1"/>
              <a:t>PublisherDisplayName</a:t>
            </a:r>
            <a:r>
              <a:rPr lang="en-GB" dirty="0"/>
              <a:t>&gt;</a:t>
            </a:r>
            <a:r>
              <a:rPr lang="en-GB" dirty="0" err="1"/>
              <a:t>MyCompany</a:t>
            </a:r>
            <a:r>
              <a:rPr lang="en-GB" dirty="0"/>
              <a:t>&lt;/</a:t>
            </a:r>
            <a:r>
              <a:rPr lang="en-GB" dirty="0" err="1"/>
              <a:t>PublisherDisplayName</a:t>
            </a:r>
            <a:r>
              <a:rPr lang="en-GB" dirty="0"/>
              <a:t>&gt; </a:t>
            </a:r>
          </a:p>
          <a:p>
            <a:r>
              <a:rPr lang="en-GB" dirty="0"/>
              <a:t>PATH TO LOGO IMAGE </a:t>
            </a:r>
          </a:p>
          <a:p>
            <a:pPr lvl="1"/>
            <a:r>
              <a:rPr lang="en-GB" dirty="0"/>
              <a:t>&lt;Logo&gt;images\</a:t>
            </a:r>
            <a:r>
              <a:rPr lang="en-GB" dirty="0" err="1"/>
              <a:t>icon.png</a:t>
            </a:r>
            <a:r>
              <a:rPr lang="en-GB" dirty="0"/>
              <a:t>&lt;/Logo&gt;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356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Manifest file  - XML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PREREQUISITES (Minimum OS levels required before the application will be permitted to run) </a:t>
            </a:r>
          </a:p>
          <a:p>
            <a:pPr lvl="1"/>
            <a:r>
              <a:rPr lang="en-GB" dirty="0"/>
              <a:t>&lt;Prerequisites&gt;&lt;</a:t>
            </a:r>
            <a:r>
              <a:rPr lang="en-GB" dirty="0" err="1"/>
              <a:t>OSMinVersion</a:t>
            </a:r>
            <a:r>
              <a:rPr lang="en-GB" dirty="0"/>
              <a:t>&gt;6.2.1&lt;/</a:t>
            </a:r>
            <a:r>
              <a:rPr lang="en-GB" dirty="0" err="1"/>
              <a:t>OSMinVersion</a:t>
            </a:r>
            <a:r>
              <a:rPr lang="en-GB" dirty="0"/>
              <a:t>&gt;&lt;</a:t>
            </a:r>
            <a:r>
              <a:rPr lang="en-GB" dirty="0" err="1"/>
              <a:t>OSMaxVersionTested</a:t>
            </a:r>
            <a:r>
              <a:rPr lang="en-GB" dirty="0"/>
              <a:t>&gt;6.2.1&lt;/</a:t>
            </a:r>
            <a:r>
              <a:rPr lang="en-GB" dirty="0" err="1"/>
              <a:t>OSMaxVersionTested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 /Prerequisites&gt; </a:t>
            </a:r>
          </a:p>
          <a:p>
            <a:pPr lvl="1"/>
            <a:endParaRPr lang="en-GB" dirty="0"/>
          </a:p>
          <a:p>
            <a:r>
              <a:rPr lang="en-GB" dirty="0"/>
              <a:t>DEPENDENCIES OF THE APP </a:t>
            </a:r>
          </a:p>
          <a:p>
            <a:pPr lvl="1"/>
            <a:r>
              <a:rPr lang="en-GB" dirty="0"/>
              <a:t>Other packages that this package requires</a:t>
            </a:r>
          </a:p>
          <a:p>
            <a:pPr lvl="1"/>
            <a:r>
              <a:rPr lang="en-GB" dirty="0"/>
              <a:t>&lt;Dependencies&gt; &lt;</a:t>
            </a:r>
            <a:r>
              <a:rPr lang="en-GB" dirty="0" err="1"/>
              <a:t>PackageDependency</a:t>
            </a:r>
            <a:r>
              <a:rPr lang="en-GB" dirty="0"/>
              <a:t> Name="Microsoft.WinJS.1.0" Publisher="CN=Microsoft Corporation, O=Microsoft Corporation, L=Redmond, S=Washington, C=US" </a:t>
            </a:r>
            <a:r>
              <a:rPr lang="en-GB" dirty="0" err="1"/>
              <a:t>MinVersion</a:t>
            </a:r>
            <a:r>
              <a:rPr lang="en-GB" dirty="0"/>
              <a:t>="1.0.0.0"/&gt; &lt;/Dependencies&gt;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733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822" y="913820"/>
            <a:ext cx="11590421" cy="903634"/>
          </a:xfrm>
        </p:spPr>
        <p:txBody>
          <a:bodyPr/>
          <a:lstStyle/>
          <a:p>
            <a:r>
              <a:rPr lang="en-GB" dirty="0"/>
              <a:t>Manifest file  - XML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CAPABILITIES OF THE APP (WHAT IS IT GOING TO NEED PERMISSION TO ACCESS </a:t>
            </a:r>
            <a:r>
              <a:rPr lang="en-GB" sz="2400" dirty="0" err="1"/>
              <a:t>Eg.</a:t>
            </a:r>
            <a:r>
              <a:rPr lang="en-GB" sz="2400" dirty="0"/>
              <a:t> NETWORK. GEOLOCATION, PHONE CONTACTS, CAMERA ETC.) </a:t>
            </a:r>
            <a:endParaRPr lang="en-GB" dirty="0"/>
          </a:p>
          <a:p>
            <a:r>
              <a:rPr lang="en-GB" sz="2400" dirty="0"/>
              <a:t>&lt;Capabilities&gt; </a:t>
            </a:r>
          </a:p>
          <a:p>
            <a:pPr lvl="1"/>
            <a:r>
              <a:rPr lang="en-GB" sz="2100" dirty="0"/>
              <a:t>&lt;Capability Name="</a:t>
            </a:r>
            <a:r>
              <a:rPr lang="en-GB" sz="2100" dirty="0" err="1"/>
              <a:t>internetClient</a:t>
            </a:r>
            <a:r>
              <a:rPr lang="en-GB" sz="2100" dirty="0"/>
              <a:t>"/&gt; </a:t>
            </a:r>
          </a:p>
          <a:p>
            <a:pPr lvl="1"/>
            <a:r>
              <a:rPr lang="en-GB" sz="2100" dirty="0"/>
              <a:t>&lt;Capability Name="</a:t>
            </a:r>
            <a:r>
              <a:rPr lang="en-GB" sz="2100" dirty="0" err="1"/>
              <a:t>musicLibrary</a:t>
            </a:r>
            <a:r>
              <a:rPr lang="en-GB" sz="2100" dirty="0"/>
              <a:t>"/&gt; </a:t>
            </a:r>
          </a:p>
          <a:p>
            <a:pPr lvl="1"/>
            <a:r>
              <a:rPr lang="en-GB" sz="2100" dirty="0"/>
              <a:t>&lt;Capability Name="</a:t>
            </a:r>
            <a:r>
              <a:rPr lang="en-GB" sz="2100" dirty="0" err="1"/>
              <a:t>videosLibrary</a:t>
            </a:r>
            <a:r>
              <a:rPr lang="en-GB" sz="2100" dirty="0"/>
              <a:t>"/&gt;</a:t>
            </a:r>
          </a:p>
          <a:p>
            <a:pPr lvl="1"/>
            <a:r>
              <a:rPr lang="en-GB" sz="2100" dirty="0"/>
              <a:t>&lt;</a:t>
            </a:r>
            <a:r>
              <a:rPr lang="en-GB" sz="2100" dirty="0" err="1"/>
              <a:t>DeviceCapability</a:t>
            </a:r>
            <a:r>
              <a:rPr lang="en-GB" sz="2100" dirty="0"/>
              <a:t> Name="microphone"/&gt; </a:t>
            </a:r>
          </a:p>
          <a:p>
            <a:pPr lvl="1"/>
            <a:r>
              <a:rPr lang="en-GB" sz="2100" dirty="0"/>
              <a:t>&lt;</a:t>
            </a:r>
            <a:r>
              <a:rPr lang="en-GB" sz="2100" dirty="0" err="1"/>
              <a:t>DeviceCapability</a:t>
            </a:r>
            <a:r>
              <a:rPr lang="en-GB" sz="2100" dirty="0"/>
              <a:t> Name="webcam"/&gt;</a:t>
            </a:r>
          </a:p>
          <a:p>
            <a:r>
              <a:rPr lang="en-GB" sz="2300" dirty="0"/>
              <a:t>&lt;/Capabilities&gt;</a:t>
            </a:r>
          </a:p>
          <a:p>
            <a:pPr lvl="1"/>
            <a:endParaRPr lang="en-GB" dirty="0"/>
          </a:p>
          <a:p>
            <a:r>
              <a:rPr lang="en-GB" dirty="0"/>
              <a:t>The app must ask permission to use these capabilities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BDA3F-6AF6-AE4E-8196-EF252B4CCBE7}"/>
              </a:ext>
            </a:extLst>
          </p:cNvPr>
          <p:cNvSpPr txBox="1"/>
          <p:nvPr/>
        </p:nvSpPr>
        <p:spPr>
          <a:xfrm>
            <a:off x="468351" y="256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971798"/>
      </p:ext>
    </p:extLst>
  </p:cSld>
  <p:clrMapOvr>
    <a:masterClrMapping/>
  </p:clrMapOvr>
</p:sld>
</file>

<file path=ppt/theme/theme1.xml><?xml version="1.0" encoding="utf-8"?>
<a:theme xmlns:a="http://schemas.openxmlformats.org/drawingml/2006/main" name="WBL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-Template" id="{4B1E4E74-8B2C-4BC2-B6ED-0F6A2A50F8E5}" vid="{17914F44-36C4-47CD-A5F8-5CC70DDC3D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WBL-Template</Template>
  <TotalTime>990</TotalTime>
  <Words>1343</Words>
  <Application>Microsoft Macintosh PowerPoint</Application>
  <PresentationFormat>Widescreen</PresentationFormat>
  <Paragraphs>215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WBL-Template</vt:lpstr>
      <vt:lpstr>Software Developer</vt:lpstr>
      <vt:lpstr>Topics</vt:lpstr>
      <vt:lpstr>Mobile applications</vt:lpstr>
      <vt:lpstr>Building an application in Windows </vt:lpstr>
      <vt:lpstr>Application container</vt:lpstr>
      <vt:lpstr>Application package</vt:lpstr>
      <vt:lpstr>Manifest file  - XML</vt:lpstr>
      <vt:lpstr>Manifest file  - XML</vt:lpstr>
      <vt:lpstr>Manifest file  - XML</vt:lpstr>
      <vt:lpstr>Manifest file  - XML</vt:lpstr>
      <vt:lpstr>Authentication</vt:lpstr>
      <vt:lpstr>Licensing</vt:lpstr>
      <vt:lpstr>IDEs (integrated development environments)</vt:lpstr>
      <vt:lpstr>Software development lifecycle</vt:lpstr>
      <vt:lpstr>Building the app</vt:lpstr>
      <vt:lpstr>Debugging</vt:lpstr>
      <vt:lpstr>Debugging tools</vt:lpstr>
      <vt:lpstr>Testing and validating</vt:lpstr>
      <vt:lpstr>Certifying</vt:lpstr>
      <vt:lpstr>Publishing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Developer Technician</dc:title>
  <dc:creator>Len Shand</dc:creator>
  <cp:lastModifiedBy>Bob Higgie</cp:lastModifiedBy>
  <cp:revision>331</cp:revision>
  <dcterms:created xsi:type="dcterms:W3CDTF">2019-02-18T08:00:34Z</dcterms:created>
  <dcterms:modified xsi:type="dcterms:W3CDTF">2021-06-01T20:37:46Z</dcterms:modified>
</cp:coreProperties>
</file>