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61" r:id="rId6"/>
    <p:sldId id="262" r:id="rId7"/>
    <p:sldId id="263" r:id="rId8"/>
    <p:sldId id="264" r:id="rId9"/>
    <p:sldId id="265" r:id="rId10"/>
    <p:sldId id="266" r:id="rId11"/>
    <p:sldId id="267" r:id="rId12"/>
    <p:sldId id="268" r:id="rId13"/>
    <p:sldId id="269" r:id="rId14"/>
    <p:sldId id="537"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p:cViewPr varScale="1">
        <p:scale>
          <a:sx n="161" d="100"/>
          <a:sy n="161" d="100"/>
        </p:scale>
        <p:origin x="15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5884E-9242-4628-AC6C-BBADBA39EB9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C7DCE08-82DC-4031-9C6D-AEB68A0691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CC49905-A6B6-45DD-BD5C-D180C9CE9778}"/>
              </a:ext>
            </a:extLst>
          </p:cNvPr>
          <p:cNvSpPr>
            <a:spLocks noGrp="1"/>
          </p:cNvSpPr>
          <p:nvPr>
            <p:ph type="dt" sz="half" idx="10"/>
          </p:nvPr>
        </p:nvSpPr>
        <p:spPr/>
        <p:txBody>
          <a:bodyPr/>
          <a:lstStyle/>
          <a:p>
            <a:fld id="{0C253D32-ACE3-4642-B07D-A59C03142359}" type="datetimeFigureOut">
              <a:rPr lang="en-GB" smtClean="0"/>
              <a:t>22/01/2021</a:t>
            </a:fld>
            <a:endParaRPr lang="en-GB"/>
          </a:p>
        </p:txBody>
      </p:sp>
      <p:sp>
        <p:nvSpPr>
          <p:cNvPr id="5" name="Footer Placeholder 4">
            <a:extLst>
              <a:ext uri="{FF2B5EF4-FFF2-40B4-BE49-F238E27FC236}">
                <a16:creationId xmlns:a16="http://schemas.microsoft.com/office/drawing/2014/main" id="{C0822DC2-9587-49A1-91B5-54675DC0F8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C865D4-60BE-4FF6-AB0E-6E356886720F}"/>
              </a:ext>
            </a:extLst>
          </p:cNvPr>
          <p:cNvSpPr>
            <a:spLocks noGrp="1"/>
          </p:cNvSpPr>
          <p:nvPr>
            <p:ph type="sldNum" sz="quarter" idx="12"/>
          </p:nvPr>
        </p:nvSpPr>
        <p:spPr/>
        <p:txBody>
          <a:bodyPr/>
          <a:lstStyle/>
          <a:p>
            <a:fld id="{CCC15268-267E-46B7-ADF2-7CC08BFBF052}" type="slidenum">
              <a:rPr lang="en-GB" smtClean="0"/>
              <a:t>‹#›</a:t>
            </a:fld>
            <a:endParaRPr lang="en-GB"/>
          </a:p>
        </p:txBody>
      </p:sp>
    </p:spTree>
    <p:extLst>
      <p:ext uri="{BB962C8B-B14F-4D97-AF65-F5344CB8AC3E}">
        <p14:creationId xmlns:p14="http://schemas.microsoft.com/office/powerpoint/2010/main" val="370188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E8F9D-0A40-433A-9C5A-2E7CBCB59F5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862BF7A-B297-4F76-BF68-F0B6C3D992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DC95528-7FF1-4B0A-A8B1-B505540767A6}"/>
              </a:ext>
            </a:extLst>
          </p:cNvPr>
          <p:cNvSpPr>
            <a:spLocks noGrp="1"/>
          </p:cNvSpPr>
          <p:nvPr>
            <p:ph type="dt" sz="half" idx="10"/>
          </p:nvPr>
        </p:nvSpPr>
        <p:spPr/>
        <p:txBody>
          <a:bodyPr/>
          <a:lstStyle/>
          <a:p>
            <a:fld id="{0C253D32-ACE3-4642-B07D-A59C03142359}" type="datetimeFigureOut">
              <a:rPr lang="en-GB" smtClean="0"/>
              <a:t>22/01/2021</a:t>
            </a:fld>
            <a:endParaRPr lang="en-GB"/>
          </a:p>
        </p:txBody>
      </p:sp>
      <p:sp>
        <p:nvSpPr>
          <p:cNvPr id="5" name="Footer Placeholder 4">
            <a:extLst>
              <a:ext uri="{FF2B5EF4-FFF2-40B4-BE49-F238E27FC236}">
                <a16:creationId xmlns:a16="http://schemas.microsoft.com/office/drawing/2014/main" id="{551C5CE4-65BC-4B82-B1D3-A96A075687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30C3609-A855-4A17-9262-1D12A98932A7}"/>
              </a:ext>
            </a:extLst>
          </p:cNvPr>
          <p:cNvSpPr>
            <a:spLocks noGrp="1"/>
          </p:cNvSpPr>
          <p:nvPr>
            <p:ph type="sldNum" sz="quarter" idx="12"/>
          </p:nvPr>
        </p:nvSpPr>
        <p:spPr/>
        <p:txBody>
          <a:bodyPr/>
          <a:lstStyle/>
          <a:p>
            <a:fld id="{CCC15268-267E-46B7-ADF2-7CC08BFBF052}" type="slidenum">
              <a:rPr lang="en-GB" smtClean="0"/>
              <a:t>‹#›</a:t>
            </a:fld>
            <a:endParaRPr lang="en-GB"/>
          </a:p>
        </p:txBody>
      </p:sp>
    </p:spTree>
    <p:extLst>
      <p:ext uri="{BB962C8B-B14F-4D97-AF65-F5344CB8AC3E}">
        <p14:creationId xmlns:p14="http://schemas.microsoft.com/office/powerpoint/2010/main" val="101685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410DA2-1FB1-4979-BEC5-0FD2BB320F1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FFE1361-7E5B-451C-A797-D354DD1EF87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0D4953-CC8A-49EE-9C93-8A3B3CCFA9A0}"/>
              </a:ext>
            </a:extLst>
          </p:cNvPr>
          <p:cNvSpPr>
            <a:spLocks noGrp="1"/>
          </p:cNvSpPr>
          <p:nvPr>
            <p:ph type="dt" sz="half" idx="10"/>
          </p:nvPr>
        </p:nvSpPr>
        <p:spPr/>
        <p:txBody>
          <a:bodyPr/>
          <a:lstStyle/>
          <a:p>
            <a:fld id="{0C253D32-ACE3-4642-B07D-A59C03142359}" type="datetimeFigureOut">
              <a:rPr lang="en-GB" smtClean="0"/>
              <a:t>22/01/2021</a:t>
            </a:fld>
            <a:endParaRPr lang="en-GB"/>
          </a:p>
        </p:txBody>
      </p:sp>
      <p:sp>
        <p:nvSpPr>
          <p:cNvPr id="5" name="Footer Placeholder 4">
            <a:extLst>
              <a:ext uri="{FF2B5EF4-FFF2-40B4-BE49-F238E27FC236}">
                <a16:creationId xmlns:a16="http://schemas.microsoft.com/office/drawing/2014/main" id="{5E9B8CA4-275A-41F9-83A6-51BD08F655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49B531-575F-4F29-8C4E-0752B2271952}"/>
              </a:ext>
            </a:extLst>
          </p:cNvPr>
          <p:cNvSpPr>
            <a:spLocks noGrp="1"/>
          </p:cNvSpPr>
          <p:nvPr>
            <p:ph type="sldNum" sz="quarter" idx="12"/>
          </p:nvPr>
        </p:nvSpPr>
        <p:spPr/>
        <p:txBody>
          <a:bodyPr/>
          <a:lstStyle/>
          <a:p>
            <a:fld id="{CCC15268-267E-46B7-ADF2-7CC08BFBF052}" type="slidenum">
              <a:rPr lang="en-GB" smtClean="0"/>
              <a:t>‹#›</a:t>
            </a:fld>
            <a:endParaRPr lang="en-GB"/>
          </a:p>
        </p:txBody>
      </p:sp>
    </p:spTree>
    <p:extLst>
      <p:ext uri="{BB962C8B-B14F-4D97-AF65-F5344CB8AC3E}">
        <p14:creationId xmlns:p14="http://schemas.microsoft.com/office/powerpoint/2010/main" val="36645839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chemeClr val="accent1">
                    <a:lumMod val="75000"/>
                  </a:schemeClr>
                </a:solidFill>
                <a:latin typeface="+mn-lt"/>
              </a:defRPr>
            </a:lvl1pPr>
          </a:lstStyle>
          <a:p>
            <a:r>
              <a:rPr lang="en-US"/>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6" name="Slide Number Placeholder 5"/>
          <p:cNvSpPr>
            <a:spLocks noGrp="1"/>
          </p:cNvSpPr>
          <p:nvPr>
            <p:ph type="sldNum" sz="quarter" idx="12"/>
          </p:nvPr>
        </p:nvSpPr>
        <p:spPr>
          <a:xfrm>
            <a:off x="11467315" y="6348329"/>
            <a:ext cx="504106" cy="365125"/>
          </a:xfrm>
        </p:spPr>
        <p:txBody>
          <a:bodyPr/>
          <a:lstStyle/>
          <a:p>
            <a:fld id="{F682DA64-9F7A-4B72-9C19-E9B2D514EFDB}" type="slidenum">
              <a:rPr lang="en-GB" smtClean="0"/>
              <a:t>‹#›</a:t>
            </a:fld>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9694" y="738532"/>
            <a:ext cx="1121727" cy="383831"/>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06378" y="32515"/>
            <a:ext cx="1765043" cy="706017"/>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6463" y="118346"/>
            <a:ext cx="420403" cy="534354"/>
          </a:xfrm>
          <a:prstGeom prst="rect">
            <a:avLst/>
          </a:prstGeom>
        </p:spPr>
      </p:pic>
    </p:spTree>
    <p:extLst>
      <p:ext uri="{BB962C8B-B14F-4D97-AF65-F5344CB8AC3E}">
        <p14:creationId xmlns:p14="http://schemas.microsoft.com/office/powerpoint/2010/main" val="2382383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2821" y="365125"/>
            <a:ext cx="11590421" cy="1325563"/>
          </a:xfrm>
        </p:spPr>
        <p:txBody>
          <a:bodyPr/>
          <a:lstStyle>
            <a:lvl1pPr>
              <a:defRPr b="1">
                <a:solidFill>
                  <a:schemeClr val="accent1">
                    <a:lumMod val="75000"/>
                  </a:schemeClr>
                </a:solidFill>
              </a:defRPr>
            </a:lvl1pPr>
          </a:lstStyle>
          <a:p>
            <a:r>
              <a:rPr lang="en-US"/>
              <a:t>Click to edit Master title style</a:t>
            </a:r>
            <a:endParaRPr lang="en-GB" dirty="0"/>
          </a:p>
        </p:txBody>
      </p:sp>
      <p:sp>
        <p:nvSpPr>
          <p:cNvPr id="3" name="Content Placeholder 2"/>
          <p:cNvSpPr>
            <a:spLocks noGrp="1"/>
          </p:cNvSpPr>
          <p:nvPr>
            <p:ph idx="1"/>
          </p:nvPr>
        </p:nvSpPr>
        <p:spPr>
          <a:xfrm>
            <a:off x="312821" y="1825625"/>
            <a:ext cx="11590421" cy="493595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a:xfrm>
            <a:off x="11442031" y="6396456"/>
            <a:ext cx="461211" cy="365125"/>
          </a:xfrm>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42561917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0947" y="1709738"/>
            <a:ext cx="11341769" cy="2852737"/>
          </a:xfrm>
        </p:spPr>
        <p:txBody>
          <a:bodyPr anchor="b"/>
          <a:lstStyle>
            <a:lvl1pPr>
              <a:defRPr sz="6000">
                <a:solidFill>
                  <a:schemeClr val="accent1">
                    <a:lumMod val="75000"/>
                  </a:schemeClr>
                </a:solidFill>
                <a:latin typeface="+mn-lt"/>
              </a:defRPr>
            </a:lvl1pPr>
          </a:lstStyle>
          <a:p>
            <a:r>
              <a:rPr lang="en-US"/>
              <a:t>Click to edit Master title style</a:t>
            </a:r>
            <a:endParaRPr lang="en-GB" dirty="0"/>
          </a:p>
        </p:txBody>
      </p:sp>
      <p:sp>
        <p:nvSpPr>
          <p:cNvPr id="3" name="Text Placeholder 2"/>
          <p:cNvSpPr>
            <a:spLocks noGrp="1"/>
          </p:cNvSpPr>
          <p:nvPr>
            <p:ph type="body" idx="1"/>
          </p:nvPr>
        </p:nvSpPr>
        <p:spPr>
          <a:xfrm>
            <a:off x="360947" y="4589463"/>
            <a:ext cx="11341769"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a:xfrm>
            <a:off x="11265569" y="6356350"/>
            <a:ext cx="437147" cy="365125"/>
          </a:xfrm>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3382801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467474" cy="1325563"/>
          </a:xfrm>
        </p:spPr>
        <p:txBody>
          <a:bodyPr/>
          <a:lstStyle>
            <a:lvl1pPr>
              <a:defRPr>
                <a:solidFill>
                  <a:schemeClr val="accent1">
                    <a:lumMod val="75000"/>
                  </a:schemeClr>
                </a:solidFill>
                <a:latin typeface="+mn-lt"/>
              </a:defRPr>
            </a:lvl1pPr>
          </a:lstStyle>
          <a:p>
            <a:r>
              <a:rPr lang="en-US"/>
              <a:t>Click to edit Master title style</a:t>
            </a:r>
            <a:endParaRPr lang="en-GB" dirty="0"/>
          </a:p>
        </p:txBody>
      </p:sp>
      <p:sp>
        <p:nvSpPr>
          <p:cNvPr id="3" name="Content Placeholder 2"/>
          <p:cNvSpPr>
            <a:spLocks noGrp="1"/>
          </p:cNvSpPr>
          <p:nvPr>
            <p:ph sz="half" idx="1"/>
          </p:nvPr>
        </p:nvSpPr>
        <p:spPr>
          <a:xfrm>
            <a:off x="838200" y="1825625"/>
            <a:ext cx="5181600" cy="48550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72200" y="1825625"/>
            <a:ext cx="5133474" cy="48550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a:xfrm>
            <a:off x="11305674" y="6315576"/>
            <a:ext cx="533400" cy="365125"/>
          </a:xfrm>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27125224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247107"/>
          </a:xfrm>
        </p:spPr>
        <p:txBody>
          <a:bodyPr/>
          <a:lstStyle/>
          <a:p>
            <a:r>
              <a:rPr lang="en-US"/>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4216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4216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sz="quarter" idx="12"/>
          </p:nvPr>
        </p:nvSpPr>
        <p:spPr>
          <a:xfrm>
            <a:off x="11530013" y="6356350"/>
            <a:ext cx="504106" cy="365125"/>
          </a:xfrm>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489166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10604433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2078427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57340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399"/>
            <a:ext cx="3932237" cy="466407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1195438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F987C-C267-4907-93CF-523B2926AE4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3045338-1082-4C51-B4DC-6A689A047DC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610F57-328F-46D5-B47D-3B93AEE00E24}"/>
              </a:ext>
            </a:extLst>
          </p:cNvPr>
          <p:cNvSpPr>
            <a:spLocks noGrp="1"/>
          </p:cNvSpPr>
          <p:nvPr>
            <p:ph type="dt" sz="half" idx="10"/>
          </p:nvPr>
        </p:nvSpPr>
        <p:spPr/>
        <p:txBody>
          <a:bodyPr/>
          <a:lstStyle/>
          <a:p>
            <a:fld id="{0C253D32-ACE3-4642-B07D-A59C03142359}" type="datetimeFigureOut">
              <a:rPr lang="en-GB" smtClean="0"/>
              <a:t>22/01/2021</a:t>
            </a:fld>
            <a:endParaRPr lang="en-GB"/>
          </a:p>
        </p:txBody>
      </p:sp>
      <p:sp>
        <p:nvSpPr>
          <p:cNvPr id="5" name="Footer Placeholder 4">
            <a:extLst>
              <a:ext uri="{FF2B5EF4-FFF2-40B4-BE49-F238E27FC236}">
                <a16:creationId xmlns:a16="http://schemas.microsoft.com/office/drawing/2014/main" id="{D4824C34-12E9-4A81-BF64-ACFEDF4445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17C4F8-87AE-4084-9D40-21F05D7D9552}"/>
              </a:ext>
            </a:extLst>
          </p:cNvPr>
          <p:cNvSpPr>
            <a:spLocks noGrp="1"/>
          </p:cNvSpPr>
          <p:nvPr>
            <p:ph type="sldNum" sz="quarter" idx="12"/>
          </p:nvPr>
        </p:nvSpPr>
        <p:spPr/>
        <p:txBody>
          <a:bodyPr/>
          <a:lstStyle/>
          <a:p>
            <a:fld id="{CCC15268-267E-46B7-ADF2-7CC08BFBF052}" type="slidenum">
              <a:rPr lang="en-GB" smtClean="0"/>
              <a:t>‹#›</a:t>
            </a:fld>
            <a:endParaRPr lang="en-GB"/>
          </a:p>
        </p:txBody>
      </p:sp>
    </p:spTree>
    <p:extLst>
      <p:ext uri="{BB962C8B-B14F-4D97-AF65-F5344CB8AC3E}">
        <p14:creationId xmlns:p14="http://schemas.microsoft.com/office/powerpoint/2010/main" val="3144467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0CFAD60-601C-4AB7-9AD2-D94DC3FE2361}" type="datetimeFigureOut">
              <a:rPr lang="en-GB" smtClean="0"/>
              <a:t>22/01/2021</a:t>
            </a:fld>
            <a:endParaRPr lang="en-GB"/>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14572027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0CFAD60-601C-4AB7-9AD2-D94DC3FE2361}" type="datetimeFigureOut">
              <a:rPr lang="en-GB" smtClean="0"/>
              <a:t>22/01/2021</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19736928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0CFAD60-601C-4AB7-9AD2-D94DC3FE2361}" type="datetimeFigureOut">
              <a:rPr lang="en-GB" smtClean="0"/>
              <a:t>22/01/2021</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10597031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1_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585858"/>
                </a:solidFill>
                <a:latin typeface="Arial"/>
                <a:cs typeface="Arial"/>
              </a:defRPr>
            </a:lvl1pPr>
          </a:lstStyle>
          <a:p>
            <a:r>
              <a:rPr lang="en-US"/>
              <a:t>Click to edit Master title style</a:t>
            </a:r>
            <a:endParaRPr/>
          </a:p>
        </p:txBody>
      </p:sp>
      <p:sp>
        <p:nvSpPr>
          <p:cNvPr id="3" name="Holder 3"/>
          <p:cNvSpPr>
            <a:spLocks noGrp="1"/>
          </p:cNvSpPr>
          <p:nvPr>
            <p:ph sz="half" idx="2"/>
          </p:nvPr>
        </p:nvSpPr>
        <p:spPr>
          <a:xfrm>
            <a:off x="436880" y="1380490"/>
            <a:ext cx="3502025" cy="4415790"/>
          </a:xfrm>
          <a:prstGeom prst="rect">
            <a:avLst/>
          </a:prstGeom>
        </p:spPr>
        <p:txBody>
          <a:bodyPr wrap="square" lIns="0" tIns="0" rIns="0" bIns="0">
            <a:spAutoFit/>
          </a:bodyPr>
          <a:lstStyle>
            <a:lvl1pPr>
              <a:defRPr sz="2400" b="0" i="0">
                <a:solidFill>
                  <a:schemeClr val="tx1"/>
                </a:solidFill>
                <a:latin typeface="Calibri"/>
                <a:cs typeface="Calibri"/>
              </a:defRPr>
            </a:lvl1pPr>
          </a:lstStyle>
          <a:p>
            <a:pPr lvl="0"/>
            <a:r>
              <a:rPr lang="en-US"/>
              <a:t>Edit Master text styles</a:t>
            </a:r>
          </a:p>
        </p:txBody>
      </p:sp>
      <p:sp>
        <p:nvSpPr>
          <p:cNvPr id="4" name="Holder 4"/>
          <p:cNvSpPr>
            <a:spLocks noGrp="1"/>
          </p:cNvSpPr>
          <p:nvPr>
            <p:ph sz="half" idx="3"/>
          </p:nvPr>
        </p:nvSpPr>
        <p:spPr>
          <a:xfrm>
            <a:off x="8500871" y="1946909"/>
            <a:ext cx="3507104" cy="3834765"/>
          </a:xfrm>
          <a:prstGeom prst="rect">
            <a:avLst/>
          </a:prstGeom>
        </p:spPr>
        <p:txBody>
          <a:bodyPr wrap="square" lIns="0" tIns="0" rIns="0" bIns="0">
            <a:spAutoFit/>
          </a:bodyPr>
          <a:lstStyle>
            <a:lvl1pPr>
              <a:defRPr sz="1800" b="0" i="0">
                <a:solidFill>
                  <a:schemeClr val="tx1"/>
                </a:solidFill>
                <a:latin typeface="Calibri"/>
                <a:cs typeface="Calibri"/>
              </a:defRPr>
            </a:lvl1pPr>
          </a:lstStyle>
          <a:p>
            <a:pPr lvl="0"/>
            <a:r>
              <a:rPr lang="en-US"/>
              <a:t>Edit Master text styles</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lang="en-GB"/>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90CFAD60-601C-4AB7-9AD2-D94DC3FE2361}" type="datetimeFigureOut">
              <a:rPr lang="en-GB" smtClean="0"/>
              <a:t>22/01/2021</a:t>
            </a:fld>
            <a:endParaRPr lang="en-GB"/>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F682DA64-9F7A-4B72-9C19-E9B2D514EFDB}" type="slidenum">
              <a:rPr lang="en-GB" smtClean="0"/>
              <a:t>‹#›</a:t>
            </a:fld>
            <a:endParaRPr lang="en-GB"/>
          </a:p>
        </p:txBody>
      </p:sp>
    </p:spTree>
    <p:extLst>
      <p:ext uri="{BB962C8B-B14F-4D97-AF65-F5344CB8AC3E}">
        <p14:creationId xmlns:p14="http://schemas.microsoft.com/office/powerpoint/2010/main" val="24559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4D3DA-B6BB-4737-A039-DAFD7169AEB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0154411-A756-4C1F-9A93-7A3CF7EADC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59D1EA-F06B-4913-9343-6BBFFD4FC1BE}"/>
              </a:ext>
            </a:extLst>
          </p:cNvPr>
          <p:cNvSpPr>
            <a:spLocks noGrp="1"/>
          </p:cNvSpPr>
          <p:nvPr>
            <p:ph type="dt" sz="half" idx="10"/>
          </p:nvPr>
        </p:nvSpPr>
        <p:spPr/>
        <p:txBody>
          <a:bodyPr/>
          <a:lstStyle/>
          <a:p>
            <a:fld id="{0C253D32-ACE3-4642-B07D-A59C03142359}" type="datetimeFigureOut">
              <a:rPr lang="en-GB" smtClean="0"/>
              <a:t>22/01/2021</a:t>
            </a:fld>
            <a:endParaRPr lang="en-GB"/>
          </a:p>
        </p:txBody>
      </p:sp>
      <p:sp>
        <p:nvSpPr>
          <p:cNvPr id="5" name="Footer Placeholder 4">
            <a:extLst>
              <a:ext uri="{FF2B5EF4-FFF2-40B4-BE49-F238E27FC236}">
                <a16:creationId xmlns:a16="http://schemas.microsoft.com/office/drawing/2014/main" id="{92D0C438-FC8C-48B2-88FC-4073CADF5C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9FE45F-A6D6-425D-B05F-CEAEFBAFD1F9}"/>
              </a:ext>
            </a:extLst>
          </p:cNvPr>
          <p:cNvSpPr>
            <a:spLocks noGrp="1"/>
          </p:cNvSpPr>
          <p:nvPr>
            <p:ph type="sldNum" sz="quarter" idx="12"/>
          </p:nvPr>
        </p:nvSpPr>
        <p:spPr/>
        <p:txBody>
          <a:bodyPr/>
          <a:lstStyle/>
          <a:p>
            <a:fld id="{CCC15268-267E-46B7-ADF2-7CC08BFBF052}" type="slidenum">
              <a:rPr lang="en-GB" smtClean="0"/>
              <a:t>‹#›</a:t>
            </a:fld>
            <a:endParaRPr lang="en-GB"/>
          </a:p>
        </p:txBody>
      </p:sp>
    </p:spTree>
    <p:extLst>
      <p:ext uri="{BB962C8B-B14F-4D97-AF65-F5344CB8AC3E}">
        <p14:creationId xmlns:p14="http://schemas.microsoft.com/office/powerpoint/2010/main" val="823159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F6720-9C8A-4B29-9FEC-7FA9D061BF1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4B4C7F0-2855-4134-8EEB-B233E87024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2AB2E41-ED75-4EE7-ACC0-F01C4EA266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7B15C9D-61C3-420C-A97D-C113CB9FA628}"/>
              </a:ext>
            </a:extLst>
          </p:cNvPr>
          <p:cNvSpPr>
            <a:spLocks noGrp="1"/>
          </p:cNvSpPr>
          <p:nvPr>
            <p:ph type="dt" sz="half" idx="10"/>
          </p:nvPr>
        </p:nvSpPr>
        <p:spPr/>
        <p:txBody>
          <a:bodyPr/>
          <a:lstStyle/>
          <a:p>
            <a:fld id="{0C253D32-ACE3-4642-B07D-A59C03142359}" type="datetimeFigureOut">
              <a:rPr lang="en-GB" smtClean="0"/>
              <a:t>22/01/2021</a:t>
            </a:fld>
            <a:endParaRPr lang="en-GB"/>
          </a:p>
        </p:txBody>
      </p:sp>
      <p:sp>
        <p:nvSpPr>
          <p:cNvPr id="6" name="Footer Placeholder 5">
            <a:extLst>
              <a:ext uri="{FF2B5EF4-FFF2-40B4-BE49-F238E27FC236}">
                <a16:creationId xmlns:a16="http://schemas.microsoft.com/office/drawing/2014/main" id="{35252EC2-4DF3-418E-B418-59B42284F5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8B4DA33-1BC9-48E2-8DE6-303E19C06519}"/>
              </a:ext>
            </a:extLst>
          </p:cNvPr>
          <p:cNvSpPr>
            <a:spLocks noGrp="1"/>
          </p:cNvSpPr>
          <p:nvPr>
            <p:ph type="sldNum" sz="quarter" idx="12"/>
          </p:nvPr>
        </p:nvSpPr>
        <p:spPr/>
        <p:txBody>
          <a:bodyPr/>
          <a:lstStyle/>
          <a:p>
            <a:fld id="{CCC15268-267E-46B7-ADF2-7CC08BFBF052}" type="slidenum">
              <a:rPr lang="en-GB" smtClean="0"/>
              <a:t>‹#›</a:t>
            </a:fld>
            <a:endParaRPr lang="en-GB"/>
          </a:p>
        </p:txBody>
      </p:sp>
    </p:spTree>
    <p:extLst>
      <p:ext uri="{BB962C8B-B14F-4D97-AF65-F5344CB8AC3E}">
        <p14:creationId xmlns:p14="http://schemas.microsoft.com/office/powerpoint/2010/main" val="739026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5FD15-52DC-4AE5-95C6-9549482B083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E7B63CB-B961-422B-8D4B-B668D87913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8B7AC3C-B792-4F4E-A1D1-68170009694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C1BF529-CE29-4DEA-9049-51A548D42D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E700676-D8D4-413D-9F33-9C1CC4A3A4D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0EF126F-7DCC-4F99-8E28-C37F5F2F41C0}"/>
              </a:ext>
            </a:extLst>
          </p:cNvPr>
          <p:cNvSpPr>
            <a:spLocks noGrp="1"/>
          </p:cNvSpPr>
          <p:nvPr>
            <p:ph type="dt" sz="half" idx="10"/>
          </p:nvPr>
        </p:nvSpPr>
        <p:spPr/>
        <p:txBody>
          <a:bodyPr/>
          <a:lstStyle/>
          <a:p>
            <a:fld id="{0C253D32-ACE3-4642-B07D-A59C03142359}" type="datetimeFigureOut">
              <a:rPr lang="en-GB" smtClean="0"/>
              <a:t>22/01/2021</a:t>
            </a:fld>
            <a:endParaRPr lang="en-GB"/>
          </a:p>
        </p:txBody>
      </p:sp>
      <p:sp>
        <p:nvSpPr>
          <p:cNvPr id="8" name="Footer Placeholder 7">
            <a:extLst>
              <a:ext uri="{FF2B5EF4-FFF2-40B4-BE49-F238E27FC236}">
                <a16:creationId xmlns:a16="http://schemas.microsoft.com/office/drawing/2014/main" id="{F89ADF38-6E88-4442-A2FA-A9B68CA45E5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E4C1242-53EB-4291-BF28-9A4E517B52D9}"/>
              </a:ext>
            </a:extLst>
          </p:cNvPr>
          <p:cNvSpPr>
            <a:spLocks noGrp="1"/>
          </p:cNvSpPr>
          <p:nvPr>
            <p:ph type="sldNum" sz="quarter" idx="12"/>
          </p:nvPr>
        </p:nvSpPr>
        <p:spPr/>
        <p:txBody>
          <a:bodyPr/>
          <a:lstStyle/>
          <a:p>
            <a:fld id="{CCC15268-267E-46B7-ADF2-7CC08BFBF052}" type="slidenum">
              <a:rPr lang="en-GB" smtClean="0"/>
              <a:t>‹#›</a:t>
            </a:fld>
            <a:endParaRPr lang="en-GB"/>
          </a:p>
        </p:txBody>
      </p:sp>
    </p:spTree>
    <p:extLst>
      <p:ext uri="{BB962C8B-B14F-4D97-AF65-F5344CB8AC3E}">
        <p14:creationId xmlns:p14="http://schemas.microsoft.com/office/powerpoint/2010/main" val="2367473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69998-4ACC-43C6-8F81-8645E2A4C54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4A84EC9-91E8-4F81-9983-E5A0FEF919C7}"/>
              </a:ext>
            </a:extLst>
          </p:cNvPr>
          <p:cNvSpPr>
            <a:spLocks noGrp="1"/>
          </p:cNvSpPr>
          <p:nvPr>
            <p:ph type="dt" sz="half" idx="10"/>
          </p:nvPr>
        </p:nvSpPr>
        <p:spPr/>
        <p:txBody>
          <a:bodyPr/>
          <a:lstStyle/>
          <a:p>
            <a:fld id="{0C253D32-ACE3-4642-B07D-A59C03142359}" type="datetimeFigureOut">
              <a:rPr lang="en-GB" smtClean="0"/>
              <a:t>22/01/2021</a:t>
            </a:fld>
            <a:endParaRPr lang="en-GB"/>
          </a:p>
        </p:txBody>
      </p:sp>
      <p:sp>
        <p:nvSpPr>
          <p:cNvPr id="4" name="Footer Placeholder 3">
            <a:extLst>
              <a:ext uri="{FF2B5EF4-FFF2-40B4-BE49-F238E27FC236}">
                <a16:creationId xmlns:a16="http://schemas.microsoft.com/office/drawing/2014/main" id="{B4C2674B-A676-4DF5-87A2-DB26DF3CE81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75D9638-062A-4348-A5F6-D21F14E888E7}"/>
              </a:ext>
            </a:extLst>
          </p:cNvPr>
          <p:cNvSpPr>
            <a:spLocks noGrp="1"/>
          </p:cNvSpPr>
          <p:nvPr>
            <p:ph type="sldNum" sz="quarter" idx="12"/>
          </p:nvPr>
        </p:nvSpPr>
        <p:spPr/>
        <p:txBody>
          <a:bodyPr/>
          <a:lstStyle/>
          <a:p>
            <a:fld id="{CCC15268-267E-46B7-ADF2-7CC08BFBF052}" type="slidenum">
              <a:rPr lang="en-GB" smtClean="0"/>
              <a:t>‹#›</a:t>
            </a:fld>
            <a:endParaRPr lang="en-GB"/>
          </a:p>
        </p:txBody>
      </p:sp>
    </p:spTree>
    <p:extLst>
      <p:ext uri="{BB962C8B-B14F-4D97-AF65-F5344CB8AC3E}">
        <p14:creationId xmlns:p14="http://schemas.microsoft.com/office/powerpoint/2010/main" val="1982869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2C5A6B-582E-4885-BFC3-20D207406E8C}"/>
              </a:ext>
            </a:extLst>
          </p:cNvPr>
          <p:cNvSpPr>
            <a:spLocks noGrp="1"/>
          </p:cNvSpPr>
          <p:nvPr>
            <p:ph type="dt" sz="half" idx="10"/>
          </p:nvPr>
        </p:nvSpPr>
        <p:spPr/>
        <p:txBody>
          <a:bodyPr/>
          <a:lstStyle/>
          <a:p>
            <a:fld id="{0C253D32-ACE3-4642-B07D-A59C03142359}" type="datetimeFigureOut">
              <a:rPr lang="en-GB" smtClean="0"/>
              <a:t>22/01/2021</a:t>
            </a:fld>
            <a:endParaRPr lang="en-GB"/>
          </a:p>
        </p:txBody>
      </p:sp>
      <p:sp>
        <p:nvSpPr>
          <p:cNvPr id="3" name="Footer Placeholder 2">
            <a:extLst>
              <a:ext uri="{FF2B5EF4-FFF2-40B4-BE49-F238E27FC236}">
                <a16:creationId xmlns:a16="http://schemas.microsoft.com/office/drawing/2014/main" id="{C5FC58E3-FCAA-4243-BF25-67DA61C8D30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0A828D5-B7EE-4800-B5B5-EE8C314864C4}"/>
              </a:ext>
            </a:extLst>
          </p:cNvPr>
          <p:cNvSpPr>
            <a:spLocks noGrp="1"/>
          </p:cNvSpPr>
          <p:nvPr>
            <p:ph type="sldNum" sz="quarter" idx="12"/>
          </p:nvPr>
        </p:nvSpPr>
        <p:spPr/>
        <p:txBody>
          <a:bodyPr/>
          <a:lstStyle/>
          <a:p>
            <a:fld id="{CCC15268-267E-46B7-ADF2-7CC08BFBF052}" type="slidenum">
              <a:rPr lang="en-GB" smtClean="0"/>
              <a:t>‹#›</a:t>
            </a:fld>
            <a:endParaRPr lang="en-GB"/>
          </a:p>
        </p:txBody>
      </p:sp>
    </p:spTree>
    <p:extLst>
      <p:ext uri="{BB962C8B-B14F-4D97-AF65-F5344CB8AC3E}">
        <p14:creationId xmlns:p14="http://schemas.microsoft.com/office/powerpoint/2010/main" val="712205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A3158-9972-4225-94BE-483A021E5A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A998DBB-EFDF-4222-BFC5-3C4B88F598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30F1088-0110-47A7-A66E-A8CDA6655E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7E72A5-5FF3-4F34-B13A-1A9A97B548D9}"/>
              </a:ext>
            </a:extLst>
          </p:cNvPr>
          <p:cNvSpPr>
            <a:spLocks noGrp="1"/>
          </p:cNvSpPr>
          <p:nvPr>
            <p:ph type="dt" sz="half" idx="10"/>
          </p:nvPr>
        </p:nvSpPr>
        <p:spPr/>
        <p:txBody>
          <a:bodyPr/>
          <a:lstStyle/>
          <a:p>
            <a:fld id="{0C253D32-ACE3-4642-B07D-A59C03142359}" type="datetimeFigureOut">
              <a:rPr lang="en-GB" smtClean="0"/>
              <a:t>22/01/2021</a:t>
            </a:fld>
            <a:endParaRPr lang="en-GB"/>
          </a:p>
        </p:txBody>
      </p:sp>
      <p:sp>
        <p:nvSpPr>
          <p:cNvPr id="6" name="Footer Placeholder 5">
            <a:extLst>
              <a:ext uri="{FF2B5EF4-FFF2-40B4-BE49-F238E27FC236}">
                <a16:creationId xmlns:a16="http://schemas.microsoft.com/office/drawing/2014/main" id="{77963C8C-6990-4D49-A84A-69EAAF24874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B60B488-4630-491D-B497-E87DB9A05A8F}"/>
              </a:ext>
            </a:extLst>
          </p:cNvPr>
          <p:cNvSpPr>
            <a:spLocks noGrp="1"/>
          </p:cNvSpPr>
          <p:nvPr>
            <p:ph type="sldNum" sz="quarter" idx="12"/>
          </p:nvPr>
        </p:nvSpPr>
        <p:spPr/>
        <p:txBody>
          <a:bodyPr/>
          <a:lstStyle/>
          <a:p>
            <a:fld id="{CCC15268-267E-46B7-ADF2-7CC08BFBF052}" type="slidenum">
              <a:rPr lang="en-GB" smtClean="0"/>
              <a:t>‹#›</a:t>
            </a:fld>
            <a:endParaRPr lang="en-GB"/>
          </a:p>
        </p:txBody>
      </p:sp>
    </p:spTree>
    <p:extLst>
      <p:ext uri="{BB962C8B-B14F-4D97-AF65-F5344CB8AC3E}">
        <p14:creationId xmlns:p14="http://schemas.microsoft.com/office/powerpoint/2010/main" val="54578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A18BD-8EF9-4085-B614-2CB41AD844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FAAF7E5-3CBD-4907-9879-E6E671319F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ADB7AE0-0F94-498A-958C-C17A77A2B1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096880-C563-4F92-8D7A-0BA3CA4777CF}"/>
              </a:ext>
            </a:extLst>
          </p:cNvPr>
          <p:cNvSpPr>
            <a:spLocks noGrp="1"/>
          </p:cNvSpPr>
          <p:nvPr>
            <p:ph type="dt" sz="half" idx="10"/>
          </p:nvPr>
        </p:nvSpPr>
        <p:spPr/>
        <p:txBody>
          <a:bodyPr/>
          <a:lstStyle/>
          <a:p>
            <a:fld id="{0C253D32-ACE3-4642-B07D-A59C03142359}" type="datetimeFigureOut">
              <a:rPr lang="en-GB" smtClean="0"/>
              <a:t>22/01/2021</a:t>
            </a:fld>
            <a:endParaRPr lang="en-GB"/>
          </a:p>
        </p:txBody>
      </p:sp>
      <p:sp>
        <p:nvSpPr>
          <p:cNvPr id="6" name="Footer Placeholder 5">
            <a:extLst>
              <a:ext uri="{FF2B5EF4-FFF2-40B4-BE49-F238E27FC236}">
                <a16:creationId xmlns:a16="http://schemas.microsoft.com/office/drawing/2014/main" id="{555EB1DB-3EF4-459C-A5A7-11BA8CB3401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98EE672-D169-4195-9EC2-B411F7A78D55}"/>
              </a:ext>
            </a:extLst>
          </p:cNvPr>
          <p:cNvSpPr>
            <a:spLocks noGrp="1"/>
          </p:cNvSpPr>
          <p:nvPr>
            <p:ph type="sldNum" sz="quarter" idx="12"/>
          </p:nvPr>
        </p:nvSpPr>
        <p:spPr/>
        <p:txBody>
          <a:bodyPr/>
          <a:lstStyle/>
          <a:p>
            <a:fld id="{CCC15268-267E-46B7-ADF2-7CC08BFBF052}" type="slidenum">
              <a:rPr lang="en-GB" smtClean="0"/>
              <a:t>‹#›</a:t>
            </a:fld>
            <a:endParaRPr lang="en-GB"/>
          </a:p>
        </p:txBody>
      </p:sp>
    </p:spTree>
    <p:extLst>
      <p:ext uri="{BB962C8B-B14F-4D97-AF65-F5344CB8AC3E}">
        <p14:creationId xmlns:p14="http://schemas.microsoft.com/office/powerpoint/2010/main" val="1635816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9527B0-D681-4B8C-ABD8-8F698C7F88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8725E89-F180-4E58-8489-EF6FB53412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56AD6F-C4D9-4DF9-8C31-4716928E83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53D32-ACE3-4642-B07D-A59C03142359}" type="datetimeFigureOut">
              <a:rPr lang="en-GB" smtClean="0"/>
              <a:t>22/01/2021</a:t>
            </a:fld>
            <a:endParaRPr lang="en-GB"/>
          </a:p>
        </p:txBody>
      </p:sp>
      <p:sp>
        <p:nvSpPr>
          <p:cNvPr id="5" name="Footer Placeholder 4">
            <a:extLst>
              <a:ext uri="{FF2B5EF4-FFF2-40B4-BE49-F238E27FC236}">
                <a16:creationId xmlns:a16="http://schemas.microsoft.com/office/drawing/2014/main" id="{3ADCE1B5-D406-4CF2-8C3A-DD9DA33250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A01C39B-E9E2-44C7-9088-2CC8FA887E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C15268-267E-46B7-ADF2-7CC08BFBF052}" type="slidenum">
              <a:rPr lang="en-GB" smtClean="0"/>
              <a:t>‹#›</a:t>
            </a:fld>
            <a:endParaRPr lang="en-GB"/>
          </a:p>
        </p:txBody>
      </p:sp>
    </p:spTree>
    <p:extLst>
      <p:ext uri="{BB962C8B-B14F-4D97-AF65-F5344CB8AC3E}">
        <p14:creationId xmlns:p14="http://schemas.microsoft.com/office/powerpoint/2010/main" val="200201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838200" y="1825625"/>
            <a:ext cx="10515600" cy="489585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4"/>
          </p:nvPr>
        </p:nvSpPr>
        <p:spPr>
          <a:xfrm>
            <a:off x="11467315" y="6356350"/>
            <a:ext cx="5041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82DA64-9F7A-4B72-9C19-E9B2D514EFDB}" type="slidenum">
              <a:rPr lang="en-GB" smtClean="0"/>
              <a:t>‹#›</a:t>
            </a:fld>
            <a:endParaRPr lang="en-GB"/>
          </a:p>
        </p:txBody>
      </p:sp>
      <p:pic>
        <p:nvPicPr>
          <p:cNvPr id="7" name="Picture 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849694" y="738532"/>
            <a:ext cx="1121727" cy="383831"/>
          </a:xfrm>
          <a:prstGeom prst="rect">
            <a:avLst/>
          </a:prstGeom>
        </p:spPr>
      </p:pic>
      <p:pic>
        <p:nvPicPr>
          <p:cNvPr id="8" name="Picture 7"/>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0206378" y="32515"/>
            <a:ext cx="1765043" cy="706017"/>
          </a:xfrm>
          <a:prstGeom prst="rect">
            <a:avLst/>
          </a:prstGeom>
        </p:spPr>
      </p:pic>
      <p:pic>
        <p:nvPicPr>
          <p:cNvPr id="9" name="Picture 8"/>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76463" y="118346"/>
            <a:ext cx="420403" cy="534354"/>
          </a:xfrm>
          <a:prstGeom prst="rect">
            <a:avLst/>
          </a:prstGeom>
        </p:spPr>
      </p:pic>
    </p:spTree>
    <p:extLst>
      <p:ext uri="{BB962C8B-B14F-4D97-AF65-F5344CB8AC3E}">
        <p14:creationId xmlns:p14="http://schemas.microsoft.com/office/powerpoint/2010/main" val="29759688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accent1">
              <a:lumMod val="75000"/>
            </a:schemeClr>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COo_F9ZgHBE&amp;list=PLdA4XQgtAdUtlz---DHUdEGim9KamnB-j&amp;index=2&amp;ab_channel=PearsonTechSkills"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BFE18-F638-4472-9B19-0B1778E87898}"/>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2756E358-E825-4860-998F-C2DE6223FFE4}"/>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3446059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Windows 10 Education</a:t>
            </a:r>
          </a:p>
        </p:txBody>
      </p:sp>
      <p:sp>
        <p:nvSpPr>
          <p:cNvPr id="3" name="Content Placeholder 2"/>
          <p:cNvSpPr>
            <a:spLocks noGrp="1"/>
          </p:cNvSpPr>
          <p:nvPr>
            <p:ph idx="1"/>
          </p:nvPr>
        </p:nvSpPr>
        <p:spPr/>
        <p:txBody>
          <a:bodyPr/>
          <a:lstStyle/>
          <a:p>
            <a:r>
              <a:rPr lang="en-GB" dirty="0"/>
              <a:t>Provides the same features as Windows 10 Enterprise but does not offer support for LTSC. Windows 10 Education is only available through Academic Volume Licensing.</a:t>
            </a:r>
          </a:p>
          <a:p>
            <a:pPr marL="0" indent="0">
              <a:buNone/>
            </a:pPr>
            <a:endParaRPr lang="en-GB" dirty="0"/>
          </a:p>
        </p:txBody>
      </p:sp>
    </p:spTree>
    <p:extLst>
      <p:ext uri="{BB962C8B-B14F-4D97-AF65-F5344CB8AC3E}">
        <p14:creationId xmlns:p14="http://schemas.microsoft.com/office/powerpoint/2010/main" val="909209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Windows 10 Mobile and Mobile Enterprise</a:t>
            </a:r>
          </a:p>
        </p:txBody>
      </p:sp>
      <p:sp>
        <p:nvSpPr>
          <p:cNvPr id="3" name="Content Placeholder 2"/>
          <p:cNvSpPr>
            <a:spLocks noGrp="1"/>
          </p:cNvSpPr>
          <p:nvPr>
            <p:ph idx="1"/>
          </p:nvPr>
        </p:nvSpPr>
        <p:spPr/>
        <p:txBody>
          <a:bodyPr/>
          <a:lstStyle/>
          <a:p>
            <a:r>
              <a:rPr lang="en-GB" dirty="0"/>
              <a:t>Designed for phones and smaller tablets, with broadly the same feature set as the Windows 10 desktop edition. It includes many of the same universal Windows apps as well as a touch-optimized version of Microsoft Office. Microsoft has ended development of the Windows 10 Mobile platform, and the most recent version released in October of 2017, is scheduled to have support end on December 10, 2019.</a:t>
            </a:r>
          </a:p>
        </p:txBody>
      </p:sp>
    </p:spTree>
    <p:extLst>
      <p:ext uri="{BB962C8B-B14F-4D97-AF65-F5344CB8AC3E}">
        <p14:creationId xmlns:p14="http://schemas.microsoft.com/office/powerpoint/2010/main" val="3389990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Windows 10 in S Mode	</a:t>
            </a:r>
          </a:p>
        </p:txBody>
      </p:sp>
      <p:sp>
        <p:nvSpPr>
          <p:cNvPr id="3" name="Content Placeholder 2"/>
          <p:cNvSpPr>
            <a:spLocks noGrp="1"/>
          </p:cNvSpPr>
          <p:nvPr>
            <p:ph idx="1"/>
          </p:nvPr>
        </p:nvSpPr>
        <p:spPr/>
        <p:txBody>
          <a:bodyPr>
            <a:normAutofit fontScale="92500" lnSpcReduction="10000"/>
          </a:bodyPr>
          <a:lstStyle/>
          <a:p>
            <a:r>
              <a:rPr lang="en-GB" dirty="0"/>
              <a:t>Windows 10 in S mode is not a edition of Windows 10</a:t>
            </a:r>
          </a:p>
          <a:p>
            <a:r>
              <a:rPr lang="en-GB" dirty="0"/>
              <a:t>Designed to be Safe and stable</a:t>
            </a:r>
          </a:p>
          <a:p>
            <a:r>
              <a:rPr lang="en-GB" dirty="0"/>
              <a:t>Windows 10 in S mode is locked down and limited</a:t>
            </a:r>
          </a:p>
          <a:p>
            <a:r>
              <a:rPr lang="en-GB" dirty="0"/>
              <a:t>Reduced Total cost of ownership.</a:t>
            </a:r>
          </a:p>
          <a:p>
            <a:r>
              <a:rPr lang="en-GB" dirty="0"/>
              <a:t>Can only use Microsoft store for installing applications</a:t>
            </a:r>
          </a:p>
          <a:p>
            <a:r>
              <a:rPr lang="en-GB" dirty="0"/>
              <a:t> Only use Microsoft Edge for internet browsing</a:t>
            </a:r>
          </a:p>
          <a:p>
            <a:r>
              <a:rPr lang="en-GB" dirty="0"/>
              <a:t>Cant join Active directory </a:t>
            </a:r>
          </a:p>
          <a:p>
            <a:r>
              <a:rPr lang="en-GB" dirty="0"/>
              <a:t>Can use Azure Active Directory join </a:t>
            </a:r>
          </a:p>
          <a:p>
            <a:r>
              <a:rPr lang="en-GB" dirty="0"/>
              <a:t>Windows 10 Home In S Mode</a:t>
            </a:r>
          </a:p>
          <a:p>
            <a:r>
              <a:rPr lang="en-GB" dirty="0"/>
              <a:t>Windows 10 Professional In S Mode</a:t>
            </a:r>
          </a:p>
          <a:p>
            <a:r>
              <a:rPr lang="en-GB" dirty="0"/>
              <a:t>Windows 10 Enterprise In S mode</a:t>
            </a:r>
          </a:p>
          <a:p>
            <a:endParaRPr lang="en-GB" dirty="0"/>
          </a:p>
          <a:p>
            <a:endParaRPr lang="en-GB" dirty="0"/>
          </a:p>
        </p:txBody>
      </p:sp>
    </p:spTree>
    <p:extLst>
      <p:ext uri="{BB962C8B-B14F-4D97-AF65-F5344CB8AC3E}">
        <p14:creationId xmlns:p14="http://schemas.microsoft.com/office/powerpoint/2010/main" val="2334826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8A8F3-32B8-4FAC-B0E8-F8349F6C23BE}"/>
              </a:ext>
            </a:extLst>
          </p:cNvPr>
          <p:cNvSpPr>
            <a:spLocks noGrp="1"/>
          </p:cNvSpPr>
          <p:nvPr>
            <p:ph type="title"/>
          </p:nvPr>
        </p:nvSpPr>
        <p:spPr/>
        <p:txBody>
          <a:bodyPr/>
          <a:lstStyle/>
          <a:p>
            <a:r>
              <a:rPr lang="en-GB" dirty="0"/>
              <a:t>32 bit vs 64</a:t>
            </a:r>
          </a:p>
        </p:txBody>
      </p:sp>
      <p:sp>
        <p:nvSpPr>
          <p:cNvPr id="3" name="Content Placeholder 2">
            <a:extLst>
              <a:ext uri="{FF2B5EF4-FFF2-40B4-BE49-F238E27FC236}">
                <a16:creationId xmlns:a16="http://schemas.microsoft.com/office/drawing/2014/main" id="{0E7AFC21-A674-4CD7-A3A9-C5BA340FFA4D}"/>
              </a:ext>
            </a:extLst>
          </p:cNvPr>
          <p:cNvSpPr>
            <a:spLocks noGrp="1"/>
          </p:cNvSpPr>
          <p:nvPr>
            <p:ph idx="1"/>
          </p:nvPr>
        </p:nvSpPr>
        <p:spPr/>
        <p:txBody>
          <a:bodyPr/>
          <a:lstStyle/>
          <a:p>
            <a:r>
              <a:rPr lang="en-GB" dirty="0"/>
              <a:t>Research the difference of 32 bit and 64 bit and the features that are only present in 32 and 64. </a:t>
            </a:r>
          </a:p>
          <a:p>
            <a:r>
              <a:rPr lang="en-GB" dirty="0"/>
              <a:t>Create a power point that lasts 5 minutes. </a:t>
            </a:r>
          </a:p>
          <a:p>
            <a:r>
              <a:rPr lang="en-GB" dirty="0"/>
              <a:t>You will present this over teams</a:t>
            </a:r>
          </a:p>
          <a:p>
            <a:r>
              <a:rPr lang="en-GB" dirty="0"/>
              <a:t>You have 30 minutes to research and create.</a:t>
            </a:r>
          </a:p>
        </p:txBody>
      </p:sp>
    </p:spTree>
    <p:extLst>
      <p:ext uri="{BB962C8B-B14F-4D97-AF65-F5344CB8AC3E}">
        <p14:creationId xmlns:p14="http://schemas.microsoft.com/office/powerpoint/2010/main" val="38573276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32 bit Vs 64 bit</a:t>
            </a:r>
          </a:p>
        </p:txBody>
      </p:sp>
      <p:sp>
        <p:nvSpPr>
          <p:cNvPr id="3" name="Content Placeholder 2"/>
          <p:cNvSpPr>
            <a:spLocks noGrp="1"/>
          </p:cNvSpPr>
          <p:nvPr>
            <p:ph idx="1"/>
          </p:nvPr>
        </p:nvSpPr>
        <p:spPr/>
        <p:txBody>
          <a:bodyPr/>
          <a:lstStyle/>
          <a:p>
            <a:r>
              <a:rPr lang="en-GB" dirty="0"/>
              <a:t>Memory – 32-bit limited to 4GB of RAM | 64-bit limited by the windows 10 Version of RAM</a:t>
            </a:r>
          </a:p>
          <a:p>
            <a:r>
              <a:rPr lang="en-GB" dirty="0"/>
              <a:t>Security – Kernel patch protection, Kernel-mode driver signing, and Data Execution Prevention only available in 64-bit</a:t>
            </a:r>
          </a:p>
          <a:p>
            <a:r>
              <a:rPr lang="en-GB" dirty="0"/>
              <a:t>Client Hyper-V – Only available on 64-bit versions of windows 10, hardware must also support second-level address translation</a:t>
            </a:r>
          </a:p>
          <a:p>
            <a:r>
              <a:rPr lang="en-GB" dirty="0"/>
              <a:t>Performance – The 64-bit processors can handle more data during each CPU clock cycle.</a:t>
            </a:r>
          </a:p>
        </p:txBody>
      </p:sp>
    </p:spTree>
    <p:extLst>
      <p:ext uri="{BB962C8B-B14F-4D97-AF65-F5344CB8AC3E}">
        <p14:creationId xmlns:p14="http://schemas.microsoft.com/office/powerpoint/2010/main" val="3856007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MD100	</a:t>
            </a:r>
          </a:p>
        </p:txBody>
      </p:sp>
      <p:sp>
        <p:nvSpPr>
          <p:cNvPr id="3" name="Subtitle 2"/>
          <p:cNvSpPr>
            <a:spLocks noGrp="1"/>
          </p:cNvSpPr>
          <p:nvPr>
            <p:ph type="subTitle" idx="1"/>
          </p:nvPr>
        </p:nvSpPr>
        <p:spPr/>
        <p:txBody>
          <a:bodyPr/>
          <a:lstStyle/>
          <a:p>
            <a:r>
              <a:rPr lang="en-GB" dirty="0">
                <a:hlinkClick r:id="rId2"/>
              </a:rPr>
              <a:t>(3) Exam MD-101 Managing Modern Desktops: Manage device profiles – YouTube</a:t>
            </a:r>
            <a:r>
              <a:rPr lang="en-GB" dirty="0"/>
              <a:t> </a:t>
            </a:r>
          </a:p>
          <a:p>
            <a:endParaRPr lang="en-GB" dirty="0"/>
          </a:p>
        </p:txBody>
      </p:sp>
    </p:spTree>
    <p:extLst>
      <p:ext uri="{BB962C8B-B14F-4D97-AF65-F5344CB8AC3E}">
        <p14:creationId xmlns:p14="http://schemas.microsoft.com/office/powerpoint/2010/main" val="1957916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Chapter 1 </a:t>
            </a:r>
          </a:p>
        </p:txBody>
      </p:sp>
      <p:sp>
        <p:nvSpPr>
          <p:cNvPr id="3" name="Content Placeholder 2"/>
          <p:cNvSpPr>
            <a:spLocks noGrp="1"/>
          </p:cNvSpPr>
          <p:nvPr>
            <p:ph idx="1"/>
          </p:nvPr>
        </p:nvSpPr>
        <p:spPr/>
        <p:txBody>
          <a:bodyPr/>
          <a:lstStyle/>
          <a:p>
            <a:r>
              <a:rPr lang="en-GB" dirty="0"/>
              <a:t>Deploy Windows</a:t>
            </a:r>
          </a:p>
          <a:p>
            <a:r>
              <a:rPr lang="en-GB" dirty="0"/>
              <a:t>Select the appropriate windows edition</a:t>
            </a:r>
          </a:p>
          <a:p>
            <a:r>
              <a:rPr lang="en-GB" dirty="0"/>
              <a:t>Perform a clean installation</a:t>
            </a:r>
          </a:p>
          <a:p>
            <a:r>
              <a:rPr lang="en-GB" dirty="0"/>
              <a:t>Perform an in-place upgrade</a:t>
            </a:r>
          </a:p>
          <a:p>
            <a:r>
              <a:rPr lang="en-GB" dirty="0"/>
              <a:t>Migrate user data</a:t>
            </a:r>
          </a:p>
          <a:p>
            <a:r>
              <a:rPr lang="en-GB" dirty="0"/>
              <a:t>Configure windows for additional regional and language support</a:t>
            </a:r>
          </a:p>
          <a:p>
            <a:r>
              <a:rPr lang="en-GB" dirty="0"/>
              <a:t>Implement activation</a:t>
            </a:r>
          </a:p>
          <a:p>
            <a:endParaRPr lang="en-GB" dirty="0"/>
          </a:p>
        </p:txBody>
      </p:sp>
    </p:spTree>
    <p:extLst>
      <p:ext uri="{BB962C8B-B14F-4D97-AF65-F5344CB8AC3E}">
        <p14:creationId xmlns:p14="http://schemas.microsoft.com/office/powerpoint/2010/main" val="1937642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Windows 10 Editions</a:t>
            </a:r>
          </a:p>
        </p:txBody>
      </p:sp>
      <p:sp>
        <p:nvSpPr>
          <p:cNvPr id="3" name="Content Placeholder 2"/>
          <p:cNvSpPr>
            <a:spLocks noGrp="1"/>
          </p:cNvSpPr>
          <p:nvPr>
            <p:ph idx="1"/>
          </p:nvPr>
        </p:nvSpPr>
        <p:spPr/>
        <p:txBody>
          <a:bodyPr/>
          <a:lstStyle/>
          <a:p>
            <a:r>
              <a:rPr lang="en-GB" dirty="0"/>
              <a:t>Windows 10 Home</a:t>
            </a:r>
          </a:p>
          <a:p>
            <a:r>
              <a:rPr lang="en-GB" dirty="0"/>
              <a:t>Windows 10 Pro </a:t>
            </a:r>
          </a:p>
          <a:p>
            <a:r>
              <a:rPr lang="en-GB" dirty="0"/>
              <a:t>Windows 10 Pro for workstation</a:t>
            </a:r>
          </a:p>
          <a:p>
            <a:r>
              <a:rPr lang="en-GB" dirty="0"/>
              <a:t>Windows 10 Enterprise</a:t>
            </a:r>
          </a:p>
          <a:p>
            <a:r>
              <a:rPr lang="en-GB" dirty="0"/>
              <a:t>Windows 10 Enterprise LTSC</a:t>
            </a:r>
          </a:p>
          <a:p>
            <a:r>
              <a:rPr lang="en-GB" dirty="0"/>
              <a:t>Windows 10 Education </a:t>
            </a:r>
          </a:p>
          <a:p>
            <a:r>
              <a:rPr lang="en-GB" dirty="0"/>
              <a:t>Windows 10 Mobile and Windows 10 Mobile Enterprise</a:t>
            </a:r>
          </a:p>
        </p:txBody>
      </p:sp>
    </p:spTree>
    <p:extLst>
      <p:ext uri="{BB962C8B-B14F-4D97-AF65-F5344CB8AC3E}">
        <p14:creationId xmlns:p14="http://schemas.microsoft.com/office/powerpoint/2010/main" val="4006948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Windows 10 Home</a:t>
            </a:r>
          </a:p>
        </p:txBody>
      </p:sp>
      <p:sp>
        <p:nvSpPr>
          <p:cNvPr id="3" name="Content Placeholder 2"/>
          <p:cNvSpPr>
            <a:spLocks noGrp="1"/>
          </p:cNvSpPr>
          <p:nvPr>
            <p:ph idx="1"/>
          </p:nvPr>
        </p:nvSpPr>
        <p:spPr/>
        <p:txBody>
          <a:bodyPr>
            <a:normAutofit fontScale="85000" lnSpcReduction="20000"/>
          </a:bodyPr>
          <a:lstStyle/>
          <a:p>
            <a:r>
              <a:rPr lang="en-GB" dirty="0"/>
              <a:t>Designed primarily for home users and includes:</a:t>
            </a:r>
          </a:p>
          <a:p>
            <a:r>
              <a:rPr lang="en-GB" dirty="0"/>
              <a:t>Microsoft Edge</a:t>
            </a:r>
          </a:p>
          <a:p>
            <a:r>
              <a:rPr lang="en-GB" dirty="0"/>
              <a:t>Continuum table mode for touch-capable devices</a:t>
            </a:r>
          </a:p>
          <a:p>
            <a:r>
              <a:rPr lang="en-GB" dirty="0"/>
              <a:t>Cortana</a:t>
            </a:r>
          </a:p>
          <a:p>
            <a:r>
              <a:rPr lang="en-GB" dirty="0"/>
              <a:t>Windows Hello</a:t>
            </a:r>
          </a:p>
          <a:p>
            <a:r>
              <a:rPr lang="en-GB" dirty="0"/>
              <a:t>Virtual Desktops</a:t>
            </a:r>
          </a:p>
          <a:p>
            <a:r>
              <a:rPr lang="en-GB" dirty="0"/>
              <a:t>Projecting to this PC</a:t>
            </a:r>
          </a:p>
          <a:p>
            <a:r>
              <a:rPr lang="en-GB" dirty="0"/>
              <a:t>Activity History</a:t>
            </a:r>
          </a:p>
          <a:p>
            <a:r>
              <a:rPr lang="en-GB" dirty="0"/>
              <a:t>Windows Link</a:t>
            </a:r>
          </a:p>
          <a:p>
            <a:r>
              <a:rPr lang="en-GB" dirty="0"/>
              <a:t>Built in Universal apps – Photos, Mail, Music, Video, Calendar</a:t>
            </a:r>
          </a:p>
          <a:p>
            <a:r>
              <a:rPr lang="en-GB" dirty="0"/>
              <a:t>Supports Maximum 128 GB of RAM</a:t>
            </a:r>
          </a:p>
          <a:p>
            <a:r>
              <a:rPr lang="en-GB" dirty="0"/>
              <a:t>In Win 10 Home you cannot control windows features and quality updates. They are installed automatically</a:t>
            </a:r>
          </a:p>
          <a:p>
            <a:endParaRPr lang="en-GB" dirty="0"/>
          </a:p>
        </p:txBody>
      </p:sp>
    </p:spTree>
    <p:extLst>
      <p:ext uri="{BB962C8B-B14F-4D97-AF65-F5344CB8AC3E}">
        <p14:creationId xmlns:p14="http://schemas.microsoft.com/office/powerpoint/2010/main" val="3482059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Windows 10 Pro</a:t>
            </a:r>
          </a:p>
        </p:txBody>
      </p:sp>
      <p:sp>
        <p:nvSpPr>
          <p:cNvPr id="3" name="Content Placeholder 2"/>
          <p:cNvSpPr>
            <a:spLocks noGrp="1"/>
          </p:cNvSpPr>
          <p:nvPr>
            <p:ph idx="1"/>
          </p:nvPr>
        </p:nvSpPr>
        <p:spPr/>
        <p:txBody>
          <a:bodyPr>
            <a:normAutofit fontScale="92500" lnSpcReduction="20000"/>
          </a:bodyPr>
          <a:lstStyle/>
          <a:p>
            <a:r>
              <a:rPr lang="en-GB" dirty="0"/>
              <a:t>Same features as Windows 10 Home but also adds:</a:t>
            </a:r>
          </a:p>
          <a:p>
            <a:r>
              <a:rPr lang="en-GB" dirty="0"/>
              <a:t>Domain join and group policy management</a:t>
            </a:r>
          </a:p>
          <a:p>
            <a:r>
              <a:rPr lang="en-GB" dirty="0"/>
              <a:t>Microsoft Azure active directory join</a:t>
            </a:r>
          </a:p>
          <a:p>
            <a:r>
              <a:rPr lang="en-GB" dirty="0" err="1"/>
              <a:t>Bitlocker</a:t>
            </a:r>
            <a:r>
              <a:rPr lang="en-GB" dirty="0"/>
              <a:t> Drive Encryption</a:t>
            </a:r>
          </a:p>
          <a:p>
            <a:r>
              <a:rPr lang="en-GB" dirty="0"/>
              <a:t>Enterprise Mode for Internet explorer 11</a:t>
            </a:r>
          </a:p>
          <a:p>
            <a:r>
              <a:rPr lang="en-GB" dirty="0"/>
              <a:t>Client Hyper-V</a:t>
            </a:r>
          </a:p>
          <a:p>
            <a:r>
              <a:rPr lang="en-GB" dirty="0"/>
              <a:t>Storage spaces</a:t>
            </a:r>
          </a:p>
          <a:p>
            <a:r>
              <a:rPr lang="en-GB" dirty="0"/>
              <a:t>Remote server administration tools for windows 10</a:t>
            </a:r>
          </a:p>
          <a:p>
            <a:r>
              <a:rPr lang="en-GB" dirty="0"/>
              <a:t>Microsoft store for organizations</a:t>
            </a:r>
          </a:p>
          <a:p>
            <a:r>
              <a:rPr lang="en-GB" dirty="0"/>
              <a:t>Windows information Protection (WIP)</a:t>
            </a:r>
          </a:p>
          <a:p>
            <a:r>
              <a:rPr lang="en-GB" dirty="0"/>
              <a:t>Support for 2 CPUs and maximum of 2TB of RAM</a:t>
            </a:r>
          </a:p>
          <a:p>
            <a:r>
              <a:rPr lang="en-GB" dirty="0"/>
              <a:t>You can set the windows updates to install when and to what devices in Win 10 Pro</a:t>
            </a:r>
          </a:p>
          <a:p>
            <a:endParaRPr lang="en-GB" dirty="0"/>
          </a:p>
        </p:txBody>
      </p:sp>
    </p:spTree>
    <p:extLst>
      <p:ext uri="{BB962C8B-B14F-4D97-AF65-F5344CB8AC3E}">
        <p14:creationId xmlns:p14="http://schemas.microsoft.com/office/powerpoint/2010/main" val="1969628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Windows 10 Pro for Workstations</a:t>
            </a:r>
          </a:p>
        </p:txBody>
      </p:sp>
      <p:sp>
        <p:nvSpPr>
          <p:cNvPr id="3" name="Content Placeholder 2"/>
          <p:cNvSpPr>
            <a:spLocks noGrp="1"/>
          </p:cNvSpPr>
          <p:nvPr>
            <p:ph idx="1"/>
          </p:nvPr>
        </p:nvSpPr>
        <p:spPr/>
        <p:txBody>
          <a:bodyPr/>
          <a:lstStyle/>
          <a:p>
            <a:r>
              <a:rPr lang="en-GB" dirty="0"/>
              <a:t>Includes the same features as windows 10 pro but also adds:</a:t>
            </a:r>
          </a:p>
          <a:p>
            <a:r>
              <a:rPr lang="en-GB" dirty="0"/>
              <a:t>SMB direct using RDMA (Remote Direct Memory Access)</a:t>
            </a:r>
          </a:p>
          <a:p>
            <a:r>
              <a:rPr lang="en-GB" dirty="0"/>
              <a:t>Resilient File System (</a:t>
            </a:r>
            <a:r>
              <a:rPr lang="en-GB" dirty="0" err="1"/>
              <a:t>ReFS</a:t>
            </a:r>
            <a:r>
              <a:rPr lang="en-GB" dirty="0"/>
              <a:t>)</a:t>
            </a:r>
          </a:p>
          <a:p>
            <a:r>
              <a:rPr lang="en-GB" dirty="0"/>
              <a:t>Licensed for installation on PCs using server-grade Intel Xeon and AMD Opteron Processors or EPYC</a:t>
            </a:r>
          </a:p>
          <a:p>
            <a:r>
              <a:rPr lang="en-GB" dirty="0"/>
              <a:t>Persistent Memory using NVDIMM-N hardware</a:t>
            </a:r>
          </a:p>
          <a:p>
            <a:r>
              <a:rPr lang="en-GB" dirty="0"/>
              <a:t>Support for 4 CPUs and 6 TB of RAM</a:t>
            </a:r>
          </a:p>
          <a:p>
            <a:r>
              <a:rPr lang="en-GB" dirty="0"/>
              <a:t>Ultimate performance power plan for desktop devices</a:t>
            </a:r>
          </a:p>
          <a:p>
            <a:endParaRPr lang="en-GB" dirty="0"/>
          </a:p>
        </p:txBody>
      </p:sp>
    </p:spTree>
    <p:extLst>
      <p:ext uri="{BB962C8B-B14F-4D97-AF65-F5344CB8AC3E}">
        <p14:creationId xmlns:p14="http://schemas.microsoft.com/office/powerpoint/2010/main" val="2654062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Windows 10 Enterprise</a:t>
            </a:r>
          </a:p>
        </p:txBody>
      </p:sp>
      <p:sp>
        <p:nvSpPr>
          <p:cNvPr id="3" name="Content Placeholder 2"/>
          <p:cNvSpPr>
            <a:spLocks noGrp="1"/>
          </p:cNvSpPr>
          <p:nvPr>
            <p:ph idx="1"/>
          </p:nvPr>
        </p:nvSpPr>
        <p:spPr/>
        <p:txBody>
          <a:bodyPr>
            <a:normAutofit fontScale="92500" lnSpcReduction="20000"/>
          </a:bodyPr>
          <a:lstStyle/>
          <a:p>
            <a:r>
              <a:rPr lang="en-GB" dirty="0"/>
              <a:t>Always on VPN</a:t>
            </a:r>
          </a:p>
          <a:p>
            <a:r>
              <a:rPr lang="en-GB" dirty="0"/>
              <a:t>Direct Access</a:t>
            </a:r>
          </a:p>
          <a:p>
            <a:r>
              <a:rPr lang="en-GB" dirty="0"/>
              <a:t>Windows to go creator</a:t>
            </a:r>
          </a:p>
          <a:p>
            <a:r>
              <a:rPr lang="en-GB" dirty="0"/>
              <a:t>AppLocker</a:t>
            </a:r>
          </a:p>
          <a:p>
            <a:r>
              <a:rPr lang="en-GB" dirty="0"/>
              <a:t>BranchCache</a:t>
            </a:r>
          </a:p>
          <a:p>
            <a:r>
              <a:rPr lang="en-GB" dirty="0"/>
              <a:t>Start Screen Control with Group Policy</a:t>
            </a:r>
          </a:p>
          <a:p>
            <a:r>
              <a:rPr lang="en-GB" dirty="0"/>
              <a:t>Managed User Experience</a:t>
            </a:r>
          </a:p>
          <a:p>
            <a:r>
              <a:rPr lang="en-GB" dirty="0"/>
              <a:t>Windows Defender Credential Guard</a:t>
            </a:r>
          </a:p>
          <a:p>
            <a:r>
              <a:rPr lang="en-GB" dirty="0"/>
              <a:t>Windows Defender Device Guard</a:t>
            </a:r>
          </a:p>
          <a:p>
            <a:r>
              <a:rPr lang="en-GB" dirty="0"/>
              <a:t>Windows Defender Advanced Threat Protection</a:t>
            </a:r>
          </a:p>
          <a:p>
            <a:r>
              <a:rPr lang="en-GB" dirty="0"/>
              <a:t>Virtual Desktop Infrastructure enhancements</a:t>
            </a:r>
          </a:p>
          <a:p>
            <a:r>
              <a:rPr lang="en-GB" dirty="0"/>
              <a:t>Application Virtualization</a:t>
            </a:r>
          </a:p>
        </p:txBody>
      </p:sp>
    </p:spTree>
    <p:extLst>
      <p:ext uri="{BB962C8B-B14F-4D97-AF65-F5344CB8AC3E}">
        <p14:creationId xmlns:p14="http://schemas.microsoft.com/office/powerpoint/2010/main" val="3152242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Windows 10 Enterprise LTSC</a:t>
            </a:r>
          </a:p>
        </p:txBody>
      </p:sp>
      <p:sp>
        <p:nvSpPr>
          <p:cNvPr id="3" name="Content Placeholder 2"/>
          <p:cNvSpPr>
            <a:spLocks noGrp="1"/>
          </p:cNvSpPr>
          <p:nvPr>
            <p:ph idx="1"/>
          </p:nvPr>
        </p:nvSpPr>
        <p:spPr/>
        <p:txBody>
          <a:bodyPr/>
          <a:lstStyle/>
          <a:p>
            <a:r>
              <a:rPr lang="en-GB" dirty="0"/>
              <a:t>This specialized edition of Windows 10 Enterprise receives security and other important updates in the normal way but does not receive feature updates. This enables organizations to know that their environment does not change over time. Windows 10 Enterprise LTSC does not include built-in apps that are subject to change including:</a:t>
            </a:r>
          </a:p>
          <a:p>
            <a:r>
              <a:rPr lang="en-GB" dirty="0"/>
              <a:t>Microsoft Edge</a:t>
            </a:r>
          </a:p>
          <a:p>
            <a:r>
              <a:rPr lang="en-GB" dirty="0"/>
              <a:t>Microsoft Store client</a:t>
            </a:r>
          </a:p>
          <a:p>
            <a:r>
              <a:rPr lang="en-GB" dirty="0"/>
              <a:t>Cortana</a:t>
            </a:r>
          </a:p>
          <a:p>
            <a:r>
              <a:rPr lang="en-GB" dirty="0"/>
              <a:t>Built in Universal Apps</a:t>
            </a:r>
          </a:p>
        </p:txBody>
      </p:sp>
    </p:spTree>
    <p:extLst>
      <p:ext uri="{BB962C8B-B14F-4D97-AF65-F5344CB8AC3E}">
        <p14:creationId xmlns:p14="http://schemas.microsoft.com/office/powerpoint/2010/main" val="20619090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eme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FE0AEA33-6216-40C2-9F9A-114F24EF03DB}" vid="{75F778CF-DCE9-4FDB-BEE6-9E574DC56878}"/>
    </a:ext>
  </a:extLst>
</a:theme>
</file>

<file path=docProps/app.xml><?xml version="1.0" encoding="utf-8"?>
<Properties xmlns="http://schemas.openxmlformats.org/officeDocument/2006/extended-properties" xmlns:vt="http://schemas.openxmlformats.org/officeDocument/2006/docPropsVTypes">
  <TotalTime>0</TotalTime>
  <Words>724</Words>
  <Application>Microsoft Office PowerPoint</Application>
  <PresentationFormat>Widescreen</PresentationFormat>
  <Paragraphs>97</Paragraphs>
  <Slides>14</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14</vt:i4>
      </vt:variant>
    </vt:vector>
  </HeadingPairs>
  <TitlesOfParts>
    <vt:vector size="19" baseType="lpstr">
      <vt:lpstr>Arial</vt:lpstr>
      <vt:lpstr>Calibri</vt:lpstr>
      <vt:lpstr>Calibri Light</vt:lpstr>
      <vt:lpstr>Office Theme</vt:lpstr>
      <vt:lpstr>Theme1</vt:lpstr>
      <vt:lpstr>PowerPoint Presentation</vt:lpstr>
      <vt:lpstr>MD100 </vt:lpstr>
      <vt:lpstr>Chapter 1 </vt:lpstr>
      <vt:lpstr>Windows 10 Editions</vt:lpstr>
      <vt:lpstr>Windows 10 Home</vt:lpstr>
      <vt:lpstr>Windows 10 Pro</vt:lpstr>
      <vt:lpstr>Windows 10 Pro for Workstations</vt:lpstr>
      <vt:lpstr>Windows 10 Enterprise</vt:lpstr>
      <vt:lpstr>Windows 10 Enterprise LTSC</vt:lpstr>
      <vt:lpstr>Windows 10 Education</vt:lpstr>
      <vt:lpstr>Windows 10 Mobile and Mobile Enterprise</vt:lpstr>
      <vt:lpstr>Windows 10 in S Mode </vt:lpstr>
      <vt:lpstr>32 bit vs 64</vt:lpstr>
      <vt:lpstr>32 bit Vs 64 bit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Cracknell</dc:creator>
  <cp:lastModifiedBy>Andrew Cracknell</cp:lastModifiedBy>
  <cp:revision>1</cp:revision>
  <dcterms:created xsi:type="dcterms:W3CDTF">2021-01-22T09:00:25Z</dcterms:created>
  <dcterms:modified xsi:type="dcterms:W3CDTF">2021-01-22T09:01:05Z</dcterms:modified>
</cp:coreProperties>
</file>