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4"/>
  </p:sldMasterIdLst>
  <p:notesMasterIdLst>
    <p:notesMasterId r:id="rId24"/>
  </p:notesMasterIdLst>
  <p:sldIdLst>
    <p:sldId id="697" r:id="rId5"/>
    <p:sldId id="262" r:id="rId6"/>
    <p:sldId id="257" r:id="rId7"/>
    <p:sldId id="263" r:id="rId8"/>
    <p:sldId id="259" r:id="rId9"/>
    <p:sldId id="260" r:id="rId10"/>
    <p:sldId id="258" r:id="rId11"/>
    <p:sldId id="264" r:id="rId12"/>
    <p:sldId id="691" r:id="rId13"/>
    <p:sldId id="687" r:id="rId14"/>
    <p:sldId id="649" r:id="rId15"/>
    <p:sldId id="688" r:id="rId16"/>
    <p:sldId id="272" r:id="rId17"/>
    <p:sldId id="683" r:id="rId18"/>
    <p:sldId id="694" r:id="rId19"/>
    <p:sldId id="696" r:id="rId20"/>
    <p:sldId id="692" r:id="rId21"/>
    <p:sldId id="695" r:id="rId22"/>
    <p:sldId id="265" r:id="rId2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2334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C69581C6-8870-4EB5-A391-9B05D8ECEFDF}" v="2" dt="2022-02-14T08:45:00.081"/>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025" autoAdjust="0"/>
    <p:restoredTop sz="94660"/>
  </p:normalViewPr>
  <p:slideViewPr>
    <p:cSldViewPr snapToGrid="0" showGuides="1">
      <p:cViewPr varScale="1">
        <p:scale>
          <a:sx n="96" d="100"/>
          <a:sy n="96" d="100"/>
        </p:scale>
        <p:origin x="41" y="84"/>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viewProps" Target="viewProps.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microsoft.com/office/2016/11/relationships/changesInfo" Target="changesInfos/changesInfo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notesMaster" Target="notesMasters/notesMaster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theme" Target="theme/theme1.xml"/><Relationship Id="rId30"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artin Webley" userId="836f531d-195e-4340-bc9a-b5c372095905" providerId="ADAL" clId="{C69581C6-8870-4EB5-A391-9B05D8ECEFDF}"/>
    <pc:docChg chg="undo custSel addSld delSld modSld sldOrd modMainMaster">
      <pc:chgData name="Martin Webley" userId="836f531d-195e-4340-bc9a-b5c372095905" providerId="ADAL" clId="{C69581C6-8870-4EB5-A391-9B05D8ECEFDF}" dt="2022-02-14T09:07:58.418" v="198" actId="47"/>
      <pc:docMkLst>
        <pc:docMk/>
      </pc:docMkLst>
      <pc:sldChg chg="modSp del mod modAnim">
        <pc:chgData name="Martin Webley" userId="836f531d-195e-4340-bc9a-b5c372095905" providerId="ADAL" clId="{C69581C6-8870-4EB5-A391-9B05D8ECEFDF}" dt="2022-02-14T09:07:58.418" v="198" actId="47"/>
        <pc:sldMkLst>
          <pc:docMk/>
          <pc:sldMk cId="4081170507" sldId="256"/>
        </pc:sldMkLst>
        <pc:spChg chg="mod">
          <ac:chgData name="Martin Webley" userId="836f531d-195e-4340-bc9a-b5c372095905" providerId="ADAL" clId="{C69581C6-8870-4EB5-A391-9B05D8ECEFDF}" dt="2022-02-13T14:34:39.417" v="182" actId="20577"/>
          <ac:spMkLst>
            <pc:docMk/>
            <pc:sldMk cId="4081170507" sldId="256"/>
            <ac:spMk id="3" creationId="{64AF152D-FA8D-41DE-81F8-7328D036F963}"/>
          </ac:spMkLst>
        </pc:spChg>
      </pc:sldChg>
      <pc:sldChg chg="modSp mod">
        <pc:chgData name="Martin Webley" userId="836f531d-195e-4340-bc9a-b5c372095905" providerId="ADAL" clId="{C69581C6-8870-4EB5-A391-9B05D8ECEFDF}" dt="2022-02-13T14:12:37.877" v="25" actId="20577"/>
        <pc:sldMkLst>
          <pc:docMk/>
          <pc:sldMk cId="653415081" sldId="257"/>
        </pc:sldMkLst>
        <pc:spChg chg="mod">
          <ac:chgData name="Martin Webley" userId="836f531d-195e-4340-bc9a-b5c372095905" providerId="ADAL" clId="{C69581C6-8870-4EB5-A391-9B05D8ECEFDF}" dt="2022-02-13T14:12:37.877" v="25" actId="20577"/>
          <ac:spMkLst>
            <pc:docMk/>
            <pc:sldMk cId="653415081" sldId="257"/>
            <ac:spMk id="3" creationId="{93E1A0CE-437E-4089-AE73-03BEE8D4C05A}"/>
          </ac:spMkLst>
        </pc:spChg>
      </pc:sldChg>
      <pc:sldChg chg="modSp mod">
        <pc:chgData name="Martin Webley" userId="836f531d-195e-4340-bc9a-b5c372095905" providerId="ADAL" clId="{C69581C6-8870-4EB5-A391-9B05D8ECEFDF}" dt="2022-02-13T14:16:23.607" v="97" actId="20577"/>
        <pc:sldMkLst>
          <pc:docMk/>
          <pc:sldMk cId="1015055181" sldId="258"/>
        </pc:sldMkLst>
        <pc:spChg chg="mod">
          <ac:chgData name="Martin Webley" userId="836f531d-195e-4340-bc9a-b5c372095905" providerId="ADAL" clId="{C69581C6-8870-4EB5-A391-9B05D8ECEFDF}" dt="2022-02-13T14:16:23.607" v="97" actId="20577"/>
          <ac:spMkLst>
            <pc:docMk/>
            <pc:sldMk cId="1015055181" sldId="258"/>
            <ac:spMk id="2" creationId="{4D301313-DB92-43E4-A175-3DCAA15427FD}"/>
          </ac:spMkLst>
        </pc:spChg>
        <pc:spChg chg="mod">
          <ac:chgData name="Martin Webley" userId="836f531d-195e-4340-bc9a-b5c372095905" providerId="ADAL" clId="{C69581C6-8870-4EB5-A391-9B05D8ECEFDF}" dt="2022-02-13T14:16:15.399" v="96" actId="20577"/>
          <ac:spMkLst>
            <pc:docMk/>
            <pc:sldMk cId="1015055181" sldId="258"/>
            <ac:spMk id="3" creationId="{AE492C01-75B6-409A-93EA-70DADA5312C3}"/>
          </ac:spMkLst>
        </pc:spChg>
      </pc:sldChg>
      <pc:sldChg chg="modSp mod">
        <pc:chgData name="Martin Webley" userId="836f531d-195e-4340-bc9a-b5c372095905" providerId="ADAL" clId="{C69581C6-8870-4EB5-A391-9B05D8ECEFDF}" dt="2022-02-13T14:14:17.328" v="80" actId="113"/>
        <pc:sldMkLst>
          <pc:docMk/>
          <pc:sldMk cId="4124985071" sldId="259"/>
        </pc:sldMkLst>
        <pc:spChg chg="mod">
          <ac:chgData name="Martin Webley" userId="836f531d-195e-4340-bc9a-b5c372095905" providerId="ADAL" clId="{C69581C6-8870-4EB5-A391-9B05D8ECEFDF}" dt="2022-02-13T14:14:17.328" v="80" actId="113"/>
          <ac:spMkLst>
            <pc:docMk/>
            <pc:sldMk cId="4124985071" sldId="259"/>
            <ac:spMk id="3" creationId="{93E1A0CE-437E-4089-AE73-03BEE8D4C05A}"/>
          </ac:spMkLst>
        </pc:spChg>
      </pc:sldChg>
      <pc:sldChg chg="modSp mod">
        <pc:chgData name="Martin Webley" userId="836f531d-195e-4340-bc9a-b5c372095905" providerId="ADAL" clId="{C69581C6-8870-4EB5-A391-9B05D8ECEFDF}" dt="2022-02-13T14:14:38.427" v="85" actId="20577"/>
        <pc:sldMkLst>
          <pc:docMk/>
          <pc:sldMk cId="1509161519" sldId="260"/>
        </pc:sldMkLst>
        <pc:spChg chg="mod">
          <ac:chgData name="Martin Webley" userId="836f531d-195e-4340-bc9a-b5c372095905" providerId="ADAL" clId="{C69581C6-8870-4EB5-A391-9B05D8ECEFDF}" dt="2022-02-13T14:14:38.427" v="85" actId="20577"/>
          <ac:spMkLst>
            <pc:docMk/>
            <pc:sldMk cId="1509161519" sldId="260"/>
            <ac:spMk id="3" creationId="{93E1A0CE-437E-4089-AE73-03BEE8D4C05A}"/>
          </ac:spMkLst>
        </pc:spChg>
      </pc:sldChg>
      <pc:sldChg chg="del">
        <pc:chgData name="Martin Webley" userId="836f531d-195e-4340-bc9a-b5c372095905" providerId="ADAL" clId="{C69581C6-8870-4EB5-A391-9B05D8ECEFDF}" dt="2022-02-13T14:17:30.628" v="111" actId="47"/>
        <pc:sldMkLst>
          <pc:docMk/>
          <pc:sldMk cId="2246755567" sldId="261"/>
        </pc:sldMkLst>
      </pc:sldChg>
      <pc:sldChg chg="modSp mod">
        <pc:chgData name="Martin Webley" userId="836f531d-195e-4340-bc9a-b5c372095905" providerId="ADAL" clId="{C69581C6-8870-4EB5-A391-9B05D8ECEFDF}" dt="2022-02-13T14:18:14.700" v="114" actId="207"/>
        <pc:sldMkLst>
          <pc:docMk/>
          <pc:sldMk cId="1120319146" sldId="262"/>
        </pc:sldMkLst>
        <pc:spChg chg="mod">
          <ac:chgData name="Martin Webley" userId="836f531d-195e-4340-bc9a-b5c372095905" providerId="ADAL" clId="{C69581C6-8870-4EB5-A391-9B05D8ECEFDF}" dt="2022-02-13T14:18:14.700" v="114" actId="207"/>
          <ac:spMkLst>
            <pc:docMk/>
            <pc:sldMk cId="1120319146" sldId="262"/>
            <ac:spMk id="34" creationId="{C658BCC0-52DC-4EAC-90A4-64F4A48930B5}"/>
          </ac:spMkLst>
        </pc:spChg>
        <pc:spChg chg="mod">
          <ac:chgData name="Martin Webley" userId="836f531d-195e-4340-bc9a-b5c372095905" providerId="ADAL" clId="{C69581C6-8870-4EB5-A391-9B05D8ECEFDF}" dt="2022-02-13T14:11:22.900" v="6" actId="1076"/>
          <ac:spMkLst>
            <pc:docMk/>
            <pc:sldMk cId="1120319146" sldId="262"/>
            <ac:spMk id="58" creationId="{DE6C5A3C-32EF-4195-8A42-ECEC36D1B91E}"/>
          </ac:spMkLst>
        </pc:spChg>
        <pc:spChg chg="mod">
          <ac:chgData name="Martin Webley" userId="836f531d-195e-4340-bc9a-b5c372095905" providerId="ADAL" clId="{C69581C6-8870-4EB5-A391-9B05D8ECEFDF}" dt="2022-02-13T14:11:29.515" v="7" actId="1076"/>
          <ac:spMkLst>
            <pc:docMk/>
            <pc:sldMk cId="1120319146" sldId="262"/>
            <ac:spMk id="59" creationId="{1F1E1CA2-8B22-4EBC-A8B3-4E1D4101D87E}"/>
          </ac:spMkLst>
        </pc:spChg>
        <pc:spChg chg="mod">
          <ac:chgData name="Martin Webley" userId="836f531d-195e-4340-bc9a-b5c372095905" providerId="ADAL" clId="{C69581C6-8870-4EB5-A391-9B05D8ECEFDF}" dt="2022-02-13T14:11:43.060" v="10" actId="1076"/>
          <ac:spMkLst>
            <pc:docMk/>
            <pc:sldMk cId="1120319146" sldId="262"/>
            <ac:spMk id="60" creationId="{ACF09B4E-41D8-4B56-8174-5E60E938E8D6}"/>
          </ac:spMkLst>
        </pc:spChg>
        <pc:spChg chg="mod">
          <ac:chgData name="Martin Webley" userId="836f531d-195e-4340-bc9a-b5c372095905" providerId="ADAL" clId="{C69581C6-8870-4EB5-A391-9B05D8ECEFDF}" dt="2022-02-13T14:11:33.610" v="8" actId="1076"/>
          <ac:spMkLst>
            <pc:docMk/>
            <pc:sldMk cId="1120319146" sldId="262"/>
            <ac:spMk id="61" creationId="{9CF244F9-7E36-42DC-B24D-59EBF30A28A1}"/>
          </ac:spMkLst>
        </pc:spChg>
        <pc:spChg chg="mod">
          <ac:chgData name="Martin Webley" userId="836f531d-195e-4340-bc9a-b5c372095905" providerId="ADAL" clId="{C69581C6-8870-4EB5-A391-9B05D8ECEFDF}" dt="2022-02-13T14:11:49.214" v="11" actId="1076"/>
          <ac:spMkLst>
            <pc:docMk/>
            <pc:sldMk cId="1120319146" sldId="262"/>
            <ac:spMk id="62" creationId="{E55572B0-0A45-4057-94BB-B759D0F7135D}"/>
          </ac:spMkLst>
        </pc:spChg>
        <pc:spChg chg="mod">
          <ac:chgData name="Martin Webley" userId="836f531d-195e-4340-bc9a-b5c372095905" providerId="ADAL" clId="{C69581C6-8870-4EB5-A391-9B05D8ECEFDF}" dt="2022-02-13T14:11:52.634" v="12" actId="1076"/>
          <ac:spMkLst>
            <pc:docMk/>
            <pc:sldMk cId="1120319146" sldId="262"/>
            <ac:spMk id="63" creationId="{282655B6-90CA-4328-86FC-0793928AD5CE}"/>
          </ac:spMkLst>
        </pc:spChg>
      </pc:sldChg>
      <pc:sldChg chg="modSp add mod">
        <pc:chgData name="Martin Webley" userId="836f531d-195e-4340-bc9a-b5c372095905" providerId="ADAL" clId="{C69581C6-8870-4EB5-A391-9B05D8ECEFDF}" dt="2022-02-13T14:13:43.355" v="72" actId="5793"/>
        <pc:sldMkLst>
          <pc:docMk/>
          <pc:sldMk cId="1010227288" sldId="263"/>
        </pc:sldMkLst>
        <pc:spChg chg="mod">
          <ac:chgData name="Martin Webley" userId="836f531d-195e-4340-bc9a-b5c372095905" providerId="ADAL" clId="{C69581C6-8870-4EB5-A391-9B05D8ECEFDF}" dt="2022-02-13T14:13:43.355" v="72" actId="5793"/>
          <ac:spMkLst>
            <pc:docMk/>
            <pc:sldMk cId="1010227288" sldId="263"/>
            <ac:spMk id="2" creationId="{6F72D086-A43B-4CDC-A095-32ECF695D0EB}"/>
          </ac:spMkLst>
        </pc:spChg>
        <pc:spChg chg="mod">
          <ac:chgData name="Martin Webley" userId="836f531d-195e-4340-bc9a-b5c372095905" providerId="ADAL" clId="{C69581C6-8870-4EB5-A391-9B05D8ECEFDF}" dt="2022-02-13T14:13:15.564" v="32" actId="20577"/>
          <ac:spMkLst>
            <pc:docMk/>
            <pc:sldMk cId="1010227288" sldId="263"/>
            <ac:spMk id="3" creationId="{93E1A0CE-437E-4089-AE73-03BEE8D4C05A}"/>
          </ac:spMkLst>
        </pc:spChg>
      </pc:sldChg>
      <pc:sldChg chg="modSp add mod">
        <pc:chgData name="Martin Webley" userId="836f531d-195e-4340-bc9a-b5c372095905" providerId="ADAL" clId="{C69581C6-8870-4EB5-A391-9B05D8ECEFDF}" dt="2022-02-13T14:17:07.167" v="107" actId="20577"/>
        <pc:sldMkLst>
          <pc:docMk/>
          <pc:sldMk cId="3285332492" sldId="264"/>
        </pc:sldMkLst>
        <pc:spChg chg="mod">
          <ac:chgData name="Martin Webley" userId="836f531d-195e-4340-bc9a-b5c372095905" providerId="ADAL" clId="{C69581C6-8870-4EB5-A391-9B05D8ECEFDF}" dt="2022-02-13T14:16:25.807" v="98" actId="20577"/>
          <ac:spMkLst>
            <pc:docMk/>
            <pc:sldMk cId="3285332492" sldId="264"/>
            <ac:spMk id="2" creationId="{4D301313-DB92-43E4-A175-3DCAA15427FD}"/>
          </ac:spMkLst>
        </pc:spChg>
        <pc:spChg chg="mod">
          <ac:chgData name="Martin Webley" userId="836f531d-195e-4340-bc9a-b5c372095905" providerId="ADAL" clId="{C69581C6-8870-4EB5-A391-9B05D8ECEFDF}" dt="2022-02-13T14:17:07.167" v="107" actId="20577"/>
          <ac:spMkLst>
            <pc:docMk/>
            <pc:sldMk cId="3285332492" sldId="264"/>
            <ac:spMk id="3" creationId="{AE492C01-75B6-409A-93EA-70DADA5312C3}"/>
          </ac:spMkLst>
        </pc:spChg>
      </pc:sldChg>
      <pc:sldChg chg="modSp add mod ord">
        <pc:chgData name="Martin Webley" userId="836f531d-195e-4340-bc9a-b5c372095905" providerId="ADAL" clId="{C69581C6-8870-4EB5-A391-9B05D8ECEFDF}" dt="2022-02-13T14:17:53.022" v="112" actId="207"/>
        <pc:sldMkLst>
          <pc:docMk/>
          <pc:sldMk cId="3371510096" sldId="265"/>
        </pc:sldMkLst>
        <pc:spChg chg="mod">
          <ac:chgData name="Martin Webley" userId="836f531d-195e-4340-bc9a-b5c372095905" providerId="ADAL" clId="{C69581C6-8870-4EB5-A391-9B05D8ECEFDF}" dt="2022-02-13T14:17:53.022" v="112" actId="207"/>
          <ac:spMkLst>
            <pc:docMk/>
            <pc:sldMk cId="3371510096" sldId="265"/>
            <ac:spMk id="34" creationId="{C658BCC0-52DC-4EAC-90A4-64F4A48930B5}"/>
          </ac:spMkLst>
        </pc:spChg>
      </pc:sldChg>
      <pc:sldChg chg="modSp new mod">
        <pc:chgData name="Martin Webley" userId="836f531d-195e-4340-bc9a-b5c372095905" providerId="ADAL" clId="{C69581C6-8870-4EB5-A391-9B05D8ECEFDF}" dt="2022-02-14T09:07:26.209" v="197" actId="122"/>
        <pc:sldMkLst>
          <pc:docMk/>
          <pc:sldMk cId="1595315559" sldId="697"/>
        </pc:sldMkLst>
        <pc:spChg chg="mod">
          <ac:chgData name="Martin Webley" userId="836f531d-195e-4340-bc9a-b5c372095905" providerId="ADAL" clId="{C69581C6-8870-4EB5-A391-9B05D8ECEFDF}" dt="2022-02-14T09:07:26.209" v="197" actId="122"/>
          <ac:spMkLst>
            <pc:docMk/>
            <pc:sldMk cId="1595315559" sldId="697"/>
            <ac:spMk id="3" creationId="{4FD0705D-959C-4CC5-867F-820502918B08}"/>
          </ac:spMkLst>
        </pc:spChg>
      </pc:sldChg>
      <pc:sldMasterChg chg="modSldLayout">
        <pc:chgData name="Martin Webley" userId="836f531d-195e-4340-bc9a-b5c372095905" providerId="ADAL" clId="{C69581C6-8870-4EB5-A391-9B05D8ECEFDF}" dt="2022-02-14T08:45:00.080" v="183"/>
        <pc:sldMasterMkLst>
          <pc:docMk/>
          <pc:sldMasterMk cId="1848087533" sldId="2147483684"/>
        </pc:sldMasterMkLst>
        <pc:sldLayoutChg chg="modAnim">
          <pc:chgData name="Martin Webley" userId="836f531d-195e-4340-bc9a-b5c372095905" providerId="ADAL" clId="{C69581C6-8870-4EB5-A391-9B05D8ECEFDF}" dt="2022-02-14T08:45:00.080" v="183"/>
          <pc:sldLayoutMkLst>
            <pc:docMk/>
            <pc:sldMasterMk cId="1848087533" sldId="2147483684"/>
            <pc:sldLayoutMk cId="1839767848" sldId="2147483685"/>
          </pc:sldLayoutMkLst>
        </pc:sldLayoutChg>
      </pc:sldMaster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BAB5796-77F8-4A45-9B9B-84EE1F83BD7F}" type="datetimeFigureOut">
              <a:rPr lang="en-GB" smtClean="0"/>
              <a:t>14/02/2022</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449BF1A-8C73-4A58-A850-AF35B57CD7FA}" type="slidenum">
              <a:rPr lang="en-GB" smtClean="0"/>
              <a:t>‹#›</a:t>
            </a:fld>
            <a:endParaRPr lang="en-GB"/>
          </a:p>
        </p:txBody>
      </p:sp>
    </p:spTree>
    <p:extLst>
      <p:ext uri="{BB962C8B-B14F-4D97-AF65-F5344CB8AC3E}">
        <p14:creationId xmlns:p14="http://schemas.microsoft.com/office/powerpoint/2010/main" val="217136042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0489A8C8-EC19-48E2-96CB-06F5ADEA761B}" type="slidenum">
              <a:rPr lang="en-GB" smtClean="0"/>
              <a:t>9</a:t>
            </a:fld>
            <a:endParaRPr lang="en-GB"/>
          </a:p>
        </p:txBody>
      </p:sp>
    </p:spTree>
    <p:extLst>
      <p:ext uri="{BB962C8B-B14F-4D97-AF65-F5344CB8AC3E}">
        <p14:creationId xmlns:p14="http://schemas.microsoft.com/office/powerpoint/2010/main" val="216081850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0489A8C8-EC19-48E2-96CB-06F5ADEA761B}" type="slidenum">
              <a:rPr lang="en-GB" smtClean="0"/>
              <a:t>10</a:t>
            </a:fld>
            <a:endParaRPr lang="en-GB"/>
          </a:p>
        </p:txBody>
      </p:sp>
    </p:spTree>
    <p:extLst>
      <p:ext uri="{BB962C8B-B14F-4D97-AF65-F5344CB8AC3E}">
        <p14:creationId xmlns:p14="http://schemas.microsoft.com/office/powerpoint/2010/main" val="340446579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0489A8C8-EC19-48E2-96CB-06F5ADEA761B}" type="slidenum">
              <a:rPr lang="en-GB" smtClean="0"/>
              <a:t>11</a:t>
            </a:fld>
            <a:endParaRPr lang="en-GB"/>
          </a:p>
        </p:txBody>
      </p:sp>
    </p:spTree>
    <p:extLst>
      <p:ext uri="{BB962C8B-B14F-4D97-AF65-F5344CB8AC3E}">
        <p14:creationId xmlns:p14="http://schemas.microsoft.com/office/powerpoint/2010/main" val="139362303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0489A8C8-EC19-48E2-96CB-06F5ADEA761B}" type="slidenum">
              <a:rPr lang="en-GB" smtClean="0"/>
              <a:t>12</a:t>
            </a:fld>
            <a:endParaRPr lang="en-GB"/>
          </a:p>
        </p:txBody>
      </p:sp>
    </p:spTree>
    <p:extLst>
      <p:ext uri="{BB962C8B-B14F-4D97-AF65-F5344CB8AC3E}">
        <p14:creationId xmlns:p14="http://schemas.microsoft.com/office/powerpoint/2010/main" val="75265119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0489A8C8-EC19-48E2-96CB-06F5ADEA761B}" type="slidenum">
              <a:rPr lang="en-GB" smtClean="0"/>
              <a:t>13</a:t>
            </a:fld>
            <a:endParaRPr lang="en-GB"/>
          </a:p>
        </p:txBody>
      </p:sp>
    </p:spTree>
    <p:extLst>
      <p:ext uri="{BB962C8B-B14F-4D97-AF65-F5344CB8AC3E}">
        <p14:creationId xmlns:p14="http://schemas.microsoft.com/office/powerpoint/2010/main" val="293395080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0489A8C8-EC19-48E2-96CB-06F5ADEA761B}" type="slidenum">
              <a:rPr lang="en-GB" smtClean="0"/>
              <a:t>14</a:t>
            </a:fld>
            <a:endParaRPr lang="en-GB"/>
          </a:p>
        </p:txBody>
      </p:sp>
    </p:spTree>
    <p:extLst>
      <p:ext uri="{BB962C8B-B14F-4D97-AF65-F5344CB8AC3E}">
        <p14:creationId xmlns:p14="http://schemas.microsoft.com/office/powerpoint/2010/main" val="379545094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0489A8C8-EC19-48E2-96CB-06F5ADEA761B}" type="slidenum">
              <a:rPr lang="en-GB" smtClean="0"/>
              <a:t>15</a:t>
            </a:fld>
            <a:endParaRPr lang="en-GB"/>
          </a:p>
        </p:txBody>
      </p:sp>
    </p:spTree>
    <p:extLst>
      <p:ext uri="{BB962C8B-B14F-4D97-AF65-F5344CB8AC3E}">
        <p14:creationId xmlns:p14="http://schemas.microsoft.com/office/powerpoint/2010/main" val="16746947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0489A8C8-EC19-48E2-96CB-06F5ADEA761B}" type="slidenum">
              <a:rPr lang="en-GB" smtClean="0"/>
              <a:t>17</a:t>
            </a:fld>
            <a:endParaRPr lang="en-GB"/>
          </a:p>
        </p:txBody>
      </p:sp>
    </p:spTree>
    <p:extLst>
      <p:ext uri="{BB962C8B-B14F-4D97-AF65-F5344CB8AC3E}">
        <p14:creationId xmlns:p14="http://schemas.microsoft.com/office/powerpoint/2010/main" val="148143608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0489A8C8-EC19-48E2-96CB-06F5ADEA761B}" type="slidenum">
              <a:rPr lang="en-GB" smtClean="0"/>
              <a:t>18</a:t>
            </a:fld>
            <a:endParaRPr lang="en-GB"/>
          </a:p>
        </p:txBody>
      </p:sp>
    </p:spTree>
    <p:extLst>
      <p:ext uri="{BB962C8B-B14F-4D97-AF65-F5344CB8AC3E}">
        <p14:creationId xmlns:p14="http://schemas.microsoft.com/office/powerpoint/2010/main" val="427204927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439599-BA86-AD4D-BFB8-3A0ADAC2DDBF}"/>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a:extLst>
              <a:ext uri="{FF2B5EF4-FFF2-40B4-BE49-F238E27FC236}">
                <a16:creationId xmlns:a16="http://schemas.microsoft.com/office/drawing/2014/main" id="{AF1EC698-B0F6-0348-83A8-27CCA45509B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1826D9B1-D72D-D645-A3B8-5B16CB64DA90}"/>
              </a:ext>
            </a:extLst>
          </p:cNvPr>
          <p:cNvSpPr>
            <a:spLocks noGrp="1"/>
          </p:cNvSpPr>
          <p:nvPr>
            <p:ph type="dt" sz="half" idx="10"/>
          </p:nvPr>
        </p:nvSpPr>
        <p:spPr/>
        <p:txBody>
          <a:bodyPr/>
          <a:lstStyle/>
          <a:p>
            <a:fld id="{E879894E-EBB1-FD48-9BBC-B56B05B3E990}" type="datetimeFigureOut">
              <a:rPr lang="en-US" smtClean="0"/>
              <a:t>2/14/2022</a:t>
            </a:fld>
            <a:endParaRPr lang="en-US"/>
          </a:p>
        </p:txBody>
      </p:sp>
      <p:sp>
        <p:nvSpPr>
          <p:cNvPr id="5" name="Footer Placeholder 4">
            <a:extLst>
              <a:ext uri="{FF2B5EF4-FFF2-40B4-BE49-F238E27FC236}">
                <a16:creationId xmlns:a16="http://schemas.microsoft.com/office/drawing/2014/main" id="{135B73F5-602B-1B45-A7C3-620CFA860B7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6E9BC5D-29BC-B540-B4E9-D2DFCEC9AB6D}"/>
              </a:ext>
            </a:extLst>
          </p:cNvPr>
          <p:cNvSpPr>
            <a:spLocks noGrp="1"/>
          </p:cNvSpPr>
          <p:nvPr>
            <p:ph type="sldNum" sz="quarter" idx="12"/>
          </p:nvPr>
        </p:nvSpPr>
        <p:spPr/>
        <p:txBody>
          <a:bodyPr/>
          <a:lstStyle/>
          <a:p>
            <a:fld id="{33506E59-DA56-4769-A5E8-25CAAA73E4F9}" type="slidenum">
              <a:rPr lang="en-GB" smtClean="0"/>
              <a:t>‹#›</a:t>
            </a:fld>
            <a:endParaRPr lang="en-GB"/>
          </a:p>
        </p:txBody>
      </p:sp>
    </p:spTree>
    <p:extLst>
      <p:ext uri="{BB962C8B-B14F-4D97-AF65-F5344CB8AC3E}">
        <p14:creationId xmlns:p14="http://schemas.microsoft.com/office/powerpoint/2010/main" val="18397678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7"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par>
                          <p:cTn id="10" fill="hold">
                            <p:stCondLst>
                              <p:cond delay="1000"/>
                            </p:stCondLst>
                            <p:childTnLst>
                              <p:par>
                                <p:cTn id="11" presetID="1" presetClass="entr" presetSubtype="0" fill="hold" grpId="0" nodeType="after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childTnLst>
                                </p:cTn>
                              </p:par>
                            </p:childTnLst>
                          </p:cTn>
                        </p:par>
                        <p:par>
                          <p:cTn id="13" fill="hold">
                            <p:stCondLst>
                              <p:cond delay="1000"/>
                            </p:stCondLst>
                            <p:childTnLst>
                              <p:par>
                                <p:cTn id="14" presetID="64" presetClass="path" presetSubtype="0" accel="50000" decel="50000" fill="hold" grpId="1" nodeType="afterEffect">
                                  <p:stCondLst>
                                    <p:cond delay="0"/>
                                  </p:stCondLst>
                                  <p:childTnLst>
                                    <p:animMotion origin="layout" path="M -0.00326 0.40139 L -8.33333E-7 -2.96296E-6 " pathEditMode="relative" rAng="0" ptsTypes="AA">
                                      <p:cBhvr>
                                        <p:cTn id="15" dur="2000" fill="hold"/>
                                        <p:tgtEl>
                                          <p:spTgt spid="3">
                                            <p:txEl>
                                              <p:pRg st="0" end="0"/>
                                            </p:txEl>
                                          </p:spTgt>
                                        </p:tgtEl>
                                        <p:attrNameLst>
                                          <p:attrName>ppt_x</p:attrName>
                                          <p:attrName>ppt_y</p:attrName>
                                        </p:attrNameLst>
                                      </p:cBhvr>
                                      <p:rCtr x="13" y="-18912"/>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P spid="3" grpId="1" build="p"/>
    </p:bld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9E6053-683B-944E-90AC-12911C50AD20}"/>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FF830CFC-6F21-4D42-8B64-BF258FD3C9F8}"/>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899C3B1-07AD-0247-A663-E070CB36129D}"/>
              </a:ext>
            </a:extLst>
          </p:cNvPr>
          <p:cNvSpPr>
            <a:spLocks noGrp="1"/>
          </p:cNvSpPr>
          <p:nvPr>
            <p:ph type="dt" sz="half" idx="10"/>
          </p:nvPr>
        </p:nvSpPr>
        <p:spPr/>
        <p:txBody>
          <a:bodyPr/>
          <a:lstStyle/>
          <a:p>
            <a:fld id="{E879894E-EBB1-FD48-9BBC-B56B05B3E990}" type="datetimeFigureOut">
              <a:rPr lang="en-US" smtClean="0"/>
              <a:t>2/14/2022</a:t>
            </a:fld>
            <a:endParaRPr lang="en-US"/>
          </a:p>
        </p:txBody>
      </p:sp>
      <p:sp>
        <p:nvSpPr>
          <p:cNvPr id="5" name="Footer Placeholder 4">
            <a:extLst>
              <a:ext uri="{FF2B5EF4-FFF2-40B4-BE49-F238E27FC236}">
                <a16:creationId xmlns:a16="http://schemas.microsoft.com/office/drawing/2014/main" id="{28F457D1-DA7C-A048-84DC-8A55F599049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59149D0-9CAF-3F4D-9022-C4F17528514D}"/>
              </a:ext>
            </a:extLst>
          </p:cNvPr>
          <p:cNvSpPr>
            <a:spLocks noGrp="1"/>
          </p:cNvSpPr>
          <p:nvPr>
            <p:ph type="sldNum" sz="quarter" idx="12"/>
          </p:nvPr>
        </p:nvSpPr>
        <p:spPr/>
        <p:txBody>
          <a:bodyPr/>
          <a:lstStyle/>
          <a:p>
            <a:fld id="{33506E59-DA56-4769-A5E8-25CAAA73E4F9}" type="slidenum">
              <a:rPr lang="en-GB" smtClean="0"/>
              <a:t>‹#›</a:t>
            </a:fld>
            <a:endParaRPr lang="en-GB"/>
          </a:p>
        </p:txBody>
      </p:sp>
    </p:spTree>
    <p:extLst>
      <p:ext uri="{BB962C8B-B14F-4D97-AF65-F5344CB8AC3E}">
        <p14:creationId xmlns:p14="http://schemas.microsoft.com/office/powerpoint/2010/main" val="425445197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5E331164-5A17-DD41-971A-71F6A30570A6}"/>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4822F257-1B0E-AD4B-87BE-97BB51AC8E20}"/>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A207CA0-BB1D-8D4B-B304-E472BCBD7C3F}"/>
              </a:ext>
            </a:extLst>
          </p:cNvPr>
          <p:cNvSpPr>
            <a:spLocks noGrp="1"/>
          </p:cNvSpPr>
          <p:nvPr>
            <p:ph type="dt" sz="half" idx="10"/>
          </p:nvPr>
        </p:nvSpPr>
        <p:spPr/>
        <p:txBody>
          <a:bodyPr/>
          <a:lstStyle/>
          <a:p>
            <a:fld id="{E879894E-EBB1-FD48-9BBC-B56B05B3E990}" type="datetimeFigureOut">
              <a:rPr lang="en-US" smtClean="0"/>
              <a:t>2/14/2022</a:t>
            </a:fld>
            <a:endParaRPr lang="en-US"/>
          </a:p>
        </p:txBody>
      </p:sp>
      <p:sp>
        <p:nvSpPr>
          <p:cNvPr id="5" name="Footer Placeholder 4">
            <a:extLst>
              <a:ext uri="{FF2B5EF4-FFF2-40B4-BE49-F238E27FC236}">
                <a16:creationId xmlns:a16="http://schemas.microsoft.com/office/drawing/2014/main" id="{0E5EB8FB-9DF5-0D48-9856-E579DEBDFA1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D6353C1-1792-4649-AF64-312ED230C66C}"/>
              </a:ext>
            </a:extLst>
          </p:cNvPr>
          <p:cNvSpPr>
            <a:spLocks noGrp="1"/>
          </p:cNvSpPr>
          <p:nvPr>
            <p:ph type="sldNum" sz="quarter" idx="12"/>
          </p:nvPr>
        </p:nvSpPr>
        <p:spPr/>
        <p:txBody>
          <a:bodyPr/>
          <a:lstStyle/>
          <a:p>
            <a:fld id="{33506E59-DA56-4769-A5E8-25CAAA73E4F9}" type="slidenum">
              <a:rPr lang="en-GB" smtClean="0"/>
              <a:t>‹#›</a:t>
            </a:fld>
            <a:endParaRPr lang="en-GB"/>
          </a:p>
        </p:txBody>
      </p:sp>
    </p:spTree>
    <p:extLst>
      <p:ext uri="{BB962C8B-B14F-4D97-AF65-F5344CB8AC3E}">
        <p14:creationId xmlns:p14="http://schemas.microsoft.com/office/powerpoint/2010/main" val="24574636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D98DBE-3DA6-6843-B18A-0C12EA895AF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7BE8B26-06BF-3C49-AE1E-D1247D2CC953}"/>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EE8B8A8-DA48-AB40-BD95-C70379211071}"/>
              </a:ext>
            </a:extLst>
          </p:cNvPr>
          <p:cNvSpPr>
            <a:spLocks noGrp="1"/>
          </p:cNvSpPr>
          <p:nvPr>
            <p:ph type="dt" sz="half" idx="10"/>
          </p:nvPr>
        </p:nvSpPr>
        <p:spPr/>
        <p:txBody>
          <a:bodyPr/>
          <a:lstStyle/>
          <a:p>
            <a:fld id="{E879894E-EBB1-FD48-9BBC-B56B05B3E990}" type="datetimeFigureOut">
              <a:rPr lang="en-US" smtClean="0"/>
              <a:t>2/14/2022</a:t>
            </a:fld>
            <a:endParaRPr lang="en-US"/>
          </a:p>
        </p:txBody>
      </p:sp>
      <p:sp>
        <p:nvSpPr>
          <p:cNvPr id="5" name="Footer Placeholder 4">
            <a:extLst>
              <a:ext uri="{FF2B5EF4-FFF2-40B4-BE49-F238E27FC236}">
                <a16:creationId xmlns:a16="http://schemas.microsoft.com/office/drawing/2014/main" id="{3163D902-AFC6-C742-A5D2-1210F1C7789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1A8D8A7-1165-4443-A122-FEB76945803D}"/>
              </a:ext>
            </a:extLst>
          </p:cNvPr>
          <p:cNvSpPr>
            <a:spLocks noGrp="1"/>
          </p:cNvSpPr>
          <p:nvPr>
            <p:ph type="sldNum" sz="quarter" idx="12"/>
          </p:nvPr>
        </p:nvSpPr>
        <p:spPr/>
        <p:txBody>
          <a:bodyPr/>
          <a:lstStyle/>
          <a:p>
            <a:fld id="{33506E59-DA56-4769-A5E8-25CAAA73E4F9}" type="slidenum">
              <a:rPr lang="en-GB" smtClean="0"/>
              <a:t>‹#›</a:t>
            </a:fld>
            <a:endParaRPr lang="en-GB"/>
          </a:p>
        </p:txBody>
      </p:sp>
    </p:spTree>
    <p:extLst>
      <p:ext uri="{BB962C8B-B14F-4D97-AF65-F5344CB8AC3E}">
        <p14:creationId xmlns:p14="http://schemas.microsoft.com/office/powerpoint/2010/main" val="267885017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E98D1D-FF20-444E-BAE0-E4434AE4EAF4}"/>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8F2B2670-B233-E640-8A79-E073D46BC1B8}"/>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7182AA90-1FE8-9148-B13F-37A85BA18D76}"/>
              </a:ext>
            </a:extLst>
          </p:cNvPr>
          <p:cNvSpPr>
            <a:spLocks noGrp="1"/>
          </p:cNvSpPr>
          <p:nvPr>
            <p:ph type="dt" sz="half" idx="10"/>
          </p:nvPr>
        </p:nvSpPr>
        <p:spPr/>
        <p:txBody>
          <a:bodyPr/>
          <a:lstStyle/>
          <a:p>
            <a:fld id="{E879894E-EBB1-FD48-9BBC-B56B05B3E990}" type="datetimeFigureOut">
              <a:rPr lang="en-US" smtClean="0"/>
              <a:t>2/14/2022</a:t>
            </a:fld>
            <a:endParaRPr lang="en-US"/>
          </a:p>
        </p:txBody>
      </p:sp>
      <p:sp>
        <p:nvSpPr>
          <p:cNvPr id="5" name="Footer Placeholder 4">
            <a:extLst>
              <a:ext uri="{FF2B5EF4-FFF2-40B4-BE49-F238E27FC236}">
                <a16:creationId xmlns:a16="http://schemas.microsoft.com/office/drawing/2014/main" id="{21121276-7BB3-0D4C-8EBA-8D22BE2C807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0310E87-1B9A-BA46-BFE2-1DCC271A6BD8}"/>
              </a:ext>
            </a:extLst>
          </p:cNvPr>
          <p:cNvSpPr>
            <a:spLocks noGrp="1"/>
          </p:cNvSpPr>
          <p:nvPr>
            <p:ph type="sldNum" sz="quarter" idx="12"/>
          </p:nvPr>
        </p:nvSpPr>
        <p:spPr/>
        <p:txBody>
          <a:bodyPr/>
          <a:lstStyle/>
          <a:p>
            <a:fld id="{33506E59-DA56-4769-A5E8-25CAAA73E4F9}" type="slidenum">
              <a:rPr lang="en-GB" smtClean="0"/>
              <a:t>‹#›</a:t>
            </a:fld>
            <a:endParaRPr lang="en-GB"/>
          </a:p>
        </p:txBody>
      </p:sp>
    </p:spTree>
    <p:extLst>
      <p:ext uri="{BB962C8B-B14F-4D97-AF65-F5344CB8AC3E}">
        <p14:creationId xmlns:p14="http://schemas.microsoft.com/office/powerpoint/2010/main" val="2453213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B87B1D-DE33-264E-9202-BFE9E45F063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EC5D7BC-4BE9-9444-9485-C81A371CBE08}"/>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C9CA21DF-400D-E44E-B45A-8C8E2ED0007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048CA67C-5156-C243-A007-5FEFAB76660D}"/>
              </a:ext>
            </a:extLst>
          </p:cNvPr>
          <p:cNvSpPr>
            <a:spLocks noGrp="1"/>
          </p:cNvSpPr>
          <p:nvPr>
            <p:ph type="dt" sz="half" idx="10"/>
          </p:nvPr>
        </p:nvSpPr>
        <p:spPr/>
        <p:txBody>
          <a:bodyPr/>
          <a:lstStyle/>
          <a:p>
            <a:fld id="{E879894E-EBB1-FD48-9BBC-B56B05B3E990}" type="datetimeFigureOut">
              <a:rPr lang="en-US" smtClean="0"/>
              <a:t>2/14/2022</a:t>
            </a:fld>
            <a:endParaRPr lang="en-US"/>
          </a:p>
        </p:txBody>
      </p:sp>
      <p:sp>
        <p:nvSpPr>
          <p:cNvPr id="6" name="Footer Placeholder 5">
            <a:extLst>
              <a:ext uri="{FF2B5EF4-FFF2-40B4-BE49-F238E27FC236}">
                <a16:creationId xmlns:a16="http://schemas.microsoft.com/office/drawing/2014/main" id="{AF5AA0E9-DA14-5B42-AA64-DAD9E311FF6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31608D6-99A5-9848-A505-A3337182DAA6}"/>
              </a:ext>
            </a:extLst>
          </p:cNvPr>
          <p:cNvSpPr>
            <a:spLocks noGrp="1"/>
          </p:cNvSpPr>
          <p:nvPr>
            <p:ph type="sldNum" sz="quarter" idx="12"/>
          </p:nvPr>
        </p:nvSpPr>
        <p:spPr/>
        <p:txBody>
          <a:bodyPr/>
          <a:lstStyle/>
          <a:p>
            <a:fld id="{33506E59-DA56-4769-A5E8-25CAAA73E4F9}" type="slidenum">
              <a:rPr lang="en-GB" smtClean="0"/>
              <a:t>‹#›</a:t>
            </a:fld>
            <a:endParaRPr lang="en-GB"/>
          </a:p>
        </p:txBody>
      </p:sp>
    </p:spTree>
    <p:extLst>
      <p:ext uri="{BB962C8B-B14F-4D97-AF65-F5344CB8AC3E}">
        <p14:creationId xmlns:p14="http://schemas.microsoft.com/office/powerpoint/2010/main" val="41601188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A53BA0-F92A-1D4F-B601-47CF0DC512AF}"/>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5CEE6B93-ED99-9343-B5E6-DAF24985E63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69F208CF-AEB2-D743-BDCA-7AE684CC9D45}"/>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7EAE64CC-B022-3844-A885-C6E74119521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33A225BD-7E09-E24B-9464-14D10B0E009C}"/>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1946A4DB-702E-4944-8018-108715BE5BD2}"/>
              </a:ext>
            </a:extLst>
          </p:cNvPr>
          <p:cNvSpPr>
            <a:spLocks noGrp="1"/>
          </p:cNvSpPr>
          <p:nvPr>
            <p:ph type="dt" sz="half" idx="10"/>
          </p:nvPr>
        </p:nvSpPr>
        <p:spPr/>
        <p:txBody>
          <a:bodyPr/>
          <a:lstStyle/>
          <a:p>
            <a:fld id="{E879894E-EBB1-FD48-9BBC-B56B05B3E990}" type="datetimeFigureOut">
              <a:rPr lang="en-US" smtClean="0"/>
              <a:t>2/14/2022</a:t>
            </a:fld>
            <a:endParaRPr lang="en-US"/>
          </a:p>
        </p:txBody>
      </p:sp>
      <p:sp>
        <p:nvSpPr>
          <p:cNvPr id="8" name="Footer Placeholder 7">
            <a:extLst>
              <a:ext uri="{FF2B5EF4-FFF2-40B4-BE49-F238E27FC236}">
                <a16:creationId xmlns:a16="http://schemas.microsoft.com/office/drawing/2014/main" id="{823182C0-1D7A-5E40-B5E3-B6594C22CA04}"/>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F9422B6E-CFEF-BF42-9985-05AC748F79D5}"/>
              </a:ext>
            </a:extLst>
          </p:cNvPr>
          <p:cNvSpPr>
            <a:spLocks noGrp="1"/>
          </p:cNvSpPr>
          <p:nvPr>
            <p:ph type="sldNum" sz="quarter" idx="12"/>
          </p:nvPr>
        </p:nvSpPr>
        <p:spPr/>
        <p:txBody>
          <a:bodyPr/>
          <a:lstStyle/>
          <a:p>
            <a:fld id="{33506E59-DA56-4769-A5E8-25CAAA73E4F9}" type="slidenum">
              <a:rPr lang="en-GB" smtClean="0"/>
              <a:t>‹#›</a:t>
            </a:fld>
            <a:endParaRPr lang="en-GB"/>
          </a:p>
        </p:txBody>
      </p:sp>
    </p:spTree>
    <p:extLst>
      <p:ext uri="{BB962C8B-B14F-4D97-AF65-F5344CB8AC3E}">
        <p14:creationId xmlns:p14="http://schemas.microsoft.com/office/powerpoint/2010/main" val="416858661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9635FB-9CF8-054A-A97C-BF4C4D62F36D}"/>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C638B957-892B-AA44-B91F-7E5E301E68B1}"/>
              </a:ext>
            </a:extLst>
          </p:cNvPr>
          <p:cNvSpPr>
            <a:spLocks noGrp="1"/>
          </p:cNvSpPr>
          <p:nvPr>
            <p:ph type="dt" sz="half" idx="10"/>
          </p:nvPr>
        </p:nvSpPr>
        <p:spPr/>
        <p:txBody>
          <a:bodyPr/>
          <a:lstStyle/>
          <a:p>
            <a:fld id="{E879894E-EBB1-FD48-9BBC-B56B05B3E990}" type="datetimeFigureOut">
              <a:rPr lang="en-US" smtClean="0"/>
              <a:t>2/14/2022</a:t>
            </a:fld>
            <a:endParaRPr lang="en-US"/>
          </a:p>
        </p:txBody>
      </p:sp>
      <p:sp>
        <p:nvSpPr>
          <p:cNvPr id="4" name="Footer Placeholder 3">
            <a:extLst>
              <a:ext uri="{FF2B5EF4-FFF2-40B4-BE49-F238E27FC236}">
                <a16:creationId xmlns:a16="http://schemas.microsoft.com/office/drawing/2014/main" id="{CBBBDF29-4B1A-7849-93B4-C39AA38B581A}"/>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F1318F2A-ABB2-5449-A885-14BD88E7A849}"/>
              </a:ext>
            </a:extLst>
          </p:cNvPr>
          <p:cNvSpPr>
            <a:spLocks noGrp="1"/>
          </p:cNvSpPr>
          <p:nvPr>
            <p:ph type="sldNum" sz="quarter" idx="12"/>
          </p:nvPr>
        </p:nvSpPr>
        <p:spPr/>
        <p:txBody>
          <a:bodyPr/>
          <a:lstStyle/>
          <a:p>
            <a:fld id="{33506E59-DA56-4769-A5E8-25CAAA73E4F9}" type="slidenum">
              <a:rPr lang="en-GB" smtClean="0"/>
              <a:t>‹#›</a:t>
            </a:fld>
            <a:endParaRPr lang="en-GB"/>
          </a:p>
        </p:txBody>
      </p:sp>
    </p:spTree>
    <p:extLst>
      <p:ext uri="{BB962C8B-B14F-4D97-AF65-F5344CB8AC3E}">
        <p14:creationId xmlns:p14="http://schemas.microsoft.com/office/powerpoint/2010/main" val="12561635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A5F7AED-F6B6-1E46-945E-B9C27ECC843B}"/>
              </a:ext>
            </a:extLst>
          </p:cNvPr>
          <p:cNvSpPr>
            <a:spLocks noGrp="1"/>
          </p:cNvSpPr>
          <p:nvPr>
            <p:ph type="dt" sz="half" idx="10"/>
          </p:nvPr>
        </p:nvSpPr>
        <p:spPr/>
        <p:txBody>
          <a:bodyPr/>
          <a:lstStyle/>
          <a:p>
            <a:fld id="{E879894E-EBB1-FD48-9BBC-B56B05B3E990}" type="datetimeFigureOut">
              <a:rPr lang="en-US" smtClean="0"/>
              <a:t>2/14/2022</a:t>
            </a:fld>
            <a:endParaRPr lang="en-US"/>
          </a:p>
        </p:txBody>
      </p:sp>
      <p:sp>
        <p:nvSpPr>
          <p:cNvPr id="3" name="Footer Placeholder 2">
            <a:extLst>
              <a:ext uri="{FF2B5EF4-FFF2-40B4-BE49-F238E27FC236}">
                <a16:creationId xmlns:a16="http://schemas.microsoft.com/office/drawing/2014/main" id="{6903A227-2590-E644-AF99-9F0501B54F23}"/>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815DE034-408D-1E45-A854-F551038170A6}"/>
              </a:ext>
            </a:extLst>
          </p:cNvPr>
          <p:cNvSpPr>
            <a:spLocks noGrp="1"/>
          </p:cNvSpPr>
          <p:nvPr>
            <p:ph type="sldNum" sz="quarter" idx="12"/>
          </p:nvPr>
        </p:nvSpPr>
        <p:spPr/>
        <p:txBody>
          <a:bodyPr/>
          <a:lstStyle/>
          <a:p>
            <a:fld id="{33506E59-DA56-4769-A5E8-25CAAA73E4F9}" type="slidenum">
              <a:rPr lang="en-GB" smtClean="0"/>
              <a:t>‹#›</a:t>
            </a:fld>
            <a:endParaRPr lang="en-GB"/>
          </a:p>
        </p:txBody>
      </p:sp>
    </p:spTree>
    <p:extLst>
      <p:ext uri="{BB962C8B-B14F-4D97-AF65-F5344CB8AC3E}">
        <p14:creationId xmlns:p14="http://schemas.microsoft.com/office/powerpoint/2010/main" val="22871619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BD678E-4376-CF4F-8FFC-03E5C6C8FD5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B7D614E4-B276-644A-9E53-1B9DDC1D3E4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19B17942-DAA2-3C4C-8CAA-3A3A4CD50FD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A273C32-4092-6642-B01E-8674DEA6A036}"/>
              </a:ext>
            </a:extLst>
          </p:cNvPr>
          <p:cNvSpPr>
            <a:spLocks noGrp="1"/>
          </p:cNvSpPr>
          <p:nvPr>
            <p:ph type="dt" sz="half" idx="10"/>
          </p:nvPr>
        </p:nvSpPr>
        <p:spPr/>
        <p:txBody>
          <a:bodyPr/>
          <a:lstStyle/>
          <a:p>
            <a:fld id="{E879894E-EBB1-FD48-9BBC-B56B05B3E990}" type="datetimeFigureOut">
              <a:rPr lang="en-US" smtClean="0"/>
              <a:t>2/14/2022</a:t>
            </a:fld>
            <a:endParaRPr lang="en-US"/>
          </a:p>
        </p:txBody>
      </p:sp>
      <p:sp>
        <p:nvSpPr>
          <p:cNvPr id="6" name="Footer Placeholder 5">
            <a:extLst>
              <a:ext uri="{FF2B5EF4-FFF2-40B4-BE49-F238E27FC236}">
                <a16:creationId xmlns:a16="http://schemas.microsoft.com/office/drawing/2014/main" id="{627F48E4-092C-2B40-9E25-B8DE12CFE19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2A1786A-D6A8-A842-9F5F-9105143276D5}"/>
              </a:ext>
            </a:extLst>
          </p:cNvPr>
          <p:cNvSpPr>
            <a:spLocks noGrp="1"/>
          </p:cNvSpPr>
          <p:nvPr>
            <p:ph type="sldNum" sz="quarter" idx="12"/>
          </p:nvPr>
        </p:nvSpPr>
        <p:spPr/>
        <p:txBody>
          <a:bodyPr/>
          <a:lstStyle/>
          <a:p>
            <a:fld id="{33506E59-DA56-4769-A5E8-25CAAA73E4F9}" type="slidenum">
              <a:rPr lang="en-GB" smtClean="0"/>
              <a:t>‹#›</a:t>
            </a:fld>
            <a:endParaRPr lang="en-GB"/>
          </a:p>
        </p:txBody>
      </p:sp>
    </p:spTree>
    <p:extLst>
      <p:ext uri="{BB962C8B-B14F-4D97-AF65-F5344CB8AC3E}">
        <p14:creationId xmlns:p14="http://schemas.microsoft.com/office/powerpoint/2010/main" val="229879498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B529E0-01E3-6C4F-A2ED-E57E57A0DC0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C2B8CC20-B95D-864F-9EBD-70BB244563B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0A486A8F-E198-B242-AA23-067420B9744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FB9F4C1-930F-BB44-BFA1-C63AC40EE39B}"/>
              </a:ext>
            </a:extLst>
          </p:cNvPr>
          <p:cNvSpPr>
            <a:spLocks noGrp="1"/>
          </p:cNvSpPr>
          <p:nvPr>
            <p:ph type="dt" sz="half" idx="10"/>
          </p:nvPr>
        </p:nvSpPr>
        <p:spPr/>
        <p:txBody>
          <a:bodyPr/>
          <a:lstStyle/>
          <a:p>
            <a:fld id="{E879894E-EBB1-FD48-9BBC-B56B05B3E990}" type="datetimeFigureOut">
              <a:rPr lang="en-US" smtClean="0"/>
              <a:t>2/14/2022</a:t>
            </a:fld>
            <a:endParaRPr lang="en-US"/>
          </a:p>
        </p:txBody>
      </p:sp>
      <p:sp>
        <p:nvSpPr>
          <p:cNvPr id="6" name="Footer Placeholder 5">
            <a:extLst>
              <a:ext uri="{FF2B5EF4-FFF2-40B4-BE49-F238E27FC236}">
                <a16:creationId xmlns:a16="http://schemas.microsoft.com/office/drawing/2014/main" id="{8EFDFADA-F33E-D646-AA52-D1A1F4C0078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1EC9086-E381-B54A-9760-1F84E09B359D}"/>
              </a:ext>
            </a:extLst>
          </p:cNvPr>
          <p:cNvSpPr>
            <a:spLocks noGrp="1"/>
          </p:cNvSpPr>
          <p:nvPr>
            <p:ph type="sldNum" sz="quarter" idx="12"/>
          </p:nvPr>
        </p:nvSpPr>
        <p:spPr/>
        <p:txBody>
          <a:bodyPr/>
          <a:lstStyle/>
          <a:p>
            <a:fld id="{33506E59-DA56-4769-A5E8-25CAAA73E4F9}" type="slidenum">
              <a:rPr lang="en-GB" smtClean="0"/>
              <a:t>‹#›</a:t>
            </a:fld>
            <a:endParaRPr lang="en-GB"/>
          </a:p>
        </p:txBody>
      </p:sp>
    </p:spTree>
    <p:extLst>
      <p:ext uri="{BB962C8B-B14F-4D97-AF65-F5344CB8AC3E}">
        <p14:creationId xmlns:p14="http://schemas.microsoft.com/office/powerpoint/2010/main" val="399982660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A9BC3D9-A340-5A4C-A6DD-23B56FA1950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F1F31BA7-432B-2A42-872D-2D202696755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D6CA2EE-C32C-4545-9827-59FAC7EE733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879894E-EBB1-FD48-9BBC-B56B05B3E990}" type="datetimeFigureOut">
              <a:rPr lang="en-US" smtClean="0"/>
              <a:t>2/14/2022</a:t>
            </a:fld>
            <a:endParaRPr lang="en-US"/>
          </a:p>
        </p:txBody>
      </p:sp>
      <p:sp>
        <p:nvSpPr>
          <p:cNvPr id="5" name="Footer Placeholder 4">
            <a:extLst>
              <a:ext uri="{FF2B5EF4-FFF2-40B4-BE49-F238E27FC236}">
                <a16:creationId xmlns:a16="http://schemas.microsoft.com/office/drawing/2014/main" id="{23E61985-3447-184A-9458-48F72D4D189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4753E3E0-694C-D643-ADEC-2A6A68210A4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3506E59-DA56-4769-A5E8-25CAAA73E4F9}" type="slidenum">
              <a:rPr lang="en-GB" smtClean="0"/>
              <a:t>‹#›</a:t>
            </a:fld>
            <a:endParaRPr lang="en-GB"/>
          </a:p>
        </p:txBody>
      </p:sp>
      <p:sp>
        <p:nvSpPr>
          <p:cNvPr id="7" name="Rectangle 6">
            <a:extLst>
              <a:ext uri="{FF2B5EF4-FFF2-40B4-BE49-F238E27FC236}">
                <a16:creationId xmlns:a16="http://schemas.microsoft.com/office/drawing/2014/main" id="{57EA4655-CB46-0544-B73D-859810E0A0E7}"/>
              </a:ext>
            </a:extLst>
          </p:cNvPr>
          <p:cNvSpPr/>
          <p:nvPr/>
        </p:nvSpPr>
        <p:spPr>
          <a:xfrm rot="5400000">
            <a:off x="5740435" y="-5770529"/>
            <a:ext cx="711130" cy="12192001"/>
          </a:xfrm>
          <a:prstGeom prst="rect">
            <a:avLst/>
          </a:prstGeom>
          <a:solidFill>
            <a:srgbClr val="22334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pic>
        <p:nvPicPr>
          <p:cNvPr id="8" name="Picture 7">
            <a:extLst>
              <a:ext uri="{FF2B5EF4-FFF2-40B4-BE49-F238E27FC236}">
                <a16:creationId xmlns:a16="http://schemas.microsoft.com/office/drawing/2014/main" id="{E336AD38-66E3-C448-AF96-49668BAB046C}"/>
              </a:ext>
            </a:extLst>
          </p:cNvPr>
          <p:cNvPicPr>
            <a:picLocks noChangeAspect="1"/>
          </p:cNvPicPr>
          <p:nvPr/>
        </p:nvPicPr>
        <p:blipFill rotWithShape="1">
          <a:blip r:embed="rId13">
            <a:extLst>
              <a:ext uri="{28A0092B-C50C-407E-A947-70E740481C1C}">
                <a14:useLocalDpi xmlns:a14="http://schemas.microsoft.com/office/drawing/2010/main" val="0"/>
              </a:ext>
            </a:extLst>
          </a:blip>
          <a:srcRect l="63755" t="3290" r="1579" b="6172"/>
          <a:stretch/>
        </p:blipFill>
        <p:spPr>
          <a:xfrm>
            <a:off x="12500" y="-22917"/>
            <a:ext cx="834793" cy="697668"/>
          </a:xfrm>
          <a:prstGeom prst="rect">
            <a:avLst/>
          </a:prstGeom>
        </p:spPr>
      </p:pic>
    </p:spTree>
    <p:extLst>
      <p:ext uri="{BB962C8B-B14F-4D97-AF65-F5344CB8AC3E}">
        <p14:creationId xmlns:p14="http://schemas.microsoft.com/office/powerpoint/2010/main" val="1848087533"/>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15.svg"/></Relationships>
</file>

<file path=ppt/slides/_rels/slide14.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17.svg"/></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hyperlink" Target="https://www.chathamhouse.org/" TargetMode="Externa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8" Type="http://schemas.openxmlformats.org/officeDocument/2006/relationships/image" Target="../media/image8.png"/><Relationship Id="rId13" Type="http://schemas.openxmlformats.org/officeDocument/2006/relationships/image" Target="../media/image13.svg"/><Relationship Id="rId3" Type="http://schemas.openxmlformats.org/officeDocument/2006/relationships/image" Target="../media/image3.svg"/><Relationship Id="rId7" Type="http://schemas.openxmlformats.org/officeDocument/2006/relationships/image" Target="../media/image7.svg"/><Relationship Id="rId12" Type="http://schemas.openxmlformats.org/officeDocument/2006/relationships/image" Target="../media/image12.png"/><Relationship Id="rId2" Type="http://schemas.openxmlformats.org/officeDocument/2006/relationships/image" Target="../media/image2.png"/><Relationship Id="rId1" Type="http://schemas.openxmlformats.org/officeDocument/2006/relationships/slideLayout" Target="../slideLayouts/slideLayout7.xml"/><Relationship Id="rId6" Type="http://schemas.openxmlformats.org/officeDocument/2006/relationships/image" Target="../media/image6.png"/><Relationship Id="rId11" Type="http://schemas.openxmlformats.org/officeDocument/2006/relationships/image" Target="../media/image11.svg"/><Relationship Id="rId5" Type="http://schemas.openxmlformats.org/officeDocument/2006/relationships/image" Target="../media/image5.svg"/><Relationship Id="rId10" Type="http://schemas.openxmlformats.org/officeDocument/2006/relationships/image" Target="../media/image10.png"/><Relationship Id="rId4" Type="http://schemas.openxmlformats.org/officeDocument/2006/relationships/image" Target="../media/image4.png"/><Relationship Id="rId9" Type="http://schemas.openxmlformats.org/officeDocument/2006/relationships/image" Target="../media/image9.svg"/></Relationships>
</file>

<file path=ppt/slides/_rels/slide2.xml.rels><?xml version="1.0" encoding="UTF-8" standalone="yes"?>
<Relationships xmlns="http://schemas.openxmlformats.org/package/2006/relationships"><Relationship Id="rId8" Type="http://schemas.openxmlformats.org/officeDocument/2006/relationships/image" Target="../media/image8.png"/><Relationship Id="rId13" Type="http://schemas.openxmlformats.org/officeDocument/2006/relationships/image" Target="../media/image13.svg"/><Relationship Id="rId3" Type="http://schemas.openxmlformats.org/officeDocument/2006/relationships/image" Target="../media/image3.svg"/><Relationship Id="rId7" Type="http://schemas.openxmlformats.org/officeDocument/2006/relationships/image" Target="../media/image7.svg"/><Relationship Id="rId12" Type="http://schemas.openxmlformats.org/officeDocument/2006/relationships/image" Target="../media/image12.png"/><Relationship Id="rId2" Type="http://schemas.openxmlformats.org/officeDocument/2006/relationships/image" Target="../media/image2.png"/><Relationship Id="rId1" Type="http://schemas.openxmlformats.org/officeDocument/2006/relationships/slideLayout" Target="../slideLayouts/slideLayout7.xml"/><Relationship Id="rId6" Type="http://schemas.openxmlformats.org/officeDocument/2006/relationships/image" Target="../media/image6.png"/><Relationship Id="rId11" Type="http://schemas.openxmlformats.org/officeDocument/2006/relationships/image" Target="../media/image11.svg"/><Relationship Id="rId5" Type="http://schemas.openxmlformats.org/officeDocument/2006/relationships/image" Target="../media/image5.svg"/><Relationship Id="rId10" Type="http://schemas.openxmlformats.org/officeDocument/2006/relationships/image" Target="../media/image10.png"/><Relationship Id="rId4" Type="http://schemas.openxmlformats.org/officeDocument/2006/relationships/image" Target="../media/image4.png"/><Relationship Id="rId9" Type="http://schemas.openxmlformats.org/officeDocument/2006/relationships/image" Target="../media/image9.sv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F5C092-8D8F-47D6-B2A7-060DD9E1AA59}"/>
              </a:ext>
            </a:extLst>
          </p:cNvPr>
          <p:cNvSpPr>
            <a:spLocks noGrp="1"/>
          </p:cNvSpPr>
          <p:nvPr>
            <p:ph type="title"/>
          </p:nvPr>
        </p:nvSpPr>
        <p:spPr/>
        <p:txBody>
          <a:bodyPr/>
          <a:lstStyle/>
          <a:p>
            <a:endParaRPr lang="en-GB" dirty="0"/>
          </a:p>
        </p:txBody>
      </p:sp>
      <p:sp>
        <p:nvSpPr>
          <p:cNvPr id="3" name="Content Placeholder 2">
            <a:extLst>
              <a:ext uri="{FF2B5EF4-FFF2-40B4-BE49-F238E27FC236}">
                <a16:creationId xmlns:a16="http://schemas.microsoft.com/office/drawing/2014/main" id="{4FD0705D-959C-4CC5-867F-820502918B08}"/>
              </a:ext>
            </a:extLst>
          </p:cNvPr>
          <p:cNvSpPr>
            <a:spLocks noGrp="1"/>
          </p:cNvSpPr>
          <p:nvPr>
            <p:ph idx="1"/>
          </p:nvPr>
        </p:nvSpPr>
        <p:spPr/>
        <p:txBody>
          <a:bodyPr/>
          <a:lstStyle/>
          <a:p>
            <a:pPr marL="0" indent="0" algn="ctr">
              <a:buNone/>
            </a:pPr>
            <a:r>
              <a:rPr lang="en-US" sz="4800" dirty="0"/>
              <a:t>Introduction</a:t>
            </a:r>
          </a:p>
          <a:p>
            <a:endParaRPr lang="en-US" dirty="0"/>
          </a:p>
          <a:p>
            <a:pPr marL="0" indent="0" algn="ctr">
              <a:buNone/>
            </a:pPr>
            <a:r>
              <a:rPr lang="en-US" sz="2400" b="1" dirty="0"/>
              <a:t>Cyber Threats</a:t>
            </a:r>
          </a:p>
          <a:p>
            <a:pPr marL="0" indent="0" algn="ctr">
              <a:buNone/>
            </a:pPr>
            <a:r>
              <a:rPr lang="en-US" sz="2400" dirty="0"/>
              <a:t>UFCFFU-30-1</a:t>
            </a:r>
          </a:p>
          <a:p>
            <a:pPr algn="ctr"/>
            <a:endParaRPr lang="en-US" sz="2400" dirty="0"/>
          </a:p>
          <a:p>
            <a:pPr marL="0" indent="0" algn="ctr">
              <a:buNone/>
            </a:pPr>
            <a:r>
              <a:rPr lang="en-US" sz="2400" dirty="0"/>
              <a:t>Martin Webley – Senior Trainer / Assessor in IT &amp; Cyber Security</a:t>
            </a:r>
          </a:p>
          <a:p>
            <a:endParaRPr lang="en-GB" dirty="0"/>
          </a:p>
        </p:txBody>
      </p:sp>
    </p:spTree>
    <p:extLst>
      <p:ext uri="{BB962C8B-B14F-4D97-AF65-F5344CB8AC3E}">
        <p14:creationId xmlns:p14="http://schemas.microsoft.com/office/powerpoint/2010/main" val="159531555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FC21C1-3E2C-40D2-B276-5E1F79D95BD0}"/>
              </a:ext>
            </a:extLst>
          </p:cNvPr>
          <p:cNvSpPr>
            <a:spLocks noGrp="1"/>
          </p:cNvSpPr>
          <p:nvPr>
            <p:ph type="title"/>
          </p:nvPr>
        </p:nvSpPr>
        <p:spPr/>
        <p:txBody>
          <a:bodyPr/>
          <a:lstStyle/>
          <a:p>
            <a:r>
              <a:rPr lang="en-GB" dirty="0"/>
              <a:t>Apprenticeship IT Training Environments</a:t>
            </a:r>
          </a:p>
        </p:txBody>
      </p:sp>
      <p:sp>
        <p:nvSpPr>
          <p:cNvPr id="3" name="Content Placeholder 2">
            <a:extLst>
              <a:ext uri="{FF2B5EF4-FFF2-40B4-BE49-F238E27FC236}">
                <a16:creationId xmlns:a16="http://schemas.microsoft.com/office/drawing/2014/main" id="{F4B35A80-C9B8-4630-B944-3B10E079D0A8}"/>
              </a:ext>
            </a:extLst>
          </p:cNvPr>
          <p:cNvSpPr>
            <a:spLocks noGrp="1"/>
          </p:cNvSpPr>
          <p:nvPr>
            <p:ph idx="1"/>
          </p:nvPr>
        </p:nvSpPr>
        <p:spPr/>
        <p:txBody>
          <a:bodyPr>
            <a:normAutofit lnSpcReduction="10000"/>
          </a:bodyPr>
          <a:lstStyle/>
          <a:p>
            <a:pPr marL="0" indent="0">
              <a:buNone/>
            </a:pPr>
            <a:r>
              <a:rPr lang="en-GB" dirty="0"/>
              <a:t>Please note:</a:t>
            </a:r>
          </a:p>
          <a:p>
            <a:r>
              <a:rPr lang="en-GB" dirty="0"/>
              <a:t>IT training environments are shared by different apprenticeships</a:t>
            </a:r>
          </a:p>
          <a:p>
            <a:endParaRPr lang="en-GB" dirty="0"/>
          </a:p>
          <a:p>
            <a:r>
              <a:rPr lang="en-GB" dirty="0"/>
              <a:t>You do not have a dedicated PC during the apprenticeship</a:t>
            </a:r>
          </a:p>
          <a:p>
            <a:endParaRPr lang="en-GB" dirty="0"/>
          </a:p>
          <a:p>
            <a:r>
              <a:rPr lang="en-GB" dirty="0"/>
              <a:t>PC’s can be re-installed without prior notice</a:t>
            </a:r>
          </a:p>
          <a:p>
            <a:endParaRPr lang="en-GB" dirty="0"/>
          </a:p>
          <a:p>
            <a:r>
              <a:rPr lang="en-GB" dirty="0"/>
              <a:t>You are responsible for backing up your own work </a:t>
            </a:r>
          </a:p>
          <a:p>
            <a:pPr marL="0" indent="0">
              <a:buNone/>
            </a:pPr>
            <a:r>
              <a:rPr lang="en-GB" dirty="0"/>
              <a:t>(Use of personally owned USB sticks are permitted for backups)</a:t>
            </a:r>
          </a:p>
          <a:p>
            <a:endParaRPr lang="en-GB" dirty="0"/>
          </a:p>
          <a:p>
            <a:endParaRPr lang="en-GB" dirty="0"/>
          </a:p>
        </p:txBody>
      </p:sp>
    </p:spTree>
    <p:extLst>
      <p:ext uri="{BB962C8B-B14F-4D97-AF65-F5344CB8AC3E}">
        <p14:creationId xmlns:p14="http://schemas.microsoft.com/office/powerpoint/2010/main" val="384566119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426A0F-ACD7-440E-8DE8-F5DF6EF0C66B}"/>
              </a:ext>
            </a:extLst>
          </p:cNvPr>
          <p:cNvSpPr>
            <a:spLocks noGrp="1"/>
          </p:cNvSpPr>
          <p:nvPr>
            <p:ph type="title"/>
          </p:nvPr>
        </p:nvSpPr>
        <p:spPr/>
        <p:txBody>
          <a:bodyPr/>
          <a:lstStyle/>
          <a:p>
            <a:endParaRPr lang="en-GB" dirty="0"/>
          </a:p>
        </p:txBody>
      </p:sp>
      <p:sp>
        <p:nvSpPr>
          <p:cNvPr id="3" name="Content Placeholder 2">
            <a:extLst>
              <a:ext uri="{FF2B5EF4-FFF2-40B4-BE49-F238E27FC236}">
                <a16:creationId xmlns:a16="http://schemas.microsoft.com/office/drawing/2014/main" id="{D280CEAA-C30B-41EB-BCBA-3995AED1C48B}"/>
              </a:ext>
            </a:extLst>
          </p:cNvPr>
          <p:cNvSpPr>
            <a:spLocks noGrp="1"/>
          </p:cNvSpPr>
          <p:nvPr>
            <p:ph idx="1"/>
          </p:nvPr>
        </p:nvSpPr>
        <p:spPr/>
        <p:txBody>
          <a:bodyPr>
            <a:normAutofit/>
          </a:bodyPr>
          <a:lstStyle/>
          <a:p>
            <a:pPr marL="0" indent="0" algn="ctr">
              <a:buNone/>
            </a:pPr>
            <a:endParaRPr lang="en-US" sz="4800" dirty="0"/>
          </a:p>
          <a:p>
            <a:pPr marL="0" indent="0" algn="ctr">
              <a:buNone/>
            </a:pPr>
            <a:endParaRPr lang="en-US" sz="4800" dirty="0"/>
          </a:p>
        </p:txBody>
      </p:sp>
      <p:sp>
        <p:nvSpPr>
          <p:cNvPr id="4" name="Rectangle: Rounded Corners 3">
            <a:extLst>
              <a:ext uri="{FF2B5EF4-FFF2-40B4-BE49-F238E27FC236}">
                <a16:creationId xmlns:a16="http://schemas.microsoft.com/office/drawing/2014/main" id="{F7A5BD4F-F210-406F-BDA3-5D496D0DBA1D}"/>
              </a:ext>
            </a:extLst>
          </p:cNvPr>
          <p:cNvSpPr/>
          <p:nvPr/>
        </p:nvSpPr>
        <p:spPr>
          <a:xfrm>
            <a:off x="2115552" y="2852238"/>
            <a:ext cx="7960895" cy="1953126"/>
          </a:xfrm>
          <a:prstGeom prst="roundRect">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marL="0" indent="0" algn="ctr">
              <a:buNone/>
            </a:pPr>
            <a:r>
              <a:rPr lang="en-US" sz="4800" dirty="0"/>
              <a:t>Main Section</a:t>
            </a:r>
            <a:endParaRPr lang="en-GB" sz="4800" dirty="0"/>
          </a:p>
        </p:txBody>
      </p:sp>
    </p:spTree>
    <p:extLst>
      <p:ext uri="{BB962C8B-B14F-4D97-AF65-F5344CB8AC3E}">
        <p14:creationId xmlns:p14="http://schemas.microsoft.com/office/powerpoint/2010/main" val="93431637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426A0F-ACD7-440E-8DE8-F5DF6EF0C66B}"/>
              </a:ext>
            </a:extLst>
          </p:cNvPr>
          <p:cNvSpPr>
            <a:spLocks noGrp="1"/>
          </p:cNvSpPr>
          <p:nvPr>
            <p:ph type="title"/>
          </p:nvPr>
        </p:nvSpPr>
        <p:spPr/>
        <p:txBody>
          <a:bodyPr/>
          <a:lstStyle/>
          <a:p>
            <a:endParaRPr lang="en-GB" dirty="0"/>
          </a:p>
        </p:txBody>
      </p:sp>
      <p:sp>
        <p:nvSpPr>
          <p:cNvPr id="3" name="Content Placeholder 2">
            <a:extLst>
              <a:ext uri="{FF2B5EF4-FFF2-40B4-BE49-F238E27FC236}">
                <a16:creationId xmlns:a16="http://schemas.microsoft.com/office/drawing/2014/main" id="{D280CEAA-C30B-41EB-BCBA-3995AED1C48B}"/>
              </a:ext>
            </a:extLst>
          </p:cNvPr>
          <p:cNvSpPr>
            <a:spLocks noGrp="1"/>
          </p:cNvSpPr>
          <p:nvPr>
            <p:ph idx="1"/>
          </p:nvPr>
        </p:nvSpPr>
        <p:spPr/>
        <p:txBody>
          <a:bodyPr>
            <a:normAutofit/>
          </a:bodyPr>
          <a:lstStyle/>
          <a:p>
            <a:pPr marL="0" indent="0" algn="ctr">
              <a:buNone/>
            </a:pPr>
            <a:endParaRPr lang="en-US" sz="4800" dirty="0"/>
          </a:p>
          <a:p>
            <a:pPr marL="0" indent="0" algn="ctr">
              <a:buNone/>
            </a:pPr>
            <a:endParaRPr lang="en-US" sz="4800" dirty="0"/>
          </a:p>
        </p:txBody>
      </p:sp>
      <p:sp>
        <p:nvSpPr>
          <p:cNvPr id="4" name="Rectangle: Rounded Corners 3">
            <a:extLst>
              <a:ext uri="{FF2B5EF4-FFF2-40B4-BE49-F238E27FC236}">
                <a16:creationId xmlns:a16="http://schemas.microsoft.com/office/drawing/2014/main" id="{F7A5BD4F-F210-406F-BDA3-5D496D0DBA1D}"/>
              </a:ext>
            </a:extLst>
          </p:cNvPr>
          <p:cNvSpPr/>
          <p:nvPr/>
        </p:nvSpPr>
        <p:spPr>
          <a:xfrm>
            <a:off x="2115552" y="2852238"/>
            <a:ext cx="7960895" cy="1953126"/>
          </a:xfrm>
          <a:prstGeom prst="roundRect">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marL="0" indent="0" algn="ctr">
              <a:buNone/>
            </a:pPr>
            <a:r>
              <a:rPr lang="en-US" sz="4800" dirty="0"/>
              <a:t>Sub-Section</a:t>
            </a:r>
            <a:endParaRPr lang="en-GB" sz="4800" dirty="0"/>
          </a:p>
        </p:txBody>
      </p:sp>
    </p:spTree>
    <p:extLst>
      <p:ext uri="{BB962C8B-B14F-4D97-AF65-F5344CB8AC3E}">
        <p14:creationId xmlns:p14="http://schemas.microsoft.com/office/powerpoint/2010/main" val="290111487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03BF51-DBAA-473B-A7D5-1A5809E9C0A7}"/>
              </a:ext>
            </a:extLst>
          </p:cNvPr>
          <p:cNvSpPr>
            <a:spLocks noGrp="1"/>
          </p:cNvSpPr>
          <p:nvPr>
            <p:ph type="title"/>
          </p:nvPr>
        </p:nvSpPr>
        <p:spPr/>
        <p:txBody>
          <a:bodyPr/>
          <a:lstStyle/>
          <a:p>
            <a:r>
              <a:rPr lang="en-GB" dirty="0"/>
              <a:t>If you see a slide with this background…</a:t>
            </a:r>
          </a:p>
        </p:txBody>
      </p:sp>
      <p:sp>
        <p:nvSpPr>
          <p:cNvPr id="3" name="Content Placeholder 2">
            <a:extLst>
              <a:ext uri="{FF2B5EF4-FFF2-40B4-BE49-F238E27FC236}">
                <a16:creationId xmlns:a16="http://schemas.microsoft.com/office/drawing/2014/main" id="{70415948-1479-4E63-B0EB-3A611DC5A740}"/>
              </a:ext>
            </a:extLst>
          </p:cNvPr>
          <p:cNvSpPr>
            <a:spLocks noGrp="1"/>
          </p:cNvSpPr>
          <p:nvPr>
            <p:ph idx="1"/>
          </p:nvPr>
        </p:nvSpPr>
        <p:spPr>
          <a:xfrm>
            <a:off x="838200" y="1825625"/>
            <a:ext cx="5884628" cy="4351338"/>
          </a:xfrm>
        </p:spPr>
        <p:txBody>
          <a:bodyPr>
            <a:normAutofit/>
          </a:bodyPr>
          <a:lstStyle/>
          <a:p>
            <a:pPr marL="0" indent="0" algn="ctr">
              <a:buNone/>
            </a:pPr>
            <a:endParaRPr lang="en-GB" sz="8800" dirty="0"/>
          </a:p>
          <a:p>
            <a:pPr marL="0" indent="0">
              <a:buNone/>
            </a:pPr>
            <a:r>
              <a:rPr lang="en-GB" sz="6000" dirty="0"/>
              <a:t>Exercises &amp; Labs = </a:t>
            </a:r>
          </a:p>
        </p:txBody>
      </p:sp>
      <p:pic>
        <p:nvPicPr>
          <p:cNvPr id="6" name="Graphic 5" descr="Lightbulb and gear with solid fill">
            <a:extLst>
              <a:ext uri="{FF2B5EF4-FFF2-40B4-BE49-F238E27FC236}">
                <a16:creationId xmlns:a16="http://schemas.microsoft.com/office/drawing/2014/main" id="{1ECD6537-37E5-4C7F-85A0-3871D66B3356}"/>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6503082" y="1429377"/>
            <a:ext cx="4705623" cy="4705623"/>
          </a:xfrm>
          <a:prstGeom prst="rect">
            <a:avLst/>
          </a:prstGeom>
        </p:spPr>
      </p:pic>
    </p:spTree>
    <p:extLst>
      <p:ext uri="{BB962C8B-B14F-4D97-AF65-F5344CB8AC3E}">
        <p14:creationId xmlns:p14="http://schemas.microsoft.com/office/powerpoint/2010/main" val="144177124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72CBFC-338C-40A5-B7AC-492C1C0E8364}"/>
              </a:ext>
            </a:extLst>
          </p:cNvPr>
          <p:cNvSpPr>
            <a:spLocks noGrp="1"/>
          </p:cNvSpPr>
          <p:nvPr>
            <p:ph type="title"/>
          </p:nvPr>
        </p:nvSpPr>
        <p:spPr/>
        <p:txBody>
          <a:bodyPr/>
          <a:lstStyle/>
          <a:p>
            <a:r>
              <a:rPr lang="en-GB" dirty="0"/>
              <a:t>If you see a slide with this background…</a:t>
            </a:r>
          </a:p>
        </p:txBody>
      </p:sp>
      <p:sp>
        <p:nvSpPr>
          <p:cNvPr id="3" name="Content Placeholder 2">
            <a:extLst>
              <a:ext uri="{FF2B5EF4-FFF2-40B4-BE49-F238E27FC236}">
                <a16:creationId xmlns:a16="http://schemas.microsoft.com/office/drawing/2014/main" id="{4DAEBBF3-2856-436A-B0DD-43FEC7543E1B}"/>
              </a:ext>
            </a:extLst>
          </p:cNvPr>
          <p:cNvSpPr>
            <a:spLocks noGrp="1"/>
          </p:cNvSpPr>
          <p:nvPr>
            <p:ph idx="1"/>
          </p:nvPr>
        </p:nvSpPr>
        <p:spPr>
          <a:xfrm>
            <a:off x="838201" y="1825625"/>
            <a:ext cx="5451281" cy="4351338"/>
          </a:xfrm>
        </p:spPr>
        <p:txBody>
          <a:bodyPr>
            <a:normAutofit/>
          </a:bodyPr>
          <a:lstStyle/>
          <a:p>
            <a:pPr marL="0" indent="0">
              <a:buNone/>
            </a:pPr>
            <a:endParaRPr lang="en-GB" dirty="0"/>
          </a:p>
          <a:p>
            <a:pPr marL="0" indent="0">
              <a:buNone/>
            </a:pPr>
            <a:endParaRPr lang="en-GB" dirty="0"/>
          </a:p>
          <a:p>
            <a:pPr marL="0" indent="0" algn="ctr">
              <a:buNone/>
            </a:pPr>
            <a:r>
              <a:rPr lang="en-GB" sz="6000" dirty="0"/>
              <a:t>Important Information = </a:t>
            </a:r>
          </a:p>
        </p:txBody>
      </p:sp>
      <p:pic>
        <p:nvPicPr>
          <p:cNvPr id="5" name="Graphic 4" descr="Information with solid fill">
            <a:extLst>
              <a:ext uri="{FF2B5EF4-FFF2-40B4-BE49-F238E27FC236}">
                <a16:creationId xmlns:a16="http://schemas.microsoft.com/office/drawing/2014/main" id="{7DD09E31-BBC3-47D8-A8AD-F71C1F4D6158}"/>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6871996" y="1741649"/>
            <a:ext cx="3911057" cy="3911057"/>
          </a:xfrm>
          <a:prstGeom prst="rect">
            <a:avLst/>
          </a:prstGeom>
        </p:spPr>
      </p:pic>
    </p:spTree>
    <p:extLst>
      <p:ext uri="{BB962C8B-B14F-4D97-AF65-F5344CB8AC3E}">
        <p14:creationId xmlns:p14="http://schemas.microsoft.com/office/powerpoint/2010/main" val="326038366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B33A05-A85A-4F39-A17A-31C81C308C62}"/>
              </a:ext>
            </a:extLst>
          </p:cNvPr>
          <p:cNvSpPr>
            <a:spLocks noGrp="1"/>
          </p:cNvSpPr>
          <p:nvPr>
            <p:ph type="title"/>
          </p:nvPr>
        </p:nvSpPr>
        <p:spPr/>
        <p:txBody>
          <a:bodyPr/>
          <a:lstStyle/>
          <a:p>
            <a:endParaRPr lang="en-GB" dirty="0"/>
          </a:p>
        </p:txBody>
      </p:sp>
      <p:sp>
        <p:nvSpPr>
          <p:cNvPr id="3" name="Content Placeholder 2">
            <a:extLst>
              <a:ext uri="{FF2B5EF4-FFF2-40B4-BE49-F238E27FC236}">
                <a16:creationId xmlns:a16="http://schemas.microsoft.com/office/drawing/2014/main" id="{7421EFF9-B23E-435F-9494-23D7F728533C}"/>
              </a:ext>
            </a:extLst>
          </p:cNvPr>
          <p:cNvSpPr>
            <a:spLocks noGrp="1"/>
          </p:cNvSpPr>
          <p:nvPr>
            <p:ph idx="1"/>
          </p:nvPr>
        </p:nvSpPr>
        <p:spPr>
          <a:xfrm>
            <a:off x="838201" y="1825625"/>
            <a:ext cx="5463208" cy="4351338"/>
          </a:xfrm>
        </p:spPr>
        <p:txBody>
          <a:bodyPr>
            <a:normAutofit/>
          </a:bodyPr>
          <a:lstStyle/>
          <a:p>
            <a:pPr marL="0" indent="0" algn="ctr">
              <a:buNone/>
            </a:pPr>
            <a:endParaRPr lang="en-GB" sz="5400" dirty="0"/>
          </a:p>
          <a:p>
            <a:pPr marL="0" indent="0" algn="ctr">
              <a:buNone/>
            </a:pPr>
            <a:r>
              <a:rPr lang="en-GB" sz="5400" dirty="0"/>
              <a:t>Please Keep Your Phone On Mute!</a:t>
            </a:r>
          </a:p>
        </p:txBody>
      </p:sp>
      <p:grpSp>
        <p:nvGrpSpPr>
          <p:cNvPr id="18" name="Group 17">
            <a:extLst>
              <a:ext uri="{FF2B5EF4-FFF2-40B4-BE49-F238E27FC236}">
                <a16:creationId xmlns:a16="http://schemas.microsoft.com/office/drawing/2014/main" id="{87B42AEC-962D-47CA-B9C0-ED82DA519F95}"/>
              </a:ext>
            </a:extLst>
          </p:cNvPr>
          <p:cNvGrpSpPr/>
          <p:nvPr/>
        </p:nvGrpSpPr>
        <p:grpSpPr>
          <a:xfrm>
            <a:off x="7425618" y="2210263"/>
            <a:ext cx="2422973" cy="3582062"/>
            <a:chOff x="7425618" y="2210263"/>
            <a:chExt cx="2422973" cy="3582062"/>
          </a:xfrm>
        </p:grpSpPr>
        <p:sp>
          <p:nvSpPr>
            <p:cNvPr id="5" name="Rectangle: Rounded Corners 4">
              <a:extLst>
                <a:ext uri="{FF2B5EF4-FFF2-40B4-BE49-F238E27FC236}">
                  <a16:creationId xmlns:a16="http://schemas.microsoft.com/office/drawing/2014/main" id="{5E249B85-2C08-4D99-8D13-41B386E69B42}"/>
                </a:ext>
              </a:extLst>
            </p:cNvPr>
            <p:cNvSpPr/>
            <p:nvPr/>
          </p:nvSpPr>
          <p:spPr>
            <a:xfrm>
              <a:off x="7605423" y="2210263"/>
              <a:ext cx="2063364" cy="3582062"/>
            </a:xfrm>
            <a:prstGeom prst="roundRect">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GB"/>
            </a:p>
          </p:txBody>
        </p:sp>
        <p:sp>
          <p:nvSpPr>
            <p:cNvPr id="16" name="&quot;Not Allowed&quot; Symbol 15">
              <a:extLst>
                <a:ext uri="{FF2B5EF4-FFF2-40B4-BE49-F238E27FC236}">
                  <a16:creationId xmlns:a16="http://schemas.microsoft.com/office/drawing/2014/main" id="{FAB1C628-2C93-47FB-BE66-4F268B6D1843}"/>
                </a:ext>
              </a:extLst>
            </p:cNvPr>
            <p:cNvSpPr/>
            <p:nvPr/>
          </p:nvSpPr>
          <p:spPr>
            <a:xfrm>
              <a:off x="7425618" y="2675509"/>
              <a:ext cx="2422973" cy="2480807"/>
            </a:xfrm>
            <a:prstGeom prst="noSmoking">
              <a:avLst/>
            </a:prstGeom>
            <a:solidFill>
              <a:srgbClr val="C00000"/>
            </a:solidFill>
            <a:ln w="31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tx1"/>
                </a:solidFill>
              </a:endParaRPr>
            </a:p>
          </p:txBody>
        </p:sp>
        <p:sp>
          <p:nvSpPr>
            <p:cNvPr id="6" name="Rectangle: Rounded Corners 5">
              <a:extLst>
                <a:ext uri="{FF2B5EF4-FFF2-40B4-BE49-F238E27FC236}">
                  <a16:creationId xmlns:a16="http://schemas.microsoft.com/office/drawing/2014/main" id="{7ED29A8D-9AE1-4E74-9D0A-CA8AFB53833D}"/>
                </a:ext>
              </a:extLst>
            </p:cNvPr>
            <p:cNvSpPr/>
            <p:nvPr/>
          </p:nvSpPr>
          <p:spPr>
            <a:xfrm>
              <a:off x="8384651" y="2349611"/>
              <a:ext cx="504908" cy="71561"/>
            </a:xfrm>
            <a:prstGeom prst="round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GB"/>
            </a:p>
          </p:txBody>
        </p:sp>
        <p:sp>
          <p:nvSpPr>
            <p:cNvPr id="7" name="Rectangle: Rounded Corners 6">
              <a:extLst>
                <a:ext uri="{FF2B5EF4-FFF2-40B4-BE49-F238E27FC236}">
                  <a16:creationId xmlns:a16="http://schemas.microsoft.com/office/drawing/2014/main" id="{6C0CD992-FA2A-4A33-A824-7834512128BC}"/>
                </a:ext>
              </a:extLst>
            </p:cNvPr>
            <p:cNvSpPr/>
            <p:nvPr/>
          </p:nvSpPr>
          <p:spPr>
            <a:xfrm>
              <a:off x="8321040" y="5450619"/>
              <a:ext cx="644055" cy="254442"/>
            </a:xfrm>
            <a:prstGeom prst="round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GB"/>
            </a:p>
          </p:txBody>
        </p:sp>
        <p:grpSp>
          <p:nvGrpSpPr>
            <p:cNvPr id="9" name="Group 8">
              <a:extLst>
                <a:ext uri="{FF2B5EF4-FFF2-40B4-BE49-F238E27FC236}">
                  <a16:creationId xmlns:a16="http://schemas.microsoft.com/office/drawing/2014/main" id="{0520B1F9-A50E-4A48-80D4-67933248FE26}"/>
                </a:ext>
              </a:extLst>
            </p:cNvPr>
            <p:cNvGrpSpPr/>
            <p:nvPr/>
          </p:nvGrpSpPr>
          <p:grpSpPr>
            <a:xfrm>
              <a:off x="8052684" y="3466767"/>
              <a:ext cx="956140" cy="636104"/>
              <a:chOff x="8052684" y="3466767"/>
              <a:chExt cx="956140" cy="636104"/>
            </a:xfrm>
          </p:grpSpPr>
          <p:sp>
            <p:nvSpPr>
              <p:cNvPr id="8" name="Isosceles Triangle 7">
                <a:extLst>
                  <a:ext uri="{FF2B5EF4-FFF2-40B4-BE49-F238E27FC236}">
                    <a16:creationId xmlns:a16="http://schemas.microsoft.com/office/drawing/2014/main" id="{A2BBDA8A-E4A2-4305-9B89-93946A9CC493}"/>
                  </a:ext>
                </a:extLst>
              </p:cNvPr>
              <p:cNvSpPr/>
              <p:nvPr/>
            </p:nvSpPr>
            <p:spPr>
              <a:xfrm rot="1879917">
                <a:off x="8237548" y="3466767"/>
                <a:ext cx="771276" cy="636104"/>
              </a:xfrm>
              <a:prstGeom prst="triangle">
                <a:avLst/>
              </a:prstGeom>
              <a:ln/>
            </p:spPr>
            <p:style>
              <a:lnRef idx="3">
                <a:schemeClr val="lt1"/>
              </a:lnRef>
              <a:fillRef idx="1">
                <a:schemeClr val="accent5"/>
              </a:fillRef>
              <a:effectRef idx="1">
                <a:schemeClr val="accent5"/>
              </a:effectRef>
              <a:fontRef idx="minor">
                <a:schemeClr val="lt1"/>
              </a:fontRef>
            </p:style>
            <p:txBody>
              <a:bodyPr rtlCol="0" anchor="ctr"/>
              <a:lstStyle/>
              <a:p>
                <a:pPr algn="ctr"/>
                <a:endParaRPr lang="en-GB"/>
              </a:p>
            </p:txBody>
          </p:sp>
          <p:sp>
            <p:nvSpPr>
              <p:cNvPr id="4" name="Rectangle 3">
                <a:extLst>
                  <a:ext uri="{FF2B5EF4-FFF2-40B4-BE49-F238E27FC236}">
                    <a16:creationId xmlns:a16="http://schemas.microsoft.com/office/drawing/2014/main" id="{4976F356-3331-41D5-9F50-9AE419D63336}"/>
                  </a:ext>
                </a:extLst>
              </p:cNvPr>
              <p:cNvSpPr/>
              <p:nvPr/>
            </p:nvSpPr>
            <p:spPr>
              <a:xfrm>
                <a:off x="8052684" y="3685427"/>
                <a:ext cx="411479" cy="373713"/>
              </a:xfrm>
              <a:prstGeom prst="rect">
                <a:avLst/>
              </a:prstGeom>
              <a:ln/>
            </p:spPr>
            <p:style>
              <a:lnRef idx="3">
                <a:schemeClr val="lt1"/>
              </a:lnRef>
              <a:fillRef idx="1">
                <a:schemeClr val="accent5"/>
              </a:fillRef>
              <a:effectRef idx="1">
                <a:schemeClr val="accent5"/>
              </a:effectRef>
              <a:fontRef idx="minor">
                <a:schemeClr val="lt1"/>
              </a:fontRef>
            </p:style>
            <p:txBody>
              <a:bodyPr rtlCol="0" anchor="ctr"/>
              <a:lstStyle/>
              <a:p>
                <a:pPr algn="ctr"/>
                <a:endParaRPr lang="en-GB"/>
              </a:p>
            </p:txBody>
          </p:sp>
        </p:grpSp>
        <p:sp>
          <p:nvSpPr>
            <p:cNvPr id="11" name="Block Arc 10">
              <a:extLst>
                <a:ext uri="{FF2B5EF4-FFF2-40B4-BE49-F238E27FC236}">
                  <a16:creationId xmlns:a16="http://schemas.microsoft.com/office/drawing/2014/main" id="{3F0C780F-F798-4A52-84A5-8A1E99B3D723}"/>
                </a:ext>
              </a:extLst>
            </p:cNvPr>
            <p:cNvSpPr/>
            <p:nvPr/>
          </p:nvSpPr>
          <p:spPr>
            <a:xfrm rot="5400000">
              <a:off x="8828779" y="3767485"/>
              <a:ext cx="526318" cy="209596"/>
            </a:xfrm>
            <a:prstGeom prst="blockArc">
              <a:avLst>
                <a:gd name="adj1" fmla="val 10800013"/>
                <a:gd name="adj2" fmla="val 0"/>
                <a:gd name="adj3" fmla="val 25000"/>
              </a:avLst>
            </a:prstGeom>
            <a:ln w="31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tx1"/>
                </a:solidFill>
              </a:endParaRPr>
            </a:p>
          </p:txBody>
        </p:sp>
        <p:sp>
          <p:nvSpPr>
            <p:cNvPr id="13" name="Block Arc 12">
              <a:extLst>
                <a:ext uri="{FF2B5EF4-FFF2-40B4-BE49-F238E27FC236}">
                  <a16:creationId xmlns:a16="http://schemas.microsoft.com/office/drawing/2014/main" id="{768C1DEE-4C63-42A2-BAEB-EF5D76A7C535}"/>
                </a:ext>
              </a:extLst>
            </p:cNvPr>
            <p:cNvSpPr/>
            <p:nvPr/>
          </p:nvSpPr>
          <p:spPr>
            <a:xfrm rot="5400000">
              <a:off x="8800181" y="3767383"/>
              <a:ext cx="373918" cy="209596"/>
            </a:xfrm>
            <a:prstGeom prst="blockArc">
              <a:avLst>
                <a:gd name="adj1" fmla="val 10800013"/>
                <a:gd name="adj2" fmla="val 0"/>
                <a:gd name="adj3" fmla="val 25000"/>
              </a:avLst>
            </a:prstGeom>
            <a:ln w="31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tx1"/>
                </a:solidFill>
              </a:endParaRPr>
            </a:p>
          </p:txBody>
        </p:sp>
        <p:sp>
          <p:nvSpPr>
            <p:cNvPr id="15" name="Block Arc 14">
              <a:extLst>
                <a:ext uri="{FF2B5EF4-FFF2-40B4-BE49-F238E27FC236}">
                  <a16:creationId xmlns:a16="http://schemas.microsoft.com/office/drawing/2014/main" id="{1E8487A5-28CB-480A-8E7B-A6D58115FDAF}"/>
                </a:ext>
              </a:extLst>
            </p:cNvPr>
            <p:cNvSpPr/>
            <p:nvPr/>
          </p:nvSpPr>
          <p:spPr>
            <a:xfrm rot="5400000">
              <a:off x="8707434" y="3756361"/>
              <a:ext cx="292353" cy="231641"/>
            </a:xfrm>
            <a:prstGeom prst="blockArc">
              <a:avLst>
                <a:gd name="adj1" fmla="val 10800013"/>
                <a:gd name="adj2" fmla="val 0"/>
                <a:gd name="adj3" fmla="val 25000"/>
              </a:avLst>
            </a:prstGeom>
            <a:ln w="31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tx1"/>
                </a:solidFill>
              </a:endParaRPr>
            </a:p>
          </p:txBody>
        </p:sp>
      </p:grpSp>
    </p:spTree>
    <p:extLst>
      <p:ext uri="{BB962C8B-B14F-4D97-AF65-F5344CB8AC3E}">
        <p14:creationId xmlns:p14="http://schemas.microsoft.com/office/powerpoint/2010/main" val="295105769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092B0F-221B-4509-BDA1-E703AEB526D2}"/>
              </a:ext>
            </a:extLst>
          </p:cNvPr>
          <p:cNvSpPr>
            <a:spLocks noGrp="1"/>
          </p:cNvSpPr>
          <p:nvPr>
            <p:ph type="title"/>
          </p:nvPr>
        </p:nvSpPr>
        <p:spPr/>
        <p:txBody>
          <a:bodyPr/>
          <a:lstStyle/>
          <a:p>
            <a:r>
              <a:rPr lang="en-GB" dirty="0"/>
              <a:t>“Chatham House” Rule</a:t>
            </a:r>
          </a:p>
        </p:txBody>
      </p:sp>
      <p:sp>
        <p:nvSpPr>
          <p:cNvPr id="3" name="Content Placeholder 2">
            <a:extLst>
              <a:ext uri="{FF2B5EF4-FFF2-40B4-BE49-F238E27FC236}">
                <a16:creationId xmlns:a16="http://schemas.microsoft.com/office/drawing/2014/main" id="{E5B33CB9-DEA5-4D2E-89A6-B8DAB51BF9F4}"/>
              </a:ext>
            </a:extLst>
          </p:cNvPr>
          <p:cNvSpPr>
            <a:spLocks noGrp="1"/>
          </p:cNvSpPr>
          <p:nvPr>
            <p:ph idx="1"/>
          </p:nvPr>
        </p:nvSpPr>
        <p:spPr>
          <a:xfrm>
            <a:off x="838200" y="1825625"/>
            <a:ext cx="5471160" cy="4351338"/>
          </a:xfrm>
        </p:spPr>
        <p:txBody>
          <a:bodyPr>
            <a:normAutofit fontScale="92500"/>
          </a:bodyPr>
          <a:lstStyle/>
          <a:p>
            <a:r>
              <a:rPr lang="en-GB" dirty="0"/>
              <a:t>Throughout this module and the entire apprenticeship there will no-doubt be times when we discuss real-world commercial examples in order to provide additional context to a given topic or challenge.</a:t>
            </a:r>
          </a:p>
          <a:p>
            <a:endParaRPr lang="en-GB" dirty="0"/>
          </a:p>
          <a:p>
            <a:r>
              <a:rPr lang="en-GB" dirty="0"/>
              <a:t>Please note that anything discussed by either the Apprentices or Trainer relating to real-world examples will respect the “Chatham House Rule”</a:t>
            </a:r>
          </a:p>
        </p:txBody>
      </p:sp>
      <p:sp>
        <p:nvSpPr>
          <p:cNvPr id="4" name="Content Placeholder 2">
            <a:extLst>
              <a:ext uri="{FF2B5EF4-FFF2-40B4-BE49-F238E27FC236}">
                <a16:creationId xmlns:a16="http://schemas.microsoft.com/office/drawing/2014/main" id="{E05663FD-5377-4D88-9FD6-FD9A306379F0}"/>
              </a:ext>
            </a:extLst>
          </p:cNvPr>
          <p:cNvSpPr txBox="1">
            <a:spLocks/>
          </p:cNvSpPr>
          <p:nvPr/>
        </p:nvSpPr>
        <p:spPr>
          <a:xfrm>
            <a:off x="6381585" y="1690688"/>
            <a:ext cx="5471160" cy="4351338"/>
          </a:xfrm>
          <a:prstGeom prst="rect">
            <a:avLst/>
          </a:prstGeom>
        </p:spPr>
        <p:txBody>
          <a:bodyPr vert="horz" lIns="91440" tIns="45720" rIns="91440" bIns="45720" rtlCol="0">
            <a:normAutofit fontScale="92500"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endParaRPr lang="en-US" dirty="0"/>
          </a:p>
          <a:p>
            <a:pPr marL="0" indent="0">
              <a:buNone/>
            </a:pPr>
            <a:r>
              <a:rPr lang="en-US" i="1" dirty="0">
                <a:solidFill>
                  <a:srgbClr val="7030A0"/>
                </a:solidFill>
              </a:rPr>
              <a:t>Chatham House Rule:</a:t>
            </a:r>
          </a:p>
          <a:p>
            <a:pPr marL="0" indent="0">
              <a:buNone/>
            </a:pPr>
            <a:endParaRPr lang="en-US" i="1" dirty="0">
              <a:solidFill>
                <a:srgbClr val="7030A0"/>
              </a:solidFill>
            </a:endParaRPr>
          </a:p>
          <a:p>
            <a:pPr marL="0" indent="0">
              <a:buNone/>
            </a:pPr>
            <a:r>
              <a:rPr lang="en-US" i="1" dirty="0">
                <a:solidFill>
                  <a:srgbClr val="7030A0"/>
                </a:solidFill>
              </a:rPr>
              <a:t>“When a meeting, or part thereof, is held under the Chatham House Rule, participants are free to use the information received, but neither the identity nor the affiliation of the speaker(s), nor that of any other participant, may be revealed”</a:t>
            </a:r>
            <a:br>
              <a:rPr lang="en-US" dirty="0"/>
            </a:br>
            <a:endParaRPr lang="en-US" dirty="0"/>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1100" b="0" i="0" u="none" strike="noStrike" kern="1200" cap="none" spc="0" normalizeH="0" baseline="0" noProof="0" dirty="0">
                <a:ln>
                  <a:noFill/>
                </a:ln>
                <a:solidFill>
                  <a:prstClr val="black"/>
                </a:solidFill>
                <a:effectLst/>
                <a:uLnTx/>
                <a:uFillTx/>
                <a:latin typeface="Calibri" panose="020F0502020204030204"/>
                <a:ea typeface="+mn-ea"/>
                <a:cs typeface="+mn-cs"/>
              </a:rPr>
              <a:t>Source: </a:t>
            </a:r>
            <a:r>
              <a:rPr kumimoji="0" lang="en-US" sz="1100" b="0" i="0" u="none" strike="noStrike" kern="1200" cap="none" spc="0" normalizeH="0" baseline="0" noProof="0" dirty="0">
                <a:ln>
                  <a:noFill/>
                </a:ln>
                <a:solidFill>
                  <a:prstClr val="black"/>
                </a:solidFill>
                <a:effectLst/>
                <a:uLnTx/>
                <a:uFillTx/>
                <a:latin typeface="Calibri" panose="020F0502020204030204"/>
                <a:ea typeface="+mn-ea"/>
                <a:cs typeface="+mn-cs"/>
                <a:hlinkClick r:id="rId2"/>
              </a:rPr>
              <a:t>https://www.chathamhouse.org/</a:t>
            </a:r>
            <a:endParaRPr kumimoji="0" lang="en-GB" sz="11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en-US" sz="11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12370013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3DD94A-D9AE-484B-A7BA-62E5A0F4F3F1}"/>
              </a:ext>
            </a:extLst>
          </p:cNvPr>
          <p:cNvSpPr>
            <a:spLocks noGrp="1"/>
          </p:cNvSpPr>
          <p:nvPr>
            <p:ph type="title"/>
          </p:nvPr>
        </p:nvSpPr>
        <p:spPr/>
        <p:txBody>
          <a:bodyPr/>
          <a:lstStyle/>
          <a:p>
            <a:r>
              <a:rPr lang="en-GB" dirty="0"/>
              <a:t>Introduction &amp; Goals – Martin Webley</a:t>
            </a:r>
          </a:p>
        </p:txBody>
      </p:sp>
      <p:sp>
        <p:nvSpPr>
          <p:cNvPr id="3" name="Content Placeholder 2">
            <a:extLst>
              <a:ext uri="{FF2B5EF4-FFF2-40B4-BE49-F238E27FC236}">
                <a16:creationId xmlns:a16="http://schemas.microsoft.com/office/drawing/2014/main" id="{C8CFA2FE-17AE-48CD-8094-DAFF5721226F}"/>
              </a:ext>
            </a:extLst>
          </p:cNvPr>
          <p:cNvSpPr>
            <a:spLocks noGrp="1"/>
          </p:cNvSpPr>
          <p:nvPr>
            <p:ph idx="1"/>
          </p:nvPr>
        </p:nvSpPr>
        <p:spPr/>
        <p:txBody>
          <a:bodyPr>
            <a:normAutofit fontScale="92500"/>
          </a:bodyPr>
          <a:lstStyle/>
          <a:p>
            <a:r>
              <a:rPr lang="en-GB" dirty="0"/>
              <a:t>Career covering the majority of specialist areas in IT, over the last 35+ years</a:t>
            </a:r>
          </a:p>
          <a:p>
            <a:r>
              <a:rPr lang="en-GB" dirty="0"/>
              <a:t>20+ years Security / IT Security / Information Security / Cyber Security</a:t>
            </a:r>
          </a:p>
          <a:p>
            <a:r>
              <a:rPr lang="en-GB" dirty="0"/>
              <a:t>Built, matured, delivered security solutions in:</a:t>
            </a:r>
          </a:p>
          <a:p>
            <a:pPr lvl="1"/>
            <a:r>
              <a:rPr lang="en-GB" dirty="0"/>
              <a:t>Private, </a:t>
            </a:r>
          </a:p>
          <a:p>
            <a:pPr lvl="1"/>
            <a:r>
              <a:rPr lang="en-GB" dirty="0"/>
              <a:t>Public</a:t>
            </a:r>
          </a:p>
          <a:p>
            <a:pPr lvl="1"/>
            <a:r>
              <a:rPr lang="en-GB" dirty="0"/>
              <a:t>3</a:t>
            </a:r>
            <a:r>
              <a:rPr lang="en-GB" baseline="30000" dirty="0"/>
              <a:t>rd</a:t>
            </a:r>
            <a:r>
              <a:rPr lang="en-GB" dirty="0"/>
              <a:t> Sector Organisations</a:t>
            </a:r>
          </a:p>
          <a:p>
            <a:r>
              <a:rPr lang="en-GB" dirty="0"/>
              <a:t>Career successes includes: Head of Cyber Security for NHS Wales</a:t>
            </a:r>
          </a:p>
          <a:p>
            <a:pPr marL="0" indent="0">
              <a:buNone/>
            </a:pPr>
            <a:r>
              <a:rPr lang="en-GB" dirty="0"/>
              <a:t>(Leading national security at Operational, Tactical and Strategic levels, working with NHS Bodies, Welsh Government and the National Cyber Security Centre)</a:t>
            </a:r>
          </a:p>
          <a:p>
            <a:pPr lvl="1"/>
            <a:endParaRPr lang="en-GB" dirty="0"/>
          </a:p>
        </p:txBody>
      </p:sp>
    </p:spTree>
    <p:extLst>
      <p:ext uri="{BB962C8B-B14F-4D97-AF65-F5344CB8AC3E}">
        <p14:creationId xmlns:p14="http://schemas.microsoft.com/office/powerpoint/2010/main" val="371819317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3DD94A-D9AE-484B-A7BA-62E5A0F4F3F1}"/>
              </a:ext>
            </a:extLst>
          </p:cNvPr>
          <p:cNvSpPr>
            <a:spLocks noGrp="1"/>
          </p:cNvSpPr>
          <p:nvPr>
            <p:ph type="title"/>
          </p:nvPr>
        </p:nvSpPr>
        <p:spPr/>
        <p:txBody>
          <a:bodyPr/>
          <a:lstStyle/>
          <a:p>
            <a:r>
              <a:rPr lang="en-GB" dirty="0"/>
              <a:t>Introduction &amp; Goals – Martin Webley</a:t>
            </a:r>
          </a:p>
        </p:txBody>
      </p:sp>
      <p:sp>
        <p:nvSpPr>
          <p:cNvPr id="3" name="Content Placeholder 2">
            <a:extLst>
              <a:ext uri="{FF2B5EF4-FFF2-40B4-BE49-F238E27FC236}">
                <a16:creationId xmlns:a16="http://schemas.microsoft.com/office/drawing/2014/main" id="{C8CFA2FE-17AE-48CD-8094-DAFF5721226F}"/>
              </a:ext>
            </a:extLst>
          </p:cNvPr>
          <p:cNvSpPr>
            <a:spLocks noGrp="1"/>
          </p:cNvSpPr>
          <p:nvPr>
            <p:ph idx="1"/>
          </p:nvPr>
        </p:nvSpPr>
        <p:spPr/>
        <p:txBody>
          <a:bodyPr>
            <a:normAutofit/>
          </a:bodyPr>
          <a:lstStyle/>
          <a:p>
            <a:pPr marL="0" indent="0">
              <a:buNone/>
            </a:pPr>
            <a:r>
              <a:rPr lang="en-GB" dirty="0"/>
              <a:t>Certifications include: </a:t>
            </a:r>
          </a:p>
          <a:p>
            <a:pPr marL="0" indent="0">
              <a:buNone/>
            </a:pPr>
            <a:r>
              <a:rPr lang="en-GB" dirty="0"/>
              <a:t>CISSP, CEH,CHFI, Lead Auditor, Prince 2 Practitioner</a:t>
            </a:r>
          </a:p>
          <a:p>
            <a:pPr lvl="1"/>
            <a:endParaRPr lang="en-GB" dirty="0"/>
          </a:p>
          <a:p>
            <a:pPr marL="0" indent="0">
              <a:buNone/>
            </a:pPr>
            <a:r>
              <a:rPr lang="en-GB" dirty="0"/>
              <a:t>Goals: </a:t>
            </a:r>
          </a:p>
          <a:p>
            <a:r>
              <a:rPr lang="en-GB" dirty="0"/>
              <a:t>Provide you with necessary information to gain a robust understanding of the topic, successfully pass this module and provide value added commercial context and background</a:t>
            </a:r>
          </a:p>
          <a:p>
            <a:endParaRPr lang="en-GB" dirty="0"/>
          </a:p>
          <a:p>
            <a:r>
              <a:rPr lang="en-GB" dirty="0"/>
              <a:t>Make GC Apprenticeships and ADA the best in the UK!</a:t>
            </a:r>
          </a:p>
        </p:txBody>
      </p:sp>
    </p:spTree>
    <p:extLst>
      <p:ext uri="{BB962C8B-B14F-4D97-AF65-F5344CB8AC3E}">
        <p14:creationId xmlns:p14="http://schemas.microsoft.com/office/powerpoint/2010/main" val="146570847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223346"/>
        </a:solidFill>
        <a:effectLst/>
      </p:bgPr>
    </p:bg>
    <p:spTree>
      <p:nvGrpSpPr>
        <p:cNvPr id="1" name=""/>
        <p:cNvGrpSpPr/>
        <p:nvPr/>
      </p:nvGrpSpPr>
      <p:grpSpPr>
        <a:xfrm>
          <a:off x="0" y="0"/>
          <a:ext cx="0" cy="0"/>
          <a:chOff x="0" y="0"/>
          <a:chExt cx="0" cy="0"/>
        </a:xfrm>
      </p:grpSpPr>
      <p:grpSp>
        <p:nvGrpSpPr>
          <p:cNvPr id="4" name="Group 3">
            <a:extLst>
              <a:ext uri="{FF2B5EF4-FFF2-40B4-BE49-F238E27FC236}">
                <a16:creationId xmlns:a16="http://schemas.microsoft.com/office/drawing/2014/main" id="{CDDA460C-0072-4C06-B816-2B05E4A2A0EA}"/>
              </a:ext>
            </a:extLst>
          </p:cNvPr>
          <p:cNvGrpSpPr/>
          <p:nvPr/>
        </p:nvGrpSpPr>
        <p:grpSpPr>
          <a:xfrm>
            <a:off x="5197342" y="2888634"/>
            <a:ext cx="1862433" cy="3586556"/>
            <a:chOff x="5021580" y="1604970"/>
            <a:chExt cx="2374153" cy="4571992"/>
          </a:xfrm>
        </p:grpSpPr>
        <p:sp>
          <p:nvSpPr>
            <p:cNvPr id="5" name="Freeform: Shape 4">
              <a:extLst>
                <a:ext uri="{FF2B5EF4-FFF2-40B4-BE49-F238E27FC236}">
                  <a16:creationId xmlns:a16="http://schemas.microsoft.com/office/drawing/2014/main" id="{3EE129BC-86F6-440E-84F5-88EE0A93A132}"/>
                </a:ext>
              </a:extLst>
            </p:cNvPr>
            <p:cNvSpPr/>
            <p:nvPr/>
          </p:nvSpPr>
          <p:spPr>
            <a:xfrm>
              <a:off x="5021580" y="2790823"/>
              <a:ext cx="791384" cy="644849"/>
            </a:xfrm>
            <a:custGeom>
              <a:avLst/>
              <a:gdLst>
                <a:gd name="connsiteX0" fmla="*/ 7620 w 791384"/>
                <a:gd name="connsiteY0" fmla="*/ 0 h 644849"/>
                <a:gd name="connsiteX1" fmla="*/ 782169 w 791384"/>
                <a:gd name="connsiteY1" fmla="*/ 320829 h 644849"/>
                <a:gd name="connsiteX2" fmla="*/ 791384 w 791384"/>
                <a:gd name="connsiteY2" fmla="*/ 330968 h 644849"/>
                <a:gd name="connsiteX3" fmla="*/ 791384 w 791384"/>
                <a:gd name="connsiteY3" fmla="*/ 644849 h 644849"/>
                <a:gd name="connsiteX4" fmla="*/ 4575 w 791384"/>
                <a:gd name="connsiteY4" fmla="*/ 188500 h 644849"/>
                <a:gd name="connsiteX5" fmla="*/ 0 w 791384"/>
                <a:gd name="connsiteY5" fmla="*/ 191153 h 644849"/>
                <a:gd name="connsiteX6" fmla="*/ 0 w 791384"/>
                <a:gd name="connsiteY6" fmla="*/ 385 h 644849"/>
                <a:gd name="connsiteX7" fmla="*/ 7620 w 791384"/>
                <a:gd name="connsiteY7" fmla="*/ 0 h 6448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791384" h="644849">
                  <a:moveTo>
                    <a:pt x="7620" y="0"/>
                  </a:moveTo>
                  <a:cubicBezTo>
                    <a:pt x="310101" y="0"/>
                    <a:pt x="583945" y="122604"/>
                    <a:pt x="782169" y="320829"/>
                  </a:cubicBezTo>
                  <a:lnTo>
                    <a:pt x="791384" y="330968"/>
                  </a:lnTo>
                  <a:lnTo>
                    <a:pt x="791384" y="644849"/>
                  </a:lnTo>
                  <a:lnTo>
                    <a:pt x="4575" y="188500"/>
                  </a:lnTo>
                  <a:lnTo>
                    <a:pt x="0" y="191153"/>
                  </a:lnTo>
                  <a:lnTo>
                    <a:pt x="0" y="385"/>
                  </a:lnTo>
                  <a:lnTo>
                    <a:pt x="7620"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GB" sz="2473"/>
            </a:p>
          </p:txBody>
        </p:sp>
        <p:sp>
          <p:nvSpPr>
            <p:cNvPr id="6" name="Freeform: Shape 5">
              <a:extLst>
                <a:ext uri="{FF2B5EF4-FFF2-40B4-BE49-F238E27FC236}">
                  <a16:creationId xmlns:a16="http://schemas.microsoft.com/office/drawing/2014/main" id="{45CA4A01-B7D4-4C02-A0A6-31D1D25DBE5E}"/>
                </a:ext>
              </a:extLst>
            </p:cNvPr>
            <p:cNvSpPr/>
            <p:nvPr/>
          </p:nvSpPr>
          <p:spPr>
            <a:xfrm>
              <a:off x="6600506" y="2977519"/>
              <a:ext cx="3843" cy="4457"/>
            </a:xfrm>
            <a:custGeom>
              <a:avLst/>
              <a:gdLst>
                <a:gd name="connsiteX0" fmla="*/ 3843 w 3843"/>
                <a:gd name="connsiteY0" fmla="*/ 0 h 4457"/>
                <a:gd name="connsiteX1" fmla="*/ 3843 w 3843"/>
                <a:gd name="connsiteY1" fmla="*/ 4457 h 4457"/>
                <a:gd name="connsiteX2" fmla="*/ 0 w 3843"/>
                <a:gd name="connsiteY2" fmla="*/ 2229 h 4457"/>
                <a:gd name="connsiteX3" fmla="*/ 3843 w 3843"/>
                <a:gd name="connsiteY3" fmla="*/ 0 h 4457"/>
              </a:gdLst>
              <a:ahLst/>
              <a:cxnLst>
                <a:cxn ang="0">
                  <a:pos x="connsiteX0" y="connsiteY0"/>
                </a:cxn>
                <a:cxn ang="0">
                  <a:pos x="connsiteX1" y="connsiteY1"/>
                </a:cxn>
                <a:cxn ang="0">
                  <a:pos x="connsiteX2" y="connsiteY2"/>
                </a:cxn>
                <a:cxn ang="0">
                  <a:pos x="connsiteX3" y="connsiteY3"/>
                </a:cxn>
              </a:cxnLst>
              <a:rect l="l" t="t" r="r" b="b"/>
              <a:pathLst>
                <a:path w="3843" h="4457">
                  <a:moveTo>
                    <a:pt x="3843" y="0"/>
                  </a:moveTo>
                  <a:lnTo>
                    <a:pt x="3843" y="4457"/>
                  </a:lnTo>
                  <a:lnTo>
                    <a:pt x="0" y="2229"/>
                  </a:lnTo>
                  <a:lnTo>
                    <a:pt x="3843"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GB" sz="2473"/>
            </a:p>
          </p:txBody>
        </p:sp>
        <p:sp>
          <p:nvSpPr>
            <p:cNvPr id="7" name="Freeform: Shape 6">
              <a:extLst>
                <a:ext uri="{FF2B5EF4-FFF2-40B4-BE49-F238E27FC236}">
                  <a16:creationId xmlns:a16="http://schemas.microsoft.com/office/drawing/2014/main" id="{F7DAAB66-13A8-4034-BDDF-000911C1B325}"/>
                </a:ext>
              </a:extLst>
            </p:cNvPr>
            <p:cNvSpPr/>
            <p:nvPr/>
          </p:nvSpPr>
          <p:spPr>
            <a:xfrm>
              <a:off x="5977789" y="2979324"/>
              <a:ext cx="622716" cy="361379"/>
            </a:xfrm>
            <a:custGeom>
              <a:avLst/>
              <a:gdLst>
                <a:gd name="connsiteX0" fmla="*/ 621985 w 622716"/>
                <a:gd name="connsiteY0" fmla="*/ 0 h 361379"/>
                <a:gd name="connsiteX1" fmla="*/ 622716 w 622716"/>
                <a:gd name="connsiteY1" fmla="*/ 424 h 361379"/>
                <a:gd name="connsiteX2" fmla="*/ 382 w 622716"/>
                <a:gd name="connsiteY2" fmla="*/ 361379 h 361379"/>
                <a:gd name="connsiteX3" fmla="*/ 0 w 622716"/>
                <a:gd name="connsiteY3" fmla="*/ 360751 h 361379"/>
                <a:gd name="connsiteX4" fmla="*/ 621985 w 622716"/>
                <a:gd name="connsiteY4" fmla="*/ 0 h 36137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2716" h="361379">
                  <a:moveTo>
                    <a:pt x="621985" y="0"/>
                  </a:moveTo>
                  <a:lnTo>
                    <a:pt x="622716" y="424"/>
                  </a:lnTo>
                  <a:lnTo>
                    <a:pt x="382" y="361379"/>
                  </a:lnTo>
                  <a:lnTo>
                    <a:pt x="0" y="360751"/>
                  </a:lnTo>
                  <a:lnTo>
                    <a:pt x="621985"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GB" sz="2473"/>
            </a:p>
          </p:txBody>
        </p:sp>
        <p:sp>
          <p:nvSpPr>
            <p:cNvPr id="8" name="Freeform: Shape 7">
              <a:extLst>
                <a:ext uri="{FF2B5EF4-FFF2-40B4-BE49-F238E27FC236}">
                  <a16:creationId xmlns:a16="http://schemas.microsoft.com/office/drawing/2014/main" id="{16C62978-FAF5-4DD6-A6FF-DA4D04CC401D}"/>
                </a:ext>
              </a:extLst>
            </p:cNvPr>
            <p:cNvSpPr/>
            <p:nvPr/>
          </p:nvSpPr>
          <p:spPr>
            <a:xfrm>
              <a:off x="5812965" y="3121791"/>
              <a:ext cx="164824" cy="313880"/>
            </a:xfrm>
            <a:custGeom>
              <a:avLst/>
              <a:gdLst>
                <a:gd name="connsiteX0" fmla="*/ 0 w 164824"/>
                <a:gd name="connsiteY0" fmla="*/ 0 h 313880"/>
                <a:gd name="connsiteX1" fmla="*/ 61482 w 164824"/>
                <a:gd name="connsiteY1" fmla="*/ 67647 h 313880"/>
                <a:gd name="connsiteX2" fmla="*/ 124540 w 164824"/>
                <a:gd name="connsiteY2" fmla="*/ 151973 h 313880"/>
                <a:gd name="connsiteX3" fmla="*/ 164824 w 164824"/>
                <a:gd name="connsiteY3" fmla="*/ 218283 h 313880"/>
                <a:gd name="connsiteX4" fmla="*/ 0 w 164824"/>
                <a:gd name="connsiteY4" fmla="*/ 313880 h 313880"/>
                <a:gd name="connsiteX5" fmla="*/ 0 w 164824"/>
                <a:gd name="connsiteY5" fmla="*/ 0 h 3138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64824" h="313880">
                  <a:moveTo>
                    <a:pt x="0" y="0"/>
                  </a:moveTo>
                  <a:lnTo>
                    <a:pt x="61482" y="67647"/>
                  </a:lnTo>
                  <a:cubicBezTo>
                    <a:pt x="83805" y="94696"/>
                    <a:pt x="104855" y="122835"/>
                    <a:pt x="124540" y="151973"/>
                  </a:cubicBezTo>
                  <a:lnTo>
                    <a:pt x="164824" y="218283"/>
                  </a:lnTo>
                  <a:lnTo>
                    <a:pt x="0" y="313880"/>
                  </a:lnTo>
                  <a:lnTo>
                    <a:pt x="0"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GB" sz="2473"/>
            </a:p>
          </p:txBody>
        </p:sp>
        <p:sp>
          <p:nvSpPr>
            <p:cNvPr id="9" name="Freeform: Shape 8">
              <a:extLst>
                <a:ext uri="{FF2B5EF4-FFF2-40B4-BE49-F238E27FC236}">
                  <a16:creationId xmlns:a16="http://schemas.microsoft.com/office/drawing/2014/main" id="{C10F9C09-3FB9-4C54-848D-CD843C318F9D}"/>
                </a:ext>
              </a:extLst>
            </p:cNvPr>
            <p:cNvSpPr/>
            <p:nvPr/>
          </p:nvSpPr>
          <p:spPr>
            <a:xfrm>
              <a:off x="5812964" y="3340703"/>
              <a:ext cx="311614" cy="1098673"/>
            </a:xfrm>
            <a:custGeom>
              <a:avLst/>
              <a:gdLst>
                <a:gd name="connsiteX0" fmla="*/ 165207 w 311614"/>
                <a:gd name="connsiteY0" fmla="*/ 0 h 1098673"/>
                <a:gd name="connsiteX1" fmla="*/ 179408 w 311614"/>
                <a:gd name="connsiteY1" fmla="*/ 23376 h 1098673"/>
                <a:gd name="connsiteX2" fmla="*/ 311614 w 311614"/>
                <a:gd name="connsiteY2" fmla="*/ 545498 h 1098673"/>
                <a:gd name="connsiteX3" fmla="*/ 179408 w 311614"/>
                <a:gd name="connsiteY3" fmla="*/ 1067620 h 1098673"/>
                <a:gd name="connsiteX4" fmla="*/ 160543 w 311614"/>
                <a:gd name="connsiteY4" fmla="*/ 1098673 h 1098673"/>
                <a:gd name="connsiteX5" fmla="*/ 0 w 311614"/>
                <a:gd name="connsiteY5" fmla="*/ 1005558 h 1098673"/>
                <a:gd name="connsiteX6" fmla="*/ 0 w 311614"/>
                <a:gd name="connsiteY6" fmla="*/ 95819 h 1098673"/>
                <a:gd name="connsiteX7" fmla="*/ 0 w 311614"/>
                <a:gd name="connsiteY7" fmla="*/ 95818 h 1098673"/>
                <a:gd name="connsiteX8" fmla="*/ 1 w 311614"/>
                <a:gd name="connsiteY8" fmla="*/ 95819 h 1098673"/>
                <a:gd name="connsiteX9" fmla="*/ 165207 w 311614"/>
                <a:gd name="connsiteY9" fmla="*/ 0 h 10986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311614" h="1098673">
                  <a:moveTo>
                    <a:pt x="165207" y="0"/>
                  </a:moveTo>
                  <a:lnTo>
                    <a:pt x="179408" y="23376"/>
                  </a:lnTo>
                  <a:cubicBezTo>
                    <a:pt x="263722" y="178583"/>
                    <a:pt x="311614" y="356448"/>
                    <a:pt x="311614" y="545498"/>
                  </a:cubicBezTo>
                  <a:cubicBezTo>
                    <a:pt x="311614" y="734548"/>
                    <a:pt x="263722" y="912413"/>
                    <a:pt x="179408" y="1067620"/>
                  </a:cubicBezTo>
                  <a:lnTo>
                    <a:pt x="160543" y="1098673"/>
                  </a:lnTo>
                  <a:lnTo>
                    <a:pt x="0" y="1005558"/>
                  </a:lnTo>
                  <a:lnTo>
                    <a:pt x="0" y="95819"/>
                  </a:lnTo>
                  <a:lnTo>
                    <a:pt x="0" y="95818"/>
                  </a:lnTo>
                  <a:lnTo>
                    <a:pt x="1" y="95819"/>
                  </a:lnTo>
                  <a:lnTo>
                    <a:pt x="165207"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GB" sz="2473"/>
            </a:p>
          </p:txBody>
        </p:sp>
        <p:sp>
          <p:nvSpPr>
            <p:cNvPr id="10" name="Freeform: Shape 9">
              <a:extLst>
                <a:ext uri="{FF2B5EF4-FFF2-40B4-BE49-F238E27FC236}">
                  <a16:creationId xmlns:a16="http://schemas.microsoft.com/office/drawing/2014/main" id="{B3E275BE-D4F7-41A9-B504-CBCA6B3286E5}"/>
                </a:ext>
              </a:extLst>
            </p:cNvPr>
            <p:cNvSpPr/>
            <p:nvPr/>
          </p:nvSpPr>
          <p:spPr>
            <a:xfrm>
              <a:off x="5021581" y="4346260"/>
              <a:ext cx="950599" cy="635318"/>
            </a:xfrm>
            <a:custGeom>
              <a:avLst/>
              <a:gdLst>
                <a:gd name="connsiteX0" fmla="*/ 791384 w 950599"/>
                <a:gd name="connsiteY0" fmla="*/ 0 h 635318"/>
                <a:gd name="connsiteX1" fmla="*/ 791384 w 950599"/>
                <a:gd name="connsiteY1" fmla="*/ 8264 h 635318"/>
                <a:gd name="connsiteX2" fmla="*/ 795959 w 950599"/>
                <a:gd name="connsiteY2" fmla="*/ 5611 h 635318"/>
                <a:gd name="connsiteX3" fmla="*/ 950599 w 950599"/>
                <a:gd name="connsiteY3" fmla="*/ 95302 h 635318"/>
                <a:gd name="connsiteX4" fmla="*/ 915925 w 950599"/>
                <a:gd name="connsiteY4" fmla="*/ 152376 h 635318"/>
                <a:gd name="connsiteX5" fmla="*/ 852867 w 950599"/>
                <a:gd name="connsiteY5" fmla="*/ 236702 h 635318"/>
                <a:gd name="connsiteX6" fmla="*/ 791384 w 950599"/>
                <a:gd name="connsiteY6" fmla="*/ 304350 h 635318"/>
                <a:gd name="connsiteX7" fmla="*/ 782169 w 950599"/>
                <a:gd name="connsiteY7" fmla="*/ 314489 h 635318"/>
                <a:gd name="connsiteX8" fmla="*/ 7620 w 950599"/>
                <a:gd name="connsiteY8" fmla="*/ 635318 h 635318"/>
                <a:gd name="connsiteX9" fmla="*/ 0 w 950599"/>
                <a:gd name="connsiteY9" fmla="*/ 634933 h 635318"/>
                <a:gd name="connsiteX10" fmla="*/ 0 w 950599"/>
                <a:gd name="connsiteY10" fmla="*/ 459003 h 635318"/>
                <a:gd name="connsiteX11" fmla="*/ 0 w 950599"/>
                <a:gd name="connsiteY11" fmla="*/ 459002 h 635318"/>
                <a:gd name="connsiteX12" fmla="*/ 1 w 950599"/>
                <a:gd name="connsiteY12" fmla="*/ 459003 h 635318"/>
                <a:gd name="connsiteX13" fmla="*/ 791384 w 950599"/>
                <a:gd name="connsiteY13" fmla="*/ 0 h 6353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950599" h="635318">
                  <a:moveTo>
                    <a:pt x="791384" y="0"/>
                  </a:moveTo>
                  <a:lnTo>
                    <a:pt x="791384" y="8264"/>
                  </a:lnTo>
                  <a:lnTo>
                    <a:pt x="795959" y="5611"/>
                  </a:lnTo>
                  <a:lnTo>
                    <a:pt x="950599" y="95302"/>
                  </a:lnTo>
                  <a:lnTo>
                    <a:pt x="915925" y="152376"/>
                  </a:lnTo>
                  <a:cubicBezTo>
                    <a:pt x="896240" y="181514"/>
                    <a:pt x="875190" y="209653"/>
                    <a:pt x="852867" y="236702"/>
                  </a:cubicBezTo>
                  <a:lnTo>
                    <a:pt x="791384" y="304350"/>
                  </a:lnTo>
                  <a:lnTo>
                    <a:pt x="782169" y="314489"/>
                  </a:lnTo>
                  <a:cubicBezTo>
                    <a:pt x="583945" y="512714"/>
                    <a:pt x="310101" y="635318"/>
                    <a:pt x="7620" y="635318"/>
                  </a:cubicBezTo>
                  <a:lnTo>
                    <a:pt x="0" y="634933"/>
                  </a:lnTo>
                  <a:lnTo>
                    <a:pt x="0" y="459003"/>
                  </a:lnTo>
                  <a:lnTo>
                    <a:pt x="0" y="459002"/>
                  </a:lnTo>
                  <a:lnTo>
                    <a:pt x="1" y="459003"/>
                  </a:lnTo>
                  <a:lnTo>
                    <a:pt x="791384"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GB" sz="2473"/>
            </a:p>
          </p:txBody>
        </p:sp>
        <p:sp>
          <p:nvSpPr>
            <p:cNvPr id="11" name="Freeform: Shape 10">
              <a:extLst>
                <a:ext uri="{FF2B5EF4-FFF2-40B4-BE49-F238E27FC236}">
                  <a16:creationId xmlns:a16="http://schemas.microsoft.com/office/drawing/2014/main" id="{BB918341-62AE-4DF9-97B8-0A38506765CC}"/>
                </a:ext>
              </a:extLst>
            </p:cNvPr>
            <p:cNvSpPr/>
            <p:nvPr/>
          </p:nvSpPr>
          <p:spPr>
            <a:xfrm>
              <a:off x="5021580" y="1604970"/>
              <a:ext cx="1582768" cy="1735105"/>
            </a:xfrm>
            <a:custGeom>
              <a:avLst/>
              <a:gdLst>
                <a:gd name="connsiteX0" fmla="*/ 791384 w 1582768"/>
                <a:gd name="connsiteY0" fmla="*/ 0 h 1735105"/>
                <a:gd name="connsiteX1" fmla="*/ 1582767 w 1582768"/>
                <a:gd name="connsiteY1" fmla="*/ 459002 h 1735105"/>
                <a:gd name="connsiteX2" fmla="*/ 1582768 w 1582768"/>
                <a:gd name="connsiteY2" fmla="*/ 459002 h 1735105"/>
                <a:gd name="connsiteX3" fmla="*/ 1582768 w 1582768"/>
                <a:gd name="connsiteY3" fmla="*/ 1371700 h 1735105"/>
                <a:gd name="connsiteX4" fmla="*/ 1582768 w 1582768"/>
                <a:gd name="connsiteY4" fmla="*/ 1371701 h 1735105"/>
                <a:gd name="connsiteX5" fmla="*/ 1582768 w 1582768"/>
                <a:gd name="connsiteY5" fmla="*/ 1372549 h 1735105"/>
                <a:gd name="connsiteX6" fmla="*/ 1578925 w 1582768"/>
                <a:gd name="connsiteY6" fmla="*/ 1374778 h 1735105"/>
                <a:gd name="connsiteX7" fmla="*/ 1578194 w 1582768"/>
                <a:gd name="connsiteY7" fmla="*/ 1374354 h 1735105"/>
                <a:gd name="connsiteX8" fmla="*/ 956209 w 1582768"/>
                <a:gd name="connsiteY8" fmla="*/ 1735105 h 1735105"/>
                <a:gd name="connsiteX9" fmla="*/ 915925 w 1582768"/>
                <a:gd name="connsiteY9" fmla="*/ 1668795 h 1735105"/>
                <a:gd name="connsiteX10" fmla="*/ 852867 w 1582768"/>
                <a:gd name="connsiteY10" fmla="*/ 1584469 h 1735105"/>
                <a:gd name="connsiteX11" fmla="*/ 791385 w 1582768"/>
                <a:gd name="connsiteY11" fmla="*/ 1516822 h 1735105"/>
                <a:gd name="connsiteX12" fmla="*/ 791385 w 1582768"/>
                <a:gd name="connsiteY12" fmla="*/ 918005 h 1735105"/>
                <a:gd name="connsiteX13" fmla="*/ 791384 w 1582768"/>
                <a:gd name="connsiteY13" fmla="*/ 918004 h 1735105"/>
                <a:gd name="connsiteX14" fmla="*/ 791384 w 1582768"/>
                <a:gd name="connsiteY14" fmla="*/ 1516821 h 1735105"/>
                <a:gd name="connsiteX15" fmla="*/ 782169 w 1582768"/>
                <a:gd name="connsiteY15" fmla="*/ 1506682 h 1735105"/>
                <a:gd name="connsiteX16" fmla="*/ 7620 w 1582768"/>
                <a:gd name="connsiteY16" fmla="*/ 1185853 h 1735105"/>
                <a:gd name="connsiteX17" fmla="*/ 0 w 1582768"/>
                <a:gd name="connsiteY17" fmla="*/ 1186238 h 1735105"/>
                <a:gd name="connsiteX18" fmla="*/ 0 w 1582768"/>
                <a:gd name="connsiteY18" fmla="*/ 459002 h 1735105"/>
                <a:gd name="connsiteX19" fmla="*/ 1 w 1582768"/>
                <a:gd name="connsiteY19" fmla="*/ 459002 h 1735105"/>
                <a:gd name="connsiteX20" fmla="*/ 791384 w 1582768"/>
                <a:gd name="connsiteY20" fmla="*/ 0 h 173510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1582768" h="1735105">
                  <a:moveTo>
                    <a:pt x="791384" y="0"/>
                  </a:moveTo>
                  <a:lnTo>
                    <a:pt x="1582767" y="459002"/>
                  </a:lnTo>
                  <a:lnTo>
                    <a:pt x="1582768" y="459002"/>
                  </a:lnTo>
                  <a:lnTo>
                    <a:pt x="1582768" y="1371700"/>
                  </a:lnTo>
                  <a:lnTo>
                    <a:pt x="1582768" y="1371701"/>
                  </a:lnTo>
                  <a:lnTo>
                    <a:pt x="1582768" y="1372549"/>
                  </a:lnTo>
                  <a:lnTo>
                    <a:pt x="1578925" y="1374778"/>
                  </a:lnTo>
                  <a:lnTo>
                    <a:pt x="1578194" y="1374354"/>
                  </a:lnTo>
                  <a:lnTo>
                    <a:pt x="956209" y="1735105"/>
                  </a:lnTo>
                  <a:lnTo>
                    <a:pt x="915925" y="1668795"/>
                  </a:lnTo>
                  <a:cubicBezTo>
                    <a:pt x="896240" y="1639657"/>
                    <a:pt x="875190" y="1611518"/>
                    <a:pt x="852867" y="1584469"/>
                  </a:cubicBezTo>
                  <a:lnTo>
                    <a:pt x="791385" y="1516822"/>
                  </a:lnTo>
                  <a:lnTo>
                    <a:pt x="791385" y="918005"/>
                  </a:lnTo>
                  <a:lnTo>
                    <a:pt x="791384" y="918004"/>
                  </a:lnTo>
                  <a:lnTo>
                    <a:pt x="791384" y="1516821"/>
                  </a:lnTo>
                  <a:lnTo>
                    <a:pt x="782169" y="1506682"/>
                  </a:lnTo>
                  <a:cubicBezTo>
                    <a:pt x="583945" y="1308457"/>
                    <a:pt x="310101" y="1185853"/>
                    <a:pt x="7620" y="1185853"/>
                  </a:cubicBezTo>
                  <a:lnTo>
                    <a:pt x="0" y="1186238"/>
                  </a:lnTo>
                  <a:lnTo>
                    <a:pt x="0" y="459002"/>
                  </a:lnTo>
                  <a:lnTo>
                    <a:pt x="1" y="459002"/>
                  </a:lnTo>
                  <a:lnTo>
                    <a:pt x="791384"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GB" sz="2473"/>
            </a:p>
          </p:txBody>
        </p:sp>
        <p:sp>
          <p:nvSpPr>
            <p:cNvPr id="12" name="Freeform: Shape 11">
              <a:extLst>
                <a:ext uri="{FF2B5EF4-FFF2-40B4-BE49-F238E27FC236}">
                  <a16:creationId xmlns:a16="http://schemas.microsoft.com/office/drawing/2014/main" id="{A85ABCA8-D310-4A20-86D5-E28F124AED36}"/>
                </a:ext>
              </a:extLst>
            </p:cNvPr>
            <p:cNvSpPr/>
            <p:nvPr/>
          </p:nvSpPr>
          <p:spPr>
            <a:xfrm>
              <a:off x="5973508" y="2977518"/>
              <a:ext cx="1422225" cy="1830702"/>
            </a:xfrm>
            <a:custGeom>
              <a:avLst/>
              <a:gdLst>
                <a:gd name="connsiteX0" fmla="*/ 630841 w 1422225"/>
                <a:gd name="connsiteY0" fmla="*/ 0 h 1830702"/>
                <a:gd name="connsiteX1" fmla="*/ 1422224 w 1422225"/>
                <a:gd name="connsiteY1" fmla="*/ 459003 h 1830702"/>
                <a:gd name="connsiteX2" fmla="*/ 1422225 w 1422225"/>
                <a:gd name="connsiteY2" fmla="*/ 459002 h 1830702"/>
                <a:gd name="connsiteX3" fmla="*/ 1422225 w 1422225"/>
                <a:gd name="connsiteY3" fmla="*/ 459003 h 1830702"/>
                <a:gd name="connsiteX4" fmla="*/ 1422225 w 1422225"/>
                <a:gd name="connsiteY4" fmla="*/ 1371700 h 1830702"/>
                <a:gd name="connsiteX5" fmla="*/ 1422225 w 1422225"/>
                <a:gd name="connsiteY5" fmla="*/ 1371701 h 1830702"/>
                <a:gd name="connsiteX6" fmla="*/ 1422225 w 1422225"/>
                <a:gd name="connsiteY6" fmla="*/ 1377006 h 1830702"/>
                <a:gd name="connsiteX7" fmla="*/ 1417651 w 1422225"/>
                <a:gd name="connsiteY7" fmla="*/ 1374354 h 1830702"/>
                <a:gd name="connsiteX8" fmla="*/ 630842 w 1422225"/>
                <a:gd name="connsiteY8" fmla="*/ 1830702 h 1830702"/>
                <a:gd name="connsiteX9" fmla="*/ 630842 w 1422225"/>
                <a:gd name="connsiteY9" fmla="*/ 918005 h 1830702"/>
                <a:gd name="connsiteX10" fmla="*/ 630841 w 1422225"/>
                <a:gd name="connsiteY10" fmla="*/ 918004 h 1830702"/>
                <a:gd name="connsiteX11" fmla="*/ 630841 w 1422225"/>
                <a:gd name="connsiteY11" fmla="*/ 1827744 h 1830702"/>
                <a:gd name="connsiteX12" fmla="*/ 630840 w 1422225"/>
                <a:gd name="connsiteY12" fmla="*/ 1827745 h 1830702"/>
                <a:gd name="connsiteX13" fmla="*/ 0 w 1422225"/>
                <a:gd name="connsiteY13" fmla="*/ 1461857 h 1830702"/>
                <a:gd name="connsiteX14" fmla="*/ 18865 w 1422225"/>
                <a:gd name="connsiteY14" fmla="*/ 1430804 h 1830702"/>
                <a:gd name="connsiteX15" fmla="*/ 151071 w 1422225"/>
                <a:gd name="connsiteY15" fmla="*/ 908682 h 1830702"/>
                <a:gd name="connsiteX16" fmla="*/ 18865 w 1422225"/>
                <a:gd name="connsiteY16" fmla="*/ 386560 h 1830702"/>
                <a:gd name="connsiteX17" fmla="*/ 4664 w 1422225"/>
                <a:gd name="connsiteY17" fmla="*/ 363184 h 1830702"/>
                <a:gd name="connsiteX18" fmla="*/ 626998 w 1422225"/>
                <a:gd name="connsiteY18" fmla="*/ 2229 h 1830702"/>
                <a:gd name="connsiteX19" fmla="*/ 630841 w 1422225"/>
                <a:gd name="connsiteY19" fmla="*/ 4457 h 1830702"/>
                <a:gd name="connsiteX20" fmla="*/ 630841 w 1422225"/>
                <a:gd name="connsiteY20" fmla="*/ 0 h 18307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1422225" h="1830702">
                  <a:moveTo>
                    <a:pt x="630841" y="0"/>
                  </a:moveTo>
                  <a:lnTo>
                    <a:pt x="1422224" y="459003"/>
                  </a:lnTo>
                  <a:lnTo>
                    <a:pt x="1422225" y="459002"/>
                  </a:lnTo>
                  <a:lnTo>
                    <a:pt x="1422225" y="459003"/>
                  </a:lnTo>
                  <a:lnTo>
                    <a:pt x="1422225" y="1371700"/>
                  </a:lnTo>
                  <a:lnTo>
                    <a:pt x="1422225" y="1371701"/>
                  </a:lnTo>
                  <a:lnTo>
                    <a:pt x="1422225" y="1377006"/>
                  </a:lnTo>
                  <a:lnTo>
                    <a:pt x="1417651" y="1374354"/>
                  </a:lnTo>
                  <a:lnTo>
                    <a:pt x="630842" y="1830702"/>
                  </a:lnTo>
                  <a:lnTo>
                    <a:pt x="630842" y="918005"/>
                  </a:lnTo>
                  <a:lnTo>
                    <a:pt x="630841" y="918004"/>
                  </a:lnTo>
                  <a:lnTo>
                    <a:pt x="630841" y="1827744"/>
                  </a:lnTo>
                  <a:lnTo>
                    <a:pt x="630840" y="1827745"/>
                  </a:lnTo>
                  <a:lnTo>
                    <a:pt x="0" y="1461857"/>
                  </a:lnTo>
                  <a:lnTo>
                    <a:pt x="18865" y="1430804"/>
                  </a:lnTo>
                  <a:cubicBezTo>
                    <a:pt x="103179" y="1275597"/>
                    <a:pt x="151071" y="1097732"/>
                    <a:pt x="151071" y="908682"/>
                  </a:cubicBezTo>
                  <a:cubicBezTo>
                    <a:pt x="151071" y="719632"/>
                    <a:pt x="103179" y="541767"/>
                    <a:pt x="18865" y="386560"/>
                  </a:cubicBezTo>
                  <a:lnTo>
                    <a:pt x="4664" y="363184"/>
                  </a:lnTo>
                  <a:lnTo>
                    <a:pt x="626998" y="2229"/>
                  </a:lnTo>
                  <a:lnTo>
                    <a:pt x="630841" y="4457"/>
                  </a:lnTo>
                  <a:lnTo>
                    <a:pt x="630841"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GB" sz="2473"/>
            </a:p>
          </p:txBody>
        </p:sp>
        <p:sp>
          <p:nvSpPr>
            <p:cNvPr id="13" name="Freeform: Shape 12">
              <a:extLst>
                <a:ext uri="{FF2B5EF4-FFF2-40B4-BE49-F238E27FC236}">
                  <a16:creationId xmlns:a16="http://schemas.microsoft.com/office/drawing/2014/main" id="{C07112E0-955F-4D31-803A-A76358EBC614}"/>
                </a:ext>
              </a:extLst>
            </p:cNvPr>
            <p:cNvSpPr/>
            <p:nvPr/>
          </p:nvSpPr>
          <p:spPr>
            <a:xfrm>
              <a:off x="5812965" y="4346260"/>
              <a:ext cx="160543" cy="95302"/>
            </a:xfrm>
            <a:custGeom>
              <a:avLst/>
              <a:gdLst>
                <a:gd name="connsiteX0" fmla="*/ 0 w 160543"/>
                <a:gd name="connsiteY0" fmla="*/ 0 h 95302"/>
                <a:gd name="connsiteX1" fmla="*/ 160543 w 160543"/>
                <a:gd name="connsiteY1" fmla="*/ 93115 h 95302"/>
                <a:gd name="connsiteX2" fmla="*/ 159215 w 160543"/>
                <a:gd name="connsiteY2" fmla="*/ 95302 h 95302"/>
                <a:gd name="connsiteX3" fmla="*/ 4575 w 160543"/>
                <a:gd name="connsiteY3" fmla="*/ 5611 h 95302"/>
                <a:gd name="connsiteX4" fmla="*/ 0 w 160543"/>
                <a:gd name="connsiteY4" fmla="*/ 8264 h 95302"/>
                <a:gd name="connsiteX5" fmla="*/ 0 w 160543"/>
                <a:gd name="connsiteY5" fmla="*/ 0 h 953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60543" h="95302">
                  <a:moveTo>
                    <a:pt x="0" y="0"/>
                  </a:moveTo>
                  <a:lnTo>
                    <a:pt x="160543" y="93115"/>
                  </a:lnTo>
                  <a:lnTo>
                    <a:pt x="159215" y="95302"/>
                  </a:lnTo>
                  <a:lnTo>
                    <a:pt x="4575" y="5611"/>
                  </a:lnTo>
                  <a:lnTo>
                    <a:pt x="0" y="8264"/>
                  </a:lnTo>
                  <a:lnTo>
                    <a:pt x="0"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GB" sz="2473"/>
            </a:p>
          </p:txBody>
        </p:sp>
        <p:sp>
          <p:nvSpPr>
            <p:cNvPr id="14" name="Freeform: Shape 13">
              <a:extLst>
                <a:ext uri="{FF2B5EF4-FFF2-40B4-BE49-F238E27FC236}">
                  <a16:creationId xmlns:a16="http://schemas.microsoft.com/office/drawing/2014/main" id="{CAC36928-96A1-49EA-B9D1-733D22362489}"/>
                </a:ext>
              </a:extLst>
            </p:cNvPr>
            <p:cNvSpPr/>
            <p:nvPr/>
          </p:nvSpPr>
          <p:spPr>
            <a:xfrm>
              <a:off x="5021580" y="4441562"/>
              <a:ext cx="1582768" cy="1735400"/>
            </a:xfrm>
            <a:custGeom>
              <a:avLst/>
              <a:gdLst>
                <a:gd name="connsiteX0" fmla="*/ 950599 w 1582768"/>
                <a:gd name="connsiteY0" fmla="*/ 0 h 1735400"/>
                <a:gd name="connsiteX1" fmla="*/ 1582768 w 1582768"/>
                <a:gd name="connsiteY1" fmla="*/ 366658 h 1735400"/>
                <a:gd name="connsiteX2" fmla="*/ 1582768 w 1582768"/>
                <a:gd name="connsiteY2" fmla="*/ 1276398 h 1735400"/>
                <a:gd name="connsiteX3" fmla="*/ 1582768 w 1582768"/>
                <a:gd name="connsiteY3" fmla="*/ 1276399 h 1735400"/>
                <a:gd name="connsiteX4" fmla="*/ 1582768 w 1582768"/>
                <a:gd name="connsiteY4" fmla="*/ 1281704 h 1735400"/>
                <a:gd name="connsiteX5" fmla="*/ 1578194 w 1582768"/>
                <a:gd name="connsiteY5" fmla="*/ 1279052 h 1735400"/>
                <a:gd name="connsiteX6" fmla="*/ 791385 w 1582768"/>
                <a:gd name="connsiteY6" fmla="*/ 1735400 h 1735400"/>
                <a:gd name="connsiteX7" fmla="*/ 791385 w 1582768"/>
                <a:gd name="connsiteY7" fmla="*/ 822703 h 1735400"/>
                <a:gd name="connsiteX8" fmla="*/ 791384 w 1582768"/>
                <a:gd name="connsiteY8" fmla="*/ 822702 h 1735400"/>
                <a:gd name="connsiteX9" fmla="*/ 791384 w 1582768"/>
                <a:gd name="connsiteY9" fmla="*/ 1735400 h 1735400"/>
                <a:gd name="connsiteX10" fmla="*/ 4575 w 1582768"/>
                <a:gd name="connsiteY10" fmla="*/ 1279051 h 1735400"/>
                <a:gd name="connsiteX11" fmla="*/ 0 w 1582768"/>
                <a:gd name="connsiteY11" fmla="*/ 1281704 h 1735400"/>
                <a:gd name="connsiteX12" fmla="*/ 0 w 1582768"/>
                <a:gd name="connsiteY12" fmla="*/ 539631 h 1735400"/>
                <a:gd name="connsiteX13" fmla="*/ 7620 w 1582768"/>
                <a:gd name="connsiteY13" fmla="*/ 540016 h 1735400"/>
                <a:gd name="connsiteX14" fmla="*/ 782169 w 1582768"/>
                <a:gd name="connsiteY14" fmla="*/ 219187 h 1735400"/>
                <a:gd name="connsiteX15" fmla="*/ 791384 w 1582768"/>
                <a:gd name="connsiteY15" fmla="*/ 209048 h 1735400"/>
                <a:gd name="connsiteX16" fmla="*/ 852867 w 1582768"/>
                <a:gd name="connsiteY16" fmla="*/ 141400 h 1735400"/>
                <a:gd name="connsiteX17" fmla="*/ 915925 w 1582768"/>
                <a:gd name="connsiteY17" fmla="*/ 57074 h 1735400"/>
                <a:gd name="connsiteX18" fmla="*/ 950599 w 1582768"/>
                <a:gd name="connsiteY18" fmla="*/ 0 h 17354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1582768" h="1735400">
                  <a:moveTo>
                    <a:pt x="950599" y="0"/>
                  </a:moveTo>
                  <a:lnTo>
                    <a:pt x="1582768" y="366658"/>
                  </a:lnTo>
                  <a:lnTo>
                    <a:pt x="1582768" y="1276398"/>
                  </a:lnTo>
                  <a:lnTo>
                    <a:pt x="1582768" y="1276399"/>
                  </a:lnTo>
                  <a:lnTo>
                    <a:pt x="1582768" y="1281704"/>
                  </a:lnTo>
                  <a:lnTo>
                    <a:pt x="1578194" y="1279052"/>
                  </a:lnTo>
                  <a:lnTo>
                    <a:pt x="791385" y="1735400"/>
                  </a:lnTo>
                  <a:lnTo>
                    <a:pt x="791385" y="822703"/>
                  </a:lnTo>
                  <a:lnTo>
                    <a:pt x="791384" y="822702"/>
                  </a:lnTo>
                  <a:lnTo>
                    <a:pt x="791384" y="1735400"/>
                  </a:lnTo>
                  <a:lnTo>
                    <a:pt x="4575" y="1279051"/>
                  </a:lnTo>
                  <a:lnTo>
                    <a:pt x="0" y="1281704"/>
                  </a:lnTo>
                  <a:lnTo>
                    <a:pt x="0" y="539631"/>
                  </a:lnTo>
                  <a:lnTo>
                    <a:pt x="7620" y="540016"/>
                  </a:lnTo>
                  <a:cubicBezTo>
                    <a:pt x="310101" y="540016"/>
                    <a:pt x="583945" y="417412"/>
                    <a:pt x="782169" y="219187"/>
                  </a:cubicBezTo>
                  <a:lnTo>
                    <a:pt x="791384" y="209048"/>
                  </a:lnTo>
                  <a:lnTo>
                    <a:pt x="852867" y="141400"/>
                  </a:lnTo>
                  <a:cubicBezTo>
                    <a:pt x="875190" y="114351"/>
                    <a:pt x="896240" y="86212"/>
                    <a:pt x="915925" y="57074"/>
                  </a:cubicBezTo>
                  <a:lnTo>
                    <a:pt x="950599"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GB" sz="2473"/>
            </a:p>
          </p:txBody>
        </p:sp>
      </p:grpSp>
      <p:sp>
        <p:nvSpPr>
          <p:cNvPr id="15" name="Freeform: Shape 14">
            <a:extLst>
              <a:ext uri="{FF2B5EF4-FFF2-40B4-BE49-F238E27FC236}">
                <a16:creationId xmlns:a16="http://schemas.microsoft.com/office/drawing/2014/main" id="{BA1C8B5A-F88B-4A20-AD3C-18F5C73BF8B7}"/>
              </a:ext>
            </a:extLst>
          </p:cNvPr>
          <p:cNvSpPr/>
          <p:nvPr/>
        </p:nvSpPr>
        <p:spPr>
          <a:xfrm>
            <a:off x="5947452" y="3966764"/>
            <a:ext cx="488497" cy="283489"/>
          </a:xfrm>
          <a:custGeom>
            <a:avLst/>
            <a:gdLst>
              <a:gd name="connsiteX0" fmla="*/ 621985 w 622716"/>
              <a:gd name="connsiteY0" fmla="*/ 0 h 361379"/>
              <a:gd name="connsiteX1" fmla="*/ 622716 w 622716"/>
              <a:gd name="connsiteY1" fmla="*/ 424 h 361379"/>
              <a:gd name="connsiteX2" fmla="*/ 382 w 622716"/>
              <a:gd name="connsiteY2" fmla="*/ 361379 h 361379"/>
              <a:gd name="connsiteX3" fmla="*/ 0 w 622716"/>
              <a:gd name="connsiteY3" fmla="*/ 360751 h 361379"/>
              <a:gd name="connsiteX4" fmla="*/ 621985 w 622716"/>
              <a:gd name="connsiteY4" fmla="*/ 0 h 36137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2716" h="361379">
                <a:moveTo>
                  <a:pt x="621985" y="0"/>
                </a:moveTo>
                <a:lnTo>
                  <a:pt x="622716" y="424"/>
                </a:lnTo>
                <a:lnTo>
                  <a:pt x="382" y="361379"/>
                </a:lnTo>
                <a:lnTo>
                  <a:pt x="0" y="360751"/>
                </a:lnTo>
                <a:lnTo>
                  <a:pt x="621985"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GB" sz="2473"/>
          </a:p>
        </p:txBody>
      </p:sp>
      <p:sp>
        <p:nvSpPr>
          <p:cNvPr id="16" name="Freeform: Shape 15">
            <a:extLst>
              <a:ext uri="{FF2B5EF4-FFF2-40B4-BE49-F238E27FC236}">
                <a16:creationId xmlns:a16="http://schemas.microsoft.com/office/drawing/2014/main" id="{49EF05FD-CD1E-40DE-8FAA-D8948699C889}"/>
              </a:ext>
            </a:extLst>
          </p:cNvPr>
          <p:cNvSpPr/>
          <p:nvPr/>
        </p:nvSpPr>
        <p:spPr>
          <a:xfrm>
            <a:off x="5818153" y="4250252"/>
            <a:ext cx="244450" cy="861868"/>
          </a:xfrm>
          <a:custGeom>
            <a:avLst/>
            <a:gdLst>
              <a:gd name="connsiteX0" fmla="*/ 165207 w 311614"/>
              <a:gd name="connsiteY0" fmla="*/ 0 h 1098673"/>
              <a:gd name="connsiteX1" fmla="*/ 179408 w 311614"/>
              <a:gd name="connsiteY1" fmla="*/ 23376 h 1098673"/>
              <a:gd name="connsiteX2" fmla="*/ 311614 w 311614"/>
              <a:gd name="connsiteY2" fmla="*/ 545498 h 1098673"/>
              <a:gd name="connsiteX3" fmla="*/ 179408 w 311614"/>
              <a:gd name="connsiteY3" fmla="*/ 1067620 h 1098673"/>
              <a:gd name="connsiteX4" fmla="*/ 160543 w 311614"/>
              <a:gd name="connsiteY4" fmla="*/ 1098673 h 1098673"/>
              <a:gd name="connsiteX5" fmla="*/ 0 w 311614"/>
              <a:gd name="connsiteY5" fmla="*/ 1005558 h 1098673"/>
              <a:gd name="connsiteX6" fmla="*/ 0 w 311614"/>
              <a:gd name="connsiteY6" fmla="*/ 95819 h 1098673"/>
              <a:gd name="connsiteX7" fmla="*/ 0 w 311614"/>
              <a:gd name="connsiteY7" fmla="*/ 95818 h 1098673"/>
              <a:gd name="connsiteX8" fmla="*/ 1 w 311614"/>
              <a:gd name="connsiteY8" fmla="*/ 95819 h 1098673"/>
              <a:gd name="connsiteX9" fmla="*/ 165207 w 311614"/>
              <a:gd name="connsiteY9" fmla="*/ 0 h 10986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311614" h="1098673">
                <a:moveTo>
                  <a:pt x="165207" y="0"/>
                </a:moveTo>
                <a:lnTo>
                  <a:pt x="179408" y="23376"/>
                </a:lnTo>
                <a:cubicBezTo>
                  <a:pt x="263722" y="178583"/>
                  <a:pt x="311614" y="356448"/>
                  <a:pt x="311614" y="545498"/>
                </a:cubicBezTo>
                <a:cubicBezTo>
                  <a:pt x="311614" y="734548"/>
                  <a:pt x="263722" y="912413"/>
                  <a:pt x="179408" y="1067620"/>
                </a:cubicBezTo>
                <a:lnTo>
                  <a:pt x="160543" y="1098673"/>
                </a:lnTo>
                <a:lnTo>
                  <a:pt x="0" y="1005558"/>
                </a:lnTo>
                <a:lnTo>
                  <a:pt x="0" y="95819"/>
                </a:lnTo>
                <a:lnTo>
                  <a:pt x="0" y="95818"/>
                </a:lnTo>
                <a:lnTo>
                  <a:pt x="1" y="95819"/>
                </a:lnTo>
                <a:lnTo>
                  <a:pt x="165207" y="0"/>
                </a:lnTo>
                <a:close/>
              </a:path>
            </a:pathLst>
          </a:custGeom>
          <a:solidFill>
            <a:srgbClr val="3399FF"/>
          </a:solidFill>
          <a:ln>
            <a:noFill/>
          </a:ln>
          <a:effectLst>
            <a:innerShdw blurRad="63500" dist="50800" dir="216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GB" sz="2473"/>
          </a:p>
        </p:txBody>
      </p:sp>
      <p:sp>
        <p:nvSpPr>
          <p:cNvPr id="17" name="Freeform: Shape 16">
            <a:extLst>
              <a:ext uri="{FF2B5EF4-FFF2-40B4-BE49-F238E27FC236}">
                <a16:creationId xmlns:a16="http://schemas.microsoft.com/office/drawing/2014/main" id="{12CCBDFB-1CF6-4236-83FE-00D0B054EECC}"/>
              </a:ext>
            </a:extLst>
          </p:cNvPr>
          <p:cNvSpPr/>
          <p:nvPr/>
        </p:nvSpPr>
        <p:spPr>
          <a:xfrm>
            <a:off x="5197343" y="5039073"/>
            <a:ext cx="745709" cy="498384"/>
          </a:xfrm>
          <a:custGeom>
            <a:avLst/>
            <a:gdLst>
              <a:gd name="connsiteX0" fmla="*/ 791384 w 950599"/>
              <a:gd name="connsiteY0" fmla="*/ 0 h 635318"/>
              <a:gd name="connsiteX1" fmla="*/ 791384 w 950599"/>
              <a:gd name="connsiteY1" fmla="*/ 8264 h 635318"/>
              <a:gd name="connsiteX2" fmla="*/ 795959 w 950599"/>
              <a:gd name="connsiteY2" fmla="*/ 5611 h 635318"/>
              <a:gd name="connsiteX3" fmla="*/ 950599 w 950599"/>
              <a:gd name="connsiteY3" fmla="*/ 95302 h 635318"/>
              <a:gd name="connsiteX4" fmla="*/ 915925 w 950599"/>
              <a:gd name="connsiteY4" fmla="*/ 152376 h 635318"/>
              <a:gd name="connsiteX5" fmla="*/ 852867 w 950599"/>
              <a:gd name="connsiteY5" fmla="*/ 236702 h 635318"/>
              <a:gd name="connsiteX6" fmla="*/ 791384 w 950599"/>
              <a:gd name="connsiteY6" fmla="*/ 304350 h 635318"/>
              <a:gd name="connsiteX7" fmla="*/ 782169 w 950599"/>
              <a:gd name="connsiteY7" fmla="*/ 314489 h 635318"/>
              <a:gd name="connsiteX8" fmla="*/ 7620 w 950599"/>
              <a:gd name="connsiteY8" fmla="*/ 635318 h 635318"/>
              <a:gd name="connsiteX9" fmla="*/ 0 w 950599"/>
              <a:gd name="connsiteY9" fmla="*/ 634933 h 635318"/>
              <a:gd name="connsiteX10" fmla="*/ 0 w 950599"/>
              <a:gd name="connsiteY10" fmla="*/ 459003 h 635318"/>
              <a:gd name="connsiteX11" fmla="*/ 0 w 950599"/>
              <a:gd name="connsiteY11" fmla="*/ 459002 h 635318"/>
              <a:gd name="connsiteX12" fmla="*/ 1 w 950599"/>
              <a:gd name="connsiteY12" fmla="*/ 459003 h 635318"/>
              <a:gd name="connsiteX13" fmla="*/ 791384 w 950599"/>
              <a:gd name="connsiteY13" fmla="*/ 0 h 6353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950599" h="635318">
                <a:moveTo>
                  <a:pt x="791384" y="0"/>
                </a:moveTo>
                <a:lnTo>
                  <a:pt x="791384" y="8264"/>
                </a:lnTo>
                <a:lnTo>
                  <a:pt x="795959" y="5611"/>
                </a:lnTo>
                <a:lnTo>
                  <a:pt x="950599" y="95302"/>
                </a:lnTo>
                <a:lnTo>
                  <a:pt x="915925" y="152376"/>
                </a:lnTo>
                <a:cubicBezTo>
                  <a:pt x="896240" y="181514"/>
                  <a:pt x="875190" y="209653"/>
                  <a:pt x="852867" y="236702"/>
                </a:cubicBezTo>
                <a:lnTo>
                  <a:pt x="791384" y="304350"/>
                </a:lnTo>
                <a:lnTo>
                  <a:pt x="782169" y="314489"/>
                </a:lnTo>
                <a:cubicBezTo>
                  <a:pt x="583945" y="512714"/>
                  <a:pt x="310101" y="635318"/>
                  <a:pt x="7620" y="635318"/>
                </a:cubicBezTo>
                <a:lnTo>
                  <a:pt x="0" y="634933"/>
                </a:lnTo>
                <a:lnTo>
                  <a:pt x="0" y="459003"/>
                </a:lnTo>
                <a:lnTo>
                  <a:pt x="0" y="459002"/>
                </a:lnTo>
                <a:lnTo>
                  <a:pt x="1" y="459003"/>
                </a:lnTo>
                <a:lnTo>
                  <a:pt x="791384" y="0"/>
                </a:lnTo>
                <a:close/>
              </a:path>
            </a:pathLst>
          </a:custGeom>
          <a:solidFill>
            <a:srgbClr val="00FFCC"/>
          </a:solidFill>
          <a:ln>
            <a:noFill/>
          </a:ln>
          <a:effectLst>
            <a:innerShdw blurRad="63500" dist="50800" dir="24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GB" sz="2473"/>
          </a:p>
        </p:txBody>
      </p:sp>
      <p:sp>
        <p:nvSpPr>
          <p:cNvPr id="18" name="Freeform: Shape 17">
            <a:extLst>
              <a:ext uri="{FF2B5EF4-FFF2-40B4-BE49-F238E27FC236}">
                <a16:creationId xmlns:a16="http://schemas.microsoft.com/office/drawing/2014/main" id="{5AB447F6-08BD-4F09-9455-FD70871F0072}"/>
              </a:ext>
            </a:extLst>
          </p:cNvPr>
          <p:cNvSpPr/>
          <p:nvPr/>
        </p:nvSpPr>
        <p:spPr>
          <a:xfrm>
            <a:off x="5197342" y="2888635"/>
            <a:ext cx="1241622" cy="1361125"/>
          </a:xfrm>
          <a:custGeom>
            <a:avLst/>
            <a:gdLst>
              <a:gd name="connsiteX0" fmla="*/ 791384 w 1582768"/>
              <a:gd name="connsiteY0" fmla="*/ 0 h 1735105"/>
              <a:gd name="connsiteX1" fmla="*/ 1582767 w 1582768"/>
              <a:gd name="connsiteY1" fmla="*/ 459002 h 1735105"/>
              <a:gd name="connsiteX2" fmla="*/ 1582768 w 1582768"/>
              <a:gd name="connsiteY2" fmla="*/ 459002 h 1735105"/>
              <a:gd name="connsiteX3" fmla="*/ 1582768 w 1582768"/>
              <a:gd name="connsiteY3" fmla="*/ 1371700 h 1735105"/>
              <a:gd name="connsiteX4" fmla="*/ 1582768 w 1582768"/>
              <a:gd name="connsiteY4" fmla="*/ 1371701 h 1735105"/>
              <a:gd name="connsiteX5" fmla="*/ 1582768 w 1582768"/>
              <a:gd name="connsiteY5" fmla="*/ 1372549 h 1735105"/>
              <a:gd name="connsiteX6" fmla="*/ 1578925 w 1582768"/>
              <a:gd name="connsiteY6" fmla="*/ 1374778 h 1735105"/>
              <a:gd name="connsiteX7" fmla="*/ 1578194 w 1582768"/>
              <a:gd name="connsiteY7" fmla="*/ 1374354 h 1735105"/>
              <a:gd name="connsiteX8" fmla="*/ 956209 w 1582768"/>
              <a:gd name="connsiteY8" fmla="*/ 1735105 h 1735105"/>
              <a:gd name="connsiteX9" fmla="*/ 915925 w 1582768"/>
              <a:gd name="connsiteY9" fmla="*/ 1668795 h 1735105"/>
              <a:gd name="connsiteX10" fmla="*/ 852867 w 1582768"/>
              <a:gd name="connsiteY10" fmla="*/ 1584469 h 1735105"/>
              <a:gd name="connsiteX11" fmla="*/ 791385 w 1582768"/>
              <a:gd name="connsiteY11" fmla="*/ 1516822 h 1735105"/>
              <a:gd name="connsiteX12" fmla="*/ 791385 w 1582768"/>
              <a:gd name="connsiteY12" fmla="*/ 918005 h 1735105"/>
              <a:gd name="connsiteX13" fmla="*/ 791384 w 1582768"/>
              <a:gd name="connsiteY13" fmla="*/ 918004 h 1735105"/>
              <a:gd name="connsiteX14" fmla="*/ 791384 w 1582768"/>
              <a:gd name="connsiteY14" fmla="*/ 1516821 h 1735105"/>
              <a:gd name="connsiteX15" fmla="*/ 782169 w 1582768"/>
              <a:gd name="connsiteY15" fmla="*/ 1506682 h 1735105"/>
              <a:gd name="connsiteX16" fmla="*/ 7620 w 1582768"/>
              <a:gd name="connsiteY16" fmla="*/ 1185853 h 1735105"/>
              <a:gd name="connsiteX17" fmla="*/ 0 w 1582768"/>
              <a:gd name="connsiteY17" fmla="*/ 1186238 h 1735105"/>
              <a:gd name="connsiteX18" fmla="*/ 0 w 1582768"/>
              <a:gd name="connsiteY18" fmla="*/ 459002 h 1735105"/>
              <a:gd name="connsiteX19" fmla="*/ 1 w 1582768"/>
              <a:gd name="connsiteY19" fmla="*/ 459002 h 1735105"/>
              <a:gd name="connsiteX20" fmla="*/ 791384 w 1582768"/>
              <a:gd name="connsiteY20" fmla="*/ 0 h 173510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1582768" h="1735105">
                <a:moveTo>
                  <a:pt x="791384" y="0"/>
                </a:moveTo>
                <a:lnTo>
                  <a:pt x="1582767" y="459002"/>
                </a:lnTo>
                <a:lnTo>
                  <a:pt x="1582768" y="459002"/>
                </a:lnTo>
                <a:lnTo>
                  <a:pt x="1582768" y="1371700"/>
                </a:lnTo>
                <a:lnTo>
                  <a:pt x="1582768" y="1371701"/>
                </a:lnTo>
                <a:lnTo>
                  <a:pt x="1582768" y="1372549"/>
                </a:lnTo>
                <a:lnTo>
                  <a:pt x="1578925" y="1374778"/>
                </a:lnTo>
                <a:lnTo>
                  <a:pt x="1578194" y="1374354"/>
                </a:lnTo>
                <a:lnTo>
                  <a:pt x="956209" y="1735105"/>
                </a:lnTo>
                <a:lnTo>
                  <a:pt x="915925" y="1668795"/>
                </a:lnTo>
                <a:cubicBezTo>
                  <a:pt x="896240" y="1639657"/>
                  <a:pt x="875190" y="1611518"/>
                  <a:pt x="852867" y="1584469"/>
                </a:cubicBezTo>
                <a:lnTo>
                  <a:pt x="791385" y="1516822"/>
                </a:lnTo>
                <a:lnTo>
                  <a:pt x="791385" y="918005"/>
                </a:lnTo>
                <a:lnTo>
                  <a:pt x="791384" y="918004"/>
                </a:lnTo>
                <a:lnTo>
                  <a:pt x="791384" y="1516821"/>
                </a:lnTo>
                <a:lnTo>
                  <a:pt x="782169" y="1506682"/>
                </a:lnTo>
                <a:cubicBezTo>
                  <a:pt x="583945" y="1308457"/>
                  <a:pt x="310101" y="1185853"/>
                  <a:pt x="7620" y="1185853"/>
                </a:cubicBezTo>
                <a:lnTo>
                  <a:pt x="0" y="1186238"/>
                </a:lnTo>
                <a:lnTo>
                  <a:pt x="0" y="459002"/>
                </a:lnTo>
                <a:lnTo>
                  <a:pt x="1" y="459002"/>
                </a:lnTo>
                <a:lnTo>
                  <a:pt x="791384" y="0"/>
                </a:lnTo>
                <a:close/>
              </a:path>
            </a:pathLst>
          </a:custGeom>
          <a:gradFill>
            <a:gsLst>
              <a:gs pos="0">
                <a:schemeClr val="accent1">
                  <a:lumMod val="5000"/>
                  <a:lumOff val="95000"/>
                </a:schemeClr>
              </a:gs>
              <a:gs pos="100000">
                <a:schemeClr val="bg1">
                  <a:lumMod val="7500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GB" sz="2473"/>
          </a:p>
        </p:txBody>
      </p:sp>
      <p:sp>
        <p:nvSpPr>
          <p:cNvPr id="19" name="Freeform: Shape 18">
            <a:extLst>
              <a:ext uri="{FF2B5EF4-FFF2-40B4-BE49-F238E27FC236}">
                <a16:creationId xmlns:a16="http://schemas.microsoft.com/office/drawing/2014/main" id="{C1ECEB67-DA9F-4C2E-B389-B866A473CF6D}"/>
              </a:ext>
            </a:extLst>
          </p:cNvPr>
          <p:cNvSpPr/>
          <p:nvPr/>
        </p:nvSpPr>
        <p:spPr>
          <a:xfrm>
            <a:off x="5944094" y="3965347"/>
            <a:ext cx="1115682" cy="1436117"/>
          </a:xfrm>
          <a:custGeom>
            <a:avLst/>
            <a:gdLst>
              <a:gd name="connsiteX0" fmla="*/ 630841 w 1422225"/>
              <a:gd name="connsiteY0" fmla="*/ 0 h 1830702"/>
              <a:gd name="connsiteX1" fmla="*/ 1422224 w 1422225"/>
              <a:gd name="connsiteY1" fmla="*/ 459003 h 1830702"/>
              <a:gd name="connsiteX2" fmla="*/ 1422225 w 1422225"/>
              <a:gd name="connsiteY2" fmla="*/ 459002 h 1830702"/>
              <a:gd name="connsiteX3" fmla="*/ 1422225 w 1422225"/>
              <a:gd name="connsiteY3" fmla="*/ 459003 h 1830702"/>
              <a:gd name="connsiteX4" fmla="*/ 1422225 w 1422225"/>
              <a:gd name="connsiteY4" fmla="*/ 1371700 h 1830702"/>
              <a:gd name="connsiteX5" fmla="*/ 1422225 w 1422225"/>
              <a:gd name="connsiteY5" fmla="*/ 1371701 h 1830702"/>
              <a:gd name="connsiteX6" fmla="*/ 1422225 w 1422225"/>
              <a:gd name="connsiteY6" fmla="*/ 1377006 h 1830702"/>
              <a:gd name="connsiteX7" fmla="*/ 1417651 w 1422225"/>
              <a:gd name="connsiteY7" fmla="*/ 1374354 h 1830702"/>
              <a:gd name="connsiteX8" fmla="*/ 630842 w 1422225"/>
              <a:gd name="connsiteY8" fmla="*/ 1830702 h 1830702"/>
              <a:gd name="connsiteX9" fmla="*/ 630842 w 1422225"/>
              <a:gd name="connsiteY9" fmla="*/ 918005 h 1830702"/>
              <a:gd name="connsiteX10" fmla="*/ 630841 w 1422225"/>
              <a:gd name="connsiteY10" fmla="*/ 918004 h 1830702"/>
              <a:gd name="connsiteX11" fmla="*/ 630841 w 1422225"/>
              <a:gd name="connsiteY11" fmla="*/ 1827744 h 1830702"/>
              <a:gd name="connsiteX12" fmla="*/ 630840 w 1422225"/>
              <a:gd name="connsiteY12" fmla="*/ 1827745 h 1830702"/>
              <a:gd name="connsiteX13" fmla="*/ 0 w 1422225"/>
              <a:gd name="connsiteY13" fmla="*/ 1461857 h 1830702"/>
              <a:gd name="connsiteX14" fmla="*/ 18865 w 1422225"/>
              <a:gd name="connsiteY14" fmla="*/ 1430804 h 1830702"/>
              <a:gd name="connsiteX15" fmla="*/ 151071 w 1422225"/>
              <a:gd name="connsiteY15" fmla="*/ 908682 h 1830702"/>
              <a:gd name="connsiteX16" fmla="*/ 18865 w 1422225"/>
              <a:gd name="connsiteY16" fmla="*/ 386560 h 1830702"/>
              <a:gd name="connsiteX17" fmla="*/ 4664 w 1422225"/>
              <a:gd name="connsiteY17" fmla="*/ 363184 h 1830702"/>
              <a:gd name="connsiteX18" fmla="*/ 626998 w 1422225"/>
              <a:gd name="connsiteY18" fmla="*/ 2229 h 1830702"/>
              <a:gd name="connsiteX19" fmla="*/ 630841 w 1422225"/>
              <a:gd name="connsiteY19" fmla="*/ 4457 h 1830702"/>
              <a:gd name="connsiteX20" fmla="*/ 630841 w 1422225"/>
              <a:gd name="connsiteY20" fmla="*/ 0 h 18307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1422225" h="1830702">
                <a:moveTo>
                  <a:pt x="630841" y="0"/>
                </a:moveTo>
                <a:lnTo>
                  <a:pt x="1422224" y="459003"/>
                </a:lnTo>
                <a:lnTo>
                  <a:pt x="1422225" y="459002"/>
                </a:lnTo>
                <a:lnTo>
                  <a:pt x="1422225" y="459003"/>
                </a:lnTo>
                <a:lnTo>
                  <a:pt x="1422225" y="1371700"/>
                </a:lnTo>
                <a:lnTo>
                  <a:pt x="1422225" y="1371701"/>
                </a:lnTo>
                <a:lnTo>
                  <a:pt x="1422225" y="1377006"/>
                </a:lnTo>
                <a:lnTo>
                  <a:pt x="1417651" y="1374354"/>
                </a:lnTo>
                <a:lnTo>
                  <a:pt x="630842" y="1830702"/>
                </a:lnTo>
                <a:lnTo>
                  <a:pt x="630842" y="918005"/>
                </a:lnTo>
                <a:lnTo>
                  <a:pt x="630841" y="918004"/>
                </a:lnTo>
                <a:lnTo>
                  <a:pt x="630841" y="1827744"/>
                </a:lnTo>
                <a:lnTo>
                  <a:pt x="630840" y="1827745"/>
                </a:lnTo>
                <a:lnTo>
                  <a:pt x="0" y="1461857"/>
                </a:lnTo>
                <a:lnTo>
                  <a:pt x="18865" y="1430804"/>
                </a:lnTo>
                <a:cubicBezTo>
                  <a:pt x="103179" y="1275597"/>
                  <a:pt x="151071" y="1097732"/>
                  <a:pt x="151071" y="908682"/>
                </a:cubicBezTo>
                <a:cubicBezTo>
                  <a:pt x="151071" y="719632"/>
                  <a:pt x="103179" y="541767"/>
                  <a:pt x="18865" y="386560"/>
                </a:cubicBezTo>
                <a:lnTo>
                  <a:pt x="4664" y="363184"/>
                </a:lnTo>
                <a:lnTo>
                  <a:pt x="626998" y="2229"/>
                </a:lnTo>
                <a:lnTo>
                  <a:pt x="630841" y="4457"/>
                </a:lnTo>
                <a:lnTo>
                  <a:pt x="630841" y="0"/>
                </a:lnTo>
                <a:close/>
              </a:path>
            </a:pathLst>
          </a:custGeom>
          <a:gradFill>
            <a:gsLst>
              <a:gs pos="0">
                <a:schemeClr val="accent1">
                  <a:lumMod val="5000"/>
                  <a:lumOff val="95000"/>
                </a:schemeClr>
              </a:gs>
              <a:gs pos="100000">
                <a:schemeClr val="bg1">
                  <a:lumMod val="7500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GB" sz="2473"/>
          </a:p>
        </p:txBody>
      </p:sp>
      <p:sp>
        <p:nvSpPr>
          <p:cNvPr id="20" name="Freeform: Shape 19">
            <a:extLst>
              <a:ext uri="{FF2B5EF4-FFF2-40B4-BE49-F238E27FC236}">
                <a16:creationId xmlns:a16="http://schemas.microsoft.com/office/drawing/2014/main" id="{6DB23C87-2A94-4E14-A9CA-EA6147101D21}"/>
              </a:ext>
            </a:extLst>
          </p:cNvPr>
          <p:cNvSpPr/>
          <p:nvPr/>
        </p:nvSpPr>
        <p:spPr>
          <a:xfrm>
            <a:off x="5818154" y="5039074"/>
            <a:ext cx="125940" cy="74760"/>
          </a:xfrm>
          <a:custGeom>
            <a:avLst/>
            <a:gdLst>
              <a:gd name="connsiteX0" fmla="*/ 0 w 160543"/>
              <a:gd name="connsiteY0" fmla="*/ 0 h 95302"/>
              <a:gd name="connsiteX1" fmla="*/ 160543 w 160543"/>
              <a:gd name="connsiteY1" fmla="*/ 93115 h 95302"/>
              <a:gd name="connsiteX2" fmla="*/ 159215 w 160543"/>
              <a:gd name="connsiteY2" fmla="*/ 95302 h 95302"/>
              <a:gd name="connsiteX3" fmla="*/ 4575 w 160543"/>
              <a:gd name="connsiteY3" fmla="*/ 5611 h 95302"/>
              <a:gd name="connsiteX4" fmla="*/ 0 w 160543"/>
              <a:gd name="connsiteY4" fmla="*/ 8264 h 95302"/>
              <a:gd name="connsiteX5" fmla="*/ 0 w 160543"/>
              <a:gd name="connsiteY5" fmla="*/ 0 h 953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60543" h="95302">
                <a:moveTo>
                  <a:pt x="0" y="0"/>
                </a:moveTo>
                <a:lnTo>
                  <a:pt x="160543" y="93115"/>
                </a:lnTo>
                <a:lnTo>
                  <a:pt x="159215" y="95302"/>
                </a:lnTo>
                <a:lnTo>
                  <a:pt x="4575" y="5611"/>
                </a:lnTo>
                <a:lnTo>
                  <a:pt x="0" y="8264"/>
                </a:lnTo>
                <a:lnTo>
                  <a:pt x="0"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GB" sz="2473"/>
          </a:p>
        </p:txBody>
      </p:sp>
      <p:sp>
        <p:nvSpPr>
          <p:cNvPr id="21" name="Freeform: Shape 20">
            <a:extLst>
              <a:ext uri="{FF2B5EF4-FFF2-40B4-BE49-F238E27FC236}">
                <a16:creationId xmlns:a16="http://schemas.microsoft.com/office/drawing/2014/main" id="{B568E533-9521-457E-875A-558EE570B694}"/>
              </a:ext>
            </a:extLst>
          </p:cNvPr>
          <p:cNvSpPr/>
          <p:nvPr/>
        </p:nvSpPr>
        <p:spPr>
          <a:xfrm>
            <a:off x="5197342" y="5113835"/>
            <a:ext cx="1241622" cy="1361356"/>
          </a:xfrm>
          <a:custGeom>
            <a:avLst/>
            <a:gdLst>
              <a:gd name="connsiteX0" fmla="*/ 950599 w 1582768"/>
              <a:gd name="connsiteY0" fmla="*/ 0 h 1735400"/>
              <a:gd name="connsiteX1" fmla="*/ 1582768 w 1582768"/>
              <a:gd name="connsiteY1" fmla="*/ 366658 h 1735400"/>
              <a:gd name="connsiteX2" fmla="*/ 1582768 w 1582768"/>
              <a:gd name="connsiteY2" fmla="*/ 1276398 h 1735400"/>
              <a:gd name="connsiteX3" fmla="*/ 1582768 w 1582768"/>
              <a:gd name="connsiteY3" fmla="*/ 1276399 h 1735400"/>
              <a:gd name="connsiteX4" fmla="*/ 1582768 w 1582768"/>
              <a:gd name="connsiteY4" fmla="*/ 1281704 h 1735400"/>
              <a:gd name="connsiteX5" fmla="*/ 1578194 w 1582768"/>
              <a:gd name="connsiteY5" fmla="*/ 1279052 h 1735400"/>
              <a:gd name="connsiteX6" fmla="*/ 791385 w 1582768"/>
              <a:gd name="connsiteY6" fmla="*/ 1735400 h 1735400"/>
              <a:gd name="connsiteX7" fmla="*/ 791385 w 1582768"/>
              <a:gd name="connsiteY7" fmla="*/ 822703 h 1735400"/>
              <a:gd name="connsiteX8" fmla="*/ 791384 w 1582768"/>
              <a:gd name="connsiteY8" fmla="*/ 822702 h 1735400"/>
              <a:gd name="connsiteX9" fmla="*/ 791384 w 1582768"/>
              <a:gd name="connsiteY9" fmla="*/ 1735400 h 1735400"/>
              <a:gd name="connsiteX10" fmla="*/ 4575 w 1582768"/>
              <a:gd name="connsiteY10" fmla="*/ 1279051 h 1735400"/>
              <a:gd name="connsiteX11" fmla="*/ 0 w 1582768"/>
              <a:gd name="connsiteY11" fmla="*/ 1281704 h 1735400"/>
              <a:gd name="connsiteX12" fmla="*/ 0 w 1582768"/>
              <a:gd name="connsiteY12" fmla="*/ 539631 h 1735400"/>
              <a:gd name="connsiteX13" fmla="*/ 7620 w 1582768"/>
              <a:gd name="connsiteY13" fmla="*/ 540016 h 1735400"/>
              <a:gd name="connsiteX14" fmla="*/ 782169 w 1582768"/>
              <a:gd name="connsiteY14" fmla="*/ 219187 h 1735400"/>
              <a:gd name="connsiteX15" fmla="*/ 791384 w 1582768"/>
              <a:gd name="connsiteY15" fmla="*/ 209048 h 1735400"/>
              <a:gd name="connsiteX16" fmla="*/ 852867 w 1582768"/>
              <a:gd name="connsiteY16" fmla="*/ 141400 h 1735400"/>
              <a:gd name="connsiteX17" fmla="*/ 915925 w 1582768"/>
              <a:gd name="connsiteY17" fmla="*/ 57074 h 1735400"/>
              <a:gd name="connsiteX18" fmla="*/ 950599 w 1582768"/>
              <a:gd name="connsiteY18" fmla="*/ 0 h 17354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1582768" h="1735400">
                <a:moveTo>
                  <a:pt x="950599" y="0"/>
                </a:moveTo>
                <a:lnTo>
                  <a:pt x="1582768" y="366658"/>
                </a:lnTo>
                <a:lnTo>
                  <a:pt x="1582768" y="1276398"/>
                </a:lnTo>
                <a:lnTo>
                  <a:pt x="1582768" y="1276399"/>
                </a:lnTo>
                <a:lnTo>
                  <a:pt x="1582768" y="1281704"/>
                </a:lnTo>
                <a:lnTo>
                  <a:pt x="1578194" y="1279052"/>
                </a:lnTo>
                <a:lnTo>
                  <a:pt x="791385" y="1735400"/>
                </a:lnTo>
                <a:lnTo>
                  <a:pt x="791385" y="822703"/>
                </a:lnTo>
                <a:lnTo>
                  <a:pt x="791384" y="822702"/>
                </a:lnTo>
                <a:lnTo>
                  <a:pt x="791384" y="1735400"/>
                </a:lnTo>
                <a:lnTo>
                  <a:pt x="4575" y="1279051"/>
                </a:lnTo>
                <a:lnTo>
                  <a:pt x="0" y="1281704"/>
                </a:lnTo>
                <a:lnTo>
                  <a:pt x="0" y="539631"/>
                </a:lnTo>
                <a:lnTo>
                  <a:pt x="7620" y="540016"/>
                </a:lnTo>
                <a:cubicBezTo>
                  <a:pt x="310101" y="540016"/>
                  <a:pt x="583945" y="417412"/>
                  <a:pt x="782169" y="219187"/>
                </a:cubicBezTo>
                <a:lnTo>
                  <a:pt x="791384" y="209048"/>
                </a:lnTo>
                <a:lnTo>
                  <a:pt x="852867" y="141400"/>
                </a:lnTo>
                <a:cubicBezTo>
                  <a:pt x="875190" y="114351"/>
                  <a:pt x="896240" y="86212"/>
                  <a:pt x="915925" y="57074"/>
                </a:cubicBezTo>
                <a:lnTo>
                  <a:pt x="950599" y="0"/>
                </a:lnTo>
                <a:close/>
              </a:path>
            </a:pathLst>
          </a:custGeom>
          <a:gradFill>
            <a:gsLst>
              <a:gs pos="0">
                <a:schemeClr val="accent1">
                  <a:lumMod val="5000"/>
                  <a:lumOff val="95000"/>
                </a:schemeClr>
              </a:gs>
              <a:gs pos="100000">
                <a:schemeClr val="bg1">
                  <a:lumMod val="7500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GB" sz="2473"/>
          </a:p>
        </p:txBody>
      </p:sp>
      <p:sp>
        <p:nvSpPr>
          <p:cNvPr id="22" name="Freeform: Shape 21">
            <a:extLst>
              <a:ext uri="{FF2B5EF4-FFF2-40B4-BE49-F238E27FC236}">
                <a16:creationId xmlns:a16="http://schemas.microsoft.com/office/drawing/2014/main" id="{2A802FE2-5948-4AF8-8A06-899878119AF1}"/>
              </a:ext>
            </a:extLst>
          </p:cNvPr>
          <p:cNvSpPr/>
          <p:nvPr/>
        </p:nvSpPr>
        <p:spPr>
          <a:xfrm flipH="1">
            <a:off x="7683162" y="3962539"/>
            <a:ext cx="3015" cy="3496"/>
          </a:xfrm>
          <a:custGeom>
            <a:avLst/>
            <a:gdLst>
              <a:gd name="connsiteX0" fmla="*/ 3843 w 3843"/>
              <a:gd name="connsiteY0" fmla="*/ 0 h 4457"/>
              <a:gd name="connsiteX1" fmla="*/ 3843 w 3843"/>
              <a:gd name="connsiteY1" fmla="*/ 4457 h 4457"/>
              <a:gd name="connsiteX2" fmla="*/ 0 w 3843"/>
              <a:gd name="connsiteY2" fmla="*/ 2229 h 4457"/>
              <a:gd name="connsiteX3" fmla="*/ 3843 w 3843"/>
              <a:gd name="connsiteY3" fmla="*/ 0 h 4457"/>
            </a:gdLst>
            <a:ahLst/>
            <a:cxnLst>
              <a:cxn ang="0">
                <a:pos x="connsiteX0" y="connsiteY0"/>
              </a:cxn>
              <a:cxn ang="0">
                <a:pos x="connsiteX1" y="connsiteY1"/>
              </a:cxn>
              <a:cxn ang="0">
                <a:pos x="connsiteX2" y="connsiteY2"/>
              </a:cxn>
              <a:cxn ang="0">
                <a:pos x="connsiteX3" y="connsiteY3"/>
              </a:cxn>
            </a:cxnLst>
            <a:rect l="l" t="t" r="r" b="b"/>
            <a:pathLst>
              <a:path w="3843" h="4457">
                <a:moveTo>
                  <a:pt x="3843" y="0"/>
                </a:moveTo>
                <a:lnTo>
                  <a:pt x="3843" y="4457"/>
                </a:lnTo>
                <a:lnTo>
                  <a:pt x="0" y="2229"/>
                </a:lnTo>
                <a:lnTo>
                  <a:pt x="3843"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GB" sz="2473"/>
          </a:p>
        </p:txBody>
      </p:sp>
      <p:sp>
        <p:nvSpPr>
          <p:cNvPr id="23" name="Freeform: Shape 22">
            <a:extLst>
              <a:ext uri="{FF2B5EF4-FFF2-40B4-BE49-F238E27FC236}">
                <a16:creationId xmlns:a16="http://schemas.microsoft.com/office/drawing/2014/main" id="{0E596100-B9C3-49FB-AFB5-0B1BE3835250}"/>
              </a:ext>
            </a:extLst>
          </p:cNvPr>
          <p:cNvSpPr/>
          <p:nvPr/>
        </p:nvSpPr>
        <p:spPr>
          <a:xfrm flipH="1" flipV="1">
            <a:off x="6448649" y="3252200"/>
            <a:ext cx="3015" cy="3496"/>
          </a:xfrm>
          <a:custGeom>
            <a:avLst/>
            <a:gdLst>
              <a:gd name="connsiteX0" fmla="*/ 3843 w 3843"/>
              <a:gd name="connsiteY0" fmla="*/ 0 h 4457"/>
              <a:gd name="connsiteX1" fmla="*/ 3843 w 3843"/>
              <a:gd name="connsiteY1" fmla="*/ 4457 h 4457"/>
              <a:gd name="connsiteX2" fmla="*/ 0 w 3843"/>
              <a:gd name="connsiteY2" fmla="*/ 2229 h 4457"/>
              <a:gd name="connsiteX3" fmla="*/ 3843 w 3843"/>
              <a:gd name="connsiteY3" fmla="*/ 0 h 4457"/>
            </a:gdLst>
            <a:ahLst/>
            <a:cxnLst>
              <a:cxn ang="0">
                <a:pos x="connsiteX0" y="connsiteY0"/>
              </a:cxn>
              <a:cxn ang="0">
                <a:pos x="connsiteX1" y="connsiteY1"/>
              </a:cxn>
              <a:cxn ang="0">
                <a:pos x="connsiteX2" y="connsiteY2"/>
              </a:cxn>
              <a:cxn ang="0">
                <a:pos x="connsiteX3" y="connsiteY3"/>
              </a:cxn>
            </a:cxnLst>
            <a:rect l="l" t="t" r="r" b="b"/>
            <a:pathLst>
              <a:path w="3843" h="4457">
                <a:moveTo>
                  <a:pt x="3843" y="0"/>
                </a:moveTo>
                <a:lnTo>
                  <a:pt x="3843" y="4457"/>
                </a:lnTo>
                <a:lnTo>
                  <a:pt x="0" y="2229"/>
                </a:lnTo>
                <a:lnTo>
                  <a:pt x="3843"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GB" sz="2473"/>
          </a:p>
        </p:txBody>
      </p:sp>
      <p:sp>
        <p:nvSpPr>
          <p:cNvPr id="24" name="Freeform: Shape 23">
            <a:extLst>
              <a:ext uri="{FF2B5EF4-FFF2-40B4-BE49-F238E27FC236}">
                <a16:creationId xmlns:a16="http://schemas.microsoft.com/office/drawing/2014/main" id="{4BD7015C-483F-4766-A5EB-A46C45617AF5}"/>
              </a:ext>
            </a:extLst>
          </p:cNvPr>
          <p:cNvSpPr/>
          <p:nvPr/>
        </p:nvSpPr>
        <p:spPr>
          <a:xfrm flipH="1" flipV="1">
            <a:off x="6451665" y="2970793"/>
            <a:ext cx="488497" cy="283489"/>
          </a:xfrm>
          <a:custGeom>
            <a:avLst/>
            <a:gdLst>
              <a:gd name="connsiteX0" fmla="*/ 621985 w 622716"/>
              <a:gd name="connsiteY0" fmla="*/ 0 h 361379"/>
              <a:gd name="connsiteX1" fmla="*/ 622716 w 622716"/>
              <a:gd name="connsiteY1" fmla="*/ 424 h 361379"/>
              <a:gd name="connsiteX2" fmla="*/ 382 w 622716"/>
              <a:gd name="connsiteY2" fmla="*/ 361379 h 361379"/>
              <a:gd name="connsiteX3" fmla="*/ 0 w 622716"/>
              <a:gd name="connsiteY3" fmla="*/ 360751 h 361379"/>
              <a:gd name="connsiteX4" fmla="*/ 621985 w 622716"/>
              <a:gd name="connsiteY4" fmla="*/ 0 h 36137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2716" h="361379">
                <a:moveTo>
                  <a:pt x="621985" y="0"/>
                </a:moveTo>
                <a:lnTo>
                  <a:pt x="622716" y="424"/>
                </a:lnTo>
                <a:lnTo>
                  <a:pt x="382" y="361379"/>
                </a:lnTo>
                <a:lnTo>
                  <a:pt x="0" y="360751"/>
                </a:lnTo>
                <a:lnTo>
                  <a:pt x="621985"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GB" sz="2473"/>
          </a:p>
        </p:txBody>
      </p:sp>
      <p:sp>
        <p:nvSpPr>
          <p:cNvPr id="25" name="Freeform: Shape 24">
            <a:extLst>
              <a:ext uri="{FF2B5EF4-FFF2-40B4-BE49-F238E27FC236}">
                <a16:creationId xmlns:a16="http://schemas.microsoft.com/office/drawing/2014/main" id="{BE1764B7-0EB9-4BA6-AEB0-B12DD26CC035}"/>
              </a:ext>
            </a:extLst>
          </p:cNvPr>
          <p:cNvSpPr/>
          <p:nvPr/>
        </p:nvSpPr>
        <p:spPr>
          <a:xfrm flipH="1" flipV="1">
            <a:off x="6825011" y="2108925"/>
            <a:ext cx="244450" cy="861868"/>
          </a:xfrm>
          <a:custGeom>
            <a:avLst/>
            <a:gdLst>
              <a:gd name="connsiteX0" fmla="*/ 165207 w 311614"/>
              <a:gd name="connsiteY0" fmla="*/ 0 h 1098673"/>
              <a:gd name="connsiteX1" fmla="*/ 179408 w 311614"/>
              <a:gd name="connsiteY1" fmla="*/ 23376 h 1098673"/>
              <a:gd name="connsiteX2" fmla="*/ 311614 w 311614"/>
              <a:gd name="connsiteY2" fmla="*/ 545498 h 1098673"/>
              <a:gd name="connsiteX3" fmla="*/ 179408 w 311614"/>
              <a:gd name="connsiteY3" fmla="*/ 1067620 h 1098673"/>
              <a:gd name="connsiteX4" fmla="*/ 160543 w 311614"/>
              <a:gd name="connsiteY4" fmla="*/ 1098673 h 1098673"/>
              <a:gd name="connsiteX5" fmla="*/ 0 w 311614"/>
              <a:gd name="connsiteY5" fmla="*/ 1005558 h 1098673"/>
              <a:gd name="connsiteX6" fmla="*/ 0 w 311614"/>
              <a:gd name="connsiteY6" fmla="*/ 95819 h 1098673"/>
              <a:gd name="connsiteX7" fmla="*/ 0 w 311614"/>
              <a:gd name="connsiteY7" fmla="*/ 95818 h 1098673"/>
              <a:gd name="connsiteX8" fmla="*/ 1 w 311614"/>
              <a:gd name="connsiteY8" fmla="*/ 95819 h 1098673"/>
              <a:gd name="connsiteX9" fmla="*/ 165207 w 311614"/>
              <a:gd name="connsiteY9" fmla="*/ 0 h 10986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311614" h="1098673">
                <a:moveTo>
                  <a:pt x="165207" y="0"/>
                </a:moveTo>
                <a:lnTo>
                  <a:pt x="179408" y="23376"/>
                </a:lnTo>
                <a:cubicBezTo>
                  <a:pt x="263722" y="178583"/>
                  <a:pt x="311614" y="356448"/>
                  <a:pt x="311614" y="545498"/>
                </a:cubicBezTo>
                <a:cubicBezTo>
                  <a:pt x="311614" y="734548"/>
                  <a:pt x="263722" y="912413"/>
                  <a:pt x="179408" y="1067620"/>
                </a:cubicBezTo>
                <a:lnTo>
                  <a:pt x="160543" y="1098673"/>
                </a:lnTo>
                <a:lnTo>
                  <a:pt x="0" y="1005558"/>
                </a:lnTo>
                <a:lnTo>
                  <a:pt x="0" y="95819"/>
                </a:lnTo>
                <a:lnTo>
                  <a:pt x="0" y="95818"/>
                </a:lnTo>
                <a:lnTo>
                  <a:pt x="1" y="95819"/>
                </a:lnTo>
                <a:lnTo>
                  <a:pt x="165207" y="0"/>
                </a:lnTo>
                <a:close/>
              </a:path>
            </a:pathLst>
          </a:custGeom>
          <a:solidFill>
            <a:srgbClr val="FF9900"/>
          </a:solidFill>
          <a:ln>
            <a:noFill/>
          </a:ln>
          <a:effectLst>
            <a:innerShdw blurRad="63500" dist="50800" dir="30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GB" sz="2473"/>
          </a:p>
        </p:txBody>
      </p:sp>
      <p:sp>
        <p:nvSpPr>
          <p:cNvPr id="26" name="Freeform: Shape 25">
            <a:extLst>
              <a:ext uri="{FF2B5EF4-FFF2-40B4-BE49-F238E27FC236}">
                <a16:creationId xmlns:a16="http://schemas.microsoft.com/office/drawing/2014/main" id="{D9764DC3-5E31-4863-90A8-F66102EC8D3C}"/>
              </a:ext>
            </a:extLst>
          </p:cNvPr>
          <p:cNvSpPr/>
          <p:nvPr/>
        </p:nvSpPr>
        <p:spPr>
          <a:xfrm flipH="1" flipV="1">
            <a:off x="6944563" y="1683586"/>
            <a:ext cx="745709" cy="498384"/>
          </a:xfrm>
          <a:custGeom>
            <a:avLst/>
            <a:gdLst>
              <a:gd name="connsiteX0" fmla="*/ 791384 w 950599"/>
              <a:gd name="connsiteY0" fmla="*/ 0 h 635318"/>
              <a:gd name="connsiteX1" fmla="*/ 791384 w 950599"/>
              <a:gd name="connsiteY1" fmla="*/ 8264 h 635318"/>
              <a:gd name="connsiteX2" fmla="*/ 795959 w 950599"/>
              <a:gd name="connsiteY2" fmla="*/ 5611 h 635318"/>
              <a:gd name="connsiteX3" fmla="*/ 950599 w 950599"/>
              <a:gd name="connsiteY3" fmla="*/ 95302 h 635318"/>
              <a:gd name="connsiteX4" fmla="*/ 915925 w 950599"/>
              <a:gd name="connsiteY4" fmla="*/ 152376 h 635318"/>
              <a:gd name="connsiteX5" fmla="*/ 852867 w 950599"/>
              <a:gd name="connsiteY5" fmla="*/ 236702 h 635318"/>
              <a:gd name="connsiteX6" fmla="*/ 791384 w 950599"/>
              <a:gd name="connsiteY6" fmla="*/ 304350 h 635318"/>
              <a:gd name="connsiteX7" fmla="*/ 782169 w 950599"/>
              <a:gd name="connsiteY7" fmla="*/ 314489 h 635318"/>
              <a:gd name="connsiteX8" fmla="*/ 7620 w 950599"/>
              <a:gd name="connsiteY8" fmla="*/ 635318 h 635318"/>
              <a:gd name="connsiteX9" fmla="*/ 0 w 950599"/>
              <a:gd name="connsiteY9" fmla="*/ 634933 h 635318"/>
              <a:gd name="connsiteX10" fmla="*/ 0 w 950599"/>
              <a:gd name="connsiteY10" fmla="*/ 459003 h 635318"/>
              <a:gd name="connsiteX11" fmla="*/ 0 w 950599"/>
              <a:gd name="connsiteY11" fmla="*/ 459002 h 635318"/>
              <a:gd name="connsiteX12" fmla="*/ 1 w 950599"/>
              <a:gd name="connsiteY12" fmla="*/ 459003 h 635318"/>
              <a:gd name="connsiteX13" fmla="*/ 791384 w 950599"/>
              <a:gd name="connsiteY13" fmla="*/ 0 h 6353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950599" h="635318">
                <a:moveTo>
                  <a:pt x="791384" y="0"/>
                </a:moveTo>
                <a:lnTo>
                  <a:pt x="791384" y="8264"/>
                </a:lnTo>
                <a:lnTo>
                  <a:pt x="795959" y="5611"/>
                </a:lnTo>
                <a:lnTo>
                  <a:pt x="950599" y="95302"/>
                </a:lnTo>
                <a:lnTo>
                  <a:pt x="915925" y="152376"/>
                </a:lnTo>
                <a:cubicBezTo>
                  <a:pt x="896240" y="181514"/>
                  <a:pt x="875190" y="209653"/>
                  <a:pt x="852867" y="236702"/>
                </a:cubicBezTo>
                <a:lnTo>
                  <a:pt x="791384" y="304350"/>
                </a:lnTo>
                <a:lnTo>
                  <a:pt x="782169" y="314489"/>
                </a:lnTo>
                <a:cubicBezTo>
                  <a:pt x="583945" y="512714"/>
                  <a:pt x="310101" y="635318"/>
                  <a:pt x="7620" y="635318"/>
                </a:cubicBezTo>
                <a:lnTo>
                  <a:pt x="0" y="634933"/>
                </a:lnTo>
                <a:lnTo>
                  <a:pt x="0" y="459003"/>
                </a:lnTo>
                <a:lnTo>
                  <a:pt x="0" y="459002"/>
                </a:lnTo>
                <a:lnTo>
                  <a:pt x="1" y="459003"/>
                </a:lnTo>
                <a:lnTo>
                  <a:pt x="791384" y="0"/>
                </a:lnTo>
                <a:close/>
              </a:path>
            </a:pathLst>
          </a:custGeom>
          <a:solidFill>
            <a:srgbClr val="FF66CC"/>
          </a:solidFill>
          <a:ln>
            <a:noFill/>
          </a:ln>
          <a:effectLst>
            <a:innerShdw blurRad="63500" dist="50800" dir="36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GB" sz="2473"/>
          </a:p>
        </p:txBody>
      </p:sp>
      <p:sp>
        <p:nvSpPr>
          <p:cNvPr id="27" name="Freeform: Shape 26">
            <a:extLst>
              <a:ext uri="{FF2B5EF4-FFF2-40B4-BE49-F238E27FC236}">
                <a16:creationId xmlns:a16="http://schemas.microsoft.com/office/drawing/2014/main" id="{639EC02E-39C3-4B8D-AE9F-796E86412B46}"/>
              </a:ext>
            </a:extLst>
          </p:cNvPr>
          <p:cNvSpPr/>
          <p:nvPr/>
        </p:nvSpPr>
        <p:spPr>
          <a:xfrm flipH="1" flipV="1">
            <a:off x="6441031" y="2971285"/>
            <a:ext cx="1241622" cy="1361125"/>
          </a:xfrm>
          <a:custGeom>
            <a:avLst/>
            <a:gdLst>
              <a:gd name="connsiteX0" fmla="*/ 791384 w 1582768"/>
              <a:gd name="connsiteY0" fmla="*/ 0 h 1735105"/>
              <a:gd name="connsiteX1" fmla="*/ 1582767 w 1582768"/>
              <a:gd name="connsiteY1" fmla="*/ 459002 h 1735105"/>
              <a:gd name="connsiteX2" fmla="*/ 1582768 w 1582768"/>
              <a:gd name="connsiteY2" fmla="*/ 459002 h 1735105"/>
              <a:gd name="connsiteX3" fmla="*/ 1582768 w 1582768"/>
              <a:gd name="connsiteY3" fmla="*/ 1371700 h 1735105"/>
              <a:gd name="connsiteX4" fmla="*/ 1582768 w 1582768"/>
              <a:gd name="connsiteY4" fmla="*/ 1371701 h 1735105"/>
              <a:gd name="connsiteX5" fmla="*/ 1582768 w 1582768"/>
              <a:gd name="connsiteY5" fmla="*/ 1372549 h 1735105"/>
              <a:gd name="connsiteX6" fmla="*/ 1578925 w 1582768"/>
              <a:gd name="connsiteY6" fmla="*/ 1374778 h 1735105"/>
              <a:gd name="connsiteX7" fmla="*/ 1578194 w 1582768"/>
              <a:gd name="connsiteY7" fmla="*/ 1374354 h 1735105"/>
              <a:gd name="connsiteX8" fmla="*/ 956209 w 1582768"/>
              <a:gd name="connsiteY8" fmla="*/ 1735105 h 1735105"/>
              <a:gd name="connsiteX9" fmla="*/ 915925 w 1582768"/>
              <a:gd name="connsiteY9" fmla="*/ 1668795 h 1735105"/>
              <a:gd name="connsiteX10" fmla="*/ 852867 w 1582768"/>
              <a:gd name="connsiteY10" fmla="*/ 1584469 h 1735105"/>
              <a:gd name="connsiteX11" fmla="*/ 791385 w 1582768"/>
              <a:gd name="connsiteY11" fmla="*/ 1516822 h 1735105"/>
              <a:gd name="connsiteX12" fmla="*/ 791385 w 1582768"/>
              <a:gd name="connsiteY12" fmla="*/ 918005 h 1735105"/>
              <a:gd name="connsiteX13" fmla="*/ 791384 w 1582768"/>
              <a:gd name="connsiteY13" fmla="*/ 918004 h 1735105"/>
              <a:gd name="connsiteX14" fmla="*/ 791384 w 1582768"/>
              <a:gd name="connsiteY14" fmla="*/ 1516821 h 1735105"/>
              <a:gd name="connsiteX15" fmla="*/ 782169 w 1582768"/>
              <a:gd name="connsiteY15" fmla="*/ 1506682 h 1735105"/>
              <a:gd name="connsiteX16" fmla="*/ 7620 w 1582768"/>
              <a:gd name="connsiteY16" fmla="*/ 1185853 h 1735105"/>
              <a:gd name="connsiteX17" fmla="*/ 0 w 1582768"/>
              <a:gd name="connsiteY17" fmla="*/ 1186238 h 1735105"/>
              <a:gd name="connsiteX18" fmla="*/ 0 w 1582768"/>
              <a:gd name="connsiteY18" fmla="*/ 459002 h 1735105"/>
              <a:gd name="connsiteX19" fmla="*/ 1 w 1582768"/>
              <a:gd name="connsiteY19" fmla="*/ 459002 h 1735105"/>
              <a:gd name="connsiteX20" fmla="*/ 791384 w 1582768"/>
              <a:gd name="connsiteY20" fmla="*/ 0 h 173510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1582768" h="1735105">
                <a:moveTo>
                  <a:pt x="791384" y="0"/>
                </a:moveTo>
                <a:lnTo>
                  <a:pt x="1582767" y="459002"/>
                </a:lnTo>
                <a:lnTo>
                  <a:pt x="1582768" y="459002"/>
                </a:lnTo>
                <a:lnTo>
                  <a:pt x="1582768" y="1371700"/>
                </a:lnTo>
                <a:lnTo>
                  <a:pt x="1582768" y="1371701"/>
                </a:lnTo>
                <a:lnTo>
                  <a:pt x="1582768" y="1372549"/>
                </a:lnTo>
                <a:lnTo>
                  <a:pt x="1578925" y="1374778"/>
                </a:lnTo>
                <a:lnTo>
                  <a:pt x="1578194" y="1374354"/>
                </a:lnTo>
                <a:lnTo>
                  <a:pt x="956209" y="1735105"/>
                </a:lnTo>
                <a:lnTo>
                  <a:pt x="915925" y="1668795"/>
                </a:lnTo>
                <a:cubicBezTo>
                  <a:pt x="896240" y="1639657"/>
                  <a:pt x="875190" y="1611518"/>
                  <a:pt x="852867" y="1584469"/>
                </a:cubicBezTo>
                <a:lnTo>
                  <a:pt x="791385" y="1516822"/>
                </a:lnTo>
                <a:lnTo>
                  <a:pt x="791385" y="918005"/>
                </a:lnTo>
                <a:lnTo>
                  <a:pt x="791384" y="918004"/>
                </a:lnTo>
                <a:lnTo>
                  <a:pt x="791384" y="1516821"/>
                </a:lnTo>
                <a:lnTo>
                  <a:pt x="782169" y="1506682"/>
                </a:lnTo>
                <a:cubicBezTo>
                  <a:pt x="583945" y="1308457"/>
                  <a:pt x="310101" y="1185853"/>
                  <a:pt x="7620" y="1185853"/>
                </a:cubicBezTo>
                <a:lnTo>
                  <a:pt x="0" y="1186238"/>
                </a:lnTo>
                <a:lnTo>
                  <a:pt x="0" y="459002"/>
                </a:lnTo>
                <a:lnTo>
                  <a:pt x="1" y="459002"/>
                </a:lnTo>
                <a:lnTo>
                  <a:pt x="791384" y="0"/>
                </a:lnTo>
                <a:close/>
              </a:path>
            </a:pathLst>
          </a:custGeom>
          <a:gradFill>
            <a:gsLst>
              <a:gs pos="0">
                <a:schemeClr val="accent1">
                  <a:lumMod val="5000"/>
                  <a:lumOff val="95000"/>
                </a:schemeClr>
              </a:gs>
              <a:gs pos="100000">
                <a:schemeClr val="bg1">
                  <a:lumMod val="7500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GB" sz="2473"/>
          </a:p>
        </p:txBody>
      </p:sp>
      <p:sp>
        <p:nvSpPr>
          <p:cNvPr id="28" name="Freeform: Shape 27">
            <a:extLst>
              <a:ext uri="{FF2B5EF4-FFF2-40B4-BE49-F238E27FC236}">
                <a16:creationId xmlns:a16="http://schemas.microsoft.com/office/drawing/2014/main" id="{391ABD13-A430-42F6-8875-5EA1EE1747D2}"/>
              </a:ext>
            </a:extLst>
          </p:cNvPr>
          <p:cNvSpPr/>
          <p:nvPr/>
        </p:nvSpPr>
        <p:spPr>
          <a:xfrm flipH="1" flipV="1">
            <a:off x="5820219" y="1819581"/>
            <a:ext cx="1115682" cy="1436117"/>
          </a:xfrm>
          <a:custGeom>
            <a:avLst/>
            <a:gdLst>
              <a:gd name="connsiteX0" fmla="*/ 630841 w 1422225"/>
              <a:gd name="connsiteY0" fmla="*/ 0 h 1830702"/>
              <a:gd name="connsiteX1" fmla="*/ 1422224 w 1422225"/>
              <a:gd name="connsiteY1" fmla="*/ 459003 h 1830702"/>
              <a:gd name="connsiteX2" fmla="*/ 1422225 w 1422225"/>
              <a:gd name="connsiteY2" fmla="*/ 459002 h 1830702"/>
              <a:gd name="connsiteX3" fmla="*/ 1422225 w 1422225"/>
              <a:gd name="connsiteY3" fmla="*/ 459003 h 1830702"/>
              <a:gd name="connsiteX4" fmla="*/ 1422225 w 1422225"/>
              <a:gd name="connsiteY4" fmla="*/ 1371700 h 1830702"/>
              <a:gd name="connsiteX5" fmla="*/ 1422225 w 1422225"/>
              <a:gd name="connsiteY5" fmla="*/ 1371701 h 1830702"/>
              <a:gd name="connsiteX6" fmla="*/ 1422225 w 1422225"/>
              <a:gd name="connsiteY6" fmla="*/ 1377006 h 1830702"/>
              <a:gd name="connsiteX7" fmla="*/ 1417651 w 1422225"/>
              <a:gd name="connsiteY7" fmla="*/ 1374354 h 1830702"/>
              <a:gd name="connsiteX8" fmla="*/ 630842 w 1422225"/>
              <a:gd name="connsiteY8" fmla="*/ 1830702 h 1830702"/>
              <a:gd name="connsiteX9" fmla="*/ 630842 w 1422225"/>
              <a:gd name="connsiteY9" fmla="*/ 918005 h 1830702"/>
              <a:gd name="connsiteX10" fmla="*/ 630841 w 1422225"/>
              <a:gd name="connsiteY10" fmla="*/ 918004 h 1830702"/>
              <a:gd name="connsiteX11" fmla="*/ 630841 w 1422225"/>
              <a:gd name="connsiteY11" fmla="*/ 1827744 h 1830702"/>
              <a:gd name="connsiteX12" fmla="*/ 630840 w 1422225"/>
              <a:gd name="connsiteY12" fmla="*/ 1827745 h 1830702"/>
              <a:gd name="connsiteX13" fmla="*/ 0 w 1422225"/>
              <a:gd name="connsiteY13" fmla="*/ 1461857 h 1830702"/>
              <a:gd name="connsiteX14" fmla="*/ 18865 w 1422225"/>
              <a:gd name="connsiteY14" fmla="*/ 1430804 h 1830702"/>
              <a:gd name="connsiteX15" fmla="*/ 151071 w 1422225"/>
              <a:gd name="connsiteY15" fmla="*/ 908682 h 1830702"/>
              <a:gd name="connsiteX16" fmla="*/ 18865 w 1422225"/>
              <a:gd name="connsiteY16" fmla="*/ 386560 h 1830702"/>
              <a:gd name="connsiteX17" fmla="*/ 4664 w 1422225"/>
              <a:gd name="connsiteY17" fmla="*/ 363184 h 1830702"/>
              <a:gd name="connsiteX18" fmla="*/ 626998 w 1422225"/>
              <a:gd name="connsiteY18" fmla="*/ 2229 h 1830702"/>
              <a:gd name="connsiteX19" fmla="*/ 630841 w 1422225"/>
              <a:gd name="connsiteY19" fmla="*/ 4457 h 1830702"/>
              <a:gd name="connsiteX20" fmla="*/ 630841 w 1422225"/>
              <a:gd name="connsiteY20" fmla="*/ 0 h 18307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1422225" h="1830702">
                <a:moveTo>
                  <a:pt x="630841" y="0"/>
                </a:moveTo>
                <a:lnTo>
                  <a:pt x="1422224" y="459003"/>
                </a:lnTo>
                <a:lnTo>
                  <a:pt x="1422225" y="459002"/>
                </a:lnTo>
                <a:lnTo>
                  <a:pt x="1422225" y="459003"/>
                </a:lnTo>
                <a:lnTo>
                  <a:pt x="1422225" y="1371700"/>
                </a:lnTo>
                <a:lnTo>
                  <a:pt x="1422225" y="1371701"/>
                </a:lnTo>
                <a:lnTo>
                  <a:pt x="1422225" y="1377006"/>
                </a:lnTo>
                <a:lnTo>
                  <a:pt x="1417651" y="1374354"/>
                </a:lnTo>
                <a:lnTo>
                  <a:pt x="630842" y="1830702"/>
                </a:lnTo>
                <a:lnTo>
                  <a:pt x="630842" y="918005"/>
                </a:lnTo>
                <a:lnTo>
                  <a:pt x="630841" y="918004"/>
                </a:lnTo>
                <a:lnTo>
                  <a:pt x="630841" y="1827744"/>
                </a:lnTo>
                <a:lnTo>
                  <a:pt x="630840" y="1827745"/>
                </a:lnTo>
                <a:lnTo>
                  <a:pt x="0" y="1461857"/>
                </a:lnTo>
                <a:lnTo>
                  <a:pt x="18865" y="1430804"/>
                </a:lnTo>
                <a:cubicBezTo>
                  <a:pt x="103179" y="1275597"/>
                  <a:pt x="151071" y="1097732"/>
                  <a:pt x="151071" y="908682"/>
                </a:cubicBezTo>
                <a:cubicBezTo>
                  <a:pt x="151071" y="719632"/>
                  <a:pt x="103179" y="541767"/>
                  <a:pt x="18865" y="386560"/>
                </a:cubicBezTo>
                <a:lnTo>
                  <a:pt x="4664" y="363184"/>
                </a:lnTo>
                <a:lnTo>
                  <a:pt x="626998" y="2229"/>
                </a:lnTo>
                <a:lnTo>
                  <a:pt x="630841" y="4457"/>
                </a:lnTo>
                <a:lnTo>
                  <a:pt x="630841" y="0"/>
                </a:lnTo>
                <a:close/>
              </a:path>
            </a:pathLst>
          </a:custGeom>
          <a:gradFill>
            <a:gsLst>
              <a:gs pos="0">
                <a:schemeClr val="accent1">
                  <a:lumMod val="5000"/>
                  <a:lumOff val="95000"/>
                </a:schemeClr>
              </a:gs>
              <a:gs pos="100000">
                <a:schemeClr val="bg1">
                  <a:lumMod val="7500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GB" sz="2473"/>
          </a:p>
        </p:txBody>
      </p:sp>
      <p:sp>
        <p:nvSpPr>
          <p:cNvPr id="29" name="Freeform: Shape 28">
            <a:extLst>
              <a:ext uri="{FF2B5EF4-FFF2-40B4-BE49-F238E27FC236}">
                <a16:creationId xmlns:a16="http://schemas.microsoft.com/office/drawing/2014/main" id="{0FA6B576-9F7D-4DE4-9393-077029355B4C}"/>
              </a:ext>
            </a:extLst>
          </p:cNvPr>
          <p:cNvSpPr/>
          <p:nvPr/>
        </p:nvSpPr>
        <p:spPr>
          <a:xfrm flipH="1" flipV="1">
            <a:off x="6943521" y="2107210"/>
            <a:ext cx="125940" cy="74760"/>
          </a:xfrm>
          <a:custGeom>
            <a:avLst/>
            <a:gdLst>
              <a:gd name="connsiteX0" fmla="*/ 0 w 160543"/>
              <a:gd name="connsiteY0" fmla="*/ 0 h 95302"/>
              <a:gd name="connsiteX1" fmla="*/ 160543 w 160543"/>
              <a:gd name="connsiteY1" fmla="*/ 93115 h 95302"/>
              <a:gd name="connsiteX2" fmla="*/ 159215 w 160543"/>
              <a:gd name="connsiteY2" fmla="*/ 95302 h 95302"/>
              <a:gd name="connsiteX3" fmla="*/ 4575 w 160543"/>
              <a:gd name="connsiteY3" fmla="*/ 5611 h 95302"/>
              <a:gd name="connsiteX4" fmla="*/ 0 w 160543"/>
              <a:gd name="connsiteY4" fmla="*/ 8264 h 95302"/>
              <a:gd name="connsiteX5" fmla="*/ 0 w 160543"/>
              <a:gd name="connsiteY5" fmla="*/ 0 h 953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60543" h="95302">
                <a:moveTo>
                  <a:pt x="0" y="0"/>
                </a:moveTo>
                <a:lnTo>
                  <a:pt x="160543" y="93115"/>
                </a:lnTo>
                <a:lnTo>
                  <a:pt x="159215" y="95302"/>
                </a:lnTo>
                <a:lnTo>
                  <a:pt x="4575" y="5611"/>
                </a:lnTo>
                <a:lnTo>
                  <a:pt x="0" y="8264"/>
                </a:lnTo>
                <a:lnTo>
                  <a:pt x="0"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GB" sz="2473"/>
          </a:p>
        </p:txBody>
      </p:sp>
      <p:sp>
        <p:nvSpPr>
          <p:cNvPr id="30" name="Freeform: Shape 29">
            <a:extLst>
              <a:ext uri="{FF2B5EF4-FFF2-40B4-BE49-F238E27FC236}">
                <a16:creationId xmlns:a16="http://schemas.microsoft.com/office/drawing/2014/main" id="{B55DCADB-1A7C-4662-B136-6915DDFD1CC9}"/>
              </a:ext>
            </a:extLst>
          </p:cNvPr>
          <p:cNvSpPr/>
          <p:nvPr/>
        </p:nvSpPr>
        <p:spPr>
          <a:xfrm flipH="1" flipV="1">
            <a:off x="6441031" y="745854"/>
            <a:ext cx="1241622" cy="1361356"/>
          </a:xfrm>
          <a:custGeom>
            <a:avLst/>
            <a:gdLst>
              <a:gd name="connsiteX0" fmla="*/ 950599 w 1582768"/>
              <a:gd name="connsiteY0" fmla="*/ 0 h 1735400"/>
              <a:gd name="connsiteX1" fmla="*/ 1582768 w 1582768"/>
              <a:gd name="connsiteY1" fmla="*/ 366658 h 1735400"/>
              <a:gd name="connsiteX2" fmla="*/ 1582768 w 1582768"/>
              <a:gd name="connsiteY2" fmla="*/ 1276398 h 1735400"/>
              <a:gd name="connsiteX3" fmla="*/ 1582768 w 1582768"/>
              <a:gd name="connsiteY3" fmla="*/ 1276399 h 1735400"/>
              <a:gd name="connsiteX4" fmla="*/ 1582768 w 1582768"/>
              <a:gd name="connsiteY4" fmla="*/ 1281704 h 1735400"/>
              <a:gd name="connsiteX5" fmla="*/ 1578194 w 1582768"/>
              <a:gd name="connsiteY5" fmla="*/ 1279052 h 1735400"/>
              <a:gd name="connsiteX6" fmla="*/ 791385 w 1582768"/>
              <a:gd name="connsiteY6" fmla="*/ 1735400 h 1735400"/>
              <a:gd name="connsiteX7" fmla="*/ 791385 w 1582768"/>
              <a:gd name="connsiteY7" fmla="*/ 822703 h 1735400"/>
              <a:gd name="connsiteX8" fmla="*/ 791384 w 1582768"/>
              <a:gd name="connsiteY8" fmla="*/ 822702 h 1735400"/>
              <a:gd name="connsiteX9" fmla="*/ 791384 w 1582768"/>
              <a:gd name="connsiteY9" fmla="*/ 1735400 h 1735400"/>
              <a:gd name="connsiteX10" fmla="*/ 4575 w 1582768"/>
              <a:gd name="connsiteY10" fmla="*/ 1279051 h 1735400"/>
              <a:gd name="connsiteX11" fmla="*/ 0 w 1582768"/>
              <a:gd name="connsiteY11" fmla="*/ 1281704 h 1735400"/>
              <a:gd name="connsiteX12" fmla="*/ 0 w 1582768"/>
              <a:gd name="connsiteY12" fmla="*/ 539631 h 1735400"/>
              <a:gd name="connsiteX13" fmla="*/ 7620 w 1582768"/>
              <a:gd name="connsiteY13" fmla="*/ 540016 h 1735400"/>
              <a:gd name="connsiteX14" fmla="*/ 782169 w 1582768"/>
              <a:gd name="connsiteY14" fmla="*/ 219187 h 1735400"/>
              <a:gd name="connsiteX15" fmla="*/ 791384 w 1582768"/>
              <a:gd name="connsiteY15" fmla="*/ 209048 h 1735400"/>
              <a:gd name="connsiteX16" fmla="*/ 852867 w 1582768"/>
              <a:gd name="connsiteY16" fmla="*/ 141400 h 1735400"/>
              <a:gd name="connsiteX17" fmla="*/ 915925 w 1582768"/>
              <a:gd name="connsiteY17" fmla="*/ 57074 h 1735400"/>
              <a:gd name="connsiteX18" fmla="*/ 950599 w 1582768"/>
              <a:gd name="connsiteY18" fmla="*/ 0 h 17354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1582768" h="1735400">
                <a:moveTo>
                  <a:pt x="950599" y="0"/>
                </a:moveTo>
                <a:lnTo>
                  <a:pt x="1582768" y="366658"/>
                </a:lnTo>
                <a:lnTo>
                  <a:pt x="1582768" y="1276398"/>
                </a:lnTo>
                <a:lnTo>
                  <a:pt x="1582768" y="1276399"/>
                </a:lnTo>
                <a:lnTo>
                  <a:pt x="1582768" y="1281704"/>
                </a:lnTo>
                <a:lnTo>
                  <a:pt x="1578194" y="1279052"/>
                </a:lnTo>
                <a:lnTo>
                  <a:pt x="791385" y="1735400"/>
                </a:lnTo>
                <a:lnTo>
                  <a:pt x="791385" y="822703"/>
                </a:lnTo>
                <a:lnTo>
                  <a:pt x="791384" y="822702"/>
                </a:lnTo>
                <a:lnTo>
                  <a:pt x="791384" y="1735400"/>
                </a:lnTo>
                <a:lnTo>
                  <a:pt x="4575" y="1279051"/>
                </a:lnTo>
                <a:lnTo>
                  <a:pt x="0" y="1281704"/>
                </a:lnTo>
                <a:lnTo>
                  <a:pt x="0" y="539631"/>
                </a:lnTo>
                <a:lnTo>
                  <a:pt x="7620" y="540016"/>
                </a:lnTo>
                <a:cubicBezTo>
                  <a:pt x="310101" y="540016"/>
                  <a:pt x="583945" y="417412"/>
                  <a:pt x="782169" y="219187"/>
                </a:cubicBezTo>
                <a:lnTo>
                  <a:pt x="791384" y="209048"/>
                </a:lnTo>
                <a:lnTo>
                  <a:pt x="852867" y="141400"/>
                </a:lnTo>
                <a:cubicBezTo>
                  <a:pt x="875190" y="114351"/>
                  <a:pt x="896240" y="86212"/>
                  <a:pt x="915925" y="57074"/>
                </a:cubicBezTo>
                <a:lnTo>
                  <a:pt x="950599" y="0"/>
                </a:lnTo>
                <a:close/>
              </a:path>
            </a:pathLst>
          </a:custGeom>
          <a:gradFill>
            <a:gsLst>
              <a:gs pos="0">
                <a:schemeClr val="accent1">
                  <a:lumMod val="5000"/>
                  <a:lumOff val="95000"/>
                </a:schemeClr>
              </a:gs>
              <a:gs pos="100000">
                <a:schemeClr val="bg1">
                  <a:lumMod val="7500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GB" sz="2473"/>
          </a:p>
        </p:txBody>
      </p:sp>
      <p:sp>
        <p:nvSpPr>
          <p:cNvPr id="31" name="Freeform: Shape 30">
            <a:extLst>
              <a:ext uri="{FF2B5EF4-FFF2-40B4-BE49-F238E27FC236}">
                <a16:creationId xmlns:a16="http://schemas.microsoft.com/office/drawing/2014/main" id="{A8952B75-B054-4F76-BF3D-E7EF8B86B5C8}"/>
              </a:ext>
            </a:extLst>
          </p:cNvPr>
          <p:cNvSpPr/>
          <p:nvPr/>
        </p:nvSpPr>
        <p:spPr>
          <a:xfrm rot="17986545" flipH="1" flipV="1">
            <a:off x="7190691" y="2750003"/>
            <a:ext cx="244450" cy="861868"/>
          </a:xfrm>
          <a:custGeom>
            <a:avLst/>
            <a:gdLst>
              <a:gd name="connsiteX0" fmla="*/ 165207 w 311614"/>
              <a:gd name="connsiteY0" fmla="*/ 0 h 1098673"/>
              <a:gd name="connsiteX1" fmla="*/ 179408 w 311614"/>
              <a:gd name="connsiteY1" fmla="*/ 23376 h 1098673"/>
              <a:gd name="connsiteX2" fmla="*/ 311614 w 311614"/>
              <a:gd name="connsiteY2" fmla="*/ 545498 h 1098673"/>
              <a:gd name="connsiteX3" fmla="*/ 179408 w 311614"/>
              <a:gd name="connsiteY3" fmla="*/ 1067620 h 1098673"/>
              <a:gd name="connsiteX4" fmla="*/ 160543 w 311614"/>
              <a:gd name="connsiteY4" fmla="*/ 1098673 h 1098673"/>
              <a:gd name="connsiteX5" fmla="*/ 0 w 311614"/>
              <a:gd name="connsiteY5" fmla="*/ 1005558 h 1098673"/>
              <a:gd name="connsiteX6" fmla="*/ 0 w 311614"/>
              <a:gd name="connsiteY6" fmla="*/ 95819 h 1098673"/>
              <a:gd name="connsiteX7" fmla="*/ 0 w 311614"/>
              <a:gd name="connsiteY7" fmla="*/ 95818 h 1098673"/>
              <a:gd name="connsiteX8" fmla="*/ 1 w 311614"/>
              <a:gd name="connsiteY8" fmla="*/ 95819 h 1098673"/>
              <a:gd name="connsiteX9" fmla="*/ 165207 w 311614"/>
              <a:gd name="connsiteY9" fmla="*/ 0 h 10986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311614" h="1098673">
                <a:moveTo>
                  <a:pt x="165207" y="0"/>
                </a:moveTo>
                <a:lnTo>
                  <a:pt x="179408" y="23376"/>
                </a:lnTo>
                <a:cubicBezTo>
                  <a:pt x="263722" y="178583"/>
                  <a:pt x="311614" y="356448"/>
                  <a:pt x="311614" y="545498"/>
                </a:cubicBezTo>
                <a:cubicBezTo>
                  <a:pt x="311614" y="734548"/>
                  <a:pt x="263722" y="912413"/>
                  <a:pt x="179408" y="1067620"/>
                </a:cubicBezTo>
                <a:lnTo>
                  <a:pt x="160543" y="1098673"/>
                </a:lnTo>
                <a:lnTo>
                  <a:pt x="0" y="1005558"/>
                </a:lnTo>
                <a:lnTo>
                  <a:pt x="0" y="95819"/>
                </a:lnTo>
                <a:lnTo>
                  <a:pt x="0" y="95818"/>
                </a:lnTo>
                <a:lnTo>
                  <a:pt x="1" y="95819"/>
                </a:lnTo>
                <a:lnTo>
                  <a:pt x="165207" y="0"/>
                </a:lnTo>
                <a:close/>
              </a:path>
            </a:pathLst>
          </a:custGeom>
          <a:solidFill>
            <a:srgbClr val="FFFF66"/>
          </a:solidFill>
          <a:ln>
            <a:noFill/>
          </a:ln>
          <a:effectLst>
            <a:innerShdw blurRad="63500" dist="50800" dir="18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GB" sz="2473"/>
          </a:p>
        </p:txBody>
      </p:sp>
      <p:sp>
        <p:nvSpPr>
          <p:cNvPr id="32" name="Freeform: Shape 31">
            <a:extLst>
              <a:ext uri="{FF2B5EF4-FFF2-40B4-BE49-F238E27FC236}">
                <a16:creationId xmlns:a16="http://schemas.microsoft.com/office/drawing/2014/main" id="{FBA324CE-03C4-4ECF-9ECE-3A286CCC0399}"/>
              </a:ext>
            </a:extLst>
          </p:cNvPr>
          <p:cNvSpPr/>
          <p:nvPr/>
        </p:nvSpPr>
        <p:spPr>
          <a:xfrm flipV="1">
            <a:off x="5199430" y="3824133"/>
            <a:ext cx="745709" cy="498384"/>
          </a:xfrm>
          <a:custGeom>
            <a:avLst/>
            <a:gdLst>
              <a:gd name="connsiteX0" fmla="*/ 791384 w 950599"/>
              <a:gd name="connsiteY0" fmla="*/ 0 h 635318"/>
              <a:gd name="connsiteX1" fmla="*/ 791384 w 950599"/>
              <a:gd name="connsiteY1" fmla="*/ 8264 h 635318"/>
              <a:gd name="connsiteX2" fmla="*/ 795959 w 950599"/>
              <a:gd name="connsiteY2" fmla="*/ 5611 h 635318"/>
              <a:gd name="connsiteX3" fmla="*/ 950599 w 950599"/>
              <a:gd name="connsiteY3" fmla="*/ 95302 h 635318"/>
              <a:gd name="connsiteX4" fmla="*/ 915925 w 950599"/>
              <a:gd name="connsiteY4" fmla="*/ 152376 h 635318"/>
              <a:gd name="connsiteX5" fmla="*/ 852867 w 950599"/>
              <a:gd name="connsiteY5" fmla="*/ 236702 h 635318"/>
              <a:gd name="connsiteX6" fmla="*/ 791384 w 950599"/>
              <a:gd name="connsiteY6" fmla="*/ 304350 h 635318"/>
              <a:gd name="connsiteX7" fmla="*/ 782169 w 950599"/>
              <a:gd name="connsiteY7" fmla="*/ 314489 h 635318"/>
              <a:gd name="connsiteX8" fmla="*/ 7620 w 950599"/>
              <a:gd name="connsiteY8" fmla="*/ 635318 h 635318"/>
              <a:gd name="connsiteX9" fmla="*/ 0 w 950599"/>
              <a:gd name="connsiteY9" fmla="*/ 634933 h 635318"/>
              <a:gd name="connsiteX10" fmla="*/ 0 w 950599"/>
              <a:gd name="connsiteY10" fmla="*/ 459003 h 635318"/>
              <a:gd name="connsiteX11" fmla="*/ 0 w 950599"/>
              <a:gd name="connsiteY11" fmla="*/ 459002 h 635318"/>
              <a:gd name="connsiteX12" fmla="*/ 1 w 950599"/>
              <a:gd name="connsiteY12" fmla="*/ 459003 h 635318"/>
              <a:gd name="connsiteX13" fmla="*/ 791384 w 950599"/>
              <a:gd name="connsiteY13" fmla="*/ 0 h 6353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950599" h="635318">
                <a:moveTo>
                  <a:pt x="791384" y="0"/>
                </a:moveTo>
                <a:lnTo>
                  <a:pt x="791384" y="8264"/>
                </a:lnTo>
                <a:lnTo>
                  <a:pt x="795959" y="5611"/>
                </a:lnTo>
                <a:lnTo>
                  <a:pt x="950599" y="95302"/>
                </a:lnTo>
                <a:lnTo>
                  <a:pt x="915925" y="152376"/>
                </a:lnTo>
                <a:cubicBezTo>
                  <a:pt x="896240" y="181514"/>
                  <a:pt x="875190" y="209653"/>
                  <a:pt x="852867" y="236702"/>
                </a:cubicBezTo>
                <a:lnTo>
                  <a:pt x="791384" y="304350"/>
                </a:lnTo>
                <a:lnTo>
                  <a:pt x="782169" y="314489"/>
                </a:lnTo>
                <a:cubicBezTo>
                  <a:pt x="583945" y="512714"/>
                  <a:pt x="310101" y="635318"/>
                  <a:pt x="7620" y="635318"/>
                </a:cubicBezTo>
                <a:lnTo>
                  <a:pt x="0" y="634933"/>
                </a:lnTo>
                <a:lnTo>
                  <a:pt x="0" y="459003"/>
                </a:lnTo>
                <a:lnTo>
                  <a:pt x="0" y="459002"/>
                </a:lnTo>
                <a:lnTo>
                  <a:pt x="1" y="459003"/>
                </a:lnTo>
                <a:lnTo>
                  <a:pt x="791384" y="0"/>
                </a:lnTo>
                <a:close/>
              </a:path>
            </a:pathLst>
          </a:custGeom>
          <a:solidFill>
            <a:srgbClr val="99FF66"/>
          </a:solidFill>
          <a:ln>
            <a:noFill/>
          </a:ln>
          <a:effectLst>
            <a:innerShdw blurRad="63500" dist="50800" dir="24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GB" sz="2473"/>
          </a:p>
        </p:txBody>
      </p:sp>
      <p:cxnSp>
        <p:nvCxnSpPr>
          <p:cNvPr id="33" name="Connector: Elbow 32">
            <a:extLst>
              <a:ext uri="{FF2B5EF4-FFF2-40B4-BE49-F238E27FC236}">
                <a16:creationId xmlns:a16="http://schemas.microsoft.com/office/drawing/2014/main" id="{5F31A74B-03A6-41A7-8C7D-7A260A6E97E2}"/>
              </a:ext>
            </a:extLst>
          </p:cNvPr>
          <p:cNvCxnSpPr>
            <a:cxnSpLocks/>
          </p:cNvCxnSpPr>
          <p:nvPr/>
        </p:nvCxnSpPr>
        <p:spPr>
          <a:xfrm rot="10800000">
            <a:off x="5284470" y="771630"/>
            <a:ext cx="1148080" cy="330986"/>
          </a:xfrm>
          <a:prstGeom prst="bentConnector3">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sp>
        <p:nvSpPr>
          <p:cNvPr id="34" name="Rectangle: Rounded Corners 33">
            <a:extLst>
              <a:ext uri="{FF2B5EF4-FFF2-40B4-BE49-F238E27FC236}">
                <a16:creationId xmlns:a16="http://schemas.microsoft.com/office/drawing/2014/main" id="{C658BCC0-52DC-4EAC-90A4-64F4A48930B5}"/>
              </a:ext>
            </a:extLst>
          </p:cNvPr>
          <p:cNvSpPr/>
          <p:nvPr/>
        </p:nvSpPr>
        <p:spPr>
          <a:xfrm>
            <a:off x="3348990" y="475589"/>
            <a:ext cx="1935480" cy="593232"/>
          </a:xfrm>
          <a:prstGeom prst="roundRect">
            <a:avLst>
              <a:gd name="adj" fmla="val 50000"/>
            </a:avLst>
          </a:prstGeom>
          <a:solidFill>
            <a:schemeClr val="accent6"/>
          </a:solidFill>
          <a:ln w="190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35" name="Connector: Elbow 34">
            <a:extLst>
              <a:ext uri="{FF2B5EF4-FFF2-40B4-BE49-F238E27FC236}">
                <a16:creationId xmlns:a16="http://schemas.microsoft.com/office/drawing/2014/main" id="{73C7EA77-C775-45E1-A760-7BE2AC29E0CB}"/>
              </a:ext>
            </a:extLst>
          </p:cNvPr>
          <p:cNvCxnSpPr>
            <a:cxnSpLocks/>
          </p:cNvCxnSpPr>
          <p:nvPr/>
        </p:nvCxnSpPr>
        <p:spPr>
          <a:xfrm rot="10800000">
            <a:off x="4673859" y="1840684"/>
            <a:ext cx="1148080" cy="330986"/>
          </a:xfrm>
          <a:prstGeom prst="bentConnector3">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36" name="Connector: Elbow 35">
            <a:extLst>
              <a:ext uri="{FF2B5EF4-FFF2-40B4-BE49-F238E27FC236}">
                <a16:creationId xmlns:a16="http://schemas.microsoft.com/office/drawing/2014/main" id="{55AA3BB2-2C6C-4DBD-A301-DA956D86FA29}"/>
              </a:ext>
            </a:extLst>
          </p:cNvPr>
          <p:cNvCxnSpPr>
            <a:cxnSpLocks/>
          </p:cNvCxnSpPr>
          <p:nvPr/>
        </p:nvCxnSpPr>
        <p:spPr>
          <a:xfrm rot="10800000">
            <a:off x="4058947" y="2922299"/>
            <a:ext cx="1148080" cy="330986"/>
          </a:xfrm>
          <a:prstGeom prst="bentConnector3">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37" name="Connector: Elbow 36">
            <a:extLst>
              <a:ext uri="{FF2B5EF4-FFF2-40B4-BE49-F238E27FC236}">
                <a16:creationId xmlns:a16="http://schemas.microsoft.com/office/drawing/2014/main" id="{4F33FD81-39ED-4757-B556-4BF5BB149EBB}"/>
              </a:ext>
            </a:extLst>
          </p:cNvPr>
          <p:cNvCxnSpPr>
            <a:cxnSpLocks/>
          </p:cNvCxnSpPr>
          <p:nvPr/>
        </p:nvCxnSpPr>
        <p:spPr>
          <a:xfrm rot="10800000">
            <a:off x="7678094" y="3969099"/>
            <a:ext cx="1148080" cy="330986"/>
          </a:xfrm>
          <a:prstGeom prst="bentConnector3">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38" name="Connector: Elbow 37">
            <a:extLst>
              <a:ext uri="{FF2B5EF4-FFF2-40B4-BE49-F238E27FC236}">
                <a16:creationId xmlns:a16="http://schemas.microsoft.com/office/drawing/2014/main" id="{2AE52E96-CD4D-4A7B-A070-52B498E04335}"/>
              </a:ext>
            </a:extLst>
          </p:cNvPr>
          <p:cNvCxnSpPr>
            <a:cxnSpLocks/>
          </p:cNvCxnSpPr>
          <p:nvPr/>
        </p:nvCxnSpPr>
        <p:spPr>
          <a:xfrm rot="10800000">
            <a:off x="7057686" y="5030992"/>
            <a:ext cx="1148080" cy="330986"/>
          </a:xfrm>
          <a:prstGeom prst="bentConnector3">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39" name="Connector: Elbow 38">
            <a:extLst>
              <a:ext uri="{FF2B5EF4-FFF2-40B4-BE49-F238E27FC236}">
                <a16:creationId xmlns:a16="http://schemas.microsoft.com/office/drawing/2014/main" id="{00B11DF8-A293-4036-A586-EB1D0556386A}"/>
              </a:ext>
            </a:extLst>
          </p:cNvPr>
          <p:cNvCxnSpPr>
            <a:cxnSpLocks/>
          </p:cNvCxnSpPr>
          <p:nvPr/>
        </p:nvCxnSpPr>
        <p:spPr>
          <a:xfrm rot="10800000">
            <a:off x="6426456" y="6105646"/>
            <a:ext cx="1148080" cy="330986"/>
          </a:xfrm>
          <a:prstGeom prst="bentConnector3">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sp>
        <p:nvSpPr>
          <p:cNvPr id="40" name="Rectangle: Rounded Corners 39">
            <a:extLst>
              <a:ext uri="{FF2B5EF4-FFF2-40B4-BE49-F238E27FC236}">
                <a16:creationId xmlns:a16="http://schemas.microsoft.com/office/drawing/2014/main" id="{2EF8DCE1-F939-430A-974F-AEDFA83E0613}"/>
              </a:ext>
            </a:extLst>
          </p:cNvPr>
          <p:cNvSpPr/>
          <p:nvPr/>
        </p:nvSpPr>
        <p:spPr>
          <a:xfrm>
            <a:off x="2730326" y="1544067"/>
            <a:ext cx="1935480" cy="593232"/>
          </a:xfrm>
          <a:prstGeom prst="roundRect">
            <a:avLst>
              <a:gd name="adj" fmla="val 50000"/>
            </a:avLst>
          </a:prstGeom>
          <a:noFill/>
          <a:ln w="190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1" name="Rectangle: Rounded Corners 40">
            <a:extLst>
              <a:ext uri="{FF2B5EF4-FFF2-40B4-BE49-F238E27FC236}">
                <a16:creationId xmlns:a16="http://schemas.microsoft.com/office/drawing/2014/main" id="{AA0A2FC9-DA13-4A0F-8748-086A59805721}"/>
              </a:ext>
            </a:extLst>
          </p:cNvPr>
          <p:cNvSpPr/>
          <p:nvPr/>
        </p:nvSpPr>
        <p:spPr>
          <a:xfrm>
            <a:off x="8842579" y="4003469"/>
            <a:ext cx="1935480" cy="593232"/>
          </a:xfrm>
          <a:prstGeom prst="roundRect">
            <a:avLst>
              <a:gd name="adj" fmla="val 50000"/>
            </a:avLst>
          </a:prstGeom>
          <a:noFill/>
          <a:ln w="190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2" name="Rectangle: Rounded Corners 41">
            <a:extLst>
              <a:ext uri="{FF2B5EF4-FFF2-40B4-BE49-F238E27FC236}">
                <a16:creationId xmlns:a16="http://schemas.microsoft.com/office/drawing/2014/main" id="{50221159-1856-4AD4-95DF-A96735C5121F}"/>
              </a:ext>
            </a:extLst>
          </p:cNvPr>
          <p:cNvSpPr/>
          <p:nvPr/>
        </p:nvSpPr>
        <p:spPr>
          <a:xfrm>
            <a:off x="2122433" y="2625683"/>
            <a:ext cx="1935480" cy="593232"/>
          </a:xfrm>
          <a:prstGeom prst="roundRect">
            <a:avLst>
              <a:gd name="adj" fmla="val 50000"/>
            </a:avLst>
          </a:prstGeom>
          <a:noFill/>
          <a:ln w="190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3" name="Rectangle: Rounded Corners 42">
            <a:extLst>
              <a:ext uri="{FF2B5EF4-FFF2-40B4-BE49-F238E27FC236}">
                <a16:creationId xmlns:a16="http://schemas.microsoft.com/office/drawing/2014/main" id="{5A0D5C1B-03D4-4071-8C9E-6B402409517F}"/>
              </a:ext>
            </a:extLst>
          </p:cNvPr>
          <p:cNvSpPr/>
          <p:nvPr/>
        </p:nvSpPr>
        <p:spPr>
          <a:xfrm>
            <a:off x="8205766" y="5051878"/>
            <a:ext cx="1935480" cy="593232"/>
          </a:xfrm>
          <a:prstGeom prst="roundRect">
            <a:avLst>
              <a:gd name="adj" fmla="val 50000"/>
            </a:avLst>
          </a:prstGeom>
          <a:noFill/>
          <a:ln w="190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4" name="Rectangle: Rounded Corners 43">
            <a:extLst>
              <a:ext uri="{FF2B5EF4-FFF2-40B4-BE49-F238E27FC236}">
                <a16:creationId xmlns:a16="http://schemas.microsoft.com/office/drawing/2014/main" id="{53CEA714-1B86-4BCF-8BE2-F36729AF0E14}"/>
              </a:ext>
            </a:extLst>
          </p:cNvPr>
          <p:cNvSpPr/>
          <p:nvPr/>
        </p:nvSpPr>
        <p:spPr>
          <a:xfrm>
            <a:off x="7574536" y="6126902"/>
            <a:ext cx="1935480" cy="593232"/>
          </a:xfrm>
          <a:prstGeom prst="roundRect">
            <a:avLst>
              <a:gd name="adj" fmla="val 50000"/>
            </a:avLst>
          </a:prstGeom>
          <a:noFill/>
          <a:ln w="190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45" name="Graphic 44" descr="Bullseye with solid fill">
            <a:extLst>
              <a:ext uri="{FF2B5EF4-FFF2-40B4-BE49-F238E27FC236}">
                <a16:creationId xmlns:a16="http://schemas.microsoft.com/office/drawing/2014/main" id="{39E46765-30FC-41F7-8566-A50A1CE654E1}"/>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5548889" y="5511966"/>
            <a:ext cx="540000" cy="540000"/>
          </a:xfrm>
          <a:prstGeom prst="rect">
            <a:avLst/>
          </a:prstGeom>
          <a:effectLst>
            <a:outerShdw blurRad="50800" dist="266700" dir="3000000" algn="tl" rotWithShape="0">
              <a:schemeClr val="tx1">
                <a:alpha val="31000"/>
              </a:schemeClr>
            </a:outerShdw>
          </a:effectLst>
        </p:spPr>
      </p:pic>
      <p:pic>
        <p:nvPicPr>
          <p:cNvPr id="46" name="Graphic 45" descr="Bar graph with upward trend with solid fill">
            <a:extLst>
              <a:ext uri="{FF2B5EF4-FFF2-40B4-BE49-F238E27FC236}">
                <a16:creationId xmlns:a16="http://schemas.microsoft.com/office/drawing/2014/main" id="{4B568A1D-6739-4133-9E8C-BD3AF7C09E78}"/>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6188542" y="4432128"/>
            <a:ext cx="540000" cy="540000"/>
          </a:xfrm>
          <a:prstGeom prst="rect">
            <a:avLst/>
          </a:prstGeom>
          <a:effectLst>
            <a:outerShdw blurRad="50800" dist="330200" dir="2400000" algn="tl" rotWithShape="0">
              <a:prstClr val="black">
                <a:alpha val="40000"/>
              </a:prstClr>
            </a:outerShdw>
          </a:effectLst>
        </p:spPr>
      </p:pic>
      <p:pic>
        <p:nvPicPr>
          <p:cNvPr id="47" name="Graphic 46" descr="Stopwatch with solid fill">
            <a:extLst>
              <a:ext uri="{FF2B5EF4-FFF2-40B4-BE49-F238E27FC236}">
                <a16:creationId xmlns:a16="http://schemas.microsoft.com/office/drawing/2014/main" id="{D9530905-13E8-4695-BFF9-3B11821490C5}"/>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5598163" y="3316963"/>
            <a:ext cx="540000" cy="540000"/>
          </a:xfrm>
          <a:prstGeom prst="rect">
            <a:avLst/>
          </a:prstGeom>
          <a:effectLst>
            <a:outerShdw blurRad="50800" dist="292100" dir="1800000" algn="tl" rotWithShape="0">
              <a:prstClr val="black">
                <a:alpha val="40000"/>
              </a:prstClr>
            </a:outerShdw>
          </a:effectLst>
        </p:spPr>
      </p:pic>
      <p:pic>
        <p:nvPicPr>
          <p:cNvPr id="48" name="Graphic 47" descr="Single gear with solid fill">
            <a:extLst>
              <a:ext uri="{FF2B5EF4-FFF2-40B4-BE49-F238E27FC236}">
                <a16:creationId xmlns:a16="http://schemas.microsoft.com/office/drawing/2014/main" id="{AFF084EB-A625-4679-9005-E608FDAD3FB5}"/>
              </a:ext>
            </a:extLst>
          </p:cNvPr>
          <p:cNvPicPr>
            <a:picLocks noChangeAspect="1"/>
          </p:cNvPicPr>
          <p:nvPr/>
        </p:nvPicPr>
        <p:blipFill>
          <a:blip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p:blipFill>
        <p:spPr>
          <a:xfrm>
            <a:off x="6790165" y="3347081"/>
            <a:ext cx="540000" cy="540000"/>
          </a:xfrm>
          <a:prstGeom prst="rect">
            <a:avLst/>
          </a:prstGeom>
          <a:effectLst>
            <a:outerShdw blurRad="50800" dist="266700" dir="1800000" algn="tl" rotWithShape="0">
              <a:prstClr val="black">
                <a:alpha val="40000"/>
              </a:prstClr>
            </a:outerShdw>
          </a:effectLst>
        </p:spPr>
      </p:pic>
      <p:pic>
        <p:nvPicPr>
          <p:cNvPr id="49" name="Graphic 48" descr="Magnifying glass with solid fill">
            <a:extLst>
              <a:ext uri="{FF2B5EF4-FFF2-40B4-BE49-F238E27FC236}">
                <a16:creationId xmlns:a16="http://schemas.microsoft.com/office/drawing/2014/main" id="{06979707-E88A-4C93-AFA1-30A21E2915BA}"/>
              </a:ext>
            </a:extLst>
          </p:cNvPr>
          <p:cNvPicPr>
            <a:picLocks noChangeAspect="1"/>
          </p:cNvPicPr>
          <p:nvPr/>
        </p:nvPicPr>
        <p:blipFill>
          <a:blip r:embed="rId10">
            <a:extLst>
              <a:ext uri="{28A0092B-C50C-407E-A947-70E740481C1C}">
                <a14:useLocalDpi xmlns:a14="http://schemas.microsoft.com/office/drawing/2010/main" val="0"/>
              </a:ext>
              <a:ext uri="{96DAC541-7B7A-43D3-8B79-37D633B846F1}">
                <asvg:svgBlip xmlns:asvg="http://schemas.microsoft.com/office/drawing/2016/SVG/main" r:embed="rId11"/>
              </a:ext>
            </a:extLst>
          </a:blip>
          <a:stretch>
            <a:fillRect/>
          </a:stretch>
        </p:blipFill>
        <p:spPr>
          <a:xfrm>
            <a:off x="6192681" y="2247627"/>
            <a:ext cx="540000" cy="540000"/>
          </a:xfrm>
          <a:prstGeom prst="rect">
            <a:avLst/>
          </a:prstGeom>
          <a:effectLst>
            <a:outerShdw blurRad="50800" dist="177800" dir="1800000" algn="tl" rotWithShape="0">
              <a:prstClr val="black">
                <a:alpha val="40000"/>
              </a:prstClr>
            </a:outerShdw>
          </a:effectLst>
        </p:spPr>
      </p:pic>
      <p:pic>
        <p:nvPicPr>
          <p:cNvPr id="50" name="Graphic 49" descr="Lightbulb with solid fill">
            <a:extLst>
              <a:ext uri="{FF2B5EF4-FFF2-40B4-BE49-F238E27FC236}">
                <a16:creationId xmlns:a16="http://schemas.microsoft.com/office/drawing/2014/main" id="{9D0F1E9D-77B1-47A2-9965-7EF8757022AF}"/>
              </a:ext>
            </a:extLst>
          </p:cNvPr>
          <p:cNvPicPr>
            <a:picLocks noChangeAspect="1"/>
          </p:cNvPicPr>
          <p:nvPr/>
        </p:nvPicPr>
        <p:blipFill>
          <a:blip r:embed="rId12">
            <a:extLst>
              <a:ext uri="{28A0092B-C50C-407E-A947-70E740481C1C}">
                <a14:useLocalDpi xmlns:a14="http://schemas.microsoft.com/office/drawing/2010/main" val="0"/>
              </a:ext>
              <a:ext uri="{96DAC541-7B7A-43D3-8B79-37D633B846F1}">
                <asvg:svgBlip xmlns:asvg="http://schemas.microsoft.com/office/drawing/2016/SVG/main" r:embed="rId13"/>
              </a:ext>
            </a:extLst>
          </a:blip>
          <a:stretch>
            <a:fillRect/>
          </a:stretch>
        </p:blipFill>
        <p:spPr>
          <a:xfrm>
            <a:off x="6799461" y="1100857"/>
            <a:ext cx="540000" cy="540000"/>
          </a:xfrm>
          <a:prstGeom prst="rect">
            <a:avLst/>
          </a:prstGeom>
          <a:effectLst>
            <a:outerShdw blurRad="50800" dist="190500" dir="2400000" algn="tl" rotWithShape="0">
              <a:prstClr val="black">
                <a:alpha val="40000"/>
              </a:prstClr>
            </a:outerShdw>
          </a:effectLst>
        </p:spPr>
      </p:pic>
      <p:sp>
        <p:nvSpPr>
          <p:cNvPr id="51" name="TextBox 50">
            <a:extLst>
              <a:ext uri="{FF2B5EF4-FFF2-40B4-BE49-F238E27FC236}">
                <a16:creationId xmlns:a16="http://schemas.microsoft.com/office/drawing/2014/main" id="{F663FCDC-2679-4560-B2BF-AB5965A0EE4F}"/>
              </a:ext>
            </a:extLst>
          </p:cNvPr>
          <p:cNvSpPr txBox="1"/>
          <p:nvPr/>
        </p:nvSpPr>
        <p:spPr>
          <a:xfrm>
            <a:off x="7151270" y="1704038"/>
            <a:ext cx="357790" cy="338554"/>
          </a:xfrm>
          <a:prstGeom prst="rect">
            <a:avLst/>
          </a:prstGeom>
          <a:noFill/>
        </p:spPr>
        <p:txBody>
          <a:bodyPr wrap="none" rtlCol="0">
            <a:spAutoFit/>
          </a:bodyPr>
          <a:lstStyle/>
          <a:p>
            <a:r>
              <a:rPr lang="en-GB" sz="1600" b="1" dirty="0">
                <a:solidFill>
                  <a:schemeClr val="bg1"/>
                </a:solidFill>
                <a:effectLst>
                  <a:outerShdw blurRad="50800" dist="38100" dir="2700000" sx="105000" sy="105000" algn="tl" rotWithShape="0">
                    <a:prstClr val="black">
                      <a:alpha val="66000"/>
                    </a:prstClr>
                  </a:outerShdw>
                </a:effectLst>
                <a:latin typeface="EuroStyle" panose="02027200000000000000" pitchFamily="18" charset="0"/>
              </a:rPr>
              <a:t>01</a:t>
            </a:r>
          </a:p>
        </p:txBody>
      </p:sp>
      <p:sp>
        <p:nvSpPr>
          <p:cNvPr id="52" name="TextBox 51">
            <a:extLst>
              <a:ext uri="{FF2B5EF4-FFF2-40B4-BE49-F238E27FC236}">
                <a16:creationId xmlns:a16="http://schemas.microsoft.com/office/drawing/2014/main" id="{83B9310E-43E4-43F4-80A4-AACA8D4FD77D}"/>
              </a:ext>
            </a:extLst>
          </p:cNvPr>
          <p:cNvSpPr txBox="1"/>
          <p:nvPr/>
        </p:nvSpPr>
        <p:spPr>
          <a:xfrm>
            <a:off x="6747798" y="2338401"/>
            <a:ext cx="393056" cy="338554"/>
          </a:xfrm>
          <a:prstGeom prst="rect">
            <a:avLst/>
          </a:prstGeom>
          <a:noFill/>
        </p:spPr>
        <p:txBody>
          <a:bodyPr wrap="none" rtlCol="0">
            <a:spAutoFit/>
          </a:bodyPr>
          <a:lstStyle/>
          <a:p>
            <a:r>
              <a:rPr lang="en-GB" sz="1600" b="1" dirty="0">
                <a:solidFill>
                  <a:schemeClr val="bg1"/>
                </a:solidFill>
                <a:effectLst>
                  <a:outerShdw blurRad="50800" dist="38100" dir="2700000" sx="105000" sy="105000" algn="tl" rotWithShape="0">
                    <a:prstClr val="black">
                      <a:alpha val="66000"/>
                    </a:prstClr>
                  </a:outerShdw>
                </a:effectLst>
                <a:latin typeface="EuroStyle" panose="02027200000000000000" pitchFamily="18" charset="0"/>
              </a:rPr>
              <a:t>02</a:t>
            </a:r>
          </a:p>
        </p:txBody>
      </p:sp>
      <p:sp>
        <p:nvSpPr>
          <p:cNvPr id="53" name="TextBox 52">
            <a:extLst>
              <a:ext uri="{FF2B5EF4-FFF2-40B4-BE49-F238E27FC236}">
                <a16:creationId xmlns:a16="http://schemas.microsoft.com/office/drawing/2014/main" id="{55D71D65-0147-4631-82E1-BD82953684EA}"/>
              </a:ext>
            </a:extLst>
          </p:cNvPr>
          <p:cNvSpPr txBox="1"/>
          <p:nvPr/>
        </p:nvSpPr>
        <p:spPr>
          <a:xfrm>
            <a:off x="5737042" y="4492695"/>
            <a:ext cx="396262" cy="338554"/>
          </a:xfrm>
          <a:prstGeom prst="rect">
            <a:avLst/>
          </a:prstGeom>
          <a:noFill/>
        </p:spPr>
        <p:txBody>
          <a:bodyPr wrap="none" rtlCol="0">
            <a:spAutoFit/>
          </a:bodyPr>
          <a:lstStyle/>
          <a:p>
            <a:r>
              <a:rPr lang="en-GB" sz="1600" b="1" dirty="0">
                <a:solidFill>
                  <a:schemeClr val="bg1"/>
                </a:solidFill>
                <a:effectLst>
                  <a:outerShdw blurRad="50800" dist="38100" dir="2700000" sx="105000" sy="105000" algn="tl" rotWithShape="0">
                    <a:prstClr val="black">
                      <a:alpha val="66000"/>
                    </a:prstClr>
                  </a:outerShdw>
                </a:effectLst>
                <a:latin typeface="EuroStyle" panose="02027200000000000000" pitchFamily="18" charset="0"/>
              </a:rPr>
              <a:t>05</a:t>
            </a:r>
          </a:p>
        </p:txBody>
      </p:sp>
      <p:sp>
        <p:nvSpPr>
          <p:cNvPr id="54" name="TextBox 53">
            <a:extLst>
              <a:ext uri="{FF2B5EF4-FFF2-40B4-BE49-F238E27FC236}">
                <a16:creationId xmlns:a16="http://schemas.microsoft.com/office/drawing/2014/main" id="{84A341CB-ED85-4BF4-8F62-7C18A1E39D94}"/>
              </a:ext>
            </a:extLst>
          </p:cNvPr>
          <p:cNvSpPr txBox="1"/>
          <p:nvPr/>
        </p:nvSpPr>
        <p:spPr>
          <a:xfrm>
            <a:off x="7109592" y="2980756"/>
            <a:ext cx="396262" cy="338554"/>
          </a:xfrm>
          <a:prstGeom prst="rect">
            <a:avLst/>
          </a:prstGeom>
          <a:noFill/>
        </p:spPr>
        <p:txBody>
          <a:bodyPr wrap="none" rtlCol="0">
            <a:spAutoFit/>
          </a:bodyPr>
          <a:lstStyle/>
          <a:p>
            <a:r>
              <a:rPr lang="en-GB" sz="1600" b="1" dirty="0">
                <a:solidFill>
                  <a:schemeClr val="bg1"/>
                </a:solidFill>
                <a:effectLst>
                  <a:outerShdw blurRad="50800" dist="38100" dir="2700000" sx="105000" sy="105000" algn="tl" rotWithShape="0">
                    <a:prstClr val="black">
                      <a:alpha val="66000"/>
                    </a:prstClr>
                  </a:outerShdw>
                </a:effectLst>
                <a:latin typeface="EuroStyle" panose="02027200000000000000" pitchFamily="18" charset="0"/>
              </a:rPr>
              <a:t>03</a:t>
            </a:r>
          </a:p>
        </p:txBody>
      </p:sp>
      <p:sp>
        <p:nvSpPr>
          <p:cNvPr id="55" name="TextBox 54">
            <a:extLst>
              <a:ext uri="{FF2B5EF4-FFF2-40B4-BE49-F238E27FC236}">
                <a16:creationId xmlns:a16="http://schemas.microsoft.com/office/drawing/2014/main" id="{56754B27-32F0-44BE-B6AF-981570202F1C}"/>
              </a:ext>
            </a:extLst>
          </p:cNvPr>
          <p:cNvSpPr txBox="1"/>
          <p:nvPr/>
        </p:nvSpPr>
        <p:spPr>
          <a:xfrm>
            <a:off x="5328835" y="3831752"/>
            <a:ext cx="405880" cy="338554"/>
          </a:xfrm>
          <a:prstGeom prst="rect">
            <a:avLst/>
          </a:prstGeom>
          <a:noFill/>
        </p:spPr>
        <p:txBody>
          <a:bodyPr wrap="none" rtlCol="0">
            <a:spAutoFit/>
          </a:bodyPr>
          <a:lstStyle/>
          <a:p>
            <a:r>
              <a:rPr lang="en-GB" sz="1600" b="1" dirty="0">
                <a:solidFill>
                  <a:schemeClr val="bg1"/>
                </a:solidFill>
                <a:effectLst>
                  <a:outerShdw blurRad="50800" dist="38100" dir="2700000" sx="105000" sy="105000" algn="tl" rotWithShape="0">
                    <a:prstClr val="black">
                      <a:alpha val="66000"/>
                    </a:prstClr>
                  </a:outerShdw>
                </a:effectLst>
                <a:latin typeface="EuroStyle" panose="02027200000000000000" pitchFamily="18" charset="0"/>
              </a:rPr>
              <a:t>04</a:t>
            </a:r>
          </a:p>
        </p:txBody>
      </p:sp>
      <p:sp>
        <p:nvSpPr>
          <p:cNvPr id="56" name="TextBox 55">
            <a:extLst>
              <a:ext uri="{FF2B5EF4-FFF2-40B4-BE49-F238E27FC236}">
                <a16:creationId xmlns:a16="http://schemas.microsoft.com/office/drawing/2014/main" id="{0F703032-4DFE-4B25-8847-23F5806318F6}"/>
              </a:ext>
            </a:extLst>
          </p:cNvPr>
          <p:cNvSpPr txBox="1"/>
          <p:nvPr/>
        </p:nvSpPr>
        <p:spPr>
          <a:xfrm>
            <a:off x="5377061" y="5109837"/>
            <a:ext cx="396262" cy="338554"/>
          </a:xfrm>
          <a:prstGeom prst="rect">
            <a:avLst/>
          </a:prstGeom>
          <a:noFill/>
        </p:spPr>
        <p:txBody>
          <a:bodyPr wrap="none" rtlCol="0">
            <a:spAutoFit/>
          </a:bodyPr>
          <a:lstStyle/>
          <a:p>
            <a:r>
              <a:rPr lang="en-GB" sz="1600" b="1" dirty="0">
                <a:solidFill>
                  <a:schemeClr val="bg1"/>
                </a:solidFill>
                <a:effectLst>
                  <a:outerShdw blurRad="50800" dist="38100" dir="2700000" sx="105000" sy="105000" algn="tl" rotWithShape="0">
                    <a:prstClr val="black">
                      <a:alpha val="66000"/>
                    </a:prstClr>
                  </a:outerShdw>
                </a:effectLst>
                <a:latin typeface="EuroStyle" panose="02027200000000000000" pitchFamily="18" charset="0"/>
              </a:rPr>
              <a:t>06</a:t>
            </a:r>
          </a:p>
        </p:txBody>
      </p:sp>
      <p:sp>
        <p:nvSpPr>
          <p:cNvPr id="57" name="TextBox 56">
            <a:extLst>
              <a:ext uri="{FF2B5EF4-FFF2-40B4-BE49-F238E27FC236}">
                <a16:creationId xmlns:a16="http://schemas.microsoft.com/office/drawing/2014/main" id="{C511BFB5-EEAD-4CA1-979C-CC71A3834622}"/>
              </a:ext>
            </a:extLst>
          </p:cNvPr>
          <p:cNvSpPr txBox="1"/>
          <p:nvPr/>
        </p:nvSpPr>
        <p:spPr>
          <a:xfrm>
            <a:off x="7898512" y="108973"/>
            <a:ext cx="4338695" cy="1261884"/>
          </a:xfrm>
          <a:prstGeom prst="rect">
            <a:avLst/>
          </a:prstGeom>
          <a:noFill/>
        </p:spPr>
        <p:txBody>
          <a:bodyPr wrap="square" rtlCol="0">
            <a:spAutoFit/>
          </a:bodyPr>
          <a:lstStyle/>
          <a:p>
            <a:pPr algn="ctr"/>
            <a:r>
              <a:rPr lang="en-GB" sz="4400" b="1" spc="300" dirty="0">
                <a:solidFill>
                  <a:schemeClr val="bg1"/>
                </a:solidFill>
                <a:latin typeface="EuroStyle" panose="02027200000000000000" pitchFamily="18" charset="0"/>
              </a:rPr>
              <a:t>Cyber Threats</a:t>
            </a:r>
          </a:p>
          <a:p>
            <a:pPr algn="ctr"/>
            <a:r>
              <a:rPr lang="en-GB" sz="3200" b="1" spc="300" dirty="0">
                <a:solidFill>
                  <a:schemeClr val="bg1"/>
                </a:solidFill>
                <a:latin typeface="EuroStyle" panose="02027200000000000000" pitchFamily="18" charset="0"/>
              </a:rPr>
              <a:t>Week 1</a:t>
            </a:r>
          </a:p>
        </p:txBody>
      </p:sp>
      <p:sp>
        <p:nvSpPr>
          <p:cNvPr id="58" name="TextBox 57">
            <a:extLst>
              <a:ext uri="{FF2B5EF4-FFF2-40B4-BE49-F238E27FC236}">
                <a16:creationId xmlns:a16="http://schemas.microsoft.com/office/drawing/2014/main" id="{DE6C5A3C-32EF-4195-8A42-ECEC36D1B91E}"/>
              </a:ext>
            </a:extLst>
          </p:cNvPr>
          <p:cNvSpPr txBox="1"/>
          <p:nvPr/>
        </p:nvSpPr>
        <p:spPr>
          <a:xfrm>
            <a:off x="3837728" y="528234"/>
            <a:ext cx="979948" cy="461665"/>
          </a:xfrm>
          <a:prstGeom prst="rect">
            <a:avLst/>
          </a:prstGeom>
          <a:noFill/>
        </p:spPr>
        <p:txBody>
          <a:bodyPr wrap="none" rtlCol="0">
            <a:spAutoFit/>
          </a:bodyPr>
          <a:lstStyle/>
          <a:p>
            <a:r>
              <a:rPr lang="en-GB" sz="2400" spc="300" dirty="0">
                <a:solidFill>
                  <a:schemeClr val="bg1"/>
                </a:solidFill>
                <a:latin typeface="EuroStyle" panose="02027200000000000000" pitchFamily="18" charset="0"/>
              </a:rPr>
              <a:t>Intro</a:t>
            </a:r>
          </a:p>
        </p:txBody>
      </p:sp>
      <p:sp>
        <p:nvSpPr>
          <p:cNvPr id="59" name="TextBox 58">
            <a:extLst>
              <a:ext uri="{FF2B5EF4-FFF2-40B4-BE49-F238E27FC236}">
                <a16:creationId xmlns:a16="http://schemas.microsoft.com/office/drawing/2014/main" id="{1F1E1CA2-8B22-4EBC-A8B3-4E1D4101D87E}"/>
              </a:ext>
            </a:extLst>
          </p:cNvPr>
          <p:cNvSpPr txBox="1"/>
          <p:nvPr/>
        </p:nvSpPr>
        <p:spPr>
          <a:xfrm>
            <a:off x="3011498" y="1593171"/>
            <a:ext cx="1253869" cy="461665"/>
          </a:xfrm>
          <a:prstGeom prst="rect">
            <a:avLst/>
          </a:prstGeom>
          <a:noFill/>
        </p:spPr>
        <p:txBody>
          <a:bodyPr wrap="none" rtlCol="0">
            <a:spAutoFit/>
          </a:bodyPr>
          <a:lstStyle/>
          <a:p>
            <a:r>
              <a:rPr lang="en-GB" sz="2400" spc="300" dirty="0">
                <a:solidFill>
                  <a:schemeClr val="bg1"/>
                </a:solidFill>
                <a:latin typeface="EuroStyle" panose="02027200000000000000" pitchFamily="18" charset="0"/>
              </a:rPr>
              <a:t>Monday</a:t>
            </a:r>
            <a:endParaRPr lang="en-GB" spc="300" dirty="0">
              <a:solidFill>
                <a:schemeClr val="bg1"/>
              </a:solidFill>
              <a:latin typeface="EuroStyle" panose="02027200000000000000" pitchFamily="18" charset="0"/>
            </a:endParaRPr>
          </a:p>
        </p:txBody>
      </p:sp>
      <p:sp>
        <p:nvSpPr>
          <p:cNvPr id="60" name="TextBox 59">
            <a:extLst>
              <a:ext uri="{FF2B5EF4-FFF2-40B4-BE49-F238E27FC236}">
                <a16:creationId xmlns:a16="http://schemas.microsoft.com/office/drawing/2014/main" id="{ACF09B4E-41D8-4B56-8174-5E60E938E8D6}"/>
              </a:ext>
            </a:extLst>
          </p:cNvPr>
          <p:cNvSpPr txBox="1"/>
          <p:nvPr/>
        </p:nvSpPr>
        <p:spPr>
          <a:xfrm>
            <a:off x="9136897" y="4047432"/>
            <a:ext cx="1346844" cy="461665"/>
          </a:xfrm>
          <a:prstGeom prst="rect">
            <a:avLst/>
          </a:prstGeom>
          <a:noFill/>
        </p:spPr>
        <p:txBody>
          <a:bodyPr wrap="none" rtlCol="0">
            <a:spAutoFit/>
          </a:bodyPr>
          <a:lstStyle/>
          <a:p>
            <a:r>
              <a:rPr lang="en-GB" sz="2400" spc="300" dirty="0">
                <a:solidFill>
                  <a:schemeClr val="bg1"/>
                </a:solidFill>
                <a:latin typeface="EuroStyle" panose="02027200000000000000" pitchFamily="18" charset="0"/>
              </a:rPr>
              <a:t>Tuesday</a:t>
            </a:r>
            <a:endParaRPr lang="en-GB" spc="300" dirty="0">
              <a:solidFill>
                <a:schemeClr val="bg1"/>
              </a:solidFill>
              <a:latin typeface="EuroStyle" panose="02027200000000000000" pitchFamily="18" charset="0"/>
            </a:endParaRPr>
          </a:p>
        </p:txBody>
      </p:sp>
      <p:sp>
        <p:nvSpPr>
          <p:cNvPr id="61" name="TextBox 60">
            <a:extLst>
              <a:ext uri="{FF2B5EF4-FFF2-40B4-BE49-F238E27FC236}">
                <a16:creationId xmlns:a16="http://schemas.microsoft.com/office/drawing/2014/main" id="{9CF244F9-7E36-42DC-B24D-59EBF30A28A1}"/>
              </a:ext>
            </a:extLst>
          </p:cNvPr>
          <p:cNvSpPr txBox="1"/>
          <p:nvPr/>
        </p:nvSpPr>
        <p:spPr>
          <a:xfrm>
            <a:off x="2126686" y="2691466"/>
            <a:ext cx="1813317" cy="461665"/>
          </a:xfrm>
          <a:prstGeom prst="rect">
            <a:avLst/>
          </a:prstGeom>
          <a:noFill/>
        </p:spPr>
        <p:txBody>
          <a:bodyPr wrap="none" rtlCol="0">
            <a:spAutoFit/>
          </a:bodyPr>
          <a:lstStyle/>
          <a:p>
            <a:r>
              <a:rPr lang="en-GB" sz="2400" spc="300" dirty="0">
                <a:solidFill>
                  <a:schemeClr val="bg1"/>
                </a:solidFill>
                <a:latin typeface="EuroStyle" panose="02027200000000000000" pitchFamily="18" charset="0"/>
              </a:rPr>
              <a:t>Wednesday</a:t>
            </a:r>
            <a:endParaRPr lang="en-GB" spc="300" dirty="0">
              <a:solidFill>
                <a:schemeClr val="bg1"/>
              </a:solidFill>
              <a:latin typeface="EuroStyle" panose="02027200000000000000" pitchFamily="18" charset="0"/>
            </a:endParaRPr>
          </a:p>
        </p:txBody>
      </p:sp>
      <p:sp>
        <p:nvSpPr>
          <p:cNvPr id="62" name="TextBox 61">
            <a:extLst>
              <a:ext uri="{FF2B5EF4-FFF2-40B4-BE49-F238E27FC236}">
                <a16:creationId xmlns:a16="http://schemas.microsoft.com/office/drawing/2014/main" id="{E55572B0-0A45-4057-94BB-B759D0F7135D}"/>
              </a:ext>
            </a:extLst>
          </p:cNvPr>
          <p:cNvSpPr txBox="1"/>
          <p:nvPr/>
        </p:nvSpPr>
        <p:spPr>
          <a:xfrm>
            <a:off x="8396951" y="5109837"/>
            <a:ext cx="1479892" cy="461665"/>
          </a:xfrm>
          <a:prstGeom prst="rect">
            <a:avLst/>
          </a:prstGeom>
          <a:noFill/>
        </p:spPr>
        <p:txBody>
          <a:bodyPr wrap="none" rtlCol="0">
            <a:spAutoFit/>
          </a:bodyPr>
          <a:lstStyle/>
          <a:p>
            <a:r>
              <a:rPr lang="en-GB" sz="2400" spc="300" dirty="0">
                <a:solidFill>
                  <a:schemeClr val="bg1"/>
                </a:solidFill>
                <a:latin typeface="EuroStyle" panose="02027200000000000000" pitchFamily="18" charset="0"/>
              </a:rPr>
              <a:t>Thursday</a:t>
            </a:r>
            <a:endParaRPr lang="en-GB" spc="300" dirty="0">
              <a:solidFill>
                <a:schemeClr val="bg1"/>
              </a:solidFill>
              <a:latin typeface="EuroStyle" panose="02027200000000000000" pitchFamily="18" charset="0"/>
            </a:endParaRPr>
          </a:p>
        </p:txBody>
      </p:sp>
      <p:sp>
        <p:nvSpPr>
          <p:cNvPr id="63" name="TextBox 62">
            <a:extLst>
              <a:ext uri="{FF2B5EF4-FFF2-40B4-BE49-F238E27FC236}">
                <a16:creationId xmlns:a16="http://schemas.microsoft.com/office/drawing/2014/main" id="{282655B6-90CA-4328-86FC-0793928AD5CE}"/>
              </a:ext>
            </a:extLst>
          </p:cNvPr>
          <p:cNvSpPr txBox="1"/>
          <p:nvPr/>
        </p:nvSpPr>
        <p:spPr>
          <a:xfrm>
            <a:off x="8025042" y="6179200"/>
            <a:ext cx="1043876" cy="461665"/>
          </a:xfrm>
          <a:prstGeom prst="rect">
            <a:avLst/>
          </a:prstGeom>
          <a:noFill/>
        </p:spPr>
        <p:txBody>
          <a:bodyPr wrap="none" rtlCol="0">
            <a:spAutoFit/>
          </a:bodyPr>
          <a:lstStyle/>
          <a:p>
            <a:r>
              <a:rPr lang="en-GB" sz="2400" spc="300" dirty="0">
                <a:solidFill>
                  <a:schemeClr val="bg1"/>
                </a:solidFill>
                <a:latin typeface="EuroStyle" panose="02027200000000000000" pitchFamily="18" charset="0"/>
              </a:rPr>
              <a:t>Friday</a:t>
            </a:r>
            <a:endParaRPr lang="en-GB" spc="300" dirty="0">
              <a:solidFill>
                <a:schemeClr val="bg1"/>
              </a:solidFill>
              <a:latin typeface="EuroStyle" panose="02027200000000000000" pitchFamily="18" charset="0"/>
            </a:endParaRPr>
          </a:p>
        </p:txBody>
      </p:sp>
    </p:spTree>
    <p:extLst>
      <p:ext uri="{BB962C8B-B14F-4D97-AF65-F5344CB8AC3E}">
        <p14:creationId xmlns:p14="http://schemas.microsoft.com/office/powerpoint/2010/main" val="337151009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223346"/>
        </a:solidFill>
        <a:effectLst/>
      </p:bgPr>
    </p:bg>
    <p:spTree>
      <p:nvGrpSpPr>
        <p:cNvPr id="1" name=""/>
        <p:cNvGrpSpPr/>
        <p:nvPr/>
      </p:nvGrpSpPr>
      <p:grpSpPr>
        <a:xfrm>
          <a:off x="0" y="0"/>
          <a:ext cx="0" cy="0"/>
          <a:chOff x="0" y="0"/>
          <a:chExt cx="0" cy="0"/>
        </a:xfrm>
      </p:grpSpPr>
      <p:grpSp>
        <p:nvGrpSpPr>
          <p:cNvPr id="4" name="Group 3">
            <a:extLst>
              <a:ext uri="{FF2B5EF4-FFF2-40B4-BE49-F238E27FC236}">
                <a16:creationId xmlns:a16="http://schemas.microsoft.com/office/drawing/2014/main" id="{CDDA460C-0072-4C06-B816-2B05E4A2A0EA}"/>
              </a:ext>
            </a:extLst>
          </p:cNvPr>
          <p:cNvGrpSpPr/>
          <p:nvPr/>
        </p:nvGrpSpPr>
        <p:grpSpPr>
          <a:xfrm>
            <a:off x="5197342" y="2888634"/>
            <a:ext cx="1862433" cy="3586556"/>
            <a:chOff x="5021580" y="1604970"/>
            <a:chExt cx="2374153" cy="4571992"/>
          </a:xfrm>
        </p:grpSpPr>
        <p:sp>
          <p:nvSpPr>
            <p:cNvPr id="5" name="Freeform: Shape 4">
              <a:extLst>
                <a:ext uri="{FF2B5EF4-FFF2-40B4-BE49-F238E27FC236}">
                  <a16:creationId xmlns:a16="http://schemas.microsoft.com/office/drawing/2014/main" id="{3EE129BC-86F6-440E-84F5-88EE0A93A132}"/>
                </a:ext>
              </a:extLst>
            </p:cNvPr>
            <p:cNvSpPr/>
            <p:nvPr/>
          </p:nvSpPr>
          <p:spPr>
            <a:xfrm>
              <a:off x="5021580" y="2790823"/>
              <a:ext cx="791384" cy="644849"/>
            </a:xfrm>
            <a:custGeom>
              <a:avLst/>
              <a:gdLst>
                <a:gd name="connsiteX0" fmla="*/ 7620 w 791384"/>
                <a:gd name="connsiteY0" fmla="*/ 0 h 644849"/>
                <a:gd name="connsiteX1" fmla="*/ 782169 w 791384"/>
                <a:gd name="connsiteY1" fmla="*/ 320829 h 644849"/>
                <a:gd name="connsiteX2" fmla="*/ 791384 w 791384"/>
                <a:gd name="connsiteY2" fmla="*/ 330968 h 644849"/>
                <a:gd name="connsiteX3" fmla="*/ 791384 w 791384"/>
                <a:gd name="connsiteY3" fmla="*/ 644849 h 644849"/>
                <a:gd name="connsiteX4" fmla="*/ 4575 w 791384"/>
                <a:gd name="connsiteY4" fmla="*/ 188500 h 644849"/>
                <a:gd name="connsiteX5" fmla="*/ 0 w 791384"/>
                <a:gd name="connsiteY5" fmla="*/ 191153 h 644849"/>
                <a:gd name="connsiteX6" fmla="*/ 0 w 791384"/>
                <a:gd name="connsiteY6" fmla="*/ 385 h 644849"/>
                <a:gd name="connsiteX7" fmla="*/ 7620 w 791384"/>
                <a:gd name="connsiteY7" fmla="*/ 0 h 6448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791384" h="644849">
                  <a:moveTo>
                    <a:pt x="7620" y="0"/>
                  </a:moveTo>
                  <a:cubicBezTo>
                    <a:pt x="310101" y="0"/>
                    <a:pt x="583945" y="122604"/>
                    <a:pt x="782169" y="320829"/>
                  </a:cubicBezTo>
                  <a:lnTo>
                    <a:pt x="791384" y="330968"/>
                  </a:lnTo>
                  <a:lnTo>
                    <a:pt x="791384" y="644849"/>
                  </a:lnTo>
                  <a:lnTo>
                    <a:pt x="4575" y="188500"/>
                  </a:lnTo>
                  <a:lnTo>
                    <a:pt x="0" y="191153"/>
                  </a:lnTo>
                  <a:lnTo>
                    <a:pt x="0" y="385"/>
                  </a:lnTo>
                  <a:lnTo>
                    <a:pt x="7620"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GB" sz="2473"/>
            </a:p>
          </p:txBody>
        </p:sp>
        <p:sp>
          <p:nvSpPr>
            <p:cNvPr id="6" name="Freeform: Shape 5">
              <a:extLst>
                <a:ext uri="{FF2B5EF4-FFF2-40B4-BE49-F238E27FC236}">
                  <a16:creationId xmlns:a16="http://schemas.microsoft.com/office/drawing/2014/main" id="{45CA4A01-B7D4-4C02-A0A6-31D1D25DBE5E}"/>
                </a:ext>
              </a:extLst>
            </p:cNvPr>
            <p:cNvSpPr/>
            <p:nvPr/>
          </p:nvSpPr>
          <p:spPr>
            <a:xfrm>
              <a:off x="6600506" y="2977519"/>
              <a:ext cx="3843" cy="4457"/>
            </a:xfrm>
            <a:custGeom>
              <a:avLst/>
              <a:gdLst>
                <a:gd name="connsiteX0" fmla="*/ 3843 w 3843"/>
                <a:gd name="connsiteY0" fmla="*/ 0 h 4457"/>
                <a:gd name="connsiteX1" fmla="*/ 3843 w 3843"/>
                <a:gd name="connsiteY1" fmla="*/ 4457 h 4457"/>
                <a:gd name="connsiteX2" fmla="*/ 0 w 3843"/>
                <a:gd name="connsiteY2" fmla="*/ 2229 h 4457"/>
                <a:gd name="connsiteX3" fmla="*/ 3843 w 3843"/>
                <a:gd name="connsiteY3" fmla="*/ 0 h 4457"/>
              </a:gdLst>
              <a:ahLst/>
              <a:cxnLst>
                <a:cxn ang="0">
                  <a:pos x="connsiteX0" y="connsiteY0"/>
                </a:cxn>
                <a:cxn ang="0">
                  <a:pos x="connsiteX1" y="connsiteY1"/>
                </a:cxn>
                <a:cxn ang="0">
                  <a:pos x="connsiteX2" y="connsiteY2"/>
                </a:cxn>
                <a:cxn ang="0">
                  <a:pos x="connsiteX3" y="connsiteY3"/>
                </a:cxn>
              </a:cxnLst>
              <a:rect l="l" t="t" r="r" b="b"/>
              <a:pathLst>
                <a:path w="3843" h="4457">
                  <a:moveTo>
                    <a:pt x="3843" y="0"/>
                  </a:moveTo>
                  <a:lnTo>
                    <a:pt x="3843" y="4457"/>
                  </a:lnTo>
                  <a:lnTo>
                    <a:pt x="0" y="2229"/>
                  </a:lnTo>
                  <a:lnTo>
                    <a:pt x="3843"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GB" sz="2473"/>
            </a:p>
          </p:txBody>
        </p:sp>
        <p:sp>
          <p:nvSpPr>
            <p:cNvPr id="7" name="Freeform: Shape 6">
              <a:extLst>
                <a:ext uri="{FF2B5EF4-FFF2-40B4-BE49-F238E27FC236}">
                  <a16:creationId xmlns:a16="http://schemas.microsoft.com/office/drawing/2014/main" id="{F7DAAB66-13A8-4034-BDDF-000911C1B325}"/>
                </a:ext>
              </a:extLst>
            </p:cNvPr>
            <p:cNvSpPr/>
            <p:nvPr/>
          </p:nvSpPr>
          <p:spPr>
            <a:xfrm>
              <a:off x="5977789" y="2979324"/>
              <a:ext cx="622716" cy="361379"/>
            </a:xfrm>
            <a:custGeom>
              <a:avLst/>
              <a:gdLst>
                <a:gd name="connsiteX0" fmla="*/ 621985 w 622716"/>
                <a:gd name="connsiteY0" fmla="*/ 0 h 361379"/>
                <a:gd name="connsiteX1" fmla="*/ 622716 w 622716"/>
                <a:gd name="connsiteY1" fmla="*/ 424 h 361379"/>
                <a:gd name="connsiteX2" fmla="*/ 382 w 622716"/>
                <a:gd name="connsiteY2" fmla="*/ 361379 h 361379"/>
                <a:gd name="connsiteX3" fmla="*/ 0 w 622716"/>
                <a:gd name="connsiteY3" fmla="*/ 360751 h 361379"/>
                <a:gd name="connsiteX4" fmla="*/ 621985 w 622716"/>
                <a:gd name="connsiteY4" fmla="*/ 0 h 36137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2716" h="361379">
                  <a:moveTo>
                    <a:pt x="621985" y="0"/>
                  </a:moveTo>
                  <a:lnTo>
                    <a:pt x="622716" y="424"/>
                  </a:lnTo>
                  <a:lnTo>
                    <a:pt x="382" y="361379"/>
                  </a:lnTo>
                  <a:lnTo>
                    <a:pt x="0" y="360751"/>
                  </a:lnTo>
                  <a:lnTo>
                    <a:pt x="621985"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GB" sz="2473"/>
            </a:p>
          </p:txBody>
        </p:sp>
        <p:sp>
          <p:nvSpPr>
            <p:cNvPr id="8" name="Freeform: Shape 7">
              <a:extLst>
                <a:ext uri="{FF2B5EF4-FFF2-40B4-BE49-F238E27FC236}">
                  <a16:creationId xmlns:a16="http://schemas.microsoft.com/office/drawing/2014/main" id="{16C62978-FAF5-4DD6-A6FF-DA4D04CC401D}"/>
                </a:ext>
              </a:extLst>
            </p:cNvPr>
            <p:cNvSpPr/>
            <p:nvPr/>
          </p:nvSpPr>
          <p:spPr>
            <a:xfrm>
              <a:off x="5812965" y="3121791"/>
              <a:ext cx="164824" cy="313880"/>
            </a:xfrm>
            <a:custGeom>
              <a:avLst/>
              <a:gdLst>
                <a:gd name="connsiteX0" fmla="*/ 0 w 164824"/>
                <a:gd name="connsiteY0" fmla="*/ 0 h 313880"/>
                <a:gd name="connsiteX1" fmla="*/ 61482 w 164824"/>
                <a:gd name="connsiteY1" fmla="*/ 67647 h 313880"/>
                <a:gd name="connsiteX2" fmla="*/ 124540 w 164824"/>
                <a:gd name="connsiteY2" fmla="*/ 151973 h 313880"/>
                <a:gd name="connsiteX3" fmla="*/ 164824 w 164824"/>
                <a:gd name="connsiteY3" fmla="*/ 218283 h 313880"/>
                <a:gd name="connsiteX4" fmla="*/ 0 w 164824"/>
                <a:gd name="connsiteY4" fmla="*/ 313880 h 313880"/>
                <a:gd name="connsiteX5" fmla="*/ 0 w 164824"/>
                <a:gd name="connsiteY5" fmla="*/ 0 h 3138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64824" h="313880">
                  <a:moveTo>
                    <a:pt x="0" y="0"/>
                  </a:moveTo>
                  <a:lnTo>
                    <a:pt x="61482" y="67647"/>
                  </a:lnTo>
                  <a:cubicBezTo>
                    <a:pt x="83805" y="94696"/>
                    <a:pt x="104855" y="122835"/>
                    <a:pt x="124540" y="151973"/>
                  </a:cubicBezTo>
                  <a:lnTo>
                    <a:pt x="164824" y="218283"/>
                  </a:lnTo>
                  <a:lnTo>
                    <a:pt x="0" y="313880"/>
                  </a:lnTo>
                  <a:lnTo>
                    <a:pt x="0"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GB" sz="2473"/>
            </a:p>
          </p:txBody>
        </p:sp>
        <p:sp>
          <p:nvSpPr>
            <p:cNvPr id="9" name="Freeform: Shape 8">
              <a:extLst>
                <a:ext uri="{FF2B5EF4-FFF2-40B4-BE49-F238E27FC236}">
                  <a16:creationId xmlns:a16="http://schemas.microsoft.com/office/drawing/2014/main" id="{C10F9C09-3FB9-4C54-848D-CD843C318F9D}"/>
                </a:ext>
              </a:extLst>
            </p:cNvPr>
            <p:cNvSpPr/>
            <p:nvPr/>
          </p:nvSpPr>
          <p:spPr>
            <a:xfrm>
              <a:off x="5812964" y="3340703"/>
              <a:ext cx="311614" cy="1098673"/>
            </a:xfrm>
            <a:custGeom>
              <a:avLst/>
              <a:gdLst>
                <a:gd name="connsiteX0" fmla="*/ 165207 w 311614"/>
                <a:gd name="connsiteY0" fmla="*/ 0 h 1098673"/>
                <a:gd name="connsiteX1" fmla="*/ 179408 w 311614"/>
                <a:gd name="connsiteY1" fmla="*/ 23376 h 1098673"/>
                <a:gd name="connsiteX2" fmla="*/ 311614 w 311614"/>
                <a:gd name="connsiteY2" fmla="*/ 545498 h 1098673"/>
                <a:gd name="connsiteX3" fmla="*/ 179408 w 311614"/>
                <a:gd name="connsiteY3" fmla="*/ 1067620 h 1098673"/>
                <a:gd name="connsiteX4" fmla="*/ 160543 w 311614"/>
                <a:gd name="connsiteY4" fmla="*/ 1098673 h 1098673"/>
                <a:gd name="connsiteX5" fmla="*/ 0 w 311614"/>
                <a:gd name="connsiteY5" fmla="*/ 1005558 h 1098673"/>
                <a:gd name="connsiteX6" fmla="*/ 0 w 311614"/>
                <a:gd name="connsiteY6" fmla="*/ 95819 h 1098673"/>
                <a:gd name="connsiteX7" fmla="*/ 0 w 311614"/>
                <a:gd name="connsiteY7" fmla="*/ 95818 h 1098673"/>
                <a:gd name="connsiteX8" fmla="*/ 1 w 311614"/>
                <a:gd name="connsiteY8" fmla="*/ 95819 h 1098673"/>
                <a:gd name="connsiteX9" fmla="*/ 165207 w 311614"/>
                <a:gd name="connsiteY9" fmla="*/ 0 h 10986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311614" h="1098673">
                  <a:moveTo>
                    <a:pt x="165207" y="0"/>
                  </a:moveTo>
                  <a:lnTo>
                    <a:pt x="179408" y="23376"/>
                  </a:lnTo>
                  <a:cubicBezTo>
                    <a:pt x="263722" y="178583"/>
                    <a:pt x="311614" y="356448"/>
                    <a:pt x="311614" y="545498"/>
                  </a:cubicBezTo>
                  <a:cubicBezTo>
                    <a:pt x="311614" y="734548"/>
                    <a:pt x="263722" y="912413"/>
                    <a:pt x="179408" y="1067620"/>
                  </a:cubicBezTo>
                  <a:lnTo>
                    <a:pt x="160543" y="1098673"/>
                  </a:lnTo>
                  <a:lnTo>
                    <a:pt x="0" y="1005558"/>
                  </a:lnTo>
                  <a:lnTo>
                    <a:pt x="0" y="95819"/>
                  </a:lnTo>
                  <a:lnTo>
                    <a:pt x="0" y="95818"/>
                  </a:lnTo>
                  <a:lnTo>
                    <a:pt x="1" y="95819"/>
                  </a:lnTo>
                  <a:lnTo>
                    <a:pt x="165207"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GB" sz="2473"/>
            </a:p>
          </p:txBody>
        </p:sp>
        <p:sp>
          <p:nvSpPr>
            <p:cNvPr id="10" name="Freeform: Shape 9">
              <a:extLst>
                <a:ext uri="{FF2B5EF4-FFF2-40B4-BE49-F238E27FC236}">
                  <a16:creationId xmlns:a16="http://schemas.microsoft.com/office/drawing/2014/main" id="{B3E275BE-D4F7-41A9-B504-CBCA6B3286E5}"/>
                </a:ext>
              </a:extLst>
            </p:cNvPr>
            <p:cNvSpPr/>
            <p:nvPr/>
          </p:nvSpPr>
          <p:spPr>
            <a:xfrm>
              <a:off x="5021581" y="4346260"/>
              <a:ext cx="950599" cy="635318"/>
            </a:xfrm>
            <a:custGeom>
              <a:avLst/>
              <a:gdLst>
                <a:gd name="connsiteX0" fmla="*/ 791384 w 950599"/>
                <a:gd name="connsiteY0" fmla="*/ 0 h 635318"/>
                <a:gd name="connsiteX1" fmla="*/ 791384 w 950599"/>
                <a:gd name="connsiteY1" fmla="*/ 8264 h 635318"/>
                <a:gd name="connsiteX2" fmla="*/ 795959 w 950599"/>
                <a:gd name="connsiteY2" fmla="*/ 5611 h 635318"/>
                <a:gd name="connsiteX3" fmla="*/ 950599 w 950599"/>
                <a:gd name="connsiteY3" fmla="*/ 95302 h 635318"/>
                <a:gd name="connsiteX4" fmla="*/ 915925 w 950599"/>
                <a:gd name="connsiteY4" fmla="*/ 152376 h 635318"/>
                <a:gd name="connsiteX5" fmla="*/ 852867 w 950599"/>
                <a:gd name="connsiteY5" fmla="*/ 236702 h 635318"/>
                <a:gd name="connsiteX6" fmla="*/ 791384 w 950599"/>
                <a:gd name="connsiteY6" fmla="*/ 304350 h 635318"/>
                <a:gd name="connsiteX7" fmla="*/ 782169 w 950599"/>
                <a:gd name="connsiteY7" fmla="*/ 314489 h 635318"/>
                <a:gd name="connsiteX8" fmla="*/ 7620 w 950599"/>
                <a:gd name="connsiteY8" fmla="*/ 635318 h 635318"/>
                <a:gd name="connsiteX9" fmla="*/ 0 w 950599"/>
                <a:gd name="connsiteY9" fmla="*/ 634933 h 635318"/>
                <a:gd name="connsiteX10" fmla="*/ 0 w 950599"/>
                <a:gd name="connsiteY10" fmla="*/ 459003 h 635318"/>
                <a:gd name="connsiteX11" fmla="*/ 0 w 950599"/>
                <a:gd name="connsiteY11" fmla="*/ 459002 h 635318"/>
                <a:gd name="connsiteX12" fmla="*/ 1 w 950599"/>
                <a:gd name="connsiteY12" fmla="*/ 459003 h 635318"/>
                <a:gd name="connsiteX13" fmla="*/ 791384 w 950599"/>
                <a:gd name="connsiteY13" fmla="*/ 0 h 6353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950599" h="635318">
                  <a:moveTo>
                    <a:pt x="791384" y="0"/>
                  </a:moveTo>
                  <a:lnTo>
                    <a:pt x="791384" y="8264"/>
                  </a:lnTo>
                  <a:lnTo>
                    <a:pt x="795959" y="5611"/>
                  </a:lnTo>
                  <a:lnTo>
                    <a:pt x="950599" y="95302"/>
                  </a:lnTo>
                  <a:lnTo>
                    <a:pt x="915925" y="152376"/>
                  </a:lnTo>
                  <a:cubicBezTo>
                    <a:pt x="896240" y="181514"/>
                    <a:pt x="875190" y="209653"/>
                    <a:pt x="852867" y="236702"/>
                  </a:cubicBezTo>
                  <a:lnTo>
                    <a:pt x="791384" y="304350"/>
                  </a:lnTo>
                  <a:lnTo>
                    <a:pt x="782169" y="314489"/>
                  </a:lnTo>
                  <a:cubicBezTo>
                    <a:pt x="583945" y="512714"/>
                    <a:pt x="310101" y="635318"/>
                    <a:pt x="7620" y="635318"/>
                  </a:cubicBezTo>
                  <a:lnTo>
                    <a:pt x="0" y="634933"/>
                  </a:lnTo>
                  <a:lnTo>
                    <a:pt x="0" y="459003"/>
                  </a:lnTo>
                  <a:lnTo>
                    <a:pt x="0" y="459002"/>
                  </a:lnTo>
                  <a:lnTo>
                    <a:pt x="1" y="459003"/>
                  </a:lnTo>
                  <a:lnTo>
                    <a:pt x="791384"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GB" sz="2473"/>
            </a:p>
          </p:txBody>
        </p:sp>
        <p:sp>
          <p:nvSpPr>
            <p:cNvPr id="11" name="Freeform: Shape 10">
              <a:extLst>
                <a:ext uri="{FF2B5EF4-FFF2-40B4-BE49-F238E27FC236}">
                  <a16:creationId xmlns:a16="http://schemas.microsoft.com/office/drawing/2014/main" id="{BB918341-62AE-4DF9-97B8-0A38506765CC}"/>
                </a:ext>
              </a:extLst>
            </p:cNvPr>
            <p:cNvSpPr/>
            <p:nvPr/>
          </p:nvSpPr>
          <p:spPr>
            <a:xfrm>
              <a:off x="5021580" y="1604970"/>
              <a:ext cx="1582768" cy="1735105"/>
            </a:xfrm>
            <a:custGeom>
              <a:avLst/>
              <a:gdLst>
                <a:gd name="connsiteX0" fmla="*/ 791384 w 1582768"/>
                <a:gd name="connsiteY0" fmla="*/ 0 h 1735105"/>
                <a:gd name="connsiteX1" fmla="*/ 1582767 w 1582768"/>
                <a:gd name="connsiteY1" fmla="*/ 459002 h 1735105"/>
                <a:gd name="connsiteX2" fmla="*/ 1582768 w 1582768"/>
                <a:gd name="connsiteY2" fmla="*/ 459002 h 1735105"/>
                <a:gd name="connsiteX3" fmla="*/ 1582768 w 1582768"/>
                <a:gd name="connsiteY3" fmla="*/ 1371700 h 1735105"/>
                <a:gd name="connsiteX4" fmla="*/ 1582768 w 1582768"/>
                <a:gd name="connsiteY4" fmla="*/ 1371701 h 1735105"/>
                <a:gd name="connsiteX5" fmla="*/ 1582768 w 1582768"/>
                <a:gd name="connsiteY5" fmla="*/ 1372549 h 1735105"/>
                <a:gd name="connsiteX6" fmla="*/ 1578925 w 1582768"/>
                <a:gd name="connsiteY6" fmla="*/ 1374778 h 1735105"/>
                <a:gd name="connsiteX7" fmla="*/ 1578194 w 1582768"/>
                <a:gd name="connsiteY7" fmla="*/ 1374354 h 1735105"/>
                <a:gd name="connsiteX8" fmla="*/ 956209 w 1582768"/>
                <a:gd name="connsiteY8" fmla="*/ 1735105 h 1735105"/>
                <a:gd name="connsiteX9" fmla="*/ 915925 w 1582768"/>
                <a:gd name="connsiteY9" fmla="*/ 1668795 h 1735105"/>
                <a:gd name="connsiteX10" fmla="*/ 852867 w 1582768"/>
                <a:gd name="connsiteY10" fmla="*/ 1584469 h 1735105"/>
                <a:gd name="connsiteX11" fmla="*/ 791385 w 1582768"/>
                <a:gd name="connsiteY11" fmla="*/ 1516822 h 1735105"/>
                <a:gd name="connsiteX12" fmla="*/ 791385 w 1582768"/>
                <a:gd name="connsiteY12" fmla="*/ 918005 h 1735105"/>
                <a:gd name="connsiteX13" fmla="*/ 791384 w 1582768"/>
                <a:gd name="connsiteY13" fmla="*/ 918004 h 1735105"/>
                <a:gd name="connsiteX14" fmla="*/ 791384 w 1582768"/>
                <a:gd name="connsiteY14" fmla="*/ 1516821 h 1735105"/>
                <a:gd name="connsiteX15" fmla="*/ 782169 w 1582768"/>
                <a:gd name="connsiteY15" fmla="*/ 1506682 h 1735105"/>
                <a:gd name="connsiteX16" fmla="*/ 7620 w 1582768"/>
                <a:gd name="connsiteY16" fmla="*/ 1185853 h 1735105"/>
                <a:gd name="connsiteX17" fmla="*/ 0 w 1582768"/>
                <a:gd name="connsiteY17" fmla="*/ 1186238 h 1735105"/>
                <a:gd name="connsiteX18" fmla="*/ 0 w 1582768"/>
                <a:gd name="connsiteY18" fmla="*/ 459002 h 1735105"/>
                <a:gd name="connsiteX19" fmla="*/ 1 w 1582768"/>
                <a:gd name="connsiteY19" fmla="*/ 459002 h 1735105"/>
                <a:gd name="connsiteX20" fmla="*/ 791384 w 1582768"/>
                <a:gd name="connsiteY20" fmla="*/ 0 h 173510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1582768" h="1735105">
                  <a:moveTo>
                    <a:pt x="791384" y="0"/>
                  </a:moveTo>
                  <a:lnTo>
                    <a:pt x="1582767" y="459002"/>
                  </a:lnTo>
                  <a:lnTo>
                    <a:pt x="1582768" y="459002"/>
                  </a:lnTo>
                  <a:lnTo>
                    <a:pt x="1582768" y="1371700"/>
                  </a:lnTo>
                  <a:lnTo>
                    <a:pt x="1582768" y="1371701"/>
                  </a:lnTo>
                  <a:lnTo>
                    <a:pt x="1582768" y="1372549"/>
                  </a:lnTo>
                  <a:lnTo>
                    <a:pt x="1578925" y="1374778"/>
                  </a:lnTo>
                  <a:lnTo>
                    <a:pt x="1578194" y="1374354"/>
                  </a:lnTo>
                  <a:lnTo>
                    <a:pt x="956209" y="1735105"/>
                  </a:lnTo>
                  <a:lnTo>
                    <a:pt x="915925" y="1668795"/>
                  </a:lnTo>
                  <a:cubicBezTo>
                    <a:pt x="896240" y="1639657"/>
                    <a:pt x="875190" y="1611518"/>
                    <a:pt x="852867" y="1584469"/>
                  </a:cubicBezTo>
                  <a:lnTo>
                    <a:pt x="791385" y="1516822"/>
                  </a:lnTo>
                  <a:lnTo>
                    <a:pt x="791385" y="918005"/>
                  </a:lnTo>
                  <a:lnTo>
                    <a:pt x="791384" y="918004"/>
                  </a:lnTo>
                  <a:lnTo>
                    <a:pt x="791384" y="1516821"/>
                  </a:lnTo>
                  <a:lnTo>
                    <a:pt x="782169" y="1506682"/>
                  </a:lnTo>
                  <a:cubicBezTo>
                    <a:pt x="583945" y="1308457"/>
                    <a:pt x="310101" y="1185853"/>
                    <a:pt x="7620" y="1185853"/>
                  </a:cubicBezTo>
                  <a:lnTo>
                    <a:pt x="0" y="1186238"/>
                  </a:lnTo>
                  <a:lnTo>
                    <a:pt x="0" y="459002"/>
                  </a:lnTo>
                  <a:lnTo>
                    <a:pt x="1" y="459002"/>
                  </a:lnTo>
                  <a:lnTo>
                    <a:pt x="791384"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GB" sz="2473"/>
            </a:p>
          </p:txBody>
        </p:sp>
        <p:sp>
          <p:nvSpPr>
            <p:cNvPr id="12" name="Freeform: Shape 11">
              <a:extLst>
                <a:ext uri="{FF2B5EF4-FFF2-40B4-BE49-F238E27FC236}">
                  <a16:creationId xmlns:a16="http://schemas.microsoft.com/office/drawing/2014/main" id="{A85ABCA8-D310-4A20-86D5-E28F124AED36}"/>
                </a:ext>
              </a:extLst>
            </p:cNvPr>
            <p:cNvSpPr/>
            <p:nvPr/>
          </p:nvSpPr>
          <p:spPr>
            <a:xfrm>
              <a:off x="5973508" y="2977518"/>
              <a:ext cx="1422225" cy="1830702"/>
            </a:xfrm>
            <a:custGeom>
              <a:avLst/>
              <a:gdLst>
                <a:gd name="connsiteX0" fmla="*/ 630841 w 1422225"/>
                <a:gd name="connsiteY0" fmla="*/ 0 h 1830702"/>
                <a:gd name="connsiteX1" fmla="*/ 1422224 w 1422225"/>
                <a:gd name="connsiteY1" fmla="*/ 459003 h 1830702"/>
                <a:gd name="connsiteX2" fmla="*/ 1422225 w 1422225"/>
                <a:gd name="connsiteY2" fmla="*/ 459002 h 1830702"/>
                <a:gd name="connsiteX3" fmla="*/ 1422225 w 1422225"/>
                <a:gd name="connsiteY3" fmla="*/ 459003 h 1830702"/>
                <a:gd name="connsiteX4" fmla="*/ 1422225 w 1422225"/>
                <a:gd name="connsiteY4" fmla="*/ 1371700 h 1830702"/>
                <a:gd name="connsiteX5" fmla="*/ 1422225 w 1422225"/>
                <a:gd name="connsiteY5" fmla="*/ 1371701 h 1830702"/>
                <a:gd name="connsiteX6" fmla="*/ 1422225 w 1422225"/>
                <a:gd name="connsiteY6" fmla="*/ 1377006 h 1830702"/>
                <a:gd name="connsiteX7" fmla="*/ 1417651 w 1422225"/>
                <a:gd name="connsiteY7" fmla="*/ 1374354 h 1830702"/>
                <a:gd name="connsiteX8" fmla="*/ 630842 w 1422225"/>
                <a:gd name="connsiteY8" fmla="*/ 1830702 h 1830702"/>
                <a:gd name="connsiteX9" fmla="*/ 630842 w 1422225"/>
                <a:gd name="connsiteY9" fmla="*/ 918005 h 1830702"/>
                <a:gd name="connsiteX10" fmla="*/ 630841 w 1422225"/>
                <a:gd name="connsiteY10" fmla="*/ 918004 h 1830702"/>
                <a:gd name="connsiteX11" fmla="*/ 630841 w 1422225"/>
                <a:gd name="connsiteY11" fmla="*/ 1827744 h 1830702"/>
                <a:gd name="connsiteX12" fmla="*/ 630840 w 1422225"/>
                <a:gd name="connsiteY12" fmla="*/ 1827745 h 1830702"/>
                <a:gd name="connsiteX13" fmla="*/ 0 w 1422225"/>
                <a:gd name="connsiteY13" fmla="*/ 1461857 h 1830702"/>
                <a:gd name="connsiteX14" fmla="*/ 18865 w 1422225"/>
                <a:gd name="connsiteY14" fmla="*/ 1430804 h 1830702"/>
                <a:gd name="connsiteX15" fmla="*/ 151071 w 1422225"/>
                <a:gd name="connsiteY15" fmla="*/ 908682 h 1830702"/>
                <a:gd name="connsiteX16" fmla="*/ 18865 w 1422225"/>
                <a:gd name="connsiteY16" fmla="*/ 386560 h 1830702"/>
                <a:gd name="connsiteX17" fmla="*/ 4664 w 1422225"/>
                <a:gd name="connsiteY17" fmla="*/ 363184 h 1830702"/>
                <a:gd name="connsiteX18" fmla="*/ 626998 w 1422225"/>
                <a:gd name="connsiteY18" fmla="*/ 2229 h 1830702"/>
                <a:gd name="connsiteX19" fmla="*/ 630841 w 1422225"/>
                <a:gd name="connsiteY19" fmla="*/ 4457 h 1830702"/>
                <a:gd name="connsiteX20" fmla="*/ 630841 w 1422225"/>
                <a:gd name="connsiteY20" fmla="*/ 0 h 18307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1422225" h="1830702">
                  <a:moveTo>
                    <a:pt x="630841" y="0"/>
                  </a:moveTo>
                  <a:lnTo>
                    <a:pt x="1422224" y="459003"/>
                  </a:lnTo>
                  <a:lnTo>
                    <a:pt x="1422225" y="459002"/>
                  </a:lnTo>
                  <a:lnTo>
                    <a:pt x="1422225" y="459003"/>
                  </a:lnTo>
                  <a:lnTo>
                    <a:pt x="1422225" y="1371700"/>
                  </a:lnTo>
                  <a:lnTo>
                    <a:pt x="1422225" y="1371701"/>
                  </a:lnTo>
                  <a:lnTo>
                    <a:pt x="1422225" y="1377006"/>
                  </a:lnTo>
                  <a:lnTo>
                    <a:pt x="1417651" y="1374354"/>
                  </a:lnTo>
                  <a:lnTo>
                    <a:pt x="630842" y="1830702"/>
                  </a:lnTo>
                  <a:lnTo>
                    <a:pt x="630842" y="918005"/>
                  </a:lnTo>
                  <a:lnTo>
                    <a:pt x="630841" y="918004"/>
                  </a:lnTo>
                  <a:lnTo>
                    <a:pt x="630841" y="1827744"/>
                  </a:lnTo>
                  <a:lnTo>
                    <a:pt x="630840" y="1827745"/>
                  </a:lnTo>
                  <a:lnTo>
                    <a:pt x="0" y="1461857"/>
                  </a:lnTo>
                  <a:lnTo>
                    <a:pt x="18865" y="1430804"/>
                  </a:lnTo>
                  <a:cubicBezTo>
                    <a:pt x="103179" y="1275597"/>
                    <a:pt x="151071" y="1097732"/>
                    <a:pt x="151071" y="908682"/>
                  </a:cubicBezTo>
                  <a:cubicBezTo>
                    <a:pt x="151071" y="719632"/>
                    <a:pt x="103179" y="541767"/>
                    <a:pt x="18865" y="386560"/>
                  </a:cubicBezTo>
                  <a:lnTo>
                    <a:pt x="4664" y="363184"/>
                  </a:lnTo>
                  <a:lnTo>
                    <a:pt x="626998" y="2229"/>
                  </a:lnTo>
                  <a:lnTo>
                    <a:pt x="630841" y="4457"/>
                  </a:lnTo>
                  <a:lnTo>
                    <a:pt x="630841"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GB" sz="2473"/>
            </a:p>
          </p:txBody>
        </p:sp>
        <p:sp>
          <p:nvSpPr>
            <p:cNvPr id="13" name="Freeform: Shape 12">
              <a:extLst>
                <a:ext uri="{FF2B5EF4-FFF2-40B4-BE49-F238E27FC236}">
                  <a16:creationId xmlns:a16="http://schemas.microsoft.com/office/drawing/2014/main" id="{C07112E0-955F-4D31-803A-A76358EBC614}"/>
                </a:ext>
              </a:extLst>
            </p:cNvPr>
            <p:cNvSpPr/>
            <p:nvPr/>
          </p:nvSpPr>
          <p:spPr>
            <a:xfrm>
              <a:off x="5812965" y="4346260"/>
              <a:ext cx="160543" cy="95302"/>
            </a:xfrm>
            <a:custGeom>
              <a:avLst/>
              <a:gdLst>
                <a:gd name="connsiteX0" fmla="*/ 0 w 160543"/>
                <a:gd name="connsiteY0" fmla="*/ 0 h 95302"/>
                <a:gd name="connsiteX1" fmla="*/ 160543 w 160543"/>
                <a:gd name="connsiteY1" fmla="*/ 93115 h 95302"/>
                <a:gd name="connsiteX2" fmla="*/ 159215 w 160543"/>
                <a:gd name="connsiteY2" fmla="*/ 95302 h 95302"/>
                <a:gd name="connsiteX3" fmla="*/ 4575 w 160543"/>
                <a:gd name="connsiteY3" fmla="*/ 5611 h 95302"/>
                <a:gd name="connsiteX4" fmla="*/ 0 w 160543"/>
                <a:gd name="connsiteY4" fmla="*/ 8264 h 95302"/>
                <a:gd name="connsiteX5" fmla="*/ 0 w 160543"/>
                <a:gd name="connsiteY5" fmla="*/ 0 h 953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60543" h="95302">
                  <a:moveTo>
                    <a:pt x="0" y="0"/>
                  </a:moveTo>
                  <a:lnTo>
                    <a:pt x="160543" y="93115"/>
                  </a:lnTo>
                  <a:lnTo>
                    <a:pt x="159215" y="95302"/>
                  </a:lnTo>
                  <a:lnTo>
                    <a:pt x="4575" y="5611"/>
                  </a:lnTo>
                  <a:lnTo>
                    <a:pt x="0" y="8264"/>
                  </a:lnTo>
                  <a:lnTo>
                    <a:pt x="0"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GB" sz="2473"/>
            </a:p>
          </p:txBody>
        </p:sp>
        <p:sp>
          <p:nvSpPr>
            <p:cNvPr id="14" name="Freeform: Shape 13">
              <a:extLst>
                <a:ext uri="{FF2B5EF4-FFF2-40B4-BE49-F238E27FC236}">
                  <a16:creationId xmlns:a16="http://schemas.microsoft.com/office/drawing/2014/main" id="{CAC36928-96A1-49EA-B9D1-733D22362489}"/>
                </a:ext>
              </a:extLst>
            </p:cNvPr>
            <p:cNvSpPr/>
            <p:nvPr/>
          </p:nvSpPr>
          <p:spPr>
            <a:xfrm>
              <a:off x="5021580" y="4441562"/>
              <a:ext cx="1582768" cy="1735400"/>
            </a:xfrm>
            <a:custGeom>
              <a:avLst/>
              <a:gdLst>
                <a:gd name="connsiteX0" fmla="*/ 950599 w 1582768"/>
                <a:gd name="connsiteY0" fmla="*/ 0 h 1735400"/>
                <a:gd name="connsiteX1" fmla="*/ 1582768 w 1582768"/>
                <a:gd name="connsiteY1" fmla="*/ 366658 h 1735400"/>
                <a:gd name="connsiteX2" fmla="*/ 1582768 w 1582768"/>
                <a:gd name="connsiteY2" fmla="*/ 1276398 h 1735400"/>
                <a:gd name="connsiteX3" fmla="*/ 1582768 w 1582768"/>
                <a:gd name="connsiteY3" fmla="*/ 1276399 h 1735400"/>
                <a:gd name="connsiteX4" fmla="*/ 1582768 w 1582768"/>
                <a:gd name="connsiteY4" fmla="*/ 1281704 h 1735400"/>
                <a:gd name="connsiteX5" fmla="*/ 1578194 w 1582768"/>
                <a:gd name="connsiteY5" fmla="*/ 1279052 h 1735400"/>
                <a:gd name="connsiteX6" fmla="*/ 791385 w 1582768"/>
                <a:gd name="connsiteY6" fmla="*/ 1735400 h 1735400"/>
                <a:gd name="connsiteX7" fmla="*/ 791385 w 1582768"/>
                <a:gd name="connsiteY7" fmla="*/ 822703 h 1735400"/>
                <a:gd name="connsiteX8" fmla="*/ 791384 w 1582768"/>
                <a:gd name="connsiteY8" fmla="*/ 822702 h 1735400"/>
                <a:gd name="connsiteX9" fmla="*/ 791384 w 1582768"/>
                <a:gd name="connsiteY9" fmla="*/ 1735400 h 1735400"/>
                <a:gd name="connsiteX10" fmla="*/ 4575 w 1582768"/>
                <a:gd name="connsiteY10" fmla="*/ 1279051 h 1735400"/>
                <a:gd name="connsiteX11" fmla="*/ 0 w 1582768"/>
                <a:gd name="connsiteY11" fmla="*/ 1281704 h 1735400"/>
                <a:gd name="connsiteX12" fmla="*/ 0 w 1582768"/>
                <a:gd name="connsiteY12" fmla="*/ 539631 h 1735400"/>
                <a:gd name="connsiteX13" fmla="*/ 7620 w 1582768"/>
                <a:gd name="connsiteY13" fmla="*/ 540016 h 1735400"/>
                <a:gd name="connsiteX14" fmla="*/ 782169 w 1582768"/>
                <a:gd name="connsiteY14" fmla="*/ 219187 h 1735400"/>
                <a:gd name="connsiteX15" fmla="*/ 791384 w 1582768"/>
                <a:gd name="connsiteY15" fmla="*/ 209048 h 1735400"/>
                <a:gd name="connsiteX16" fmla="*/ 852867 w 1582768"/>
                <a:gd name="connsiteY16" fmla="*/ 141400 h 1735400"/>
                <a:gd name="connsiteX17" fmla="*/ 915925 w 1582768"/>
                <a:gd name="connsiteY17" fmla="*/ 57074 h 1735400"/>
                <a:gd name="connsiteX18" fmla="*/ 950599 w 1582768"/>
                <a:gd name="connsiteY18" fmla="*/ 0 h 17354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1582768" h="1735400">
                  <a:moveTo>
                    <a:pt x="950599" y="0"/>
                  </a:moveTo>
                  <a:lnTo>
                    <a:pt x="1582768" y="366658"/>
                  </a:lnTo>
                  <a:lnTo>
                    <a:pt x="1582768" y="1276398"/>
                  </a:lnTo>
                  <a:lnTo>
                    <a:pt x="1582768" y="1276399"/>
                  </a:lnTo>
                  <a:lnTo>
                    <a:pt x="1582768" y="1281704"/>
                  </a:lnTo>
                  <a:lnTo>
                    <a:pt x="1578194" y="1279052"/>
                  </a:lnTo>
                  <a:lnTo>
                    <a:pt x="791385" y="1735400"/>
                  </a:lnTo>
                  <a:lnTo>
                    <a:pt x="791385" y="822703"/>
                  </a:lnTo>
                  <a:lnTo>
                    <a:pt x="791384" y="822702"/>
                  </a:lnTo>
                  <a:lnTo>
                    <a:pt x="791384" y="1735400"/>
                  </a:lnTo>
                  <a:lnTo>
                    <a:pt x="4575" y="1279051"/>
                  </a:lnTo>
                  <a:lnTo>
                    <a:pt x="0" y="1281704"/>
                  </a:lnTo>
                  <a:lnTo>
                    <a:pt x="0" y="539631"/>
                  </a:lnTo>
                  <a:lnTo>
                    <a:pt x="7620" y="540016"/>
                  </a:lnTo>
                  <a:cubicBezTo>
                    <a:pt x="310101" y="540016"/>
                    <a:pt x="583945" y="417412"/>
                    <a:pt x="782169" y="219187"/>
                  </a:cubicBezTo>
                  <a:lnTo>
                    <a:pt x="791384" y="209048"/>
                  </a:lnTo>
                  <a:lnTo>
                    <a:pt x="852867" y="141400"/>
                  </a:lnTo>
                  <a:cubicBezTo>
                    <a:pt x="875190" y="114351"/>
                    <a:pt x="896240" y="86212"/>
                    <a:pt x="915925" y="57074"/>
                  </a:cubicBezTo>
                  <a:lnTo>
                    <a:pt x="950599"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GB" sz="2473"/>
            </a:p>
          </p:txBody>
        </p:sp>
      </p:grpSp>
      <p:sp>
        <p:nvSpPr>
          <p:cNvPr id="15" name="Freeform: Shape 14">
            <a:extLst>
              <a:ext uri="{FF2B5EF4-FFF2-40B4-BE49-F238E27FC236}">
                <a16:creationId xmlns:a16="http://schemas.microsoft.com/office/drawing/2014/main" id="{BA1C8B5A-F88B-4A20-AD3C-18F5C73BF8B7}"/>
              </a:ext>
            </a:extLst>
          </p:cNvPr>
          <p:cNvSpPr/>
          <p:nvPr/>
        </p:nvSpPr>
        <p:spPr>
          <a:xfrm>
            <a:off x="5947452" y="3966764"/>
            <a:ext cx="488497" cy="283489"/>
          </a:xfrm>
          <a:custGeom>
            <a:avLst/>
            <a:gdLst>
              <a:gd name="connsiteX0" fmla="*/ 621985 w 622716"/>
              <a:gd name="connsiteY0" fmla="*/ 0 h 361379"/>
              <a:gd name="connsiteX1" fmla="*/ 622716 w 622716"/>
              <a:gd name="connsiteY1" fmla="*/ 424 h 361379"/>
              <a:gd name="connsiteX2" fmla="*/ 382 w 622716"/>
              <a:gd name="connsiteY2" fmla="*/ 361379 h 361379"/>
              <a:gd name="connsiteX3" fmla="*/ 0 w 622716"/>
              <a:gd name="connsiteY3" fmla="*/ 360751 h 361379"/>
              <a:gd name="connsiteX4" fmla="*/ 621985 w 622716"/>
              <a:gd name="connsiteY4" fmla="*/ 0 h 36137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2716" h="361379">
                <a:moveTo>
                  <a:pt x="621985" y="0"/>
                </a:moveTo>
                <a:lnTo>
                  <a:pt x="622716" y="424"/>
                </a:lnTo>
                <a:lnTo>
                  <a:pt x="382" y="361379"/>
                </a:lnTo>
                <a:lnTo>
                  <a:pt x="0" y="360751"/>
                </a:lnTo>
                <a:lnTo>
                  <a:pt x="621985"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GB" sz="2473"/>
          </a:p>
        </p:txBody>
      </p:sp>
      <p:sp>
        <p:nvSpPr>
          <p:cNvPr id="16" name="Freeform: Shape 15">
            <a:extLst>
              <a:ext uri="{FF2B5EF4-FFF2-40B4-BE49-F238E27FC236}">
                <a16:creationId xmlns:a16="http://schemas.microsoft.com/office/drawing/2014/main" id="{49EF05FD-CD1E-40DE-8FAA-D8948699C889}"/>
              </a:ext>
            </a:extLst>
          </p:cNvPr>
          <p:cNvSpPr/>
          <p:nvPr/>
        </p:nvSpPr>
        <p:spPr>
          <a:xfrm>
            <a:off x="5818153" y="4250252"/>
            <a:ext cx="244450" cy="861868"/>
          </a:xfrm>
          <a:custGeom>
            <a:avLst/>
            <a:gdLst>
              <a:gd name="connsiteX0" fmla="*/ 165207 w 311614"/>
              <a:gd name="connsiteY0" fmla="*/ 0 h 1098673"/>
              <a:gd name="connsiteX1" fmla="*/ 179408 w 311614"/>
              <a:gd name="connsiteY1" fmla="*/ 23376 h 1098673"/>
              <a:gd name="connsiteX2" fmla="*/ 311614 w 311614"/>
              <a:gd name="connsiteY2" fmla="*/ 545498 h 1098673"/>
              <a:gd name="connsiteX3" fmla="*/ 179408 w 311614"/>
              <a:gd name="connsiteY3" fmla="*/ 1067620 h 1098673"/>
              <a:gd name="connsiteX4" fmla="*/ 160543 w 311614"/>
              <a:gd name="connsiteY4" fmla="*/ 1098673 h 1098673"/>
              <a:gd name="connsiteX5" fmla="*/ 0 w 311614"/>
              <a:gd name="connsiteY5" fmla="*/ 1005558 h 1098673"/>
              <a:gd name="connsiteX6" fmla="*/ 0 w 311614"/>
              <a:gd name="connsiteY6" fmla="*/ 95819 h 1098673"/>
              <a:gd name="connsiteX7" fmla="*/ 0 w 311614"/>
              <a:gd name="connsiteY7" fmla="*/ 95818 h 1098673"/>
              <a:gd name="connsiteX8" fmla="*/ 1 w 311614"/>
              <a:gd name="connsiteY8" fmla="*/ 95819 h 1098673"/>
              <a:gd name="connsiteX9" fmla="*/ 165207 w 311614"/>
              <a:gd name="connsiteY9" fmla="*/ 0 h 10986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311614" h="1098673">
                <a:moveTo>
                  <a:pt x="165207" y="0"/>
                </a:moveTo>
                <a:lnTo>
                  <a:pt x="179408" y="23376"/>
                </a:lnTo>
                <a:cubicBezTo>
                  <a:pt x="263722" y="178583"/>
                  <a:pt x="311614" y="356448"/>
                  <a:pt x="311614" y="545498"/>
                </a:cubicBezTo>
                <a:cubicBezTo>
                  <a:pt x="311614" y="734548"/>
                  <a:pt x="263722" y="912413"/>
                  <a:pt x="179408" y="1067620"/>
                </a:cubicBezTo>
                <a:lnTo>
                  <a:pt x="160543" y="1098673"/>
                </a:lnTo>
                <a:lnTo>
                  <a:pt x="0" y="1005558"/>
                </a:lnTo>
                <a:lnTo>
                  <a:pt x="0" y="95819"/>
                </a:lnTo>
                <a:lnTo>
                  <a:pt x="0" y="95818"/>
                </a:lnTo>
                <a:lnTo>
                  <a:pt x="1" y="95819"/>
                </a:lnTo>
                <a:lnTo>
                  <a:pt x="165207" y="0"/>
                </a:lnTo>
                <a:close/>
              </a:path>
            </a:pathLst>
          </a:custGeom>
          <a:solidFill>
            <a:srgbClr val="3399FF"/>
          </a:solidFill>
          <a:ln>
            <a:noFill/>
          </a:ln>
          <a:effectLst>
            <a:innerShdw blurRad="63500" dist="50800" dir="216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GB" sz="2473"/>
          </a:p>
        </p:txBody>
      </p:sp>
      <p:sp>
        <p:nvSpPr>
          <p:cNvPr id="17" name="Freeform: Shape 16">
            <a:extLst>
              <a:ext uri="{FF2B5EF4-FFF2-40B4-BE49-F238E27FC236}">
                <a16:creationId xmlns:a16="http://schemas.microsoft.com/office/drawing/2014/main" id="{12CCBDFB-1CF6-4236-83FE-00D0B054EECC}"/>
              </a:ext>
            </a:extLst>
          </p:cNvPr>
          <p:cNvSpPr/>
          <p:nvPr/>
        </p:nvSpPr>
        <p:spPr>
          <a:xfrm>
            <a:off x="5197343" y="5039073"/>
            <a:ext cx="745709" cy="498384"/>
          </a:xfrm>
          <a:custGeom>
            <a:avLst/>
            <a:gdLst>
              <a:gd name="connsiteX0" fmla="*/ 791384 w 950599"/>
              <a:gd name="connsiteY0" fmla="*/ 0 h 635318"/>
              <a:gd name="connsiteX1" fmla="*/ 791384 w 950599"/>
              <a:gd name="connsiteY1" fmla="*/ 8264 h 635318"/>
              <a:gd name="connsiteX2" fmla="*/ 795959 w 950599"/>
              <a:gd name="connsiteY2" fmla="*/ 5611 h 635318"/>
              <a:gd name="connsiteX3" fmla="*/ 950599 w 950599"/>
              <a:gd name="connsiteY3" fmla="*/ 95302 h 635318"/>
              <a:gd name="connsiteX4" fmla="*/ 915925 w 950599"/>
              <a:gd name="connsiteY4" fmla="*/ 152376 h 635318"/>
              <a:gd name="connsiteX5" fmla="*/ 852867 w 950599"/>
              <a:gd name="connsiteY5" fmla="*/ 236702 h 635318"/>
              <a:gd name="connsiteX6" fmla="*/ 791384 w 950599"/>
              <a:gd name="connsiteY6" fmla="*/ 304350 h 635318"/>
              <a:gd name="connsiteX7" fmla="*/ 782169 w 950599"/>
              <a:gd name="connsiteY7" fmla="*/ 314489 h 635318"/>
              <a:gd name="connsiteX8" fmla="*/ 7620 w 950599"/>
              <a:gd name="connsiteY8" fmla="*/ 635318 h 635318"/>
              <a:gd name="connsiteX9" fmla="*/ 0 w 950599"/>
              <a:gd name="connsiteY9" fmla="*/ 634933 h 635318"/>
              <a:gd name="connsiteX10" fmla="*/ 0 w 950599"/>
              <a:gd name="connsiteY10" fmla="*/ 459003 h 635318"/>
              <a:gd name="connsiteX11" fmla="*/ 0 w 950599"/>
              <a:gd name="connsiteY11" fmla="*/ 459002 h 635318"/>
              <a:gd name="connsiteX12" fmla="*/ 1 w 950599"/>
              <a:gd name="connsiteY12" fmla="*/ 459003 h 635318"/>
              <a:gd name="connsiteX13" fmla="*/ 791384 w 950599"/>
              <a:gd name="connsiteY13" fmla="*/ 0 h 6353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950599" h="635318">
                <a:moveTo>
                  <a:pt x="791384" y="0"/>
                </a:moveTo>
                <a:lnTo>
                  <a:pt x="791384" y="8264"/>
                </a:lnTo>
                <a:lnTo>
                  <a:pt x="795959" y="5611"/>
                </a:lnTo>
                <a:lnTo>
                  <a:pt x="950599" y="95302"/>
                </a:lnTo>
                <a:lnTo>
                  <a:pt x="915925" y="152376"/>
                </a:lnTo>
                <a:cubicBezTo>
                  <a:pt x="896240" y="181514"/>
                  <a:pt x="875190" y="209653"/>
                  <a:pt x="852867" y="236702"/>
                </a:cubicBezTo>
                <a:lnTo>
                  <a:pt x="791384" y="304350"/>
                </a:lnTo>
                <a:lnTo>
                  <a:pt x="782169" y="314489"/>
                </a:lnTo>
                <a:cubicBezTo>
                  <a:pt x="583945" y="512714"/>
                  <a:pt x="310101" y="635318"/>
                  <a:pt x="7620" y="635318"/>
                </a:cubicBezTo>
                <a:lnTo>
                  <a:pt x="0" y="634933"/>
                </a:lnTo>
                <a:lnTo>
                  <a:pt x="0" y="459003"/>
                </a:lnTo>
                <a:lnTo>
                  <a:pt x="0" y="459002"/>
                </a:lnTo>
                <a:lnTo>
                  <a:pt x="1" y="459003"/>
                </a:lnTo>
                <a:lnTo>
                  <a:pt x="791384" y="0"/>
                </a:lnTo>
                <a:close/>
              </a:path>
            </a:pathLst>
          </a:custGeom>
          <a:solidFill>
            <a:srgbClr val="00FFCC"/>
          </a:solidFill>
          <a:ln>
            <a:noFill/>
          </a:ln>
          <a:effectLst>
            <a:innerShdw blurRad="63500" dist="50800" dir="24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GB" sz="2473"/>
          </a:p>
        </p:txBody>
      </p:sp>
      <p:sp>
        <p:nvSpPr>
          <p:cNvPr id="18" name="Freeform: Shape 17">
            <a:extLst>
              <a:ext uri="{FF2B5EF4-FFF2-40B4-BE49-F238E27FC236}">
                <a16:creationId xmlns:a16="http://schemas.microsoft.com/office/drawing/2014/main" id="{5AB447F6-08BD-4F09-9455-FD70871F0072}"/>
              </a:ext>
            </a:extLst>
          </p:cNvPr>
          <p:cNvSpPr/>
          <p:nvPr/>
        </p:nvSpPr>
        <p:spPr>
          <a:xfrm>
            <a:off x="5197342" y="2888635"/>
            <a:ext cx="1241622" cy="1361125"/>
          </a:xfrm>
          <a:custGeom>
            <a:avLst/>
            <a:gdLst>
              <a:gd name="connsiteX0" fmla="*/ 791384 w 1582768"/>
              <a:gd name="connsiteY0" fmla="*/ 0 h 1735105"/>
              <a:gd name="connsiteX1" fmla="*/ 1582767 w 1582768"/>
              <a:gd name="connsiteY1" fmla="*/ 459002 h 1735105"/>
              <a:gd name="connsiteX2" fmla="*/ 1582768 w 1582768"/>
              <a:gd name="connsiteY2" fmla="*/ 459002 h 1735105"/>
              <a:gd name="connsiteX3" fmla="*/ 1582768 w 1582768"/>
              <a:gd name="connsiteY3" fmla="*/ 1371700 h 1735105"/>
              <a:gd name="connsiteX4" fmla="*/ 1582768 w 1582768"/>
              <a:gd name="connsiteY4" fmla="*/ 1371701 h 1735105"/>
              <a:gd name="connsiteX5" fmla="*/ 1582768 w 1582768"/>
              <a:gd name="connsiteY5" fmla="*/ 1372549 h 1735105"/>
              <a:gd name="connsiteX6" fmla="*/ 1578925 w 1582768"/>
              <a:gd name="connsiteY6" fmla="*/ 1374778 h 1735105"/>
              <a:gd name="connsiteX7" fmla="*/ 1578194 w 1582768"/>
              <a:gd name="connsiteY7" fmla="*/ 1374354 h 1735105"/>
              <a:gd name="connsiteX8" fmla="*/ 956209 w 1582768"/>
              <a:gd name="connsiteY8" fmla="*/ 1735105 h 1735105"/>
              <a:gd name="connsiteX9" fmla="*/ 915925 w 1582768"/>
              <a:gd name="connsiteY9" fmla="*/ 1668795 h 1735105"/>
              <a:gd name="connsiteX10" fmla="*/ 852867 w 1582768"/>
              <a:gd name="connsiteY10" fmla="*/ 1584469 h 1735105"/>
              <a:gd name="connsiteX11" fmla="*/ 791385 w 1582768"/>
              <a:gd name="connsiteY11" fmla="*/ 1516822 h 1735105"/>
              <a:gd name="connsiteX12" fmla="*/ 791385 w 1582768"/>
              <a:gd name="connsiteY12" fmla="*/ 918005 h 1735105"/>
              <a:gd name="connsiteX13" fmla="*/ 791384 w 1582768"/>
              <a:gd name="connsiteY13" fmla="*/ 918004 h 1735105"/>
              <a:gd name="connsiteX14" fmla="*/ 791384 w 1582768"/>
              <a:gd name="connsiteY14" fmla="*/ 1516821 h 1735105"/>
              <a:gd name="connsiteX15" fmla="*/ 782169 w 1582768"/>
              <a:gd name="connsiteY15" fmla="*/ 1506682 h 1735105"/>
              <a:gd name="connsiteX16" fmla="*/ 7620 w 1582768"/>
              <a:gd name="connsiteY16" fmla="*/ 1185853 h 1735105"/>
              <a:gd name="connsiteX17" fmla="*/ 0 w 1582768"/>
              <a:gd name="connsiteY17" fmla="*/ 1186238 h 1735105"/>
              <a:gd name="connsiteX18" fmla="*/ 0 w 1582768"/>
              <a:gd name="connsiteY18" fmla="*/ 459002 h 1735105"/>
              <a:gd name="connsiteX19" fmla="*/ 1 w 1582768"/>
              <a:gd name="connsiteY19" fmla="*/ 459002 h 1735105"/>
              <a:gd name="connsiteX20" fmla="*/ 791384 w 1582768"/>
              <a:gd name="connsiteY20" fmla="*/ 0 h 173510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1582768" h="1735105">
                <a:moveTo>
                  <a:pt x="791384" y="0"/>
                </a:moveTo>
                <a:lnTo>
                  <a:pt x="1582767" y="459002"/>
                </a:lnTo>
                <a:lnTo>
                  <a:pt x="1582768" y="459002"/>
                </a:lnTo>
                <a:lnTo>
                  <a:pt x="1582768" y="1371700"/>
                </a:lnTo>
                <a:lnTo>
                  <a:pt x="1582768" y="1371701"/>
                </a:lnTo>
                <a:lnTo>
                  <a:pt x="1582768" y="1372549"/>
                </a:lnTo>
                <a:lnTo>
                  <a:pt x="1578925" y="1374778"/>
                </a:lnTo>
                <a:lnTo>
                  <a:pt x="1578194" y="1374354"/>
                </a:lnTo>
                <a:lnTo>
                  <a:pt x="956209" y="1735105"/>
                </a:lnTo>
                <a:lnTo>
                  <a:pt x="915925" y="1668795"/>
                </a:lnTo>
                <a:cubicBezTo>
                  <a:pt x="896240" y="1639657"/>
                  <a:pt x="875190" y="1611518"/>
                  <a:pt x="852867" y="1584469"/>
                </a:cubicBezTo>
                <a:lnTo>
                  <a:pt x="791385" y="1516822"/>
                </a:lnTo>
                <a:lnTo>
                  <a:pt x="791385" y="918005"/>
                </a:lnTo>
                <a:lnTo>
                  <a:pt x="791384" y="918004"/>
                </a:lnTo>
                <a:lnTo>
                  <a:pt x="791384" y="1516821"/>
                </a:lnTo>
                <a:lnTo>
                  <a:pt x="782169" y="1506682"/>
                </a:lnTo>
                <a:cubicBezTo>
                  <a:pt x="583945" y="1308457"/>
                  <a:pt x="310101" y="1185853"/>
                  <a:pt x="7620" y="1185853"/>
                </a:cubicBezTo>
                <a:lnTo>
                  <a:pt x="0" y="1186238"/>
                </a:lnTo>
                <a:lnTo>
                  <a:pt x="0" y="459002"/>
                </a:lnTo>
                <a:lnTo>
                  <a:pt x="1" y="459002"/>
                </a:lnTo>
                <a:lnTo>
                  <a:pt x="791384" y="0"/>
                </a:lnTo>
                <a:close/>
              </a:path>
            </a:pathLst>
          </a:custGeom>
          <a:gradFill>
            <a:gsLst>
              <a:gs pos="0">
                <a:schemeClr val="accent1">
                  <a:lumMod val="5000"/>
                  <a:lumOff val="95000"/>
                </a:schemeClr>
              </a:gs>
              <a:gs pos="100000">
                <a:schemeClr val="bg1">
                  <a:lumMod val="7500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GB" sz="2473"/>
          </a:p>
        </p:txBody>
      </p:sp>
      <p:sp>
        <p:nvSpPr>
          <p:cNvPr id="19" name="Freeform: Shape 18">
            <a:extLst>
              <a:ext uri="{FF2B5EF4-FFF2-40B4-BE49-F238E27FC236}">
                <a16:creationId xmlns:a16="http://schemas.microsoft.com/office/drawing/2014/main" id="{C1ECEB67-DA9F-4C2E-B389-B866A473CF6D}"/>
              </a:ext>
            </a:extLst>
          </p:cNvPr>
          <p:cNvSpPr/>
          <p:nvPr/>
        </p:nvSpPr>
        <p:spPr>
          <a:xfrm>
            <a:off x="5944094" y="3965347"/>
            <a:ext cx="1115682" cy="1436117"/>
          </a:xfrm>
          <a:custGeom>
            <a:avLst/>
            <a:gdLst>
              <a:gd name="connsiteX0" fmla="*/ 630841 w 1422225"/>
              <a:gd name="connsiteY0" fmla="*/ 0 h 1830702"/>
              <a:gd name="connsiteX1" fmla="*/ 1422224 w 1422225"/>
              <a:gd name="connsiteY1" fmla="*/ 459003 h 1830702"/>
              <a:gd name="connsiteX2" fmla="*/ 1422225 w 1422225"/>
              <a:gd name="connsiteY2" fmla="*/ 459002 h 1830702"/>
              <a:gd name="connsiteX3" fmla="*/ 1422225 w 1422225"/>
              <a:gd name="connsiteY3" fmla="*/ 459003 h 1830702"/>
              <a:gd name="connsiteX4" fmla="*/ 1422225 w 1422225"/>
              <a:gd name="connsiteY4" fmla="*/ 1371700 h 1830702"/>
              <a:gd name="connsiteX5" fmla="*/ 1422225 w 1422225"/>
              <a:gd name="connsiteY5" fmla="*/ 1371701 h 1830702"/>
              <a:gd name="connsiteX6" fmla="*/ 1422225 w 1422225"/>
              <a:gd name="connsiteY6" fmla="*/ 1377006 h 1830702"/>
              <a:gd name="connsiteX7" fmla="*/ 1417651 w 1422225"/>
              <a:gd name="connsiteY7" fmla="*/ 1374354 h 1830702"/>
              <a:gd name="connsiteX8" fmla="*/ 630842 w 1422225"/>
              <a:gd name="connsiteY8" fmla="*/ 1830702 h 1830702"/>
              <a:gd name="connsiteX9" fmla="*/ 630842 w 1422225"/>
              <a:gd name="connsiteY9" fmla="*/ 918005 h 1830702"/>
              <a:gd name="connsiteX10" fmla="*/ 630841 w 1422225"/>
              <a:gd name="connsiteY10" fmla="*/ 918004 h 1830702"/>
              <a:gd name="connsiteX11" fmla="*/ 630841 w 1422225"/>
              <a:gd name="connsiteY11" fmla="*/ 1827744 h 1830702"/>
              <a:gd name="connsiteX12" fmla="*/ 630840 w 1422225"/>
              <a:gd name="connsiteY12" fmla="*/ 1827745 h 1830702"/>
              <a:gd name="connsiteX13" fmla="*/ 0 w 1422225"/>
              <a:gd name="connsiteY13" fmla="*/ 1461857 h 1830702"/>
              <a:gd name="connsiteX14" fmla="*/ 18865 w 1422225"/>
              <a:gd name="connsiteY14" fmla="*/ 1430804 h 1830702"/>
              <a:gd name="connsiteX15" fmla="*/ 151071 w 1422225"/>
              <a:gd name="connsiteY15" fmla="*/ 908682 h 1830702"/>
              <a:gd name="connsiteX16" fmla="*/ 18865 w 1422225"/>
              <a:gd name="connsiteY16" fmla="*/ 386560 h 1830702"/>
              <a:gd name="connsiteX17" fmla="*/ 4664 w 1422225"/>
              <a:gd name="connsiteY17" fmla="*/ 363184 h 1830702"/>
              <a:gd name="connsiteX18" fmla="*/ 626998 w 1422225"/>
              <a:gd name="connsiteY18" fmla="*/ 2229 h 1830702"/>
              <a:gd name="connsiteX19" fmla="*/ 630841 w 1422225"/>
              <a:gd name="connsiteY19" fmla="*/ 4457 h 1830702"/>
              <a:gd name="connsiteX20" fmla="*/ 630841 w 1422225"/>
              <a:gd name="connsiteY20" fmla="*/ 0 h 18307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1422225" h="1830702">
                <a:moveTo>
                  <a:pt x="630841" y="0"/>
                </a:moveTo>
                <a:lnTo>
                  <a:pt x="1422224" y="459003"/>
                </a:lnTo>
                <a:lnTo>
                  <a:pt x="1422225" y="459002"/>
                </a:lnTo>
                <a:lnTo>
                  <a:pt x="1422225" y="459003"/>
                </a:lnTo>
                <a:lnTo>
                  <a:pt x="1422225" y="1371700"/>
                </a:lnTo>
                <a:lnTo>
                  <a:pt x="1422225" y="1371701"/>
                </a:lnTo>
                <a:lnTo>
                  <a:pt x="1422225" y="1377006"/>
                </a:lnTo>
                <a:lnTo>
                  <a:pt x="1417651" y="1374354"/>
                </a:lnTo>
                <a:lnTo>
                  <a:pt x="630842" y="1830702"/>
                </a:lnTo>
                <a:lnTo>
                  <a:pt x="630842" y="918005"/>
                </a:lnTo>
                <a:lnTo>
                  <a:pt x="630841" y="918004"/>
                </a:lnTo>
                <a:lnTo>
                  <a:pt x="630841" y="1827744"/>
                </a:lnTo>
                <a:lnTo>
                  <a:pt x="630840" y="1827745"/>
                </a:lnTo>
                <a:lnTo>
                  <a:pt x="0" y="1461857"/>
                </a:lnTo>
                <a:lnTo>
                  <a:pt x="18865" y="1430804"/>
                </a:lnTo>
                <a:cubicBezTo>
                  <a:pt x="103179" y="1275597"/>
                  <a:pt x="151071" y="1097732"/>
                  <a:pt x="151071" y="908682"/>
                </a:cubicBezTo>
                <a:cubicBezTo>
                  <a:pt x="151071" y="719632"/>
                  <a:pt x="103179" y="541767"/>
                  <a:pt x="18865" y="386560"/>
                </a:cubicBezTo>
                <a:lnTo>
                  <a:pt x="4664" y="363184"/>
                </a:lnTo>
                <a:lnTo>
                  <a:pt x="626998" y="2229"/>
                </a:lnTo>
                <a:lnTo>
                  <a:pt x="630841" y="4457"/>
                </a:lnTo>
                <a:lnTo>
                  <a:pt x="630841" y="0"/>
                </a:lnTo>
                <a:close/>
              </a:path>
            </a:pathLst>
          </a:custGeom>
          <a:gradFill>
            <a:gsLst>
              <a:gs pos="0">
                <a:schemeClr val="accent1">
                  <a:lumMod val="5000"/>
                  <a:lumOff val="95000"/>
                </a:schemeClr>
              </a:gs>
              <a:gs pos="100000">
                <a:schemeClr val="bg1">
                  <a:lumMod val="7500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GB" sz="2473"/>
          </a:p>
        </p:txBody>
      </p:sp>
      <p:sp>
        <p:nvSpPr>
          <p:cNvPr id="20" name="Freeform: Shape 19">
            <a:extLst>
              <a:ext uri="{FF2B5EF4-FFF2-40B4-BE49-F238E27FC236}">
                <a16:creationId xmlns:a16="http://schemas.microsoft.com/office/drawing/2014/main" id="{6DB23C87-2A94-4E14-A9CA-EA6147101D21}"/>
              </a:ext>
            </a:extLst>
          </p:cNvPr>
          <p:cNvSpPr/>
          <p:nvPr/>
        </p:nvSpPr>
        <p:spPr>
          <a:xfrm>
            <a:off x="5818154" y="5039074"/>
            <a:ext cx="125940" cy="74760"/>
          </a:xfrm>
          <a:custGeom>
            <a:avLst/>
            <a:gdLst>
              <a:gd name="connsiteX0" fmla="*/ 0 w 160543"/>
              <a:gd name="connsiteY0" fmla="*/ 0 h 95302"/>
              <a:gd name="connsiteX1" fmla="*/ 160543 w 160543"/>
              <a:gd name="connsiteY1" fmla="*/ 93115 h 95302"/>
              <a:gd name="connsiteX2" fmla="*/ 159215 w 160543"/>
              <a:gd name="connsiteY2" fmla="*/ 95302 h 95302"/>
              <a:gd name="connsiteX3" fmla="*/ 4575 w 160543"/>
              <a:gd name="connsiteY3" fmla="*/ 5611 h 95302"/>
              <a:gd name="connsiteX4" fmla="*/ 0 w 160543"/>
              <a:gd name="connsiteY4" fmla="*/ 8264 h 95302"/>
              <a:gd name="connsiteX5" fmla="*/ 0 w 160543"/>
              <a:gd name="connsiteY5" fmla="*/ 0 h 953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60543" h="95302">
                <a:moveTo>
                  <a:pt x="0" y="0"/>
                </a:moveTo>
                <a:lnTo>
                  <a:pt x="160543" y="93115"/>
                </a:lnTo>
                <a:lnTo>
                  <a:pt x="159215" y="95302"/>
                </a:lnTo>
                <a:lnTo>
                  <a:pt x="4575" y="5611"/>
                </a:lnTo>
                <a:lnTo>
                  <a:pt x="0" y="8264"/>
                </a:lnTo>
                <a:lnTo>
                  <a:pt x="0"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GB" sz="2473"/>
          </a:p>
        </p:txBody>
      </p:sp>
      <p:sp>
        <p:nvSpPr>
          <p:cNvPr id="21" name="Freeform: Shape 20">
            <a:extLst>
              <a:ext uri="{FF2B5EF4-FFF2-40B4-BE49-F238E27FC236}">
                <a16:creationId xmlns:a16="http://schemas.microsoft.com/office/drawing/2014/main" id="{B568E533-9521-457E-875A-558EE570B694}"/>
              </a:ext>
            </a:extLst>
          </p:cNvPr>
          <p:cNvSpPr/>
          <p:nvPr/>
        </p:nvSpPr>
        <p:spPr>
          <a:xfrm>
            <a:off x="5197342" y="5113835"/>
            <a:ext cx="1241622" cy="1361356"/>
          </a:xfrm>
          <a:custGeom>
            <a:avLst/>
            <a:gdLst>
              <a:gd name="connsiteX0" fmla="*/ 950599 w 1582768"/>
              <a:gd name="connsiteY0" fmla="*/ 0 h 1735400"/>
              <a:gd name="connsiteX1" fmla="*/ 1582768 w 1582768"/>
              <a:gd name="connsiteY1" fmla="*/ 366658 h 1735400"/>
              <a:gd name="connsiteX2" fmla="*/ 1582768 w 1582768"/>
              <a:gd name="connsiteY2" fmla="*/ 1276398 h 1735400"/>
              <a:gd name="connsiteX3" fmla="*/ 1582768 w 1582768"/>
              <a:gd name="connsiteY3" fmla="*/ 1276399 h 1735400"/>
              <a:gd name="connsiteX4" fmla="*/ 1582768 w 1582768"/>
              <a:gd name="connsiteY4" fmla="*/ 1281704 h 1735400"/>
              <a:gd name="connsiteX5" fmla="*/ 1578194 w 1582768"/>
              <a:gd name="connsiteY5" fmla="*/ 1279052 h 1735400"/>
              <a:gd name="connsiteX6" fmla="*/ 791385 w 1582768"/>
              <a:gd name="connsiteY6" fmla="*/ 1735400 h 1735400"/>
              <a:gd name="connsiteX7" fmla="*/ 791385 w 1582768"/>
              <a:gd name="connsiteY7" fmla="*/ 822703 h 1735400"/>
              <a:gd name="connsiteX8" fmla="*/ 791384 w 1582768"/>
              <a:gd name="connsiteY8" fmla="*/ 822702 h 1735400"/>
              <a:gd name="connsiteX9" fmla="*/ 791384 w 1582768"/>
              <a:gd name="connsiteY9" fmla="*/ 1735400 h 1735400"/>
              <a:gd name="connsiteX10" fmla="*/ 4575 w 1582768"/>
              <a:gd name="connsiteY10" fmla="*/ 1279051 h 1735400"/>
              <a:gd name="connsiteX11" fmla="*/ 0 w 1582768"/>
              <a:gd name="connsiteY11" fmla="*/ 1281704 h 1735400"/>
              <a:gd name="connsiteX12" fmla="*/ 0 w 1582768"/>
              <a:gd name="connsiteY12" fmla="*/ 539631 h 1735400"/>
              <a:gd name="connsiteX13" fmla="*/ 7620 w 1582768"/>
              <a:gd name="connsiteY13" fmla="*/ 540016 h 1735400"/>
              <a:gd name="connsiteX14" fmla="*/ 782169 w 1582768"/>
              <a:gd name="connsiteY14" fmla="*/ 219187 h 1735400"/>
              <a:gd name="connsiteX15" fmla="*/ 791384 w 1582768"/>
              <a:gd name="connsiteY15" fmla="*/ 209048 h 1735400"/>
              <a:gd name="connsiteX16" fmla="*/ 852867 w 1582768"/>
              <a:gd name="connsiteY16" fmla="*/ 141400 h 1735400"/>
              <a:gd name="connsiteX17" fmla="*/ 915925 w 1582768"/>
              <a:gd name="connsiteY17" fmla="*/ 57074 h 1735400"/>
              <a:gd name="connsiteX18" fmla="*/ 950599 w 1582768"/>
              <a:gd name="connsiteY18" fmla="*/ 0 h 17354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1582768" h="1735400">
                <a:moveTo>
                  <a:pt x="950599" y="0"/>
                </a:moveTo>
                <a:lnTo>
                  <a:pt x="1582768" y="366658"/>
                </a:lnTo>
                <a:lnTo>
                  <a:pt x="1582768" y="1276398"/>
                </a:lnTo>
                <a:lnTo>
                  <a:pt x="1582768" y="1276399"/>
                </a:lnTo>
                <a:lnTo>
                  <a:pt x="1582768" y="1281704"/>
                </a:lnTo>
                <a:lnTo>
                  <a:pt x="1578194" y="1279052"/>
                </a:lnTo>
                <a:lnTo>
                  <a:pt x="791385" y="1735400"/>
                </a:lnTo>
                <a:lnTo>
                  <a:pt x="791385" y="822703"/>
                </a:lnTo>
                <a:lnTo>
                  <a:pt x="791384" y="822702"/>
                </a:lnTo>
                <a:lnTo>
                  <a:pt x="791384" y="1735400"/>
                </a:lnTo>
                <a:lnTo>
                  <a:pt x="4575" y="1279051"/>
                </a:lnTo>
                <a:lnTo>
                  <a:pt x="0" y="1281704"/>
                </a:lnTo>
                <a:lnTo>
                  <a:pt x="0" y="539631"/>
                </a:lnTo>
                <a:lnTo>
                  <a:pt x="7620" y="540016"/>
                </a:lnTo>
                <a:cubicBezTo>
                  <a:pt x="310101" y="540016"/>
                  <a:pt x="583945" y="417412"/>
                  <a:pt x="782169" y="219187"/>
                </a:cubicBezTo>
                <a:lnTo>
                  <a:pt x="791384" y="209048"/>
                </a:lnTo>
                <a:lnTo>
                  <a:pt x="852867" y="141400"/>
                </a:lnTo>
                <a:cubicBezTo>
                  <a:pt x="875190" y="114351"/>
                  <a:pt x="896240" y="86212"/>
                  <a:pt x="915925" y="57074"/>
                </a:cubicBezTo>
                <a:lnTo>
                  <a:pt x="950599" y="0"/>
                </a:lnTo>
                <a:close/>
              </a:path>
            </a:pathLst>
          </a:custGeom>
          <a:gradFill>
            <a:gsLst>
              <a:gs pos="0">
                <a:schemeClr val="accent1">
                  <a:lumMod val="5000"/>
                  <a:lumOff val="95000"/>
                </a:schemeClr>
              </a:gs>
              <a:gs pos="100000">
                <a:schemeClr val="bg1">
                  <a:lumMod val="7500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GB" sz="2473"/>
          </a:p>
        </p:txBody>
      </p:sp>
      <p:sp>
        <p:nvSpPr>
          <p:cNvPr id="22" name="Freeform: Shape 21">
            <a:extLst>
              <a:ext uri="{FF2B5EF4-FFF2-40B4-BE49-F238E27FC236}">
                <a16:creationId xmlns:a16="http://schemas.microsoft.com/office/drawing/2014/main" id="{2A802FE2-5948-4AF8-8A06-899878119AF1}"/>
              </a:ext>
            </a:extLst>
          </p:cNvPr>
          <p:cNvSpPr/>
          <p:nvPr/>
        </p:nvSpPr>
        <p:spPr>
          <a:xfrm flipH="1">
            <a:off x="7683162" y="3962539"/>
            <a:ext cx="3015" cy="3496"/>
          </a:xfrm>
          <a:custGeom>
            <a:avLst/>
            <a:gdLst>
              <a:gd name="connsiteX0" fmla="*/ 3843 w 3843"/>
              <a:gd name="connsiteY0" fmla="*/ 0 h 4457"/>
              <a:gd name="connsiteX1" fmla="*/ 3843 w 3843"/>
              <a:gd name="connsiteY1" fmla="*/ 4457 h 4457"/>
              <a:gd name="connsiteX2" fmla="*/ 0 w 3843"/>
              <a:gd name="connsiteY2" fmla="*/ 2229 h 4457"/>
              <a:gd name="connsiteX3" fmla="*/ 3843 w 3843"/>
              <a:gd name="connsiteY3" fmla="*/ 0 h 4457"/>
            </a:gdLst>
            <a:ahLst/>
            <a:cxnLst>
              <a:cxn ang="0">
                <a:pos x="connsiteX0" y="connsiteY0"/>
              </a:cxn>
              <a:cxn ang="0">
                <a:pos x="connsiteX1" y="connsiteY1"/>
              </a:cxn>
              <a:cxn ang="0">
                <a:pos x="connsiteX2" y="connsiteY2"/>
              </a:cxn>
              <a:cxn ang="0">
                <a:pos x="connsiteX3" y="connsiteY3"/>
              </a:cxn>
            </a:cxnLst>
            <a:rect l="l" t="t" r="r" b="b"/>
            <a:pathLst>
              <a:path w="3843" h="4457">
                <a:moveTo>
                  <a:pt x="3843" y="0"/>
                </a:moveTo>
                <a:lnTo>
                  <a:pt x="3843" y="4457"/>
                </a:lnTo>
                <a:lnTo>
                  <a:pt x="0" y="2229"/>
                </a:lnTo>
                <a:lnTo>
                  <a:pt x="3843"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GB" sz="2473"/>
          </a:p>
        </p:txBody>
      </p:sp>
      <p:sp>
        <p:nvSpPr>
          <p:cNvPr id="23" name="Freeform: Shape 22">
            <a:extLst>
              <a:ext uri="{FF2B5EF4-FFF2-40B4-BE49-F238E27FC236}">
                <a16:creationId xmlns:a16="http://schemas.microsoft.com/office/drawing/2014/main" id="{0E596100-B9C3-49FB-AFB5-0B1BE3835250}"/>
              </a:ext>
            </a:extLst>
          </p:cNvPr>
          <p:cNvSpPr/>
          <p:nvPr/>
        </p:nvSpPr>
        <p:spPr>
          <a:xfrm flipH="1" flipV="1">
            <a:off x="6448649" y="3252200"/>
            <a:ext cx="3015" cy="3496"/>
          </a:xfrm>
          <a:custGeom>
            <a:avLst/>
            <a:gdLst>
              <a:gd name="connsiteX0" fmla="*/ 3843 w 3843"/>
              <a:gd name="connsiteY0" fmla="*/ 0 h 4457"/>
              <a:gd name="connsiteX1" fmla="*/ 3843 w 3843"/>
              <a:gd name="connsiteY1" fmla="*/ 4457 h 4457"/>
              <a:gd name="connsiteX2" fmla="*/ 0 w 3843"/>
              <a:gd name="connsiteY2" fmla="*/ 2229 h 4457"/>
              <a:gd name="connsiteX3" fmla="*/ 3843 w 3843"/>
              <a:gd name="connsiteY3" fmla="*/ 0 h 4457"/>
            </a:gdLst>
            <a:ahLst/>
            <a:cxnLst>
              <a:cxn ang="0">
                <a:pos x="connsiteX0" y="connsiteY0"/>
              </a:cxn>
              <a:cxn ang="0">
                <a:pos x="connsiteX1" y="connsiteY1"/>
              </a:cxn>
              <a:cxn ang="0">
                <a:pos x="connsiteX2" y="connsiteY2"/>
              </a:cxn>
              <a:cxn ang="0">
                <a:pos x="connsiteX3" y="connsiteY3"/>
              </a:cxn>
            </a:cxnLst>
            <a:rect l="l" t="t" r="r" b="b"/>
            <a:pathLst>
              <a:path w="3843" h="4457">
                <a:moveTo>
                  <a:pt x="3843" y="0"/>
                </a:moveTo>
                <a:lnTo>
                  <a:pt x="3843" y="4457"/>
                </a:lnTo>
                <a:lnTo>
                  <a:pt x="0" y="2229"/>
                </a:lnTo>
                <a:lnTo>
                  <a:pt x="3843"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GB" sz="2473"/>
          </a:p>
        </p:txBody>
      </p:sp>
      <p:sp>
        <p:nvSpPr>
          <p:cNvPr id="24" name="Freeform: Shape 23">
            <a:extLst>
              <a:ext uri="{FF2B5EF4-FFF2-40B4-BE49-F238E27FC236}">
                <a16:creationId xmlns:a16="http://schemas.microsoft.com/office/drawing/2014/main" id="{4BD7015C-483F-4766-A5EB-A46C45617AF5}"/>
              </a:ext>
            </a:extLst>
          </p:cNvPr>
          <p:cNvSpPr/>
          <p:nvPr/>
        </p:nvSpPr>
        <p:spPr>
          <a:xfrm flipH="1" flipV="1">
            <a:off x="6451665" y="2970793"/>
            <a:ext cx="488497" cy="283489"/>
          </a:xfrm>
          <a:custGeom>
            <a:avLst/>
            <a:gdLst>
              <a:gd name="connsiteX0" fmla="*/ 621985 w 622716"/>
              <a:gd name="connsiteY0" fmla="*/ 0 h 361379"/>
              <a:gd name="connsiteX1" fmla="*/ 622716 w 622716"/>
              <a:gd name="connsiteY1" fmla="*/ 424 h 361379"/>
              <a:gd name="connsiteX2" fmla="*/ 382 w 622716"/>
              <a:gd name="connsiteY2" fmla="*/ 361379 h 361379"/>
              <a:gd name="connsiteX3" fmla="*/ 0 w 622716"/>
              <a:gd name="connsiteY3" fmla="*/ 360751 h 361379"/>
              <a:gd name="connsiteX4" fmla="*/ 621985 w 622716"/>
              <a:gd name="connsiteY4" fmla="*/ 0 h 36137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2716" h="361379">
                <a:moveTo>
                  <a:pt x="621985" y="0"/>
                </a:moveTo>
                <a:lnTo>
                  <a:pt x="622716" y="424"/>
                </a:lnTo>
                <a:lnTo>
                  <a:pt x="382" y="361379"/>
                </a:lnTo>
                <a:lnTo>
                  <a:pt x="0" y="360751"/>
                </a:lnTo>
                <a:lnTo>
                  <a:pt x="621985"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GB" sz="2473"/>
          </a:p>
        </p:txBody>
      </p:sp>
      <p:sp>
        <p:nvSpPr>
          <p:cNvPr id="25" name="Freeform: Shape 24">
            <a:extLst>
              <a:ext uri="{FF2B5EF4-FFF2-40B4-BE49-F238E27FC236}">
                <a16:creationId xmlns:a16="http://schemas.microsoft.com/office/drawing/2014/main" id="{BE1764B7-0EB9-4BA6-AEB0-B12DD26CC035}"/>
              </a:ext>
            </a:extLst>
          </p:cNvPr>
          <p:cNvSpPr/>
          <p:nvPr/>
        </p:nvSpPr>
        <p:spPr>
          <a:xfrm flipH="1" flipV="1">
            <a:off x="6825011" y="2108925"/>
            <a:ext cx="244450" cy="861868"/>
          </a:xfrm>
          <a:custGeom>
            <a:avLst/>
            <a:gdLst>
              <a:gd name="connsiteX0" fmla="*/ 165207 w 311614"/>
              <a:gd name="connsiteY0" fmla="*/ 0 h 1098673"/>
              <a:gd name="connsiteX1" fmla="*/ 179408 w 311614"/>
              <a:gd name="connsiteY1" fmla="*/ 23376 h 1098673"/>
              <a:gd name="connsiteX2" fmla="*/ 311614 w 311614"/>
              <a:gd name="connsiteY2" fmla="*/ 545498 h 1098673"/>
              <a:gd name="connsiteX3" fmla="*/ 179408 w 311614"/>
              <a:gd name="connsiteY3" fmla="*/ 1067620 h 1098673"/>
              <a:gd name="connsiteX4" fmla="*/ 160543 w 311614"/>
              <a:gd name="connsiteY4" fmla="*/ 1098673 h 1098673"/>
              <a:gd name="connsiteX5" fmla="*/ 0 w 311614"/>
              <a:gd name="connsiteY5" fmla="*/ 1005558 h 1098673"/>
              <a:gd name="connsiteX6" fmla="*/ 0 w 311614"/>
              <a:gd name="connsiteY6" fmla="*/ 95819 h 1098673"/>
              <a:gd name="connsiteX7" fmla="*/ 0 w 311614"/>
              <a:gd name="connsiteY7" fmla="*/ 95818 h 1098673"/>
              <a:gd name="connsiteX8" fmla="*/ 1 w 311614"/>
              <a:gd name="connsiteY8" fmla="*/ 95819 h 1098673"/>
              <a:gd name="connsiteX9" fmla="*/ 165207 w 311614"/>
              <a:gd name="connsiteY9" fmla="*/ 0 h 10986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311614" h="1098673">
                <a:moveTo>
                  <a:pt x="165207" y="0"/>
                </a:moveTo>
                <a:lnTo>
                  <a:pt x="179408" y="23376"/>
                </a:lnTo>
                <a:cubicBezTo>
                  <a:pt x="263722" y="178583"/>
                  <a:pt x="311614" y="356448"/>
                  <a:pt x="311614" y="545498"/>
                </a:cubicBezTo>
                <a:cubicBezTo>
                  <a:pt x="311614" y="734548"/>
                  <a:pt x="263722" y="912413"/>
                  <a:pt x="179408" y="1067620"/>
                </a:cubicBezTo>
                <a:lnTo>
                  <a:pt x="160543" y="1098673"/>
                </a:lnTo>
                <a:lnTo>
                  <a:pt x="0" y="1005558"/>
                </a:lnTo>
                <a:lnTo>
                  <a:pt x="0" y="95819"/>
                </a:lnTo>
                <a:lnTo>
                  <a:pt x="0" y="95818"/>
                </a:lnTo>
                <a:lnTo>
                  <a:pt x="1" y="95819"/>
                </a:lnTo>
                <a:lnTo>
                  <a:pt x="165207" y="0"/>
                </a:lnTo>
                <a:close/>
              </a:path>
            </a:pathLst>
          </a:custGeom>
          <a:solidFill>
            <a:srgbClr val="FF9900"/>
          </a:solidFill>
          <a:ln>
            <a:noFill/>
          </a:ln>
          <a:effectLst>
            <a:innerShdw blurRad="63500" dist="50800" dir="30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GB" sz="2473"/>
          </a:p>
        </p:txBody>
      </p:sp>
      <p:sp>
        <p:nvSpPr>
          <p:cNvPr id="26" name="Freeform: Shape 25">
            <a:extLst>
              <a:ext uri="{FF2B5EF4-FFF2-40B4-BE49-F238E27FC236}">
                <a16:creationId xmlns:a16="http://schemas.microsoft.com/office/drawing/2014/main" id="{D9764DC3-5E31-4863-90A8-F66102EC8D3C}"/>
              </a:ext>
            </a:extLst>
          </p:cNvPr>
          <p:cNvSpPr/>
          <p:nvPr/>
        </p:nvSpPr>
        <p:spPr>
          <a:xfrm flipH="1" flipV="1">
            <a:off x="6944563" y="1683586"/>
            <a:ext cx="745709" cy="498384"/>
          </a:xfrm>
          <a:custGeom>
            <a:avLst/>
            <a:gdLst>
              <a:gd name="connsiteX0" fmla="*/ 791384 w 950599"/>
              <a:gd name="connsiteY0" fmla="*/ 0 h 635318"/>
              <a:gd name="connsiteX1" fmla="*/ 791384 w 950599"/>
              <a:gd name="connsiteY1" fmla="*/ 8264 h 635318"/>
              <a:gd name="connsiteX2" fmla="*/ 795959 w 950599"/>
              <a:gd name="connsiteY2" fmla="*/ 5611 h 635318"/>
              <a:gd name="connsiteX3" fmla="*/ 950599 w 950599"/>
              <a:gd name="connsiteY3" fmla="*/ 95302 h 635318"/>
              <a:gd name="connsiteX4" fmla="*/ 915925 w 950599"/>
              <a:gd name="connsiteY4" fmla="*/ 152376 h 635318"/>
              <a:gd name="connsiteX5" fmla="*/ 852867 w 950599"/>
              <a:gd name="connsiteY5" fmla="*/ 236702 h 635318"/>
              <a:gd name="connsiteX6" fmla="*/ 791384 w 950599"/>
              <a:gd name="connsiteY6" fmla="*/ 304350 h 635318"/>
              <a:gd name="connsiteX7" fmla="*/ 782169 w 950599"/>
              <a:gd name="connsiteY7" fmla="*/ 314489 h 635318"/>
              <a:gd name="connsiteX8" fmla="*/ 7620 w 950599"/>
              <a:gd name="connsiteY8" fmla="*/ 635318 h 635318"/>
              <a:gd name="connsiteX9" fmla="*/ 0 w 950599"/>
              <a:gd name="connsiteY9" fmla="*/ 634933 h 635318"/>
              <a:gd name="connsiteX10" fmla="*/ 0 w 950599"/>
              <a:gd name="connsiteY10" fmla="*/ 459003 h 635318"/>
              <a:gd name="connsiteX11" fmla="*/ 0 w 950599"/>
              <a:gd name="connsiteY11" fmla="*/ 459002 h 635318"/>
              <a:gd name="connsiteX12" fmla="*/ 1 w 950599"/>
              <a:gd name="connsiteY12" fmla="*/ 459003 h 635318"/>
              <a:gd name="connsiteX13" fmla="*/ 791384 w 950599"/>
              <a:gd name="connsiteY13" fmla="*/ 0 h 6353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950599" h="635318">
                <a:moveTo>
                  <a:pt x="791384" y="0"/>
                </a:moveTo>
                <a:lnTo>
                  <a:pt x="791384" y="8264"/>
                </a:lnTo>
                <a:lnTo>
                  <a:pt x="795959" y="5611"/>
                </a:lnTo>
                <a:lnTo>
                  <a:pt x="950599" y="95302"/>
                </a:lnTo>
                <a:lnTo>
                  <a:pt x="915925" y="152376"/>
                </a:lnTo>
                <a:cubicBezTo>
                  <a:pt x="896240" y="181514"/>
                  <a:pt x="875190" y="209653"/>
                  <a:pt x="852867" y="236702"/>
                </a:cubicBezTo>
                <a:lnTo>
                  <a:pt x="791384" y="304350"/>
                </a:lnTo>
                <a:lnTo>
                  <a:pt x="782169" y="314489"/>
                </a:lnTo>
                <a:cubicBezTo>
                  <a:pt x="583945" y="512714"/>
                  <a:pt x="310101" y="635318"/>
                  <a:pt x="7620" y="635318"/>
                </a:cubicBezTo>
                <a:lnTo>
                  <a:pt x="0" y="634933"/>
                </a:lnTo>
                <a:lnTo>
                  <a:pt x="0" y="459003"/>
                </a:lnTo>
                <a:lnTo>
                  <a:pt x="0" y="459002"/>
                </a:lnTo>
                <a:lnTo>
                  <a:pt x="1" y="459003"/>
                </a:lnTo>
                <a:lnTo>
                  <a:pt x="791384" y="0"/>
                </a:lnTo>
                <a:close/>
              </a:path>
            </a:pathLst>
          </a:custGeom>
          <a:solidFill>
            <a:srgbClr val="FF66CC"/>
          </a:solidFill>
          <a:ln>
            <a:noFill/>
          </a:ln>
          <a:effectLst>
            <a:innerShdw blurRad="63500" dist="50800" dir="36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GB" sz="2473"/>
          </a:p>
        </p:txBody>
      </p:sp>
      <p:sp>
        <p:nvSpPr>
          <p:cNvPr id="27" name="Freeform: Shape 26">
            <a:extLst>
              <a:ext uri="{FF2B5EF4-FFF2-40B4-BE49-F238E27FC236}">
                <a16:creationId xmlns:a16="http://schemas.microsoft.com/office/drawing/2014/main" id="{639EC02E-39C3-4B8D-AE9F-796E86412B46}"/>
              </a:ext>
            </a:extLst>
          </p:cNvPr>
          <p:cNvSpPr/>
          <p:nvPr/>
        </p:nvSpPr>
        <p:spPr>
          <a:xfrm flipH="1" flipV="1">
            <a:off x="6441031" y="2971285"/>
            <a:ext cx="1241622" cy="1361125"/>
          </a:xfrm>
          <a:custGeom>
            <a:avLst/>
            <a:gdLst>
              <a:gd name="connsiteX0" fmla="*/ 791384 w 1582768"/>
              <a:gd name="connsiteY0" fmla="*/ 0 h 1735105"/>
              <a:gd name="connsiteX1" fmla="*/ 1582767 w 1582768"/>
              <a:gd name="connsiteY1" fmla="*/ 459002 h 1735105"/>
              <a:gd name="connsiteX2" fmla="*/ 1582768 w 1582768"/>
              <a:gd name="connsiteY2" fmla="*/ 459002 h 1735105"/>
              <a:gd name="connsiteX3" fmla="*/ 1582768 w 1582768"/>
              <a:gd name="connsiteY3" fmla="*/ 1371700 h 1735105"/>
              <a:gd name="connsiteX4" fmla="*/ 1582768 w 1582768"/>
              <a:gd name="connsiteY4" fmla="*/ 1371701 h 1735105"/>
              <a:gd name="connsiteX5" fmla="*/ 1582768 w 1582768"/>
              <a:gd name="connsiteY5" fmla="*/ 1372549 h 1735105"/>
              <a:gd name="connsiteX6" fmla="*/ 1578925 w 1582768"/>
              <a:gd name="connsiteY6" fmla="*/ 1374778 h 1735105"/>
              <a:gd name="connsiteX7" fmla="*/ 1578194 w 1582768"/>
              <a:gd name="connsiteY7" fmla="*/ 1374354 h 1735105"/>
              <a:gd name="connsiteX8" fmla="*/ 956209 w 1582768"/>
              <a:gd name="connsiteY8" fmla="*/ 1735105 h 1735105"/>
              <a:gd name="connsiteX9" fmla="*/ 915925 w 1582768"/>
              <a:gd name="connsiteY9" fmla="*/ 1668795 h 1735105"/>
              <a:gd name="connsiteX10" fmla="*/ 852867 w 1582768"/>
              <a:gd name="connsiteY10" fmla="*/ 1584469 h 1735105"/>
              <a:gd name="connsiteX11" fmla="*/ 791385 w 1582768"/>
              <a:gd name="connsiteY11" fmla="*/ 1516822 h 1735105"/>
              <a:gd name="connsiteX12" fmla="*/ 791385 w 1582768"/>
              <a:gd name="connsiteY12" fmla="*/ 918005 h 1735105"/>
              <a:gd name="connsiteX13" fmla="*/ 791384 w 1582768"/>
              <a:gd name="connsiteY13" fmla="*/ 918004 h 1735105"/>
              <a:gd name="connsiteX14" fmla="*/ 791384 w 1582768"/>
              <a:gd name="connsiteY14" fmla="*/ 1516821 h 1735105"/>
              <a:gd name="connsiteX15" fmla="*/ 782169 w 1582768"/>
              <a:gd name="connsiteY15" fmla="*/ 1506682 h 1735105"/>
              <a:gd name="connsiteX16" fmla="*/ 7620 w 1582768"/>
              <a:gd name="connsiteY16" fmla="*/ 1185853 h 1735105"/>
              <a:gd name="connsiteX17" fmla="*/ 0 w 1582768"/>
              <a:gd name="connsiteY17" fmla="*/ 1186238 h 1735105"/>
              <a:gd name="connsiteX18" fmla="*/ 0 w 1582768"/>
              <a:gd name="connsiteY18" fmla="*/ 459002 h 1735105"/>
              <a:gd name="connsiteX19" fmla="*/ 1 w 1582768"/>
              <a:gd name="connsiteY19" fmla="*/ 459002 h 1735105"/>
              <a:gd name="connsiteX20" fmla="*/ 791384 w 1582768"/>
              <a:gd name="connsiteY20" fmla="*/ 0 h 173510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1582768" h="1735105">
                <a:moveTo>
                  <a:pt x="791384" y="0"/>
                </a:moveTo>
                <a:lnTo>
                  <a:pt x="1582767" y="459002"/>
                </a:lnTo>
                <a:lnTo>
                  <a:pt x="1582768" y="459002"/>
                </a:lnTo>
                <a:lnTo>
                  <a:pt x="1582768" y="1371700"/>
                </a:lnTo>
                <a:lnTo>
                  <a:pt x="1582768" y="1371701"/>
                </a:lnTo>
                <a:lnTo>
                  <a:pt x="1582768" y="1372549"/>
                </a:lnTo>
                <a:lnTo>
                  <a:pt x="1578925" y="1374778"/>
                </a:lnTo>
                <a:lnTo>
                  <a:pt x="1578194" y="1374354"/>
                </a:lnTo>
                <a:lnTo>
                  <a:pt x="956209" y="1735105"/>
                </a:lnTo>
                <a:lnTo>
                  <a:pt x="915925" y="1668795"/>
                </a:lnTo>
                <a:cubicBezTo>
                  <a:pt x="896240" y="1639657"/>
                  <a:pt x="875190" y="1611518"/>
                  <a:pt x="852867" y="1584469"/>
                </a:cubicBezTo>
                <a:lnTo>
                  <a:pt x="791385" y="1516822"/>
                </a:lnTo>
                <a:lnTo>
                  <a:pt x="791385" y="918005"/>
                </a:lnTo>
                <a:lnTo>
                  <a:pt x="791384" y="918004"/>
                </a:lnTo>
                <a:lnTo>
                  <a:pt x="791384" y="1516821"/>
                </a:lnTo>
                <a:lnTo>
                  <a:pt x="782169" y="1506682"/>
                </a:lnTo>
                <a:cubicBezTo>
                  <a:pt x="583945" y="1308457"/>
                  <a:pt x="310101" y="1185853"/>
                  <a:pt x="7620" y="1185853"/>
                </a:cubicBezTo>
                <a:lnTo>
                  <a:pt x="0" y="1186238"/>
                </a:lnTo>
                <a:lnTo>
                  <a:pt x="0" y="459002"/>
                </a:lnTo>
                <a:lnTo>
                  <a:pt x="1" y="459002"/>
                </a:lnTo>
                <a:lnTo>
                  <a:pt x="791384" y="0"/>
                </a:lnTo>
                <a:close/>
              </a:path>
            </a:pathLst>
          </a:custGeom>
          <a:gradFill>
            <a:gsLst>
              <a:gs pos="0">
                <a:schemeClr val="accent1">
                  <a:lumMod val="5000"/>
                  <a:lumOff val="95000"/>
                </a:schemeClr>
              </a:gs>
              <a:gs pos="100000">
                <a:schemeClr val="bg1">
                  <a:lumMod val="7500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GB" sz="2473"/>
          </a:p>
        </p:txBody>
      </p:sp>
      <p:sp>
        <p:nvSpPr>
          <p:cNvPr id="28" name="Freeform: Shape 27">
            <a:extLst>
              <a:ext uri="{FF2B5EF4-FFF2-40B4-BE49-F238E27FC236}">
                <a16:creationId xmlns:a16="http://schemas.microsoft.com/office/drawing/2014/main" id="{391ABD13-A430-42F6-8875-5EA1EE1747D2}"/>
              </a:ext>
            </a:extLst>
          </p:cNvPr>
          <p:cNvSpPr/>
          <p:nvPr/>
        </p:nvSpPr>
        <p:spPr>
          <a:xfrm flipH="1" flipV="1">
            <a:off x="5820219" y="1819581"/>
            <a:ext cx="1115682" cy="1436117"/>
          </a:xfrm>
          <a:custGeom>
            <a:avLst/>
            <a:gdLst>
              <a:gd name="connsiteX0" fmla="*/ 630841 w 1422225"/>
              <a:gd name="connsiteY0" fmla="*/ 0 h 1830702"/>
              <a:gd name="connsiteX1" fmla="*/ 1422224 w 1422225"/>
              <a:gd name="connsiteY1" fmla="*/ 459003 h 1830702"/>
              <a:gd name="connsiteX2" fmla="*/ 1422225 w 1422225"/>
              <a:gd name="connsiteY2" fmla="*/ 459002 h 1830702"/>
              <a:gd name="connsiteX3" fmla="*/ 1422225 w 1422225"/>
              <a:gd name="connsiteY3" fmla="*/ 459003 h 1830702"/>
              <a:gd name="connsiteX4" fmla="*/ 1422225 w 1422225"/>
              <a:gd name="connsiteY4" fmla="*/ 1371700 h 1830702"/>
              <a:gd name="connsiteX5" fmla="*/ 1422225 w 1422225"/>
              <a:gd name="connsiteY5" fmla="*/ 1371701 h 1830702"/>
              <a:gd name="connsiteX6" fmla="*/ 1422225 w 1422225"/>
              <a:gd name="connsiteY6" fmla="*/ 1377006 h 1830702"/>
              <a:gd name="connsiteX7" fmla="*/ 1417651 w 1422225"/>
              <a:gd name="connsiteY7" fmla="*/ 1374354 h 1830702"/>
              <a:gd name="connsiteX8" fmla="*/ 630842 w 1422225"/>
              <a:gd name="connsiteY8" fmla="*/ 1830702 h 1830702"/>
              <a:gd name="connsiteX9" fmla="*/ 630842 w 1422225"/>
              <a:gd name="connsiteY9" fmla="*/ 918005 h 1830702"/>
              <a:gd name="connsiteX10" fmla="*/ 630841 w 1422225"/>
              <a:gd name="connsiteY10" fmla="*/ 918004 h 1830702"/>
              <a:gd name="connsiteX11" fmla="*/ 630841 w 1422225"/>
              <a:gd name="connsiteY11" fmla="*/ 1827744 h 1830702"/>
              <a:gd name="connsiteX12" fmla="*/ 630840 w 1422225"/>
              <a:gd name="connsiteY12" fmla="*/ 1827745 h 1830702"/>
              <a:gd name="connsiteX13" fmla="*/ 0 w 1422225"/>
              <a:gd name="connsiteY13" fmla="*/ 1461857 h 1830702"/>
              <a:gd name="connsiteX14" fmla="*/ 18865 w 1422225"/>
              <a:gd name="connsiteY14" fmla="*/ 1430804 h 1830702"/>
              <a:gd name="connsiteX15" fmla="*/ 151071 w 1422225"/>
              <a:gd name="connsiteY15" fmla="*/ 908682 h 1830702"/>
              <a:gd name="connsiteX16" fmla="*/ 18865 w 1422225"/>
              <a:gd name="connsiteY16" fmla="*/ 386560 h 1830702"/>
              <a:gd name="connsiteX17" fmla="*/ 4664 w 1422225"/>
              <a:gd name="connsiteY17" fmla="*/ 363184 h 1830702"/>
              <a:gd name="connsiteX18" fmla="*/ 626998 w 1422225"/>
              <a:gd name="connsiteY18" fmla="*/ 2229 h 1830702"/>
              <a:gd name="connsiteX19" fmla="*/ 630841 w 1422225"/>
              <a:gd name="connsiteY19" fmla="*/ 4457 h 1830702"/>
              <a:gd name="connsiteX20" fmla="*/ 630841 w 1422225"/>
              <a:gd name="connsiteY20" fmla="*/ 0 h 18307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1422225" h="1830702">
                <a:moveTo>
                  <a:pt x="630841" y="0"/>
                </a:moveTo>
                <a:lnTo>
                  <a:pt x="1422224" y="459003"/>
                </a:lnTo>
                <a:lnTo>
                  <a:pt x="1422225" y="459002"/>
                </a:lnTo>
                <a:lnTo>
                  <a:pt x="1422225" y="459003"/>
                </a:lnTo>
                <a:lnTo>
                  <a:pt x="1422225" y="1371700"/>
                </a:lnTo>
                <a:lnTo>
                  <a:pt x="1422225" y="1371701"/>
                </a:lnTo>
                <a:lnTo>
                  <a:pt x="1422225" y="1377006"/>
                </a:lnTo>
                <a:lnTo>
                  <a:pt x="1417651" y="1374354"/>
                </a:lnTo>
                <a:lnTo>
                  <a:pt x="630842" y="1830702"/>
                </a:lnTo>
                <a:lnTo>
                  <a:pt x="630842" y="918005"/>
                </a:lnTo>
                <a:lnTo>
                  <a:pt x="630841" y="918004"/>
                </a:lnTo>
                <a:lnTo>
                  <a:pt x="630841" y="1827744"/>
                </a:lnTo>
                <a:lnTo>
                  <a:pt x="630840" y="1827745"/>
                </a:lnTo>
                <a:lnTo>
                  <a:pt x="0" y="1461857"/>
                </a:lnTo>
                <a:lnTo>
                  <a:pt x="18865" y="1430804"/>
                </a:lnTo>
                <a:cubicBezTo>
                  <a:pt x="103179" y="1275597"/>
                  <a:pt x="151071" y="1097732"/>
                  <a:pt x="151071" y="908682"/>
                </a:cubicBezTo>
                <a:cubicBezTo>
                  <a:pt x="151071" y="719632"/>
                  <a:pt x="103179" y="541767"/>
                  <a:pt x="18865" y="386560"/>
                </a:cubicBezTo>
                <a:lnTo>
                  <a:pt x="4664" y="363184"/>
                </a:lnTo>
                <a:lnTo>
                  <a:pt x="626998" y="2229"/>
                </a:lnTo>
                <a:lnTo>
                  <a:pt x="630841" y="4457"/>
                </a:lnTo>
                <a:lnTo>
                  <a:pt x="630841" y="0"/>
                </a:lnTo>
                <a:close/>
              </a:path>
            </a:pathLst>
          </a:custGeom>
          <a:gradFill>
            <a:gsLst>
              <a:gs pos="0">
                <a:schemeClr val="accent1">
                  <a:lumMod val="5000"/>
                  <a:lumOff val="95000"/>
                </a:schemeClr>
              </a:gs>
              <a:gs pos="100000">
                <a:schemeClr val="bg1">
                  <a:lumMod val="7500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GB" sz="2473"/>
          </a:p>
        </p:txBody>
      </p:sp>
      <p:sp>
        <p:nvSpPr>
          <p:cNvPr id="29" name="Freeform: Shape 28">
            <a:extLst>
              <a:ext uri="{FF2B5EF4-FFF2-40B4-BE49-F238E27FC236}">
                <a16:creationId xmlns:a16="http://schemas.microsoft.com/office/drawing/2014/main" id="{0FA6B576-9F7D-4DE4-9393-077029355B4C}"/>
              </a:ext>
            </a:extLst>
          </p:cNvPr>
          <p:cNvSpPr/>
          <p:nvPr/>
        </p:nvSpPr>
        <p:spPr>
          <a:xfrm flipH="1" flipV="1">
            <a:off x="6943521" y="2107210"/>
            <a:ext cx="125940" cy="74760"/>
          </a:xfrm>
          <a:custGeom>
            <a:avLst/>
            <a:gdLst>
              <a:gd name="connsiteX0" fmla="*/ 0 w 160543"/>
              <a:gd name="connsiteY0" fmla="*/ 0 h 95302"/>
              <a:gd name="connsiteX1" fmla="*/ 160543 w 160543"/>
              <a:gd name="connsiteY1" fmla="*/ 93115 h 95302"/>
              <a:gd name="connsiteX2" fmla="*/ 159215 w 160543"/>
              <a:gd name="connsiteY2" fmla="*/ 95302 h 95302"/>
              <a:gd name="connsiteX3" fmla="*/ 4575 w 160543"/>
              <a:gd name="connsiteY3" fmla="*/ 5611 h 95302"/>
              <a:gd name="connsiteX4" fmla="*/ 0 w 160543"/>
              <a:gd name="connsiteY4" fmla="*/ 8264 h 95302"/>
              <a:gd name="connsiteX5" fmla="*/ 0 w 160543"/>
              <a:gd name="connsiteY5" fmla="*/ 0 h 953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60543" h="95302">
                <a:moveTo>
                  <a:pt x="0" y="0"/>
                </a:moveTo>
                <a:lnTo>
                  <a:pt x="160543" y="93115"/>
                </a:lnTo>
                <a:lnTo>
                  <a:pt x="159215" y="95302"/>
                </a:lnTo>
                <a:lnTo>
                  <a:pt x="4575" y="5611"/>
                </a:lnTo>
                <a:lnTo>
                  <a:pt x="0" y="8264"/>
                </a:lnTo>
                <a:lnTo>
                  <a:pt x="0"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GB" sz="2473"/>
          </a:p>
        </p:txBody>
      </p:sp>
      <p:sp>
        <p:nvSpPr>
          <p:cNvPr id="30" name="Freeform: Shape 29">
            <a:extLst>
              <a:ext uri="{FF2B5EF4-FFF2-40B4-BE49-F238E27FC236}">
                <a16:creationId xmlns:a16="http://schemas.microsoft.com/office/drawing/2014/main" id="{B55DCADB-1A7C-4662-B136-6915DDFD1CC9}"/>
              </a:ext>
            </a:extLst>
          </p:cNvPr>
          <p:cNvSpPr/>
          <p:nvPr/>
        </p:nvSpPr>
        <p:spPr>
          <a:xfrm flipH="1" flipV="1">
            <a:off x="6441031" y="745854"/>
            <a:ext cx="1241622" cy="1361356"/>
          </a:xfrm>
          <a:custGeom>
            <a:avLst/>
            <a:gdLst>
              <a:gd name="connsiteX0" fmla="*/ 950599 w 1582768"/>
              <a:gd name="connsiteY0" fmla="*/ 0 h 1735400"/>
              <a:gd name="connsiteX1" fmla="*/ 1582768 w 1582768"/>
              <a:gd name="connsiteY1" fmla="*/ 366658 h 1735400"/>
              <a:gd name="connsiteX2" fmla="*/ 1582768 w 1582768"/>
              <a:gd name="connsiteY2" fmla="*/ 1276398 h 1735400"/>
              <a:gd name="connsiteX3" fmla="*/ 1582768 w 1582768"/>
              <a:gd name="connsiteY3" fmla="*/ 1276399 h 1735400"/>
              <a:gd name="connsiteX4" fmla="*/ 1582768 w 1582768"/>
              <a:gd name="connsiteY4" fmla="*/ 1281704 h 1735400"/>
              <a:gd name="connsiteX5" fmla="*/ 1578194 w 1582768"/>
              <a:gd name="connsiteY5" fmla="*/ 1279052 h 1735400"/>
              <a:gd name="connsiteX6" fmla="*/ 791385 w 1582768"/>
              <a:gd name="connsiteY6" fmla="*/ 1735400 h 1735400"/>
              <a:gd name="connsiteX7" fmla="*/ 791385 w 1582768"/>
              <a:gd name="connsiteY7" fmla="*/ 822703 h 1735400"/>
              <a:gd name="connsiteX8" fmla="*/ 791384 w 1582768"/>
              <a:gd name="connsiteY8" fmla="*/ 822702 h 1735400"/>
              <a:gd name="connsiteX9" fmla="*/ 791384 w 1582768"/>
              <a:gd name="connsiteY9" fmla="*/ 1735400 h 1735400"/>
              <a:gd name="connsiteX10" fmla="*/ 4575 w 1582768"/>
              <a:gd name="connsiteY10" fmla="*/ 1279051 h 1735400"/>
              <a:gd name="connsiteX11" fmla="*/ 0 w 1582768"/>
              <a:gd name="connsiteY11" fmla="*/ 1281704 h 1735400"/>
              <a:gd name="connsiteX12" fmla="*/ 0 w 1582768"/>
              <a:gd name="connsiteY12" fmla="*/ 539631 h 1735400"/>
              <a:gd name="connsiteX13" fmla="*/ 7620 w 1582768"/>
              <a:gd name="connsiteY13" fmla="*/ 540016 h 1735400"/>
              <a:gd name="connsiteX14" fmla="*/ 782169 w 1582768"/>
              <a:gd name="connsiteY14" fmla="*/ 219187 h 1735400"/>
              <a:gd name="connsiteX15" fmla="*/ 791384 w 1582768"/>
              <a:gd name="connsiteY15" fmla="*/ 209048 h 1735400"/>
              <a:gd name="connsiteX16" fmla="*/ 852867 w 1582768"/>
              <a:gd name="connsiteY16" fmla="*/ 141400 h 1735400"/>
              <a:gd name="connsiteX17" fmla="*/ 915925 w 1582768"/>
              <a:gd name="connsiteY17" fmla="*/ 57074 h 1735400"/>
              <a:gd name="connsiteX18" fmla="*/ 950599 w 1582768"/>
              <a:gd name="connsiteY18" fmla="*/ 0 h 17354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1582768" h="1735400">
                <a:moveTo>
                  <a:pt x="950599" y="0"/>
                </a:moveTo>
                <a:lnTo>
                  <a:pt x="1582768" y="366658"/>
                </a:lnTo>
                <a:lnTo>
                  <a:pt x="1582768" y="1276398"/>
                </a:lnTo>
                <a:lnTo>
                  <a:pt x="1582768" y="1276399"/>
                </a:lnTo>
                <a:lnTo>
                  <a:pt x="1582768" y="1281704"/>
                </a:lnTo>
                <a:lnTo>
                  <a:pt x="1578194" y="1279052"/>
                </a:lnTo>
                <a:lnTo>
                  <a:pt x="791385" y="1735400"/>
                </a:lnTo>
                <a:lnTo>
                  <a:pt x="791385" y="822703"/>
                </a:lnTo>
                <a:lnTo>
                  <a:pt x="791384" y="822702"/>
                </a:lnTo>
                <a:lnTo>
                  <a:pt x="791384" y="1735400"/>
                </a:lnTo>
                <a:lnTo>
                  <a:pt x="4575" y="1279051"/>
                </a:lnTo>
                <a:lnTo>
                  <a:pt x="0" y="1281704"/>
                </a:lnTo>
                <a:lnTo>
                  <a:pt x="0" y="539631"/>
                </a:lnTo>
                <a:lnTo>
                  <a:pt x="7620" y="540016"/>
                </a:lnTo>
                <a:cubicBezTo>
                  <a:pt x="310101" y="540016"/>
                  <a:pt x="583945" y="417412"/>
                  <a:pt x="782169" y="219187"/>
                </a:cubicBezTo>
                <a:lnTo>
                  <a:pt x="791384" y="209048"/>
                </a:lnTo>
                <a:lnTo>
                  <a:pt x="852867" y="141400"/>
                </a:lnTo>
                <a:cubicBezTo>
                  <a:pt x="875190" y="114351"/>
                  <a:pt x="896240" y="86212"/>
                  <a:pt x="915925" y="57074"/>
                </a:cubicBezTo>
                <a:lnTo>
                  <a:pt x="950599" y="0"/>
                </a:lnTo>
                <a:close/>
              </a:path>
            </a:pathLst>
          </a:custGeom>
          <a:gradFill>
            <a:gsLst>
              <a:gs pos="0">
                <a:schemeClr val="accent1">
                  <a:lumMod val="5000"/>
                  <a:lumOff val="95000"/>
                </a:schemeClr>
              </a:gs>
              <a:gs pos="100000">
                <a:schemeClr val="bg1">
                  <a:lumMod val="7500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GB" sz="2473"/>
          </a:p>
        </p:txBody>
      </p:sp>
      <p:sp>
        <p:nvSpPr>
          <p:cNvPr id="31" name="Freeform: Shape 30">
            <a:extLst>
              <a:ext uri="{FF2B5EF4-FFF2-40B4-BE49-F238E27FC236}">
                <a16:creationId xmlns:a16="http://schemas.microsoft.com/office/drawing/2014/main" id="{A8952B75-B054-4F76-BF3D-E7EF8B86B5C8}"/>
              </a:ext>
            </a:extLst>
          </p:cNvPr>
          <p:cNvSpPr/>
          <p:nvPr/>
        </p:nvSpPr>
        <p:spPr>
          <a:xfrm rot="17986545" flipH="1" flipV="1">
            <a:off x="7190691" y="2750003"/>
            <a:ext cx="244450" cy="861868"/>
          </a:xfrm>
          <a:custGeom>
            <a:avLst/>
            <a:gdLst>
              <a:gd name="connsiteX0" fmla="*/ 165207 w 311614"/>
              <a:gd name="connsiteY0" fmla="*/ 0 h 1098673"/>
              <a:gd name="connsiteX1" fmla="*/ 179408 w 311614"/>
              <a:gd name="connsiteY1" fmla="*/ 23376 h 1098673"/>
              <a:gd name="connsiteX2" fmla="*/ 311614 w 311614"/>
              <a:gd name="connsiteY2" fmla="*/ 545498 h 1098673"/>
              <a:gd name="connsiteX3" fmla="*/ 179408 w 311614"/>
              <a:gd name="connsiteY3" fmla="*/ 1067620 h 1098673"/>
              <a:gd name="connsiteX4" fmla="*/ 160543 w 311614"/>
              <a:gd name="connsiteY4" fmla="*/ 1098673 h 1098673"/>
              <a:gd name="connsiteX5" fmla="*/ 0 w 311614"/>
              <a:gd name="connsiteY5" fmla="*/ 1005558 h 1098673"/>
              <a:gd name="connsiteX6" fmla="*/ 0 w 311614"/>
              <a:gd name="connsiteY6" fmla="*/ 95819 h 1098673"/>
              <a:gd name="connsiteX7" fmla="*/ 0 w 311614"/>
              <a:gd name="connsiteY7" fmla="*/ 95818 h 1098673"/>
              <a:gd name="connsiteX8" fmla="*/ 1 w 311614"/>
              <a:gd name="connsiteY8" fmla="*/ 95819 h 1098673"/>
              <a:gd name="connsiteX9" fmla="*/ 165207 w 311614"/>
              <a:gd name="connsiteY9" fmla="*/ 0 h 10986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311614" h="1098673">
                <a:moveTo>
                  <a:pt x="165207" y="0"/>
                </a:moveTo>
                <a:lnTo>
                  <a:pt x="179408" y="23376"/>
                </a:lnTo>
                <a:cubicBezTo>
                  <a:pt x="263722" y="178583"/>
                  <a:pt x="311614" y="356448"/>
                  <a:pt x="311614" y="545498"/>
                </a:cubicBezTo>
                <a:cubicBezTo>
                  <a:pt x="311614" y="734548"/>
                  <a:pt x="263722" y="912413"/>
                  <a:pt x="179408" y="1067620"/>
                </a:cubicBezTo>
                <a:lnTo>
                  <a:pt x="160543" y="1098673"/>
                </a:lnTo>
                <a:lnTo>
                  <a:pt x="0" y="1005558"/>
                </a:lnTo>
                <a:lnTo>
                  <a:pt x="0" y="95819"/>
                </a:lnTo>
                <a:lnTo>
                  <a:pt x="0" y="95818"/>
                </a:lnTo>
                <a:lnTo>
                  <a:pt x="1" y="95819"/>
                </a:lnTo>
                <a:lnTo>
                  <a:pt x="165207" y="0"/>
                </a:lnTo>
                <a:close/>
              </a:path>
            </a:pathLst>
          </a:custGeom>
          <a:solidFill>
            <a:srgbClr val="FFFF66"/>
          </a:solidFill>
          <a:ln>
            <a:noFill/>
          </a:ln>
          <a:effectLst>
            <a:innerShdw blurRad="63500" dist="50800" dir="18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GB" sz="2473"/>
          </a:p>
        </p:txBody>
      </p:sp>
      <p:sp>
        <p:nvSpPr>
          <p:cNvPr id="32" name="Freeform: Shape 31">
            <a:extLst>
              <a:ext uri="{FF2B5EF4-FFF2-40B4-BE49-F238E27FC236}">
                <a16:creationId xmlns:a16="http://schemas.microsoft.com/office/drawing/2014/main" id="{FBA324CE-03C4-4ECF-9ECE-3A286CCC0399}"/>
              </a:ext>
            </a:extLst>
          </p:cNvPr>
          <p:cNvSpPr/>
          <p:nvPr/>
        </p:nvSpPr>
        <p:spPr>
          <a:xfrm flipV="1">
            <a:off x="5199430" y="3824133"/>
            <a:ext cx="745709" cy="498384"/>
          </a:xfrm>
          <a:custGeom>
            <a:avLst/>
            <a:gdLst>
              <a:gd name="connsiteX0" fmla="*/ 791384 w 950599"/>
              <a:gd name="connsiteY0" fmla="*/ 0 h 635318"/>
              <a:gd name="connsiteX1" fmla="*/ 791384 w 950599"/>
              <a:gd name="connsiteY1" fmla="*/ 8264 h 635318"/>
              <a:gd name="connsiteX2" fmla="*/ 795959 w 950599"/>
              <a:gd name="connsiteY2" fmla="*/ 5611 h 635318"/>
              <a:gd name="connsiteX3" fmla="*/ 950599 w 950599"/>
              <a:gd name="connsiteY3" fmla="*/ 95302 h 635318"/>
              <a:gd name="connsiteX4" fmla="*/ 915925 w 950599"/>
              <a:gd name="connsiteY4" fmla="*/ 152376 h 635318"/>
              <a:gd name="connsiteX5" fmla="*/ 852867 w 950599"/>
              <a:gd name="connsiteY5" fmla="*/ 236702 h 635318"/>
              <a:gd name="connsiteX6" fmla="*/ 791384 w 950599"/>
              <a:gd name="connsiteY6" fmla="*/ 304350 h 635318"/>
              <a:gd name="connsiteX7" fmla="*/ 782169 w 950599"/>
              <a:gd name="connsiteY7" fmla="*/ 314489 h 635318"/>
              <a:gd name="connsiteX8" fmla="*/ 7620 w 950599"/>
              <a:gd name="connsiteY8" fmla="*/ 635318 h 635318"/>
              <a:gd name="connsiteX9" fmla="*/ 0 w 950599"/>
              <a:gd name="connsiteY9" fmla="*/ 634933 h 635318"/>
              <a:gd name="connsiteX10" fmla="*/ 0 w 950599"/>
              <a:gd name="connsiteY10" fmla="*/ 459003 h 635318"/>
              <a:gd name="connsiteX11" fmla="*/ 0 w 950599"/>
              <a:gd name="connsiteY11" fmla="*/ 459002 h 635318"/>
              <a:gd name="connsiteX12" fmla="*/ 1 w 950599"/>
              <a:gd name="connsiteY12" fmla="*/ 459003 h 635318"/>
              <a:gd name="connsiteX13" fmla="*/ 791384 w 950599"/>
              <a:gd name="connsiteY13" fmla="*/ 0 h 6353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950599" h="635318">
                <a:moveTo>
                  <a:pt x="791384" y="0"/>
                </a:moveTo>
                <a:lnTo>
                  <a:pt x="791384" y="8264"/>
                </a:lnTo>
                <a:lnTo>
                  <a:pt x="795959" y="5611"/>
                </a:lnTo>
                <a:lnTo>
                  <a:pt x="950599" y="95302"/>
                </a:lnTo>
                <a:lnTo>
                  <a:pt x="915925" y="152376"/>
                </a:lnTo>
                <a:cubicBezTo>
                  <a:pt x="896240" y="181514"/>
                  <a:pt x="875190" y="209653"/>
                  <a:pt x="852867" y="236702"/>
                </a:cubicBezTo>
                <a:lnTo>
                  <a:pt x="791384" y="304350"/>
                </a:lnTo>
                <a:lnTo>
                  <a:pt x="782169" y="314489"/>
                </a:lnTo>
                <a:cubicBezTo>
                  <a:pt x="583945" y="512714"/>
                  <a:pt x="310101" y="635318"/>
                  <a:pt x="7620" y="635318"/>
                </a:cubicBezTo>
                <a:lnTo>
                  <a:pt x="0" y="634933"/>
                </a:lnTo>
                <a:lnTo>
                  <a:pt x="0" y="459003"/>
                </a:lnTo>
                <a:lnTo>
                  <a:pt x="0" y="459002"/>
                </a:lnTo>
                <a:lnTo>
                  <a:pt x="1" y="459003"/>
                </a:lnTo>
                <a:lnTo>
                  <a:pt x="791384" y="0"/>
                </a:lnTo>
                <a:close/>
              </a:path>
            </a:pathLst>
          </a:custGeom>
          <a:solidFill>
            <a:srgbClr val="99FF66"/>
          </a:solidFill>
          <a:ln>
            <a:noFill/>
          </a:ln>
          <a:effectLst>
            <a:innerShdw blurRad="63500" dist="50800" dir="24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GB" sz="2473"/>
          </a:p>
        </p:txBody>
      </p:sp>
      <p:cxnSp>
        <p:nvCxnSpPr>
          <p:cNvPr id="33" name="Connector: Elbow 32">
            <a:extLst>
              <a:ext uri="{FF2B5EF4-FFF2-40B4-BE49-F238E27FC236}">
                <a16:creationId xmlns:a16="http://schemas.microsoft.com/office/drawing/2014/main" id="{5F31A74B-03A6-41A7-8C7D-7A260A6E97E2}"/>
              </a:ext>
            </a:extLst>
          </p:cNvPr>
          <p:cNvCxnSpPr>
            <a:cxnSpLocks/>
          </p:cNvCxnSpPr>
          <p:nvPr/>
        </p:nvCxnSpPr>
        <p:spPr>
          <a:xfrm rot="10800000">
            <a:off x="5284470" y="771630"/>
            <a:ext cx="1148080" cy="330986"/>
          </a:xfrm>
          <a:prstGeom prst="bentConnector3">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sp>
        <p:nvSpPr>
          <p:cNvPr id="34" name="Rectangle: Rounded Corners 33">
            <a:extLst>
              <a:ext uri="{FF2B5EF4-FFF2-40B4-BE49-F238E27FC236}">
                <a16:creationId xmlns:a16="http://schemas.microsoft.com/office/drawing/2014/main" id="{C658BCC0-52DC-4EAC-90A4-64F4A48930B5}"/>
              </a:ext>
            </a:extLst>
          </p:cNvPr>
          <p:cNvSpPr/>
          <p:nvPr/>
        </p:nvSpPr>
        <p:spPr>
          <a:xfrm>
            <a:off x="3348990" y="475589"/>
            <a:ext cx="1935480" cy="593232"/>
          </a:xfrm>
          <a:prstGeom prst="roundRect">
            <a:avLst>
              <a:gd name="adj" fmla="val 50000"/>
            </a:avLst>
          </a:prstGeom>
          <a:solidFill>
            <a:schemeClr val="accent2"/>
          </a:solidFill>
          <a:ln w="190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35" name="Connector: Elbow 34">
            <a:extLst>
              <a:ext uri="{FF2B5EF4-FFF2-40B4-BE49-F238E27FC236}">
                <a16:creationId xmlns:a16="http://schemas.microsoft.com/office/drawing/2014/main" id="{73C7EA77-C775-45E1-A760-7BE2AC29E0CB}"/>
              </a:ext>
            </a:extLst>
          </p:cNvPr>
          <p:cNvCxnSpPr>
            <a:cxnSpLocks/>
          </p:cNvCxnSpPr>
          <p:nvPr/>
        </p:nvCxnSpPr>
        <p:spPr>
          <a:xfrm rot="10800000">
            <a:off x="4673859" y="1840684"/>
            <a:ext cx="1148080" cy="330986"/>
          </a:xfrm>
          <a:prstGeom prst="bentConnector3">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36" name="Connector: Elbow 35">
            <a:extLst>
              <a:ext uri="{FF2B5EF4-FFF2-40B4-BE49-F238E27FC236}">
                <a16:creationId xmlns:a16="http://schemas.microsoft.com/office/drawing/2014/main" id="{55AA3BB2-2C6C-4DBD-A301-DA956D86FA29}"/>
              </a:ext>
            </a:extLst>
          </p:cNvPr>
          <p:cNvCxnSpPr>
            <a:cxnSpLocks/>
          </p:cNvCxnSpPr>
          <p:nvPr/>
        </p:nvCxnSpPr>
        <p:spPr>
          <a:xfrm rot="10800000">
            <a:off x="4058947" y="2922299"/>
            <a:ext cx="1148080" cy="330986"/>
          </a:xfrm>
          <a:prstGeom prst="bentConnector3">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37" name="Connector: Elbow 36">
            <a:extLst>
              <a:ext uri="{FF2B5EF4-FFF2-40B4-BE49-F238E27FC236}">
                <a16:creationId xmlns:a16="http://schemas.microsoft.com/office/drawing/2014/main" id="{4F33FD81-39ED-4757-B556-4BF5BB149EBB}"/>
              </a:ext>
            </a:extLst>
          </p:cNvPr>
          <p:cNvCxnSpPr>
            <a:cxnSpLocks/>
          </p:cNvCxnSpPr>
          <p:nvPr/>
        </p:nvCxnSpPr>
        <p:spPr>
          <a:xfrm rot="10800000">
            <a:off x="7678094" y="3969099"/>
            <a:ext cx="1148080" cy="330986"/>
          </a:xfrm>
          <a:prstGeom prst="bentConnector3">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38" name="Connector: Elbow 37">
            <a:extLst>
              <a:ext uri="{FF2B5EF4-FFF2-40B4-BE49-F238E27FC236}">
                <a16:creationId xmlns:a16="http://schemas.microsoft.com/office/drawing/2014/main" id="{2AE52E96-CD4D-4A7B-A070-52B498E04335}"/>
              </a:ext>
            </a:extLst>
          </p:cNvPr>
          <p:cNvCxnSpPr>
            <a:cxnSpLocks/>
          </p:cNvCxnSpPr>
          <p:nvPr/>
        </p:nvCxnSpPr>
        <p:spPr>
          <a:xfrm rot="10800000">
            <a:off x="7057686" y="5030992"/>
            <a:ext cx="1148080" cy="330986"/>
          </a:xfrm>
          <a:prstGeom prst="bentConnector3">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39" name="Connector: Elbow 38">
            <a:extLst>
              <a:ext uri="{FF2B5EF4-FFF2-40B4-BE49-F238E27FC236}">
                <a16:creationId xmlns:a16="http://schemas.microsoft.com/office/drawing/2014/main" id="{00B11DF8-A293-4036-A586-EB1D0556386A}"/>
              </a:ext>
            </a:extLst>
          </p:cNvPr>
          <p:cNvCxnSpPr>
            <a:cxnSpLocks/>
          </p:cNvCxnSpPr>
          <p:nvPr/>
        </p:nvCxnSpPr>
        <p:spPr>
          <a:xfrm rot="10800000">
            <a:off x="6426456" y="6105646"/>
            <a:ext cx="1148080" cy="330986"/>
          </a:xfrm>
          <a:prstGeom prst="bentConnector3">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sp>
        <p:nvSpPr>
          <p:cNvPr id="40" name="Rectangle: Rounded Corners 39">
            <a:extLst>
              <a:ext uri="{FF2B5EF4-FFF2-40B4-BE49-F238E27FC236}">
                <a16:creationId xmlns:a16="http://schemas.microsoft.com/office/drawing/2014/main" id="{2EF8DCE1-F939-430A-974F-AEDFA83E0613}"/>
              </a:ext>
            </a:extLst>
          </p:cNvPr>
          <p:cNvSpPr/>
          <p:nvPr/>
        </p:nvSpPr>
        <p:spPr>
          <a:xfrm>
            <a:off x="2730326" y="1544067"/>
            <a:ext cx="1935480" cy="593232"/>
          </a:xfrm>
          <a:prstGeom prst="roundRect">
            <a:avLst>
              <a:gd name="adj" fmla="val 50000"/>
            </a:avLst>
          </a:prstGeom>
          <a:noFill/>
          <a:ln w="190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1" name="Rectangle: Rounded Corners 40">
            <a:extLst>
              <a:ext uri="{FF2B5EF4-FFF2-40B4-BE49-F238E27FC236}">
                <a16:creationId xmlns:a16="http://schemas.microsoft.com/office/drawing/2014/main" id="{AA0A2FC9-DA13-4A0F-8748-086A59805721}"/>
              </a:ext>
            </a:extLst>
          </p:cNvPr>
          <p:cNvSpPr/>
          <p:nvPr/>
        </p:nvSpPr>
        <p:spPr>
          <a:xfrm>
            <a:off x="8842579" y="4003469"/>
            <a:ext cx="1935480" cy="593232"/>
          </a:xfrm>
          <a:prstGeom prst="roundRect">
            <a:avLst>
              <a:gd name="adj" fmla="val 50000"/>
            </a:avLst>
          </a:prstGeom>
          <a:noFill/>
          <a:ln w="190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2" name="Rectangle: Rounded Corners 41">
            <a:extLst>
              <a:ext uri="{FF2B5EF4-FFF2-40B4-BE49-F238E27FC236}">
                <a16:creationId xmlns:a16="http://schemas.microsoft.com/office/drawing/2014/main" id="{50221159-1856-4AD4-95DF-A96735C5121F}"/>
              </a:ext>
            </a:extLst>
          </p:cNvPr>
          <p:cNvSpPr/>
          <p:nvPr/>
        </p:nvSpPr>
        <p:spPr>
          <a:xfrm>
            <a:off x="2122433" y="2625683"/>
            <a:ext cx="1935480" cy="593232"/>
          </a:xfrm>
          <a:prstGeom prst="roundRect">
            <a:avLst>
              <a:gd name="adj" fmla="val 50000"/>
            </a:avLst>
          </a:prstGeom>
          <a:noFill/>
          <a:ln w="190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3" name="Rectangle: Rounded Corners 42">
            <a:extLst>
              <a:ext uri="{FF2B5EF4-FFF2-40B4-BE49-F238E27FC236}">
                <a16:creationId xmlns:a16="http://schemas.microsoft.com/office/drawing/2014/main" id="{5A0D5C1B-03D4-4071-8C9E-6B402409517F}"/>
              </a:ext>
            </a:extLst>
          </p:cNvPr>
          <p:cNvSpPr/>
          <p:nvPr/>
        </p:nvSpPr>
        <p:spPr>
          <a:xfrm>
            <a:off x="8205766" y="5051878"/>
            <a:ext cx="1935480" cy="593232"/>
          </a:xfrm>
          <a:prstGeom prst="roundRect">
            <a:avLst>
              <a:gd name="adj" fmla="val 50000"/>
            </a:avLst>
          </a:prstGeom>
          <a:noFill/>
          <a:ln w="190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4" name="Rectangle: Rounded Corners 43">
            <a:extLst>
              <a:ext uri="{FF2B5EF4-FFF2-40B4-BE49-F238E27FC236}">
                <a16:creationId xmlns:a16="http://schemas.microsoft.com/office/drawing/2014/main" id="{53CEA714-1B86-4BCF-8BE2-F36729AF0E14}"/>
              </a:ext>
            </a:extLst>
          </p:cNvPr>
          <p:cNvSpPr/>
          <p:nvPr/>
        </p:nvSpPr>
        <p:spPr>
          <a:xfrm>
            <a:off x="7574536" y="6126902"/>
            <a:ext cx="1935480" cy="593232"/>
          </a:xfrm>
          <a:prstGeom prst="roundRect">
            <a:avLst>
              <a:gd name="adj" fmla="val 50000"/>
            </a:avLst>
          </a:prstGeom>
          <a:noFill/>
          <a:ln w="190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45" name="Graphic 44" descr="Bullseye with solid fill">
            <a:extLst>
              <a:ext uri="{FF2B5EF4-FFF2-40B4-BE49-F238E27FC236}">
                <a16:creationId xmlns:a16="http://schemas.microsoft.com/office/drawing/2014/main" id="{39E46765-30FC-41F7-8566-A50A1CE654E1}"/>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5548889" y="5511966"/>
            <a:ext cx="540000" cy="540000"/>
          </a:xfrm>
          <a:prstGeom prst="rect">
            <a:avLst/>
          </a:prstGeom>
          <a:effectLst>
            <a:outerShdw blurRad="50800" dist="266700" dir="3000000" algn="tl" rotWithShape="0">
              <a:schemeClr val="tx1">
                <a:alpha val="31000"/>
              </a:schemeClr>
            </a:outerShdw>
          </a:effectLst>
        </p:spPr>
      </p:pic>
      <p:pic>
        <p:nvPicPr>
          <p:cNvPr id="46" name="Graphic 45" descr="Bar graph with upward trend with solid fill">
            <a:extLst>
              <a:ext uri="{FF2B5EF4-FFF2-40B4-BE49-F238E27FC236}">
                <a16:creationId xmlns:a16="http://schemas.microsoft.com/office/drawing/2014/main" id="{4B568A1D-6739-4133-9E8C-BD3AF7C09E78}"/>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6188542" y="4432128"/>
            <a:ext cx="540000" cy="540000"/>
          </a:xfrm>
          <a:prstGeom prst="rect">
            <a:avLst/>
          </a:prstGeom>
          <a:effectLst>
            <a:outerShdw blurRad="50800" dist="330200" dir="2400000" algn="tl" rotWithShape="0">
              <a:prstClr val="black">
                <a:alpha val="40000"/>
              </a:prstClr>
            </a:outerShdw>
          </a:effectLst>
        </p:spPr>
      </p:pic>
      <p:pic>
        <p:nvPicPr>
          <p:cNvPr id="47" name="Graphic 46" descr="Stopwatch with solid fill">
            <a:extLst>
              <a:ext uri="{FF2B5EF4-FFF2-40B4-BE49-F238E27FC236}">
                <a16:creationId xmlns:a16="http://schemas.microsoft.com/office/drawing/2014/main" id="{D9530905-13E8-4695-BFF9-3B11821490C5}"/>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5598163" y="3316963"/>
            <a:ext cx="540000" cy="540000"/>
          </a:xfrm>
          <a:prstGeom prst="rect">
            <a:avLst/>
          </a:prstGeom>
          <a:effectLst>
            <a:outerShdw blurRad="50800" dist="292100" dir="1800000" algn="tl" rotWithShape="0">
              <a:prstClr val="black">
                <a:alpha val="40000"/>
              </a:prstClr>
            </a:outerShdw>
          </a:effectLst>
        </p:spPr>
      </p:pic>
      <p:pic>
        <p:nvPicPr>
          <p:cNvPr id="48" name="Graphic 47" descr="Single gear with solid fill">
            <a:extLst>
              <a:ext uri="{FF2B5EF4-FFF2-40B4-BE49-F238E27FC236}">
                <a16:creationId xmlns:a16="http://schemas.microsoft.com/office/drawing/2014/main" id="{AFF084EB-A625-4679-9005-E608FDAD3FB5}"/>
              </a:ext>
            </a:extLst>
          </p:cNvPr>
          <p:cNvPicPr>
            <a:picLocks noChangeAspect="1"/>
          </p:cNvPicPr>
          <p:nvPr/>
        </p:nvPicPr>
        <p:blipFill>
          <a:blip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p:blipFill>
        <p:spPr>
          <a:xfrm>
            <a:off x="6790165" y="3347081"/>
            <a:ext cx="540000" cy="540000"/>
          </a:xfrm>
          <a:prstGeom prst="rect">
            <a:avLst/>
          </a:prstGeom>
          <a:effectLst>
            <a:outerShdw blurRad="50800" dist="266700" dir="1800000" algn="tl" rotWithShape="0">
              <a:prstClr val="black">
                <a:alpha val="40000"/>
              </a:prstClr>
            </a:outerShdw>
          </a:effectLst>
        </p:spPr>
      </p:pic>
      <p:pic>
        <p:nvPicPr>
          <p:cNvPr id="49" name="Graphic 48" descr="Magnifying glass with solid fill">
            <a:extLst>
              <a:ext uri="{FF2B5EF4-FFF2-40B4-BE49-F238E27FC236}">
                <a16:creationId xmlns:a16="http://schemas.microsoft.com/office/drawing/2014/main" id="{06979707-E88A-4C93-AFA1-30A21E2915BA}"/>
              </a:ext>
            </a:extLst>
          </p:cNvPr>
          <p:cNvPicPr>
            <a:picLocks noChangeAspect="1"/>
          </p:cNvPicPr>
          <p:nvPr/>
        </p:nvPicPr>
        <p:blipFill>
          <a:blip r:embed="rId10">
            <a:extLst>
              <a:ext uri="{28A0092B-C50C-407E-A947-70E740481C1C}">
                <a14:useLocalDpi xmlns:a14="http://schemas.microsoft.com/office/drawing/2010/main" val="0"/>
              </a:ext>
              <a:ext uri="{96DAC541-7B7A-43D3-8B79-37D633B846F1}">
                <asvg:svgBlip xmlns:asvg="http://schemas.microsoft.com/office/drawing/2016/SVG/main" r:embed="rId11"/>
              </a:ext>
            </a:extLst>
          </a:blip>
          <a:stretch>
            <a:fillRect/>
          </a:stretch>
        </p:blipFill>
        <p:spPr>
          <a:xfrm>
            <a:off x="6192681" y="2247627"/>
            <a:ext cx="540000" cy="540000"/>
          </a:xfrm>
          <a:prstGeom prst="rect">
            <a:avLst/>
          </a:prstGeom>
          <a:effectLst>
            <a:outerShdw blurRad="50800" dist="177800" dir="1800000" algn="tl" rotWithShape="0">
              <a:prstClr val="black">
                <a:alpha val="40000"/>
              </a:prstClr>
            </a:outerShdw>
          </a:effectLst>
        </p:spPr>
      </p:pic>
      <p:pic>
        <p:nvPicPr>
          <p:cNvPr id="50" name="Graphic 49" descr="Lightbulb with solid fill">
            <a:extLst>
              <a:ext uri="{FF2B5EF4-FFF2-40B4-BE49-F238E27FC236}">
                <a16:creationId xmlns:a16="http://schemas.microsoft.com/office/drawing/2014/main" id="{9D0F1E9D-77B1-47A2-9965-7EF8757022AF}"/>
              </a:ext>
            </a:extLst>
          </p:cNvPr>
          <p:cNvPicPr>
            <a:picLocks noChangeAspect="1"/>
          </p:cNvPicPr>
          <p:nvPr/>
        </p:nvPicPr>
        <p:blipFill>
          <a:blip r:embed="rId12">
            <a:extLst>
              <a:ext uri="{28A0092B-C50C-407E-A947-70E740481C1C}">
                <a14:useLocalDpi xmlns:a14="http://schemas.microsoft.com/office/drawing/2010/main" val="0"/>
              </a:ext>
              <a:ext uri="{96DAC541-7B7A-43D3-8B79-37D633B846F1}">
                <asvg:svgBlip xmlns:asvg="http://schemas.microsoft.com/office/drawing/2016/SVG/main" r:embed="rId13"/>
              </a:ext>
            </a:extLst>
          </a:blip>
          <a:stretch>
            <a:fillRect/>
          </a:stretch>
        </p:blipFill>
        <p:spPr>
          <a:xfrm>
            <a:off x="6799461" y="1100857"/>
            <a:ext cx="540000" cy="540000"/>
          </a:xfrm>
          <a:prstGeom prst="rect">
            <a:avLst/>
          </a:prstGeom>
          <a:effectLst>
            <a:outerShdw blurRad="50800" dist="190500" dir="2400000" algn="tl" rotWithShape="0">
              <a:prstClr val="black">
                <a:alpha val="40000"/>
              </a:prstClr>
            </a:outerShdw>
          </a:effectLst>
        </p:spPr>
      </p:pic>
      <p:sp>
        <p:nvSpPr>
          <p:cNvPr id="51" name="TextBox 50">
            <a:extLst>
              <a:ext uri="{FF2B5EF4-FFF2-40B4-BE49-F238E27FC236}">
                <a16:creationId xmlns:a16="http://schemas.microsoft.com/office/drawing/2014/main" id="{F663FCDC-2679-4560-B2BF-AB5965A0EE4F}"/>
              </a:ext>
            </a:extLst>
          </p:cNvPr>
          <p:cNvSpPr txBox="1"/>
          <p:nvPr/>
        </p:nvSpPr>
        <p:spPr>
          <a:xfrm>
            <a:off x="7151270" y="1704038"/>
            <a:ext cx="357790" cy="338554"/>
          </a:xfrm>
          <a:prstGeom prst="rect">
            <a:avLst/>
          </a:prstGeom>
          <a:noFill/>
        </p:spPr>
        <p:txBody>
          <a:bodyPr wrap="none" rtlCol="0">
            <a:spAutoFit/>
          </a:bodyPr>
          <a:lstStyle/>
          <a:p>
            <a:r>
              <a:rPr lang="en-GB" sz="1600" b="1" dirty="0">
                <a:solidFill>
                  <a:schemeClr val="bg1"/>
                </a:solidFill>
                <a:effectLst>
                  <a:outerShdw blurRad="50800" dist="38100" dir="2700000" sx="105000" sy="105000" algn="tl" rotWithShape="0">
                    <a:prstClr val="black">
                      <a:alpha val="66000"/>
                    </a:prstClr>
                  </a:outerShdw>
                </a:effectLst>
                <a:latin typeface="EuroStyle" panose="02027200000000000000" pitchFamily="18" charset="0"/>
              </a:rPr>
              <a:t>01</a:t>
            </a:r>
          </a:p>
        </p:txBody>
      </p:sp>
      <p:sp>
        <p:nvSpPr>
          <p:cNvPr id="52" name="TextBox 51">
            <a:extLst>
              <a:ext uri="{FF2B5EF4-FFF2-40B4-BE49-F238E27FC236}">
                <a16:creationId xmlns:a16="http://schemas.microsoft.com/office/drawing/2014/main" id="{83B9310E-43E4-43F4-80A4-AACA8D4FD77D}"/>
              </a:ext>
            </a:extLst>
          </p:cNvPr>
          <p:cNvSpPr txBox="1"/>
          <p:nvPr/>
        </p:nvSpPr>
        <p:spPr>
          <a:xfrm>
            <a:off x="6747798" y="2338401"/>
            <a:ext cx="393056" cy="338554"/>
          </a:xfrm>
          <a:prstGeom prst="rect">
            <a:avLst/>
          </a:prstGeom>
          <a:noFill/>
        </p:spPr>
        <p:txBody>
          <a:bodyPr wrap="none" rtlCol="0">
            <a:spAutoFit/>
          </a:bodyPr>
          <a:lstStyle/>
          <a:p>
            <a:r>
              <a:rPr lang="en-GB" sz="1600" b="1" dirty="0">
                <a:solidFill>
                  <a:schemeClr val="bg1"/>
                </a:solidFill>
                <a:effectLst>
                  <a:outerShdw blurRad="50800" dist="38100" dir="2700000" sx="105000" sy="105000" algn="tl" rotWithShape="0">
                    <a:prstClr val="black">
                      <a:alpha val="66000"/>
                    </a:prstClr>
                  </a:outerShdw>
                </a:effectLst>
                <a:latin typeface="EuroStyle" panose="02027200000000000000" pitchFamily="18" charset="0"/>
              </a:rPr>
              <a:t>02</a:t>
            </a:r>
          </a:p>
        </p:txBody>
      </p:sp>
      <p:sp>
        <p:nvSpPr>
          <p:cNvPr id="53" name="TextBox 52">
            <a:extLst>
              <a:ext uri="{FF2B5EF4-FFF2-40B4-BE49-F238E27FC236}">
                <a16:creationId xmlns:a16="http://schemas.microsoft.com/office/drawing/2014/main" id="{55D71D65-0147-4631-82E1-BD82953684EA}"/>
              </a:ext>
            </a:extLst>
          </p:cNvPr>
          <p:cNvSpPr txBox="1"/>
          <p:nvPr/>
        </p:nvSpPr>
        <p:spPr>
          <a:xfrm>
            <a:off x="5737042" y="4492695"/>
            <a:ext cx="396262" cy="338554"/>
          </a:xfrm>
          <a:prstGeom prst="rect">
            <a:avLst/>
          </a:prstGeom>
          <a:noFill/>
        </p:spPr>
        <p:txBody>
          <a:bodyPr wrap="none" rtlCol="0">
            <a:spAutoFit/>
          </a:bodyPr>
          <a:lstStyle/>
          <a:p>
            <a:r>
              <a:rPr lang="en-GB" sz="1600" b="1" dirty="0">
                <a:solidFill>
                  <a:schemeClr val="bg1"/>
                </a:solidFill>
                <a:effectLst>
                  <a:outerShdw blurRad="50800" dist="38100" dir="2700000" sx="105000" sy="105000" algn="tl" rotWithShape="0">
                    <a:prstClr val="black">
                      <a:alpha val="66000"/>
                    </a:prstClr>
                  </a:outerShdw>
                </a:effectLst>
                <a:latin typeface="EuroStyle" panose="02027200000000000000" pitchFamily="18" charset="0"/>
              </a:rPr>
              <a:t>05</a:t>
            </a:r>
          </a:p>
        </p:txBody>
      </p:sp>
      <p:sp>
        <p:nvSpPr>
          <p:cNvPr id="54" name="TextBox 53">
            <a:extLst>
              <a:ext uri="{FF2B5EF4-FFF2-40B4-BE49-F238E27FC236}">
                <a16:creationId xmlns:a16="http://schemas.microsoft.com/office/drawing/2014/main" id="{84A341CB-ED85-4BF4-8F62-7C18A1E39D94}"/>
              </a:ext>
            </a:extLst>
          </p:cNvPr>
          <p:cNvSpPr txBox="1"/>
          <p:nvPr/>
        </p:nvSpPr>
        <p:spPr>
          <a:xfrm>
            <a:off x="7109592" y="2980756"/>
            <a:ext cx="396262" cy="338554"/>
          </a:xfrm>
          <a:prstGeom prst="rect">
            <a:avLst/>
          </a:prstGeom>
          <a:noFill/>
        </p:spPr>
        <p:txBody>
          <a:bodyPr wrap="none" rtlCol="0">
            <a:spAutoFit/>
          </a:bodyPr>
          <a:lstStyle/>
          <a:p>
            <a:r>
              <a:rPr lang="en-GB" sz="1600" b="1" dirty="0">
                <a:solidFill>
                  <a:schemeClr val="bg1"/>
                </a:solidFill>
                <a:effectLst>
                  <a:outerShdw blurRad="50800" dist="38100" dir="2700000" sx="105000" sy="105000" algn="tl" rotWithShape="0">
                    <a:prstClr val="black">
                      <a:alpha val="66000"/>
                    </a:prstClr>
                  </a:outerShdw>
                </a:effectLst>
                <a:latin typeface="EuroStyle" panose="02027200000000000000" pitchFamily="18" charset="0"/>
              </a:rPr>
              <a:t>03</a:t>
            </a:r>
          </a:p>
        </p:txBody>
      </p:sp>
      <p:sp>
        <p:nvSpPr>
          <p:cNvPr id="55" name="TextBox 54">
            <a:extLst>
              <a:ext uri="{FF2B5EF4-FFF2-40B4-BE49-F238E27FC236}">
                <a16:creationId xmlns:a16="http://schemas.microsoft.com/office/drawing/2014/main" id="{56754B27-32F0-44BE-B6AF-981570202F1C}"/>
              </a:ext>
            </a:extLst>
          </p:cNvPr>
          <p:cNvSpPr txBox="1"/>
          <p:nvPr/>
        </p:nvSpPr>
        <p:spPr>
          <a:xfrm>
            <a:off x="5328835" y="3831752"/>
            <a:ext cx="405880" cy="338554"/>
          </a:xfrm>
          <a:prstGeom prst="rect">
            <a:avLst/>
          </a:prstGeom>
          <a:noFill/>
        </p:spPr>
        <p:txBody>
          <a:bodyPr wrap="none" rtlCol="0">
            <a:spAutoFit/>
          </a:bodyPr>
          <a:lstStyle/>
          <a:p>
            <a:r>
              <a:rPr lang="en-GB" sz="1600" b="1" dirty="0">
                <a:solidFill>
                  <a:schemeClr val="bg1"/>
                </a:solidFill>
                <a:effectLst>
                  <a:outerShdw blurRad="50800" dist="38100" dir="2700000" sx="105000" sy="105000" algn="tl" rotWithShape="0">
                    <a:prstClr val="black">
                      <a:alpha val="66000"/>
                    </a:prstClr>
                  </a:outerShdw>
                </a:effectLst>
                <a:latin typeface="EuroStyle" panose="02027200000000000000" pitchFamily="18" charset="0"/>
              </a:rPr>
              <a:t>04</a:t>
            </a:r>
          </a:p>
        </p:txBody>
      </p:sp>
      <p:sp>
        <p:nvSpPr>
          <p:cNvPr id="56" name="TextBox 55">
            <a:extLst>
              <a:ext uri="{FF2B5EF4-FFF2-40B4-BE49-F238E27FC236}">
                <a16:creationId xmlns:a16="http://schemas.microsoft.com/office/drawing/2014/main" id="{0F703032-4DFE-4B25-8847-23F5806318F6}"/>
              </a:ext>
            </a:extLst>
          </p:cNvPr>
          <p:cNvSpPr txBox="1"/>
          <p:nvPr/>
        </p:nvSpPr>
        <p:spPr>
          <a:xfrm>
            <a:off x="5377061" y="5109837"/>
            <a:ext cx="396262" cy="338554"/>
          </a:xfrm>
          <a:prstGeom prst="rect">
            <a:avLst/>
          </a:prstGeom>
          <a:noFill/>
        </p:spPr>
        <p:txBody>
          <a:bodyPr wrap="none" rtlCol="0">
            <a:spAutoFit/>
          </a:bodyPr>
          <a:lstStyle/>
          <a:p>
            <a:r>
              <a:rPr lang="en-GB" sz="1600" b="1" dirty="0">
                <a:solidFill>
                  <a:schemeClr val="bg1"/>
                </a:solidFill>
                <a:effectLst>
                  <a:outerShdw blurRad="50800" dist="38100" dir="2700000" sx="105000" sy="105000" algn="tl" rotWithShape="0">
                    <a:prstClr val="black">
                      <a:alpha val="66000"/>
                    </a:prstClr>
                  </a:outerShdw>
                </a:effectLst>
                <a:latin typeface="EuroStyle" panose="02027200000000000000" pitchFamily="18" charset="0"/>
              </a:rPr>
              <a:t>06</a:t>
            </a:r>
          </a:p>
        </p:txBody>
      </p:sp>
      <p:sp>
        <p:nvSpPr>
          <p:cNvPr id="57" name="TextBox 56">
            <a:extLst>
              <a:ext uri="{FF2B5EF4-FFF2-40B4-BE49-F238E27FC236}">
                <a16:creationId xmlns:a16="http://schemas.microsoft.com/office/drawing/2014/main" id="{C511BFB5-EEAD-4CA1-979C-CC71A3834622}"/>
              </a:ext>
            </a:extLst>
          </p:cNvPr>
          <p:cNvSpPr txBox="1"/>
          <p:nvPr/>
        </p:nvSpPr>
        <p:spPr>
          <a:xfrm>
            <a:off x="7898512" y="108973"/>
            <a:ext cx="4338695" cy="1261884"/>
          </a:xfrm>
          <a:prstGeom prst="rect">
            <a:avLst/>
          </a:prstGeom>
          <a:noFill/>
        </p:spPr>
        <p:txBody>
          <a:bodyPr wrap="square" rtlCol="0">
            <a:spAutoFit/>
          </a:bodyPr>
          <a:lstStyle/>
          <a:p>
            <a:pPr algn="ctr"/>
            <a:r>
              <a:rPr lang="en-GB" sz="4400" b="1" spc="300" dirty="0">
                <a:solidFill>
                  <a:schemeClr val="bg1"/>
                </a:solidFill>
                <a:latin typeface="EuroStyle" panose="02027200000000000000" pitchFamily="18" charset="0"/>
              </a:rPr>
              <a:t>Cyber Threats</a:t>
            </a:r>
          </a:p>
          <a:p>
            <a:pPr algn="ctr"/>
            <a:r>
              <a:rPr lang="en-GB" sz="3200" b="1" spc="300" dirty="0">
                <a:solidFill>
                  <a:schemeClr val="bg1"/>
                </a:solidFill>
                <a:latin typeface="EuroStyle" panose="02027200000000000000" pitchFamily="18" charset="0"/>
              </a:rPr>
              <a:t>Week 1</a:t>
            </a:r>
          </a:p>
        </p:txBody>
      </p:sp>
      <p:sp>
        <p:nvSpPr>
          <p:cNvPr id="58" name="TextBox 57">
            <a:extLst>
              <a:ext uri="{FF2B5EF4-FFF2-40B4-BE49-F238E27FC236}">
                <a16:creationId xmlns:a16="http://schemas.microsoft.com/office/drawing/2014/main" id="{DE6C5A3C-32EF-4195-8A42-ECEC36D1B91E}"/>
              </a:ext>
            </a:extLst>
          </p:cNvPr>
          <p:cNvSpPr txBox="1"/>
          <p:nvPr/>
        </p:nvSpPr>
        <p:spPr>
          <a:xfrm>
            <a:off x="3837728" y="528234"/>
            <a:ext cx="979948" cy="461665"/>
          </a:xfrm>
          <a:prstGeom prst="rect">
            <a:avLst/>
          </a:prstGeom>
          <a:noFill/>
        </p:spPr>
        <p:txBody>
          <a:bodyPr wrap="none" rtlCol="0">
            <a:spAutoFit/>
          </a:bodyPr>
          <a:lstStyle/>
          <a:p>
            <a:r>
              <a:rPr lang="en-GB" sz="2400" spc="300" dirty="0">
                <a:solidFill>
                  <a:schemeClr val="bg1"/>
                </a:solidFill>
                <a:latin typeface="EuroStyle" panose="02027200000000000000" pitchFamily="18" charset="0"/>
              </a:rPr>
              <a:t>Intro</a:t>
            </a:r>
          </a:p>
        </p:txBody>
      </p:sp>
      <p:sp>
        <p:nvSpPr>
          <p:cNvPr id="59" name="TextBox 58">
            <a:extLst>
              <a:ext uri="{FF2B5EF4-FFF2-40B4-BE49-F238E27FC236}">
                <a16:creationId xmlns:a16="http://schemas.microsoft.com/office/drawing/2014/main" id="{1F1E1CA2-8B22-4EBC-A8B3-4E1D4101D87E}"/>
              </a:ext>
            </a:extLst>
          </p:cNvPr>
          <p:cNvSpPr txBox="1"/>
          <p:nvPr/>
        </p:nvSpPr>
        <p:spPr>
          <a:xfrm>
            <a:off x="3011498" y="1593171"/>
            <a:ext cx="1253869" cy="461665"/>
          </a:xfrm>
          <a:prstGeom prst="rect">
            <a:avLst/>
          </a:prstGeom>
          <a:noFill/>
        </p:spPr>
        <p:txBody>
          <a:bodyPr wrap="none" rtlCol="0">
            <a:spAutoFit/>
          </a:bodyPr>
          <a:lstStyle/>
          <a:p>
            <a:r>
              <a:rPr lang="en-GB" sz="2400" spc="300" dirty="0">
                <a:solidFill>
                  <a:schemeClr val="bg1"/>
                </a:solidFill>
                <a:latin typeface="EuroStyle" panose="02027200000000000000" pitchFamily="18" charset="0"/>
              </a:rPr>
              <a:t>Monday</a:t>
            </a:r>
            <a:endParaRPr lang="en-GB" spc="300" dirty="0">
              <a:solidFill>
                <a:schemeClr val="bg1"/>
              </a:solidFill>
              <a:latin typeface="EuroStyle" panose="02027200000000000000" pitchFamily="18" charset="0"/>
            </a:endParaRPr>
          </a:p>
        </p:txBody>
      </p:sp>
      <p:sp>
        <p:nvSpPr>
          <p:cNvPr id="60" name="TextBox 59">
            <a:extLst>
              <a:ext uri="{FF2B5EF4-FFF2-40B4-BE49-F238E27FC236}">
                <a16:creationId xmlns:a16="http://schemas.microsoft.com/office/drawing/2014/main" id="{ACF09B4E-41D8-4B56-8174-5E60E938E8D6}"/>
              </a:ext>
            </a:extLst>
          </p:cNvPr>
          <p:cNvSpPr txBox="1"/>
          <p:nvPr/>
        </p:nvSpPr>
        <p:spPr>
          <a:xfrm>
            <a:off x="9136897" y="4047432"/>
            <a:ext cx="1346844" cy="461665"/>
          </a:xfrm>
          <a:prstGeom prst="rect">
            <a:avLst/>
          </a:prstGeom>
          <a:noFill/>
        </p:spPr>
        <p:txBody>
          <a:bodyPr wrap="none" rtlCol="0">
            <a:spAutoFit/>
          </a:bodyPr>
          <a:lstStyle/>
          <a:p>
            <a:r>
              <a:rPr lang="en-GB" sz="2400" spc="300" dirty="0">
                <a:solidFill>
                  <a:schemeClr val="bg1"/>
                </a:solidFill>
                <a:latin typeface="EuroStyle" panose="02027200000000000000" pitchFamily="18" charset="0"/>
              </a:rPr>
              <a:t>Tuesday</a:t>
            </a:r>
            <a:endParaRPr lang="en-GB" spc="300" dirty="0">
              <a:solidFill>
                <a:schemeClr val="bg1"/>
              </a:solidFill>
              <a:latin typeface="EuroStyle" panose="02027200000000000000" pitchFamily="18" charset="0"/>
            </a:endParaRPr>
          </a:p>
        </p:txBody>
      </p:sp>
      <p:sp>
        <p:nvSpPr>
          <p:cNvPr id="61" name="TextBox 60">
            <a:extLst>
              <a:ext uri="{FF2B5EF4-FFF2-40B4-BE49-F238E27FC236}">
                <a16:creationId xmlns:a16="http://schemas.microsoft.com/office/drawing/2014/main" id="{9CF244F9-7E36-42DC-B24D-59EBF30A28A1}"/>
              </a:ext>
            </a:extLst>
          </p:cNvPr>
          <p:cNvSpPr txBox="1"/>
          <p:nvPr/>
        </p:nvSpPr>
        <p:spPr>
          <a:xfrm>
            <a:off x="2126686" y="2691466"/>
            <a:ext cx="1813317" cy="461665"/>
          </a:xfrm>
          <a:prstGeom prst="rect">
            <a:avLst/>
          </a:prstGeom>
          <a:noFill/>
        </p:spPr>
        <p:txBody>
          <a:bodyPr wrap="none" rtlCol="0">
            <a:spAutoFit/>
          </a:bodyPr>
          <a:lstStyle/>
          <a:p>
            <a:r>
              <a:rPr lang="en-GB" sz="2400" spc="300" dirty="0">
                <a:solidFill>
                  <a:schemeClr val="bg1"/>
                </a:solidFill>
                <a:latin typeface="EuroStyle" panose="02027200000000000000" pitchFamily="18" charset="0"/>
              </a:rPr>
              <a:t>Wednesday</a:t>
            </a:r>
            <a:endParaRPr lang="en-GB" spc="300" dirty="0">
              <a:solidFill>
                <a:schemeClr val="bg1"/>
              </a:solidFill>
              <a:latin typeface="EuroStyle" panose="02027200000000000000" pitchFamily="18" charset="0"/>
            </a:endParaRPr>
          </a:p>
        </p:txBody>
      </p:sp>
      <p:sp>
        <p:nvSpPr>
          <p:cNvPr id="62" name="TextBox 61">
            <a:extLst>
              <a:ext uri="{FF2B5EF4-FFF2-40B4-BE49-F238E27FC236}">
                <a16:creationId xmlns:a16="http://schemas.microsoft.com/office/drawing/2014/main" id="{E55572B0-0A45-4057-94BB-B759D0F7135D}"/>
              </a:ext>
            </a:extLst>
          </p:cNvPr>
          <p:cNvSpPr txBox="1"/>
          <p:nvPr/>
        </p:nvSpPr>
        <p:spPr>
          <a:xfrm>
            <a:off x="8396951" y="5109837"/>
            <a:ext cx="1479892" cy="461665"/>
          </a:xfrm>
          <a:prstGeom prst="rect">
            <a:avLst/>
          </a:prstGeom>
          <a:noFill/>
        </p:spPr>
        <p:txBody>
          <a:bodyPr wrap="none" rtlCol="0">
            <a:spAutoFit/>
          </a:bodyPr>
          <a:lstStyle/>
          <a:p>
            <a:r>
              <a:rPr lang="en-GB" sz="2400" spc="300" dirty="0">
                <a:solidFill>
                  <a:schemeClr val="bg1"/>
                </a:solidFill>
                <a:latin typeface="EuroStyle" panose="02027200000000000000" pitchFamily="18" charset="0"/>
              </a:rPr>
              <a:t>Thursday</a:t>
            </a:r>
            <a:endParaRPr lang="en-GB" spc="300" dirty="0">
              <a:solidFill>
                <a:schemeClr val="bg1"/>
              </a:solidFill>
              <a:latin typeface="EuroStyle" panose="02027200000000000000" pitchFamily="18" charset="0"/>
            </a:endParaRPr>
          </a:p>
        </p:txBody>
      </p:sp>
      <p:sp>
        <p:nvSpPr>
          <p:cNvPr id="63" name="TextBox 62">
            <a:extLst>
              <a:ext uri="{FF2B5EF4-FFF2-40B4-BE49-F238E27FC236}">
                <a16:creationId xmlns:a16="http://schemas.microsoft.com/office/drawing/2014/main" id="{282655B6-90CA-4328-86FC-0793928AD5CE}"/>
              </a:ext>
            </a:extLst>
          </p:cNvPr>
          <p:cNvSpPr txBox="1"/>
          <p:nvPr/>
        </p:nvSpPr>
        <p:spPr>
          <a:xfrm>
            <a:off x="8025042" y="6179200"/>
            <a:ext cx="1043876" cy="461665"/>
          </a:xfrm>
          <a:prstGeom prst="rect">
            <a:avLst/>
          </a:prstGeom>
          <a:noFill/>
        </p:spPr>
        <p:txBody>
          <a:bodyPr wrap="none" rtlCol="0">
            <a:spAutoFit/>
          </a:bodyPr>
          <a:lstStyle/>
          <a:p>
            <a:r>
              <a:rPr lang="en-GB" sz="2400" spc="300" dirty="0">
                <a:solidFill>
                  <a:schemeClr val="bg1"/>
                </a:solidFill>
                <a:latin typeface="EuroStyle" panose="02027200000000000000" pitchFamily="18" charset="0"/>
              </a:rPr>
              <a:t>Friday</a:t>
            </a:r>
            <a:endParaRPr lang="en-GB" spc="300" dirty="0">
              <a:solidFill>
                <a:schemeClr val="bg1"/>
              </a:solidFill>
              <a:latin typeface="EuroStyle" panose="02027200000000000000" pitchFamily="18" charset="0"/>
            </a:endParaRPr>
          </a:p>
        </p:txBody>
      </p:sp>
    </p:spTree>
    <p:extLst>
      <p:ext uri="{BB962C8B-B14F-4D97-AF65-F5344CB8AC3E}">
        <p14:creationId xmlns:p14="http://schemas.microsoft.com/office/powerpoint/2010/main" val="112031914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72D086-A43B-4CDC-A095-32ECF695D0EB}"/>
              </a:ext>
            </a:extLst>
          </p:cNvPr>
          <p:cNvSpPr>
            <a:spLocks noGrp="1"/>
          </p:cNvSpPr>
          <p:nvPr>
            <p:ph type="title"/>
          </p:nvPr>
        </p:nvSpPr>
        <p:spPr/>
        <p:txBody>
          <a:bodyPr/>
          <a:lstStyle/>
          <a:p>
            <a:r>
              <a:rPr lang="en-GB" dirty="0"/>
              <a:t>Syllabus – Week 1</a:t>
            </a:r>
          </a:p>
        </p:txBody>
      </p:sp>
      <p:sp>
        <p:nvSpPr>
          <p:cNvPr id="3" name="Content Placeholder 2">
            <a:extLst>
              <a:ext uri="{FF2B5EF4-FFF2-40B4-BE49-F238E27FC236}">
                <a16:creationId xmlns:a16="http://schemas.microsoft.com/office/drawing/2014/main" id="{93E1A0CE-437E-4089-AE73-03BEE8D4C05A}"/>
              </a:ext>
            </a:extLst>
          </p:cNvPr>
          <p:cNvSpPr>
            <a:spLocks noGrp="1"/>
          </p:cNvSpPr>
          <p:nvPr>
            <p:ph idx="1"/>
          </p:nvPr>
        </p:nvSpPr>
        <p:spPr/>
        <p:txBody>
          <a:bodyPr>
            <a:normAutofit/>
          </a:bodyPr>
          <a:lstStyle/>
          <a:p>
            <a:r>
              <a:rPr lang="en-GB" sz="1800" b="0" i="0" u="none" strike="noStrike" baseline="0" dirty="0">
                <a:solidFill>
                  <a:srgbClr val="000000"/>
                </a:solidFill>
                <a:latin typeface="Arial" panose="020B0604020202020204" pitchFamily="34" charset="0"/>
              </a:rPr>
              <a:t>Foundations of cyber security, its significance, concepts, threats, vulnerabilities and assurance </a:t>
            </a:r>
          </a:p>
          <a:p>
            <a:endParaRPr lang="en-GB" sz="1800" b="0" i="0" u="none" strike="noStrike" baseline="0" dirty="0">
              <a:solidFill>
                <a:srgbClr val="000000"/>
              </a:solidFill>
              <a:latin typeface="Arial" panose="020B0604020202020204" pitchFamily="34" charset="0"/>
            </a:endParaRPr>
          </a:p>
          <a:p>
            <a:r>
              <a:rPr lang="en-GB" sz="1800" b="0" i="0" u="none" strike="noStrike" baseline="0" dirty="0">
                <a:solidFill>
                  <a:srgbClr val="000000"/>
                </a:solidFill>
                <a:latin typeface="Arial" panose="020B0604020202020204" pitchFamily="34" charset="0"/>
              </a:rPr>
              <a:t>Application of cyber security concepts to IT infrastructure </a:t>
            </a:r>
          </a:p>
          <a:p>
            <a:endParaRPr lang="en-GB" sz="1800" b="0" i="0" u="none" strike="noStrike" baseline="0" dirty="0">
              <a:solidFill>
                <a:srgbClr val="000000"/>
              </a:solidFill>
              <a:latin typeface="Arial" panose="020B0604020202020204" pitchFamily="34" charset="0"/>
            </a:endParaRPr>
          </a:p>
          <a:p>
            <a:r>
              <a:rPr lang="en-GB" sz="1800" b="0" i="0" u="none" strike="noStrike" baseline="0" dirty="0">
                <a:solidFill>
                  <a:srgbClr val="000000"/>
                </a:solidFill>
                <a:latin typeface="Arial" panose="020B0604020202020204" pitchFamily="34" charset="0"/>
              </a:rPr>
              <a:t>Fundamental building blocks and typical architectures of IT infrastructure </a:t>
            </a:r>
          </a:p>
          <a:p>
            <a:endParaRPr lang="en-GB" sz="1800" b="0" i="0" u="none" strike="noStrike" baseline="0" dirty="0">
              <a:solidFill>
                <a:srgbClr val="000000"/>
              </a:solidFill>
              <a:latin typeface="Arial" panose="020B0604020202020204" pitchFamily="34" charset="0"/>
            </a:endParaRPr>
          </a:p>
          <a:p>
            <a:r>
              <a:rPr lang="en-GB" sz="1800" b="0" i="0" u="none" strike="noStrike" baseline="0" dirty="0">
                <a:solidFill>
                  <a:srgbClr val="000000"/>
                </a:solidFill>
                <a:latin typeface="Arial" panose="020B0604020202020204" pitchFamily="34" charset="0"/>
              </a:rPr>
              <a:t>Common vulnerabilities in networks and systems </a:t>
            </a:r>
          </a:p>
          <a:p>
            <a:endParaRPr lang="en-GB" sz="1800" b="0" i="0" u="none" strike="noStrike" baseline="0" dirty="0">
              <a:solidFill>
                <a:srgbClr val="000000"/>
              </a:solidFill>
              <a:latin typeface="Arial" panose="020B0604020202020204" pitchFamily="34" charset="0"/>
            </a:endParaRPr>
          </a:p>
          <a:p>
            <a:r>
              <a:rPr lang="en-GB" sz="1800" b="0" i="0" u="none" strike="noStrike" baseline="0" dirty="0">
                <a:solidFill>
                  <a:srgbClr val="000000"/>
                </a:solidFill>
                <a:latin typeface="Arial" panose="020B0604020202020204" pitchFamily="34" charset="0"/>
              </a:rPr>
              <a:t>Vulnerabilities in computer networks, applications and systems (e.g. </a:t>
            </a:r>
            <a:r>
              <a:rPr lang="en-GB" sz="1800" dirty="0">
                <a:solidFill>
                  <a:srgbClr val="000000"/>
                </a:solidFill>
                <a:latin typeface="Arial" panose="020B0604020202020204" pitchFamily="34" charset="0"/>
              </a:rPr>
              <a:t>i</a:t>
            </a:r>
            <a:r>
              <a:rPr lang="en-GB" sz="1800" b="0" i="0" u="none" strike="noStrike" baseline="0" dirty="0">
                <a:solidFill>
                  <a:srgbClr val="000000"/>
                </a:solidFill>
                <a:latin typeface="Arial" panose="020B0604020202020204" pitchFamily="34" charset="0"/>
              </a:rPr>
              <a:t>nsecure coding and unprotected networks) and how they can be exploited </a:t>
            </a:r>
          </a:p>
        </p:txBody>
      </p:sp>
    </p:spTree>
    <p:extLst>
      <p:ext uri="{BB962C8B-B14F-4D97-AF65-F5344CB8AC3E}">
        <p14:creationId xmlns:p14="http://schemas.microsoft.com/office/powerpoint/2010/main" val="65341508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72D086-A43B-4CDC-A095-32ECF695D0EB}"/>
              </a:ext>
            </a:extLst>
          </p:cNvPr>
          <p:cNvSpPr>
            <a:spLocks noGrp="1"/>
          </p:cNvSpPr>
          <p:nvPr>
            <p:ph type="title"/>
          </p:nvPr>
        </p:nvSpPr>
        <p:spPr/>
        <p:txBody>
          <a:bodyPr/>
          <a:lstStyle/>
          <a:p>
            <a:r>
              <a:rPr lang="en-GB" dirty="0"/>
              <a:t>Syllabus – Week 1 Continued…</a:t>
            </a:r>
          </a:p>
        </p:txBody>
      </p:sp>
      <p:sp>
        <p:nvSpPr>
          <p:cNvPr id="3" name="Content Placeholder 2">
            <a:extLst>
              <a:ext uri="{FF2B5EF4-FFF2-40B4-BE49-F238E27FC236}">
                <a16:creationId xmlns:a16="http://schemas.microsoft.com/office/drawing/2014/main" id="{93E1A0CE-437E-4089-AE73-03BEE8D4C05A}"/>
              </a:ext>
            </a:extLst>
          </p:cNvPr>
          <p:cNvSpPr>
            <a:spLocks noGrp="1"/>
          </p:cNvSpPr>
          <p:nvPr>
            <p:ph idx="1"/>
          </p:nvPr>
        </p:nvSpPr>
        <p:spPr/>
        <p:txBody>
          <a:bodyPr>
            <a:normAutofit/>
          </a:bodyPr>
          <a:lstStyle/>
          <a:p>
            <a:r>
              <a:rPr lang="en-GB" sz="1800" b="0" i="0" u="none" strike="noStrike" baseline="0" dirty="0">
                <a:solidFill>
                  <a:srgbClr val="000000"/>
                </a:solidFill>
                <a:latin typeface="Arial" panose="020B0604020202020204" pitchFamily="34" charset="0"/>
              </a:rPr>
              <a:t>Network-based attacks e.g. Eavesdropping / sniffing, man-in-the-middle, spoofing, session hijacking, denial of service, traffic redirection, routing attacks, traffic analysis </a:t>
            </a:r>
          </a:p>
          <a:p>
            <a:endParaRPr lang="en-GB" sz="1800" b="0" i="0" u="none" strike="noStrike" baseline="0" dirty="0">
              <a:solidFill>
                <a:srgbClr val="000000"/>
              </a:solidFill>
              <a:latin typeface="Arial" panose="020B0604020202020204" pitchFamily="34" charset="0"/>
            </a:endParaRPr>
          </a:p>
          <a:p>
            <a:r>
              <a:rPr lang="en-GB" sz="1800" b="0" i="0" u="none" strike="noStrike" baseline="0" dirty="0">
                <a:solidFill>
                  <a:srgbClr val="000000"/>
                </a:solidFill>
                <a:latin typeface="Arial" panose="020B0604020202020204" pitchFamily="34" charset="0"/>
              </a:rPr>
              <a:t>Impact of vulnerabilities in an organisational context </a:t>
            </a:r>
          </a:p>
          <a:p>
            <a:endParaRPr lang="en-GB" sz="1800" b="0" i="0" u="none" strike="noStrike" baseline="0" dirty="0">
              <a:solidFill>
                <a:srgbClr val="000000"/>
              </a:solidFill>
              <a:latin typeface="Arial" panose="020B0604020202020204" pitchFamily="34" charset="0"/>
            </a:endParaRPr>
          </a:p>
          <a:p>
            <a:r>
              <a:rPr lang="en-GB" sz="1800" b="0" i="0" u="none" strike="noStrike" baseline="0" dirty="0">
                <a:solidFill>
                  <a:srgbClr val="000000"/>
                </a:solidFill>
                <a:latin typeface="Arial" panose="020B0604020202020204" pitchFamily="34" charset="0"/>
              </a:rPr>
              <a:t>Human dimension of cyber security and adversarial thinking applied to system development </a:t>
            </a:r>
          </a:p>
          <a:p>
            <a:endParaRPr lang="en-GB" sz="1800" b="0" i="0" u="none" strike="noStrike" baseline="0" dirty="0">
              <a:solidFill>
                <a:srgbClr val="000000"/>
              </a:solidFill>
              <a:latin typeface="Arial" panose="020B0604020202020204" pitchFamily="34" charset="0"/>
            </a:endParaRPr>
          </a:p>
          <a:p>
            <a:r>
              <a:rPr lang="en-GB" sz="1800" b="0" i="0" u="none" strike="noStrike" baseline="0" dirty="0">
                <a:solidFill>
                  <a:srgbClr val="000000"/>
                </a:solidFill>
                <a:latin typeface="Arial" panose="020B0604020202020204" pitchFamily="34" charset="0"/>
              </a:rPr>
              <a:t>How an employee may enable a successful attack chain without realising it </a:t>
            </a:r>
          </a:p>
        </p:txBody>
      </p:sp>
    </p:spTree>
    <p:extLst>
      <p:ext uri="{BB962C8B-B14F-4D97-AF65-F5344CB8AC3E}">
        <p14:creationId xmlns:p14="http://schemas.microsoft.com/office/powerpoint/2010/main" val="101022728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72D086-A43B-4CDC-A095-32ECF695D0EB}"/>
              </a:ext>
            </a:extLst>
          </p:cNvPr>
          <p:cNvSpPr>
            <a:spLocks noGrp="1"/>
          </p:cNvSpPr>
          <p:nvPr>
            <p:ph type="title"/>
          </p:nvPr>
        </p:nvSpPr>
        <p:spPr/>
        <p:txBody>
          <a:bodyPr/>
          <a:lstStyle/>
          <a:p>
            <a:r>
              <a:rPr lang="en-GB" dirty="0"/>
              <a:t>Syllabus – Week 2</a:t>
            </a:r>
          </a:p>
        </p:txBody>
      </p:sp>
      <p:sp>
        <p:nvSpPr>
          <p:cNvPr id="3" name="Content Placeholder 2">
            <a:extLst>
              <a:ext uri="{FF2B5EF4-FFF2-40B4-BE49-F238E27FC236}">
                <a16:creationId xmlns:a16="http://schemas.microsoft.com/office/drawing/2014/main" id="{93E1A0CE-437E-4089-AE73-03BEE8D4C05A}"/>
              </a:ext>
            </a:extLst>
          </p:cNvPr>
          <p:cNvSpPr>
            <a:spLocks noGrp="1"/>
          </p:cNvSpPr>
          <p:nvPr>
            <p:ph idx="1"/>
          </p:nvPr>
        </p:nvSpPr>
        <p:spPr/>
        <p:txBody>
          <a:bodyPr>
            <a:normAutofit/>
          </a:bodyPr>
          <a:lstStyle/>
          <a:p>
            <a:r>
              <a:rPr lang="en-GB" sz="1800" b="1" i="0" u="none" strike="noStrike" baseline="0" dirty="0">
                <a:solidFill>
                  <a:srgbClr val="000000"/>
                </a:solidFill>
                <a:latin typeface="Arial" panose="020B0604020202020204" pitchFamily="34" charset="0"/>
              </a:rPr>
              <a:t>Assignment 1 handed out</a:t>
            </a:r>
          </a:p>
          <a:p>
            <a:endParaRPr lang="en-GB" sz="1800" b="0" i="0" u="none" strike="noStrike" baseline="0" dirty="0">
              <a:solidFill>
                <a:srgbClr val="000000"/>
              </a:solidFill>
              <a:latin typeface="Arial" panose="020B0604020202020204" pitchFamily="34" charset="0"/>
            </a:endParaRPr>
          </a:p>
          <a:p>
            <a:r>
              <a:rPr lang="en-GB" sz="1800" b="0" i="0" u="none" strike="noStrike" baseline="0" dirty="0">
                <a:solidFill>
                  <a:srgbClr val="000000"/>
                </a:solidFill>
                <a:latin typeface="Arial" panose="020B0604020202020204" pitchFamily="34" charset="0"/>
              </a:rPr>
              <a:t>Factors that may increase or decrease risks related to an organisation’s ‘cyber culture’</a:t>
            </a:r>
          </a:p>
          <a:p>
            <a:pPr marL="0" indent="0">
              <a:buNone/>
            </a:pPr>
            <a:r>
              <a:rPr lang="en-GB" sz="1800" b="0" i="0" u="none" strike="noStrike" baseline="0" dirty="0">
                <a:solidFill>
                  <a:srgbClr val="000000"/>
                </a:solidFill>
                <a:latin typeface="Arial" panose="020B0604020202020204" pitchFamily="34" charset="0"/>
              </a:rPr>
              <a:t> </a:t>
            </a:r>
          </a:p>
          <a:p>
            <a:r>
              <a:rPr lang="en-GB" sz="1800" b="0" i="0" u="none" strike="noStrike" baseline="0" dirty="0">
                <a:solidFill>
                  <a:srgbClr val="000000"/>
                </a:solidFill>
                <a:latin typeface="Arial" panose="020B0604020202020204" pitchFamily="34" charset="0"/>
              </a:rPr>
              <a:t>Links between physical, logical, personal and procedural security</a:t>
            </a:r>
          </a:p>
          <a:p>
            <a:endParaRPr lang="en-GB" sz="1800" b="0" i="0" u="none" strike="noStrike" baseline="0" dirty="0">
              <a:solidFill>
                <a:srgbClr val="000000"/>
              </a:solidFill>
              <a:latin typeface="Arial" panose="020B0604020202020204" pitchFamily="34" charset="0"/>
            </a:endParaRPr>
          </a:p>
          <a:p>
            <a:r>
              <a:rPr lang="en-GB" sz="1800" b="0" i="0" u="none" strike="noStrike" baseline="0" dirty="0">
                <a:solidFill>
                  <a:srgbClr val="000000"/>
                </a:solidFill>
                <a:latin typeface="Arial" panose="020B0604020202020204" pitchFamily="34" charset="0"/>
              </a:rPr>
              <a:t>Ways to defend against cyber attack</a:t>
            </a:r>
          </a:p>
          <a:p>
            <a:pPr marL="0" indent="0">
              <a:buNone/>
            </a:pPr>
            <a:r>
              <a:rPr lang="en-GB" sz="1800" b="0" i="0" u="none" strike="noStrike" baseline="0" dirty="0">
                <a:solidFill>
                  <a:srgbClr val="000000"/>
                </a:solidFill>
                <a:latin typeface="Arial" panose="020B0604020202020204" pitchFamily="34" charset="0"/>
              </a:rPr>
              <a:t> </a:t>
            </a:r>
          </a:p>
          <a:p>
            <a:r>
              <a:rPr lang="en-GB" sz="1800" b="0" i="0" u="none" strike="noStrike" baseline="0" dirty="0">
                <a:solidFill>
                  <a:srgbClr val="000000"/>
                </a:solidFill>
                <a:latin typeface="Arial" panose="020B0604020202020204" pitchFamily="34" charset="0"/>
              </a:rPr>
              <a:t>Adversarial thinking in the context of system development, application development and analysis </a:t>
            </a:r>
          </a:p>
        </p:txBody>
      </p:sp>
    </p:spTree>
    <p:extLst>
      <p:ext uri="{BB962C8B-B14F-4D97-AF65-F5344CB8AC3E}">
        <p14:creationId xmlns:p14="http://schemas.microsoft.com/office/powerpoint/2010/main" val="412498507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72D086-A43B-4CDC-A095-32ECF695D0EB}"/>
              </a:ext>
            </a:extLst>
          </p:cNvPr>
          <p:cNvSpPr>
            <a:spLocks noGrp="1"/>
          </p:cNvSpPr>
          <p:nvPr>
            <p:ph type="title"/>
          </p:nvPr>
        </p:nvSpPr>
        <p:spPr/>
        <p:txBody>
          <a:bodyPr/>
          <a:lstStyle/>
          <a:p>
            <a:r>
              <a:rPr lang="en-GB" dirty="0"/>
              <a:t>Syllabus – Week 3</a:t>
            </a:r>
          </a:p>
        </p:txBody>
      </p:sp>
      <p:sp>
        <p:nvSpPr>
          <p:cNvPr id="3" name="Content Placeholder 2">
            <a:extLst>
              <a:ext uri="{FF2B5EF4-FFF2-40B4-BE49-F238E27FC236}">
                <a16:creationId xmlns:a16="http://schemas.microsoft.com/office/drawing/2014/main" id="{93E1A0CE-437E-4089-AE73-03BEE8D4C05A}"/>
              </a:ext>
            </a:extLst>
          </p:cNvPr>
          <p:cNvSpPr>
            <a:spLocks noGrp="1"/>
          </p:cNvSpPr>
          <p:nvPr>
            <p:ph idx="1"/>
          </p:nvPr>
        </p:nvSpPr>
        <p:spPr/>
        <p:txBody>
          <a:bodyPr>
            <a:normAutofit/>
          </a:bodyPr>
          <a:lstStyle/>
          <a:p>
            <a:r>
              <a:rPr lang="en-GB" sz="1800" b="1" i="0" u="none" strike="noStrike" baseline="0" dirty="0">
                <a:solidFill>
                  <a:srgbClr val="000000"/>
                </a:solidFill>
                <a:latin typeface="Arial" panose="020B0604020202020204" pitchFamily="34" charset="0"/>
              </a:rPr>
              <a:t>Assignment 2 handed out</a:t>
            </a:r>
          </a:p>
          <a:p>
            <a:endParaRPr lang="en-GB" sz="1800" b="1" i="0" u="none" strike="noStrike" baseline="0" dirty="0">
              <a:solidFill>
                <a:srgbClr val="000000"/>
              </a:solidFill>
              <a:latin typeface="Arial" panose="020B0604020202020204" pitchFamily="34" charset="0"/>
            </a:endParaRPr>
          </a:p>
          <a:p>
            <a:r>
              <a:rPr lang="en-GB" sz="1800" dirty="0">
                <a:solidFill>
                  <a:srgbClr val="000000"/>
                </a:solidFill>
                <a:latin typeface="Arial" panose="020B0604020202020204" pitchFamily="34" charset="0"/>
              </a:rPr>
              <a:t>Presentations</a:t>
            </a:r>
          </a:p>
          <a:p>
            <a:endParaRPr lang="en-GB" sz="1800" b="0" i="0" u="none" strike="noStrike" baseline="0" dirty="0">
              <a:solidFill>
                <a:srgbClr val="000000"/>
              </a:solidFill>
              <a:latin typeface="Arial" panose="020B0604020202020204" pitchFamily="34" charset="0"/>
            </a:endParaRPr>
          </a:p>
          <a:p>
            <a:r>
              <a:rPr lang="en-GB" sz="1800" b="0" i="0" u="none" strike="noStrike" baseline="0" dirty="0">
                <a:solidFill>
                  <a:srgbClr val="000000"/>
                </a:solidFill>
                <a:latin typeface="Arial" panose="020B0604020202020204" pitchFamily="34" charset="0"/>
              </a:rPr>
              <a:t>The threat landscape, threat trends, horizon scanning </a:t>
            </a:r>
          </a:p>
          <a:p>
            <a:endParaRPr lang="en-GB" sz="1800" b="0" i="0" u="none" strike="noStrike" baseline="0" dirty="0">
              <a:solidFill>
                <a:srgbClr val="000000"/>
              </a:solidFill>
              <a:latin typeface="Arial" panose="020B0604020202020204" pitchFamily="34" charset="0"/>
            </a:endParaRPr>
          </a:p>
          <a:p>
            <a:r>
              <a:rPr lang="en-GB" sz="1800" b="0" i="0" u="none" strike="noStrike" baseline="0" dirty="0">
                <a:solidFill>
                  <a:srgbClr val="000000"/>
                </a:solidFill>
                <a:latin typeface="Arial" panose="020B0604020202020204" pitchFamily="34" charset="0"/>
              </a:rPr>
              <a:t>The threat intelligence lifecycle and the concepts of threat actors and attribution </a:t>
            </a:r>
          </a:p>
          <a:p>
            <a:endParaRPr lang="en-GB" sz="1800" b="0" i="0" u="none" strike="noStrike" baseline="0" dirty="0">
              <a:solidFill>
                <a:srgbClr val="000000"/>
              </a:solidFill>
              <a:latin typeface="Arial" panose="020B0604020202020204" pitchFamily="34" charset="0"/>
            </a:endParaRPr>
          </a:p>
          <a:p>
            <a:r>
              <a:rPr lang="en-GB" sz="1800" b="0" i="0" u="none" strike="noStrike" baseline="0" dirty="0">
                <a:solidFill>
                  <a:srgbClr val="000000"/>
                </a:solidFill>
                <a:latin typeface="Arial" panose="020B0604020202020204" pitchFamily="34" charset="0"/>
              </a:rPr>
              <a:t>The significance, value and limitations of threat analyses </a:t>
            </a:r>
          </a:p>
          <a:p>
            <a:endParaRPr lang="en-GB" dirty="0"/>
          </a:p>
        </p:txBody>
      </p:sp>
    </p:spTree>
    <p:extLst>
      <p:ext uri="{BB962C8B-B14F-4D97-AF65-F5344CB8AC3E}">
        <p14:creationId xmlns:p14="http://schemas.microsoft.com/office/powerpoint/2010/main" val="150916151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301313-DB92-43E4-A175-3DCAA15427FD}"/>
              </a:ext>
            </a:extLst>
          </p:cNvPr>
          <p:cNvSpPr>
            <a:spLocks noGrp="1"/>
          </p:cNvSpPr>
          <p:nvPr>
            <p:ph type="title"/>
          </p:nvPr>
        </p:nvSpPr>
        <p:spPr/>
        <p:txBody>
          <a:bodyPr/>
          <a:lstStyle/>
          <a:p>
            <a:r>
              <a:rPr lang="en-GB" dirty="0"/>
              <a:t>Assessments</a:t>
            </a:r>
          </a:p>
        </p:txBody>
      </p:sp>
      <p:sp>
        <p:nvSpPr>
          <p:cNvPr id="3" name="Content Placeholder 2">
            <a:extLst>
              <a:ext uri="{FF2B5EF4-FFF2-40B4-BE49-F238E27FC236}">
                <a16:creationId xmlns:a16="http://schemas.microsoft.com/office/drawing/2014/main" id="{AE492C01-75B6-409A-93EA-70DADA5312C3}"/>
              </a:ext>
            </a:extLst>
          </p:cNvPr>
          <p:cNvSpPr>
            <a:spLocks noGrp="1"/>
          </p:cNvSpPr>
          <p:nvPr>
            <p:ph idx="1"/>
          </p:nvPr>
        </p:nvSpPr>
        <p:spPr/>
        <p:txBody>
          <a:bodyPr>
            <a:normAutofit/>
          </a:bodyPr>
          <a:lstStyle/>
          <a:p>
            <a:r>
              <a:rPr lang="en-GB" dirty="0"/>
              <a:t>This module is assessed by a combination of: a threat analysis presentation (30 minutes), and a research report (3000 words)</a:t>
            </a:r>
          </a:p>
          <a:p>
            <a:pPr marL="0" indent="0">
              <a:buNone/>
            </a:pPr>
            <a:endParaRPr lang="en-GB" dirty="0"/>
          </a:p>
          <a:p>
            <a:r>
              <a:rPr lang="en-GB" dirty="0"/>
              <a:t>Component A (50%):</a:t>
            </a:r>
          </a:p>
          <a:p>
            <a:pPr lvl="1"/>
            <a:r>
              <a:rPr lang="en-GB" dirty="0"/>
              <a:t>Students will carry out a threat analysis for their employer’s IT systems or a subset of them. The methods, results and recommendations will be presented</a:t>
            </a:r>
          </a:p>
          <a:p>
            <a:pPr marL="457200" lvl="1" indent="0">
              <a:buNone/>
            </a:pPr>
            <a:endParaRPr lang="en-GB" dirty="0"/>
          </a:p>
        </p:txBody>
      </p:sp>
    </p:spTree>
    <p:extLst>
      <p:ext uri="{BB962C8B-B14F-4D97-AF65-F5344CB8AC3E}">
        <p14:creationId xmlns:p14="http://schemas.microsoft.com/office/powerpoint/2010/main" val="101505518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301313-DB92-43E4-A175-3DCAA15427FD}"/>
              </a:ext>
            </a:extLst>
          </p:cNvPr>
          <p:cNvSpPr>
            <a:spLocks noGrp="1"/>
          </p:cNvSpPr>
          <p:nvPr>
            <p:ph type="title"/>
          </p:nvPr>
        </p:nvSpPr>
        <p:spPr/>
        <p:txBody>
          <a:bodyPr/>
          <a:lstStyle/>
          <a:p>
            <a:r>
              <a:rPr lang="en-GB" dirty="0"/>
              <a:t>Assessments</a:t>
            </a:r>
          </a:p>
        </p:txBody>
      </p:sp>
      <p:sp>
        <p:nvSpPr>
          <p:cNvPr id="3" name="Content Placeholder 2">
            <a:extLst>
              <a:ext uri="{FF2B5EF4-FFF2-40B4-BE49-F238E27FC236}">
                <a16:creationId xmlns:a16="http://schemas.microsoft.com/office/drawing/2014/main" id="{AE492C01-75B6-409A-93EA-70DADA5312C3}"/>
              </a:ext>
            </a:extLst>
          </p:cNvPr>
          <p:cNvSpPr>
            <a:spLocks noGrp="1"/>
          </p:cNvSpPr>
          <p:nvPr>
            <p:ph idx="1"/>
          </p:nvPr>
        </p:nvSpPr>
        <p:spPr/>
        <p:txBody>
          <a:bodyPr>
            <a:normAutofit/>
          </a:bodyPr>
          <a:lstStyle/>
          <a:p>
            <a:r>
              <a:rPr lang="en-GB" dirty="0"/>
              <a:t>Component B (50%): </a:t>
            </a:r>
          </a:p>
          <a:p>
            <a:pPr lvl="1"/>
            <a:r>
              <a:rPr lang="en-GB" dirty="0"/>
              <a:t>Students will consolidate their knowledge and begin to practice their research skills by researching current cyber threats and ranking them in order of probability. This will also ensure that the module remains current and engaging for the students. Examples should be given for each type of threat, the specific vulnerability they attacked and what could have mitigated the impact</a:t>
            </a:r>
          </a:p>
          <a:p>
            <a:pPr lvl="1"/>
            <a:endParaRPr lang="en-GB" dirty="0"/>
          </a:p>
          <a:p>
            <a:r>
              <a:rPr lang="en-GB" dirty="0"/>
              <a:t>At referral, students will rework any deficiencies from the main sit, using feedback to guide them</a:t>
            </a:r>
          </a:p>
        </p:txBody>
      </p:sp>
    </p:spTree>
    <p:extLst>
      <p:ext uri="{BB962C8B-B14F-4D97-AF65-F5344CB8AC3E}">
        <p14:creationId xmlns:p14="http://schemas.microsoft.com/office/powerpoint/2010/main" val="328533249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angle: Rounded Corners 13">
            <a:extLst>
              <a:ext uri="{FF2B5EF4-FFF2-40B4-BE49-F238E27FC236}">
                <a16:creationId xmlns:a16="http://schemas.microsoft.com/office/drawing/2014/main" id="{33A2942E-21B7-4D5A-9B05-2C9B05681AAD}"/>
              </a:ext>
            </a:extLst>
          </p:cNvPr>
          <p:cNvSpPr/>
          <p:nvPr/>
        </p:nvSpPr>
        <p:spPr>
          <a:xfrm>
            <a:off x="1367615" y="1343767"/>
            <a:ext cx="9183757" cy="5085494"/>
          </a:xfrm>
          <a:prstGeom prst="roundRect">
            <a:avLst/>
          </a:prstGeom>
        </p:spPr>
        <p:style>
          <a:lnRef idx="3">
            <a:schemeClr val="lt1"/>
          </a:lnRef>
          <a:fillRef idx="1">
            <a:schemeClr val="dk1"/>
          </a:fillRef>
          <a:effectRef idx="1">
            <a:schemeClr val="dk1"/>
          </a:effectRef>
          <a:fontRef idx="minor">
            <a:schemeClr val="lt1"/>
          </a:fontRef>
        </p:style>
        <p:txBody>
          <a:bodyPr rtlCol="0" anchor="ctr"/>
          <a:lstStyle/>
          <a:p>
            <a:pPr algn="ctr"/>
            <a:endParaRPr lang="en-GB"/>
          </a:p>
        </p:txBody>
      </p:sp>
      <p:sp>
        <p:nvSpPr>
          <p:cNvPr id="2" name="Title 1">
            <a:extLst>
              <a:ext uri="{FF2B5EF4-FFF2-40B4-BE49-F238E27FC236}">
                <a16:creationId xmlns:a16="http://schemas.microsoft.com/office/drawing/2014/main" id="{4D301313-DB92-43E4-A175-3DCAA15427FD}"/>
              </a:ext>
            </a:extLst>
          </p:cNvPr>
          <p:cNvSpPr>
            <a:spLocks noGrp="1"/>
          </p:cNvSpPr>
          <p:nvPr>
            <p:ph type="title"/>
          </p:nvPr>
        </p:nvSpPr>
        <p:spPr/>
        <p:txBody>
          <a:bodyPr/>
          <a:lstStyle/>
          <a:p>
            <a:r>
              <a:rPr lang="en-GB" dirty="0"/>
              <a:t>Assessment Submission – In Summary</a:t>
            </a:r>
          </a:p>
        </p:txBody>
      </p:sp>
      <p:sp>
        <p:nvSpPr>
          <p:cNvPr id="4" name="Rectangle 3">
            <a:extLst>
              <a:ext uri="{FF2B5EF4-FFF2-40B4-BE49-F238E27FC236}">
                <a16:creationId xmlns:a16="http://schemas.microsoft.com/office/drawing/2014/main" id="{B7FCCCC8-6BB7-4115-B173-47A90EA53E26}"/>
              </a:ext>
            </a:extLst>
          </p:cNvPr>
          <p:cNvSpPr/>
          <p:nvPr/>
        </p:nvSpPr>
        <p:spPr>
          <a:xfrm>
            <a:off x="1816868" y="1586285"/>
            <a:ext cx="2735249" cy="289427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400" b="1" dirty="0"/>
              <a:t>Show</a:t>
            </a:r>
          </a:p>
        </p:txBody>
      </p:sp>
      <p:sp>
        <p:nvSpPr>
          <p:cNvPr id="9" name="Rectangle 8">
            <a:extLst>
              <a:ext uri="{FF2B5EF4-FFF2-40B4-BE49-F238E27FC236}">
                <a16:creationId xmlns:a16="http://schemas.microsoft.com/office/drawing/2014/main" id="{7A43A0CA-EC93-4B62-ADEA-A4AECD1A75E8}"/>
              </a:ext>
            </a:extLst>
          </p:cNvPr>
          <p:cNvSpPr/>
          <p:nvPr/>
        </p:nvSpPr>
        <p:spPr>
          <a:xfrm>
            <a:off x="4568020" y="1586284"/>
            <a:ext cx="2735249" cy="3737114"/>
          </a:xfrm>
          <a:prstGeom prst="rect">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2400" b="1" dirty="0"/>
              <a:t>Describe</a:t>
            </a:r>
          </a:p>
        </p:txBody>
      </p:sp>
      <p:sp>
        <p:nvSpPr>
          <p:cNvPr id="11" name="Rectangle 10">
            <a:extLst>
              <a:ext uri="{FF2B5EF4-FFF2-40B4-BE49-F238E27FC236}">
                <a16:creationId xmlns:a16="http://schemas.microsoft.com/office/drawing/2014/main" id="{A13F518A-C4E8-4C3D-AC1C-37BB5A2EE38B}"/>
              </a:ext>
            </a:extLst>
          </p:cNvPr>
          <p:cNvSpPr/>
          <p:nvPr/>
        </p:nvSpPr>
        <p:spPr>
          <a:xfrm>
            <a:off x="1816867" y="4500440"/>
            <a:ext cx="2735249" cy="1696404"/>
          </a:xfrm>
          <a:prstGeom prst="rect">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en-GB" sz="2400" b="1" dirty="0"/>
              <a:t>Output</a:t>
            </a:r>
          </a:p>
        </p:txBody>
      </p:sp>
      <p:sp>
        <p:nvSpPr>
          <p:cNvPr id="12" name="Rectangle 11">
            <a:extLst>
              <a:ext uri="{FF2B5EF4-FFF2-40B4-BE49-F238E27FC236}">
                <a16:creationId xmlns:a16="http://schemas.microsoft.com/office/drawing/2014/main" id="{DC90D49B-F981-414A-8117-A5BA2E1BA53E}"/>
              </a:ext>
            </a:extLst>
          </p:cNvPr>
          <p:cNvSpPr/>
          <p:nvPr/>
        </p:nvSpPr>
        <p:spPr>
          <a:xfrm>
            <a:off x="7319172" y="1586284"/>
            <a:ext cx="2735249" cy="3737114"/>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en-GB" sz="2400" b="1" dirty="0"/>
              <a:t>Justify</a:t>
            </a:r>
          </a:p>
        </p:txBody>
      </p:sp>
      <p:sp>
        <p:nvSpPr>
          <p:cNvPr id="13" name="Rectangle 12">
            <a:extLst>
              <a:ext uri="{FF2B5EF4-FFF2-40B4-BE49-F238E27FC236}">
                <a16:creationId xmlns:a16="http://schemas.microsoft.com/office/drawing/2014/main" id="{6678F976-09B1-40E2-BC66-3F612D969C77}"/>
              </a:ext>
            </a:extLst>
          </p:cNvPr>
          <p:cNvSpPr/>
          <p:nvPr/>
        </p:nvSpPr>
        <p:spPr>
          <a:xfrm>
            <a:off x="4568019" y="5338702"/>
            <a:ext cx="5486402" cy="858142"/>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en-GB" sz="2400" b="1" dirty="0"/>
              <a:t>Sources</a:t>
            </a:r>
          </a:p>
        </p:txBody>
      </p:sp>
    </p:spTree>
    <p:extLst>
      <p:ext uri="{BB962C8B-B14F-4D97-AF65-F5344CB8AC3E}">
        <p14:creationId xmlns:p14="http://schemas.microsoft.com/office/powerpoint/2010/main" val="3909159408"/>
      </p:ext>
    </p:extLst>
  </p:cSld>
  <p:clrMapOvr>
    <a:masterClrMapping/>
  </p:clrMapOvr>
</p:sld>
</file>

<file path=ppt/theme/theme1.xml><?xml version="1.0" encoding="utf-8"?>
<a:theme xmlns:a="http://schemas.openxmlformats.org/drawingml/2006/main" name="degree2">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degree2" id="{411E9D5B-E36E-4214-B691-6A4241F91BA7}" vid="{190BCCB6-F2C4-4D8A-90C0-2EE477782DC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DB71502E175D4041AD5498D9462EEF6D" ma:contentTypeVersion="12" ma:contentTypeDescription="Create a new document." ma:contentTypeScope="" ma:versionID="33593a38736335e42a39cf1bdc9c157e">
  <xsd:schema xmlns:xsd="http://www.w3.org/2001/XMLSchema" xmlns:xs="http://www.w3.org/2001/XMLSchema" xmlns:p="http://schemas.microsoft.com/office/2006/metadata/properties" xmlns:ns2="97cb88b6-6f55-437d-af73-4cb2e3d1be32" xmlns:ns3="4a02df82-8de1-40de-837c-d16ad8d3d107" targetNamespace="http://schemas.microsoft.com/office/2006/metadata/properties" ma:root="true" ma:fieldsID="72cfa9850d34c0af169e4cb7279ca6ac" ns2:_="" ns3:_="">
    <xsd:import namespace="97cb88b6-6f55-437d-af73-4cb2e3d1be32"/>
    <xsd:import namespace="4a02df82-8de1-40de-837c-d16ad8d3d107"/>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AutoKeyPoints" minOccurs="0"/>
                <xsd:element ref="ns2:MediaServiceKeyPoints" minOccurs="0"/>
                <xsd:element ref="ns2:MediaServiceDateTaken" minOccurs="0"/>
                <xsd:element ref="ns2:MediaServiceAutoTags" minOccurs="0"/>
                <xsd:element ref="ns2:MediaServiceOCR" minOccurs="0"/>
                <xsd:element ref="ns2:MediaServiceGenerationTime" minOccurs="0"/>
                <xsd:element ref="ns2:MediaServiceEventHashCode"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7cb88b6-6f55-437d-af73-4cb2e3d1be3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2" nillable="true" ma:displayName="MediaServiceAutoKeyPoints" ma:hidden="true" ma:internalName="MediaServiceAutoKeyPoints" ma:readOnly="true">
      <xsd:simpleType>
        <xsd:restriction base="dms:Note"/>
      </xsd:simpleType>
    </xsd:element>
    <xsd:element name="MediaServiceKeyPoints" ma:index="13" nillable="true" ma:displayName="KeyPoints" ma:internalName="MediaServiceKeyPoints" ma:readOnly="true">
      <xsd:simpleType>
        <xsd:restriction base="dms:Note">
          <xsd:maxLength value="255"/>
        </xsd:restriction>
      </xsd:simpleType>
    </xsd:element>
    <xsd:element name="MediaServiceDateTaken" ma:index="14" nillable="true" ma:displayName="MediaServiceDateTaken" ma:hidden="true" ma:internalName="MediaServiceDateTaken" ma:readOnly="true">
      <xsd:simpleType>
        <xsd:restriction base="dms:Text"/>
      </xsd:simpleType>
    </xsd:element>
    <xsd:element name="MediaServiceAutoTags" ma:index="15" nillable="true" ma:displayName="Tags" ma:internalName="MediaServiceAutoTags"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LengthInSeconds" ma:index="19" nillable="true" ma:displayName="Length (seconds)"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4a02df82-8de1-40de-837c-d16ad8d3d107"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85ADF287-7E5B-482B-9341-224E235E5000}">
  <ds:schemaRefs>
    <ds:schemaRef ds:uri="http://schemas.microsoft.com/sharepoint/v3/contenttype/forms"/>
  </ds:schemaRefs>
</ds:datastoreItem>
</file>

<file path=customXml/itemProps2.xml><?xml version="1.0" encoding="utf-8"?>
<ds:datastoreItem xmlns:ds="http://schemas.openxmlformats.org/officeDocument/2006/customXml" ds:itemID="{3D29E296-AA5D-4F56-A2F7-A468992ABCFB}">
  <ds:schemaRefs>
    <ds:schemaRef ds:uri="http://schemas.microsoft.com/office/2006/metadata/properties"/>
    <ds:schemaRef ds:uri="http://schemas.microsoft.com/office/infopath/2007/PartnerControls"/>
  </ds:schemaRefs>
</ds:datastoreItem>
</file>

<file path=customXml/itemProps3.xml><?xml version="1.0" encoding="utf-8"?>
<ds:datastoreItem xmlns:ds="http://schemas.openxmlformats.org/officeDocument/2006/customXml" ds:itemID="{C38B7BF0-8CA7-46C9-B146-E390401C6C8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97cb88b6-6f55-437d-af73-4cb2e3d1be32"/>
    <ds:schemaRef ds:uri="4a02df82-8de1-40de-837c-d16ad8d3d107"/>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degree2</Template>
  <TotalTime>0</TotalTime>
  <Words>796</Words>
  <Application>Microsoft Office PowerPoint</Application>
  <PresentationFormat>Widescreen</PresentationFormat>
  <Paragraphs>144</Paragraphs>
  <Slides>19</Slides>
  <Notes>9</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19</vt:i4>
      </vt:variant>
    </vt:vector>
  </HeadingPairs>
  <TitlesOfParts>
    <vt:vector size="24" baseType="lpstr">
      <vt:lpstr>Arial</vt:lpstr>
      <vt:lpstr>Calibri</vt:lpstr>
      <vt:lpstr>Calibri Light</vt:lpstr>
      <vt:lpstr>EuroStyle</vt:lpstr>
      <vt:lpstr>degree2</vt:lpstr>
      <vt:lpstr>PowerPoint Presentation</vt:lpstr>
      <vt:lpstr>PowerPoint Presentation</vt:lpstr>
      <vt:lpstr>Syllabus – Week 1</vt:lpstr>
      <vt:lpstr>Syllabus – Week 1 Continued…</vt:lpstr>
      <vt:lpstr>Syllabus – Week 2</vt:lpstr>
      <vt:lpstr>Syllabus – Week 3</vt:lpstr>
      <vt:lpstr>Assessments</vt:lpstr>
      <vt:lpstr>Assessments</vt:lpstr>
      <vt:lpstr>Assessment Submission – In Summary</vt:lpstr>
      <vt:lpstr>Apprenticeship IT Training Environments</vt:lpstr>
      <vt:lpstr>PowerPoint Presentation</vt:lpstr>
      <vt:lpstr>PowerPoint Presentation</vt:lpstr>
      <vt:lpstr>If you see a slide with this background…</vt:lpstr>
      <vt:lpstr>If you see a slide with this background…</vt:lpstr>
      <vt:lpstr>PowerPoint Presentation</vt:lpstr>
      <vt:lpstr>“Chatham House” Rule</vt:lpstr>
      <vt:lpstr>Introduction &amp; Goals – Martin Webley</vt:lpstr>
      <vt:lpstr>Introduction &amp; Goals – Martin Webley</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Introduction</dc:title>
  <dc:creator>Leonard Shand</dc:creator>
  <cp:lastModifiedBy>Martin Webley</cp:lastModifiedBy>
  <cp:revision>4</cp:revision>
  <dcterms:created xsi:type="dcterms:W3CDTF">2021-01-18T11:18:24Z</dcterms:created>
  <dcterms:modified xsi:type="dcterms:W3CDTF">2022-02-14T09:14:16Z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0x010100DB71502E175D4041AD5498D9462EEF6D</vt:lpwstr>
  </property>
</Properties>
</file>