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notesMasterIdLst>
    <p:notesMasterId r:id="rId3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use predefined color or use color mixing functions such as rgb(red, green, blue) to mix a color passing in a value between 0 and 255 specifying the red-ness, green-ness and blue-ness of the 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element relation operators are
&gt;    child elements
+    following siblings
~    preceding siblings
[ ]  predicate - allowing the querying of attribute values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2022-11-27T19:36:06Z</dcterms:created>
  <dcterms:modified xsi:type="dcterms:W3CDTF">2022-11-27T19:36:06Z</dcterms:modified>
</cp:coreProperties>
</file>