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96" r:id="rId5"/>
  </p:sldMasterIdLst>
  <p:notesMasterIdLst>
    <p:notesMasterId r:id="rId42"/>
  </p:notesMasterIdLst>
  <p:sldIdLst>
    <p:sldId id="256" r:id="rId6"/>
    <p:sldId id="1103" r:id="rId7"/>
    <p:sldId id="257" r:id="rId8"/>
    <p:sldId id="1126" r:id="rId9"/>
    <p:sldId id="276" r:id="rId10"/>
    <p:sldId id="265" r:id="rId11"/>
    <p:sldId id="274" r:id="rId12"/>
    <p:sldId id="1110" r:id="rId13"/>
    <p:sldId id="1106" r:id="rId14"/>
    <p:sldId id="1107" r:id="rId15"/>
    <p:sldId id="1111" r:id="rId16"/>
    <p:sldId id="1108" r:id="rId17"/>
    <p:sldId id="1109" r:id="rId18"/>
    <p:sldId id="1105" r:id="rId19"/>
    <p:sldId id="272" r:id="rId20"/>
    <p:sldId id="273" r:id="rId21"/>
    <p:sldId id="275" r:id="rId22"/>
    <p:sldId id="269" r:id="rId23"/>
    <p:sldId id="271" r:id="rId24"/>
    <p:sldId id="279" r:id="rId25"/>
    <p:sldId id="280" r:id="rId26"/>
    <p:sldId id="1112" r:id="rId27"/>
    <p:sldId id="1129" r:id="rId28"/>
    <p:sldId id="1130" r:id="rId29"/>
    <p:sldId id="1128" r:id="rId30"/>
    <p:sldId id="1131" r:id="rId31"/>
    <p:sldId id="289" r:id="rId32"/>
    <p:sldId id="290" r:id="rId33"/>
    <p:sldId id="292" r:id="rId34"/>
    <p:sldId id="1091" r:id="rId35"/>
    <p:sldId id="291" r:id="rId36"/>
    <p:sldId id="293" r:id="rId37"/>
    <p:sldId id="1132" r:id="rId38"/>
    <p:sldId id="1133" r:id="rId39"/>
    <p:sldId id="1134" r:id="rId40"/>
    <p:sldId id="1135"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9D9D"/>
    <a:srgbClr val="F40606"/>
    <a:srgbClr val="2233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C06BB7-6AFD-4D60-8521-EFA258596476}" v="1430" dt="2022-03-18T12:06:03.4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9" autoAdjust="0"/>
    <p:restoredTop sz="86176" autoAdjust="0"/>
  </p:normalViewPr>
  <p:slideViewPr>
    <p:cSldViewPr snapToGrid="0" showGuides="1">
      <p:cViewPr varScale="1">
        <p:scale>
          <a:sx n="84" d="100"/>
          <a:sy n="84" d="100"/>
        </p:scale>
        <p:origin x="598" y="4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Webley" userId="836f531d-195e-4340-bc9a-b5c372095905" providerId="ADAL" clId="{5F6164EA-579C-4AE0-BA6D-7AC4B55D6C3A}"/>
    <pc:docChg chg="delSld">
      <pc:chgData name="Martin Webley" userId="836f531d-195e-4340-bc9a-b5c372095905" providerId="ADAL" clId="{5F6164EA-579C-4AE0-BA6D-7AC4B55D6C3A}" dt="2022-03-18T16:00:48.657" v="0" actId="47"/>
      <pc:docMkLst>
        <pc:docMk/>
      </pc:docMkLst>
      <pc:sldChg chg="del">
        <pc:chgData name="Martin Webley" userId="836f531d-195e-4340-bc9a-b5c372095905" providerId="ADAL" clId="{5F6164EA-579C-4AE0-BA6D-7AC4B55D6C3A}" dt="2022-03-18T16:00:48.657" v="0" actId="47"/>
        <pc:sldMkLst>
          <pc:docMk/>
          <pc:sldMk cId="374287520" sldId="1095"/>
        </pc:sldMkLst>
      </pc:sldChg>
      <pc:sldChg chg="del">
        <pc:chgData name="Martin Webley" userId="836f531d-195e-4340-bc9a-b5c372095905" providerId="ADAL" clId="{5F6164EA-579C-4AE0-BA6D-7AC4B55D6C3A}" dt="2022-03-18T16:00:48.657" v="0" actId="47"/>
        <pc:sldMkLst>
          <pc:docMk/>
          <pc:sldMk cId="3495409269" sldId="1096"/>
        </pc:sldMkLst>
      </pc:sldChg>
      <pc:sldChg chg="del">
        <pc:chgData name="Martin Webley" userId="836f531d-195e-4340-bc9a-b5c372095905" providerId="ADAL" clId="{5F6164EA-579C-4AE0-BA6D-7AC4B55D6C3A}" dt="2022-03-18T16:00:48.657" v="0" actId="47"/>
        <pc:sldMkLst>
          <pc:docMk/>
          <pc:sldMk cId="123126308" sldId="1097"/>
        </pc:sldMkLst>
      </pc:sldChg>
      <pc:sldChg chg="del">
        <pc:chgData name="Martin Webley" userId="836f531d-195e-4340-bc9a-b5c372095905" providerId="ADAL" clId="{5F6164EA-579C-4AE0-BA6D-7AC4B55D6C3A}" dt="2022-03-18T16:00:48.657" v="0" actId="47"/>
        <pc:sldMkLst>
          <pc:docMk/>
          <pc:sldMk cId="3209057116" sldId="1098"/>
        </pc:sldMkLst>
      </pc:sldChg>
      <pc:sldChg chg="del">
        <pc:chgData name="Martin Webley" userId="836f531d-195e-4340-bc9a-b5c372095905" providerId="ADAL" clId="{5F6164EA-579C-4AE0-BA6D-7AC4B55D6C3A}" dt="2022-03-18T16:00:48.657" v="0" actId="47"/>
        <pc:sldMkLst>
          <pc:docMk/>
          <pc:sldMk cId="3903369641" sldId="1099"/>
        </pc:sldMkLst>
      </pc:sldChg>
      <pc:sldChg chg="del">
        <pc:chgData name="Martin Webley" userId="836f531d-195e-4340-bc9a-b5c372095905" providerId="ADAL" clId="{5F6164EA-579C-4AE0-BA6D-7AC4B55D6C3A}" dt="2022-03-18T16:00:48.657" v="0" actId="47"/>
        <pc:sldMkLst>
          <pc:docMk/>
          <pc:sldMk cId="2926687370" sldId="1100"/>
        </pc:sldMkLst>
      </pc:sldChg>
      <pc:sldChg chg="del">
        <pc:chgData name="Martin Webley" userId="836f531d-195e-4340-bc9a-b5c372095905" providerId="ADAL" clId="{5F6164EA-579C-4AE0-BA6D-7AC4B55D6C3A}" dt="2022-03-18T16:00:48.657" v="0" actId="47"/>
        <pc:sldMkLst>
          <pc:docMk/>
          <pc:sldMk cId="631206312" sldId="1101"/>
        </pc:sldMkLst>
      </pc:sldChg>
      <pc:sldChg chg="del">
        <pc:chgData name="Martin Webley" userId="836f531d-195e-4340-bc9a-b5c372095905" providerId="ADAL" clId="{5F6164EA-579C-4AE0-BA6D-7AC4B55D6C3A}" dt="2022-03-18T16:00:48.657" v="0" actId="47"/>
        <pc:sldMkLst>
          <pc:docMk/>
          <pc:sldMk cId="1482702850" sldId="1102"/>
        </pc:sldMkLst>
      </pc:sldChg>
    </pc:docChg>
  </pc:docChgLst>
  <pc:docChgLst>
    <pc:chgData name="Martin Webley" userId="836f531d-195e-4340-bc9a-b5c372095905" providerId="ADAL" clId="{D3C06BB7-6AFD-4D60-8521-EFA258596476}"/>
    <pc:docChg chg="undo custSel addSld delSld modSld sldOrd">
      <pc:chgData name="Martin Webley" userId="836f531d-195e-4340-bc9a-b5c372095905" providerId="ADAL" clId="{D3C06BB7-6AFD-4D60-8521-EFA258596476}" dt="2022-03-18T15:53:21.399" v="3464" actId="207"/>
      <pc:docMkLst>
        <pc:docMk/>
      </pc:docMkLst>
      <pc:sldChg chg="modSp mod">
        <pc:chgData name="Martin Webley" userId="836f531d-195e-4340-bc9a-b5c372095905" providerId="ADAL" clId="{D3C06BB7-6AFD-4D60-8521-EFA258596476}" dt="2022-03-18T09:05:07.279" v="2757" actId="20577"/>
        <pc:sldMkLst>
          <pc:docMk/>
          <pc:sldMk cId="653415081" sldId="257"/>
        </pc:sldMkLst>
        <pc:spChg chg="mod">
          <ac:chgData name="Martin Webley" userId="836f531d-195e-4340-bc9a-b5c372095905" providerId="ADAL" clId="{D3C06BB7-6AFD-4D60-8521-EFA258596476}" dt="2022-03-18T09:05:07.279" v="2757" actId="20577"/>
          <ac:spMkLst>
            <pc:docMk/>
            <pc:sldMk cId="653415081" sldId="257"/>
            <ac:spMk id="3" creationId="{93E1A0CE-437E-4089-AE73-03BEE8D4C05A}"/>
          </ac:spMkLst>
        </pc:spChg>
      </pc:sldChg>
      <pc:sldChg chg="add del">
        <pc:chgData name="Martin Webley" userId="836f531d-195e-4340-bc9a-b5c372095905" providerId="ADAL" clId="{D3C06BB7-6AFD-4D60-8521-EFA258596476}" dt="2022-03-17T06:39:59.385" v="4" actId="47"/>
        <pc:sldMkLst>
          <pc:docMk/>
          <pc:sldMk cId="2246755567" sldId="261"/>
        </pc:sldMkLst>
      </pc:sldChg>
      <pc:sldChg chg="del">
        <pc:chgData name="Martin Webley" userId="836f531d-195e-4340-bc9a-b5c372095905" providerId="ADAL" clId="{D3C06BB7-6AFD-4D60-8521-EFA258596476}" dt="2022-03-17T06:41:04.537" v="7" actId="47"/>
        <pc:sldMkLst>
          <pc:docMk/>
          <pc:sldMk cId="1956600079" sldId="262"/>
        </pc:sldMkLst>
      </pc:sldChg>
      <pc:sldChg chg="modSp mod modNotesTx">
        <pc:chgData name="Martin Webley" userId="836f531d-195e-4340-bc9a-b5c372095905" providerId="ADAL" clId="{D3C06BB7-6AFD-4D60-8521-EFA258596476}" dt="2022-03-17T17:14:46.959" v="1363" actId="20577"/>
        <pc:sldMkLst>
          <pc:docMk/>
          <pc:sldMk cId="4086805218" sldId="265"/>
        </pc:sldMkLst>
        <pc:spChg chg="mod">
          <ac:chgData name="Martin Webley" userId="836f531d-195e-4340-bc9a-b5c372095905" providerId="ADAL" clId="{D3C06BB7-6AFD-4D60-8521-EFA258596476}" dt="2022-03-17T16:19:45.493" v="101" actId="6549"/>
          <ac:spMkLst>
            <pc:docMk/>
            <pc:sldMk cId="4086805218" sldId="265"/>
            <ac:spMk id="3" creationId="{22D88A89-4036-40D2-9524-2FFBC47B4103}"/>
          </ac:spMkLst>
        </pc:spChg>
      </pc:sldChg>
      <pc:sldChg chg="del">
        <pc:chgData name="Martin Webley" userId="836f531d-195e-4340-bc9a-b5c372095905" providerId="ADAL" clId="{D3C06BB7-6AFD-4D60-8521-EFA258596476}" dt="2022-03-18T15:52:23.522" v="3448" actId="2696"/>
        <pc:sldMkLst>
          <pc:docMk/>
          <pc:sldMk cId="3974895002" sldId="267"/>
        </pc:sldMkLst>
      </pc:sldChg>
      <pc:sldChg chg="modSp del mod">
        <pc:chgData name="Martin Webley" userId="836f531d-195e-4340-bc9a-b5c372095905" providerId="ADAL" clId="{D3C06BB7-6AFD-4D60-8521-EFA258596476}" dt="2022-03-18T15:52:23.522" v="3448" actId="2696"/>
        <pc:sldMkLst>
          <pc:docMk/>
          <pc:sldMk cId="2294019587" sldId="268"/>
        </pc:sldMkLst>
        <pc:spChg chg="mod">
          <ac:chgData name="Martin Webley" userId="836f531d-195e-4340-bc9a-b5c372095905" providerId="ADAL" clId="{D3C06BB7-6AFD-4D60-8521-EFA258596476}" dt="2022-03-18T09:10:59.282" v="3001" actId="27636"/>
          <ac:spMkLst>
            <pc:docMk/>
            <pc:sldMk cId="2294019587" sldId="268"/>
            <ac:spMk id="3" creationId="{32020080-F399-4DE8-865B-BB6C0E0CB68A}"/>
          </ac:spMkLst>
        </pc:spChg>
      </pc:sldChg>
      <pc:sldChg chg="modSp mod">
        <pc:chgData name="Martin Webley" userId="836f531d-195e-4340-bc9a-b5c372095905" providerId="ADAL" clId="{D3C06BB7-6AFD-4D60-8521-EFA258596476}" dt="2022-03-18T08:32:20.754" v="1682"/>
        <pc:sldMkLst>
          <pc:docMk/>
          <pc:sldMk cId="2867409781" sldId="269"/>
        </pc:sldMkLst>
        <pc:graphicFrameChg chg="mod">
          <ac:chgData name="Martin Webley" userId="836f531d-195e-4340-bc9a-b5c372095905" providerId="ADAL" clId="{D3C06BB7-6AFD-4D60-8521-EFA258596476}" dt="2022-03-18T08:32:20.754" v="1682"/>
          <ac:graphicFrameMkLst>
            <pc:docMk/>
            <pc:sldMk cId="2867409781" sldId="269"/>
            <ac:graphicFrameMk id="4" creationId="{F2FEFFC8-D76B-4927-9FF9-D56DF302E0E0}"/>
          </ac:graphicFrameMkLst>
        </pc:graphicFrameChg>
      </pc:sldChg>
      <pc:sldChg chg="modSp">
        <pc:chgData name="Martin Webley" userId="836f531d-195e-4340-bc9a-b5c372095905" providerId="ADAL" clId="{D3C06BB7-6AFD-4D60-8521-EFA258596476}" dt="2022-03-17T06:37:35.806" v="0" actId="12100"/>
        <pc:sldMkLst>
          <pc:docMk/>
          <pc:sldMk cId="4202569489" sldId="271"/>
        </pc:sldMkLst>
        <pc:graphicFrameChg chg="mod">
          <ac:chgData name="Martin Webley" userId="836f531d-195e-4340-bc9a-b5c372095905" providerId="ADAL" clId="{D3C06BB7-6AFD-4D60-8521-EFA258596476}" dt="2022-03-17T06:37:35.806" v="0" actId="12100"/>
          <ac:graphicFrameMkLst>
            <pc:docMk/>
            <pc:sldMk cId="4202569489" sldId="271"/>
            <ac:graphicFrameMk id="4" creationId="{210A6438-B6C1-4133-BA29-9857FFE16565}"/>
          </ac:graphicFrameMkLst>
        </pc:graphicFrameChg>
      </pc:sldChg>
      <pc:sldChg chg="modSp mod">
        <pc:chgData name="Martin Webley" userId="836f531d-195e-4340-bc9a-b5c372095905" providerId="ADAL" clId="{D3C06BB7-6AFD-4D60-8521-EFA258596476}" dt="2022-03-17T17:17:00.867" v="1406" actId="20577"/>
        <pc:sldMkLst>
          <pc:docMk/>
          <pc:sldMk cId="1076204434" sldId="272"/>
        </pc:sldMkLst>
        <pc:spChg chg="mod">
          <ac:chgData name="Martin Webley" userId="836f531d-195e-4340-bc9a-b5c372095905" providerId="ADAL" clId="{D3C06BB7-6AFD-4D60-8521-EFA258596476}" dt="2022-03-17T17:17:00.867" v="1406" actId="20577"/>
          <ac:spMkLst>
            <pc:docMk/>
            <pc:sldMk cId="1076204434" sldId="272"/>
            <ac:spMk id="3" creationId="{647BA7E7-3BFC-4C61-BF19-F51D96912D42}"/>
          </ac:spMkLst>
        </pc:spChg>
      </pc:sldChg>
      <pc:sldChg chg="modSp mod modNotesTx">
        <pc:chgData name="Martin Webley" userId="836f531d-195e-4340-bc9a-b5c372095905" providerId="ADAL" clId="{D3C06BB7-6AFD-4D60-8521-EFA258596476}" dt="2022-03-17T17:18:45.669" v="1480" actId="20577"/>
        <pc:sldMkLst>
          <pc:docMk/>
          <pc:sldMk cId="607412476" sldId="273"/>
        </pc:sldMkLst>
        <pc:spChg chg="mod">
          <ac:chgData name="Martin Webley" userId="836f531d-195e-4340-bc9a-b5c372095905" providerId="ADAL" clId="{D3C06BB7-6AFD-4D60-8521-EFA258596476}" dt="2022-03-17T17:18:45.669" v="1480" actId="20577"/>
          <ac:spMkLst>
            <pc:docMk/>
            <pc:sldMk cId="607412476" sldId="273"/>
            <ac:spMk id="3" creationId="{9396B086-1573-4BAB-8270-68EF78469A81}"/>
          </ac:spMkLst>
        </pc:spChg>
      </pc:sldChg>
      <pc:sldChg chg="modSp mod modAnim modNotesTx">
        <pc:chgData name="Martin Webley" userId="836f531d-195e-4340-bc9a-b5c372095905" providerId="ADAL" clId="{D3C06BB7-6AFD-4D60-8521-EFA258596476}" dt="2022-03-18T09:06:57.793" v="2972" actId="6549"/>
        <pc:sldMkLst>
          <pc:docMk/>
          <pc:sldMk cId="1352305528" sldId="274"/>
        </pc:sldMkLst>
        <pc:spChg chg="mod">
          <ac:chgData name="Martin Webley" userId="836f531d-195e-4340-bc9a-b5c372095905" providerId="ADAL" clId="{D3C06BB7-6AFD-4D60-8521-EFA258596476}" dt="2022-03-18T09:05:45.283" v="2763" actId="6549"/>
          <ac:spMkLst>
            <pc:docMk/>
            <pc:sldMk cId="1352305528" sldId="274"/>
            <ac:spMk id="2" creationId="{7EA46E8E-03CF-4997-9408-C0998C9695A6}"/>
          </ac:spMkLst>
        </pc:spChg>
        <pc:spChg chg="mod">
          <ac:chgData name="Martin Webley" userId="836f531d-195e-4340-bc9a-b5c372095905" providerId="ADAL" clId="{D3C06BB7-6AFD-4D60-8521-EFA258596476}" dt="2022-03-17T16:50:15.564" v="752" actId="20577"/>
          <ac:spMkLst>
            <pc:docMk/>
            <pc:sldMk cId="1352305528" sldId="274"/>
            <ac:spMk id="3" creationId="{B0B80047-2E9B-4B8F-990C-340135387232}"/>
          </ac:spMkLst>
        </pc:spChg>
      </pc:sldChg>
      <pc:sldChg chg="modSp mod">
        <pc:chgData name="Martin Webley" userId="836f531d-195e-4340-bc9a-b5c372095905" providerId="ADAL" clId="{D3C06BB7-6AFD-4D60-8521-EFA258596476}" dt="2022-03-17T17:20:41.763" v="1490" actId="27636"/>
        <pc:sldMkLst>
          <pc:docMk/>
          <pc:sldMk cId="2433504431" sldId="275"/>
        </pc:sldMkLst>
        <pc:spChg chg="mod">
          <ac:chgData name="Martin Webley" userId="836f531d-195e-4340-bc9a-b5c372095905" providerId="ADAL" clId="{D3C06BB7-6AFD-4D60-8521-EFA258596476}" dt="2022-03-17T17:20:41.763" v="1490" actId="27636"/>
          <ac:spMkLst>
            <pc:docMk/>
            <pc:sldMk cId="2433504431" sldId="275"/>
            <ac:spMk id="3" creationId="{985A4A47-254B-4CFF-BD6D-AD5632DC2370}"/>
          </ac:spMkLst>
        </pc:spChg>
      </pc:sldChg>
      <pc:sldChg chg="del">
        <pc:chgData name="Martin Webley" userId="836f531d-195e-4340-bc9a-b5c372095905" providerId="ADAL" clId="{D3C06BB7-6AFD-4D60-8521-EFA258596476}" dt="2022-03-18T15:52:23.522" v="3448" actId="2696"/>
        <pc:sldMkLst>
          <pc:docMk/>
          <pc:sldMk cId="860453457" sldId="277"/>
        </pc:sldMkLst>
      </pc:sldChg>
      <pc:sldChg chg="del">
        <pc:chgData name="Martin Webley" userId="836f531d-195e-4340-bc9a-b5c372095905" providerId="ADAL" clId="{D3C06BB7-6AFD-4D60-8521-EFA258596476}" dt="2022-03-17T17:27:09.961" v="1557" actId="47"/>
        <pc:sldMkLst>
          <pc:docMk/>
          <pc:sldMk cId="1496219593" sldId="278"/>
        </pc:sldMkLst>
      </pc:sldChg>
      <pc:sldChg chg="modSp modAnim">
        <pc:chgData name="Martin Webley" userId="836f531d-195e-4340-bc9a-b5c372095905" providerId="ADAL" clId="{D3C06BB7-6AFD-4D60-8521-EFA258596476}" dt="2022-03-18T08:35:47.105" v="1839" actId="20577"/>
        <pc:sldMkLst>
          <pc:docMk/>
          <pc:sldMk cId="2154051923" sldId="279"/>
        </pc:sldMkLst>
        <pc:spChg chg="mod">
          <ac:chgData name="Martin Webley" userId="836f531d-195e-4340-bc9a-b5c372095905" providerId="ADAL" clId="{D3C06BB7-6AFD-4D60-8521-EFA258596476}" dt="2022-03-18T08:35:47.105" v="1839" actId="20577"/>
          <ac:spMkLst>
            <pc:docMk/>
            <pc:sldMk cId="2154051923" sldId="279"/>
            <ac:spMk id="3" creationId="{D904486A-C714-403E-A3E9-CBCEEA548A2B}"/>
          </ac:spMkLst>
        </pc:spChg>
      </pc:sldChg>
      <pc:sldChg chg="modSp mod modNotesTx">
        <pc:chgData name="Martin Webley" userId="836f531d-195e-4340-bc9a-b5c372095905" providerId="ADAL" clId="{D3C06BB7-6AFD-4D60-8521-EFA258596476}" dt="2022-03-18T08:39:39.508" v="1908" actId="6549"/>
        <pc:sldMkLst>
          <pc:docMk/>
          <pc:sldMk cId="2156816065" sldId="280"/>
        </pc:sldMkLst>
        <pc:spChg chg="mod">
          <ac:chgData name="Martin Webley" userId="836f531d-195e-4340-bc9a-b5c372095905" providerId="ADAL" clId="{D3C06BB7-6AFD-4D60-8521-EFA258596476}" dt="2022-03-18T08:39:18.644" v="1907" actId="6549"/>
          <ac:spMkLst>
            <pc:docMk/>
            <pc:sldMk cId="2156816065" sldId="280"/>
            <ac:spMk id="3" creationId="{5A117E08-7335-41C3-93F7-C7CC0475FC36}"/>
          </ac:spMkLst>
        </pc:spChg>
      </pc:sldChg>
      <pc:sldChg chg="modSp del mod">
        <pc:chgData name="Martin Webley" userId="836f531d-195e-4340-bc9a-b5c372095905" providerId="ADAL" clId="{D3C06BB7-6AFD-4D60-8521-EFA258596476}" dt="2022-03-18T15:52:23.522" v="3448" actId="2696"/>
        <pc:sldMkLst>
          <pc:docMk/>
          <pc:sldMk cId="4238164668" sldId="281"/>
        </pc:sldMkLst>
        <pc:spChg chg="mod">
          <ac:chgData name="Martin Webley" userId="836f531d-195e-4340-bc9a-b5c372095905" providerId="ADAL" clId="{D3C06BB7-6AFD-4D60-8521-EFA258596476}" dt="2022-03-17T17:24:55.066" v="1556" actId="27636"/>
          <ac:spMkLst>
            <pc:docMk/>
            <pc:sldMk cId="4238164668" sldId="281"/>
            <ac:spMk id="3" creationId="{B7908F2F-EAE3-44FF-9AE8-3F4FB765DD54}"/>
          </ac:spMkLst>
        </pc:spChg>
      </pc:sldChg>
      <pc:sldChg chg="del ord">
        <pc:chgData name="Martin Webley" userId="836f531d-195e-4340-bc9a-b5c372095905" providerId="ADAL" clId="{D3C06BB7-6AFD-4D60-8521-EFA258596476}" dt="2022-03-18T15:52:23.522" v="3448" actId="2696"/>
        <pc:sldMkLst>
          <pc:docMk/>
          <pc:sldMk cId="848497618" sldId="321"/>
        </pc:sldMkLst>
      </pc:sldChg>
      <pc:sldChg chg="del">
        <pc:chgData name="Martin Webley" userId="836f531d-195e-4340-bc9a-b5c372095905" providerId="ADAL" clId="{D3C06BB7-6AFD-4D60-8521-EFA258596476}" dt="2022-03-18T09:26:36.444" v="3383" actId="2696"/>
        <pc:sldMkLst>
          <pc:docMk/>
          <pc:sldMk cId="1098156027" sldId="321"/>
        </pc:sldMkLst>
      </pc:sldChg>
      <pc:sldChg chg="del">
        <pc:chgData name="Martin Webley" userId="836f531d-195e-4340-bc9a-b5c372095905" providerId="ADAL" clId="{D3C06BB7-6AFD-4D60-8521-EFA258596476}" dt="2022-03-18T09:26:36.444" v="3383" actId="2696"/>
        <pc:sldMkLst>
          <pc:docMk/>
          <pc:sldMk cId="1620893470" sldId="323"/>
        </pc:sldMkLst>
      </pc:sldChg>
      <pc:sldChg chg="del">
        <pc:chgData name="Martin Webley" userId="836f531d-195e-4340-bc9a-b5c372095905" providerId="ADAL" clId="{D3C06BB7-6AFD-4D60-8521-EFA258596476}" dt="2022-03-18T15:52:23.522" v="3448" actId="2696"/>
        <pc:sldMkLst>
          <pc:docMk/>
          <pc:sldMk cId="3452328606" sldId="323"/>
        </pc:sldMkLst>
      </pc:sldChg>
      <pc:sldChg chg="del">
        <pc:chgData name="Martin Webley" userId="836f531d-195e-4340-bc9a-b5c372095905" providerId="ADAL" clId="{D3C06BB7-6AFD-4D60-8521-EFA258596476}" dt="2022-03-18T15:52:23.522" v="3448" actId="2696"/>
        <pc:sldMkLst>
          <pc:docMk/>
          <pc:sldMk cId="820734121" sldId="409"/>
        </pc:sldMkLst>
      </pc:sldChg>
      <pc:sldChg chg="del">
        <pc:chgData name="Martin Webley" userId="836f531d-195e-4340-bc9a-b5c372095905" providerId="ADAL" clId="{D3C06BB7-6AFD-4D60-8521-EFA258596476}" dt="2022-03-18T15:52:23.522" v="3448" actId="2696"/>
        <pc:sldMkLst>
          <pc:docMk/>
          <pc:sldMk cId="3722616023" sldId="544"/>
        </pc:sldMkLst>
      </pc:sldChg>
      <pc:sldChg chg="del">
        <pc:chgData name="Martin Webley" userId="836f531d-195e-4340-bc9a-b5c372095905" providerId="ADAL" clId="{D3C06BB7-6AFD-4D60-8521-EFA258596476}" dt="2022-03-18T15:52:23.522" v="3448" actId="2696"/>
        <pc:sldMkLst>
          <pc:docMk/>
          <pc:sldMk cId="611839668" sldId="545"/>
        </pc:sldMkLst>
      </pc:sldChg>
      <pc:sldChg chg="modSp del mod">
        <pc:chgData name="Martin Webley" userId="836f531d-195e-4340-bc9a-b5c372095905" providerId="ADAL" clId="{D3C06BB7-6AFD-4D60-8521-EFA258596476}" dt="2022-03-18T15:52:23.522" v="3448" actId="2696"/>
        <pc:sldMkLst>
          <pc:docMk/>
          <pc:sldMk cId="1213874756" sldId="547"/>
        </pc:sldMkLst>
        <pc:spChg chg="mod">
          <ac:chgData name="Martin Webley" userId="836f531d-195e-4340-bc9a-b5c372095905" providerId="ADAL" clId="{D3C06BB7-6AFD-4D60-8521-EFA258596476}" dt="2022-03-18T09:11:07.326" v="3007" actId="27636"/>
          <ac:spMkLst>
            <pc:docMk/>
            <pc:sldMk cId="1213874756" sldId="547"/>
            <ac:spMk id="3" creationId="{7BA7C994-B55A-43FE-8298-C765F63C5423}"/>
          </ac:spMkLst>
        </pc:spChg>
      </pc:sldChg>
      <pc:sldChg chg="modSp del mod">
        <pc:chgData name="Martin Webley" userId="836f531d-195e-4340-bc9a-b5c372095905" providerId="ADAL" clId="{D3C06BB7-6AFD-4D60-8521-EFA258596476}" dt="2022-03-18T15:52:23.522" v="3448" actId="2696"/>
        <pc:sldMkLst>
          <pc:docMk/>
          <pc:sldMk cId="836844813" sldId="548"/>
        </pc:sldMkLst>
        <pc:spChg chg="mod">
          <ac:chgData name="Martin Webley" userId="836f531d-195e-4340-bc9a-b5c372095905" providerId="ADAL" clId="{D3C06BB7-6AFD-4D60-8521-EFA258596476}" dt="2022-03-18T09:09:56.269" v="2978" actId="27636"/>
          <ac:spMkLst>
            <pc:docMk/>
            <pc:sldMk cId="836844813" sldId="548"/>
            <ac:spMk id="3" creationId="{4562C9CA-B269-41C0-9207-3BC3865A1CED}"/>
          </ac:spMkLst>
        </pc:spChg>
      </pc:sldChg>
      <pc:sldChg chg="modSp del mod modShow">
        <pc:chgData name="Martin Webley" userId="836f531d-195e-4340-bc9a-b5c372095905" providerId="ADAL" clId="{D3C06BB7-6AFD-4D60-8521-EFA258596476}" dt="2022-03-18T15:52:23.522" v="3448" actId="2696"/>
        <pc:sldMkLst>
          <pc:docMk/>
          <pc:sldMk cId="1216961172" sldId="549"/>
        </pc:sldMkLst>
        <pc:graphicFrameChg chg="modGraphic">
          <ac:chgData name="Martin Webley" userId="836f531d-195e-4340-bc9a-b5c372095905" providerId="ADAL" clId="{D3C06BB7-6AFD-4D60-8521-EFA258596476}" dt="2022-03-18T09:11:46.093" v="3017" actId="20577"/>
          <ac:graphicFrameMkLst>
            <pc:docMk/>
            <pc:sldMk cId="1216961172" sldId="549"/>
            <ac:graphicFrameMk id="5" creationId="{1FC3508B-AF34-4CA8-9549-32CE715DE441}"/>
          </ac:graphicFrameMkLst>
        </pc:graphicFrameChg>
      </pc:sldChg>
      <pc:sldChg chg="modSp del mod">
        <pc:chgData name="Martin Webley" userId="836f531d-195e-4340-bc9a-b5c372095905" providerId="ADAL" clId="{D3C06BB7-6AFD-4D60-8521-EFA258596476}" dt="2022-03-18T15:52:23.522" v="3448" actId="2696"/>
        <pc:sldMkLst>
          <pc:docMk/>
          <pc:sldMk cId="4262231625" sldId="550"/>
        </pc:sldMkLst>
        <pc:spChg chg="mod">
          <ac:chgData name="Martin Webley" userId="836f531d-195e-4340-bc9a-b5c372095905" providerId="ADAL" clId="{D3C06BB7-6AFD-4D60-8521-EFA258596476}" dt="2022-03-18T09:10:31.965" v="2992" actId="20577"/>
          <ac:spMkLst>
            <pc:docMk/>
            <pc:sldMk cId="4262231625" sldId="550"/>
            <ac:spMk id="3" creationId="{48337DF1-7993-4848-AAA9-3ACD92A0FE90}"/>
          </ac:spMkLst>
        </pc:spChg>
      </pc:sldChg>
      <pc:sldChg chg="modSp del mod">
        <pc:chgData name="Martin Webley" userId="836f531d-195e-4340-bc9a-b5c372095905" providerId="ADAL" clId="{D3C06BB7-6AFD-4D60-8521-EFA258596476}" dt="2022-03-18T15:52:23.522" v="3448" actId="2696"/>
        <pc:sldMkLst>
          <pc:docMk/>
          <pc:sldMk cId="4281982885" sldId="551"/>
        </pc:sldMkLst>
        <pc:spChg chg="mod">
          <ac:chgData name="Martin Webley" userId="836f531d-195e-4340-bc9a-b5c372095905" providerId="ADAL" clId="{D3C06BB7-6AFD-4D60-8521-EFA258596476}" dt="2022-03-18T09:10:41.721" v="2998" actId="20577"/>
          <ac:spMkLst>
            <pc:docMk/>
            <pc:sldMk cId="4281982885" sldId="551"/>
            <ac:spMk id="2" creationId="{30D43FB0-8755-4A25-96AF-501487AE9646}"/>
          </ac:spMkLst>
        </pc:spChg>
      </pc:sldChg>
      <pc:sldChg chg="modSp del mod">
        <pc:chgData name="Martin Webley" userId="836f531d-195e-4340-bc9a-b5c372095905" providerId="ADAL" clId="{D3C06BB7-6AFD-4D60-8521-EFA258596476}" dt="2022-03-18T15:52:23.522" v="3448" actId="2696"/>
        <pc:sldMkLst>
          <pc:docMk/>
          <pc:sldMk cId="2670001614" sldId="552"/>
        </pc:sldMkLst>
        <pc:spChg chg="mod">
          <ac:chgData name="Martin Webley" userId="836f531d-195e-4340-bc9a-b5c372095905" providerId="ADAL" clId="{D3C06BB7-6AFD-4D60-8521-EFA258596476}" dt="2022-03-18T09:12:38.688" v="3025" actId="27636"/>
          <ac:spMkLst>
            <pc:docMk/>
            <pc:sldMk cId="2670001614" sldId="552"/>
            <ac:spMk id="3" creationId="{5EB32965-5F11-472B-8F56-88D904F52321}"/>
          </ac:spMkLst>
        </pc:spChg>
      </pc:sldChg>
      <pc:sldChg chg="modSp del mod">
        <pc:chgData name="Martin Webley" userId="836f531d-195e-4340-bc9a-b5c372095905" providerId="ADAL" clId="{D3C06BB7-6AFD-4D60-8521-EFA258596476}" dt="2022-03-18T15:52:23.522" v="3448" actId="2696"/>
        <pc:sldMkLst>
          <pc:docMk/>
          <pc:sldMk cId="1895384730" sldId="553"/>
        </pc:sldMkLst>
        <pc:spChg chg="mod">
          <ac:chgData name="Martin Webley" userId="836f531d-195e-4340-bc9a-b5c372095905" providerId="ADAL" clId="{D3C06BB7-6AFD-4D60-8521-EFA258596476}" dt="2022-03-18T09:12:48.940" v="3028" actId="27636"/>
          <ac:spMkLst>
            <pc:docMk/>
            <pc:sldMk cId="1895384730" sldId="553"/>
            <ac:spMk id="3" creationId="{A2C10BD4-3159-43FD-9F94-B35B6451DB8B}"/>
          </ac:spMkLst>
        </pc:spChg>
      </pc:sldChg>
      <pc:sldChg chg="modSp del mod">
        <pc:chgData name="Martin Webley" userId="836f531d-195e-4340-bc9a-b5c372095905" providerId="ADAL" clId="{D3C06BB7-6AFD-4D60-8521-EFA258596476}" dt="2022-03-18T15:52:23.522" v="3448" actId="2696"/>
        <pc:sldMkLst>
          <pc:docMk/>
          <pc:sldMk cId="2567325170" sldId="554"/>
        </pc:sldMkLst>
        <pc:spChg chg="mod">
          <ac:chgData name="Martin Webley" userId="836f531d-195e-4340-bc9a-b5c372095905" providerId="ADAL" clId="{D3C06BB7-6AFD-4D60-8521-EFA258596476}" dt="2022-03-18T09:13:28.495" v="3032" actId="27636"/>
          <ac:spMkLst>
            <pc:docMk/>
            <pc:sldMk cId="2567325170" sldId="554"/>
            <ac:spMk id="3" creationId="{0B94E7F0-A1C4-4F90-9C0F-67F7DAA3B353}"/>
          </ac:spMkLst>
        </pc:spChg>
      </pc:sldChg>
      <pc:sldChg chg="modSp del mod">
        <pc:chgData name="Martin Webley" userId="836f531d-195e-4340-bc9a-b5c372095905" providerId="ADAL" clId="{D3C06BB7-6AFD-4D60-8521-EFA258596476}" dt="2022-03-18T15:52:23.522" v="3448" actId="2696"/>
        <pc:sldMkLst>
          <pc:docMk/>
          <pc:sldMk cId="987562195" sldId="555"/>
        </pc:sldMkLst>
        <pc:spChg chg="mod">
          <ac:chgData name="Martin Webley" userId="836f531d-195e-4340-bc9a-b5c372095905" providerId="ADAL" clId="{D3C06BB7-6AFD-4D60-8521-EFA258596476}" dt="2022-03-18T09:17:47.143" v="3286" actId="20577"/>
          <ac:spMkLst>
            <pc:docMk/>
            <pc:sldMk cId="987562195" sldId="555"/>
            <ac:spMk id="3" creationId="{2F931B45-BC3E-41E4-B895-5EE530FAAAC6}"/>
          </ac:spMkLst>
        </pc:spChg>
      </pc:sldChg>
      <pc:sldChg chg="del">
        <pc:chgData name="Martin Webley" userId="836f531d-195e-4340-bc9a-b5c372095905" providerId="ADAL" clId="{D3C06BB7-6AFD-4D60-8521-EFA258596476}" dt="2022-03-17T17:27:09.961" v="1557" actId="47"/>
        <pc:sldMkLst>
          <pc:docMk/>
          <pc:sldMk cId="2773901384" sldId="556"/>
        </pc:sldMkLst>
      </pc:sldChg>
      <pc:sldChg chg="modSp del mod">
        <pc:chgData name="Martin Webley" userId="836f531d-195e-4340-bc9a-b5c372095905" providerId="ADAL" clId="{D3C06BB7-6AFD-4D60-8521-EFA258596476}" dt="2022-03-18T15:52:23.522" v="3448" actId="2696"/>
        <pc:sldMkLst>
          <pc:docMk/>
          <pc:sldMk cId="1709568931" sldId="557"/>
        </pc:sldMkLst>
        <pc:spChg chg="mod">
          <ac:chgData name="Martin Webley" userId="836f531d-195e-4340-bc9a-b5c372095905" providerId="ADAL" clId="{D3C06BB7-6AFD-4D60-8521-EFA258596476}" dt="2022-03-18T09:19:26.559" v="3381" actId="20577"/>
          <ac:spMkLst>
            <pc:docMk/>
            <pc:sldMk cId="1709568931" sldId="557"/>
            <ac:spMk id="3" creationId="{0EB399B0-F88C-46F8-B234-7B6FB1BBB598}"/>
          </ac:spMkLst>
        </pc:spChg>
      </pc:sldChg>
      <pc:sldChg chg="del">
        <pc:chgData name="Martin Webley" userId="836f531d-195e-4340-bc9a-b5c372095905" providerId="ADAL" clId="{D3C06BB7-6AFD-4D60-8521-EFA258596476}" dt="2022-03-18T09:24:22.998" v="3382" actId="47"/>
        <pc:sldMkLst>
          <pc:docMk/>
          <pc:sldMk cId="3956375312" sldId="558"/>
        </pc:sldMkLst>
      </pc:sldChg>
      <pc:sldChg chg="del modNotesTx">
        <pc:chgData name="Martin Webley" userId="836f531d-195e-4340-bc9a-b5c372095905" providerId="ADAL" clId="{D3C06BB7-6AFD-4D60-8521-EFA258596476}" dt="2022-03-18T15:52:23.522" v="3448" actId="2696"/>
        <pc:sldMkLst>
          <pc:docMk/>
          <pc:sldMk cId="2557151352" sldId="559"/>
        </pc:sldMkLst>
      </pc:sldChg>
      <pc:sldChg chg="del">
        <pc:chgData name="Martin Webley" userId="836f531d-195e-4340-bc9a-b5c372095905" providerId="ADAL" clId="{D3C06BB7-6AFD-4D60-8521-EFA258596476}" dt="2022-03-18T15:52:23.522" v="3448" actId="2696"/>
        <pc:sldMkLst>
          <pc:docMk/>
          <pc:sldMk cId="3706224126" sldId="961"/>
        </pc:sldMkLst>
      </pc:sldChg>
      <pc:sldChg chg="del">
        <pc:chgData name="Martin Webley" userId="836f531d-195e-4340-bc9a-b5c372095905" providerId="ADAL" clId="{D3C06BB7-6AFD-4D60-8521-EFA258596476}" dt="2022-03-18T15:52:23.522" v="3448" actId="2696"/>
        <pc:sldMkLst>
          <pc:docMk/>
          <pc:sldMk cId="3803984845" sldId="962"/>
        </pc:sldMkLst>
      </pc:sldChg>
      <pc:sldChg chg="del">
        <pc:chgData name="Martin Webley" userId="836f531d-195e-4340-bc9a-b5c372095905" providerId="ADAL" clId="{D3C06BB7-6AFD-4D60-8521-EFA258596476}" dt="2022-03-18T15:52:23.522" v="3448" actId="2696"/>
        <pc:sldMkLst>
          <pc:docMk/>
          <pc:sldMk cId="2427532408" sldId="963"/>
        </pc:sldMkLst>
      </pc:sldChg>
      <pc:sldChg chg="del">
        <pc:chgData name="Martin Webley" userId="836f531d-195e-4340-bc9a-b5c372095905" providerId="ADAL" clId="{D3C06BB7-6AFD-4D60-8521-EFA258596476}" dt="2022-03-18T15:52:23.522" v="3448" actId="2696"/>
        <pc:sldMkLst>
          <pc:docMk/>
          <pc:sldMk cId="2646901817" sldId="964"/>
        </pc:sldMkLst>
      </pc:sldChg>
      <pc:sldChg chg="del">
        <pc:chgData name="Martin Webley" userId="836f531d-195e-4340-bc9a-b5c372095905" providerId="ADAL" clId="{D3C06BB7-6AFD-4D60-8521-EFA258596476}" dt="2022-03-18T15:52:23.522" v="3448" actId="2696"/>
        <pc:sldMkLst>
          <pc:docMk/>
          <pc:sldMk cId="2291256197" sldId="965"/>
        </pc:sldMkLst>
      </pc:sldChg>
      <pc:sldChg chg="del">
        <pc:chgData name="Martin Webley" userId="836f531d-195e-4340-bc9a-b5c372095905" providerId="ADAL" clId="{D3C06BB7-6AFD-4D60-8521-EFA258596476}" dt="2022-03-18T15:52:23.522" v="3448" actId="2696"/>
        <pc:sldMkLst>
          <pc:docMk/>
          <pc:sldMk cId="1442056327" sldId="966"/>
        </pc:sldMkLst>
      </pc:sldChg>
      <pc:sldChg chg="del">
        <pc:chgData name="Martin Webley" userId="836f531d-195e-4340-bc9a-b5c372095905" providerId="ADAL" clId="{D3C06BB7-6AFD-4D60-8521-EFA258596476}" dt="2022-03-18T15:52:23.522" v="3448" actId="2696"/>
        <pc:sldMkLst>
          <pc:docMk/>
          <pc:sldMk cId="211927205" sldId="967"/>
        </pc:sldMkLst>
      </pc:sldChg>
      <pc:sldChg chg="del">
        <pc:chgData name="Martin Webley" userId="836f531d-195e-4340-bc9a-b5c372095905" providerId="ADAL" clId="{D3C06BB7-6AFD-4D60-8521-EFA258596476}" dt="2022-03-18T15:52:23.522" v="3448" actId="2696"/>
        <pc:sldMkLst>
          <pc:docMk/>
          <pc:sldMk cId="1493645128" sldId="968"/>
        </pc:sldMkLst>
      </pc:sldChg>
      <pc:sldChg chg="del">
        <pc:chgData name="Martin Webley" userId="836f531d-195e-4340-bc9a-b5c372095905" providerId="ADAL" clId="{D3C06BB7-6AFD-4D60-8521-EFA258596476}" dt="2022-03-18T15:52:23.522" v="3448" actId="2696"/>
        <pc:sldMkLst>
          <pc:docMk/>
          <pc:sldMk cId="2325007575" sldId="969"/>
        </pc:sldMkLst>
      </pc:sldChg>
      <pc:sldChg chg="del">
        <pc:chgData name="Martin Webley" userId="836f531d-195e-4340-bc9a-b5c372095905" providerId="ADAL" clId="{D3C06BB7-6AFD-4D60-8521-EFA258596476}" dt="2022-03-18T15:52:23.522" v="3448" actId="2696"/>
        <pc:sldMkLst>
          <pc:docMk/>
          <pc:sldMk cId="1898957783" sldId="970"/>
        </pc:sldMkLst>
      </pc:sldChg>
      <pc:sldChg chg="del">
        <pc:chgData name="Martin Webley" userId="836f531d-195e-4340-bc9a-b5c372095905" providerId="ADAL" clId="{D3C06BB7-6AFD-4D60-8521-EFA258596476}" dt="2022-03-18T15:52:23.522" v="3448" actId="2696"/>
        <pc:sldMkLst>
          <pc:docMk/>
          <pc:sldMk cId="2174082744" sldId="971"/>
        </pc:sldMkLst>
      </pc:sldChg>
      <pc:sldChg chg="del">
        <pc:chgData name="Martin Webley" userId="836f531d-195e-4340-bc9a-b5c372095905" providerId="ADAL" clId="{D3C06BB7-6AFD-4D60-8521-EFA258596476}" dt="2022-03-18T15:52:23.522" v="3448" actId="2696"/>
        <pc:sldMkLst>
          <pc:docMk/>
          <pc:sldMk cId="697578423" sldId="972"/>
        </pc:sldMkLst>
      </pc:sldChg>
      <pc:sldChg chg="del">
        <pc:chgData name="Martin Webley" userId="836f531d-195e-4340-bc9a-b5c372095905" providerId="ADAL" clId="{D3C06BB7-6AFD-4D60-8521-EFA258596476}" dt="2022-03-18T15:52:23.522" v="3448" actId="2696"/>
        <pc:sldMkLst>
          <pc:docMk/>
          <pc:sldMk cId="1650641959" sldId="973"/>
        </pc:sldMkLst>
      </pc:sldChg>
      <pc:sldChg chg="del">
        <pc:chgData name="Martin Webley" userId="836f531d-195e-4340-bc9a-b5c372095905" providerId="ADAL" clId="{D3C06BB7-6AFD-4D60-8521-EFA258596476}" dt="2022-03-18T15:52:23.522" v="3448" actId="2696"/>
        <pc:sldMkLst>
          <pc:docMk/>
          <pc:sldMk cId="3621579882" sldId="974"/>
        </pc:sldMkLst>
      </pc:sldChg>
      <pc:sldChg chg="del">
        <pc:chgData name="Martin Webley" userId="836f531d-195e-4340-bc9a-b5c372095905" providerId="ADAL" clId="{D3C06BB7-6AFD-4D60-8521-EFA258596476}" dt="2022-03-18T15:52:23.522" v="3448" actId="2696"/>
        <pc:sldMkLst>
          <pc:docMk/>
          <pc:sldMk cId="14682963" sldId="975"/>
        </pc:sldMkLst>
      </pc:sldChg>
      <pc:sldChg chg="del">
        <pc:chgData name="Martin Webley" userId="836f531d-195e-4340-bc9a-b5c372095905" providerId="ADAL" clId="{D3C06BB7-6AFD-4D60-8521-EFA258596476}" dt="2022-03-18T15:52:23.522" v="3448" actId="2696"/>
        <pc:sldMkLst>
          <pc:docMk/>
          <pc:sldMk cId="1037595913" sldId="976"/>
        </pc:sldMkLst>
      </pc:sldChg>
      <pc:sldChg chg="del">
        <pc:chgData name="Martin Webley" userId="836f531d-195e-4340-bc9a-b5c372095905" providerId="ADAL" clId="{D3C06BB7-6AFD-4D60-8521-EFA258596476}" dt="2022-03-18T09:26:36.444" v="3383" actId="2696"/>
        <pc:sldMkLst>
          <pc:docMk/>
          <pc:sldMk cId="8502689" sldId="989"/>
        </pc:sldMkLst>
      </pc:sldChg>
      <pc:sldChg chg="del ord">
        <pc:chgData name="Martin Webley" userId="836f531d-195e-4340-bc9a-b5c372095905" providerId="ADAL" clId="{D3C06BB7-6AFD-4D60-8521-EFA258596476}" dt="2022-03-18T15:52:23.522" v="3448" actId="2696"/>
        <pc:sldMkLst>
          <pc:docMk/>
          <pc:sldMk cId="962125404" sldId="989"/>
        </pc:sldMkLst>
      </pc:sldChg>
      <pc:sldChg chg="del">
        <pc:chgData name="Martin Webley" userId="836f531d-195e-4340-bc9a-b5c372095905" providerId="ADAL" clId="{D3C06BB7-6AFD-4D60-8521-EFA258596476}" dt="2022-03-18T15:52:23.522" v="3448" actId="2696"/>
        <pc:sldMkLst>
          <pc:docMk/>
          <pc:sldMk cId="4261650919" sldId="993"/>
        </pc:sldMkLst>
      </pc:sldChg>
      <pc:sldChg chg="del">
        <pc:chgData name="Martin Webley" userId="836f531d-195e-4340-bc9a-b5c372095905" providerId="ADAL" clId="{D3C06BB7-6AFD-4D60-8521-EFA258596476}" dt="2022-03-18T15:52:23.522" v="3448" actId="2696"/>
        <pc:sldMkLst>
          <pc:docMk/>
          <pc:sldMk cId="1202135736" sldId="994"/>
        </pc:sldMkLst>
      </pc:sldChg>
      <pc:sldChg chg="modSp mod">
        <pc:chgData name="Martin Webley" userId="836f531d-195e-4340-bc9a-b5c372095905" providerId="ADAL" clId="{D3C06BB7-6AFD-4D60-8521-EFA258596476}" dt="2022-03-18T15:53:21.399" v="3464" actId="207"/>
        <pc:sldMkLst>
          <pc:docMk/>
          <pc:sldMk cId="631206312" sldId="1101"/>
        </pc:sldMkLst>
        <pc:spChg chg="mod">
          <ac:chgData name="Martin Webley" userId="836f531d-195e-4340-bc9a-b5c372095905" providerId="ADAL" clId="{D3C06BB7-6AFD-4D60-8521-EFA258596476}" dt="2022-03-18T15:53:21.399" v="3464" actId="207"/>
          <ac:spMkLst>
            <pc:docMk/>
            <pc:sldMk cId="631206312" sldId="1101"/>
            <ac:spMk id="34" creationId="{C658BCC0-52DC-4EAC-90A4-64F4A48930B5}"/>
          </ac:spMkLst>
        </pc:spChg>
        <pc:spChg chg="mod">
          <ac:chgData name="Martin Webley" userId="836f531d-195e-4340-bc9a-b5c372095905" providerId="ADAL" clId="{D3C06BB7-6AFD-4D60-8521-EFA258596476}" dt="2022-03-18T15:53:09.121" v="3460" actId="207"/>
          <ac:spMkLst>
            <pc:docMk/>
            <pc:sldMk cId="631206312" sldId="1101"/>
            <ac:spMk id="40" creationId="{2EF8DCE1-F939-430A-974F-AEDFA83E0613}"/>
          </ac:spMkLst>
        </pc:spChg>
        <pc:spChg chg="mod">
          <ac:chgData name="Martin Webley" userId="836f531d-195e-4340-bc9a-b5c372095905" providerId="ADAL" clId="{D3C06BB7-6AFD-4D60-8521-EFA258596476}" dt="2022-03-18T15:53:14.497" v="3461" actId="207"/>
          <ac:spMkLst>
            <pc:docMk/>
            <pc:sldMk cId="631206312" sldId="1101"/>
            <ac:spMk id="41" creationId="{AA0A2FC9-DA13-4A0F-8748-086A59805721}"/>
          </ac:spMkLst>
        </pc:spChg>
        <pc:spChg chg="mod">
          <ac:chgData name="Martin Webley" userId="836f531d-195e-4340-bc9a-b5c372095905" providerId="ADAL" clId="{D3C06BB7-6AFD-4D60-8521-EFA258596476}" dt="2022-03-18T15:53:16.786" v="3462" actId="207"/>
          <ac:spMkLst>
            <pc:docMk/>
            <pc:sldMk cId="631206312" sldId="1101"/>
            <ac:spMk id="42" creationId="{50221159-1856-4AD4-95DF-A96735C5121F}"/>
          </ac:spMkLst>
        </pc:spChg>
        <pc:spChg chg="mod">
          <ac:chgData name="Martin Webley" userId="836f531d-195e-4340-bc9a-b5c372095905" providerId="ADAL" clId="{D3C06BB7-6AFD-4D60-8521-EFA258596476}" dt="2022-03-18T15:53:02.356" v="3459" actId="20577"/>
          <ac:spMkLst>
            <pc:docMk/>
            <pc:sldMk cId="631206312" sldId="1101"/>
            <ac:spMk id="57" creationId="{C511BFB5-EEAD-4CA1-979C-CC71A3834622}"/>
          </ac:spMkLst>
        </pc:spChg>
        <pc:spChg chg="mod">
          <ac:chgData name="Martin Webley" userId="836f531d-195e-4340-bc9a-b5c372095905" providerId="ADAL" clId="{D3C06BB7-6AFD-4D60-8521-EFA258596476}" dt="2022-03-18T15:53:14.497" v="3461" actId="207"/>
          <ac:spMkLst>
            <pc:docMk/>
            <pc:sldMk cId="631206312" sldId="1101"/>
            <ac:spMk id="60" creationId="{ACF09B4E-41D8-4B56-8174-5E60E938E8D6}"/>
          </ac:spMkLst>
        </pc:spChg>
        <pc:spChg chg="mod">
          <ac:chgData name="Martin Webley" userId="836f531d-195e-4340-bc9a-b5c372095905" providerId="ADAL" clId="{D3C06BB7-6AFD-4D60-8521-EFA258596476}" dt="2022-03-18T15:53:20.235" v="3463" actId="207"/>
          <ac:spMkLst>
            <pc:docMk/>
            <pc:sldMk cId="631206312" sldId="1101"/>
            <ac:spMk id="67" creationId="{118C42C5-E944-4007-8FB1-C9944E795B1F}"/>
          </ac:spMkLst>
        </pc:spChg>
        <pc:spChg chg="mod">
          <ac:chgData name="Martin Webley" userId="836f531d-195e-4340-bc9a-b5c372095905" providerId="ADAL" clId="{D3C06BB7-6AFD-4D60-8521-EFA258596476}" dt="2022-03-18T15:52:59.513" v="3458" actId="122"/>
          <ac:spMkLst>
            <pc:docMk/>
            <pc:sldMk cId="631206312" sldId="1101"/>
            <ac:spMk id="73" creationId="{053D6A25-F9E0-4F54-8267-D3A1C32C0D86}"/>
          </ac:spMkLst>
        </pc:spChg>
        <pc:grpChg chg="mod">
          <ac:chgData name="Martin Webley" userId="836f531d-195e-4340-bc9a-b5c372095905" providerId="ADAL" clId="{D3C06BB7-6AFD-4D60-8521-EFA258596476}" dt="2022-03-18T15:53:14.497" v="3461" actId="207"/>
          <ac:grpSpMkLst>
            <pc:docMk/>
            <pc:sldMk cId="631206312" sldId="1101"/>
            <ac:grpSpMk id="71" creationId="{5CF13811-8598-4F26-9603-CA0B69228D9D}"/>
          </ac:grpSpMkLst>
        </pc:grpChg>
        <pc:cxnChg chg="mod">
          <ac:chgData name="Martin Webley" userId="836f531d-195e-4340-bc9a-b5c372095905" providerId="ADAL" clId="{D3C06BB7-6AFD-4D60-8521-EFA258596476}" dt="2022-03-18T15:53:14.497" v="3461" actId="207"/>
          <ac:cxnSpMkLst>
            <pc:docMk/>
            <pc:sldMk cId="631206312" sldId="1101"/>
            <ac:cxnSpMk id="36" creationId="{55AA3BB2-2C6C-4DBD-A301-DA956D86FA29}"/>
          </ac:cxnSpMkLst>
        </pc:cxnChg>
      </pc:sldChg>
      <pc:sldChg chg="modSp mod">
        <pc:chgData name="Martin Webley" userId="836f531d-195e-4340-bc9a-b5c372095905" providerId="ADAL" clId="{D3C06BB7-6AFD-4D60-8521-EFA258596476}" dt="2022-03-17T06:40:41.949" v="6" actId="207"/>
        <pc:sldMkLst>
          <pc:docMk/>
          <pc:sldMk cId="2476067921" sldId="1103"/>
        </pc:sldMkLst>
        <pc:spChg chg="mod">
          <ac:chgData name="Martin Webley" userId="836f531d-195e-4340-bc9a-b5c372095905" providerId="ADAL" clId="{D3C06BB7-6AFD-4D60-8521-EFA258596476}" dt="2022-03-17T06:40:41.949" v="6" actId="207"/>
          <ac:spMkLst>
            <pc:docMk/>
            <pc:sldMk cId="2476067921" sldId="1103"/>
            <ac:spMk id="43" creationId="{5A0D5C1B-03D4-4071-8C9E-6B402409517F}"/>
          </ac:spMkLst>
        </pc:spChg>
        <pc:spChg chg="mod">
          <ac:chgData name="Martin Webley" userId="836f531d-195e-4340-bc9a-b5c372095905" providerId="ADAL" clId="{D3C06BB7-6AFD-4D60-8521-EFA258596476}" dt="2022-03-17T06:40:30.096" v="5" actId="207"/>
          <ac:spMkLst>
            <pc:docMk/>
            <pc:sldMk cId="2476067921" sldId="1103"/>
            <ac:spMk id="44" creationId="{53CEA714-1B86-4BCF-8BE2-F36729AF0E14}"/>
          </ac:spMkLst>
        </pc:spChg>
      </pc:sldChg>
      <pc:sldChg chg="del">
        <pc:chgData name="Martin Webley" userId="836f531d-195e-4340-bc9a-b5c372095905" providerId="ADAL" clId="{D3C06BB7-6AFD-4D60-8521-EFA258596476}" dt="2022-03-17T06:39:25.127" v="1"/>
        <pc:sldMkLst>
          <pc:docMk/>
          <pc:sldMk cId="3914325287" sldId="1103"/>
        </pc:sldMkLst>
      </pc:sldChg>
      <pc:sldChg chg="modSp del mod">
        <pc:chgData name="Martin Webley" userId="836f531d-195e-4340-bc9a-b5c372095905" providerId="ADAL" clId="{D3C06BB7-6AFD-4D60-8521-EFA258596476}" dt="2022-03-18T15:52:40.582" v="3449" actId="47"/>
        <pc:sldMkLst>
          <pc:docMk/>
          <pc:sldMk cId="3622447762" sldId="1104"/>
        </pc:sldMkLst>
        <pc:spChg chg="mod">
          <ac:chgData name="Martin Webley" userId="836f531d-195e-4340-bc9a-b5c372095905" providerId="ADAL" clId="{D3C06BB7-6AFD-4D60-8521-EFA258596476}" dt="2022-03-17T06:41:13.525" v="8" actId="207"/>
          <ac:spMkLst>
            <pc:docMk/>
            <pc:sldMk cId="3622447762" sldId="1104"/>
            <ac:spMk id="44" creationId="{53CEA714-1B86-4BCF-8BE2-F36729AF0E14}"/>
          </ac:spMkLst>
        </pc:spChg>
      </pc:sldChg>
      <pc:sldChg chg="modSp add mod modAnim">
        <pc:chgData name="Martin Webley" userId="836f531d-195e-4340-bc9a-b5c372095905" providerId="ADAL" clId="{D3C06BB7-6AFD-4D60-8521-EFA258596476}" dt="2022-03-17T17:16:37.498" v="1405" actId="20577"/>
        <pc:sldMkLst>
          <pc:docMk/>
          <pc:sldMk cId="922381009" sldId="1105"/>
        </pc:sldMkLst>
        <pc:spChg chg="mod">
          <ac:chgData name="Martin Webley" userId="836f531d-195e-4340-bc9a-b5c372095905" providerId="ADAL" clId="{D3C06BB7-6AFD-4D60-8521-EFA258596476}" dt="2022-03-17T17:16:37.498" v="1405" actId="20577"/>
          <ac:spMkLst>
            <pc:docMk/>
            <pc:sldMk cId="922381009" sldId="1105"/>
            <ac:spMk id="2" creationId="{7EA46E8E-03CF-4997-9408-C0998C9695A6}"/>
          </ac:spMkLst>
        </pc:spChg>
        <pc:spChg chg="mod">
          <ac:chgData name="Martin Webley" userId="836f531d-195e-4340-bc9a-b5c372095905" providerId="ADAL" clId="{D3C06BB7-6AFD-4D60-8521-EFA258596476}" dt="2022-03-17T17:16:27.885" v="1384" actId="20577"/>
          <ac:spMkLst>
            <pc:docMk/>
            <pc:sldMk cId="922381009" sldId="1105"/>
            <ac:spMk id="3" creationId="{B0B80047-2E9B-4B8F-990C-340135387232}"/>
          </ac:spMkLst>
        </pc:spChg>
      </pc:sldChg>
      <pc:sldChg chg="new del">
        <pc:chgData name="Martin Webley" userId="836f531d-195e-4340-bc9a-b5c372095905" providerId="ADAL" clId="{D3C06BB7-6AFD-4D60-8521-EFA258596476}" dt="2022-03-17T16:27:44.995" v="128" actId="47"/>
        <pc:sldMkLst>
          <pc:docMk/>
          <pc:sldMk cId="3173354633" sldId="1105"/>
        </pc:sldMkLst>
      </pc:sldChg>
      <pc:sldChg chg="modSp add mod modAnim">
        <pc:chgData name="Martin Webley" userId="836f531d-195e-4340-bc9a-b5c372095905" providerId="ADAL" clId="{D3C06BB7-6AFD-4D60-8521-EFA258596476}" dt="2022-03-17T17:00:39.259" v="1055" actId="20577"/>
        <pc:sldMkLst>
          <pc:docMk/>
          <pc:sldMk cId="3570699199" sldId="1106"/>
        </pc:sldMkLst>
        <pc:spChg chg="mod">
          <ac:chgData name="Martin Webley" userId="836f531d-195e-4340-bc9a-b5c372095905" providerId="ADAL" clId="{D3C06BB7-6AFD-4D60-8521-EFA258596476}" dt="2022-03-17T17:00:39.259" v="1055" actId="20577"/>
          <ac:spMkLst>
            <pc:docMk/>
            <pc:sldMk cId="3570699199" sldId="1106"/>
            <ac:spMk id="3" creationId="{B0B80047-2E9B-4B8F-990C-340135387232}"/>
          </ac:spMkLst>
        </pc:spChg>
      </pc:sldChg>
      <pc:sldChg chg="modSp add mod modAnim">
        <pc:chgData name="Martin Webley" userId="836f531d-195e-4340-bc9a-b5c372095905" providerId="ADAL" clId="{D3C06BB7-6AFD-4D60-8521-EFA258596476}" dt="2022-03-17T17:03:05.858" v="1112"/>
        <pc:sldMkLst>
          <pc:docMk/>
          <pc:sldMk cId="2233199700" sldId="1107"/>
        </pc:sldMkLst>
        <pc:spChg chg="mod">
          <ac:chgData name="Martin Webley" userId="836f531d-195e-4340-bc9a-b5c372095905" providerId="ADAL" clId="{D3C06BB7-6AFD-4D60-8521-EFA258596476}" dt="2022-03-17T17:03:05.858" v="1112"/>
          <ac:spMkLst>
            <pc:docMk/>
            <pc:sldMk cId="2233199700" sldId="1107"/>
            <ac:spMk id="3" creationId="{B0B80047-2E9B-4B8F-990C-340135387232}"/>
          </ac:spMkLst>
        </pc:spChg>
      </pc:sldChg>
      <pc:sldChg chg="modSp add mod modAnim">
        <pc:chgData name="Martin Webley" userId="836f531d-195e-4340-bc9a-b5c372095905" providerId="ADAL" clId="{D3C06BB7-6AFD-4D60-8521-EFA258596476}" dt="2022-03-17T17:10:18.872" v="1303"/>
        <pc:sldMkLst>
          <pc:docMk/>
          <pc:sldMk cId="2636423498" sldId="1108"/>
        </pc:sldMkLst>
        <pc:spChg chg="mod">
          <ac:chgData name="Martin Webley" userId="836f531d-195e-4340-bc9a-b5c372095905" providerId="ADAL" clId="{D3C06BB7-6AFD-4D60-8521-EFA258596476}" dt="2022-03-17T17:10:18.872" v="1303"/>
          <ac:spMkLst>
            <pc:docMk/>
            <pc:sldMk cId="2636423498" sldId="1108"/>
            <ac:spMk id="3" creationId="{B0B80047-2E9B-4B8F-990C-340135387232}"/>
          </ac:spMkLst>
        </pc:spChg>
      </pc:sldChg>
      <pc:sldChg chg="modSp add mod modAnim">
        <pc:chgData name="Martin Webley" userId="836f531d-195e-4340-bc9a-b5c372095905" providerId="ADAL" clId="{D3C06BB7-6AFD-4D60-8521-EFA258596476}" dt="2022-03-17T17:14:19.123" v="1344" actId="20577"/>
        <pc:sldMkLst>
          <pc:docMk/>
          <pc:sldMk cId="1577689751" sldId="1109"/>
        </pc:sldMkLst>
        <pc:spChg chg="mod">
          <ac:chgData name="Martin Webley" userId="836f531d-195e-4340-bc9a-b5c372095905" providerId="ADAL" clId="{D3C06BB7-6AFD-4D60-8521-EFA258596476}" dt="2022-03-17T17:14:19.123" v="1344" actId="20577"/>
          <ac:spMkLst>
            <pc:docMk/>
            <pc:sldMk cId="1577689751" sldId="1109"/>
            <ac:spMk id="3" creationId="{B0B80047-2E9B-4B8F-990C-340135387232}"/>
          </ac:spMkLst>
        </pc:spChg>
      </pc:sldChg>
      <pc:sldChg chg="new del">
        <pc:chgData name="Martin Webley" userId="836f531d-195e-4340-bc9a-b5c372095905" providerId="ADAL" clId="{D3C06BB7-6AFD-4D60-8521-EFA258596476}" dt="2022-03-17T16:49:02.669" v="702" actId="47"/>
        <pc:sldMkLst>
          <pc:docMk/>
          <pc:sldMk cId="2506855772" sldId="1110"/>
        </pc:sldMkLst>
      </pc:sldChg>
      <pc:sldChg chg="modSp add mod modAnim">
        <pc:chgData name="Martin Webley" userId="836f531d-195e-4340-bc9a-b5c372095905" providerId="ADAL" clId="{D3C06BB7-6AFD-4D60-8521-EFA258596476}" dt="2022-03-17T17:00:14.503" v="1014" actId="20577"/>
        <pc:sldMkLst>
          <pc:docMk/>
          <pc:sldMk cId="3867096097" sldId="1110"/>
        </pc:sldMkLst>
        <pc:spChg chg="mod">
          <ac:chgData name="Martin Webley" userId="836f531d-195e-4340-bc9a-b5c372095905" providerId="ADAL" clId="{D3C06BB7-6AFD-4D60-8521-EFA258596476}" dt="2022-03-17T17:00:14.503" v="1014" actId="20577"/>
          <ac:spMkLst>
            <pc:docMk/>
            <pc:sldMk cId="3867096097" sldId="1110"/>
            <ac:spMk id="3" creationId="{B0B80047-2E9B-4B8F-990C-340135387232}"/>
          </ac:spMkLst>
        </pc:spChg>
      </pc:sldChg>
      <pc:sldChg chg="modSp add mod modAnim">
        <pc:chgData name="Martin Webley" userId="836f531d-195e-4340-bc9a-b5c372095905" providerId="ADAL" clId="{D3C06BB7-6AFD-4D60-8521-EFA258596476}" dt="2022-03-17T17:08:58.080" v="1276" actId="20577"/>
        <pc:sldMkLst>
          <pc:docMk/>
          <pc:sldMk cId="2568459028" sldId="1111"/>
        </pc:sldMkLst>
        <pc:spChg chg="mod">
          <ac:chgData name="Martin Webley" userId="836f531d-195e-4340-bc9a-b5c372095905" providerId="ADAL" clId="{D3C06BB7-6AFD-4D60-8521-EFA258596476}" dt="2022-03-17T17:08:58.080" v="1276" actId="20577"/>
          <ac:spMkLst>
            <pc:docMk/>
            <pc:sldMk cId="2568459028" sldId="1111"/>
            <ac:spMk id="3" creationId="{B0B80047-2E9B-4B8F-990C-340135387232}"/>
          </ac:spMkLst>
        </pc:spChg>
      </pc:sldChg>
      <pc:sldChg chg="modSp add mod modNotesTx">
        <pc:chgData name="Martin Webley" userId="836f531d-195e-4340-bc9a-b5c372095905" providerId="ADAL" clId="{D3C06BB7-6AFD-4D60-8521-EFA258596476}" dt="2022-03-18T08:41:53.703" v="1916" actId="20577"/>
        <pc:sldMkLst>
          <pc:docMk/>
          <pc:sldMk cId="2368850397" sldId="1112"/>
        </pc:sldMkLst>
        <pc:spChg chg="mod">
          <ac:chgData name="Martin Webley" userId="836f531d-195e-4340-bc9a-b5c372095905" providerId="ADAL" clId="{D3C06BB7-6AFD-4D60-8521-EFA258596476}" dt="2022-03-18T08:41:53.703" v="1916" actId="20577"/>
          <ac:spMkLst>
            <pc:docMk/>
            <pc:sldMk cId="2368850397" sldId="1112"/>
            <ac:spMk id="3" creationId="{5A117E08-7335-41C3-93F7-C7CC0475FC36}"/>
          </ac:spMkLst>
        </pc:spChg>
      </pc:sldChg>
      <pc:sldChg chg="add del">
        <pc:chgData name="Martin Webley" userId="836f531d-195e-4340-bc9a-b5c372095905" providerId="ADAL" clId="{D3C06BB7-6AFD-4D60-8521-EFA258596476}" dt="2022-03-17T17:13:07.630" v="1331" actId="47"/>
        <pc:sldMkLst>
          <pc:docMk/>
          <pc:sldMk cId="3355240832" sldId="1112"/>
        </pc:sldMkLst>
      </pc:sldChg>
      <pc:sldChg chg="del">
        <pc:chgData name="Martin Webley" userId="836f531d-195e-4340-bc9a-b5c372095905" providerId="ADAL" clId="{D3C06BB7-6AFD-4D60-8521-EFA258596476}" dt="2022-03-18T15:52:23.522" v="3448" actId="2696"/>
        <pc:sldMkLst>
          <pc:docMk/>
          <pc:sldMk cId="722165137" sldId="1125"/>
        </pc:sldMkLst>
      </pc:sldChg>
      <pc:sldChg chg="modSp mod">
        <pc:chgData name="Martin Webley" userId="836f531d-195e-4340-bc9a-b5c372095905" providerId="ADAL" clId="{D3C06BB7-6AFD-4D60-8521-EFA258596476}" dt="2022-03-18T08:26:25.343" v="1600" actId="20577"/>
        <pc:sldMkLst>
          <pc:docMk/>
          <pc:sldMk cId="1698273809" sldId="1126"/>
        </pc:sldMkLst>
        <pc:spChg chg="mod">
          <ac:chgData name="Martin Webley" userId="836f531d-195e-4340-bc9a-b5c372095905" providerId="ADAL" clId="{D3C06BB7-6AFD-4D60-8521-EFA258596476}" dt="2022-03-18T08:26:25.343" v="1600" actId="20577"/>
          <ac:spMkLst>
            <pc:docMk/>
            <pc:sldMk cId="1698273809" sldId="1126"/>
            <ac:spMk id="4" creationId="{F7A5BD4F-F210-406F-BDA3-5D496D0DBA1D}"/>
          </ac:spMkLst>
        </pc:spChg>
      </pc:sldChg>
      <pc:sldChg chg="modSp del mod">
        <pc:chgData name="Martin Webley" userId="836f531d-195e-4340-bc9a-b5c372095905" providerId="ADAL" clId="{D3C06BB7-6AFD-4D60-8521-EFA258596476}" dt="2022-03-18T15:52:23.522" v="3448" actId="2696"/>
        <pc:sldMkLst>
          <pc:docMk/>
          <pc:sldMk cId="3051945467" sldId="1127"/>
        </pc:sldMkLst>
        <pc:spChg chg="mod">
          <ac:chgData name="Martin Webley" userId="836f531d-195e-4340-bc9a-b5c372095905" providerId="ADAL" clId="{D3C06BB7-6AFD-4D60-8521-EFA258596476}" dt="2022-03-18T08:27:40.328" v="1622" actId="20577"/>
          <ac:spMkLst>
            <pc:docMk/>
            <pc:sldMk cId="3051945467" sldId="1127"/>
            <ac:spMk id="4" creationId="{F7A5BD4F-F210-406F-BDA3-5D496D0DBA1D}"/>
          </ac:spMkLst>
        </pc:spChg>
      </pc:sldChg>
      <pc:sldChg chg="modSp add mod ord">
        <pc:chgData name="Martin Webley" userId="836f531d-195e-4340-bc9a-b5c372095905" providerId="ADAL" clId="{D3C06BB7-6AFD-4D60-8521-EFA258596476}" dt="2022-03-18T12:06:44.328" v="3445"/>
        <pc:sldMkLst>
          <pc:docMk/>
          <pc:sldMk cId="41055978" sldId="1128"/>
        </pc:sldMkLst>
        <pc:spChg chg="mod">
          <ac:chgData name="Martin Webley" userId="836f531d-195e-4340-bc9a-b5c372095905" providerId="ADAL" clId="{D3C06BB7-6AFD-4D60-8521-EFA258596476}" dt="2022-03-18T08:42:05.981" v="1921" actId="20577"/>
          <ac:spMkLst>
            <pc:docMk/>
            <pc:sldMk cId="41055978" sldId="1128"/>
            <ac:spMk id="3" creationId="{5A117E08-7335-41C3-93F7-C7CC0475FC36}"/>
          </ac:spMkLst>
        </pc:spChg>
      </pc:sldChg>
      <pc:sldChg chg="modSp new mod modNotesTx">
        <pc:chgData name="Martin Webley" userId="836f531d-195e-4340-bc9a-b5c372095905" providerId="ADAL" clId="{D3C06BB7-6AFD-4D60-8521-EFA258596476}" dt="2022-03-18T12:05:51.231" v="3442"/>
        <pc:sldMkLst>
          <pc:docMk/>
          <pc:sldMk cId="2582209825" sldId="1129"/>
        </pc:sldMkLst>
        <pc:spChg chg="mod">
          <ac:chgData name="Martin Webley" userId="836f531d-195e-4340-bc9a-b5c372095905" providerId="ADAL" clId="{D3C06BB7-6AFD-4D60-8521-EFA258596476}" dt="2022-03-18T08:50:46.959" v="1944" actId="20577"/>
          <ac:spMkLst>
            <pc:docMk/>
            <pc:sldMk cId="2582209825" sldId="1129"/>
            <ac:spMk id="2" creationId="{751DCA28-8FF6-42D7-AB77-95B9C6715D97}"/>
          </ac:spMkLst>
        </pc:spChg>
        <pc:spChg chg="mod">
          <ac:chgData name="Martin Webley" userId="836f531d-195e-4340-bc9a-b5c372095905" providerId="ADAL" clId="{D3C06BB7-6AFD-4D60-8521-EFA258596476}" dt="2022-03-18T08:59:25.214" v="2441" actId="15"/>
          <ac:spMkLst>
            <pc:docMk/>
            <pc:sldMk cId="2582209825" sldId="1129"/>
            <ac:spMk id="3" creationId="{59F927B7-8C6F-4805-8CEC-0175EA8E0BC9}"/>
          </ac:spMkLst>
        </pc:spChg>
      </pc:sldChg>
      <pc:sldChg chg="modSp mod ord modNotesTx">
        <pc:chgData name="Martin Webley" userId="836f531d-195e-4340-bc9a-b5c372095905" providerId="ADAL" clId="{D3C06BB7-6AFD-4D60-8521-EFA258596476}" dt="2022-03-18T12:06:49.155" v="3447"/>
        <pc:sldMkLst>
          <pc:docMk/>
          <pc:sldMk cId="255550625" sldId="1130"/>
        </pc:sldMkLst>
        <pc:spChg chg="mod">
          <ac:chgData name="Martin Webley" userId="836f531d-195e-4340-bc9a-b5c372095905" providerId="ADAL" clId="{D3C06BB7-6AFD-4D60-8521-EFA258596476}" dt="2022-03-18T09:27:54.120" v="3390" actId="20577"/>
          <ac:spMkLst>
            <pc:docMk/>
            <pc:sldMk cId="255550625" sldId="1130"/>
            <ac:spMk id="3" creationId="{70415948-1479-4E63-B0EB-3A611DC5A740}"/>
          </ac:spMkLst>
        </pc:spChg>
      </pc:sldChg>
      <pc:sldChg chg="modSp mod">
        <pc:chgData name="Martin Webley" userId="836f531d-195e-4340-bc9a-b5c372095905" providerId="ADAL" clId="{D3C06BB7-6AFD-4D60-8521-EFA258596476}" dt="2022-03-18T12:02:47.266" v="3398" actId="20577"/>
        <pc:sldMkLst>
          <pc:docMk/>
          <pc:sldMk cId="1028703903" sldId="1131"/>
        </pc:sldMkLst>
        <pc:spChg chg="mod">
          <ac:chgData name="Martin Webley" userId="836f531d-195e-4340-bc9a-b5c372095905" providerId="ADAL" clId="{D3C06BB7-6AFD-4D60-8521-EFA258596476}" dt="2022-03-18T12:02:47.266" v="3398" actId="20577"/>
          <ac:spMkLst>
            <pc:docMk/>
            <pc:sldMk cId="1028703903" sldId="1131"/>
            <ac:spMk id="4" creationId="{F7A5BD4F-F210-406F-BDA3-5D496D0DBA1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01CC5E-D1A9-4486-9A8C-F6234841402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02734C89-4623-4C2B-8942-9CFE6D269D59}">
      <dgm:prSet/>
      <dgm:spPr/>
      <dgm:t>
        <a:bodyPr/>
        <a:lstStyle/>
        <a:p>
          <a:r>
            <a:rPr lang="en-GB" dirty="0"/>
            <a:t>Secure by design (SBD), in software engineering, means that software products have been designed from the foundation to be secure</a:t>
          </a:r>
        </a:p>
      </dgm:t>
    </dgm:pt>
    <dgm:pt modelId="{C96608E7-C0A2-4293-863F-2434BF2A5FAA}" type="parTrans" cxnId="{390B1E77-3BE0-4452-A75C-FAFE8F27EF99}">
      <dgm:prSet/>
      <dgm:spPr/>
      <dgm:t>
        <a:bodyPr/>
        <a:lstStyle/>
        <a:p>
          <a:endParaRPr lang="en-GB"/>
        </a:p>
      </dgm:t>
    </dgm:pt>
    <dgm:pt modelId="{23E539C6-DE90-41E9-9393-10BCD7DA289C}" type="sibTrans" cxnId="{390B1E77-3BE0-4452-A75C-FAFE8F27EF99}">
      <dgm:prSet/>
      <dgm:spPr/>
      <dgm:t>
        <a:bodyPr/>
        <a:lstStyle/>
        <a:p>
          <a:endParaRPr lang="en-GB"/>
        </a:p>
      </dgm:t>
    </dgm:pt>
    <dgm:pt modelId="{BE38486C-9593-476D-B1DF-6D04CD26E2BE}">
      <dgm:prSet/>
      <dgm:spPr/>
      <dgm:t>
        <a:bodyPr/>
        <a:lstStyle/>
        <a:p>
          <a:r>
            <a:rPr lang="en-GB"/>
            <a:t>Alternate security tactics and patterns are considered at the beginning of a software design, and the best are selected and enforced by the architecture</a:t>
          </a:r>
        </a:p>
      </dgm:t>
    </dgm:pt>
    <dgm:pt modelId="{5D47C39A-ED87-4105-B90F-002BBEBF6E1B}" type="parTrans" cxnId="{7E6E7E14-FB68-419E-B56E-DAE4D16F3FF6}">
      <dgm:prSet/>
      <dgm:spPr/>
      <dgm:t>
        <a:bodyPr/>
        <a:lstStyle/>
        <a:p>
          <a:endParaRPr lang="en-GB"/>
        </a:p>
      </dgm:t>
    </dgm:pt>
    <dgm:pt modelId="{2C4A671C-E2B5-4571-AECE-398FED15A9C2}" type="sibTrans" cxnId="{7E6E7E14-FB68-419E-B56E-DAE4D16F3FF6}">
      <dgm:prSet/>
      <dgm:spPr/>
      <dgm:t>
        <a:bodyPr/>
        <a:lstStyle/>
        <a:p>
          <a:endParaRPr lang="en-GB"/>
        </a:p>
      </dgm:t>
    </dgm:pt>
    <dgm:pt modelId="{3AB6094E-5D0D-4984-AD33-56D8C68687CA}">
      <dgm:prSet/>
      <dgm:spPr/>
      <dgm:t>
        <a:bodyPr/>
        <a:lstStyle/>
        <a:p>
          <a:r>
            <a:rPr lang="en-GB"/>
            <a:t>Malicious attacks on software should be assumed to occur, and care should be taken to minimise impact</a:t>
          </a:r>
        </a:p>
      </dgm:t>
    </dgm:pt>
    <dgm:pt modelId="{C4678884-21D5-4E05-B30E-F66854E664F7}" type="parTrans" cxnId="{68C9C0EC-6BEA-41A6-8E76-B4728D082726}">
      <dgm:prSet/>
      <dgm:spPr/>
      <dgm:t>
        <a:bodyPr/>
        <a:lstStyle/>
        <a:p>
          <a:endParaRPr lang="en-GB"/>
        </a:p>
      </dgm:t>
    </dgm:pt>
    <dgm:pt modelId="{2B2BF163-2A41-4129-835D-BB1455E2BE75}" type="sibTrans" cxnId="{68C9C0EC-6BEA-41A6-8E76-B4728D082726}">
      <dgm:prSet/>
      <dgm:spPr/>
      <dgm:t>
        <a:bodyPr/>
        <a:lstStyle/>
        <a:p>
          <a:endParaRPr lang="en-GB"/>
        </a:p>
      </dgm:t>
    </dgm:pt>
    <dgm:pt modelId="{C10ED596-CEE6-4FE0-BB22-33C5F68A5743}">
      <dgm:prSet/>
      <dgm:spPr/>
      <dgm:t>
        <a:bodyPr/>
        <a:lstStyle/>
        <a:p>
          <a:r>
            <a:rPr lang="en-GB"/>
            <a:t>Ensure everything works with the fewest privileges possible</a:t>
          </a:r>
        </a:p>
      </dgm:t>
    </dgm:pt>
    <dgm:pt modelId="{072B57D4-413F-4BCF-BF9E-FCB77AFC1614}" type="parTrans" cxnId="{4DD4EF59-2AB5-4C63-A5E5-F0DE8F93934B}">
      <dgm:prSet/>
      <dgm:spPr/>
      <dgm:t>
        <a:bodyPr/>
        <a:lstStyle/>
        <a:p>
          <a:endParaRPr lang="en-GB"/>
        </a:p>
      </dgm:t>
    </dgm:pt>
    <dgm:pt modelId="{EBA4B62F-0A80-4CDF-AC71-160A5D251D0F}" type="sibTrans" cxnId="{4DD4EF59-2AB5-4C63-A5E5-F0DE8F93934B}">
      <dgm:prSet/>
      <dgm:spPr/>
      <dgm:t>
        <a:bodyPr/>
        <a:lstStyle/>
        <a:p>
          <a:endParaRPr lang="en-GB"/>
        </a:p>
      </dgm:t>
    </dgm:pt>
    <dgm:pt modelId="{028859DF-4438-4379-AF03-A4109E40D5EC}" type="pres">
      <dgm:prSet presAssocID="{A801CC5E-D1A9-4486-9A8C-F62348414020}" presName="linear" presStyleCnt="0">
        <dgm:presLayoutVars>
          <dgm:animLvl val="lvl"/>
          <dgm:resizeHandles val="exact"/>
        </dgm:presLayoutVars>
      </dgm:prSet>
      <dgm:spPr/>
    </dgm:pt>
    <dgm:pt modelId="{18C80856-6BE2-4747-ACE8-E6A7CF2FF493}" type="pres">
      <dgm:prSet presAssocID="{02734C89-4623-4C2B-8942-9CFE6D269D59}" presName="parentText" presStyleLbl="node1" presStyleIdx="0" presStyleCnt="4" custLinFactY="-50857" custLinFactNeighborY="-100000">
        <dgm:presLayoutVars>
          <dgm:chMax val="0"/>
          <dgm:bulletEnabled val="1"/>
        </dgm:presLayoutVars>
      </dgm:prSet>
      <dgm:spPr/>
    </dgm:pt>
    <dgm:pt modelId="{EE669B25-5EAA-404F-B4E8-54EF883DCD80}" type="pres">
      <dgm:prSet presAssocID="{23E539C6-DE90-41E9-9393-10BCD7DA289C}" presName="spacer" presStyleCnt="0"/>
      <dgm:spPr/>
    </dgm:pt>
    <dgm:pt modelId="{FF2AEA33-D9C3-4961-8450-48BBA24AEC1F}" type="pres">
      <dgm:prSet presAssocID="{BE38486C-9593-476D-B1DF-6D04CD26E2BE}" presName="parentText" presStyleLbl="node1" presStyleIdx="1" presStyleCnt="4" custLinFactNeighborY="-88452">
        <dgm:presLayoutVars>
          <dgm:chMax val="0"/>
          <dgm:bulletEnabled val="1"/>
        </dgm:presLayoutVars>
      </dgm:prSet>
      <dgm:spPr/>
    </dgm:pt>
    <dgm:pt modelId="{74D41175-C99A-4571-A820-0DA95BE4C6A9}" type="pres">
      <dgm:prSet presAssocID="{2C4A671C-E2B5-4571-AECE-398FED15A9C2}" presName="spacer" presStyleCnt="0"/>
      <dgm:spPr/>
    </dgm:pt>
    <dgm:pt modelId="{0E07B40A-031D-4194-9511-2D36064F7473}" type="pres">
      <dgm:prSet presAssocID="{3AB6094E-5D0D-4984-AD33-56D8C68687CA}" presName="parentText" presStyleLbl="node1" presStyleIdx="2" presStyleCnt="4">
        <dgm:presLayoutVars>
          <dgm:chMax val="0"/>
          <dgm:bulletEnabled val="1"/>
        </dgm:presLayoutVars>
      </dgm:prSet>
      <dgm:spPr/>
    </dgm:pt>
    <dgm:pt modelId="{F2088741-3341-4817-ADBF-D8057B18758E}" type="pres">
      <dgm:prSet presAssocID="{2B2BF163-2A41-4129-835D-BB1455E2BE75}" presName="spacer" presStyleCnt="0"/>
      <dgm:spPr/>
    </dgm:pt>
    <dgm:pt modelId="{18E3341A-907E-48A4-B9A2-40098031AE62}" type="pres">
      <dgm:prSet presAssocID="{C10ED596-CEE6-4FE0-BB22-33C5F68A5743}" presName="parentText" presStyleLbl="node1" presStyleIdx="3" presStyleCnt="4">
        <dgm:presLayoutVars>
          <dgm:chMax val="0"/>
          <dgm:bulletEnabled val="1"/>
        </dgm:presLayoutVars>
      </dgm:prSet>
      <dgm:spPr/>
    </dgm:pt>
  </dgm:ptLst>
  <dgm:cxnLst>
    <dgm:cxn modelId="{E233510C-1700-43FF-8B02-ED3A8ABC322B}" type="presOf" srcId="{3AB6094E-5D0D-4984-AD33-56D8C68687CA}" destId="{0E07B40A-031D-4194-9511-2D36064F7473}" srcOrd="0" destOrd="0" presId="urn:microsoft.com/office/officeart/2005/8/layout/vList2"/>
    <dgm:cxn modelId="{7E6E7E14-FB68-419E-B56E-DAE4D16F3FF6}" srcId="{A801CC5E-D1A9-4486-9A8C-F62348414020}" destId="{BE38486C-9593-476D-B1DF-6D04CD26E2BE}" srcOrd="1" destOrd="0" parTransId="{5D47C39A-ED87-4105-B90F-002BBEBF6E1B}" sibTransId="{2C4A671C-E2B5-4571-AECE-398FED15A9C2}"/>
    <dgm:cxn modelId="{457EEB5D-5C0E-4F82-9204-FEA331173B31}" type="presOf" srcId="{A801CC5E-D1A9-4486-9A8C-F62348414020}" destId="{028859DF-4438-4379-AF03-A4109E40D5EC}" srcOrd="0" destOrd="0" presId="urn:microsoft.com/office/officeart/2005/8/layout/vList2"/>
    <dgm:cxn modelId="{645CAF68-F222-4AA4-9ABE-3B3C1D285CB2}" type="presOf" srcId="{C10ED596-CEE6-4FE0-BB22-33C5F68A5743}" destId="{18E3341A-907E-48A4-B9A2-40098031AE62}" srcOrd="0" destOrd="0" presId="urn:microsoft.com/office/officeart/2005/8/layout/vList2"/>
    <dgm:cxn modelId="{390B1E77-3BE0-4452-A75C-FAFE8F27EF99}" srcId="{A801CC5E-D1A9-4486-9A8C-F62348414020}" destId="{02734C89-4623-4C2B-8942-9CFE6D269D59}" srcOrd="0" destOrd="0" parTransId="{C96608E7-C0A2-4293-863F-2434BF2A5FAA}" sibTransId="{23E539C6-DE90-41E9-9393-10BCD7DA289C}"/>
    <dgm:cxn modelId="{4DD4EF59-2AB5-4C63-A5E5-F0DE8F93934B}" srcId="{A801CC5E-D1A9-4486-9A8C-F62348414020}" destId="{C10ED596-CEE6-4FE0-BB22-33C5F68A5743}" srcOrd="3" destOrd="0" parTransId="{072B57D4-413F-4BCF-BF9E-FCB77AFC1614}" sibTransId="{EBA4B62F-0A80-4CDF-AC71-160A5D251D0F}"/>
    <dgm:cxn modelId="{D1D40D86-7BC0-4079-B76D-B03E1CDBF704}" type="presOf" srcId="{02734C89-4623-4C2B-8942-9CFE6D269D59}" destId="{18C80856-6BE2-4747-ACE8-E6A7CF2FF493}" srcOrd="0" destOrd="0" presId="urn:microsoft.com/office/officeart/2005/8/layout/vList2"/>
    <dgm:cxn modelId="{63701CBC-7396-44D3-AFE3-6050CE4E8CCD}" type="presOf" srcId="{BE38486C-9593-476D-B1DF-6D04CD26E2BE}" destId="{FF2AEA33-D9C3-4961-8450-48BBA24AEC1F}" srcOrd="0" destOrd="0" presId="urn:microsoft.com/office/officeart/2005/8/layout/vList2"/>
    <dgm:cxn modelId="{68C9C0EC-6BEA-41A6-8E76-B4728D082726}" srcId="{A801CC5E-D1A9-4486-9A8C-F62348414020}" destId="{3AB6094E-5D0D-4984-AD33-56D8C68687CA}" srcOrd="2" destOrd="0" parTransId="{C4678884-21D5-4E05-B30E-F66854E664F7}" sibTransId="{2B2BF163-2A41-4129-835D-BB1455E2BE75}"/>
    <dgm:cxn modelId="{773BE452-A9D1-4C32-96C5-A0B8012D8F8C}" type="presParOf" srcId="{028859DF-4438-4379-AF03-A4109E40D5EC}" destId="{18C80856-6BE2-4747-ACE8-E6A7CF2FF493}" srcOrd="0" destOrd="0" presId="urn:microsoft.com/office/officeart/2005/8/layout/vList2"/>
    <dgm:cxn modelId="{AEE7FEFE-A927-423E-BDA9-5691ADE0AEF5}" type="presParOf" srcId="{028859DF-4438-4379-AF03-A4109E40D5EC}" destId="{EE669B25-5EAA-404F-B4E8-54EF883DCD80}" srcOrd="1" destOrd="0" presId="urn:microsoft.com/office/officeart/2005/8/layout/vList2"/>
    <dgm:cxn modelId="{7938F43B-41A3-4075-8715-677C3A08C517}" type="presParOf" srcId="{028859DF-4438-4379-AF03-A4109E40D5EC}" destId="{FF2AEA33-D9C3-4961-8450-48BBA24AEC1F}" srcOrd="2" destOrd="0" presId="urn:microsoft.com/office/officeart/2005/8/layout/vList2"/>
    <dgm:cxn modelId="{F2A98F0B-1C2F-41E7-86A2-88874950D4D6}" type="presParOf" srcId="{028859DF-4438-4379-AF03-A4109E40D5EC}" destId="{74D41175-C99A-4571-A820-0DA95BE4C6A9}" srcOrd="3" destOrd="0" presId="urn:microsoft.com/office/officeart/2005/8/layout/vList2"/>
    <dgm:cxn modelId="{B97939D9-5FD4-4CCF-8952-CDB1A47ED913}" type="presParOf" srcId="{028859DF-4438-4379-AF03-A4109E40D5EC}" destId="{0E07B40A-031D-4194-9511-2D36064F7473}" srcOrd="4" destOrd="0" presId="urn:microsoft.com/office/officeart/2005/8/layout/vList2"/>
    <dgm:cxn modelId="{F2D024AA-A509-410E-843A-64BA497263CA}" type="presParOf" srcId="{028859DF-4438-4379-AF03-A4109E40D5EC}" destId="{F2088741-3341-4817-ADBF-D8057B18758E}" srcOrd="5" destOrd="0" presId="urn:microsoft.com/office/officeart/2005/8/layout/vList2"/>
    <dgm:cxn modelId="{917F24CC-A16F-4EBC-B5E9-2FBF4FB98CD4}" type="presParOf" srcId="{028859DF-4438-4379-AF03-A4109E40D5EC}" destId="{18E3341A-907E-48A4-B9A2-40098031AE6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293420-F79C-4660-981D-600BE381A431}" type="doc">
      <dgm:prSet loTypeId="urn:microsoft.com/office/officeart/2005/8/layout/target3" loCatId="relationship" qsTypeId="urn:microsoft.com/office/officeart/2005/8/quickstyle/simple1" qsCatId="simple" csTypeId="urn:microsoft.com/office/officeart/2005/8/colors/colorful3" csCatId="colorful"/>
      <dgm:spPr/>
      <dgm:t>
        <a:bodyPr/>
        <a:lstStyle/>
        <a:p>
          <a:endParaRPr lang="en-GB"/>
        </a:p>
      </dgm:t>
    </dgm:pt>
    <dgm:pt modelId="{034E45FC-A0BD-47CB-82A1-3441FF990F0C}">
      <dgm:prSet/>
      <dgm:spPr/>
      <dgm:t>
        <a:bodyPr/>
        <a:lstStyle/>
        <a:p>
          <a:r>
            <a:rPr lang="en-GB"/>
            <a:t>A cyber analysis method is a threat-oriented approach for combating cyberattacks that shows a change from reactive security to proactive security</a:t>
          </a:r>
        </a:p>
      </dgm:t>
    </dgm:pt>
    <dgm:pt modelId="{34151DF3-2106-40CD-BFCF-CED165525423}" type="parTrans" cxnId="{944EEC41-0CF9-42C8-9A02-B9CA139A8B53}">
      <dgm:prSet/>
      <dgm:spPr/>
      <dgm:t>
        <a:bodyPr/>
        <a:lstStyle/>
        <a:p>
          <a:endParaRPr lang="en-GB"/>
        </a:p>
      </dgm:t>
    </dgm:pt>
    <dgm:pt modelId="{675D117D-92C5-4899-9FED-545983D0FE4C}" type="sibTrans" cxnId="{944EEC41-0CF9-42C8-9A02-B9CA139A8B53}">
      <dgm:prSet/>
      <dgm:spPr/>
      <dgm:t>
        <a:bodyPr/>
        <a:lstStyle/>
        <a:p>
          <a:endParaRPr lang="en-GB"/>
        </a:p>
      </dgm:t>
    </dgm:pt>
    <dgm:pt modelId="{69AB3F36-1CCC-4D08-B19F-E15D82F6B71F}">
      <dgm:prSet/>
      <dgm:spPr/>
      <dgm:t>
        <a:bodyPr/>
        <a:lstStyle/>
        <a:p>
          <a:r>
            <a:rPr lang="en-GB"/>
            <a:t>Knowledge of how internal and external information vulnerabilities pertinent to a particular organization could be matched against real-world cyber attacks</a:t>
          </a:r>
        </a:p>
      </dgm:t>
    </dgm:pt>
    <dgm:pt modelId="{FCDE57B6-213A-482C-B79D-0832D69856C7}" type="parTrans" cxnId="{72A9D4B6-0638-4AD4-8F13-3B3474CDE4ED}">
      <dgm:prSet/>
      <dgm:spPr/>
      <dgm:t>
        <a:bodyPr/>
        <a:lstStyle/>
        <a:p>
          <a:endParaRPr lang="en-GB"/>
        </a:p>
      </dgm:t>
    </dgm:pt>
    <dgm:pt modelId="{C5285252-325D-4759-8C88-7BCDC5457B41}" type="sibTrans" cxnId="{72A9D4B6-0638-4AD4-8F13-3B3474CDE4ED}">
      <dgm:prSet/>
      <dgm:spPr/>
      <dgm:t>
        <a:bodyPr/>
        <a:lstStyle/>
        <a:p>
          <a:endParaRPr lang="en-GB"/>
        </a:p>
      </dgm:t>
    </dgm:pt>
    <dgm:pt modelId="{2EEB4A50-40A7-4EC8-BD2D-5D50771E5235}">
      <dgm:prSet/>
      <dgm:spPr/>
      <dgm:t>
        <a:bodyPr/>
        <a:lstStyle/>
        <a:p>
          <a:r>
            <a:rPr lang="en-GB"/>
            <a:t>Apply threat modelling</a:t>
          </a:r>
        </a:p>
      </dgm:t>
    </dgm:pt>
    <dgm:pt modelId="{9B4257E5-30F0-4F7A-A22A-32F78FB775D1}" type="parTrans" cxnId="{87ED1BF3-AD1A-4943-94A7-92C8AD155CDD}">
      <dgm:prSet/>
      <dgm:spPr/>
      <dgm:t>
        <a:bodyPr/>
        <a:lstStyle/>
        <a:p>
          <a:endParaRPr lang="en-GB"/>
        </a:p>
      </dgm:t>
    </dgm:pt>
    <dgm:pt modelId="{F230413D-F5AE-4670-8A50-230C8B3E2FD1}" type="sibTrans" cxnId="{87ED1BF3-AD1A-4943-94A7-92C8AD155CDD}">
      <dgm:prSet/>
      <dgm:spPr/>
      <dgm:t>
        <a:bodyPr/>
        <a:lstStyle/>
        <a:p>
          <a:endParaRPr lang="en-GB"/>
        </a:p>
      </dgm:t>
    </dgm:pt>
    <dgm:pt modelId="{70EEACC0-1890-4367-8B86-4BD8B8ED403A}">
      <dgm:prSet/>
      <dgm:spPr/>
      <dgm:t>
        <a:bodyPr/>
        <a:lstStyle/>
        <a:p>
          <a:r>
            <a:rPr lang="en-GB"/>
            <a:t>A threat model should be systematic and structured</a:t>
          </a:r>
        </a:p>
      </dgm:t>
    </dgm:pt>
    <dgm:pt modelId="{9CF57B3D-F329-441A-A3FF-33F298B78E62}" type="parTrans" cxnId="{BBA43B34-B4AE-4FE7-81FB-C9DFEB263B34}">
      <dgm:prSet/>
      <dgm:spPr/>
      <dgm:t>
        <a:bodyPr/>
        <a:lstStyle/>
        <a:p>
          <a:endParaRPr lang="en-GB"/>
        </a:p>
      </dgm:t>
    </dgm:pt>
    <dgm:pt modelId="{25A8362C-8F68-4A3A-8F03-0D7572C25E08}" type="sibTrans" cxnId="{BBA43B34-B4AE-4FE7-81FB-C9DFEB263B34}">
      <dgm:prSet/>
      <dgm:spPr/>
      <dgm:t>
        <a:bodyPr/>
        <a:lstStyle/>
        <a:p>
          <a:endParaRPr lang="en-GB"/>
        </a:p>
      </dgm:t>
    </dgm:pt>
    <dgm:pt modelId="{0EB9AFA0-B5D6-492D-94D5-872AA97C7B1B}" type="pres">
      <dgm:prSet presAssocID="{26293420-F79C-4660-981D-600BE381A431}" presName="Name0" presStyleCnt="0">
        <dgm:presLayoutVars>
          <dgm:chMax val="7"/>
          <dgm:dir/>
          <dgm:animLvl val="lvl"/>
          <dgm:resizeHandles val="exact"/>
        </dgm:presLayoutVars>
      </dgm:prSet>
      <dgm:spPr/>
    </dgm:pt>
    <dgm:pt modelId="{674CC0FE-6DEC-49EA-910A-1C507B1EA0A6}" type="pres">
      <dgm:prSet presAssocID="{034E45FC-A0BD-47CB-82A1-3441FF990F0C}" presName="circle1" presStyleLbl="node1" presStyleIdx="0" presStyleCnt="4"/>
      <dgm:spPr/>
    </dgm:pt>
    <dgm:pt modelId="{50A402C4-A4D9-4381-90A2-B96DE2164F48}" type="pres">
      <dgm:prSet presAssocID="{034E45FC-A0BD-47CB-82A1-3441FF990F0C}" presName="space" presStyleCnt="0"/>
      <dgm:spPr/>
    </dgm:pt>
    <dgm:pt modelId="{620DFC42-34BC-4E14-940C-A642838ED85A}" type="pres">
      <dgm:prSet presAssocID="{034E45FC-A0BD-47CB-82A1-3441FF990F0C}" presName="rect1" presStyleLbl="alignAcc1" presStyleIdx="0" presStyleCnt="4"/>
      <dgm:spPr/>
    </dgm:pt>
    <dgm:pt modelId="{7E32B3D6-57F3-4939-ACE2-1C4858BA8A12}" type="pres">
      <dgm:prSet presAssocID="{69AB3F36-1CCC-4D08-B19F-E15D82F6B71F}" presName="vertSpace2" presStyleLbl="node1" presStyleIdx="0" presStyleCnt="4"/>
      <dgm:spPr/>
    </dgm:pt>
    <dgm:pt modelId="{2D7CBAD6-BD83-4B58-88F4-D51E0C908A92}" type="pres">
      <dgm:prSet presAssocID="{69AB3F36-1CCC-4D08-B19F-E15D82F6B71F}" presName="circle2" presStyleLbl="node1" presStyleIdx="1" presStyleCnt="4"/>
      <dgm:spPr/>
    </dgm:pt>
    <dgm:pt modelId="{F301D7A0-7235-4400-9A5E-5490C727D131}" type="pres">
      <dgm:prSet presAssocID="{69AB3F36-1CCC-4D08-B19F-E15D82F6B71F}" presName="rect2" presStyleLbl="alignAcc1" presStyleIdx="1" presStyleCnt="4"/>
      <dgm:spPr/>
    </dgm:pt>
    <dgm:pt modelId="{4B33FF47-3721-42FE-97C6-4B63D5C68375}" type="pres">
      <dgm:prSet presAssocID="{2EEB4A50-40A7-4EC8-BD2D-5D50771E5235}" presName="vertSpace3" presStyleLbl="node1" presStyleIdx="1" presStyleCnt="4"/>
      <dgm:spPr/>
    </dgm:pt>
    <dgm:pt modelId="{33F96547-CA3F-477C-B045-66BB207740EB}" type="pres">
      <dgm:prSet presAssocID="{2EEB4A50-40A7-4EC8-BD2D-5D50771E5235}" presName="circle3" presStyleLbl="node1" presStyleIdx="2" presStyleCnt="4"/>
      <dgm:spPr/>
    </dgm:pt>
    <dgm:pt modelId="{F2944B5D-14BC-466F-A32C-6C8C58A3E934}" type="pres">
      <dgm:prSet presAssocID="{2EEB4A50-40A7-4EC8-BD2D-5D50771E5235}" presName="rect3" presStyleLbl="alignAcc1" presStyleIdx="2" presStyleCnt="4"/>
      <dgm:spPr/>
    </dgm:pt>
    <dgm:pt modelId="{7CD6B721-899D-49AD-AA48-CED36AE8080A}" type="pres">
      <dgm:prSet presAssocID="{70EEACC0-1890-4367-8B86-4BD8B8ED403A}" presName="vertSpace4" presStyleLbl="node1" presStyleIdx="2" presStyleCnt="4"/>
      <dgm:spPr/>
    </dgm:pt>
    <dgm:pt modelId="{FA310DF8-2DEC-400C-B298-6BDF4E85BB2D}" type="pres">
      <dgm:prSet presAssocID="{70EEACC0-1890-4367-8B86-4BD8B8ED403A}" presName="circle4" presStyleLbl="node1" presStyleIdx="3" presStyleCnt="4"/>
      <dgm:spPr/>
    </dgm:pt>
    <dgm:pt modelId="{7A9E3E2D-A0C8-4FCA-AFA8-D70BE80D0324}" type="pres">
      <dgm:prSet presAssocID="{70EEACC0-1890-4367-8B86-4BD8B8ED403A}" presName="rect4" presStyleLbl="alignAcc1" presStyleIdx="3" presStyleCnt="4"/>
      <dgm:spPr/>
    </dgm:pt>
    <dgm:pt modelId="{4B10AC6A-9478-4006-9B81-B08077EA954C}" type="pres">
      <dgm:prSet presAssocID="{034E45FC-A0BD-47CB-82A1-3441FF990F0C}" presName="rect1ParTxNoCh" presStyleLbl="alignAcc1" presStyleIdx="3" presStyleCnt="4">
        <dgm:presLayoutVars>
          <dgm:chMax val="1"/>
          <dgm:bulletEnabled val="1"/>
        </dgm:presLayoutVars>
      </dgm:prSet>
      <dgm:spPr/>
    </dgm:pt>
    <dgm:pt modelId="{48C974A0-76F9-4532-B690-9A547BC95D0F}" type="pres">
      <dgm:prSet presAssocID="{69AB3F36-1CCC-4D08-B19F-E15D82F6B71F}" presName="rect2ParTxNoCh" presStyleLbl="alignAcc1" presStyleIdx="3" presStyleCnt="4">
        <dgm:presLayoutVars>
          <dgm:chMax val="1"/>
          <dgm:bulletEnabled val="1"/>
        </dgm:presLayoutVars>
      </dgm:prSet>
      <dgm:spPr/>
    </dgm:pt>
    <dgm:pt modelId="{B04688CC-4BFD-4003-898E-082697F1F096}" type="pres">
      <dgm:prSet presAssocID="{2EEB4A50-40A7-4EC8-BD2D-5D50771E5235}" presName="rect3ParTxNoCh" presStyleLbl="alignAcc1" presStyleIdx="3" presStyleCnt="4">
        <dgm:presLayoutVars>
          <dgm:chMax val="1"/>
          <dgm:bulletEnabled val="1"/>
        </dgm:presLayoutVars>
      </dgm:prSet>
      <dgm:spPr/>
    </dgm:pt>
    <dgm:pt modelId="{F14E5CF5-50A9-4D25-AD6B-F0FC0B63C680}" type="pres">
      <dgm:prSet presAssocID="{70EEACC0-1890-4367-8B86-4BD8B8ED403A}" presName="rect4ParTxNoCh" presStyleLbl="alignAcc1" presStyleIdx="3" presStyleCnt="4">
        <dgm:presLayoutVars>
          <dgm:chMax val="1"/>
          <dgm:bulletEnabled val="1"/>
        </dgm:presLayoutVars>
      </dgm:prSet>
      <dgm:spPr/>
    </dgm:pt>
  </dgm:ptLst>
  <dgm:cxnLst>
    <dgm:cxn modelId="{7FF1C307-F46F-4EE0-8145-B4FCBA33F41B}" type="presOf" srcId="{2EEB4A50-40A7-4EC8-BD2D-5D50771E5235}" destId="{B04688CC-4BFD-4003-898E-082697F1F096}" srcOrd="1" destOrd="0" presId="urn:microsoft.com/office/officeart/2005/8/layout/target3"/>
    <dgm:cxn modelId="{32214012-E0A3-4455-ACB4-9D3EEF431387}" type="presOf" srcId="{70EEACC0-1890-4367-8B86-4BD8B8ED403A}" destId="{7A9E3E2D-A0C8-4FCA-AFA8-D70BE80D0324}" srcOrd="0" destOrd="0" presId="urn:microsoft.com/office/officeart/2005/8/layout/target3"/>
    <dgm:cxn modelId="{AFA1F11D-0614-4E2F-A47C-86BA582C9D12}" type="presOf" srcId="{70EEACC0-1890-4367-8B86-4BD8B8ED403A}" destId="{F14E5CF5-50A9-4D25-AD6B-F0FC0B63C680}" srcOrd="1" destOrd="0" presId="urn:microsoft.com/office/officeart/2005/8/layout/target3"/>
    <dgm:cxn modelId="{BBA43B34-B4AE-4FE7-81FB-C9DFEB263B34}" srcId="{26293420-F79C-4660-981D-600BE381A431}" destId="{70EEACC0-1890-4367-8B86-4BD8B8ED403A}" srcOrd="3" destOrd="0" parTransId="{9CF57B3D-F329-441A-A3FF-33F298B78E62}" sibTransId="{25A8362C-8F68-4A3A-8F03-0D7572C25E08}"/>
    <dgm:cxn modelId="{944EEC41-0CF9-42C8-9A02-B9CA139A8B53}" srcId="{26293420-F79C-4660-981D-600BE381A431}" destId="{034E45FC-A0BD-47CB-82A1-3441FF990F0C}" srcOrd="0" destOrd="0" parTransId="{34151DF3-2106-40CD-BFCF-CED165525423}" sibTransId="{675D117D-92C5-4899-9FED-545983D0FE4C}"/>
    <dgm:cxn modelId="{0E4EBB6D-E19D-4A03-8C35-3442B62699DA}" type="presOf" srcId="{26293420-F79C-4660-981D-600BE381A431}" destId="{0EB9AFA0-B5D6-492D-94D5-872AA97C7B1B}" srcOrd="0" destOrd="0" presId="urn:microsoft.com/office/officeart/2005/8/layout/target3"/>
    <dgm:cxn modelId="{984B3275-68A1-4026-8C47-B918B549D856}" type="presOf" srcId="{69AB3F36-1CCC-4D08-B19F-E15D82F6B71F}" destId="{48C974A0-76F9-4532-B690-9A547BC95D0F}" srcOrd="1" destOrd="0" presId="urn:microsoft.com/office/officeart/2005/8/layout/target3"/>
    <dgm:cxn modelId="{72A9D4B6-0638-4AD4-8F13-3B3474CDE4ED}" srcId="{26293420-F79C-4660-981D-600BE381A431}" destId="{69AB3F36-1CCC-4D08-B19F-E15D82F6B71F}" srcOrd="1" destOrd="0" parTransId="{FCDE57B6-213A-482C-B79D-0832D69856C7}" sibTransId="{C5285252-325D-4759-8C88-7BCDC5457B41}"/>
    <dgm:cxn modelId="{7A53D0D9-61D7-4466-9E41-6666428BED2B}" type="presOf" srcId="{69AB3F36-1CCC-4D08-B19F-E15D82F6B71F}" destId="{F301D7A0-7235-4400-9A5E-5490C727D131}" srcOrd="0" destOrd="0" presId="urn:microsoft.com/office/officeart/2005/8/layout/target3"/>
    <dgm:cxn modelId="{87ED1BF3-AD1A-4943-94A7-92C8AD155CDD}" srcId="{26293420-F79C-4660-981D-600BE381A431}" destId="{2EEB4A50-40A7-4EC8-BD2D-5D50771E5235}" srcOrd="2" destOrd="0" parTransId="{9B4257E5-30F0-4F7A-A22A-32F78FB775D1}" sibTransId="{F230413D-F5AE-4670-8A50-230C8B3E2FD1}"/>
    <dgm:cxn modelId="{2A4305F5-F626-4BB5-8A6A-7196E70D5AF4}" type="presOf" srcId="{2EEB4A50-40A7-4EC8-BD2D-5D50771E5235}" destId="{F2944B5D-14BC-466F-A32C-6C8C58A3E934}" srcOrd="0" destOrd="0" presId="urn:microsoft.com/office/officeart/2005/8/layout/target3"/>
    <dgm:cxn modelId="{98C828F7-9B0F-4088-B687-A6125D070AA9}" type="presOf" srcId="{034E45FC-A0BD-47CB-82A1-3441FF990F0C}" destId="{4B10AC6A-9478-4006-9B81-B08077EA954C}" srcOrd="1" destOrd="0" presId="urn:microsoft.com/office/officeart/2005/8/layout/target3"/>
    <dgm:cxn modelId="{6F53FCF9-E4C0-4059-9179-44656D34A87A}" type="presOf" srcId="{034E45FC-A0BD-47CB-82A1-3441FF990F0C}" destId="{620DFC42-34BC-4E14-940C-A642838ED85A}" srcOrd="0" destOrd="0" presId="urn:microsoft.com/office/officeart/2005/8/layout/target3"/>
    <dgm:cxn modelId="{B32DA6C8-29A5-46A2-9F77-1ECB30C1C7FC}" type="presParOf" srcId="{0EB9AFA0-B5D6-492D-94D5-872AA97C7B1B}" destId="{674CC0FE-6DEC-49EA-910A-1C507B1EA0A6}" srcOrd="0" destOrd="0" presId="urn:microsoft.com/office/officeart/2005/8/layout/target3"/>
    <dgm:cxn modelId="{58FCE01F-AF23-49F0-B46D-E2EF7B72507A}" type="presParOf" srcId="{0EB9AFA0-B5D6-492D-94D5-872AA97C7B1B}" destId="{50A402C4-A4D9-4381-90A2-B96DE2164F48}" srcOrd="1" destOrd="0" presId="urn:microsoft.com/office/officeart/2005/8/layout/target3"/>
    <dgm:cxn modelId="{945CC16B-3969-4914-B9A0-033EA91BEA30}" type="presParOf" srcId="{0EB9AFA0-B5D6-492D-94D5-872AA97C7B1B}" destId="{620DFC42-34BC-4E14-940C-A642838ED85A}" srcOrd="2" destOrd="0" presId="urn:microsoft.com/office/officeart/2005/8/layout/target3"/>
    <dgm:cxn modelId="{C1DA0B13-8261-488A-B456-1CA21B831F4D}" type="presParOf" srcId="{0EB9AFA0-B5D6-492D-94D5-872AA97C7B1B}" destId="{7E32B3D6-57F3-4939-ACE2-1C4858BA8A12}" srcOrd="3" destOrd="0" presId="urn:microsoft.com/office/officeart/2005/8/layout/target3"/>
    <dgm:cxn modelId="{1552498B-502C-4B56-AB8C-4C62DD866B17}" type="presParOf" srcId="{0EB9AFA0-B5D6-492D-94D5-872AA97C7B1B}" destId="{2D7CBAD6-BD83-4B58-88F4-D51E0C908A92}" srcOrd="4" destOrd="0" presId="urn:microsoft.com/office/officeart/2005/8/layout/target3"/>
    <dgm:cxn modelId="{A49A7670-D4DB-4BCD-A40F-B0E96291EABD}" type="presParOf" srcId="{0EB9AFA0-B5D6-492D-94D5-872AA97C7B1B}" destId="{F301D7A0-7235-4400-9A5E-5490C727D131}" srcOrd="5" destOrd="0" presId="urn:microsoft.com/office/officeart/2005/8/layout/target3"/>
    <dgm:cxn modelId="{9B02CE04-BC89-41A9-A990-AB53D6643873}" type="presParOf" srcId="{0EB9AFA0-B5D6-492D-94D5-872AA97C7B1B}" destId="{4B33FF47-3721-42FE-97C6-4B63D5C68375}" srcOrd="6" destOrd="0" presId="urn:microsoft.com/office/officeart/2005/8/layout/target3"/>
    <dgm:cxn modelId="{24EC954B-0FC0-4092-851B-D01ECEFE30D2}" type="presParOf" srcId="{0EB9AFA0-B5D6-492D-94D5-872AA97C7B1B}" destId="{33F96547-CA3F-477C-B045-66BB207740EB}" srcOrd="7" destOrd="0" presId="urn:microsoft.com/office/officeart/2005/8/layout/target3"/>
    <dgm:cxn modelId="{FDC6CCCC-9ECC-431B-953A-D6317FF6F959}" type="presParOf" srcId="{0EB9AFA0-B5D6-492D-94D5-872AA97C7B1B}" destId="{F2944B5D-14BC-466F-A32C-6C8C58A3E934}" srcOrd="8" destOrd="0" presId="urn:microsoft.com/office/officeart/2005/8/layout/target3"/>
    <dgm:cxn modelId="{D0A40AA2-7106-4EC2-8082-DF035616A8DC}" type="presParOf" srcId="{0EB9AFA0-B5D6-492D-94D5-872AA97C7B1B}" destId="{7CD6B721-899D-49AD-AA48-CED36AE8080A}" srcOrd="9" destOrd="0" presId="urn:microsoft.com/office/officeart/2005/8/layout/target3"/>
    <dgm:cxn modelId="{7C906B2C-C0FD-4AAE-BC6F-D76874BAB47E}" type="presParOf" srcId="{0EB9AFA0-B5D6-492D-94D5-872AA97C7B1B}" destId="{FA310DF8-2DEC-400C-B298-6BDF4E85BB2D}" srcOrd="10" destOrd="0" presId="urn:microsoft.com/office/officeart/2005/8/layout/target3"/>
    <dgm:cxn modelId="{1A68C4A7-0A1C-4A24-A614-2877E42D4226}" type="presParOf" srcId="{0EB9AFA0-B5D6-492D-94D5-872AA97C7B1B}" destId="{7A9E3E2D-A0C8-4FCA-AFA8-D70BE80D0324}" srcOrd="11" destOrd="0" presId="urn:microsoft.com/office/officeart/2005/8/layout/target3"/>
    <dgm:cxn modelId="{639749D7-D753-4665-B396-718849435B7C}" type="presParOf" srcId="{0EB9AFA0-B5D6-492D-94D5-872AA97C7B1B}" destId="{4B10AC6A-9478-4006-9B81-B08077EA954C}" srcOrd="12" destOrd="0" presId="urn:microsoft.com/office/officeart/2005/8/layout/target3"/>
    <dgm:cxn modelId="{E79B5D67-E50A-41B3-A53A-E8621631FA5C}" type="presParOf" srcId="{0EB9AFA0-B5D6-492D-94D5-872AA97C7B1B}" destId="{48C974A0-76F9-4532-B690-9A547BC95D0F}" srcOrd="13" destOrd="0" presId="urn:microsoft.com/office/officeart/2005/8/layout/target3"/>
    <dgm:cxn modelId="{F77EB754-5176-4CC2-9448-1356582B8F8C}" type="presParOf" srcId="{0EB9AFA0-B5D6-492D-94D5-872AA97C7B1B}" destId="{B04688CC-4BFD-4003-898E-082697F1F096}" srcOrd="14" destOrd="0" presId="urn:microsoft.com/office/officeart/2005/8/layout/target3"/>
    <dgm:cxn modelId="{1F0EFAE1-8050-4CD1-AAF4-637A7E999B51}" type="presParOf" srcId="{0EB9AFA0-B5D6-492D-94D5-872AA97C7B1B}" destId="{F14E5CF5-50A9-4D25-AD6B-F0FC0B63C680}"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C80856-6BE2-4747-ACE8-E6A7CF2FF493}">
      <dsp:nvSpPr>
        <dsp:cNvPr id="0" name=""/>
        <dsp:cNvSpPr/>
      </dsp:nvSpPr>
      <dsp:spPr>
        <a:xfrm>
          <a:off x="0" y="0"/>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dirty="0"/>
            <a:t>Secure by design (SBD), in software engineering, means that software products have been designed from the foundation to be secure</a:t>
          </a:r>
        </a:p>
      </dsp:txBody>
      <dsp:txXfrm>
        <a:off x="48547" y="48547"/>
        <a:ext cx="10418506" cy="897406"/>
      </dsp:txXfrm>
    </dsp:sp>
    <dsp:sp modelId="{FF2AEA33-D9C3-4961-8450-48BBA24AEC1F}">
      <dsp:nvSpPr>
        <dsp:cNvPr id="0" name=""/>
        <dsp:cNvSpPr/>
      </dsp:nvSpPr>
      <dsp:spPr>
        <a:xfrm>
          <a:off x="0" y="1081483"/>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Alternate security tactics and patterns are considered at the beginning of a software design, and the best are selected and enforced by the architecture</a:t>
          </a:r>
        </a:p>
      </dsp:txBody>
      <dsp:txXfrm>
        <a:off x="48547" y="1130030"/>
        <a:ext cx="10418506" cy="897406"/>
      </dsp:txXfrm>
    </dsp:sp>
    <dsp:sp modelId="{0E07B40A-031D-4194-9511-2D36064F7473}">
      <dsp:nvSpPr>
        <dsp:cNvPr id="0" name=""/>
        <dsp:cNvSpPr/>
      </dsp:nvSpPr>
      <dsp:spPr>
        <a:xfrm>
          <a:off x="0" y="2211669"/>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Malicious attacks on software should be assumed to occur, and care should be taken to minimise impact</a:t>
          </a:r>
        </a:p>
      </dsp:txBody>
      <dsp:txXfrm>
        <a:off x="48547" y="2260216"/>
        <a:ext cx="10418506" cy="897406"/>
      </dsp:txXfrm>
    </dsp:sp>
    <dsp:sp modelId="{18E3341A-907E-48A4-B9A2-40098031AE62}">
      <dsp:nvSpPr>
        <dsp:cNvPr id="0" name=""/>
        <dsp:cNvSpPr/>
      </dsp:nvSpPr>
      <dsp:spPr>
        <a:xfrm>
          <a:off x="0" y="3278169"/>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Ensure everything works with the fewest privileges possible</a:t>
          </a:r>
        </a:p>
      </dsp:txBody>
      <dsp:txXfrm>
        <a:off x="48547" y="3326716"/>
        <a:ext cx="10418506" cy="8974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4CC0FE-6DEC-49EA-910A-1C507B1EA0A6}">
      <dsp:nvSpPr>
        <dsp:cNvPr id="0" name=""/>
        <dsp:cNvSpPr/>
      </dsp:nvSpPr>
      <dsp:spPr>
        <a:xfrm>
          <a:off x="0" y="0"/>
          <a:ext cx="4351338" cy="4351338"/>
        </a:xfrm>
        <a:prstGeom prst="pie">
          <a:avLst>
            <a:gd name="adj1" fmla="val 5400000"/>
            <a:gd name="adj2" fmla="val 1620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0DFC42-34BC-4E14-940C-A642838ED85A}">
      <dsp:nvSpPr>
        <dsp:cNvPr id="0" name=""/>
        <dsp:cNvSpPr/>
      </dsp:nvSpPr>
      <dsp:spPr>
        <a:xfrm>
          <a:off x="2175669" y="0"/>
          <a:ext cx="8339931" cy="4351338"/>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A cyber analysis method is a threat-oriented approach for combating cyberattacks that shows a change from reactive security to proactive security</a:t>
          </a:r>
        </a:p>
      </dsp:txBody>
      <dsp:txXfrm>
        <a:off x="2175669" y="0"/>
        <a:ext cx="8339931" cy="924659"/>
      </dsp:txXfrm>
    </dsp:sp>
    <dsp:sp modelId="{2D7CBAD6-BD83-4B58-88F4-D51E0C908A92}">
      <dsp:nvSpPr>
        <dsp:cNvPr id="0" name=""/>
        <dsp:cNvSpPr/>
      </dsp:nvSpPr>
      <dsp:spPr>
        <a:xfrm>
          <a:off x="571113" y="924659"/>
          <a:ext cx="3209111" cy="3209111"/>
        </a:xfrm>
        <a:prstGeom prst="pie">
          <a:avLst>
            <a:gd name="adj1" fmla="val 5400000"/>
            <a:gd name="adj2" fmla="val 16200000"/>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301D7A0-7235-4400-9A5E-5490C727D131}">
      <dsp:nvSpPr>
        <dsp:cNvPr id="0" name=""/>
        <dsp:cNvSpPr/>
      </dsp:nvSpPr>
      <dsp:spPr>
        <a:xfrm>
          <a:off x="2175669" y="924659"/>
          <a:ext cx="8339931" cy="3209111"/>
        </a:xfrm>
        <a:prstGeom prst="rect">
          <a:avLst/>
        </a:prstGeom>
        <a:solidFill>
          <a:schemeClr val="lt1">
            <a:alpha val="90000"/>
            <a:hueOff val="0"/>
            <a:satOff val="0"/>
            <a:lumOff val="0"/>
            <a:alphaOff val="0"/>
          </a:schemeClr>
        </a:solidFill>
        <a:ln w="12700" cap="flat" cmpd="sng" algn="ctr">
          <a:solidFill>
            <a:schemeClr val="accent3">
              <a:hueOff val="903533"/>
              <a:satOff val="33333"/>
              <a:lumOff val="-49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Knowledge of how internal and external information vulnerabilities pertinent to a particular organization could be matched against real-world cyber attacks</a:t>
          </a:r>
        </a:p>
      </dsp:txBody>
      <dsp:txXfrm>
        <a:off x="2175669" y="924659"/>
        <a:ext cx="8339931" cy="924659"/>
      </dsp:txXfrm>
    </dsp:sp>
    <dsp:sp modelId="{33F96547-CA3F-477C-B045-66BB207740EB}">
      <dsp:nvSpPr>
        <dsp:cNvPr id="0" name=""/>
        <dsp:cNvSpPr/>
      </dsp:nvSpPr>
      <dsp:spPr>
        <a:xfrm>
          <a:off x="1142226" y="1849318"/>
          <a:ext cx="2066885" cy="2066885"/>
        </a:xfrm>
        <a:prstGeom prst="pie">
          <a:avLst>
            <a:gd name="adj1" fmla="val 5400000"/>
            <a:gd name="adj2" fmla="val 16200000"/>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944B5D-14BC-466F-A32C-6C8C58A3E934}">
      <dsp:nvSpPr>
        <dsp:cNvPr id="0" name=""/>
        <dsp:cNvSpPr/>
      </dsp:nvSpPr>
      <dsp:spPr>
        <a:xfrm>
          <a:off x="2175669" y="1849318"/>
          <a:ext cx="8339931" cy="2066885"/>
        </a:xfrm>
        <a:prstGeom prst="rect">
          <a:avLst/>
        </a:prstGeom>
        <a:solidFill>
          <a:schemeClr val="lt1">
            <a:alpha val="90000"/>
            <a:hueOff val="0"/>
            <a:satOff val="0"/>
            <a:lumOff val="0"/>
            <a:alphaOff val="0"/>
          </a:schemeClr>
        </a:solidFill>
        <a:ln w="12700" cap="flat" cmpd="sng" algn="ctr">
          <a:solidFill>
            <a:schemeClr val="accent3">
              <a:hueOff val="1807066"/>
              <a:satOff val="66667"/>
              <a:lumOff val="-9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Apply threat modelling</a:t>
          </a:r>
        </a:p>
      </dsp:txBody>
      <dsp:txXfrm>
        <a:off x="2175669" y="1849318"/>
        <a:ext cx="8339931" cy="924659"/>
      </dsp:txXfrm>
    </dsp:sp>
    <dsp:sp modelId="{FA310DF8-2DEC-400C-B298-6BDF4E85BB2D}">
      <dsp:nvSpPr>
        <dsp:cNvPr id="0" name=""/>
        <dsp:cNvSpPr/>
      </dsp:nvSpPr>
      <dsp:spPr>
        <a:xfrm>
          <a:off x="1713339" y="2773977"/>
          <a:ext cx="924659" cy="924659"/>
        </a:xfrm>
        <a:prstGeom prst="pie">
          <a:avLst>
            <a:gd name="adj1" fmla="val 5400000"/>
            <a:gd name="adj2" fmla="val 1620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9E3E2D-A0C8-4FCA-AFA8-D70BE80D0324}">
      <dsp:nvSpPr>
        <dsp:cNvPr id="0" name=""/>
        <dsp:cNvSpPr/>
      </dsp:nvSpPr>
      <dsp:spPr>
        <a:xfrm>
          <a:off x="2175669" y="2773977"/>
          <a:ext cx="8339931" cy="924659"/>
        </a:xfrm>
        <a:prstGeom prst="rect">
          <a:avLst/>
        </a:prstGeom>
        <a:solidFill>
          <a:schemeClr val="lt1">
            <a:alpha val="90000"/>
            <a:hueOff val="0"/>
            <a:satOff val="0"/>
            <a:lumOff val="0"/>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A threat model should be systematic and structured</a:t>
          </a:r>
        </a:p>
      </dsp:txBody>
      <dsp:txXfrm>
        <a:off x="2175669" y="2773977"/>
        <a:ext cx="8339931" cy="92465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C2156-C105-44B5-8B89-D3A0DEFEC8EA}" type="datetimeFigureOut">
              <a:rPr lang="en-GB" smtClean="0"/>
              <a:t>18/03/2022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AAD849-F1B1-4B8E-BFD3-246EDA55AB02}" type="slidenum">
              <a:rPr lang="en-GB" smtClean="0"/>
              <a:t>‹#›</a:t>
            </a:fld>
            <a:endParaRPr lang="en-GB"/>
          </a:p>
        </p:txBody>
      </p:sp>
    </p:spTree>
    <p:extLst>
      <p:ext uri="{BB962C8B-B14F-4D97-AF65-F5344CB8AC3E}">
        <p14:creationId xmlns:p14="http://schemas.microsoft.com/office/powerpoint/2010/main" val="165482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FEDEE5-1CBC-43D9-B651-7798A41B076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9572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Resources &amp;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NIST National Vulnerability Database: https://nvd.nist.gov/general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Vulnerability Calculator: https://nvd.nist.gov/vuln-metrics/cvss/v3-calculator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National Vulnerability Dashboard: https://nvd.nist.gov/general/nvd-dashboard</a:t>
            </a: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85134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AAD849-F1B1-4B8E-BFD3-246EDA55AB02}" type="slidenum">
              <a:rPr lang="en-GB" smtClean="0"/>
              <a:t>25</a:t>
            </a:fld>
            <a:endParaRPr lang="en-GB"/>
          </a:p>
        </p:txBody>
      </p:sp>
    </p:spTree>
    <p:extLst>
      <p:ext uri="{BB962C8B-B14F-4D97-AF65-F5344CB8AC3E}">
        <p14:creationId xmlns:p14="http://schemas.microsoft.com/office/powerpoint/2010/main" val="2492930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3041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2447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0818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4632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u="none" strike="noStrike" baseline="0" dirty="0">
                <a:solidFill>
                  <a:srgbClr val="000000"/>
                </a:solidFill>
                <a:latin typeface="BemboStd"/>
              </a:rPr>
              <a:t>Resources &amp; Notes:</a:t>
            </a:r>
          </a:p>
          <a:p>
            <a:r>
              <a:rPr lang="en-GB" sz="1800" b="0" i="0" u="none" strike="noStrike" baseline="0" dirty="0">
                <a:solidFill>
                  <a:srgbClr val="000000"/>
                </a:solidFill>
                <a:latin typeface="BemboStd"/>
              </a:rPr>
              <a:t>Let’s say that adversarial thinking is the ability to </a:t>
            </a:r>
            <a:r>
              <a:rPr lang="en-GB" sz="1800" b="0" i="0" u="none" strike="noStrike" baseline="0" dirty="0">
                <a:solidFill>
                  <a:srgbClr val="000000"/>
                </a:solidFill>
                <a:latin typeface="BCDEE E+ Bembo Std"/>
              </a:rPr>
              <a:t>look at system rules and think about how to exploit and subvert them as well as to </a:t>
            </a:r>
            <a:r>
              <a:rPr lang="en-GB" sz="1800" b="0" i="0" u="none" strike="noStrike" baseline="0" dirty="0">
                <a:solidFill>
                  <a:srgbClr val="000000"/>
                </a:solidFill>
                <a:latin typeface="BemboStd"/>
              </a:rPr>
              <a:t>identify ways to alter the material, cyber, social, and physical operational space </a:t>
            </a:r>
            <a:endParaRPr lang="en-GB" dirty="0"/>
          </a:p>
        </p:txBody>
      </p:sp>
      <p:sp>
        <p:nvSpPr>
          <p:cNvPr id="4" name="Slide Number Placeholder 3"/>
          <p:cNvSpPr>
            <a:spLocks noGrp="1"/>
          </p:cNvSpPr>
          <p:nvPr>
            <p:ph type="sldNum" sz="quarter" idx="5"/>
          </p:nvPr>
        </p:nvSpPr>
        <p:spPr/>
        <p:txBody>
          <a:bodyPr/>
          <a:lstStyle/>
          <a:p>
            <a:fld id="{D8AAD849-F1B1-4B8E-BFD3-246EDA55AB02}" type="slidenum">
              <a:rPr lang="en-GB" smtClean="0"/>
              <a:t>6</a:t>
            </a:fld>
            <a:endParaRPr lang="en-GB"/>
          </a:p>
        </p:txBody>
      </p:sp>
    </p:spTree>
    <p:extLst>
      <p:ext uri="{BB962C8B-B14F-4D97-AF65-F5344CB8AC3E}">
        <p14:creationId xmlns:p14="http://schemas.microsoft.com/office/powerpoint/2010/main" val="3570113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Resources &amp; Notes:</a:t>
            </a:r>
          </a:p>
          <a:p>
            <a:r>
              <a:rPr lang="en-GB" dirty="0"/>
              <a:t>Note that some of the definitions of hacker types vary</a:t>
            </a:r>
          </a:p>
          <a:p>
            <a:endParaRPr lang="en-GB" dirty="0"/>
          </a:p>
          <a:p>
            <a:r>
              <a:rPr lang="en-GB" dirty="0"/>
              <a:t>Source: https://www.pandasecurity.com/en/mediacenter/security/14-types-of-hackers-to-watch-out-for/</a:t>
            </a:r>
          </a:p>
        </p:txBody>
      </p:sp>
      <p:sp>
        <p:nvSpPr>
          <p:cNvPr id="4" name="Slide Number Placeholder 3"/>
          <p:cNvSpPr>
            <a:spLocks noGrp="1"/>
          </p:cNvSpPr>
          <p:nvPr>
            <p:ph type="sldNum" sz="quarter" idx="5"/>
          </p:nvPr>
        </p:nvSpPr>
        <p:spPr/>
        <p:txBody>
          <a:bodyPr/>
          <a:lstStyle/>
          <a:p>
            <a:fld id="{D8AAD849-F1B1-4B8E-BFD3-246EDA55AB02}" type="slidenum">
              <a:rPr lang="en-GB" smtClean="0"/>
              <a:t>7</a:t>
            </a:fld>
            <a:endParaRPr lang="en-GB"/>
          </a:p>
        </p:txBody>
      </p:sp>
    </p:spTree>
    <p:extLst>
      <p:ext uri="{BB962C8B-B14F-4D97-AF65-F5344CB8AC3E}">
        <p14:creationId xmlns:p14="http://schemas.microsoft.com/office/powerpoint/2010/main" val="1003527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Resources &amp; Notes:</a:t>
            </a:r>
          </a:p>
          <a:p>
            <a:endParaRPr lang="en-GB" dirty="0"/>
          </a:p>
          <a:p>
            <a:r>
              <a:rPr lang="en-GB" dirty="0"/>
              <a:t>Source: https://www.pandasecurity.com/en/mediacenter/security/14-types-of-hackers-to-watch-out-for/</a:t>
            </a:r>
          </a:p>
        </p:txBody>
      </p:sp>
      <p:sp>
        <p:nvSpPr>
          <p:cNvPr id="4" name="Slide Number Placeholder 3"/>
          <p:cNvSpPr>
            <a:spLocks noGrp="1"/>
          </p:cNvSpPr>
          <p:nvPr>
            <p:ph type="sldNum" sz="quarter" idx="5"/>
          </p:nvPr>
        </p:nvSpPr>
        <p:spPr/>
        <p:txBody>
          <a:bodyPr/>
          <a:lstStyle/>
          <a:p>
            <a:fld id="{D8AAD849-F1B1-4B8E-BFD3-246EDA55AB02}" type="slidenum">
              <a:rPr lang="en-GB" smtClean="0"/>
              <a:t>8</a:t>
            </a:fld>
            <a:endParaRPr lang="en-GB"/>
          </a:p>
        </p:txBody>
      </p:sp>
    </p:spTree>
    <p:extLst>
      <p:ext uri="{BB962C8B-B14F-4D97-AF65-F5344CB8AC3E}">
        <p14:creationId xmlns:p14="http://schemas.microsoft.com/office/powerpoint/2010/main" val="1439345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Resources &amp; Notes:</a:t>
            </a:r>
          </a:p>
          <a:p>
            <a:endParaRPr lang="en-GB" dirty="0"/>
          </a:p>
          <a:p>
            <a:r>
              <a:rPr lang="en-GB" dirty="0"/>
              <a:t>MITRE ATT&amp;CK: https://attack.mitre.org/</a:t>
            </a:r>
          </a:p>
        </p:txBody>
      </p:sp>
      <p:sp>
        <p:nvSpPr>
          <p:cNvPr id="4" name="Slide Number Placeholder 3"/>
          <p:cNvSpPr>
            <a:spLocks noGrp="1"/>
          </p:cNvSpPr>
          <p:nvPr>
            <p:ph type="sldNum" sz="quarter" idx="5"/>
          </p:nvPr>
        </p:nvSpPr>
        <p:spPr/>
        <p:txBody>
          <a:bodyPr/>
          <a:lstStyle/>
          <a:p>
            <a:fld id="{D8AAD849-F1B1-4B8E-BFD3-246EDA55AB02}" type="slidenum">
              <a:rPr lang="en-GB" smtClean="0"/>
              <a:t>16</a:t>
            </a:fld>
            <a:endParaRPr lang="en-GB"/>
          </a:p>
        </p:txBody>
      </p:sp>
    </p:spTree>
    <p:extLst>
      <p:ext uri="{BB962C8B-B14F-4D97-AF65-F5344CB8AC3E}">
        <p14:creationId xmlns:p14="http://schemas.microsoft.com/office/powerpoint/2010/main" val="5307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t>Squiblydoo</a:t>
            </a:r>
            <a:r>
              <a:rPr lang="en-GB" dirty="0"/>
              <a:t> is a specific usage of regsvr32. </a:t>
            </a:r>
            <a:r>
              <a:rPr lang="en-GB" dirty="0" err="1"/>
              <a:t>dll</a:t>
            </a:r>
            <a:r>
              <a:rPr lang="en-GB" dirty="0"/>
              <a:t> to load a COM </a:t>
            </a:r>
            <a:r>
              <a:rPr lang="en-GB" dirty="0" err="1"/>
              <a:t>scriptlet</a:t>
            </a:r>
            <a:r>
              <a:rPr lang="en-GB" dirty="0"/>
              <a:t> directly from the internet and execute it in a way that bypasses application whitelisting. It can be seen by looking for regsvr32.exe executions that load the </a:t>
            </a:r>
            <a:r>
              <a:rPr lang="en-GB" dirty="0" err="1"/>
              <a:t>scrobj</a:t>
            </a:r>
            <a:r>
              <a:rPr lang="en-GB" dirty="0"/>
              <a:t>.</a:t>
            </a:r>
          </a:p>
          <a:p>
            <a:r>
              <a:rPr lang="en-GB" dirty="0"/>
              <a:t>AS-REP Roasting is an attack against Kerberos for user accounts that do not require </a:t>
            </a:r>
            <a:r>
              <a:rPr lang="en-GB" dirty="0" err="1"/>
              <a:t>preauthentication</a:t>
            </a:r>
            <a:r>
              <a:rPr lang="en-GB" dirty="0"/>
              <a:t>.</a:t>
            </a:r>
          </a:p>
          <a:p>
            <a:endParaRPr lang="en-GB" dirty="0"/>
          </a:p>
        </p:txBody>
      </p:sp>
      <p:sp>
        <p:nvSpPr>
          <p:cNvPr id="4" name="Slide Number Placeholder 3"/>
          <p:cNvSpPr>
            <a:spLocks noGrp="1"/>
          </p:cNvSpPr>
          <p:nvPr>
            <p:ph type="sldNum" sz="quarter" idx="5"/>
          </p:nvPr>
        </p:nvSpPr>
        <p:spPr/>
        <p:txBody>
          <a:bodyPr/>
          <a:lstStyle/>
          <a:p>
            <a:fld id="{D8AAD849-F1B1-4B8E-BFD3-246EDA55AB02}" type="slidenum">
              <a:rPr lang="en-GB" smtClean="0"/>
              <a:t>17</a:t>
            </a:fld>
            <a:endParaRPr lang="en-GB"/>
          </a:p>
        </p:txBody>
      </p:sp>
    </p:spTree>
    <p:extLst>
      <p:ext uri="{BB962C8B-B14F-4D97-AF65-F5344CB8AC3E}">
        <p14:creationId xmlns:p14="http://schemas.microsoft.com/office/powerpoint/2010/main" val="4055816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AAD849-F1B1-4B8E-BFD3-246EDA55AB02}" type="slidenum">
              <a:rPr lang="en-GB" smtClean="0"/>
              <a:t>21</a:t>
            </a:fld>
            <a:endParaRPr lang="en-GB"/>
          </a:p>
        </p:txBody>
      </p:sp>
    </p:spTree>
    <p:extLst>
      <p:ext uri="{BB962C8B-B14F-4D97-AF65-F5344CB8AC3E}">
        <p14:creationId xmlns:p14="http://schemas.microsoft.com/office/powerpoint/2010/main" val="3629502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AAD849-F1B1-4B8E-BFD3-246EDA55AB02}" type="slidenum">
              <a:rPr lang="en-GB" smtClean="0"/>
              <a:t>22</a:t>
            </a:fld>
            <a:endParaRPr lang="en-GB"/>
          </a:p>
        </p:txBody>
      </p:sp>
    </p:spTree>
    <p:extLst>
      <p:ext uri="{BB962C8B-B14F-4D97-AF65-F5344CB8AC3E}">
        <p14:creationId xmlns:p14="http://schemas.microsoft.com/office/powerpoint/2010/main" val="729669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Resources &amp; Notes:</a:t>
            </a:r>
          </a:p>
          <a:p>
            <a:endParaRPr lang="en-GB" dirty="0"/>
          </a:p>
          <a:p>
            <a:r>
              <a:rPr lang="en-GB" dirty="0"/>
              <a:t>NIST National Vulnerability Database: https://nvd.nist.gov/general</a:t>
            </a:r>
          </a:p>
          <a:p>
            <a:r>
              <a:rPr lang="en-GB" dirty="0"/>
              <a:t>Vulnerability Calculator: https://nvd.nist.gov/vuln-metrics/cvss/v3-calculator</a:t>
            </a:r>
          </a:p>
          <a:p>
            <a:r>
              <a:rPr lang="en-GB" dirty="0"/>
              <a:t>National Vulnerability Dashboard: https://nvd.nist.gov/general/nvd-dashboard</a:t>
            </a:r>
          </a:p>
        </p:txBody>
      </p:sp>
      <p:sp>
        <p:nvSpPr>
          <p:cNvPr id="4" name="Slide Number Placeholder 3"/>
          <p:cNvSpPr>
            <a:spLocks noGrp="1"/>
          </p:cNvSpPr>
          <p:nvPr>
            <p:ph type="sldNum" sz="quarter" idx="5"/>
          </p:nvPr>
        </p:nvSpPr>
        <p:spPr/>
        <p:txBody>
          <a:bodyPr/>
          <a:lstStyle/>
          <a:p>
            <a:fld id="{D8AAD849-F1B1-4B8E-BFD3-246EDA55AB02}" type="slidenum">
              <a:rPr lang="en-GB" smtClean="0"/>
              <a:t>23</a:t>
            </a:fld>
            <a:endParaRPr lang="en-GB"/>
          </a:p>
        </p:txBody>
      </p:sp>
    </p:spTree>
    <p:extLst>
      <p:ext uri="{BB962C8B-B14F-4D97-AF65-F5344CB8AC3E}">
        <p14:creationId xmlns:p14="http://schemas.microsoft.com/office/powerpoint/2010/main" val="521482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8397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254451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7463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58234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64" presetClass="path" presetSubtype="0" accel="50000" decel="50000" fill="hold" grpId="1" nodeType="afterEffect">
                                  <p:stCondLst>
                                    <p:cond delay="0"/>
                                  </p:stCondLst>
                                  <p:childTnLst>
                                    <p:animMotion origin="layout" path="M -0.00326 0.40139 L -8.33333E-7 -2.96296E-6 " pathEditMode="relative" rAng="0" ptsTypes="AA">
                                      <p:cBhvr>
                                        <p:cTn id="15" dur="2000" fill="hold"/>
                                        <p:tgtEl>
                                          <p:spTgt spid="3">
                                            <p:txEl>
                                              <p:pRg st="0" end="0"/>
                                            </p:txEl>
                                          </p:spTgt>
                                        </p:tgtEl>
                                        <p:attrNameLst>
                                          <p:attrName>ppt_x</p:attrName>
                                          <p:attrName>ppt_y</p:attrName>
                                        </p:attrNameLst>
                                      </p:cBhvr>
                                      <p:rCtr x="13" y="-18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1471921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0538937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43893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028908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0481748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5018249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682488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33506E59-DA56-4769-A5E8-25CAAA73E4F9}" type="slidenum">
              <a:rPr lang="en-GB" smtClean="0"/>
              <a:pPr/>
              <a:t>‹#›</a:t>
            </a:fld>
            <a:r>
              <a:rPr lang="en-GB" dirty="0"/>
              <a:t> of 100</a:t>
            </a:r>
          </a:p>
        </p:txBody>
      </p:sp>
    </p:spTree>
    <p:extLst>
      <p:ext uri="{BB962C8B-B14F-4D97-AF65-F5344CB8AC3E}">
        <p14:creationId xmlns:p14="http://schemas.microsoft.com/office/powerpoint/2010/main" val="26788501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7845609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797447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83999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321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37D6B-3632-4449-836C-91D99292294E}"/>
              </a:ext>
            </a:extLst>
          </p:cNvPr>
          <p:cNvSpPr>
            <a:spLocks noGrp="1"/>
          </p:cNvSpPr>
          <p:nvPr>
            <p:ph type="title"/>
          </p:nvPr>
        </p:nvSpPr>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25427C-212F-4635-9943-2EFDF01E4736}"/>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a:extLst>
              <a:ext uri="{FF2B5EF4-FFF2-40B4-BE49-F238E27FC236}">
                <a16:creationId xmlns:a16="http://schemas.microsoft.com/office/drawing/2014/main" id="{AC105817-1224-4EC6-A30F-99A3860552F3}"/>
              </a:ext>
            </a:extLst>
          </p:cNvPr>
          <p:cNvSpPr>
            <a:spLocks noGrp="1"/>
          </p:cNvSpPr>
          <p:nvPr>
            <p:ph type="sldNum" sz="quarter" idx="10"/>
          </p:nvPr>
        </p:nvSpPr>
        <p:spPr/>
        <p:txBody>
          <a:bodyPr/>
          <a:lstStyle/>
          <a:p>
            <a:fld id="{33506E59-DA56-4769-A5E8-25CAAA73E4F9}" type="slidenum">
              <a:rPr lang="en-GB" smtClean="0"/>
              <a:pPr/>
              <a:t>‹#›</a:t>
            </a:fld>
            <a:r>
              <a:rPr lang="en-GB"/>
              <a:t> of 100</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3/18/2022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858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3/18/2022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256163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3/18/2022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87161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3/18/2022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98794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3/18/2022</a:t>
            </a:fld>
            <a:endParaRPr lang="en-US"/>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999826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681928"/>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20923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9039225" y="644366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06E59-DA56-4769-A5E8-25CAAA73E4F9}" type="slidenum">
              <a:rPr lang="en-GB" smtClean="0"/>
              <a:pPr/>
              <a:t>‹#›</a:t>
            </a:fld>
            <a:r>
              <a:rPr lang="en-GB" dirty="0"/>
              <a:t> of 100</a:t>
            </a:r>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18480875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9894E-EBB1-FD48-9BBC-B56B05B3E990}" type="datetimeFigureOut">
              <a:rPr lang="en-US" smtClean="0"/>
              <a:t>3/18/2022</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06E59-DA56-4769-A5E8-25CAAA73E4F9}" type="slidenum">
              <a:rPr lang="en-GB" smtClean="0"/>
              <a:t>‹#›</a:t>
            </a:fld>
            <a:endParaRPr lang="en-GB"/>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178024383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mailto:martin.webley@gloscol.ac.uk"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3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73A52-6D47-49BF-A1C2-EF03953EFAFF}"/>
              </a:ext>
            </a:extLst>
          </p:cNvPr>
          <p:cNvSpPr>
            <a:spLocks noGrp="1"/>
          </p:cNvSpPr>
          <p:nvPr>
            <p:ph type="ctrTitle"/>
          </p:nvPr>
        </p:nvSpPr>
        <p:spPr/>
        <p:txBody>
          <a:bodyPr>
            <a:normAutofit/>
          </a:bodyPr>
          <a:lstStyle/>
          <a:p>
            <a:r>
              <a:rPr lang="en-GB" sz="4800" b="1" dirty="0">
                <a:solidFill>
                  <a:srgbClr val="223346"/>
                </a:solidFill>
              </a:rPr>
              <a:t>Week 2 – Day 5</a:t>
            </a:r>
          </a:p>
        </p:txBody>
      </p:sp>
      <p:sp>
        <p:nvSpPr>
          <p:cNvPr id="3" name="Subtitle 2">
            <a:extLst>
              <a:ext uri="{FF2B5EF4-FFF2-40B4-BE49-F238E27FC236}">
                <a16:creationId xmlns:a16="http://schemas.microsoft.com/office/drawing/2014/main" id="{64AF152D-FA8D-41DE-81F8-7328D036F963}"/>
              </a:ext>
            </a:extLst>
          </p:cNvPr>
          <p:cNvSpPr>
            <a:spLocks noGrp="1"/>
          </p:cNvSpPr>
          <p:nvPr>
            <p:ph type="subTitle" idx="1"/>
          </p:nvPr>
        </p:nvSpPr>
        <p:spPr/>
        <p:txBody>
          <a:bodyPr/>
          <a:lstStyle/>
          <a:p>
            <a:r>
              <a:rPr lang="en-GB" b="1" dirty="0">
                <a:solidFill>
                  <a:srgbClr val="223346"/>
                </a:solidFill>
                <a:latin typeface="Arial" panose="020B0604020202020204" pitchFamily="34" charset="0"/>
              </a:rPr>
              <a:t>Cyber Threats</a:t>
            </a:r>
            <a:endParaRPr lang="en-GB" b="1" dirty="0">
              <a:solidFill>
                <a:srgbClr val="223346"/>
              </a:solidFill>
            </a:endParaRPr>
          </a:p>
          <a:p>
            <a:r>
              <a:rPr lang="en-GB" dirty="0">
                <a:solidFill>
                  <a:srgbClr val="000000"/>
                </a:solidFill>
                <a:latin typeface="Arial" panose="020B0604020202020204" pitchFamily="34" charset="0"/>
              </a:rPr>
              <a:t>UFCFFU-30-1</a:t>
            </a:r>
            <a:endParaRPr lang="en-GB" dirty="0"/>
          </a:p>
        </p:txBody>
      </p:sp>
    </p:spTree>
    <p:extLst>
      <p:ext uri="{BB962C8B-B14F-4D97-AF65-F5344CB8AC3E}">
        <p14:creationId xmlns:p14="http://schemas.microsoft.com/office/powerpoint/2010/main" val="4081170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6E8E-03CF-4997-9408-C0998C9695A6}"/>
              </a:ext>
            </a:extLst>
          </p:cNvPr>
          <p:cNvSpPr>
            <a:spLocks noGrp="1"/>
          </p:cNvSpPr>
          <p:nvPr>
            <p:ph type="title"/>
          </p:nvPr>
        </p:nvSpPr>
        <p:spPr/>
        <p:txBody>
          <a:bodyPr/>
          <a:lstStyle/>
          <a:p>
            <a:r>
              <a:rPr lang="en-GB" dirty="0"/>
              <a:t>Hacker Types</a:t>
            </a:r>
          </a:p>
        </p:txBody>
      </p:sp>
      <p:sp>
        <p:nvSpPr>
          <p:cNvPr id="3" name="Content Placeholder 2">
            <a:extLst>
              <a:ext uri="{FF2B5EF4-FFF2-40B4-BE49-F238E27FC236}">
                <a16:creationId xmlns:a16="http://schemas.microsoft.com/office/drawing/2014/main" id="{B0B80047-2E9B-4B8F-990C-340135387232}"/>
              </a:ext>
            </a:extLst>
          </p:cNvPr>
          <p:cNvSpPr>
            <a:spLocks noGrp="1"/>
          </p:cNvSpPr>
          <p:nvPr>
            <p:ph idx="1"/>
          </p:nvPr>
        </p:nvSpPr>
        <p:spPr/>
        <p:txBody>
          <a:bodyPr>
            <a:normAutofit lnSpcReduction="10000"/>
          </a:bodyPr>
          <a:lstStyle/>
          <a:p>
            <a:r>
              <a:rPr lang="en-GB" dirty="0"/>
              <a:t>Red Hat: </a:t>
            </a:r>
          </a:p>
          <a:p>
            <a:pPr lvl="1"/>
            <a:r>
              <a:rPr lang="en-US" dirty="0"/>
              <a:t>Hired by government agencies to spot vulnerabilities in security systems. Specific focus on finding and disarming black hat hackers</a:t>
            </a:r>
            <a:endParaRPr lang="en-GB" dirty="0"/>
          </a:p>
          <a:p>
            <a:pPr lvl="1"/>
            <a:r>
              <a:rPr lang="en-GB" dirty="0"/>
              <a:t>Motives: </a:t>
            </a:r>
            <a:r>
              <a:rPr lang="en-US" dirty="0"/>
              <a:t>To seek and destroy black hat hackers</a:t>
            </a:r>
            <a:endParaRPr lang="en-GB" dirty="0"/>
          </a:p>
          <a:p>
            <a:pPr lvl="1"/>
            <a:r>
              <a:rPr lang="en-GB" dirty="0"/>
              <a:t>Likely Targets: Black hat hackers</a:t>
            </a:r>
          </a:p>
          <a:p>
            <a:pPr lvl="1"/>
            <a:endParaRPr lang="en-GB" dirty="0"/>
          </a:p>
          <a:p>
            <a:r>
              <a:rPr lang="en-US" dirty="0"/>
              <a:t>State/Nation Sponsored Hackers: International Threat Prevention</a:t>
            </a:r>
          </a:p>
          <a:p>
            <a:pPr lvl="1"/>
            <a:r>
              <a:rPr lang="en-US" dirty="0"/>
              <a:t>Appointed by a country’s government to gain access to another nation’s computer systems</a:t>
            </a:r>
            <a:endParaRPr lang="en-GB" dirty="0"/>
          </a:p>
          <a:p>
            <a:pPr lvl="1"/>
            <a:r>
              <a:rPr lang="en-GB" dirty="0"/>
              <a:t>Motives: </a:t>
            </a:r>
            <a:r>
              <a:rPr lang="en-US" dirty="0"/>
              <a:t>To monitor and prevent international threats</a:t>
            </a:r>
            <a:endParaRPr lang="en-GB" dirty="0"/>
          </a:p>
          <a:p>
            <a:pPr lvl="1"/>
            <a:r>
              <a:rPr lang="en-GB" dirty="0"/>
              <a:t>Likely Targets: International hackers and criminals</a:t>
            </a:r>
          </a:p>
          <a:p>
            <a:pPr marL="0" indent="0">
              <a:buNone/>
            </a:pPr>
            <a:endParaRPr lang="en-GB" dirty="0"/>
          </a:p>
        </p:txBody>
      </p:sp>
    </p:spTree>
    <p:extLst>
      <p:ext uri="{BB962C8B-B14F-4D97-AF65-F5344CB8AC3E}">
        <p14:creationId xmlns:p14="http://schemas.microsoft.com/office/powerpoint/2010/main" val="2233199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6E8E-03CF-4997-9408-C0998C9695A6}"/>
              </a:ext>
            </a:extLst>
          </p:cNvPr>
          <p:cNvSpPr>
            <a:spLocks noGrp="1"/>
          </p:cNvSpPr>
          <p:nvPr>
            <p:ph type="title"/>
          </p:nvPr>
        </p:nvSpPr>
        <p:spPr/>
        <p:txBody>
          <a:bodyPr/>
          <a:lstStyle/>
          <a:p>
            <a:r>
              <a:rPr lang="en-GB" dirty="0"/>
              <a:t>Hacker Types</a:t>
            </a:r>
          </a:p>
        </p:txBody>
      </p:sp>
      <p:sp>
        <p:nvSpPr>
          <p:cNvPr id="3" name="Content Placeholder 2">
            <a:extLst>
              <a:ext uri="{FF2B5EF4-FFF2-40B4-BE49-F238E27FC236}">
                <a16:creationId xmlns:a16="http://schemas.microsoft.com/office/drawing/2014/main" id="{B0B80047-2E9B-4B8F-990C-340135387232}"/>
              </a:ext>
            </a:extLst>
          </p:cNvPr>
          <p:cNvSpPr>
            <a:spLocks noGrp="1"/>
          </p:cNvSpPr>
          <p:nvPr>
            <p:ph idx="1"/>
          </p:nvPr>
        </p:nvSpPr>
        <p:spPr/>
        <p:txBody>
          <a:bodyPr>
            <a:normAutofit lnSpcReduction="10000"/>
          </a:bodyPr>
          <a:lstStyle/>
          <a:p>
            <a:r>
              <a:rPr lang="en-GB" dirty="0"/>
              <a:t>Malicious Insider: </a:t>
            </a:r>
            <a:r>
              <a:rPr lang="en-GB" dirty="0" err="1"/>
              <a:t>Whistleblower</a:t>
            </a:r>
            <a:r>
              <a:rPr lang="en-GB" dirty="0"/>
              <a:t> Hackers</a:t>
            </a:r>
          </a:p>
          <a:p>
            <a:pPr lvl="1"/>
            <a:r>
              <a:rPr lang="en-US" dirty="0"/>
              <a:t>Individuals who employ a cyberattack from within their organization</a:t>
            </a:r>
            <a:endParaRPr lang="en-GB" dirty="0"/>
          </a:p>
          <a:p>
            <a:pPr lvl="1"/>
            <a:r>
              <a:rPr lang="en-GB" dirty="0">
                <a:solidFill>
                  <a:prstClr val="black"/>
                </a:solidFill>
              </a:rPr>
              <a:t>Motives: Personal grudge to </a:t>
            </a:r>
            <a:r>
              <a:rPr lang="en-US" dirty="0">
                <a:solidFill>
                  <a:prstClr val="black"/>
                </a:solidFill>
              </a:rPr>
              <a:t>expose/exploit an orgs. confidential information</a:t>
            </a:r>
            <a:endParaRPr lang="en-GB" dirty="0">
              <a:solidFill>
                <a:prstClr val="black"/>
              </a:solidFill>
            </a:endParaRPr>
          </a:p>
          <a:p>
            <a:pPr lvl="1"/>
            <a:r>
              <a:rPr lang="en-GB" dirty="0">
                <a:solidFill>
                  <a:prstClr val="black"/>
                </a:solidFill>
              </a:rPr>
              <a:t>Likely Targets: </a:t>
            </a:r>
            <a:r>
              <a:rPr lang="en-US" dirty="0">
                <a:solidFill>
                  <a:prstClr val="black"/>
                </a:solidFill>
              </a:rPr>
              <a:t>Internal executives and business leaders</a:t>
            </a:r>
          </a:p>
          <a:p>
            <a:pPr lvl="1"/>
            <a:endParaRPr lang="en-US" dirty="0">
              <a:solidFill>
                <a:prstClr val="black"/>
              </a:solidFill>
            </a:endParaRPr>
          </a:p>
          <a:p>
            <a:r>
              <a:rPr lang="en-US" dirty="0">
                <a:solidFill>
                  <a:prstClr val="black"/>
                </a:solidFill>
              </a:rPr>
              <a:t>Hacktivists: Politically Motivated Hackers</a:t>
            </a:r>
          </a:p>
          <a:p>
            <a:pPr lvl="1"/>
            <a:r>
              <a:rPr lang="en-US" dirty="0">
                <a:solidFill>
                  <a:prstClr val="black"/>
                </a:solidFill>
              </a:rPr>
              <a:t>Someone who hacks into government networks and systems to draw attention to a political or social cause</a:t>
            </a:r>
          </a:p>
          <a:p>
            <a:pPr lvl="1"/>
            <a:r>
              <a:rPr lang="en-US" dirty="0">
                <a:solidFill>
                  <a:prstClr val="black"/>
                </a:solidFill>
              </a:rPr>
              <a:t>Motives: Highlight a social or political cause (or to make a political or ideological statement)</a:t>
            </a:r>
          </a:p>
          <a:p>
            <a:pPr lvl="1"/>
            <a:r>
              <a:rPr lang="en-US" dirty="0">
                <a:solidFill>
                  <a:prstClr val="black"/>
                </a:solidFill>
              </a:rPr>
              <a:t>Likely Targets: Government agencies</a:t>
            </a:r>
          </a:p>
          <a:p>
            <a:pPr lvl="1"/>
            <a:endParaRPr lang="en-GB" dirty="0">
              <a:solidFill>
                <a:prstClr val="black"/>
              </a:solidFill>
            </a:endParaRPr>
          </a:p>
          <a:p>
            <a:pPr marL="0" indent="0">
              <a:buNone/>
            </a:pPr>
            <a:endParaRPr lang="en-GB" dirty="0"/>
          </a:p>
        </p:txBody>
      </p:sp>
    </p:spTree>
    <p:extLst>
      <p:ext uri="{BB962C8B-B14F-4D97-AF65-F5344CB8AC3E}">
        <p14:creationId xmlns:p14="http://schemas.microsoft.com/office/powerpoint/2010/main" val="2568459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6E8E-03CF-4997-9408-C0998C9695A6}"/>
              </a:ext>
            </a:extLst>
          </p:cNvPr>
          <p:cNvSpPr>
            <a:spLocks noGrp="1"/>
          </p:cNvSpPr>
          <p:nvPr>
            <p:ph type="title"/>
          </p:nvPr>
        </p:nvSpPr>
        <p:spPr/>
        <p:txBody>
          <a:bodyPr/>
          <a:lstStyle/>
          <a:p>
            <a:r>
              <a:rPr lang="en-GB" dirty="0"/>
              <a:t>Hacker Types</a:t>
            </a:r>
          </a:p>
        </p:txBody>
      </p:sp>
      <p:sp>
        <p:nvSpPr>
          <p:cNvPr id="3" name="Content Placeholder 2">
            <a:extLst>
              <a:ext uri="{FF2B5EF4-FFF2-40B4-BE49-F238E27FC236}">
                <a16:creationId xmlns:a16="http://schemas.microsoft.com/office/drawing/2014/main" id="{B0B80047-2E9B-4B8F-990C-340135387232}"/>
              </a:ext>
            </a:extLst>
          </p:cNvPr>
          <p:cNvSpPr>
            <a:spLocks noGrp="1"/>
          </p:cNvSpPr>
          <p:nvPr>
            <p:ph idx="1"/>
          </p:nvPr>
        </p:nvSpPr>
        <p:spPr/>
        <p:txBody>
          <a:bodyPr>
            <a:normAutofit lnSpcReduction="10000"/>
          </a:bodyPr>
          <a:lstStyle/>
          <a:p>
            <a:r>
              <a:rPr lang="en-US" dirty="0"/>
              <a:t>Elite Hackers: The Most Advanced Hackers</a:t>
            </a:r>
          </a:p>
          <a:p>
            <a:pPr lvl="1"/>
            <a:r>
              <a:rPr lang="en-US" dirty="0"/>
              <a:t>Cream of the crop in the world of cybercriminals.  Considered to be the highest skilled hackers in their field</a:t>
            </a:r>
            <a:endParaRPr lang="en-GB" dirty="0"/>
          </a:p>
          <a:p>
            <a:pPr lvl="1"/>
            <a:r>
              <a:rPr lang="en-GB" dirty="0"/>
              <a:t>Motives: Perform</a:t>
            </a:r>
            <a:r>
              <a:rPr lang="en-US" dirty="0"/>
              <a:t> advanced cyberattacks on organizations and individuals</a:t>
            </a:r>
            <a:endParaRPr lang="en-GB" dirty="0"/>
          </a:p>
          <a:p>
            <a:pPr lvl="1"/>
            <a:r>
              <a:rPr lang="en-GB" dirty="0"/>
              <a:t>Likely Targets: Large high-revenue corporations</a:t>
            </a:r>
          </a:p>
          <a:p>
            <a:pPr lvl="1"/>
            <a:endParaRPr lang="en-GB" dirty="0"/>
          </a:p>
          <a:p>
            <a:r>
              <a:rPr lang="en-GB" dirty="0" err="1"/>
              <a:t>Cryptojackers</a:t>
            </a:r>
            <a:r>
              <a:rPr lang="en-GB" dirty="0"/>
              <a:t>: Cryptocurrency Mining Hackers</a:t>
            </a:r>
          </a:p>
          <a:p>
            <a:pPr lvl="1"/>
            <a:r>
              <a:rPr lang="en-US" dirty="0">
                <a:solidFill>
                  <a:prstClr val="black"/>
                </a:solidFill>
              </a:rPr>
              <a:t>Exploit network vulnerabilities and steal computer resources as a way to mine for cryptocurrencies</a:t>
            </a:r>
            <a:endParaRPr lang="en-GB" dirty="0">
              <a:solidFill>
                <a:prstClr val="black"/>
              </a:solidFill>
            </a:endParaRPr>
          </a:p>
          <a:p>
            <a:pPr lvl="1"/>
            <a:r>
              <a:rPr lang="en-GB" dirty="0">
                <a:solidFill>
                  <a:prstClr val="black"/>
                </a:solidFill>
              </a:rPr>
              <a:t>Motives: Cryptocurrency mining</a:t>
            </a:r>
          </a:p>
          <a:p>
            <a:pPr lvl="1"/>
            <a:r>
              <a:rPr lang="en-GB" dirty="0">
                <a:solidFill>
                  <a:prstClr val="black"/>
                </a:solidFill>
              </a:rPr>
              <a:t>Likely Targets: </a:t>
            </a:r>
            <a:r>
              <a:rPr lang="en-US" dirty="0">
                <a:solidFill>
                  <a:prstClr val="black"/>
                </a:solidFill>
              </a:rPr>
              <a:t>Any individual or organization with unsecured networks</a:t>
            </a:r>
            <a:endParaRPr lang="en-GB" dirty="0">
              <a:solidFill>
                <a:prstClr val="black"/>
              </a:solidFill>
            </a:endParaRPr>
          </a:p>
          <a:p>
            <a:pPr marL="0" indent="0">
              <a:buNone/>
            </a:pPr>
            <a:endParaRPr lang="en-GB" dirty="0"/>
          </a:p>
        </p:txBody>
      </p:sp>
    </p:spTree>
    <p:extLst>
      <p:ext uri="{BB962C8B-B14F-4D97-AF65-F5344CB8AC3E}">
        <p14:creationId xmlns:p14="http://schemas.microsoft.com/office/powerpoint/2010/main" val="2636423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6E8E-03CF-4997-9408-C0998C9695A6}"/>
              </a:ext>
            </a:extLst>
          </p:cNvPr>
          <p:cNvSpPr>
            <a:spLocks noGrp="1"/>
          </p:cNvSpPr>
          <p:nvPr>
            <p:ph type="title"/>
          </p:nvPr>
        </p:nvSpPr>
        <p:spPr/>
        <p:txBody>
          <a:bodyPr/>
          <a:lstStyle/>
          <a:p>
            <a:r>
              <a:rPr lang="en-GB" dirty="0"/>
              <a:t>Hacker Types</a:t>
            </a:r>
          </a:p>
        </p:txBody>
      </p:sp>
      <p:sp>
        <p:nvSpPr>
          <p:cNvPr id="3" name="Content Placeholder 2">
            <a:extLst>
              <a:ext uri="{FF2B5EF4-FFF2-40B4-BE49-F238E27FC236}">
                <a16:creationId xmlns:a16="http://schemas.microsoft.com/office/drawing/2014/main" id="{B0B80047-2E9B-4B8F-990C-340135387232}"/>
              </a:ext>
            </a:extLst>
          </p:cNvPr>
          <p:cNvSpPr>
            <a:spLocks noGrp="1"/>
          </p:cNvSpPr>
          <p:nvPr>
            <p:ph idx="1"/>
          </p:nvPr>
        </p:nvSpPr>
        <p:spPr/>
        <p:txBody>
          <a:bodyPr>
            <a:normAutofit lnSpcReduction="10000"/>
          </a:bodyPr>
          <a:lstStyle/>
          <a:p>
            <a:r>
              <a:rPr lang="en-GB" dirty="0"/>
              <a:t>Gaming Hackers</a:t>
            </a:r>
          </a:p>
          <a:p>
            <a:pPr lvl="1"/>
            <a:r>
              <a:rPr lang="en-US" dirty="0"/>
              <a:t>Someone who focuses their hacking efforts on competitors in the gaming world</a:t>
            </a:r>
            <a:endParaRPr lang="en-GB" dirty="0"/>
          </a:p>
          <a:p>
            <a:pPr lvl="1"/>
            <a:r>
              <a:rPr lang="en-GB" dirty="0"/>
              <a:t>Motives: Compromising gaming competitors</a:t>
            </a:r>
          </a:p>
          <a:p>
            <a:pPr lvl="1"/>
            <a:r>
              <a:rPr lang="en-GB" dirty="0"/>
              <a:t>Likely Targets: High-profile gamers</a:t>
            </a:r>
          </a:p>
          <a:p>
            <a:pPr lvl="1"/>
            <a:endParaRPr lang="en-GB" dirty="0"/>
          </a:p>
          <a:p>
            <a:r>
              <a:rPr lang="en-US" dirty="0"/>
              <a:t>Botnets: Large-Scale Hackers</a:t>
            </a:r>
          </a:p>
          <a:p>
            <a:pPr lvl="1"/>
            <a:r>
              <a:rPr lang="en-US" dirty="0"/>
              <a:t>Malware coders who create bots to perform high-volume attacks across as many devices as possible</a:t>
            </a:r>
          </a:p>
          <a:p>
            <a:pPr lvl="1"/>
            <a:r>
              <a:rPr lang="en-US" dirty="0"/>
              <a:t>Motives: Compromise a high volume of network systems</a:t>
            </a:r>
          </a:p>
          <a:p>
            <a:pPr lvl="1"/>
            <a:r>
              <a:rPr lang="en-US" dirty="0"/>
              <a:t>Likely Targets: Individuals with unsecured routers and </a:t>
            </a:r>
            <a:r>
              <a:rPr lang="en-US" dirty="0" err="1"/>
              <a:t>WiFi</a:t>
            </a:r>
            <a:r>
              <a:rPr lang="en-US" dirty="0"/>
              <a:t>-connected devices</a:t>
            </a:r>
          </a:p>
          <a:p>
            <a:endParaRPr lang="en-GB" dirty="0"/>
          </a:p>
        </p:txBody>
      </p:sp>
    </p:spTree>
    <p:extLst>
      <p:ext uri="{BB962C8B-B14F-4D97-AF65-F5344CB8AC3E}">
        <p14:creationId xmlns:p14="http://schemas.microsoft.com/office/powerpoint/2010/main" val="1577689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6E8E-03CF-4997-9408-C0998C9695A6}"/>
              </a:ext>
            </a:extLst>
          </p:cNvPr>
          <p:cNvSpPr>
            <a:spLocks noGrp="1"/>
          </p:cNvSpPr>
          <p:nvPr>
            <p:ph type="title"/>
          </p:nvPr>
        </p:nvSpPr>
        <p:spPr/>
        <p:txBody>
          <a:bodyPr/>
          <a:lstStyle/>
          <a:p>
            <a:r>
              <a:rPr lang="en-GB" dirty="0"/>
              <a:t>Hacker Approaches &amp; </a:t>
            </a:r>
            <a:r>
              <a:rPr lang="en-GB" dirty="0" err="1"/>
              <a:t>Activites</a:t>
            </a:r>
            <a:endParaRPr lang="en-GB" dirty="0"/>
          </a:p>
        </p:txBody>
      </p:sp>
      <p:sp>
        <p:nvSpPr>
          <p:cNvPr id="3" name="Content Placeholder 2">
            <a:extLst>
              <a:ext uri="{FF2B5EF4-FFF2-40B4-BE49-F238E27FC236}">
                <a16:creationId xmlns:a16="http://schemas.microsoft.com/office/drawing/2014/main" id="{B0B80047-2E9B-4B8F-990C-340135387232}"/>
              </a:ext>
            </a:extLst>
          </p:cNvPr>
          <p:cNvSpPr>
            <a:spLocks noGrp="1"/>
          </p:cNvSpPr>
          <p:nvPr>
            <p:ph idx="1"/>
          </p:nvPr>
        </p:nvSpPr>
        <p:spPr/>
        <p:txBody>
          <a:bodyPr>
            <a:normAutofit/>
          </a:bodyPr>
          <a:lstStyle/>
          <a:p>
            <a:r>
              <a:rPr lang="en-GB" dirty="0"/>
              <a:t>Hacker approaches and activities differ substantially: </a:t>
            </a:r>
          </a:p>
          <a:p>
            <a:pPr lvl="1"/>
            <a:r>
              <a:rPr lang="en-GB" dirty="0"/>
              <a:t>Email spear phishing</a:t>
            </a:r>
          </a:p>
          <a:p>
            <a:pPr lvl="1"/>
            <a:endParaRPr lang="en-GB" dirty="0"/>
          </a:p>
          <a:p>
            <a:pPr lvl="1"/>
            <a:r>
              <a:rPr lang="en-GB" dirty="0"/>
              <a:t>Writing malware - worms and viruses etc.</a:t>
            </a:r>
          </a:p>
          <a:p>
            <a:pPr lvl="1"/>
            <a:endParaRPr lang="en-GB" dirty="0"/>
          </a:p>
          <a:p>
            <a:pPr lvl="1"/>
            <a:r>
              <a:rPr lang="en-GB" dirty="0"/>
              <a:t>Circumventing digital rights management (DRM) protection</a:t>
            </a:r>
          </a:p>
          <a:p>
            <a:pPr lvl="1"/>
            <a:endParaRPr lang="en-GB" dirty="0"/>
          </a:p>
          <a:p>
            <a:pPr lvl="1"/>
            <a:r>
              <a:rPr lang="en-GB" dirty="0"/>
              <a:t>Software exploits, such as coding buffer overflow attacks</a:t>
            </a:r>
          </a:p>
          <a:p>
            <a:pPr lvl="1"/>
            <a:endParaRPr lang="en-GB" dirty="0"/>
          </a:p>
          <a:p>
            <a:pPr lvl="1"/>
            <a:r>
              <a:rPr lang="en-GB" dirty="0"/>
              <a:t>Password cracking</a:t>
            </a:r>
          </a:p>
        </p:txBody>
      </p:sp>
    </p:spTree>
    <p:extLst>
      <p:ext uri="{BB962C8B-B14F-4D97-AF65-F5344CB8AC3E}">
        <p14:creationId xmlns:p14="http://schemas.microsoft.com/office/powerpoint/2010/main" val="922381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F5F7A-9FB8-4F4A-9393-0AD027D72209}"/>
              </a:ext>
            </a:extLst>
          </p:cNvPr>
          <p:cNvSpPr>
            <a:spLocks noGrp="1"/>
          </p:cNvSpPr>
          <p:nvPr>
            <p:ph type="title"/>
          </p:nvPr>
        </p:nvSpPr>
        <p:spPr/>
        <p:txBody>
          <a:bodyPr/>
          <a:lstStyle/>
          <a:p>
            <a:r>
              <a:rPr lang="en-GB" dirty="0"/>
              <a:t>How to Start</a:t>
            </a:r>
          </a:p>
        </p:txBody>
      </p:sp>
      <p:sp>
        <p:nvSpPr>
          <p:cNvPr id="3" name="Content Placeholder 2">
            <a:extLst>
              <a:ext uri="{FF2B5EF4-FFF2-40B4-BE49-F238E27FC236}">
                <a16:creationId xmlns:a16="http://schemas.microsoft.com/office/drawing/2014/main" id="{647BA7E7-3BFC-4C61-BF19-F51D96912D42}"/>
              </a:ext>
            </a:extLst>
          </p:cNvPr>
          <p:cNvSpPr>
            <a:spLocks noGrp="1"/>
          </p:cNvSpPr>
          <p:nvPr>
            <p:ph idx="1"/>
          </p:nvPr>
        </p:nvSpPr>
        <p:spPr/>
        <p:txBody>
          <a:bodyPr/>
          <a:lstStyle/>
          <a:p>
            <a:r>
              <a:rPr lang="en-GB" dirty="0"/>
              <a:t>A security professional needs to study past attacks in order to understand the common patterns attackers follow during the compromise of a network or a piece of software</a:t>
            </a:r>
          </a:p>
          <a:p>
            <a:endParaRPr lang="en-GB" dirty="0"/>
          </a:p>
          <a:p>
            <a:r>
              <a:rPr lang="en-GB" dirty="0"/>
              <a:t>The Cuckoo's Egg describes several techniques that we see today in many sophisticated, state-sponsored attacks:</a:t>
            </a:r>
          </a:p>
          <a:p>
            <a:pPr lvl="1"/>
            <a:r>
              <a:rPr lang="en-GB" dirty="0"/>
              <a:t>creation of backdoors</a:t>
            </a:r>
          </a:p>
          <a:p>
            <a:pPr lvl="1"/>
            <a:r>
              <a:rPr lang="en-GB" dirty="0"/>
              <a:t>lateral movement</a:t>
            </a:r>
          </a:p>
          <a:p>
            <a:pPr lvl="1"/>
            <a:r>
              <a:rPr lang="en-GB" dirty="0"/>
              <a:t>intelligence gathering</a:t>
            </a:r>
          </a:p>
          <a:p>
            <a:endParaRPr lang="en-GB" dirty="0"/>
          </a:p>
        </p:txBody>
      </p:sp>
    </p:spTree>
    <p:extLst>
      <p:ext uri="{BB962C8B-B14F-4D97-AF65-F5344CB8AC3E}">
        <p14:creationId xmlns:p14="http://schemas.microsoft.com/office/powerpoint/2010/main" val="1076204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964CE-F061-4A73-8256-4D795F867D4E}"/>
              </a:ext>
            </a:extLst>
          </p:cNvPr>
          <p:cNvSpPr>
            <a:spLocks noGrp="1"/>
          </p:cNvSpPr>
          <p:nvPr>
            <p:ph type="title"/>
          </p:nvPr>
        </p:nvSpPr>
        <p:spPr/>
        <p:txBody>
          <a:bodyPr/>
          <a:lstStyle/>
          <a:p>
            <a:r>
              <a:rPr lang="en-GB" dirty="0"/>
              <a:t>Where to Gather Information</a:t>
            </a:r>
          </a:p>
        </p:txBody>
      </p:sp>
      <p:sp>
        <p:nvSpPr>
          <p:cNvPr id="3" name="Content Placeholder 2">
            <a:extLst>
              <a:ext uri="{FF2B5EF4-FFF2-40B4-BE49-F238E27FC236}">
                <a16:creationId xmlns:a16="http://schemas.microsoft.com/office/drawing/2014/main" id="{9396B086-1573-4BAB-8270-68EF78469A81}"/>
              </a:ext>
            </a:extLst>
          </p:cNvPr>
          <p:cNvSpPr>
            <a:spLocks noGrp="1"/>
          </p:cNvSpPr>
          <p:nvPr>
            <p:ph idx="1"/>
          </p:nvPr>
        </p:nvSpPr>
        <p:spPr/>
        <p:txBody>
          <a:bodyPr/>
          <a:lstStyle/>
          <a:p>
            <a:r>
              <a:rPr lang="en-GB" dirty="0"/>
              <a:t>Enormous amount of information about the tools and techniques used by cybercriminals is publicly available</a:t>
            </a:r>
          </a:p>
          <a:p>
            <a:endParaRPr lang="en-GB" dirty="0"/>
          </a:p>
          <a:p>
            <a:r>
              <a:rPr lang="en-GB" dirty="0"/>
              <a:t>This information is collected and shared among organisations using several different tools and standards among them, MITRE's ATT&amp;CK framework</a:t>
            </a:r>
          </a:p>
          <a:p>
            <a:endParaRPr lang="en-GB" dirty="0"/>
          </a:p>
          <a:p>
            <a:endParaRPr lang="en-GB" dirty="0"/>
          </a:p>
        </p:txBody>
      </p:sp>
    </p:spTree>
    <p:extLst>
      <p:ext uri="{BB962C8B-B14F-4D97-AF65-F5344CB8AC3E}">
        <p14:creationId xmlns:p14="http://schemas.microsoft.com/office/powerpoint/2010/main" val="607412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623B-F04D-4AB5-9F8E-DA70E904FF95}"/>
              </a:ext>
            </a:extLst>
          </p:cNvPr>
          <p:cNvSpPr>
            <a:spLocks noGrp="1"/>
          </p:cNvSpPr>
          <p:nvPr>
            <p:ph type="title"/>
          </p:nvPr>
        </p:nvSpPr>
        <p:spPr/>
        <p:txBody>
          <a:bodyPr/>
          <a:lstStyle/>
          <a:p>
            <a:r>
              <a:rPr lang="en-GB" dirty="0"/>
              <a:t>Colours</a:t>
            </a:r>
          </a:p>
        </p:txBody>
      </p:sp>
      <p:sp>
        <p:nvSpPr>
          <p:cNvPr id="3" name="Content Placeholder 2">
            <a:extLst>
              <a:ext uri="{FF2B5EF4-FFF2-40B4-BE49-F238E27FC236}">
                <a16:creationId xmlns:a16="http://schemas.microsoft.com/office/drawing/2014/main" id="{985A4A47-254B-4CFF-BD6D-AD5632DC2370}"/>
              </a:ext>
            </a:extLst>
          </p:cNvPr>
          <p:cNvSpPr>
            <a:spLocks noGrp="1"/>
          </p:cNvSpPr>
          <p:nvPr>
            <p:ph idx="1"/>
          </p:nvPr>
        </p:nvSpPr>
        <p:spPr>
          <a:xfrm>
            <a:off x="838200" y="1596555"/>
            <a:ext cx="10515600" cy="1662552"/>
          </a:xfrm>
        </p:spPr>
        <p:txBody>
          <a:bodyPr>
            <a:normAutofit fontScale="92500" lnSpcReduction="10000"/>
          </a:bodyPr>
          <a:lstStyle/>
          <a:p>
            <a:r>
              <a:rPr lang="en-GB" dirty="0"/>
              <a:t>The cybersecurity industry has built stark schisms between the types of people who can break systems, and those that build / defend them</a:t>
            </a:r>
          </a:p>
          <a:p>
            <a:endParaRPr lang="en-GB" dirty="0"/>
          </a:p>
          <a:p>
            <a:r>
              <a:rPr lang="en-GB" dirty="0"/>
              <a:t>The ‘red team’ versus the ‘blue team’</a:t>
            </a:r>
          </a:p>
        </p:txBody>
      </p:sp>
      <p:grpSp>
        <p:nvGrpSpPr>
          <p:cNvPr id="11" name="Group 10">
            <a:extLst>
              <a:ext uri="{FF2B5EF4-FFF2-40B4-BE49-F238E27FC236}">
                <a16:creationId xmlns:a16="http://schemas.microsoft.com/office/drawing/2014/main" id="{C7CC57C0-7ED2-489E-8A7E-083ACF8C24DC}"/>
              </a:ext>
            </a:extLst>
          </p:cNvPr>
          <p:cNvGrpSpPr/>
          <p:nvPr/>
        </p:nvGrpSpPr>
        <p:grpSpPr>
          <a:xfrm>
            <a:off x="1580708" y="3521989"/>
            <a:ext cx="3176336" cy="3176336"/>
            <a:chOff x="1652898" y="3328736"/>
            <a:chExt cx="3176336" cy="3176336"/>
          </a:xfrm>
        </p:grpSpPr>
        <p:sp>
          <p:nvSpPr>
            <p:cNvPr id="4" name="Oval 3">
              <a:extLst>
                <a:ext uri="{FF2B5EF4-FFF2-40B4-BE49-F238E27FC236}">
                  <a16:creationId xmlns:a16="http://schemas.microsoft.com/office/drawing/2014/main" id="{0C59AE13-C851-4AE9-A076-20718279278F}"/>
                </a:ext>
              </a:extLst>
            </p:cNvPr>
            <p:cNvSpPr/>
            <p:nvPr/>
          </p:nvSpPr>
          <p:spPr>
            <a:xfrm>
              <a:off x="1652898" y="3328736"/>
              <a:ext cx="3176336" cy="3176336"/>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4508F948-7927-43F5-AA91-710B994ABDC0}"/>
                </a:ext>
              </a:extLst>
            </p:cNvPr>
            <p:cNvSpPr txBox="1"/>
            <p:nvPr/>
          </p:nvSpPr>
          <p:spPr>
            <a:xfrm>
              <a:off x="2130772" y="3571417"/>
              <a:ext cx="2230098" cy="461665"/>
            </a:xfrm>
            <a:prstGeom prst="rect">
              <a:avLst/>
            </a:prstGeom>
            <a:noFill/>
          </p:spPr>
          <p:txBody>
            <a:bodyPr wrap="none" rtlCol="0">
              <a:spAutoFit/>
            </a:bodyPr>
            <a:lstStyle/>
            <a:p>
              <a:r>
                <a:rPr lang="en-GB" sz="2400" b="1" dirty="0">
                  <a:solidFill>
                    <a:schemeClr val="accent1">
                      <a:lumMod val="50000"/>
                    </a:schemeClr>
                  </a:solidFill>
                  <a:latin typeface="Quantum" pitchFamily="50" charset="0"/>
                </a:rPr>
                <a:t>BLUE TEAM</a:t>
              </a:r>
            </a:p>
          </p:txBody>
        </p:sp>
        <p:sp>
          <p:nvSpPr>
            <p:cNvPr id="6" name="TextBox 5">
              <a:extLst>
                <a:ext uri="{FF2B5EF4-FFF2-40B4-BE49-F238E27FC236}">
                  <a16:creationId xmlns:a16="http://schemas.microsoft.com/office/drawing/2014/main" id="{FDF17CC1-F40C-412E-B143-9DFD59E73AC8}"/>
                </a:ext>
              </a:extLst>
            </p:cNvPr>
            <p:cNvSpPr txBox="1"/>
            <p:nvPr/>
          </p:nvSpPr>
          <p:spPr>
            <a:xfrm>
              <a:off x="2276861" y="4383868"/>
              <a:ext cx="1682192" cy="1261884"/>
            </a:xfrm>
            <a:prstGeom prst="rect">
              <a:avLst/>
            </a:prstGeom>
            <a:noFill/>
          </p:spPr>
          <p:txBody>
            <a:bodyPr wrap="none" rtlCol="0">
              <a:spAutoFit/>
            </a:bodyPr>
            <a:lstStyle/>
            <a:p>
              <a:r>
                <a:rPr lang="en-GB" sz="1600" dirty="0">
                  <a:solidFill>
                    <a:schemeClr val="bg1"/>
                  </a:solidFill>
                </a:rPr>
                <a:t>Talks about:</a:t>
              </a:r>
            </a:p>
            <a:p>
              <a:pPr marL="285750" indent="-285750">
                <a:buFont typeface="Arial" panose="020B0604020202020204" pitchFamily="34" charset="0"/>
                <a:buChar char="•"/>
              </a:pPr>
              <a:r>
                <a:rPr lang="en-GB" sz="1200" dirty="0">
                  <a:solidFill>
                    <a:schemeClr val="bg1"/>
                  </a:solidFill>
                </a:rPr>
                <a:t>SQL injection</a:t>
              </a:r>
            </a:p>
            <a:p>
              <a:pPr marL="285750" indent="-285750">
                <a:buFont typeface="Arial" panose="020B0604020202020204" pitchFamily="34" charset="0"/>
                <a:buChar char="•"/>
              </a:pPr>
              <a:r>
                <a:rPr lang="en-GB" sz="1200" dirty="0">
                  <a:solidFill>
                    <a:schemeClr val="bg1"/>
                  </a:solidFill>
                </a:rPr>
                <a:t>Password cracking</a:t>
              </a:r>
            </a:p>
            <a:p>
              <a:pPr marL="285750" indent="-285750">
                <a:buFont typeface="Arial" panose="020B0604020202020204" pitchFamily="34" charset="0"/>
                <a:buChar char="•"/>
              </a:pPr>
              <a:r>
                <a:rPr lang="en-GB" sz="1200" dirty="0">
                  <a:solidFill>
                    <a:schemeClr val="bg1"/>
                  </a:solidFill>
                </a:rPr>
                <a:t>Phishing</a:t>
              </a:r>
            </a:p>
            <a:p>
              <a:pPr marL="285750" indent="-285750">
                <a:buFont typeface="Arial" panose="020B0604020202020204" pitchFamily="34" charset="0"/>
                <a:buChar char="•"/>
              </a:pPr>
              <a:r>
                <a:rPr lang="en-GB" sz="1200" dirty="0">
                  <a:solidFill>
                    <a:schemeClr val="bg1"/>
                  </a:solidFill>
                </a:rPr>
                <a:t>Port-scanning</a:t>
              </a:r>
            </a:p>
            <a:p>
              <a:pPr marL="285750" indent="-285750">
                <a:buFont typeface="Arial" panose="020B0604020202020204" pitchFamily="34" charset="0"/>
                <a:buChar char="•"/>
              </a:pPr>
              <a:r>
                <a:rPr lang="en-GB" sz="1200" dirty="0">
                  <a:solidFill>
                    <a:schemeClr val="bg1"/>
                  </a:solidFill>
                </a:rPr>
                <a:t>Patch management</a:t>
              </a:r>
            </a:p>
          </p:txBody>
        </p:sp>
      </p:grpSp>
      <p:grpSp>
        <p:nvGrpSpPr>
          <p:cNvPr id="10" name="Group 9">
            <a:extLst>
              <a:ext uri="{FF2B5EF4-FFF2-40B4-BE49-F238E27FC236}">
                <a16:creationId xmlns:a16="http://schemas.microsoft.com/office/drawing/2014/main" id="{F22171B9-6652-45EA-93C1-DAAD8D465245}"/>
              </a:ext>
            </a:extLst>
          </p:cNvPr>
          <p:cNvGrpSpPr/>
          <p:nvPr/>
        </p:nvGrpSpPr>
        <p:grpSpPr>
          <a:xfrm>
            <a:off x="6825916" y="3429000"/>
            <a:ext cx="3360820" cy="3360820"/>
            <a:chOff x="6825916" y="3429000"/>
            <a:chExt cx="3360820" cy="3360820"/>
          </a:xfrm>
        </p:grpSpPr>
        <p:sp>
          <p:nvSpPr>
            <p:cNvPr id="7" name="Oval 6">
              <a:extLst>
                <a:ext uri="{FF2B5EF4-FFF2-40B4-BE49-F238E27FC236}">
                  <a16:creationId xmlns:a16="http://schemas.microsoft.com/office/drawing/2014/main" id="{CF83DD14-695F-40EA-988D-30AB0E0EAC25}"/>
                </a:ext>
              </a:extLst>
            </p:cNvPr>
            <p:cNvSpPr/>
            <p:nvPr/>
          </p:nvSpPr>
          <p:spPr>
            <a:xfrm>
              <a:off x="6825916" y="3429000"/>
              <a:ext cx="3360820" cy="3360820"/>
            </a:xfrm>
            <a:prstGeom prst="ellipse">
              <a:avLst/>
            </a:prstGeom>
            <a:solidFill>
              <a:srgbClr val="FD9D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E49BB5DD-EE9E-4CE7-8DD8-1BEEBEEC6BAB}"/>
                </a:ext>
              </a:extLst>
            </p:cNvPr>
            <p:cNvSpPr txBox="1"/>
            <p:nvPr/>
          </p:nvSpPr>
          <p:spPr>
            <a:xfrm>
              <a:off x="7496295" y="3587893"/>
              <a:ext cx="2076209" cy="461665"/>
            </a:xfrm>
            <a:prstGeom prst="rect">
              <a:avLst/>
            </a:prstGeom>
            <a:noFill/>
          </p:spPr>
          <p:txBody>
            <a:bodyPr wrap="none" rtlCol="0">
              <a:spAutoFit/>
            </a:bodyPr>
            <a:lstStyle/>
            <a:p>
              <a:r>
                <a:rPr lang="en-GB" sz="2400" b="1" dirty="0">
                  <a:solidFill>
                    <a:srgbClr val="FF0000"/>
                  </a:solidFill>
                  <a:latin typeface="Quantum" pitchFamily="50" charset="0"/>
                </a:rPr>
                <a:t>RED TEAM</a:t>
              </a:r>
            </a:p>
          </p:txBody>
        </p:sp>
        <p:sp>
          <p:nvSpPr>
            <p:cNvPr id="9" name="TextBox 8">
              <a:extLst>
                <a:ext uri="{FF2B5EF4-FFF2-40B4-BE49-F238E27FC236}">
                  <a16:creationId xmlns:a16="http://schemas.microsoft.com/office/drawing/2014/main" id="{1F6516C4-1876-4277-A6BE-C4EB2FCDA450}"/>
                </a:ext>
              </a:extLst>
            </p:cNvPr>
            <p:cNvSpPr txBox="1"/>
            <p:nvPr/>
          </p:nvSpPr>
          <p:spPr>
            <a:xfrm>
              <a:off x="7482524" y="4016431"/>
              <a:ext cx="2355068" cy="2554545"/>
            </a:xfrm>
            <a:prstGeom prst="rect">
              <a:avLst/>
            </a:prstGeom>
            <a:noFill/>
          </p:spPr>
          <p:txBody>
            <a:bodyPr wrap="none" rtlCol="0">
              <a:spAutoFit/>
            </a:bodyPr>
            <a:lstStyle/>
            <a:p>
              <a:r>
                <a:rPr lang="en-GB" sz="1600" dirty="0">
                  <a:solidFill>
                    <a:schemeClr val="bg1"/>
                  </a:solidFill>
                </a:rPr>
                <a:t>Talks about:</a:t>
              </a:r>
            </a:p>
            <a:p>
              <a:pPr marL="285750" indent="-285750">
                <a:buFont typeface="Arial" panose="020B0604020202020204" pitchFamily="34" charset="0"/>
                <a:buChar char="•"/>
              </a:pPr>
              <a:r>
                <a:rPr lang="en-GB" sz="1200" dirty="0" err="1">
                  <a:solidFill>
                    <a:schemeClr val="bg1"/>
                  </a:solidFill>
                </a:rPr>
                <a:t>Squiblydoo</a:t>
              </a:r>
              <a:endParaRPr lang="en-GB" sz="1200" dirty="0">
                <a:solidFill>
                  <a:schemeClr val="bg1"/>
                </a:solidFill>
              </a:endParaRPr>
            </a:p>
            <a:p>
              <a:pPr marL="285750" indent="-285750">
                <a:buFont typeface="Arial" panose="020B0604020202020204" pitchFamily="34" charset="0"/>
                <a:buChar char="•"/>
              </a:pPr>
              <a:r>
                <a:rPr lang="en-GB" sz="1200" dirty="0">
                  <a:solidFill>
                    <a:schemeClr val="bg1"/>
                  </a:solidFill>
                </a:rPr>
                <a:t>AS-REP roasting</a:t>
              </a:r>
            </a:p>
            <a:p>
              <a:pPr marL="285750" indent="-285750">
                <a:buFont typeface="Arial" panose="020B0604020202020204" pitchFamily="34" charset="0"/>
                <a:buChar char="•"/>
              </a:pPr>
              <a:r>
                <a:rPr lang="en-GB" sz="1200" dirty="0">
                  <a:solidFill>
                    <a:schemeClr val="bg1"/>
                  </a:solidFill>
                </a:rPr>
                <a:t>Hot potato attacks</a:t>
              </a:r>
            </a:p>
            <a:p>
              <a:pPr marL="285750" indent="-285750">
                <a:buFont typeface="Arial" panose="020B0604020202020204" pitchFamily="34" charset="0"/>
                <a:buChar char="•"/>
              </a:pPr>
              <a:r>
                <a:rPr lang="en-GB" sz="1200" dirty="0">
                  <a:solidFill>
                    <a:schemeClr val="bg1"/>
                  </a:solidFill>
                </a:rPr>
                <a:t>SPN enumeration</a:t>
              </a:r>
            </a:p>
            <a:p>
              <a:pPr marL="285750" indent="-285750">
                <a:buFont typeface="Arial" panose="020B0604020202020204" pitchFamily="34" charset="0"/>
                <a:buChar char="•"/>
              </a:pPr>
              <a:r>
                <a:rPr lang="en-GB" sz="1200" dirty="0" err="1">
                  <a:solidFill>
                    <a:schemeClr val="bg1"/>
                  </a:solidFill>
                </a:rPr>
                <a:t>LocalAccountTokenFilterPolicy</a:t>
              </a:r>
              <a:endParaRPr lang="en-GB" sz="1200" dirty="0">
                <a:solidFill>
                  <a:schemeClr val="bg1"/>
                </a:solidFill>
              </a:endParaRPr>
            </a:p>
            <a:p>
              <a:pPr marL="285750" indent="-285750">
                <a:buFont typeface="Arial" panose="020B0604020202020204" pitchFamily="34" charset="0"/>
                <a:buChar char="•"/>
              </a:pPr>
              <a:r>
                <a:rPr lang="en-GB" sz="1200" dirty="0">
                  <a:solidFill>
                    <a:schemeClr val="bg1"/>
                  </a:solidFill>
                </a:rPr>
                <a:t>Unquoted service paths</a:t>
              </a:r>
            </a:p>
            <a:p>
              <a:pPr marL="285750" indent="-285750">
                <a:buFont typeface="Arial" panose="020B0604020202020204" pitchFamily="34" charset="0"/>
                <a:buChar char="•"/>
              </a:pPr>
              <a:r>
                <a:rPr lang="en-GB" sz="1200" dirty="0">
                  <a:solidFill>
                    <a:schemeClr val="bg1"/>
                  </a:solidFill>
                </a:rPr>
                <a:t>OLE embedded phishing</a:t>
              </a:r>
            </a:p>
            <a:p>
              <a:pPr marL="285750" indent="-285750">
                <a:buFont typeface="Arial" panose="020B0604020202020204" pitchFamily="34" charset="0"/>
                <a:buChar char="•"/>
              </a:pPr>
              <a:r>
                <a:rPr lang="en-GB" sz="1200" dirty="0">
                  <a:solidFill>
                    <a:schemeClr val="bg1"/>
                  </a:solidFill>
                </a:rPr>
                <a:t>LLMNR poisoning</a:t>
              </a:r>
            </a:p>
            <a:p>
              <a:pPr marL="285750" indent="-285750">
                <a:buFont typeface="Arial" panose="020B0604020202020204" pitchFamily="34" charset="0"/>
                <a:buChar char="•"/>
              </a:pPr>
              <a:r>
                <a:rPr lang="en-GB" sz="1200" dirty="0">
                  <a:solidFill>
                    <a:schemeClr val="bg1"/>
                  </a:solidFill>
                </a:rPr>
                <a:t>Bloodhound / user hunting</a:t>
              </a:r>
            </a:p>
            <a:p>
              <a:pPr marL="285750" indent="-285750">
                <a:buFont typeface="Arial" panose="020B0604020202020204" pitchFamily="34" charset="0"/>
                <a:buChar char="•"/>
              </a:pPr>
              <a:r>
                <a:rPr lang="en-GB" sz="1200" dirty="0">
                  <a:solidFill>
                    <a:schemeClr val="bg1"/>
                  </a:solidFill>
                </a:rPr>
                <a:t>DLL side loading</a:t>
              </a:r>
            </a:p>
            <a:p>
              <a:pPr marL="285750" indent="-285750">
                <a:buFont typeface="Arial" panose="020B0604020202020204" pitchFamily="34" charset="0"/>
                <a:buChar char="•"/>
              </a:pPr>
              <a:r>
                <a:rPr lang="en-GB" sz="1200" dirty="0">
                  <a:solidFill>
                    <a:schemeClr val="bg1"/>
                  </a:solidFill>
                </a:rPr>
                <a:t>GPP exploitation</a:t>
              </a:r>
            </a:p>
            <a:p>
              <a:pPr marL="285750" indent="-285750">
                <a:buFont typeface="Arial" panose="020B0604020202020204" pitchFamily="34" charset="0"/>
                <a:buChar char="•"/>
              </a:pPr>
              <a:r>
                <a:rPr lang="en-GB" sz="1200" dirty="0">
                  <a:solidFill>
                    <a:schemeClr val="bg1"/>
                  </a:solidFill>
                </a:rPr>
                <a:t>Time-stomping</a:t>
              </a:r>
            </a:p>
          </p:txBody>
        </p:sp>
      </p:grpSp>
    </p:spTree>
    <p:extLst>
      <p:ext uri="{BB962C8B-B14F-4D97-AF65-F5344CB8AC3E}">
        <p14:creationId xmlns:p14="http://schemas.microsoft.com/office/powerpoint/2010/main" val="243350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FBB75-6C05-493E-98EE-2946972E41F3}"/>
              </a:ext>
            </a:extLst>
          </p:cNvPr>
          <p:cNvSpPr>
            <a:spLocks noGrp="1"/>
          </p:cNvSpPr>
          <p:nvPr>
            <p:ph type="title"/>
          </p:nvPr>
        </p:nvSpPr>
        <p:spPr>
          <a:xfrm>
            <a:off x="749029" y="766762"/>
            <a:ext cx="11081426" cy="1325563"/>
          </a:xfrm>
        </p:spPr>
        <p:txBody>
          <a:bodyPr/>
          <a:lstStyle/>
          <a:p>
            <a:r>
              <a:rPr lang="en-GB" sz="4400" b="0" i="0" u="none" strike="noStrike" baseline="0" dirty="0">
                <a:solidFill>
                  <a:srgbClr val="000000"/>
                </a:solidFill>
                <a:latin typeface="Arial" panose="020B0604020202020204" pitchFamily="34" charset="0"/>
              </a:rPr>
              <a:t>Adversarial Thinking - System Development &amp; Application Development</a:t>
            </a:r>
          </a:p>
        </p:txBody>
      </p:sp>
      <p:graphicFrame>
        <p:nvGraphicFramePr>
          <p:cNvPr id="4" name="Content Placeholder 3">
            <a:extLst>
              <a:ext uri="{FF2B5EF4-FFF2-40B4-BE49-F238E27FC236}">
                <a16:creationId xmlns:a16="http://schemas.microsoft.com/office/drawing/2014/main" id="{F2FEFFC8-D76B-4927-9FF9-D56DF302E0E0}"/>
              </a:ext>
            </a:extLst>
          </p:cNvPr>
          <p:cNvGraphicFramePr>
            <a:graphicFrameLocks noGrp="1"/>
          </p:cNvGraphicFramePr>
          <p:nvPr>
            <p:ph idx="1"/>
            <p:extLst>
              <p:ext uri="{D42A27DB-BD31-4B8C-83A1-F6EECF244321}">
                <p14:modId xmlns:p14="http://schemas.microsoft.com/office/powerpoint/2010/main" val="3791907277"/>
              </p:ext>
            </p:extLst>
          </p:nvPr>
        </p:nvGraphicFramePr>
        <p:xfrm>
          <a:off x="838200" y="2126013"/>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740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graphicEl>
                                              <a:dgm id="{18C80856-6BE2-4747-ACE8-E6A7CF2FF493}"/>
                                            </p:graphicEl>
                                          </p:spTgt>
                                        </p:tgtEl>
                                        <p:attrNameLst>
                                          <p:attrName>style.visibility</p:attrName>
                                        </p:attrNameLst>
                                      </p:cBhvr>
                                      <p:to>
                                        <p:strVal val="visible"/>
                                      </p:to>
                                    </p:set>
                                    <p:animEffect transition="in" filter="wipe(left)">
                                      <p:cBhvr>
                                        <p:cTn id="7" dur="500"/>
                                        <p:tgtEl>
                                          <p:spTgt spid="4">
                                            <p:graphicEl>
                                              <a:dgm id="{18C80856-6BE2-4747-ACE8-E6A7CF2FF493}"/>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graphicEl>
                                              <a:dgm id="{FF2AEA33-D9C3-4961-8450-48BBA24AEC1F}"/>
                                            </p:graphicEl>
                                          </p:spTgt>
                                        </p:tgtEl>
                                        <p:attrNameLst>
                                          <p:attrName>style.visibility</p:attrName>
                                        </p:attrNameLst>
                                      </p:cBhvr>
                                      <p:to>
                                        <p:strVal val="visible"/>
                                      </p:to>
                                    </p:set>
                                    <p:animEffect transition="in" filter="wipe(left)">
                                      <p:cBhvr>
                                        <p:cTn id="12" dur="500"/>
                                        <p:tgtEl>
                                          <p:spTgt spid="4">
                                            <p:graphicEl>
                                              <a:dgm id="{FF2AEA33-D9C3-4961-8450-48BBA24AEC1F}"/>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graphicEl>
                                              <a:dgm id="{0E07B40A-031D-4194-9511-2D36064F7473}"/>
                                            </p:graphicEl>
                                          </p:spTgt>
                                        </p:tgtEl>
                                        <p:attrNameLst>
                                          <p:attrName>style.visibility</p:attrName>
                                        </p:attrNameLst>
                                      </p:cBhvr>
                                      <p:to>
                                        <p:strVal val="visible"/>
                                      </p:to>
                                    </p:set>
                                    <p:animEffect transition="in" filter="wipe(left)">
                                      <p:cBhvr>
                                        <p:cTn id="17" dur="500"/>
                                        <p:tgtEl>
                                          <p:spTgt spid="4">
                                            <p:graphicEl>
                                              <a:dgm id="{0E07B40A-031D-4194-9511-2D36064F7473}"/>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graphicEl>
                                              <a:dgm id="{18E3341A-907E-48A4-B9A2-40098031AE62}"/>
                                            </p:graphicEl>
                                          </p:spTgt>
                                        </p:tgtEl>
                                        <p:attrNameLst>
                                          <p:attrName>style.visibility</p:attrName>
                                        </p:attrNameLst>
                                      </p:cBhvr>
                                      <p:to>
                                        <p:strVal val="visible"/>
                                      </p:to>
                                    </p:set>
                                    <p:animEffect transition="in" filter="wipe(left)">
                                      <p:cBhvr>
                                        <p:cTn id="22" dur="500"/>
                                        <p:tgtEl>
                                          <p:spTgt spid="4">
                                            <p:graphicEl>
                                              <a:dgm id="{18E3341A-907E-48A4-B9A2-40098031AE6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On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FBB75-6C05-493E-98EE-2946972E41F3}"/>
              </a:ext>
            </a:extLst>
          </p:cNvPr>
          <p:cNvSpPr>
            <a:spLocks noGrp="1"/>
          </p:cNvSpPr>
          <p:nvPr>
            <p:ph type="title"/>
          </p:nvPr>
        </p:nvSpPr>
        <p:spPr>
          <a:xfrm>
            <a:off x="749029" y="766762"/>
            <a:ext cx="11081426" cy="1325563"/>
          </a:xfrm>
        </p:spPr>
        <p:txBody>
          <a:bodyPr/>
          <a:lstStyle/>
          <a:p>
            <a:r>
              <a:rPr lang="en-GB" sz="4400" b="0" i="0" u="none" strike="noStrike" baseline="0" dirty="0">
                <a:solidFill>
                  <a:srgbClr val="000000"/>
                </a:solidFill>
                <a:latin typeface="Arial" panose="020B0604020202020204" pitchFamily="34" charset="0"/>
              </a:rPr>
              <a:t>Adversarial thinking - Analysis</a:t>
            </a:r>
          </a:p>
        </p:txBody>
      </p:sp>
      <p:graphicFrame>
        <p:nvGraphicFramePr>
          <p:cNvPr id="4" name="Content Placeholder 3">
            <a:extLst>
              <a:ext uri="{FF2B5EF4-FFF2-40B4-BE49-F238E27FC236}">
                <a16:creationId xmlns:a16="http://schemas.microsoft.com/office/drawing/2014/main" id="{210A6438-B6C1-4133-BA29-9857FFE16565}"/>
              </a:ext>
            </a:extLst>
          </p:cNvPr>
          <p:cNvGraphicFramePr>
            <a:graphicFrameLocks noGrp="1"/>
          </p:cNvGraphicFramePr>
          <p:nvPr>
            <p:ph idx="1"/>
            <p:extLst>
              <p:ext uri="{D42A27DB-BD31-4B8C-83A1-F6EECF244321}">
                <p14:modId xmlns:p14="http://schemas.microsoft.com/office/powerpoint/2010/main" val="3634508573"/>
              </p:ext>
            </p:extLst>
          </p:nvPr>
        </p:nvGraphicFramePr>
        <p:xfrm>
          <a:off x="838200" y="20923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2569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graphicEl>
                                              <a:dgm id="{674CC0FE-6DEC-49EA-910A-1C507B1EA0A6}"/>
                                            </p:graphicEl>
                                          </p:spTgt>
                                        </p:tgtEl>
                                        <p:attrNameLst>
                                          <p:attrName>style.visibility</p:attrName>
                                        </p:attrNameLst>
                                      </p:cBhvr>
                                      <p:to>
                                        <p:strVal val="visible"/>
                                      </p:to>
                                    </p:set>
                                    <p:animEffect transition="in" filter="wipe(down)">
                                      <p:cBhvr>
                                        <p:cTn id="7" dur="500"/>
                                        <p:tgtEl>
                                          <p:spTgt spid="4">
                                            <p:graphicEl>
                                              <a:dgm id="{674CC0FE-6DEC-49EA-910A-1C507B1EA0A6}"/>
                                            </p:graphic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graphicEl>
                                              <a:dgm id="{620DFC42-34BC-4E14-940C-A642838ED85A}"/>
                                            </p:graphicEl>
                                          </p:spTgt>
                                        </p:tgtEl>
                                        <p:attrNameLst>
                                          <p:attrName>style.visibility</p:attrName>
                                        </p:attrNameLst>
                                      </p:cBhvr>
                                      <p:to>
                                        <p:strVal val="visible"/>
                                      </p:to>
                                    </p:set>
                                    <p:animEffect transition="in" filter="wipe(down)">
                                      <p:cBhvr>
                                        <p:cTn id="10" dur="500"/>
                                        <p:tgtEl>
                                          <p:spTgt spid="4">
                                            <p:graphicEl>
                                              <a:dgm id="{620DFC42-34BC-4E14-940C-A642838ED85A}"/>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4">
                                            <p:graphicEl>
                                              <a:dgm id="{2D7CBAD6-BD83-4B58-88F4-D51E0C908A92}"/>
                                            </p:graphicEl>
                                          </p:spTgt>
                                        </p:tgtEl>
                                        <p:attrNameLst>
                                          <p:attrName>style.visibility</p:attrName>
                                        </p:attrNameLst>
                                      </p:cBhvr>
                                      <p:to>
                                        <p:strVal val="visible"/>
                                      </p:to>
                                    </p:set>
                                    <p:animEffect transition="in" filter="wipe(down)">
                                      <p:cBhvr>
                                        <p:cTn id="15" dur="500"/>
                                        <p:tgtEl>
                                          <p:spTgt spid="4">
                                            <p:graphicEl>
                                              <a:dgm id="{2D7CBAD6-BD83-4B58-88F4-D51E0C908A92}"/>
                                            </p:graphic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4">
                                            <p:graphicEl>
                                              <a:dgm id="{F301D7A0-7235-4400-9A5E-5490C727D131}"/>
                                            </p:graphicEl>
                                          </p:spTgt>
                                        </p:tgtEl>
                                        <p:attrNameLst>
                                          <p:attrName>style.visibility</p:attrName>
                                        </p:attrNameLst>
                                      </p:cBhvr>
                                      <p:to>
                                        <p:strVal val="visible"/>
                                      </p:to>
                                    </p:set>
                                    <p:animEffect transition="in" filter="wipe(down)">
                                      <p:cBhvr>
                                        <p:cTn id="18" dur="500"/>
                                        <p:tgtEl>
                                          <p:spTgt spid="4">
                                            <p:graphicEl>
                                              <a:dgm id="{F301D7A0-7235-4400-9A5E-5490C727D131}"/>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
                                            <p:graphicEl>
                                              <a:dgm id="{33F96547-CA3F-477C-B045-66BB207740EB}"/>
                                            </p:graphicEl>
                                          </p:spTgt>
                                        </p:tgtEl>
                                        <p:attrNameLst>
                                          <p:attrName>style.visibility</p:attrName>
                                        </p:attrNameLst>
                                      </p:cBhvr>
                                      <p:to>
                                        <p:strVal val="visible"/>
                                      </p:to>
                                    </p:set>
                                    <p:animEffect transition="in" filter="wipe(down)">
                                      <p:cBhvr>
                                        <p:cTn id="23" dur="500"/>
                                        <p:tgtEl>
                                          <p:spTgt spid="4">
                                            <p:graphicEl>
                                              <a:dgm id="{33F96547-CA3F-477C-B045-66BB207740EB}"/>
                                            </p:graphic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4">
                                            <p:graphicEl>
                                              <a:dgm id="{F2944B5D-14BC-466F-A32C-6C8C58A3E934}"/>
                                            </p:graphicEl>
                                          </p:spTgt>
                                        </p:tgtEl>
                                        <p:attrNameLst>
                                          <p:attrName>style.visibility</p:attrName>
                                        </p:attrNameLst>
                                      </p:cBhvr>
                                      <p:to>
                                        <p:strVal val="visible"/>
                                      </p:to>
                                    </p:set>
                                    <p:animEffect transition="in" filter="wipe(down)">
                                      <p:cBhvr>
                                        <p:cTn id="26" dur="500"/>
                                        <p:tgtEl>
                                          <p:spTgt spid="4">
                                            <p:graphicEl>
                                              <a:dgm id="{F2944B5D-14BC-466F-A32C-6C8C58A3E934}"/>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4">
                                            <p:graphicEl>
                                              <a:dgm id="{FA310DF8-2DEC-400C-B298-6BDF4E85BB2D}"/>
                                            </p:graphicEl>
                                          </p:spTgt>
                                        </p:tgtEl>
                                        <p:attrNameLst>
                                          <p:attrName>style.visibility</p:attrName>
                                        </p:attrNameLst>
                                      </p:cBhvr>
                                      <p:to>
                                        <p:strVal val="visible"/>
                                      </p:to>
                                    </p:set>
                                    <p:animEffect transition="in" filter="wipe(down)">
                                      <p:cBhvr>
                                        <p:cTn id="31" dur="500"/>
                                        <p:tgtEl>
                                          <p:spTgt spid="4">
                                            <p:graphicEl>
                                              <a:dgm id="{FA310DF8-2DEC-400C-B298-6BDF4E85BB2D}"/>
                                            </p:graphic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4">
                                            <p:graphicEl>
                                              <a:dgm id="{7A9E3E2D-A0C8-4FCA-AFA8-D70BE80D0324}"/>
                                            </p:graphicEl>
                                          </p:spTgt>
                                        </p:tgtEl>
                                        <p:attrNameLst>
                                          <p:attrName>style.visibility</p:attrName>
                                        </p:attrNameLst>
                                      </p:cBhvr>
                                      <p:to>
                                        <p:strVal val="visible"/>
                                      </p:to>
                                    </p:set>
                                    <p:animEffect transition="in" filter="wipe(down)">
                                      <p:cBhvr>
                                        <p:cTn id="34" dur="500"/>
                                        <p:tgtEl>
                                          <p:spTgt spid="4">
                                            <p:graphicEl>
                                              <a:dgm id="{7A9E3E2D-A0C8-4FCA-AFA8-D70BE80D032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8826174" y="4002249"/>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solidFill>
            <a:schemeClr val="accent2"/>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126188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400" b="1"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Cyber Threats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Week 2</a:t>
            </a:r>
          </a:p>
        </p:txBody>
      </p:sp>
      <p:sp>
        <p:nvSpPr>
          <p:cNvPr id="34" name="Rectangle: Rounded Corners 33">
            <a:extLst>
              <a:ext uri="{FF2B5EF4-FFF2-40B4-BE49-F238E27FC236}">
                <a16:creationId xmlns:a16="http://schemas.microsoft.com/office/drawing/2014/main" id="{C658BCC0-52DC-4EAC-90A4-64F4A48930B5}"/>
              </a:ext>
            </a:extLst>
          </p:cNvPr>
          <p:cNvSpPr/>
          <p:nvPr/>
        </p:nvSpPr>
        <p:spPr>
          <a:xfrm>
            <a:off x="3350299" y="475589"/>
            <a:ext cx="1935480" cy="593232"/>
          </a:xfrm>
          <a:prstGeom prst="roundRect">
            <a:avLst>
              <a:gd name="adj" fmla="val 50000"/>
            </a:avLst>
          </a:prstGeom>
          <a:solidFill>
            <a:schemeClr val="accent2">
              <a:alpha val="46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TextBox 58">
            <a:extLst>
              <a:ext uri="{FF2B5EF4-FFF2-40B4-BE49-F238E27FC236}">
                <a16:creationId xmlns:a16="http://schemas.microsoft.com/office/drawing/2014/main" id="{1F1E1CA2-8B22-4EBC-A8B3-4E1D4101D87E}"/>
              </a:ext>
            </a:extLst>
          </p:cNvPr>
          <p:cNvSpPr txBox="1"/>
          <p:nvPr/>
        </p:nvSpPr>
        <p:spPr>
          <a:xfrm>
            <a:off x="3111192" y="1594657"/>
            <a:ext cx="1023037"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Monday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grpSp>
        <p:nvGrpSpPr>
          <p:cNvPr id="71" name="Group 70">
            <a:extLst>
              <a:ext uri="{FF2B5EF4-FFF2-40B4-BE49-F238E27FC236}">
                <a16:creationId xmlns:a16="http://schemas.microsoft.com/office/drawing/2014/main" id="{5CF13811-8598-4F26-9603-CA0B69228D9D}"/>
              </a:ext>
            </a:extLst>
          </p:cNvPr>
          <p:cNvGrpSpPr/>
          <p:nvPr/>
        </p:nvGrpSpPr>
        <p:grpSpPr>
          <a:xfrm>
            <a:off x="2125488" y="2621138"/>
            <a:ext cx="3085627" cy="644788"/>
            <a:chOff x="2121400" y="2608497"/>
            <a:chExt cx="3085627" cy="644788"/>
          </a:xfrm>
          <a:solidFill>
            <a:schemeClr val="accent2"/>
          </a:solidFill>
        </p:grpSpPr>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1" name="Rectangle: Rounded Corners 40">
              <a:extLst>
                <a:ext uri="{FF2B5EF4-FFF2-40B4-BE49-F238E27FC236}">
                  <a16:creationId xmlns:a16="http://schemas.microsoft.com/office/drawing/2014/main" id="{AA0A2FC9-DA13-4A0F-8748-086A59805721}"/>
                </a:ext>
              </a:extLst>
            </p:cNvPr>
            <p:cNvSpPr/>
            <p:nvPr/>
          </p:nvSpPr>
          <p:spPr>
            <a:xfrm>
              <a:off x="2121400" y="2608497"/>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2505221" y="2672174"/>
              <a:ext cx="1077539" cy="461665"/>
            </a:xfrm>
            <a:prstGeom prst="rect">
              <a:avLst/>
            </a:prstGeom>
            <a:solidFill>
              <a:schemeClr val="accent6"/>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Tuesday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grpSp>
      <p:sp>
        <p:nvSpPr>
          <p:cNvPr id="61" name="TextBox 60">
            <a:extLst>
              <a:ext uri="{FF2B5EF4-FFF2-40B4-BE49-F238E27FC236}">
                <a16:creationId xmlns:a16="http://schemas.microsoft.com/office/drawing/2014/main" id="{9CF244F9-7E36-42DC-B24D-59EBF30A28A1}"/>
              </a:ext>
            </a:extLst>
          </p:cNvPr>
          <p:cNvSpPr txBox="1"/>
          <p:nvPr/>
        </p:nvSpPr>
        <p:spPr>
          <a:xfrm>
            <a:off x="8948798" y="4042703"/>
            <a:ext cx="146706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Wednesday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542276" y="5106253"/>
            <a:ext cx="1172116"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Thursday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8098904" y="6179200"/>
            <a:ext cx="813043"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Friday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7" name="Rectangle: Rounded Corners 66">
            <a:extLst>
              <a:ext uri="{FF2B5EF4-FFF2-40B4-BE49-F238E27FC236}">
                <a16:creationId xmlns:a16="http://schemas.microsoft.com/office/drawing/2014/main" id="{118C42C5-E944-4007-8FB1-C9944E795B1F}"/>
              </a:ext>
            </a:extLst>
          </p:cNvPr>
          <p:cNvSpPr/>
          <p:nvPr/>
        </p:nvSpPr>
        <p:spPr>
          <a:xfrm>
            <a:off x="3354109" y="472780"/>
            <a:ext cx="1935480" cy="593232"/>
          </a:xfrm>
          <a:prstGeom prst="roundRect">
            <a:avLst>
              <a:gd name="adj" fmla="val 50000"/>
            </a:avLst>
          </a:prstGeom>
          <a:solidFill>
            <a:schemeClr val="accent2"/>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TextBox 72">
            <a:extLst>
              <a:ext uri="{FF2B5EF4-FFF2-40B4-BE49-F238E27FC236}">
                <a16:creationId xmlns:a16="http://schemas.microsoft.com/office/drawing/2014/main" id="{053D6A25-F9E0-4F54-8267-D3A1C32C0D86}"/>
              </a:ext>
            </a:extLst>
          </p:cNvPr>
          <p:cNvSpPr txBox="1"/>
          <p:nvPr/>
        </p:nvSpPr>
        <p:spPr>
          <a:xfrm>
            <a:off x="3411066" y="582563"/>
            <a:ext cx="198782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Assessment 1</a:t>
            </a:r>
          </a:p>
        </p:txBody>
      </p:sp>
    </p:spTree>
    <p:extLst>
      <p:ext uri="{BB962C8B-B14F-4D97-AF65-F5344CB8AC3E}">
        <p14:creationId xmlns:p14="http://schemas.microsoft.com/office/powerpoint/2010/main" val="2476067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8AACA-D21E-46B4-8F0E-D22156ECE8DC}"/>
              </a:ext>
            </a:extLst>
          </p:cNvPr>
          <p:cNvSpPr>
            <a:spLocks noGrp="1"/>
          </p:cNvSpPr>
          <p:nvPr>
            <p:ph type="title"/>
          </p:nvPr>
        </p:nvSpPr>
        <p:spPr/>
        <p:txBody>
          <a:bodyPr/>
          <a:lstStyle/>
          <a:p>
            <a:r>
              <a:rPr lang="en-GB" dirty="0"/>
              <a:t>Four Questions</a:t>
            </a:r>
          </a:p>
        </p:txBody>
      </p:sp>
      <p:sp>
        <p:nvSpPr>
          <p:cNvPr id="3" name="Content Placeholder 2">
            <a:extLst>
              <a:ext uri="{FF2B5EF4-FFF2-40B4-BE49-F238E27FC236}">
                <a16:creationId xmlns:a16="http://schemas.microsoft.com/office/drawing/2014/main" id="{D904486A-C714-403E-A3E9-CBCEEA548A2B}"/>
              </a:ext>
            </a:extLst>
          </p:cNvPr>
          <p:cNvSpPr>
            <a:spLocks noGrp="1"/>
          </p:cNvSpPr>
          <p:nvPr>
            <p:ph idx="1"/>
          </p:nvPr>
        </p:nvSpPr>
        <p:spPr/>
        <p:txBody>
          <a:bodyPr/>
          <a:lstStyle/>
          <a:p>
            <a:pPr>
              <a:buFont typeface="Arial" panose="020B0604020202020204" pitchFamily="34" charset="0"/>
              <a:buChar char="•"/>
            </a:pPr>
            <a:r>
              <a:rPr lang="en-GB" dirty="0"/>
              <a:t>What are we working on?</a:t>
            </a:r>
          </a:p>
          <a:p>
            <a:pPr>
              <a:buFont typeface="Arial" panose="020B0604020202020204" pitchFamily="34" charset="0"/>
              <a:buChar char="•"/>
            </a:pPr>
            <a:endParaRPr lang="en-GB" dirty="0"/>
          </a:p>
          <a:p>
            <a:pPr>
              <a:buFont typeface="Arial" panose="020B0604020202020204" pitchFamily="34" charset="0"/>
              <a:buChar char="•"/>
            </a:pPr>
            <a:r>
              <a:rPr lang="en-GB" dirty="0"/>
              <a:t>What are the things that can go wrong?</a:t>
            </a:r>
          </a:p>
          <a:p>
            <a:pPr>
              <a:buFont typeface="Arial" panose="020B0604020202020204" pitchFamily="34" charset="0"/>
              <a:buChar char="•"/>
            </a:pPr>
            <a:endParaRPr lang="en-GB" dirty="0"/>
          </a:p>
          <a:p>
            <a:pPr>
              <a:buFont typeface="Arial" panose="020B0604020202020204" pitchFamily="34" charset="0"/>
              <a:buChar char="•"/>
            </a:pPr>
            <a:r>
              <a:rPr lang="en-GB" dirty="0"/>
              <a:t>How do we go about problems that occur?</a:t>
            </a:r>
          </a:p>
          <a:p>
            <a:pPr>
              <a:buFont typeface="Arial" panose="020B0604020202020204" pitchFamily="34" charset="0"/>
              <a:buChar char="•"/>
            </a:pPr>
            <a:endParaRPr lang="en-GB" dirty="0"/>
          </a:p>
          <a:p>
            <a:pPr>
              <a:buFont typeface="Arial" panose="020B0604020202020204" pitchFamily="34" charset="0"/>
              <a:buChar char="•"/>
            </a:pPr>
            <a:r>
              <a:rPr lang="en-GB" dirty="0"/>
              <a:t>Did we do a good job?, would we do anything different next time?</a:t>
            </a:r>
          </a:p>
          <a:p>
            <a:endParaRPr lang="en-GB" dirty="0"/>
          </a:p>
        </p:txBody>
      </p:sp>
    </p:spTree>
    <p:extLst>
      <p:ext uri="{BB962C8B-B14F-4D97-AF65-F5344CB8AC3E}">
        <p14:creationId xmlns:p14="http://schemas.microsoft.com/office/powerpoint/2010/main" val="2154051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C659B-FF6F-45FB-9969-4B1100B42452}"/>
              </a:ext>
            </a:extLst>
          </p:cNvPr>
          <p:cNvSpPr>
            <a:spLocks noGrp="1"/>
          </p:cNvSpPr>
          <p:nvPr>
            <p:ph type="title"/>
          </p:nvPr>
        </p:nvSpPr>
        <p:spPr/>
        <p:txBody>
          <a:bodyPr/>
          <a:lstStyle/>
          <a:p>
            <a:r>
              <a:rPr lang="en-GB" dirty="0"/>
              <a:t>Components of the Cyber Threat Analysis Process</a:t>
            </a:r>
          </a:p>
        </p:txBody>
      </p:sp>
      <p:sp>
        <p:nvSpPr>
          <p:cNvPr id="3" name="Content Placeholder 2">
            <a:extLst>
              <a:ext uri="{FF2B5EF4-FFF2-40B4-BE49-F238E27FC236}">
                <a16:creationId xmlns:a16="http://schemas.microsoft.com/office/drawing/2014/main" id="{5A117E08-7335-41C3-93F7-C7CC0475FC36}"/>
              </a:ext>
            </a:extLst>
          </p:cNvPr>
          <p:cNvSpPr>
            <a:spLocks noGrp="1"/>
          </p:cNvSpPr>
          <p:nvPr>
            <p:ph idx="1"/>
          </p:nvPr>
        </p:nvSpPr>
        <p:spPr/>
        <p:txBody>
          <a:bodyPr>
            <a:normAutofit/>
          </a:bodyPr>
          <a:lstStyle/>
          <a:p>
            <a:r>
              <a:rPr lang="en-GB" dirty="0"/>
              <a:t>Scope</a:t>
            </a:r>
          </a:p>
          <a:p>
            <a:pPr lvl="1"/>
            <a:r>
              <a:rPr lang="en-GB" dirty="0"/>
              <a:t>The first step in any cyber threat analysis should be to identify the assets you want to safeguard from cyberattacks and are critical to business processes</a:t>
            </a:r>
          </a:p>
          <a:p>
            <a:pPr lvl="1"/>
            <a:endParaRPr lang="en-GB" dirty="0"/>
          </a:p>
          <a:p>
            <a:r>
              <a:rPr lang="en-GB" dirty="0"/>
              <a:t>Collection of Data</a:t>
            </a:r>
          </a:p>
          <a:p>
            <a:pPr lvl="1"/>
            <a:r>
              <a:rPr lang="en-GB" dirty="0"/>
              <a:t>Information about an actual cyber-attack or threat incidents is collected</a:t>
            </a:r>
          </a:p>
          <a:p>
            <a:pPr lvl="1"/>
            <a:r>
              <a:rPr lang="en-GB" dirty="0"/>
              <a:t>You must distinguish between likely potential threats, and threats that are extremely unlikely but still considered potential threats </a:t>
            </a:r>
          </a:p>
          <a:p>
            <a:pPr lvl="1"/>
            <a:r>
              <a:rPr lang="en-GB" dirty="0"/>
              <a:t>The scope should help filter out such threats to ensure that the focus is on the threats that exist</a:t>
            </a:r>
          </a:p>
        </p:txBody>
      </p:sp>
    </p:spTree>
    <p:extLst>
      <p:ext uri="{BB962C8B-B14F-4D97-AF65-F5344CB8AC3E}">
        <p14:creationId xmlns:p14="http://schemas.microsoft.com/office/powerpoint/2010/main" val="2156816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C659B-FF6F-45FB-9969-4B1100B42452}"/>
              </a:ext>
            </a:extLst>
          </p:cNvPr>
          <p:cNvSpPr>
            <a:spLocks noGrp="1"/>
          </p:cNvSpPr>
          <p:nvPr>
            <p:ph type="title"/>
          </p:nvPr>
        </p:nvSpPr>
        <p:spPr/>
        <p:txBody>
          <a:bodyPr/>
          <a:lstStyle/>
          <a:p>
            <a:r>
              <a:rPr lang="en-GB" dirty="0"/>
              <a:t>Components of the Cyber Threat Analysis Process</a:t>
            </a:r>
          </a:p>
        </p:txBody>
      </p:sp>
      <p:sp>
        <p:nvSpPr>
          <p:cNvPr id="3" name="Content Placeholder 2">
            <a:extLst>
              <a:ext uri="{FF2B5EF4-FFF2-40B4-BE49-F238E27FC236}">
                <a16:creationId xmlns:a16="http://schemas.microsoft.com/office/drawing/2014/main" id="{5A117E08-7335-41C3-93F7-C7CC0475FC36}"/>
              </a:ext>
            </a:extLst>
          </p:cNvPr>
          <p:cNvSpPr>
            <a:spLocks noGrp="1"/>
          </p:cNvSpPr>
          <p:nvPr>
            <p:ph idx="1"/>
          </p:nvPr>
        </p:nvSpPr>
        <p:spPr/>
        <p:txBody>
          <a:bodyPr>
            <a:normAutofit/>
          </a:bodyPr>
          <a:lstStyle/>
          <a:p>
            <a:endParaRPr lang="en-GB" dirty="0"/>
          </a:p>
          <a:p>
            <a:r>
              <a:rPr lang="en-GB" dirty="0"/>
              <a:t>Vulnerability Analysis of Acceptable Risks</a:t>
            </a:r>
          </a:p>
          <a:p>
            <a:pPr lvl="1"/>
            <a:r>
              <a:rPr lang="en-GB" dirty="0"/>
              <a:t>The analysts test the information gathered to determine the extent of current exposure</a:t>
            </a:r>
          </a:p>
          <a:p>
            <a:pPr lvl="1"/>
            <a:endParaRPr lang="en-GB" dirty="0"/>
          </a:p>
          <a:p>
            <a:pPr lvl="1"/>
            <a:r>
              <a:rPr lang="en-GB" dirty="0"/>
              <a:t>Existing security defence is then tested to decide whether or not it can neutralize information threats in terms of integrity, availability, and confidentiality</a:t>
            </a:r>
          </a:p>
          <a:p>
            <a:pPr lvl="1"/>
            <a:endParaRPr lang="en-GB" dirty="0"/>
          </a:p>
        </p:txBody>
      </p:sp>
    </p:spTree>
    <p:extLst>
      <p:ext uri="{BB962C8B-B14F-4D97-AF65-F5344CB8AC3E}">
        <p14:creationId xmlns:p14="http://schemas.microsoft.com/office/powerpoint/2010/main" val="2368850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DCA28-8FF6-42D7-AB77-95B9C6715D97}"/>
              </a:ext>
            </a:extLst>
          </p:cNvPr>
          <p:cNvSpPr>
            <a:spLocks noGrp="1"/>
          </p:cNvSpPr>
          <p:nvPr>
            <p:ph type="title"/>
          </p:nvPr>
        </p:nvSpPr>
        <p:spPr/>
        <p:txBody>
          <a:bodyPr/>
          <a:lstStyle/>
          <a:p>
            <a:r>
              <a:rPr lang="en-GB" dirty="0"/>
              <a:t>Vulnerability Analysis</a:t>
            </a:r>
          </a:p>
        </p:txBody>
      </p:sp>
      <p:sp>
        <p:nvSpPr>
          <p:cNvPr id="3" name="Content Placeholder 2">
            <a:extLst>
              <a:ext uri="{FF2B5EF4-FFF2-40B4-BE49-F238E27FC236}">
                <a16:creationId xmlns:a16="http://schemas.microsoft.com/office/drawing/2014/main" id="{59F927B7-8C6F-4805-8CEC-0175EA8E0BC9}"/>
              </a:ext>
            </a:extLst>
          </p:cNvPr>
          <p:cNvSpPr>
            <a:spLocks noGrp="1"/>
          </p:cNvSpPr>
          <p:nvPr>
            <p:ph idx="1"/>
          </p:nvPr>
        </p:nvSpPr>
        <p:spPr/>
        <p:txBody>
          <a:bodyPr>
            <a:normAutofit/>
          </a:bodyPr>
          <a:lstStyle/>
          <a:p>
            <a:r>
              <a:rPr lang="en-GB" dirty="0"/>
              <a:t>When analysing vulnerabilities a number of aspects are considered, which include (but are not limited to):</a:t>
            </a:r>
          </a:p>
          <a:p>
            <a:pPr lvl="1"/>
            <a:r>
              <a:rPr lang="en-GB" dirty="0"/>
              <a:t>Attack Vector</a:t>
            </a:r>
          </a:p>
          <a:p>
            <a:pPr lvl="1"/>
            <a:r>
              <a:rPr lang="en-GB" dirty="0"/>
              <a:t>Attack Complexity</a:t>
            </a:r>
          </a:p>
          <a:p>
            <a:pPr lvl="1"/>
            <a:r>
              <a:rPr lang="en-GB" dirty="0"/>
              <a:t>Privileges Required</a:t>
            </a:r>
          </a:p>
          <a:p>
            <a:pPr lvl="1"/>
            <a:r>
              <a:rPr lang="en-GB" dirty="0"/>
              <a:t>User Interaction</a:t>
            </a:r>
          </a:p>
          <a:p>
            <a:pPr lvl="1"/>
            <a:r>
              <a:rPr lang="en-GB" dirty="0"/>
              <a:t>Impact: Confidentiality</a:t>
            </a:r>
          </a:p>
          <a:p>
            <a:pPr lvl="1"/>
            <a:r>
              <a:rPr lang="en-GB" dirty="0"/>
              <a:t>Impact: Integrity</a:t>
            </a:r>
          </a:p>
          <a:p>
            <a:pPr lvl="1"/>
            <a:r>
              <a:rPr lang="en-GB" dirty="0"/>
              <a:t>Impact Availability</a:t>
            </a:r>
          </a:p>
        </p:txBody>
      </p:sp>
    </p:spTree>
    <p:extLst>
      <p:ext uri="{BB962C8B-B14F-4D97-AF65-F5344CB8AC3E}">
        <p14:creationId xmlns:p14="http://schemas.microsoft.com/office/powerpoint/2010/main" val="25822098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r>
              <a:rPr lang="en-GB" dirty="0"/>
              <a:t>Exercise</a:t>
            </a:r>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fontScale="92500" lnSpcReduction="10000"/>
          </a:bodyPr>
          <a:lstStyle/>
          <a:p>
            <a:pPr marL="0" indent="0">
              <a:buNone/>
            </a:pPr>
            <a:r>
              <a:rPr lang="en-GB" sz="3200" dirty="0"/>
              <a:t>Go to the NIST website</a:t>
            </a:r>
          </a:p>
          <a:p>
            <a:pPr marL="0" indent="0">
              <a:buNone/>
            </a:pPr>
            <a:endParaRPr lang="en-GB" sz="3200" dirty="0"/>
          </a:p>
          <a:p>
            <a:pPr marL="0" indent="0">
              <a:buNone/>
            </a:pPr>
            <a:r>
              <a:rPr lang="en-GB" sz="3200" dirty="0"/>
              <a:t>Use the CVSS v3.0 calculator</a:t>
            </a:r>
          </a:p>
          <a:p>
            <a:pPr marL="0" indent="0">
              <a:buNone/>
            </a:pPr>
            <a:endParaRPr lang="en-GB" sz="3200" dirty="0"/>
          </a:p>
          <a:p>
            <a:pPr marL="0" indent="0">
              <a:buNone/>
            </a:pPr>
            <a:r>
              <a:rPr lang="en-GB" sz="3200" dirty="0"/>
              <a:t>Enter a score for each of the criteria and look at how these affect the resultant score </a:t>
            </a:r>
          </a:p>
          <a:p>
            <a:pPr marL="0" indent="0">
              <a:buNone/>
            </a:pPr>
            <a:endParaRPr lang="en-GB" sz="3200" dirty="0"/>
          </a:p>
          <a:p>
            <a:pPr marL="0" indent="0">
              <a:buNone/>
            </a:pPr>
            <a:r>
              <a:rPr lang="en-GB" sz="3200" dirty="0"/>
              <a:t>Individual Exercise – 20 Mins</a:t>
            </a:r>
          </a:p>
          <a:p>
            <a:pPr marL="0" indent="0">
              <a:buNone/>
            </a:pPr>
            <a:endParaRPr lang="en-GB" sz="6000" dirty="0"/>
          </a:p>
          <a:p>
            <a:pPr marL="0" indent="0">
              <a:buNone/>
            </a:pPr>
            <a:endParaRPr lang="en-GB" sz="6000" dirty="0"/>
          </a:p>
        </p:txBody>
      </p:sp>
      <p:pic>
        <p:nvPicPr>
          <p:cNvPr id="6" name="Graphic 5" descr="Lightbulb and gear with solid fill">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03082" y="1429377"/>
            <a:ext cx="4705623" cy="4705623"/>
          </a:xfrm>
          <a:prstGeom prst="rect">
            <a:avLst/>
          </a:prstGeom>
        </p:spPr>
      </p:pic>
    </p:spTree>
    <p:extLst>
      <p:ext uri="{BB962C8B-B14F-4D97-AF65-F5344CB8AC3E}">
        <p14:creationId xmlns:p14="http://schemas.microsoft.com/office/powerpoint/2010/main" val="255550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C659B-FF6F-45FB-9969-4B1100B42452}"/>
              </a:ext>
            </a:extLst>
          </p:cNvPr>
          <p:cNvSpPr>
            <a:spLocks noGrp="1"/>
          </p:cNvSpPr>
          <p:nvPr>
            <p:ph type="title"/>
          </p:nvPr>
        </p:nvSpPr>
        <p:spPr/>
        <p:txBody>
          <a:bodyPr/>
          <a:lstStyle/>
          <a:p>
            <a:r>
              <a:rPr lang="en-GB" dirty="0"/>
              <a:t>Components of the Cyber Threat Analysis Process</a:t>
            </a:r>
          </a:p>
        </p:txBody>
      </p:sp>
      <p:sp>
        <p:nvSpPr>
          <p:cNvPr id="3" name="Content Placeholder 2">
            <a:extLst>
              <a:ext uri="{FF2B5EF4-FFF2-40B4-BE49-F238E27FC236}">
                <a16:creationId xmlns:a16="http://schemas.microsoft.com/office/drawing/2014/main" id="{5A117E08-7335-41C3-93F7-C7CC0475FC36}"/>
              </a:ext>
            </a:extLst>
          </p:cNvPr>
          <p:cNvSpPr>
            <a:spLocks noGrp="1"/>
          </p:cNvSpPr>
          <p:nvPr>
            <p:ph idx="1"/>
          </p:nvPr>
        </p:nvSpPr>
        <p:spPr/>
        <p:txBody>
          <a:bodyPr>
            <a:normAutofit/>
          </a:bodyPr>
          <a:lstStyle/>
          <a:p>
            <a:pPr lvl="1"/>
            <a:endParaRPr lang="en-GB" dirty="0"/>
          </a:p>
          <a:p>
            <a:r>
              <a:rPr lang="en-GB" dirty="0"/>
              <a:t>Mitigation and Anticipation</a:t>
            </a:r>
          </a:p>
          <a:p>
            <a:pPr lvl="1"/>
            <a:r>
              <a:rPr lang="en-GB" dirty="0"/>
              <a:t>In the final step, a highly qualified cyber threat analyst uses the information gathered from the previous step to determine preventive measures that must be implemented</a:t>
            </a:r>
          </a:p>
          <a:p>
            <a:pPr lvl="1"/>
            <a:endParaRPr lang="en-GB" dirty="0"/>
          </a:p>
          <a:p>
            <a:pPr lvl="1"/>
            <a:r>
              <a:rPr lang="en-GB" dirty="0"/>
              <a:t>The analyst can categorise the threat data into groups, allocate each pattern to specific threat actors, and implement mitigation measures. At the same time, the analyst will use data about potential threats to anticipate future cyber attacks</a:t>
            </a:r>
          </a:p>
        </p:txBody>
      </p:sp>
    </p:spTree>
    <p:extLst>
      <p:ext uri="{BB962C8B-B14F-4D97-AF65-F5344CB8AC3E}">
        <p14:creationId xmlns:p14="http://schemas.microsoft.com/office/powerpoint/2010/main" val="410559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26A0F-ACD7-440E-8DE8-F5DF6EF0C66B}"/>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D280CEAA-C30B-41EB-BCBA-3995AED1C48B}"/>
              </a:ext>
            </a:extLst>
          </p:cNvPr>
          <p:cNvSpPr>
            <a:spLocks noGrp="1"/>
          </p:cNvSpPr>
          <p:nvPr>
            <p:ph idx="1"/>
          </p:nvPr>
        </p:nvSpPr>
        <p:spPr/>
        <p:txBody>
          <a:bodyPr>
            <a:normAutofit/>
          </a:bodyPr>
          <a:lstStyle/>
          <a:p>
            <a:pPr marL="0" indent="0" algn="ctr">
              <a:buNone/>
            </a:pPr>
            <a:endParaRPr lang="en-US" sz="4800" dirty="0"/>
          </a:p>
          <a:p>
            <a:pPr marL="0" indent="0" algn="ctr">
              <a:buNone/>
            </a:pPr>
            <a:endParaRPr lang="en-US" sz="4800" dirty="0"/>
          </a:p>
        </p:txBody>
      </p:sp>
      <p:sp>
        <p:nvSpPr>
          <p:cNvPr id="4" name="Rectangle: Rounded Corners 3">
            <a:extLst>
              <a:ext uri="{FF2B5EF4-FFF2-40B4-BE49-F238E27FC236}">
                <a16:creationId xmlns:a16="http://schemas.microsoft.com/office/drawing/2014/main" id="{F7A5BD4F-F210-406F-BDA3-5D496D0DBA1D}"/>
              </a:ext>
            </a:extLst>
          </p:cNvPr>
          <p:cNvSpPr/>
          <p:nvPr/>
        </p:nvSpPr>
        <p:spPr>
          <a:xfrm>
            <a:off x="2115552" y="2852238"/>
            <a:ext cx="7960895" cy="19531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Calibri" panose="020F0502020204030204"/>
                <a:ea typeface="+mn-ea"/>
                <a:cs typeface="+mn-cs"/>
              </a:rPr>
              <a:t>Assignment 1 - Recap</a:t>
            </a:r>
            <a:endParaRPr kumimoji="0" lang="en-GB" sz="4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8703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37559-D03E-4DFD-911E-223470ADA770}"/>
              </a:ext>
            </a:extLst>
          </p:cNvPr>
          <p:cNvSpPr>
            <a:spLocks noGrp="1"/>
          </p:cNvSpPr>
          <p:nvPr>
            <p:ph type="title"/>
          </p:nvPr>
        </p:nvSpPr>
        <p:spPr/>
        <p:txBody>
          <a:bodyPr/>
          <a:lstStyle/>
          <a:p>
            <a:r>
              <a:rPr lang="en-GB" dirty="0"/>
              <a:t>Assessment Brief</a:t>
            </a:r>
          </a:p>
        </p:txBody>
      </p:sp>
      <p:sp>
        <p:nvSpPr>
          <p:cNvPr id="3" name="Content Placeholder 2">
            <a:extLst>
              <a:ext uri="{FF2B5EF4-FFF2-40B4-BE49-F238E27FC236}">
                <a16:creationId xmlns:a16="http://schemas.microsoft.com/office/drawing/2014/main" id="{AB95037A-5770-4032-955F-06EDDE0C9AE8}"/>
              </a:ext>
            </a:extLst>
          </p:cNvPr>
          <p:cNvSpPr>
            <a:spLocks noGrp="1"/>
          </p:cNvSpPr>
          <p:nvPr>
            <p:ph idx="1"/>
          </p:nvPr>
        </p:nvSpPr>
        <p:spPr/>
        <p:txBody>
          <a:bodyPr/>
          <a:lstStyle/>
          <a:p>
            <a:r>
              <a:rPr lang="en-GB" sz="2400" dirty="0">
                <a:solidFill>
                  <a:srgbClr val="000000"/>
                </a:solidFill>
                <a:effectLst/>
                <a:ea typeface="Calibri" panose="020F0502020204030204" pitchFamily="34" charset="0"/>
                <a:cs typeface="Arial" panose="020B0604020202020204" pitchFamily="34" charset="0"/>
              </a:rPr>
              <a:t>A threat analysis is a process used to determine which components of the system need to be protected and the types of security risks (threats) they should be protected from</a:t>
            </a:r>
            <a:r>
              <a:rPr lang="en-GB" sz="2400" dirty="0">
                <a:effectLst/>
                <a:ea typeface="Calibri" panose="020F0502020204030204" pitchFamily="34" charset="0"/>
                <a:cs typeface="Arial" panose="020B0604020202020204" pitchFamily="34" charset="0"/>
              </a:rPr>
              <a:t>. </a:t>
            </a:r>
          </a:p>
          <a:p>
            <a:endParaRPr lang="en-GB" sz="2400" dirty="0">
              <a:ea typeface="Calibri" panose="020F0502020204030204" pitchFamily="34" charset="0"/>
              <a:cs typeface="Arial" panose="020B0604020202020204" pitchFamily="34" charset="0"/>
            </a:endParaRPr>
          </a:p>
          <a:p>
            <a:r>
              <a:rPr lang="en-GB" sz="2400" dirty="0">
                <a:effectLst/>
                <a:ea typeface="Calibri" panose="020F0502020204030204" pitchFamily="34" charset="0"/>
                <a:cs typeface="Arial" panose="020B0604020202020204" pitchFamily="34" charset="0"/>
              </a:rPr>
              <a:t>This information can be used to determine strategic locations in the network, system architecture and design where security can reasonably and effectively be implemented.</a:t>
            </a:r>
          </a:p>
          <a:p>
            <a:pPr marL="0" indent="0">
              <a:buNone/>
            </a:pPr>
            <a:endParaRPr lang="en-GB" sz="2400" dirty="0">
              <a:effectLst/>
              <a:ea typeface="Calibri" panose="020F0502020204030204" pitchFamily="34" charset="0"/>
              <a:cs typeface="Arial" panose="020B0604020202020204" pitchFamily="34" charset="0"/>
            </a:endParaRPr>
          </a:p>
          <a:p>
            <a:r>
              <a:rPr lang="en-GB" sz="2400" dirty="0">
                <a:effectLst/>
                <a:ea typeface="Calibri" panose="020F0502020204030204" pitchFamily="34" charset="0"/>
                <a:cs typeface="Arial" panose="020B0604020202020204" pitchFamily="34" charset="0"/>
              </a:rPr>
              <a:t>Perform a threat analysis for the department you are working in if it is a large organisation, or for your entire company if it is a small business.</a:t>
            </a:r>
          </a:p>
          <a:p>
            <a:endParaRPr lang="en-GB" dirty="0"/>
          </a:p>
        </p:txBody>
      </p:sp>
    </p:spTree>
    <p:extLst>
      <p:ext uri="{BB962C8B-B14F-4D97-AF65-F5344CB8AC3E}">
        <p14:creationId xmlns:p14="http://schemas.microsoft.com/office/powerpoint/2010/main" val="643931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DB93E-0C25-4377-A368-76B27CFE4765}"/>
              </a:ext>
            </a:extLst>
          </p:cNvPr>
          <p:cNvSpPr>
            <a:spLocks noGrp="1"/>
          </p:cNvSpPr>
          <p:nvPr>
            <p:ph type="title"/>
          </p:nvPr>
        </p:nvSpPr>
        <p:spPr/>
        <p:txBody>
          <a:bodyPr/>
          <a:lstStyle/>
          <a:p>
            <a:r>
              <a:rPr lang="en-GB" dirty="0"/>
              <a:t>Your presentation should have the following sections…</a:t>
            </a:r>
          </a:p>
        </p:txBody>
      </p:sp>
      <p:sp>
        <p:nvSpPr>
          <p:cNvPr id="3" name="Content Placeholder 2">
            <a:extLst>
              <a:ext uri="{FF2B5EF4-FFF2-40B4-BE49-F238E27FC236}">
                <a16:creationId xmlns:a16="http://schemas.microsoft.com/office/drawing/2014/main" id="{E8657F98-FD82-4EAA-A277-3FB4BB3CE199}"/>
              </a:ext>
            </a:extLst>
          </p:cNvPr>
          <p:cNvSpPr>
            <a:spLocks noGrp="1"/>
          </p:cNvSpPr>
          <p:nvPr>
            <p:ph idx="1"/>
          </p:nvPr>
        </p:nvSpPr>
        <p:spPr/>
        <p:txBody>
          <a:bodyPr>
            <a:normAutofit lnSpcReduction="10000"/>
          </a:bodyPr>
          <a:lstStyle/>
          <a:p>
            <a:r>
              <a:rPr lang="en-GB" sz="2400" b="1" dirty="0"/>
              <a:t>Identification of key assets, where they are located and who has access</a:t>
            </a:r>
          </a:p>
          <a:p>
            <a:endParaRPr lang="en-GB" sz="2400" b="1" dirty="0"/>
          </a:p>
          <a:p>
            <a:r>
              <a:rPr lang="en-GB" sz="2400" b="1" dirty="0"/>
              <a:t>Assets may include, but are not restricted to:</a:t>
            </a:r>
          </a:p>
          <a:p>
            <a:pPr lvl="1"/>
            <a:r>
              <a:rPr lang="en-GB" dirty="0"/>
              <a:t>User hardware (workstations/PCs)</a:t>
            </a:r>
          </a:p>
          <a:p>
            <a:pPr lvl="1"/>
            <a:r>
              <a:rPr lang="en-GB" dirty="0"/>
              <a:t>Servers</a:t>
            </a:r>
          </a:p>
          <a:p>
            <a:pPr lvl="1"/>
            <a:r>
              <a:rPr lang="en-GB" dirty="0"/>
              <a:t>Specialised devices</a:t>
            </a:r>
          </a:p>
          <a:p>
            <a:pPr lvl="1"/>
            <a:r>
              <a:rPr lang="en-GB" dirty="0"/>
              <a:t>Network devices (hubs, switches, routers, OAM&amp;P - Operations, Administration, Maintenance and Provisioning)</a:t>
            </a:r>
          </a:p>
          <a:p>
            <a:pPr lvl="1"/>
            <a:r>
              <a:rPr lang="en-GB" dirty="0"/>
              <a:t>Software (OS, utilities, client programs)</a:t>
            </a:r>
          </a:p>
          <a:p>
            <a:pPr lvl="1"/>
            <a:r>
              <a:rPr lang="en-GB" dirty="0"/>
              <a:t>Services (applications, IP services)</a:t>
            </a:r>
          </a:p>
          <a:p>
            <a:pPr lvl="1"/>
            <a:r>
              <a:rPr lang="en-GB" dirty="0"/>
              <a:t>Data (local/remote, stored, archived, databases, data in-transit and at-rest)</a:t>
            </a:r>
          </a:p>
          <a:p>
            <a:endParaRPr lang="en-GB" dirty="0"/>
          </a:p>
          <a:p>
            <a:endParaRPr lang="en-GB" dirty="0"/>
          </a:p>
        </p:txBody>
      </p:sp>
    </p:spTree>
    <p:extLst>
      <p:ext uri="{BB962C8B-B14F-4D97-AF65-F5344CB8AC3E}">
        <p14:creationId xmlns:p14="http://schemas.microsoft.com/office/powerpoint/2010/main" val="29285838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DB93E-0C25-4377-A368-76B27CFE4765}"/>
              </a:ext>
            </a:extLst>
          </p:cNvPr>
          <p:cNvSpPr>
            <a:spLocks noGrp="1"/>
          </p:cNvSpPr>
          <p:nvPr>
            <p:ph type="title"/>
          </p:nvPr>
        </p:nvSpPr>
        <p:spPr/>
        <p:txBody>
          <a:bodyPr/>
          <a:lstStyle/>
          <a:p>
            <a:r>
              <a:rPr lang="en-GB" dirty="0"/>
              <a:t>Your presentation should have the following sections…</a:t>
            </a:r>
          </a:p>
        </p:txBody>
      </p:sp>
      <p:sp>
        <p:nvSpPr>
          <p:cNvPr id="3" name="Content Placeholder 2">
            <a:extLst>
              <a:ext uri="{FF2B5EF4-FFF2-40B4-BE49-F238E27FC236}">
                <a16:creationId xmlns:a16="http://schemas.microsoft.com/office/drawing/2014/main" id="{E8657F98-FD82-4EAA-A277-3FB4BB3CE199}"/>
              </a:ext>
            </a:extLst>
          </p:cNvPr>
          <p:cNvSpPr>
            <a:spLocks noGrp="1"/>
          </p:cNvSpPr>
          <p:nvPr>
            <p:ph idx="1"/>
          </p:nvPr>
        </p:nvSpPr>
        <p:spPr/>
        <p:txBody>
          <a:bodyPr>
            <a:normAutofit/>
          </a:bodyPr>
          <a:lstStyle/>
          <a:p>
            <a:pPr marL="342900" lvl="0" indent="-342900">
              <a:lnSpc>
                <a:spcPct val="115000"/>
              </a:lnSpc>
              <a:spcAft>
                <a:spcPts val="1000"/>
              </a:spcAft>
              <a:buFont typeface="Symbol" panose="05050102010706020507" pitchFamily="18" charset="2"/>
              <a:buChar char=""/>
            </a:pPr>
            <a:r>
              <a:rPr lang="en-GB" sz="2400" b="1" dirty="0">
                <a:effectLst/>
                <a:ea typeface="Times New Roman" panose="02020603050405020304" pitchFamily="18" charset="0"/>
                <a:cs typeface="Arial" panose="020B0604020202020204" pitchFamily="34" charset="0"/>
              </a:rPr>
              <a:t>Relevant threat actors for your business</a:t>
            </a:r>
            <a:endParaRPr lang="en-GB" sz="2400" b="1" dirty="0">
              <a:ea typeface="Times New Roman" panose="02020603050405020304" pitchFamily="18" charset="0"/>
              <a:cs typeface="Arial" panose="020B0604020202020204" pitchFamily="34" charset="0"/>
            </a:endParaRPr>
          </a:p>
          <a:p>
            <a:pPr marL="800100" lvl="1" indent="-342900">
              <a:lnSpc>
                <a:spcPct val="115000"/>
              </a:lnSpc>
              <a:spcAft>
                <a:spcPts val="1000"/>
              </a:spcAft>
              <a:buFont typeface="Symbol" panose="05050102010706020507" pitchFamily="18" charset="2"/>
              <a:buChar char=""/>
            </a:pPr>
            <a:r>
              <a:rPr lang="en-GB" dirty="0">
                <a:effectLst/>
                <a:ea typeface="Times New Roman" panose="02020603050405020304" pitchFamily="18" charset="0"/>
                <a:cs typeface="Arial" panose="020B0604020202020204" pitchFamily="34" charset="0"/>
              </a:rPr>
              <a:t>These may include cyber criminals, hacktivists, insiders and nation states</a:t>
            </a:r>
            <a:br>
              <a:rPr lang="en-GB" dirty="0">
                <a:effectLst/>
                <a:ea typeface="Times New Roman" panose="02020603050405020304" pitchFamily="18" charset="0"/>
                <a:cs typeface="Arial" panose="020B0604020202020204" pitchFamily="34" charset="0"/>
              </a:rPr>
            </a:br>
            <a:endParaRPr lang="en-GB" dirty="0">
              <a:effectLst/>
              <a:ea typeface="Calibri" panose="020F0502020204030204" pitchFamily="34" charset="0"/>
              <a:cs typeface="Arial" panose="020B0604020202020204" pitchFamily="34" charset="0"/>
            </a:endParaRPr>
          </a:p>
          <a:p>
            <a:pPr marL="342900" lvl="0" indent="-342900">
              <a:lnSpc>
                <a:spcPct val="115000"/>
              </a:lnSpc>
              <a:spcAft>
                <a:spcPts val="1000"/>
              </a:spcAft>
              <a:buFont typeface="Symbol" panose="05050102010706020507" pitchFamily="18" charset="2"/>
              <a:buChar char=""/>
            </a:pPr>
            <a:r>
              <a:rPr lang="en-GB" sz="2400" b="1" dirty="0">
                <a:effectLst/>
                <a:ea typeface="Times New Roman" panose="02020603050405020304" pitchFamily="18" charset="0"/>
                <a:cs typeface="Arial" panose="020B0604020202020204" pitchFamily="34" charset="0"/>
              </a:rPr>
              <a:t>Controls and vulnerabilities</a:t>
            </a:r>
            <a:endParaRPr lang="en-GB" sz="2400" b="1" dirty="0">
              <a:ea typeface="Times New Roman" panose="02020603050405020304" pitchFamily="18" charset="0"/>
              <a:cs typeface="Arial" panose="020B0604020202020204" pitchFamily="34" charset="0"/>
            </a:endParaRPr>
          </a:p>
          <a:p>
            <a:pPr marL="800100" lvl="1" indent="-342900">
              <a:lnSpc>
                <a:spcPct val="115000"/>
              </a:lnSpc>
              <a:spcAft>
                <a:spcPts val="1000"/>
              </a:spcAft>
              <a:buFont typeface="Symbol" panose="05050102010706020507" pitchFamily="18" charset="2"/>
              <a:buChar char=""/>
            </a:pPr>
            <a:r>
              <a:rPr lang="en-GB" dirty="0">
                <a:effectLst/>
                <a:ea typeface="Times New Roman" panose="02020603050405020304" pitchFamily="18" charset="0"/>
                <a:cs typeface="Arial" panose="020B0604020202020204" pitchFamily="34" charset="0"/>
              </a:rPr>
              <a:t>Current controls that exist to prevent, detect and respond to the threats</a:t>
            </a:r>
            <a:endParaRPr lang="en-GB" dirty="0">
              <a:ea typeface="Times New Roman" panose="02020603050405020304" pitchFamily="18" charset="0"/>
              <a:cs typeface="Arial" panose="020B0604020202020204" pitchFamily="34" charset="0"/>
            </a:endParaRPr>
          </a:p>
          <a:p>
            <a:pPr marL="800100" lvl="1" indent="-342900">
              <a:lnSpc>
                <a:spcPct val="115000"/>
              </a:lnSpc>
              <a:spcAft>
                <a:spcPts val="1000"/>
              </a:spcAft>
              <a:buFont typeface="Symbol" panose="05050102010706020507" pitchFamily="18" charset="2"/>
              <a:buChar char=""/>
            </a:pPr>
            <a:r>
              <a:rPr lang="en-GB" dirty="0">
                <a:effectLst/>
                <a:ea typeface="Times New Roman" panose="02020603050405020304" pitchFamily="18" charset="0"/>
                <a:cs typeface="Arial" panose="020B0604020202020204" pitchFamily="34" charset="0"/>
              </a:rPr>
              <a:t>Vulnerabilities that are not covered by the above controls</a:t>
            </a:r>
            <a:endParaRPr lang="en-GB" dirty="0">
              <a:cs typeface="Arial" panose="020B0604020202020204" pitchFamily="34" charset="0"/>
            </a:endParaRPr>
          </a:p>
          <a:p>
            <a:endParaRPr lang="en-GB" dirty="0"/>
          </a:p>
        </p:txBody>
      </p:sp>
    </p:spTree>
    <p:extLst>
      <p:ext uri="{BB962C8B-B14F-4D97-AF65-F5344CB8AC3E}">
        <p14:creationId xmlns:p14="http://schemas.microsoft.com/office/powerpoint/2010/main" val="1196881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2D086-A43B-4CDC-A095-32ECF695D0EB}"/>
              </a:ext>
            </a:extLst>
          </p:cNvPr>
          <p:cNvSpPr>
            <a:spLocks noGrp="1"/>
          </p:cNvSpPr>
          <p:nvPr>
            <p:ph type="title"/>
          </p:nvPr>
        </p:nvSpPr>
        <p:spPr/>
        <p:txBody>
          <a:bodyPr/>
          <a:lstStyle/>
          <a:p>
            <a:r>
              <a:rPr lang="en-GB" dirty="0"/>
              <a:t>Week 2 </a:t>
            </a:r>
            <a:r>
              <a:rPr lang="en-GB"/>
              <a:t>- Friday</a:t>
            </a:r>
            <a:endParaRPr lang="en-GB" dirty="0"/>
          </a:p>
        </p:txBody>
      </p:sp>
      <p:sp>
        <p:nvSpPr>
          <p:cNvPr id="3" name="Content Placeholder 2">
            <a:extLst>
              <a:ext uri="{FF2B5EF4-FFF2-40B4-BE49-F238E27FC236}">
                <a16:creationId xmlns:a16="http://schemas.microsoft.com/office/drawing/2014/main" id="{93E1A0CE-437E-4089-AE73-03BEE8D4C05A}"/>
              </a:ext>
            </a:extLst>
          </p:cNvPr>
          <p:cNvSpPr>
            <a:spLocks noGrp="1"/>
          </p:cNvSpPr>
          <p:nvPr>
            <p:ph idx="1"/>
          </p:nvPr>
        </p:nvSpPr>
        <p:spPr/>
        <p:txBody>
          <a:bodyPr>
            <a:normAutofit/>
          </a:bodyPr>
          <a:lstStyle/>
          <a:p>
            <a:r>
              <a:rPr lang="en-US" sz="1800" dirty="0">
                <a:solidFill>
                  <a:srgbClr val="000000"/>
                </a:solidFill>
                <a:latin typeface="Arial" panose="020B0604020202020204" pitchFamily="34" charset="0"/>
              </a:rPr>
              <a:t>A</a:t>
            </a:r>
            <a:r>
              <a:rPr lang="en-US" sz="1800" b="0" i="0" u="none" strike="noStrike" baseline="0" dirty="0">
                <a:solidFill>
                  <a:srgbClr val="000000"/>
                </a:solidFill>
                <a:latin typeface="Arial" panose="020B0604020202020204" pitchFamily="34" charset="0"/>
              </a:rPr>
              <a:t>dversarial thinking in the context of system development, application development and analysis</a:t>
            </a:r>
          </a:p>
          <a:p>
            <a:endParaRPr kumimoji="0" lang="en-US" sz="1800" kern="1200" cap="none" spc="0" normalizeH="0" noProof="0" dirty="0">
              <a:ln>
                <a:noFill/>
              </a:ln>
              <a:solidFill>
                <a:srgbClr val="000000"/>
              </a:solidFill>
              <a:effectLst/>
              <a:uLnTx/>
              <a:uFillTx/>
              <a:latin typeface="Arial" panose="020B0604020202020204" pitchFamily="34" charset="0"/>
              <a:ea typeface="+mn-ea"/>
              <a:cs typeface="+mn-cs"/>
            </a:endParaRPr>
          </a:p>
          <a:p>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Threat landscape, threat trends, horizon scanning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Threat intelligence lifecycle and the concepts of threat actors and attribution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The significance, value and limitations of threat analyses</a:t>
            </a: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6534150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DB93E-0C25-4377-A368-76B27CFE4765}"/>
              </a:ext>
            </a:extLst>
          </p:cNvPr>
          <p:cNvSpPr>
            <a:spLocks noGrp="1"/>
          </p:cNvSpPr>
          <p:nvPr>
            <p:ph type="title"/>
          </p:nvPr>
        </p:nvSpPr>
        <p:spPr/>
        <p:txBody>
          <a:bodyPr/>
          <a:lstStyle/>
          <a:p>
            <a:r>
              <a:rPr lang="en-GB" dirty="0"/>
              <a:t>Your presentation should have the following sections…</a:t>
            </a:r>
          </a:p>
        </p:txBody>
      </p:sp>
      <p:sp>
        <p:nvSpPr>
          <p:cNvPr id="3" name="Content Placeholder 2">
            <a:extLst>
              <a:ext uri="{FF2B5EF4-FFF2-40B4-BE49-F238E27FC236}">
                <a16:creationId xmlns:a16="http://schemas.microsoft.com/office/drawing/2014/main" id="{E8657F98-FD82-4EAA-A277-3FB4BB3CE199}"/>
              </a:ext>
            </a:extLst>
          </p:cNvPr>
          <p:cNvSpPr>
            <a:spLocks noGrp="1"/>
          </p:cNvSpPr>
          <p:nvPr>
            <p:ph idx="1"/>
          </p:nvPr>
        </p:nvSpPr>
        <p:spPr/>
        <p:txBody>
          <a:bodyPr>
            <a:normAutofit/>
          </a:bodyPr>
          <a:lstStyle/>
          <a:p>
            <a:pPr marL="342900" lvl="0" indent="-342900">
              <a:lnSpc>
                <a:spcPct val="115000"/>
              </a:lnSpc>
              <a:spcAft>
                <a:spcPts val="1000"/>
              </a:spcAft>
              <a:buFont typeface="Symbol" panose="05050102010706020507" pitchFamily="18" charset="2"/>
              <a:buChar char=""/>
            </a:pPr>
            <a:r>
              <a:rPr lang="en-GB" sz="2400" b="1" dirty="0">
                <a:effectLst/>
                <a:ea typeface="Times New Roman" panose="02020603050405020304" pitchFamily="18" charset="0"/>
                <a:cs typeface="Arial" panose="020B0604020202020204" pitchFamily="34" charset="0"/>
              </a:rPr>
              <a:t>Recommended actions</a:t>
            </a:r>
            <a:endParaRPr lang="en-GB" sz="2400" b="1" dirty="0">
              <a:effectLst/>
              <a:ea typeface="Calibri" panose="020F0502020204030204" pitchFamily="34" charset="0"/>
              <a:cs typeface="Arial" panose="020B0604020202020204" pitchFamily="34" charset="0"/>
            </a:endParaRPr>
          </a:p>
          <a:p>
            <a:pPr lvl="1">
              <a:lnSpc>
                <a:spcPct val="115000"/>
              </a:lnSpc>
              <a:spcAft>
                <a:spcPts val="1000"/>
              </a:spcAft>
            </a:pPr>
            <a:r>
              <a:rPr lang="en-GB" dirty="0">
                <a:effectLst/>
                <a:ea typeface="Times New Roman" panose="02020603050405020304" pitchFamily="18" charset="0"/>
                <a:cs typeface="Arial" panose="020B0604020202020204" pitchFamily="34" charset="0"/>
              </a:rPr>
              <a:t>How should the identified vulnerabilities be mitigated</a:t>
            </a:r>
            <a:endParaRPr lang="en-GB" dirty="0">
              <a:effectLst/>
              <a:ea typeface="Calibri" panose="020F0502020204030204" pitchFamily="34" charset="0"/>
              <a:cs typeface="Arial" panose="020B0604020202020204" pitchFamily="34" charset="0"/>
            </a:endParaRPr>
          </a:p>
          <a:p>
            <a:pPr lvl="1">
              <a:lnSpc>
                <a:spcPct val="115000"/>
              </a:lnSpc>
              <a:spcAft>
                <a:spcPts val="1000"/>
              </a:spcAft>
            </a:pPr>
            <a:r>
              <a:rPr lang="en-GB" dirty="0">
                <a:effectLst/>
                <a:ea typeface="Times New Roman" panose="02020603050405020304" pitchFamily="18" charset="0"/>
                <a:cs typeface="Arial" panose="020B0604020202020204" pitchFamily="34" charset="0"/>
              </a:rPr>
              <a:t>What are the estimated costs and / or resources required in order to implement each of the recommended controls (considering technical, administrative, physical controls) </a:t>
            </a:r>
            <a:endParaRPr lang="en-GB" dirty="0">
              <a:effectLst/>
              <a:ea typeface="Calibri" panose="020F0502020204030204" pitchFamily="34" charset="0"/>
              <a:cs typeface="Arial" panose="020B0604020202020204" pitchFamily="34" charset="0"/>
            </a:endParaRPr>
          </a:p>
          <a:p>
            <a:pPr lvl="1">
              <a:lnSpc>
                <a:spcPct val="115000"/>
              </a:lnSpc>
              <a:spcAft>
                <a:spcPts val="1000"/>
              </a:spcAft>
            </a:pPr>
            <a:r>
              <a:rPr lang="en-GB" dirty="0">
                <a:effectLst/>
                <a:ea typeface="Times New Roman" panose="02020603050405020304" pitchFamily="18" charset="0"/>
                <a:cs typeface="Arial" panose="020B0604020202020204" pitchFamily="34" charset="0"/>
              </a:rPr>
              <a:t>Prioritise the order in which the identified controls should be implemented based upon the significance of the Threat and/or vulnerability in relation to your organisation</a:t>
            </a:r>
            <a:endParaRPr lang="en-GB" dirty="0">
              <a:effectLst/>
              <a:ea typeface="Calibri" panose="020F0502020204030204" pitchFamily="34" charset="0"/>
              <a:cs typeface="Arial" panose="020B0604020202020204" pitchFamily="34" charset="0"/>
            </a:endParaRPr>
          </a:p>
          <a:p>
            <a:endParaRPr lang="en-GB" dirty="0"/>
          </a:p>
          <a:p>
            <a:endParaRPr lang="en-GB" dirty="0"/>
          </a:p>
        </p:txBody>
      </p:sp>
    </p:spTree>
    <p:extLst>
      <p:ext uri="{BB962C8B-B14F-4D97-AF65-F5344CB8AC3E}">
        <p14:creationId xmlns:p14="http://schemas.microsoft.com/office/powerpoint/2010/main" val="2227126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C2F89-8652-4361-B964-4C31900A4622}"/>
              </a:ext>
            </a:extLst>
          </p:cNvPr>
          <p:cNvSpPr>
            <a:spLocks noGrp="1"/>
          </p:cNvSpPr>
          <p:nvPr>
            <p:ph type="title"/>
          </p:nvPr>
        </p:nvSpPr>
        <p:spPr/>
        <p:txBody>
          <a:bodyPr/>
          <a:lstStyle/>
          <a:p>
            <a:r>
              <a:rPr lang="en-GB" dirty="0"/>
              <a:t>Assessment Deliverables</a:t>
            </a:r>
          </a:p>
        </p:txBody>
      </p:sp>
      <p:sp>
        <p:nvSpPr>
          <p:cNvPr id="3" name="Content Placeholder 2">
            <a:extLst>
              <a:ext uri="{FF2B5EF4-FFF2-40B4-BE49-F238E27FC236}">
                <a16:creationId xmlns:a16="http://schemas.microsoft.com/office/drawing/2014/main" id="{36BB9ACF-1803-4408-87B1-FBEF09FBBAD7}"/>
              </a:ext>
            </a:extLst>
          </p:cNvPr>
          <p:cNvSpPr>
            <a:spLocks noGrp="1"/>
          </p:cNvSpPr>
          <p:nvPr>
            <p:ph idx="1"/>
          </p:nvPr>
        </p:nvSpPr>
        <p:spPr/>
        <p:txBody>
          <a:bodyPr/>
          <a:lstStyle/>
          <a:p>
            <a:r>
              <a:rPr lang="en-GB" sz="2400" dirty="0">
                <a:cs typeface="Arial" panose="020B0604020202020204" pitchFamily="34" charset="0"/>
              </a:rPr>
              <a:t>A 30-minute presentation including questions and answers covering the requirements of the task specification</a:t>
            </a:r>
          </a:p>
          <a:p>
            <a:endParaRPr lang="en-GB" sz="2400" dirty="0">
              <a:cs typeface="Arial" panose="020B0604020202020204" pitchFamily="34" charset="0"/>
            </a:endParaRPr>
          </a:p>
          <a:p>
            <a:r>
              <a:rPr lang="en-GB" sz="2400" dirty="0">
                <a:cs typeface="Arial" panose="020B0604020202020204" pitchFamily="34" charset="0"/>
              </a:rPr>
              <a:t>The slide set you have used during the presentation and this document</a:t>
            </a:r>
          </a:p>
          <a:p>
            <a:endParaRPr lang="en-GB" sz="2400" dirty="0">
              <a:cs typeface="Arial" panose="020B0604020202020204" pitchFamily="34" charset="0"/>
            </a:endParaRPr>
          </a:p>
          <a:p>
            <a:r>
              <a:rPr lang="en-GB" sz="2400" dirty="0">
                <a:cs typeface="Arial" panose="020B0604020202020204" pitchFamily="34" charset="0"/>
              </a:rPr>
              <a:t>Your presentation will be delivered in person and recorded</a:t>
            </a:r>
          </a:p>
          <a:p>
            <a:endParaRPr lang="en-GB" dirty="0"/>
          </a:p>
        </p:txBody>
      </p:sp>
    </p:spTree>
    <p:extLst>
      <p:ext uri="{BB962C8B-B14F-4D97-AF65-F5344CB8AC3E}">
        <p14:creationId xmlns:p14="http://schemas.microsoft.com/office/powerpoint/2010/main" val="15168759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07E24-5AD5-4B91-9C6C-EF31FFCB58F0}"/>
              </a:ext>
            </a:extLst>
          </p:cNvPr>
          <p:cNvSpPr>
            <a:spLocks noGrp="1"/>
          </p:cNvSpPr>
          <p:nvPr>
            <p:ph type="title"/>
          </p:nvPr>
        </p:nvSpPr>
        <p:spPr/>
        <p:txBody>
          <a:bodyPr/>
          <a:lstStyle/>
          <a:p>
            <a:r>
              <a:rPr lang="en-GB" dirty="0"/>
              <a:t>Assessment Details</a:t>
            </a:r>
          </a:p>
        </p:txBody>
      </p:sp>
      <p:sp>
        <p:nvSpPr>
          <p:cNvPr id="3" name="Content Placeholder 2">
            <a:extLst>
              <a:ext uri="{FF2B5EF4-FFF2-40B4-BE49-F238E27FC236}">
                <a16:creationId xmlns:a16="http://schemas.microsoft.com/office/drawing/2014/main" id="{7E3A8905-E9E3-470D-861A-C6EBFF8C4955}"/>
              </a:ext>
            </a:extLst>
          </p:cNvPr>
          <p:cNvSpPr>
            <a:spLocks noGrp="1"/>
          </p:cNvSpPr>
          <p:nvPr>
            <p:ph idx="1"/>
          </p:nvPr>
        </p:nvSpPr>
        <p:spPr/>
        <p:txBody>
          <a:bodyPr>
            <a:normAutofit lnSpcReduction="10000"/>
          </a:bodyPr>
          <a:lstStyle/>
          <a:p>
            <a:r>
              <a:rPr lang="en-GB" sz="2400" dirty="0">
                <a:cs typeface="Arial" panose="020B0604020202020204" pitchFamily="34" charset="0"/>
              </a:rPr>
              <a:t>This Assignment is 1 of 2 for this module, and carries a weighting of 50%</a:t>
            </a:r>
          </a:p>
          <a:p>
            <a:endParaRPr lang="en-GB" sz="2400" dirty="0">
              <a:cs typeface="Arial" panose="020B0604020202020204" pitchFamily="34" charset="0"/>
            </a:endParaRPr>
          </a:p>
          <a:p>
            <a:r>
              <a:rPr lang="en-GB" sz="2400" dirty="0">
                <a:cs typeface="Arial" panose="020B0604020202020204" pitchFamily="34" charset="0"/>
              </a:rPr>
              <a:t>Assignment Issued: 		Monday 14</a:t>
            </a:r>
            <a:r>
              <a:rPr lang="en-GB" sz="2400" baseline="30000" dirty="0">
                <a:cs typeface="Arial" panose="020B0604020202020204" pitchFamily="34" charset="0"/>
              </a:rPr>
              <a:t>th</a:t>
            </a:r>
            <a:r>
              <a:rPr lang="en-GB" sz="2400" dirty="0">
                <a:cs typeface="Arial" panose="020B0604020202020204" pitchFamily="34" charset="0"/>
              </a:rPr>
              <a:t> March 2022</a:t>
            </a:r>
          </a:p>
          <a:p>
            <a:endParaRPr lang="en-GB" sz="2400" dirty="0">
              <a:cs typeface="Arial" panose="020B0604020202020204" pitchFamily="34" charset="0"/>
            </a:endParaRPr>
          </a:p>
          <a:p>
            <a:r>
              <a:rPr lang="en-GB" sz="2400" dirty="0">
                <a:cs typeface="Arial" panose="020B0604020202020204" pitchFamily="34" charset="0"/>
              </a:rPr>
              <a:t>Submission Deadline: 	Sunday 17</a:t>
            </a:r>
            <a:r>
              <a:rPr lang="en-GB" sz="2400" baseline="30000" dirty="0">
                <a:cs typeface="Arial" panose="020B0604020202020204" pitchFamily="34" charset="0"/>
              </a:rPr>
              <a:t>th</a:t>
            </a:r>
            <a:r>
              <a:rPr lang="en-GB" sz="2400" dirty="0">
                <a:cs typeface="Arial" panose="020B0604020202020204" pitchFamily="34" charset="0"/>
              </a:rPr>
              <a:t> April 2022 at 23:59</a:t>
            </a:r>
          </a:p>
          <a:p>
            <a:endParaRPr lang="en-GB" sz="2400" dirty="0">
              <a:cs typeface="Arial" panose="020B0604020202020204" pitchFamily="34" charset="0"/>
            </a:endParaRPr>
          </a:p>
          <a:p>
            <a:r>
              <a:rPr lang="en-GB" sz="2400" dirty="0">
                <a:cs typeface="Arial" panose="020B0604020202020204" pitchFamily="34" charset="0"/>
              </a:rPr>
              <a:t>Submission Method:	Blackboard &amp; Email (</a:t>
            </a:r>
            <a:r>
              <a:rPr lang="en-GB" sz="2400" dirty="0">
                <a:cs typeface="Arial" panose="020B0604020202020204" pitchFamily="34" charset="0"/>
                <a:hlinkClick r:id="rId2"/>
              </a:rPr>
              <a:t>martin.webley@gloscol.ac.uk</a:t>
            </a:r>
            <a:r>
              <a:rPr lang="en-GB" sz="2400" dirty="0">
                <a:cs typeface="Arial" panose="020B0604020202020204" pitchFamily="34" charset="0"/>
              </a:rPr>
              <a:t>)</a:t>
            </a:r>
          </a:p>
          <a:p>
            <a:endParaRPr lang="en-GB" sz="2400" dirty="0">
              <a:cs typeface="Arial" panose="020B0604020202020204" pitchFamily="34" charset="0"/>
            </a:endParaRPr>
          </a:p>
          <a:p>
            <a:r>
              <a:rPr lang="en-GB" sz="2400" dirty="0">
                <a:cs typeface="Arial" panose="020B0604020202020204" pitchFamily="34" charset="0"/>
              </a:rPr>
              <a:t>Presentations (Recorded):	Tuesday 19</a:t>
            </a:r>
            <a:r>
              <a:rPr lang="en-GB" sz="2400" baseline="30000" dirty="0">
                <a:cs typeface="Arial" panose="020B0604020202020204" pitchFamily="34" charset="0"/>
              </a:rPr>
              <a:t>th</a:t>
            </a:r>
            <a:r>
              <a:rPr lang="en-GB" sz="2400" dirty="0">
                <a:cs typeface="Arial" panose="020B0604020202020204" pitchFamily="34" charset="0"/>
              </a:rPr>
              <a:t> April 2022 in ADA Cheltenham</a:t>
            </a:r>
          </a:p>
          <a:p>
            <a:pPr marL="0" indent="0">
              <a:buNone/>
            </a:pPr>
            <a:r>
              <a:rPr lang="en-GB" sz="2400" b="1" dirty="0">
                <a:cs typeface="Arial" panose="020B0604020202020204" pitchFamily="34" charset="0"/>
              </a:rPr>
              <a:t>Note: Monday 18</a:t>
            </a:r>
            <a:r>
              <a:rPr lang="en-GB" sz="2400" b="1" baseline="30000" dirty="0">
                <a:cs typeface="Arial" panose="020B0604020202020204" pitchFamily="34" charset="0"/>
              </a:rPr>
              <a:t>th</a:t>
            </a:r>
            <a:r>
              <a:rPr lang="en-GB" sz="2400" b="1" dirty="0">
                <a:cs typeface="Arial" panose="020B0604020202020204" pitchFamily="34" charset="0"/>
              </a:rPr>
              <a:t> April 2022 is a Bank Holiday – you are not expected in college</a:t>
            </a:r>
          </a:p>
          <a:p>
            <a:endParaRPr lang="en-GB" sz="2400" dirty="0">
              <a:cs typeface="Arial" panose="020B0604020202020204" pitchFamily="34" charset="0"/>
            </a:endParaRPr>
          </a:p>
        </p:txBody>
      </p:sp>
    </p:spTree>
    <p:extLst>
      <p:ext uri="{BB962C8B-B14F-4D97-AF65-F5344CB8AC3E}">
        <p14:creationId xmlns:p14="http://schemas.microsoft.com/office/powerpoint/2010/main" val="3668018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2CBFC-338C-40A5-B7AC-492C1C0E8364}"/>
              </a:ext>
            </a:extLst>
          </p:cNvPr>
          <p:cNvSpPr>
            <a:spLocks noGrp="1"/>
          </p:cNvSpPr>
          <p:nvPr>
            <p:ph type="title"/>
          </p:nvPr>
        </p:nvSpPr>
        <p:spPr/>
        <p:txBody>
          <a:bodyPr/>
          <a:lstStyle/>
          <a:p>
            <a:r>
              <a:rPr lang="en-GB" dirty="0"/>
              <a:t>Assessment 1</a:t>
            </a:r>
          </a:p>
        </p:txBody>
      </p:sp>
      <p:sp>
        <p:nvSpPr>
          <p:cNvPr id="3" name="Content Placeholder 2">
            <a:extLst>
              <a:ext uri="{FF2B5EF4-FFF2-40B4-BE49-F238E27FC236}">
                <a16:creationId xmlns:a16="http://schemas.microsoft.com/office/drawing/2014/main" id="{4DAEBBF3-2856-436A-B0DD-43FEC7543E1B}"/>
              </a:ext>
            </a:extLst>
          </p:cNvPr>
          <p:cNvSpPr>
            <a:spLocks noGrp="1"/>
          </p:cNvSpPr>
          <p:nvPr>
            <p:ph idx="1"/>
          </p:nvPr>
        </p:nvSpPr>
        <p:spPr>
          <a:xfrm>
            <a:off x="838201" y="1825625"/>
            <a:ext cx="5451281" cy="4351338"/>
          </a:xfrm>
        </p:spPr>
        <p:txBody>
          <a:bodyPr>
            <a:normAutofit lnSpcReduction="10000"/>
          </a:bodyPr>
          <a:lstStyle/>
          <a:p>
            <a:pPr marL="0" indent="0">
              <a:buNone/>
            </a:pPr>
            <a:r>
              <a:rPr lang="en-GB" sz="2400" dirty="0"/>
              <a:t>Please refer to:</a:t>
            </a:r>
          </a:p>
          <a:p>
            <a:pPr marL="0" indent="0" algn="ctr">
              <a:buNone/>
            </a:pPr>
            <a:endParaRPr lang="en-GB" sz="2400" dirty="0"/>
          </a:p>
          <a:p>
            <a:pPr marL="0" indent="0" algn="ctr">
              <a:buNone/>
            </a:pPr>
            <a:r>
              <a:rPr lang="en-GB" sz="2400" dirty="0"/>
              <a:t>“Assessment Specification”</a:t>
            </a:r>
          </a:p>
          <a:p>
            <a:pPr marL="0" indent="0" algn="ctr">
              <a:buNone/>
            </a:pPr>
            <a:endParaRPr lang="en-GB" sz="2400" dirty="0"/>
          </a:p>
          <a:p>
            <a:pPr marL="0" indent="0" algn="ctr">
              <a:buNone/>
            </a:pPr>
            <a:r>
              <a:rPr lang="en-GB" sz="2400" dirty="0"/>
              <a:t> for full details of Assessment 1,</a:t>
            </a:r>
          </a:p>
          <a:p>
            <a:pPr marL="0" indent="0" algn="ctr">
              <a:buNone/>
            </a:pPr>
            <a:endParaRPr lang="en-GB" sz="2400" dirty="0"/>
          </a:p>
          <a:p>
            <a:pPr marL="0" indent="0" algn="ctr">
              <a:buNone/>
            </a:pPr>
            <a:r>
              <a:rPr lang="en-GB" sz="2400" dirty="0"/>
              <a:t> including Marking Criteria etc.</a:t>
            </a:r>
          </a:p>
          <a:p>
            <a:pPr marL="0" indent="0" algn="ctr">
              <a:buNone/>
            </a:pPr>
            <a:endParaRPr lang="en-GB" sz="2400" dirty="0"/>
          </a:p>
          <a:p>
            <a:pPr marL="0" indent="0" algn="ctr">
              <a:buNone/>
            </a:pPr>
            <a:r>
              <a:rPr lang="en-GB" sz="2400" b="1" dirty="0"/>
              <a:t>Log onto Blackboard now to check that you can see the Assessment / Assignment!</a:t>
            </a:r>
          </a:p>
        </p:txBody>
      </p:sp>
      <p:pic>
        <p:nvPicPr>
          <p:cNvPr id="5" name="Graphic 4" descr="Information with solid fill">
            <a:extLst>
              <a:ext uri="{FF2B5EF4-FFF2-40B4-BE49-F238E27FC236}">
                <a16:creationId xmlns:a16="http://schemas.microsoft.com/office/drawing/2014/main" id="{7DD09E31-BBC3-47D8-A8AD-F71C1F4D61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71996" y="1741649"/>
            <a:ext cx="3911057" cy="3911057"/>
          </a:xfrm>
          <a:prstGeom prst="rect">
            <a:avLst/>
          </a:prstGeom>
        </p:spPr>
      </p:pic>
    </p:spTree>
    <p:extLst>
      <p:ext uri="{BB962C8B-B14F-4D97-AF65-F5344CB8AC3E}">
        <p14:creationId xmlns:p14="http://schemas.microsoft.com/office/powerpoint/2010/main" val="2883543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33A2942E-21B7-4D5A-9B05-2C9B05681AAD}"/>
              </a:ext>
            </a:extLst>
          </p:cNvPr>
          <p:cNvSpPr/>
          <p:nvPr/>
        </p:nvSpPr>
        <p:spPr>
          <a:xfrm>
            <a:off x="1367615" y="1343767"/>
            <a:ext cx="9183757" cy="5085494"/>
          </a:xfrm>
          <a:prstGeom prst="roundRect">
            <a:avLst/>
          </a:prstGeom>
        </p:spPr>
        <p:style>
          <a:lnRef idx="3">
            <a:schemeClr val="lt1"/>
          </a:lnRef>
          <a:fillRef idx="1">
            <a:schemeClr val="dk1"/>
          </a:fillRef>
          <a:effectRef idx="1">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D301313-DB92-43E4-A175-3DCAA15427FD}"/>
              </a:ext>
            </a:extLst>
          </p:cNvPr>
          <p:cNvSpPr>
            <a:spLocks noGrp="1"/>
          </p:cNvSpPr>
          <p:nvPr>
            <p:ph type="title"/>
          </p:nvPr>
        </p:nvSpPr>
        <p:spPr/>
        <p:txBody>
          <a:bodyPr/>
          <a:lstStyle/>
          <a:p>
            <a:r>
              <a:rPr lang="en-GB" dirty="0"/>
              <a:t>Assessment Submission – In Summary</a:t>
            </a:r>
          </a:p>
        </p:txBody>
      </p:sp>
      <p:sp>
        <p:nvSpPr>
          <p:cNvPr id="4" name="Rectangle 3">
            <a:extLst>
              <a:ext uri="{FF2B5EF4-FFF2-40B4-BE49-F238E27FC236}">
                <a16:creationId xmlns:a16="http://schemas.microsoft.com/office/drawing/2014/main" id="{B7FCCCC8-6BB7-4115-B173-47A90EA53E26}"/>
              </a:ext>
            </a:extLst>
          </p:cNvPr>
          <p:cNvSpPr/>
          <p:nvPr/>
        </p:nvSpPr>
        <p:spPr>
          <a:xfrm>
            <a:off x="1816868" y="1586285"/>
            <a:ext cx="2735249" cy="2894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Show</a:t>
            </a:r>
          </a:p>
        </p:txBody>
      </p:sp>
      <p:sp>
        <p:nvSpPr>
          <p:cNvPr id="9" name="Rectangle 8">
            <a:extLst>
              <a:ext uri="{FF2B5EF4-FFF2-40B4-BE49-F238E27FC236}">
                <a16:creationId xmlns:a16="http://schemas.microsoft.com/office/drawing/2014/main" id="{7A43A0CA-EC93-4B62-ADEA-A4AECD1A75E8}"/>
              </a:ext>
            </a:extLst>
          </p:cNvPr>
          <p:cNvSpPr/>
          <p:nvPr/>
        </p:nvSpPr>
        <p:spPr>
          <a:xfrm>
            <a:off x="4568020" y="1586284"/>
            <a:ext cx="2735249" cy="373711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Describe</a:t>
            </a:r>
          </a:p>
        </p:txBody>
      </p:sp>
      <p:sp>
        <p:nvSpPr>
          <p:cNvPr id="11" name="Rectangle 10">
            <a:extLst>
              <a:ext uri="{FF2B5EF4-FFF2-40B4-BE49-F238E27FC236}">
                <a16:creationId xmlns:a16="http://schemas.microsoft.com/office/drawing/2014/main" id="{A13F518A-C4E8-4C3D-AC1C-37BB5A2EE38B}"/>
              </a:ext>
            </a:extLst>
          </p:cNvPr>
          <p:cNvSpPr/>
          <p:nvPr/>
        </p:nvSpPr>
        <p:spPr>
          <a:xfrm>
            <a:off x="1816867" y="4500440"/>
            <a:ext cx="2735249" cy="169640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Output</a:t>
            </a:r>
          </a:p>
        </p:txBody>
      </p:sp>
      <p:sp>
        <p:nvSpPr>
          <p:cNvPr id="12" name="Rectangle 11">
            <a:extLst>
              <a:ext uri="{FF2B5EF4-FFF2-40B4-BE49-F238E27FC236}">
                <a16:creationId xmlns:a16="http://schemas.microsoft.com/office/drawing/2014/main" id="{DC90D49B-F981-414A-8117-A5BA2E1BA53E}"/>
              </a:ext>
            </a:extLst>
          </p:cNvPr>
          <p:cNvSpPr/>
          <p:nvPr/>
        </p:nvSpPr>
        <p:spPr>
          <a:xfrm>
            <a:off x="7319172" y="1586284"/>
            <a:ext cx="2735249" cy="373711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Justify</a:t>
            </a:r>
          </a:p>
        </p:txBody>
      </p:sp>
      <p:sp>
        <p:nvSpPr>
          <p:cNvPr id="13" name="Rectangle 12">
            <a:extLst>
              <a:ext uri="{FF2B5EF4-FFF2-40B4-BE49-F238E27FC236}">
                <a16:creationId xmlns:a16="http://schemas.microsoft.com/office/drawing/2014/main" id="{6678F976-09B1-40E2-BC66-3F612D969C77}"/>
              </a:ext>
            </a:extLst>
          </p:cNvPr>
          <p:cNvSpPr/>
          <p:nvPr/>
        </p:nvSpPr>
        <p:spPr>
          <a:xfrm>
            <a:off x="4568019" y="5338702"/>
            <a:ext cx="5486402" cy="8581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Sources</a:t>
            </a:r>
          </a:p>
        </p:txBody>
      </p:sp>
    </p:spTree>
    <p:extLst>
      <p:ext uri="{BB962C8B-B14F-4D97-AF65-F5344CB8AC3E}">
        <p14:creationId xmlns:p14="http://schemas.microsoft.com/office/powerpoint/2010/main" val="28110287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2CBFC-338C-40A5-B7AC-492C1C0E8364}"/>
              </a:ext>
            </a:extLst>
          </p:cNvPr>
          <p:cNvSpPr>
            <a:spLocks noGrp="1"/>
          </p:cNvSpPr>
          <p:nvPr>
            <p:ph type="title"/>
          </p:nvPr>
        </p:nvSpPr>
        <p:spPr/>
        <p:txBody>
          <a:bodyPr/>
          <a:lstStyle/>
          <a:p>
            <a:r>
              <a:rPr lang="en-GB" dirty="0"/>
              <a:t>Assessment 1</a:t>
            </a:r>
          </a:p>
        </p:txBody>
      </p:sp>
      <p:sp>
        <p:nvSpPr>
          <p:cNvPr id="3" name="Content Placeholder 2">
            <a:extLst>
              <a:ext uri="{FF2B5EF4-FFF2-40B4-BE49-F238E27FC236}">
                <a16:creationId xmlns:a16="http://schemas.microsoft.com/office/drawing/2014/main" id="{4DAEBBF3-2856-436A-B0DD-43FEC7543E1B}"/>
              </a:ext>
            </a:extLst>
          </p:cNvPr>
          <p:cNvSpPr>
            <a:spLocks noGrp="1"/>
          </p:cNvSpPr>
          <p:nvPr>
            <p:ph idx="1"/>
          </p:nvPr>
        </p:nvSpPr>
        <p:spPr>
          <a:xfrm>
            <a:off x="838201" y="1825625"/>
            <a:ext cx="5451281" cy="4351338"/>
          </a:xfrm>
        </p:spPr>
        <p:txBody>
          <a:bodyPr>
            <a:normAutofit/>
          </a:bodyPr>
          <a:lstStyle/>
          <a:p>
            <a:pPr marL="0" indent="0">
              <a:buNone/>
            </a:pPr>
            <a:r>
              <a:rPr lang="en-GB" sz="2400" dirty="0"/>
              <a:t>You have the remainder of the day to:</a:t>
            </a:r>
          </a:p>
          <a:p>
            <a:pPr marL="0" indent="0">
              <a:buNone/>
            </a:pPr>
            <a:endParaRPr lang="en-GB" sz="2400" dirty="0"/>
          </a:p>
          <a:p>
            <a:pPr marL="0" indent="0" algn="ctr">
              <a:buNone/>
            </a:pPr>
            <a:r>
              <a:rPr lang="en-GB" sz="2400" dirty="0"/>
              <a:t>Seek clarification on Assessment</a:t>
            </a:r>
          </a:p>
          <a:p>
            <a:pPr marL="0" indent="0" algn="ctr">
              <a:buNone/>
            </a:pPr>
            <a:endParaRPr lang="en-GB" sz="2400" dirty="0"/>
          </a:p>
          <a:p>
            <a:pPr marL="0" indent="0" algn="ctr">
              <a:buNone/>
            </a:pPr>
            <a:r>
              <a:rPr lang="en-GB" sz="2400" dirty="0"/>
              <a:t>Commence background research and preparatory work</a:t>
            </a:r>
          </a:p>
          <a:p>
            <a:pPr marL="0" indent="0" algn="ctr">
              <a:buNone/>
            </a:pPr>
            <a:endParaRPr lang="en-GB" sz="2400" dirty="0"/>
          </a:p>
          <a:p>
            <a:pPr marL="0" indent="0" algn="ctr">
              <a:buNone/>
            </a:pPr>
            <a:r>
              <a:rPr lang="en-GB" sz="2400" dirty="0"/>
              <a:t>Commence building your presentations</a:t>
            </a:r>
          </a:p>
        </p:txBody>
      </p:sp>
      <p:pic>
        <p:nvPicPr>
          <p:cNvPr id="5" name="Graphic 4" descr="Information with solid fill">
            <a:extLst>
              <a:ext uri="{FF2B5EF4-FFF2-40B4-BE49-F238E27FC236}">
                <a16:creationId xmlns:a16="http://schemas.microsoft.com/office/drawing/2014/main" id="{7DD09E31-BBC3-47D8-A8AD-F71C1F4D61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71996" y="1741649"/>
            <a:ext cx="3911057" cy="3911057"/>
          </a:xfrm>
          <a:prstGeom prst="rect">
            <a:avLst/>
          </a:prstGeom>
        </p:spPr>
      </p:pic>
    </p:spTree>
    <p:extLst>
      <p:ext uri="{BB962C8B-B14F-4D97-AF65-F5344CB8AC3E}">
        <p14:creationId xmlns:p14="http://schemas.microsoft.com/office/powerpoint/2010/main" val="14606833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8826174" y="4002249"/>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126188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400" b="1"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Cyber Threats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Week 2</a:t>
            </a:r>
          </a:p>
        </p:txBody>
      </p:sp>
      <p:sp>
        <p:nvSpPr>
          <p:cNvPr id="34" name="Rectangle: Rounded Corners 33">
            <a:extLst>
              <a:ext uri="{FF2B5EF4-FFF2-40B4-BE49-F238E27FC236}">
                <a16:creationId xmlns:a16="http://schemas.microsoft.com/office/drawing/2014/main" id="{C658BCC0-52DC-4EAC-90A4-64F4A48930B5}"/>
              </a:ext>
            </a:extLst>
          </p:cNvPr>
          <p:cNvSpPr/>
          <p:nvPr/>
        </p:nvSpPr>
        <p:spPr>
          <a:xfrm>
            <a:off x="3350299" y="475589"/>
            <a:ext cx="1935480" cy="593232"/>
          </a:xfrm>
          <a:prstGeom prst="roundRect">
            <a:avLst>
              <a:gd name="adj" fmla="val 50000"/>
            </a:avLst>
          </a:prstGeom>
          <a:solidFill>
            <a:schemeClr val="accent2">
              <a:alpha val="46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TextBox 58">
            <a:extLst>
              <a:ext uri="{FF2B5EF4-FFF2-40B4-BE49-F238E27FC236}">
                <a16:creationId xmlns:a16="http://schemas.microsoft.com/office/drawing/2014/main" id="{1F1E1CA2-8B22-4EBC-A8B3-4E1D4101D87E}"/>
              </a:ext>
            </a:extLst>
          </p:cNvPr>
          <p:cNvSpPr txBox="1"/>
          <p:nvPr/>
        </p:nvSpPr>
        <p:spPr>
          <a:xfrm>
            <a:off x="3111192" y="1594657"/>
            <a:ext cx="1023037"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Monday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grpSp>
        <p:nvGrpSpPr>
          <p:cNvPr id="71" name="Group 70">
            <a:extLst>
              <a:ext uri="{FF2B5EF4-FFF2-40B4-BE49-F238E27FC236}">
                <a16:creationId xmlns:a16="http://schemas.microsoft.com/office/drawing/2014/main" id="{5CF13811-8598-4F26-9603-CA0B69228D9D}"/>
              </a:ext>
            </a:extLst>
          </p:cNvPr>
          <p:cNvGrpSpPr/>
          <p:nvPr/>
        </p:nvGrpSpPr>
        <p:grpSpPr>
          <a:xfrm>
            <a:off x="2125488" y="2621138"/>
            <a:ext cx="3085627" cy="644788"/>
            <a:chOff x="2121400" y="2608497"/>
            <a:chExt cx="3085627" cy="644788"/>
          </a:xfrm>
          <a:solidFill>
            <a:schemeClr val="accent2"/>
          </a:solidFill>
        </p:grpSpPr>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1" name="Rectangle: Rounded Corners 40">
              <a:extLst>
                <a:ext uri="{FF2B5EF4-FFF2-40B4-BE49-F238E27FC236}">
                  <a16:creationId xmlns:a16="http://schemas.microsoft.com/office/drawing/2014/main" id="{AA0A2FC9-DA13-4A0F-8748-086A59805721}"/>
                </a:ext>
              </a:extLst>
            </p:cNvPr>
            <p:cNvSpPr/>
            <p:nvPr/>
          </p:nvSpPr>
          <p:spPr>
            <a:xfrm>
              <a:off x="2121400" y="2608497"/>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2505221" y="2672174"/>
              <a:ext cx="1077539" cy="461665"/>
            </a:xfrm>
            <a:prstGeom prst="rect">
              <a:avLst/>
            </a:prstGeom>
            <a:solidFill>
              <a:schemeClr val="accent6"/>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Tuesday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grpSp>
      <p:sp>
        <p:nvSpPr>
          <p:cNvPr id="61" name="TextBox 60">
            <a:extLst>
              <a:ext uri="{FF2B5EF4-FFF2-40B4-BE49-F238E27FC236}">
                <a16:creationId xmlns:a16="http://schemas.microsoft.com/office/drawing/2014/main" id="{9CF244F9-7E36-42DC-B24D-59EBF30A28A1}"/>
              </a:ext>
            </a:extLst>
          </p:cNvPr>
          <p:cNvSpPr txBox="1"/>
          <p:nvPr/>
        </p:nvSpPr>
        <p:spPr>
          <a:xfrm>
            <a:off x="8948798" y="4042703"/>
            <a:ext cx="146706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Wednesday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542276" y="5106253"/>
            <a:ext cx="1172116"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Thursday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8098904" y="6179200"/>
            <a:ext cx="813043"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Friday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7" name="Rectangle: Rounded Corners 66">
            <a:extLst>
              <a:ext uri="{FF2B5EF4-FFF2-40B4-BE49-F238E27FC236}">
                <a16:creationId xmlns:a16="http://schemas.microsoft.com/office/drawing/2014/main" id="{118C42C5-E944-4007-8FB1-C9944E795B1F}"/>
              </a:ext>
            </a:extLst>
          </p:cNvPr>
          <p:cNvSpPr/>
          <p:nvPr/>
        </p:nvSpPr>
        <p:spPr>
          <a:xfrm>
            <a:off x="3354109" y="472780"/>
            <a:ext cx="1935480" cy="593232"/>
          </a:xfrm>
          <a:prstGeom prst="roundRect">
            <a:avLst>
              <a:gd name="adj" fmla="val 50000"/>
            </a:avLst>
          </a:prstGeom>
          <a:solidFill>
            <a:schemeClr val="accent2"/>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TextBox 72">
            <a:extLst>
              <a:ext uri="{FF2B5EF4-FFF2-40B4-BE49-F238E27FC236}">
                <a16:creationId xmlns:a16="http://schemas.microsoft.com/office/drawing/2014/main" id="{053D6A25-F9E0-4F54-8267-D3A1C32C0D86}"/>
              </a:ext>
            </a:extLst>
          </p:cNvPr>
          <p:cNvSpPr txBox="1"/>
          <p:nvPr/>
        </p:nvSpPr>
        <p:spPr>
          <a:xfrm>
            <a:off x="3411066" y="582563"/>
            <a:ext cx="198782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Assessment 1</a:t>
            </a:r>
          </a:p>
        </p:txBody>
      </p:sp>
    </p:spTree>
    <p:extLst>
      <p:ext uri="{BB962C8B-B14F-4D97-AF65-F5344CB8AC3E}">
        <p14:creationId xmlns:p14="http://schemas.microsoft.com/office/powerpoint/2010/main" val="1219498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26A0F-ACD7-440E-8DE8-F5DF6EF0C66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280CEAA-C30B-41EB-BCBA-3995AED1C48B}"/>
              </a:ext>
            </a:extLst>
          </p:cNvPr>
          <p:cNvSpPr>
            <a:spLocks noGrp="1"/>
          </p:cNvSpPr>
          <p:nvPr>
            <p:ph idx="1"/>
          </p:nvPr>
        </p:nvSpPr>
        <p:spPr/>
        <p:txBody>
          <a:bodyPr>
            <a:normAutofit/>
          </a:bodyPr>
          <a:lstStyle/>
          <a:p>
            <a:pPr marL="0" indent="0" algn="ctr">
              <a:buNone/>
            </a:pPr>
            <a:endParaRPr lang="en-US" sz="4800"/>
          </a:p>
          <a:p>
            <a:pPr marL="0" indent="0" algn="ctr">
              <a:buNone/>
            </a:pPr>
            <a:endParaRPr lang="en-US" sz="4800"/>
          </a:p>
        </p:txBody>
      </p:sp>
      <p:sp>
        <p:nvSpPr>
          <p:cNvPr id="4" name="Rectangle: Rounded Corners 3">
            <a:extLst>
              <a:ext uri="{FF2B5EF4-FFF2-40B4-BE49-F238E27FC236}">
                <a16:creationId xmlns:a16="http://schemas.microsoft.com/office/drawing/2014/main" id="{F7A5BD4F-F210-406F-BDA3-5D496D0DBA1D}"/>
              </a:ext>
            </a:extLst>
          </p:cNvPr>
          <p:cNvSpPr/>
          <p:nvPr/>
        </p:nvSpPr>
        <p:spPr>
          <a:xfrm>
            <a:off x="2115552" y="2852238"/>
            <a:ext cx="7960895" cy="19531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Calibri" panose="020F0502020204030204"/>
                <a:ea typeface="+mn-ea"/>
                <a:cs typeface="+mn-cs"/>
              </a:rPr>
              <a:t>Adversarial Thinking</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8273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8295A0F-4D53-4A18-9FA7-F6E43396C7D4}"/>
              </a:ext>
            </a:extLst>
          </p:cNvPr>
          <p:cNvSpPr txBox="1"/>
          <p:nvPr/>
        </p:nvSpPr>
        <p:spPr>
          <a:xfrm>
            <a:off x="1748590" y="2077453"/>
            <a:ext cx="8694820" cy="2492990"/>
          </a:xfrm>
          <a:prstGeom prst="rect">
            <a:avLst/>
          </a:prstGeom>
          <a:noFill/>
        </p:spPr>
        <p:txBody>
          <a:bodyPr wrap="square" rtlCol="0">
            <a:spAutoFit/>
          </a:bodyPr>
          <a:lstStyle/>
          <a:p>
            <a:r>
              <a:rPr lang="en-GB" sz="4000" dirty="0">
                <a:effectLst/>
                <a:latin typeface="trebuchet ms" panose="020B0603020202020204" pitchFamily="34" charset="0"/>
              </a:rPr>
              <a:t>“</a:t>
            </a:r>
            <a:r>
              <a:rPr lang="en-GB" sz="4000" i="1" dirty="0">
                <a:effectLst/>
                <a:latin typeface="trebuchet ms" panose="020B0603020202020204" pitchFamily="34" charset="0"/>
              </a:rPr>
              <a:t>If you know the enemy and know yourself, you need not fear the results of a hundred battles</a:t>
            </a:r>
            <a:r>
              <a:rPr lang="en-GB" sz="4000" dirty="0">
                <a:effectLst/>
                <a:latin typeface="trebuchet ms" panose="020B0603020202020204" pitchFamily="34" charset="0"/>
              </a:rPr>
              <a:t>.”</a:t>
            </a:r>
          </a:p>
          <a:p>
            <a:endParaRPr lang="en-GB" dirty="0">
              <a:latin typeface="trebuchet ms" panose="020B0603020202020204" pitchFamily="34" charset="0"/>
            </a:endParaRPr>
          </a:p>
          <a:p>
            <a:pPr algn="r"/>
            <a:r>
              <a:rPr lang="en-GB" dirty="0">
                <a:latin typeface="trebuchet ms" panose="020B0603020202020204" pitchFamily="34" charset="0"/>
              </a:rPr>
              <a:t>Sun Tzu</a:t>
            </a:r>
            <a:endParaRPr lang="en-GB" dirty="0"/>
          </a:p>
        </p:txBody>
      </p:sp>
    </p:spTree>
    <p:extLst>
      <p:ext uri="{BB962C8B-B14F-4D97-AF65-F5344CB8AC3E}">
        <p14:creationId xmlns:p14="http://schemas.microsoft.com/office/powerpoint/2010/main" val="1915297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FBB75-6C05-493E-98EE-2946972E41F3}"/>
              </a:ext>
            </a:extLst>
          </p:cNvPr>
          <p:cNvSpPr>
            <a:spLocks noGrp="1"/>
          </p:cNvSpPr>
          <p:nvPr>
            <p:ph type="title"/>
          </p:nvPr>
        </p:nvSpPr>
        <p:spPr/>
        <p:txBody>
          <a:bodyPr/>
          <a:lstStyle/>
          <a:p>
            <a:r>
              <a:rPr lang="en-GB" sz="4400" b="0" i="0" u="none" strike="noStrike" baseline="0" dirty="0">
                <a:solidFill>
                  <a:srgbClr val="000000"/>
                </a:solidFill>
                <a:latin typeface="Arial" panose="020B0604020202020204" pitchFamily="34" charset="0"/>
              </a:rPr>
              <a:t>Adversarial thinking</a:t>
            </a:r>
          </a:p>
        </p:txBody>
      </p:sp>
      <p:sp>
        <p:nvSpPr>
          <p:cNvPr id="3" name="Content Placeholder 2">
            <a:extLst>
              <a:ext uri="{FF2B5EF4-FFF2-40B4-BE49-F238E27FC236}">
                <a16:creationId xmlns:a16="http://schemas.microsoft.com/office/drawing/2014/main" id="{22D88A89-4036-40D2-9524-2FFBC47B4103}"/>
              </a:ext>
            </a:extLst>
          </p:cNvPr>
          <p:cNvSpPr>
            <a:spLocks noGrp="1"/>
          </p:cNvSpPr>
          <p:nvPr>
            <p:ph idx="1"/>
          </p:nvPr>
        </p:nvSpPr>
        <p:spPr/>
        <p:txBody>
          <a:bodyPr/>
          <a:lstStyle/>
          <a:p>
            <a:r>
              <a:rPr lang="en-GB" dirty="0"/>
              <a:t>Adversarial thinking in the context of system development, application development and analysis</a:t>
            </a:r>
          </a:p>
          <a:p>
            <a:endParaRPr lang="en-GB" dirty="0"/>
          </a:p>
          <a:p>
            <a:r>
              <a:rPr lang="en-GB" dirty="0"/>
              <a:t>Think as an adversary, or, think like a hacker</a:t>
            </a:r>
          </a:p>
          <a:p>
            <a:endParaRPr lang="en-GB" dirty="0"/>
          </a:p>
          <a:p>
            <a:r>
              <a:rPr lang="en-GB" dirty="0"/>
              <a:t>Computer security is continuously evolving as technology itself changes</a:t>
            </a:r>
          </a:p>
        </p:txBody>
      </p:sp>
    </p:spTree>
    <p:extLst>
      <p:ext uri="{BB962C8B-B14F-4D97-AF65-F5344CB8AC3E}">
        <p14:creationId xmlns:p14="http://schemas.microsoft.com/office/powerpoint/2010/main" val="4086805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6E8E-03CF-4997-9408-C0998C9695A6}"/>
              </a:ext>
            </a:extLst>
          </p:cNvPr>
          <p:cNvSpPr>
            <a:spLocks noGrp="1"/>
          </p:cNvSpPr>
          <p:nvPr>
            <p:ph type="title"/>
          </p:nvPr>
        </p:nvSpPr>
        <p:spPr/>
        <p:txBody>
          <a:bodyPr/>
          <a:lstStyle/>
          <a:p>
            <a:r>
              <a:rPr lang="en-GB" dirty="0"/>
              <a:t>Hacker Types</a:t>
            </a:r>
          </a:p>
        </p:txBody>
      </p:sp>
      <p:sp>
        <p:nvSpPr>
          <p:cNvPr id="3" name="Content Placeholder 2">
            <a:extLst>
              <a:ext uri="{FF2B5EF4-FFF2-40B4-BE49-F238E27FC236}">
                <a16:creationId xmlns:a16="http://schemas.microsoft.com/office/drawing/2014/main" id="{B0B80047-2E9B-4B8F-990C-340135387232}"/>
              </a:ext>
            </a:extLst>
          </p:cNvPr>
          <p:cNvSpPr>
            <a:spLocks noGrp="1"/>
          </p:cNvSpPr>
          <p:nvPr>
            <p:ph idx="1"/>
          </p:nvPr>
        </p:nvSpPr>
        <p:spPr/>
        <p:txBody>
          <a:bodyPr>
            <a:normAutofit/>
          </a:bodyPr>
          <a:lstStyle/>
          <a:p>
            <a:r>
              <a:rPr lang="en-GB" dirty="0"/>
              <a:t>Black Hat: Criminal Hackers </a:t>
            </a:r>
          </a:p>
          <a:p>
            <a:pPr lvl="1"/>
            <a:r>
              <a:rPr lang="en-GB" dirty="0"/>
              <a:t>C</a:t>
            </a:r>
            <a:r>
              <a:rPr lang="en-US" dirty="0" err="1"/>
              <a:t>yber</a:t>
            </a:r>
            <a:r>
              <a:rPr lang="en-US" dirty="0"/>
              <a:t> criminal who breaks into computer systems with malicious intent</a:t>
            </a:r>
            <a:endParaRPr lang="en-GB" dirty="0"/>
          </a:p>
          <a:p>
            <a:pPr lvl="1"/>
            <a:r>
              <a:rPr lang="en-GB" dirty="0"/>
              <a:t>Motives: </a:t>
            </a:r>
            <a:r>
              <a:rPr lang="en-US" dirty="0"/>
              <a:t>To profit from data breaches</a:t>
            </a:r>
            <a:endParaRPr lang="en-GB" dirty="0"/>
          </a:p>
          <a:p>
            <a:pPr lvl="1"/>
            <a:r>
              <a:rPr lang="en-GB" dirty="0"/>
              <a:t>Most at risk: Sensitive data from large financial organisations</a:t>
            </a:r>
          </a:p>
          <a:p>
            <a:pPr marL="457200" lvl="1" indent="0">
              <a:buNone/>
            </a:pPr>
            <a:endParaRPr lang="en-GB" dirty="0"/>
          </a:p>
          <a:p>
            <a:r>
              <a:rPr lang="en-GB" dirty="0"/>
              <a:t>White Hat: Authorised Hackers</a:t>
            </a:r>
          </a:p>
          <a:p>
            <a:pPr lvl="1"/>
            <a:r>
              <a:rPr lang="en-US" dirty="0"/>
              <a:t>Cyber security experts who use their skills to find vulnerabilities in organizational networks and computer systems</a:t>
            </a:r>
            <a:endParaRPr lang="en-GB" dirty="0"/>
          </a:p>
          <a:p>
            <a:pPr lvl="1"/>
            <a:r>
              <a:rPr lang="en-GB" dirty="0"/>
              <a:t>Motives: </a:t>
            </a:r>
            <a:r>
              <a:rPr lang="en-US" dirty="0"/>
              <a:t>Help businesses prevent cybersecurity attacks</a:t>
            </a:r>
            <a:endParaRPr lang="en-GB" dirty="0"/>
          </a:p>
          <a:p>
            <a:pPr lvl="1"/>
            <a:r>
              <a:rPr lang="en-GB" dirty="0"/>
              <a:t>Most at risk: Criminal hackers</a:t>
            </a:r>
          </a:p>
          <a:p>
            <a:pPr marL="0" indent="0">
              <a:buNone/>
            </a:pPr>
            <a:endParaRPr lang="en-GB" dirty="0"/>
          </a:p>
        </p:txBody>
      </p:sp>
    </p:spTree>
    <p:extLst>
      <p:ext uri="{BB962C8B-B14F-4D97-AF65-F5344CB8AC3E}">
        <p14:creationId xmlns:p14="http://schemas.microsoft.com/office/powerpoint/2010/main" val="1352305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6E8E-03CF-4997-9408-C0998C9695A6}"/>
              </a:ext>
            </a:extLst>
          </p:cNvPr>
          <p:cNvSpPr>
            <a:spLocks noGrp="1"/>
          </p:cNvSpPr>
          <p:nvPr>
            <p:ph type="title"/>
          </p:nvPr>
        </p:nvSpPr>
        <p:spPr/>
        <p:txBody>
          <a:bodyPr/>
          <a:lstStyle/>
          <a:p>
            <a:r>
              <a:rPr lang="en-GB" dirty="0"/>
              <a:t>Hacker Types</a:t>
            </a:r>
          </a:p>
        </p:txBody>
      </p:sp>
      <p:sp>
        <p:nvSpPr>
          <p:cNvPr id="3" name="Content Placeholder 2">
            <a:extLst>
              <a:ext uri="{FF2B5EF4-FFF2-40B4-BE49-F238E27FC236}">
                <a16:creationId xmlns:a16="http://schemas.microsoft.com/office/drawing/2014/main" id="{B0B80047-2E9B-4B8F-990C-340135387232}"/>
              </a:ext>
            </a:extLst>
          </p:cNvPr>
          <p:cNvSpPr>
            <a:spLocks noGrp="1"/>
          </p:cNvSpPr>
          <p:nvPr>
            <p:ph idx="1"/>
          </p:nvPr>
        </p:nvSpPr>
        <p:spPr/>
        <p:txBody>
          <a:bodyPr>
            <a:normAutofit lnSpcReduction="10000"/>
          </a:bodyPr>
          <a:lstStyle/>
          <a:p>
            <a:r>
              <a:rPr lang="en-GB" dirty="0"/>
              <a:t>Grey Hat: “Just for Fun” Hackers</a:t>
            </a:r>
          </a:p>
          <a:p>
            <a:pPr lvl="1"/>
            <a:r>
              <a:rPr lang="en-US" dirty="0"/>
              <a:t>Cyber security expert who finds ways to hack into computer networks and systems</a:t>
            </a:r>
            <a:endParaRPr lang="en-GB" dirty="0"/>
          </a:p>
          <a:p>
            <a:pPr lvl="1"/>
            <a:r>
              <a:rPr lang="en-GB" dirty="0">
                <a:solidFill>
                  <a:prstClr val="black"/>
                </a:solidFill>
              </a:rPr>
              <a:t>Motives: Personal enjoyment</a:t>
            </a:r>
          </a:p>
          <a:p>
            <a:pPr lvl="1"/>
            <a:r>
              <a:rPr lang="en-GB" dirty="0">
                <a:solidFill>
                  <a:prstClr val="black"/>
                </a:solidFill>
              </a:rPr>
              <a:t>Most at risk: Any insecure organisations </a:t>
            </a:r>
          </a:p>
          <a:p>
            <a:pPr lvl="1"/>
            <a:endParaRPr lang="en-GB" dirty="0">
              <a:solidFill>
                <a:prstClr val="black"/>
              </a:solidFill>
            </a:endParaRPr>
          </a:p>
          <a:p>
            <a:r>
              <a:rPr lang="en-US" dirty="0">
                <a:solidFill>
                  <a:prstClr val="black"/>
                </a:solidFill>
              </a:rPr>
              <a:t>Script Kiddies: Amateur Hackers</a:t>
            </a:r>
          </a:p>
          <a:p>
            <a:pPr lvl="1"/>
            <a:r>
              <a:rPr lang="en-US" dirty="0">
                <a:solidFill>
                  <a:prstClr val="black"/>
                </a:solidFill>
              </a:rPr>
              <a:t>Amateur hackers that don’t possess the same level of skill or expertise as more advanced hackers</a:t>
            </a:r>
          </a:p>
          <a:p>
            <a:pPr lvl="1"/>
            <a:r>
              <a:rPr lang="en-US" dirty="0">
                <a:solidFill>
                  <a:prstClr val="black"/>
                </a:solidFill>
              </a:rPr>
              <a:t>Motives: Cause disruption</a:t>
            </a:r>
          </a:p>
          <a:p>
            <a:pPr lvl="1"/>
            <a:r>
              <a:rPr lang="en-US" dirty="0">
                <a:solidFill>
                  <a:prstClr val="black"/>
                </a:solidFill>
              </a:rPr>
              <a:t>Most at risk: Any insecure </a:t>
            </a:r>
            <a:r>
              <a:rPr lang="en-US" dirty="0" err="1">
                <a:solidFill>
                  <a:prstClr val="black"/>
                </a:solidFill>
              </a:rPr>
              <a:t>organisations</a:t>
            </a:r>
            <a:endParaRPr lang="en-US" dirty="0">
              <a:solidFill>
                <a:prstClr val="black"/>
              </a:solidFill>
            </a:endParaRPr>
          </a:p>
          <a:p>
            <a:pPr lvl="1"/>
            <a:endParaRPr lang="en-GB" dirty="0">
              <a:solidFill>
                <a:prstClr val="black"/>
              </a:solidFill>
            </a:endParaRPr>
          </a:p>
          <a:p>
            <a:pPr marL="0" indent="0">
              <a:buNone/>
            </a:pPr>
            <a:endParaRPr lang="en-GB" dirty="0"/>
          </a:p>
        </p:txBody>
      </p:sp>
    </p:spTree>
    <p:extLst>
      <p:ext uri="{BB962C8B-B14F-4D97-AF65-F5344CB8AC3E}">
        <p14:creationId xmlns:p14="http://schemas.microsoft.com/office/powerpoint/2010/main" val="3867096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6E8E-03CF-4997-9408-C0998C9695A6}"/>
              </a:ext>
            </a:extLst>
          </p:cNvPr>
          <p:cNvSpPr>
            <a:spLocks noGrp="1"/>
          </p:cNvSpPr>
          <p:nvPr>
            <p:ph type="title"/>
          </p:nvPr>
        </p:nvSpPr>
        <p:spPr/>
        <p:txBody>
          <a:bodyPr/>
          <a:lstStyle/>
          <a:p>
            <a:r>
              <a:rPr lang="en-GB" dirty="0"/>
              <a:t>Hacker Types</a:t>
            </a:r>
          </a:p>
        </p:txBody>
      </p:sp>
      <p:sp>
        <p:nvSpPr>
          <p:cNvPr id="3" name="Content Placeholder 2">
            <a:extLst>
              <a:ext uri="{FF2B5EF4-FFF2-40B4-BE49-F238E27FC236}">
                <a16:creationId xmlns:a16="http://schemas.microsoft.com/office/drawing/2014/main" id="{B0B80047-2E9B-4B8F-990C-340135387232}"/>
              </a:ext>
            </a:extLst>
          </p:cNvPr>
          <p:cNvSpPr>
            <a:spLocks noGrp="1"/>
          </p:cNvSpPr>
          <p:nvPr>
            <p:ph idx="1"/>
          </p:nvPr>
        </p:nvSpPr>
        <p:spPr/>
        <p:txBody>
          <a:bodyPr>
            <a:normAutofit lnSpcReduction="10000"/>
          </a:bodyPr>
          <a:lstStyle/>
          <a:p>
            <a:r>
              <a:rPr lang="en-GB" dirty="0"/>
              <a:t>Green Hat: Hackers-in-Training</a:t>
            </a:r>
          </a:p>
          <a:p>
            <a:pPr lvl="1"/>
            <a:r>
              <a:rPr lang="en-US" dirty="0"/>
              <a:t>New to the hacking world but is intently focused on increasing their cyberattack skills</a:t>
            </a:r>
            <a:endParaRPr lang="en-GB" dirty="0"/>
          </a:p>
          <a:p>
            <a:pPr lvl="1"/>
            <a:r>
              <a:rPr lang="en-GB" dirty="0"/>
              <a:t>Motives: </a:t>
            </a:r>
            <a:r>
              <a:rPr lang="en-US" dirty="0"/>
              <a:t>To learn how to become an experienced hacker</a:t>
            </a:r>
            <a:endParaRPr lang="en-GB" dirty="0"/>
          </a:p>
          <a:p>
            <a:pPr lvl="1"/>
            <a:r>
              <a:rPr lang="en-GB" dirty="0"/>
              <a:t>Most at risk: No-one yet (unless accidental / unintentional)</a:t>
            </a:r>
          </a:p>
          <a:p>
            <a:pPr lvl="1"/>
            <a:endParaRPr lang="en-GB" dirty="0"/>
          </a:p>
          <a:p>
            <a:r>
              <a:rPr lang="en-GB" dirty="0"/>
              <a:t>Blue Hat:</a:t>
            </a:r>
          </a:p>
          <a:p>
            <a:pPr lvl="1"/>
            <a:r>
              <a:rPr lang="en-US" dirty="0"/>
              <a:t>Hired by organizations to bug-test a new software or system network before it’s released</a:t>
            </a:r>
            <a:endParaRPr lang="en-GB" dirty="0"/>
          </a:p>
          <a:p>
            <a:pPr lvl="1"/>
            <a:r>
              <a:rPr lang="en-GB" dirty="0">
                <a:solidFill>
                  <a:prstClr val="black"/>
                </a:solidFill>
              </a:rPr>
              <a:t>Motives:</a:t>
            </a:r>
            <a:r>
              <a:rPr lang="en-US" dirty="0">
                <a:solidFill>
                  <a:prstClr val="black"/>
                </a:solidFill>
              </a:rPr>
              <a:t>To identify vulnerabilities in software prior to its release</a:t>
            </a:r>
            <a:endParaRPr lang="en-GB" dirty="0">
              <a:solidFill>
                <a:prstClr val="black"/>
              </a:solidFill>
            </a:endParaRPr>
          </a:p>
          <a:p>
            <a:pPr lvl="1"/>
            <a:r>
              <a:rPr lang="en-GB" dirty="0">
                <a:solidFill>
                  <a:prstClr val="black"/>
                </a:solidFill>
              </a:rPr>
              <a:t>Most at risk: Criminal hackers</a:t>
            </a:r>
          </a:p>
          <a:p>
            <a:pPr marL="0" indent="0">
              <a:buNone/>
            </a:pPr>
            <a:endParaRPr lang="en-GB" dirty="0"/>
          </a:p>
        </p:txBody>
      </p:sp>
    </p:spTree>
    <p:extLst>
      <p:ext uri="{BB962C8B-B14F-4D97-AF65-F5344CB8AC3E}">
        <p14:creationId xmlns:p14="http://schemas.microsoft.com/office/powerpoint/2010/main" val="357069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egre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gree2" id="{411E9D5B-E36E-4214-B691-6A4241F91BA7}" vid="{190BCCB6-F2C4-4D8A-90C0-2EE477782DCA}"/>
    </a:ext>
  </a:extLst>
</a:theme>
</file>

<file path=ppt/theme/theme2.xml><?xml version="1.0" encoding="utf-8"?>
<a:theme xmlns:a="http://schemas.openxmlformats.org/drawingml/2006/main" name="1_degre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gree2" id="{411E9D5B-E36E-4214-B691-6A4241F91BA7}" vid="{190BCCB6-F2C4-4D8A-90C0-2EE477782DC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B71502E175D4041AD5498D9462EEF6D" ma:contentTypeVersion="12" ma:contentTypeDescription="Create a new document." ma:contentTypeScope="" ma:versionID="33593a38736335e42a39cf1bdc9c157e">
  <xsd:schema xmlns:xsd="http://www.w3.org/2001/XMLSchema" xmlns:xs="http://www.w3.org/2001/XMLSchema" xmlns:p="http://schemas.microsoft.com/office/2006/metadata/properties" xmlns:ns2="97cb88b6-6f55-437d-af73-4cb2e3d1be32" xmlns:ns3="4a02df82-8de1-40de-837c-d16ad8d3d107" targetNamespace="http://schemas.microsoft.com/office/2006/metadata/properties" ma:root="true" ma:fieldsID="72cfa9850d34c0af169e4cb7279ca6ac" ns2:_="" ns3:_="">
    <xsd:import namespace="97cb88b6-6f55-437d-af73-4cb2e3d1be32"/>
    <xsd:import namespace="4a02df82-8de1-40de-837c-d16ad8d3d1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b88b6-6f55-437d-af73-4cb2e3d1be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a02df82-8de1-40de-837c-d16ad8d3d10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F5DB15-E608-4150-AC25-728C62B2EB7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5960E5C-2BE0-46B3-B09B-F190038744EF}">
  <ds:schemaRefs>
    <ds:schemaRef ds:uri="http://schemas.microsoft.com/sharepoint/v3/contenttype/forms"/>
  </ds:schemaRefs>
</ds:datastoreItem>
</file>

<file path=customXml/itemProps3.xml><?xml version="1.0" encoding="utf-8"?>
<ds:datastoreItem xmlns:ds="http://schemas.openxmlformats.org/officeDocument/2006/customXml" ds:itemID="{5BFD6FA7-3A15-4906-848B-543E14D3D2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cb88b6-6f55-437d-af73-4cb2e3d1be32"/>
    <ds:schemaRef ds:uri="4a02df82-8de1-40de-837c-d16ad8d3d1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degree2</Template>
  <TotalTime>0</TotalTime>
  <Words>2139</Words>
  <Application>Microsoft Office PowerPoint</Application>
  <PresentationFormat>Widescreen</PresentationFormat>
  <Paragraphs>331</Paragraphs>
  <Slides>36</Slides>
  <Notes>15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36</vt:i4>
      </vt:variant>
    </vt:vector>
  </HeadingPairs>
  <TitlesOfParts>
    <vt:vector size="47" baseType="lpstr">
      <vt:lpstr>Arial</vt:lpstr>
      <vt:lpstr>BCDEE E+ Bembo Std</vt:lpstr>
      <vt:lpstr>BemboStd</vt:lpstr>
      <vt:lpstr>Calibri</vt:lpstr>
      <vt:lpstr>Calibri Light</vt:lpstr>
      <vt:lpstr>EuroStyle</vt:lpstr>
      <vt:lpstr>Quantum</vt:lpstr>
      <vt:lpstr>Symbol</vt:lpstr>
      <vt:lpstr>trebuchet ms</vt:lpstr>
      <vt:lpstr>degree2</vt:lpstr>
      <vt:lpstr>1_degree2</vt:lpstr>
      <vt:lpstr>Week 2 – Day 5</vt:lpstr>
      <vt:lpstr>PowerPoint Presentation</vt:lpstr>
      <vt:lpstr>Week 2 - Friday</vt:lpstr>
      <vt:lpstr>PowerPoint Presentation</vt:lpstr>
      <vt:lpstr>PowerPoint Presentation</vt:lpstr>
      <vt:lpstr>Adversarial thinking</vt:lpstr>
      <vt:lpstr>Hacker Types</vt:lpstr>
      <vt:lpstr>Hacker Types</vt:lpstr>
      <vt:lpstr>Hacker Types</vt:lpstr>
      <vt:lpstr>Hacker Types</vt:lpstr>
      <vt:lpstr>Hacker Types</vt:lpstr>
      <vt:lpstr>Hacker Types</vt:lpstr>
      <vt:lpstr>Hacker Types</vt:lpstr>
      <vt:lpstr>Hacker Approaches &amp; Activites</vt:lpstr>
      <vt:lpstr>How to Start</vt:lpstr>
      <vt:lpstr>Where to Gather Information</vt:lpstr>
      <vt:lpstr>Colours</vt:lpstr>
      <vt:lpstr>Adversarial Thinking - System Development &amp; Application Development</vt:lpstr>
      <vt:lpstr>Adversarial thinking - Analysis</vt:lpstr>
      <vt:lpstr>Four Questions</vt:lpstr>
      <vt:lpstr>Components of the Cyber Threat Analysis Process</vt:lpstr>
      <vt:lpstr>Components of the Cyber Threat Analysis Process</vt:lpstr>
      <vt:lpstr>Vulnerability Analysis</vt:lpstr>
      <vt:lpstr>Exercise</vt:lpstr>
      <vt:lpstr>Components of the Cyber Threat Analysis Process</vt:lpstr>
      <vt:lpstr>PowerPoint Presentation</vt:lpstr>
      <vt:lpstr>Assessment Brief</vt:lpstr>
      <vt:lpstr>Your presentation should have the following sections…</vt:lpstr>
      <vt:lpstr>Your presentation should have the following sections…</vt:lpstr>
      <vt:lpstr>Your presentation should have the following sections…</vt:lpstr>
      <vt:lpstr>Assessment Deliverables</vt:lpstr>
      <vt:lpstr>Assessment Details</vt:lpstr>
      <vt:lpstr>Assessment 1</vt:lpstr>
      <vt:lpstr>Assessment Submission – In Summary</vt:lpstr>
      <vt:lpstr>Assessment 1</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Leonard Shand</dc:creator>
  <cp:lastModifiedBy>Martin Webley</cp:lastModifiedBy>
  <cp:revision>25</cp:revision>
  <dcterms:created xsi:type="dcterms:W3CDTF">2021-01-18T11:18:24Z</dcterms:created>
  <dcterms:modified xsi:type="dcterms:W3CDTF">2022-03-18T16:00:57Z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0x010100DB71502E175D4041AD5498D9462EEF6D</vt:lpwstr>
  </property>
</Properties>
</file>