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4"/>
  </p:notesMasterIdLst>
  <p:sldIdLst>
    <p:sldId id="610" r:id="rId2"/>
    <p:sldId id="262" r:id="rId3"/>
    <p:sldId id="611" r:id="rId4"/>
    <p:sldId id="622" r:id="rId5"/>
    <p:sldId id="612" r:id="rId6"/>
    <p:sldId id="613" r:id="rId7"/>
    <p:sldId id="614" r:id="rId8"/>
    <p:sldId id="615" r:id="rId9"/>
    <p:sldId id="621" r:id="rId10"/>
    <p:sldId id="624" r:id="rId11"/>
    <p:sldId id="625" r:id="rId12"/>
    <p:sldId id="626" r:id="rId13"/>
    <p:sldId id="628" r:id="rId14"/>
    <p:sldId id="627" r:id="rId15"/>
    <p:sldId id="629" r:id="rId16"/>
    <p:sldId id="631" r:id="rId17"/>
    <p:sldId id="630" r:id="rId18"/>
    <p:sldId id="632" r:id="rId19"/>
    <p:sldId id="633" r:id="rId20"/>
    <p:sldId id="634" r:id="rId21"/>
    <p:sldId id="635" r:id="rId22"/>
    <p:sldId id="636" r:id="rId23"/>
    <p:sldId id="637" r:id="rId24"/>
    <p:sldId id="638" r:id="rId25"/>
    <p:sldId id="639" r:id="rId26"/>
    <p:sldId id="640" r:id="rId27"/>
    <p:sldId id="641" r:id="rId28"/>
    <p:sldId id="642" r:id="rId29"/>
    <p:sldId id="643" r:id="rId30"/>
    <p:sldId id="644" r:id="rId31"/>
    <p:sldId id="645" r:id="rId32"/>
    <p:sldId id="646"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33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101" autoAdjust="0"/>
    <p:restoredTop sz="66392" autoAdjust="0"/>
  </p:normalViewPr>
  <p:slideViewPr>
    <p:cSldViewPr snapToGrid="0" showGuides="1">
      <p:cViewPr varScale="1">
        <p:scale>
          <a:sx n="70" d="100"/>
          <a:sy n="70" d="100"/>
        </p:scale>
        <p:origin x="324" y="60"/>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Higgins" userId="f99148ad-7e67-4304-8c11-27c7a53efd31" providerId="ADAL" clId="{737D1090-EC16-495E-A1D3-002F9634A680}"/>
    <pc:docChg chg="undo redo custSel addSld delSld modSld sldOrd">
      <pc:chgData name="Mark Higgins" userId="f99148ad-7e67-4304-8c11-27c7a53efd31" providerId="ADAL" clId="{737D1090-EC16-495E-A1D3-002F9634A680}" dt="2022-02-03T17:06:57.734" v="12523" actId="27636"/>
      <pc:docMkLst>
        <pc:docMk/>
      </pc:docMkLst>
      <pc:sldChg chg="del">
        <pc:chgData name="Mark Higgins" userId="f99148ad-7e67-4304-8c11-27c7a53efd31" providerId="ADAL" clId="{737D1090-EC16-495E-A1D3-002F9634A680}" dt="2022-02-02T11:56:24.806" v="12" actId="47"/>
        <pc:sldMkLst>
          <pc:docMk/>
          <pc:sldMk cId="1015055181" sldId="258"/>
        </pc:sldMkLst>
      </pc:sldChg>
      <pc:sldChg chg="modSp mod">
        <pc:chgData name="Mark Higgins" userId="f99148ad-7e67-4304-8c11-27c7a53efd31" providerId="ADAL" clId="{737D1090-EC16-495E-A1D3-002F9634A680}" dt="2022-02-02T11:56:15.198" v="2" actId="207"/>
        <pc:sldMkLst>
          <pc:docMk/>
          <pc:sldMk cId="1120319146" sldId="262"/>
        </pc:sldMkLst>
        <pc:spChg chg="mod">
          <ac:chgData name="Mark Higgins" userId="f99148ad-7e67-4304-8c11-27c7a53efd31" providerId="ADAL" clId="{737D1090-EC16-495E-A1D3-002F9634A680}" dt="2022-02-02T11:56:15.198" v="2" actId="207"/>
          <ac:spMkLst>
            <pc:docMk/>
            <pc:sldMk cId="1120319146" sldId="262"/>
            <ac:spMk id="58" creationId="{DE6C5A3C-32EF-4195-8A42-ECEC36D1B91E}"/>
          </ac:spMkLst>
        </pc:spChg>
        <pc:spChg chg="mod">
          <ac:chgData name="Mark Higgins" userId="f99148ad-7e67-4304-8c11-27c7a53efd31" providerId="ADAL" clId="{737D1090-EC16-495E-A1D3-002F9634A680}" dt="2022-02-02T11:56:10.044" v="1" actId="207"/>
          <ac:spMkLst>
            <pc:docMk/>
            <pc:sldMk cId="1120319146" sldId="262"/>
            <ac:spMk id="59" creationId="{1F1E1CA2-8B22-4EBC-A8B3-4E1D4101D87E}"/>
          </ac:spMkLst>
        </pc:spChg>
      </pc:sldChg>
      <pc:sldChg chg="del">
        <pc:chgData name="Mark Higgins" userId="f99148ad-7e67-4304-8c11-27c7a53efd31" providerId="ADAL" clId="{737D1090-EC16-495E-A1D3-002F9634A680}" dt="2022-02-02T11:56:24.204" v="9" actId="47"/>
        <pc:sldMkLst>
          <pc:docMk/>
          <pc:sldMk cId="2851725395" sldId="263"/>
        </pc:sldMkLst>
      </pc:sldChg>
      <pc:sldChg chg="del">
        <pc:chgData name="Mark Higgins" userId="f99148ad-7e67-4304-8c11-27c7a53efd31" providerId="ADAL" clId="{737D1090-EC16-495E-A1D3-002F9634A680}" dt="2022-02-02T11:56:24.995" v="13" actId="47"/>
        <pc:sldMkLst>
          <pc:docMk/>
          <pc:sldMk cId="2229582701" sldId="265"/>
        </pc:sldMkLst>
      </pc:sldChg>
      <pc:sldChg chg="del">
        <pc:chgData name="Mark Higgins" userId="f99148ad-7e67-4304-8c11-27c7a53efd31" providerId="ADAL" clId="{737D1090-EC16-495E-A1D3-002F9634A680}" dt="2022-02-02T11:56:25.213" v="14" actId="47"/>
        <pc:sldMkLst>
          <pc:docMk/>
          <pc:sldMk cId="610349236" sldId="266"/>
        </pc:sldMkLst>
      </pc:sldChg>
      <pc:sldChg chg="del">
        <pc:chgData name="Mark Higgins" userId="f99148ad-7e67-4304-8c11-27c7a53efd31" providerId="ADAL" clId="{737D1090-EC16-495E-A1D3-002F9634A680}" dt="2022-02-02T11:56:23.465" v="6" actId="47"/>
        <pc:sldMkLst>
          <pc:docMk/>
          <pc:sldMk cId="365249416" sldId="269"/>
        </pc:sldMkLst>
      </pc:sldChg>
      <pc:sldChg chg="del">
        <pc:chgData name="Mark Higgins" userId="f99148ad-7e67-4304-8c11-27c7a53efd31" providerId="ADAL" clId="{737D1090-EC16-495E-A1D3-002F9634A680}" dt="2022-02-02T11:56:25.618" v="16" actId="47"/>
        <pc:sldMkLst>
          <pc:docMk/>
          <pc:sldMk cId="1441771244" sldId="272"/>
        </pc:sldMkLst>
      </pc:sldChg>
      <pc:sldChg chg="modSp new mod">
        <pc:chgData name="Mark Higgins" userId="f99148ad-7e67-4304-8c11-27c7a53efd31" providerId="ADAL" clId="{737D1090-EC16-495E-A1D3-002F9634A680}" dt="2022-02-03T17:06:57.734" v="12523" actId="27636"/>
        <pc:sldMkLst>
          <pc:docMk/>
          <pc:sldMk cId="2416602239" sldId="611"/>
        </pc:sldMkLst>
        <pc:spChg chg="mod">
          <ac:chgData name="Mark Higgins" userId="f99148ad-7e67-4304-8c11-27c7a53efd31" providerId="ADAL" clId="{737D1090-EC16-495E-A1D3-002F9634A680}" dt="2022-02-02T11:56:34.831" v="34" actId="20577"/>
          <ac:spMkLst>
            <pc:docMk/>
            <pc:sldMk cId="2416602239" sldId="611"/>
            <ac:spMk id="2" creationId="{D1C9DFCF-783F-45D3-92ED-C29D0A0F5A6B}"/>
          </ac:spMkLst>
        </pc:spChg>
        <pc:spChg chg="mod">
          <ac:chgData name="Mark Higgins" userId="f99148ad-7e67-4304-8c11-27c7a53efd31" providerId="ADAL" clId="{737D1090-EC16-495E-A1D3-002F9634A680}" dt="2022-02-03T17:06:57.734" v="12523" actId="27636"/>
          <ac:spMkLst>
            <pc:docMk/>
            <pc:sldMk cId="2416602239" sldId="611"/>
            <ac:spMk id="3" creationId="{88914C1A-85C0-4B02-8FDF-9E67BE84E33B}"/>
          </ac:spMkLst>
        </pc:spChg>
      </pc:sldChg>
      <pc:sldChg chg="modSp new mod">
        <pc:chgData name="Mark Higgins" userId="f99148ad-7e67-4304-8c11-27c7a53efd31" providerId="ADAL" clId="{737D1090-EC16-495E-A1D3-002F9634A680}" dt="2022-02-02T12:01:03.867" v="572" actId="20577"/>
        <pc:sldMkLst>
          <pc:docMk/>
          <pc:sldMk cId="1662182184" sldId="612"/>
        </pc:sldMkLst>
        <pc:spChg chg="mod">
          <ac:chgData name="Mark Higgins" userId="f99148ad-7e67-4304-8c11-27c7a53efd31" providerId="ADAL" clId="{737D1090-EC16-495E-A1D3-002F9634A680}" dt="2022-02-02T11:58:56.305" v="143" actId="20577"/>
          <ac:spMkLst>
            <pc:docMk/>
            <pc:sldMk cId="1662182184" sldId="612"/>
            <ac:spMk id="2" creationId="{527BD52E-0C25-4E1D-A991-4B23C147D7B1}"/>
          </ac:spMkLst>
        </pc:spChg>
        <pc:spChg chg="mod">
          <ac:chgData name="Mark Higgins" userId="f99148ad-7e67-4304-8c11-27c7a53efd31" providerId="ADAL" clId="{737D1090-EC16-495E-A1D3-002F9634A680}" dt="2022-02-02T12:01:03.867" v="572" actId="20577"/>
          <ac:spMkLst>
            <pc:docMk/>
            <pc:sldMk cId="1662182184" sldId="612"/>
            <ac:spMk id="3" creationId="{F95B4E67-253D-4F22-9C29-1DE1F192D97C}"/>
          </ac:spMkLst>
        </pc:spChg>
      </pc:sldChg>
      <pc:sldChg chg="addSp modSp new mod">
        <pc:chgData name="Mark Higgins" userId="f99148ad-7e67-4304-8c11-27c7a53efd31" providerId="ADAL" clId="{737D1090-EC16-495E-A1D3-002F9634A680}" dt="2022-02-02T14:57:54.620" v="1920" actId="21"/>
        <pc:sldMkLst>
          <pc:docMk/>
          <pc:sldMk cId="1979412200" sldId="613"/>
        </pc:sldMkLst>
        <pc:spChg chg="mod">
          <ac:chgData name="Mark Higgins" userId="f99148ad-7e67-4304-8c11-27c7a53efd31" providerId="ADAL" clId="{737D1090-EC16-495E-A1D3-002F9634A680}" dt="2022-02-02T12:01:39.670" v="582" actId="20577"/>
          <ac:spMkLst>
            <pc:docMk/>
            <pc:sldMk cId="1979412200" sldId="613"/>
            <ac:spMk id="2" creationId="{084184F7-AB75-4F2B-9BB9-44E3C431C1DC}"/>
          </ac:spMkLst>
        </pc:spChg>
        <pc:spChg chg="mod">
          <ac:chgData name="Mark Higgins" userId="f99148ad-7e67-4304-8c11-27c7a53efd31" providerId="ADAL" clId="{737D1090-EC16-495E-A1D3-002F9634A680}" dt="2022-02-02T14:57:46.858" v="1919" actId="20577"/>
          <ac:spMkLst>
            <pc:docMk/>
            <pc:sldMk cId="1979412200" sldId="613"/>
            <ac:spMk id="3" creationId="{FB395CC2-63CA-429A-B15E-9D1E99D4F15C}"/>
          </ac:spMkLst>
        </pc:spChg>
        <pc:graphicFrameChg chg="add mod modGraphic">
          <ac:chgData name="Mark Higgins" userId="f99148ad-7e67-4304-8c11-27c7a53efd31" providerId="ADAL" clId="{737D1090-EC16-495E-A1D3-002F9634A680}" dt="2022-02-02T14:57:54.620" v="1920" actId="21"/>
          <ac:graphicFrameMkLst>
            <pc:docMk/>
            <pc:sldMk cId="1979412200" sldId="613"/>
            <ac:graphicFrameMk id="4" creationId="{AD787EDF-8B11-4B2A-854D-E62CE8FF5DFF}"/>
          </ac:graphicFrameMkLst>
        </pc:graphicFrameChg>
      </pc:sldChg>
      <pc:sldChg chg="modSp new mod">
        <pc:chgData name="Mark Higgins" userId="f99148ad-7e67-4304-8c11-27c7a53efd31" providerId="ADAL" clId="{737D1090-EC16-495E-A1D3-002F9634A680}" dt="2022-02-02T12:21:06.311" v="1256" actId="20577"/>
        <pc:sldMkLst>
          <pc:docMk/>
          <pc:sldMk cId="3357160747" sldId="614"/>
        </pc:sldMkLst>
        <pc:spChg chg="mod">
          <ac:chgData name="Mark Higgins" userId="f99148ad-7e67-4304-8c11-27c7a53efd31" providerId="ADAL" clId="{737D1090-EC16-495E-A1D3-002F9634A680}" dt="2022-02-02T12:21:06.311" v="1256" actId="20577"/>
          <ac:spMkLst>
            <pc:docMk/>
            <pc:sldMk cId="3357160747" sldId="614"/>
            <ac:spMk id="2" creationId="{1FE68A93-1133-4499-B90C-42D2416D3592}"/>
          </ac:spMkLst>
        </pc:spChg>
        <pc:spChg chg="mod">
          <ac:chgData name="Mark Higgins" userId="f99148ad-7e67-4304-8c11-27c7a53efd31" providerId="ADAL" clId="{737D1090-EC16-495E-A1D3-002F9634A680}" dt="2022-02-02T12:20:52.267" v="1255" actId="20577"/>
          <ac:spMkLst>
            <pc:docMk/>
            <pc:sldMk cId="3357160747" sldId="614"/>
            <ac:spMk id="3" creationId="{510D388E-30BC-4B8A-9953-A69402C815BB}"/>
          </ac:spMkLst>
        </pc:spChg>
      </pc:sldChg>
      <pc:sldChg chg="modSp add mod">
        <pc:chgData name="Mark Higgins" userId="f99148ad-7e67-4304-8c11-27c7a53efd31" providerId="ADAL" clId="{737D1090-EC16-495E-A1D3-002F9634A680}" dt="2022-02-02T12:58:16.771" v="1819" actId="27636"/>
        <pc:sldMkLst>
          <pc:docMk/>
          <pc:sldMk cId="2938439104" sldId="615"/>
        </pc:sldMkLst>
        <pc:spChg chg="mod">
          <ac:chgData name="Mark Higgins" userId="f99148ad-7e67-4304-8c11-27c7a53efd31" providerId="ADAL" clId="{737D1090-EC16-495E-A1D3-002F9634A680}" dt="2022-02-02T12:58:16.771" v="1819" actId="27636"/>
          <ac:spMkLst>
            <pc:docMk/>
            <pc:sldMk cId="2938439104" sldId="615"/>
            <ac:spMk id="3" creationId="{510D388E-30BC-4B8A-9953-A69402C815BB}"/>
          </ac:spMkLst>
        </pc:spChg>
      </pc:sldChg>
      <pc:sldChg chg="modSp new del mod">
        <pc:chgData name="Mark Higgins" userId="f99148ad-7e67-4304-8c11-27c7a53efd31" providerId="ADAL" clId="{737D1090-EC16-495E-A1D3-002F9634A680}" dt="2022-02-03T10:27:20.079" v="2640" actId="2696"/>
        <pc:sldMkLst>
          <pc:docMk/>
          <pc:sldMk cId="1402015314" sldId="616"/>
        </pc:sldMkLst>
        <pc:spChg chg="mod">
          <ac:chgData name="Mark Higgins" userId="f99148ad-7e67-4304-8c11-27c7a53efd31" providerId="ADAL" clId="{737D1090-EC16-495E-A1D3-002F9634A680}" dt="2022-02-02T14:43:10.001" v="1910" actId="20577"/>
          <ac:spMkLst>
            <pc:docMk/>
            <pc:sldMk cId="1402015314" sldId="616"/>
            <ac:spMk id="2" creationId="{ED668D08-4ED7-4564-B6B5-C7A4270A923F}"/>
          </ac:spMkLst>
        </pc:spChg>
        <pc:spChg chg="mod">
          <ac:chgData name="Mark Higgins" userId="f99148ad-7e67-4304-8c11-27c7a53efd31" providerId="ADAL" clId="{737D1090-EC16-495E-A1D3-002F9634A680}" dt="2022-02-02T16:31:54.945" v="1927" actId="20577"/>
          <ac:spMkLst>
            <pc:docMk/>
            <pc:sldMk cId="1402015314" sldId="616"/>
            <ac:spMk id="3" creationId="{9AA315DB-5935-4332-BEDA-395D11A50D10}"/>
          </ac:spMkLst>
        </pc:spChg>
      </pc:sldChg>
      <pc:sldChg chg="addSp delSp modSp add del mod modAnim">
        <pc:chgData name="Mark Higgins" userId="f99148ad-7e67-4304-8c11-27c7a53efd31" providerId="ADAL" clId="{737D1090-EC16-495E-A1D3-002F9634A680}" dt="2022-02-03T10:27:20.079" v="2640" actId="2696"/>
        <pc:sldMkLst>
          <pc:docMk/>
          <pc:sldMk cId="273507031" sldId="617"/>
        </pc:sldMkLst>
        <pc:spChg chg="mod">
          <ac:chgData name="Mark Higgins" userId="f99148ad-7e67-4304-8c11-27c7a53efd31" providerId="ADAL" clId="{737D1090-EC16-495E-A1D3-002F9634A680}" dt="2022-02-02T16:34:35.586" v="1945" actId="20577"/>
          <ac:spMkLst>
            <pc:docMk/>
            <pc:sldMk cId="273507031" sldId="617"/>
            <ac:spMk id="2" creationId="{ED668D08-4ED7-4564-B6B5-C7A4270A923F}"/>
          </ac:spMkLst>
        </pc:spChg>
        <pc:spChg chg="del mod">
          <ac:chgData name="Mark Higgins" userId="f99148ad-7e67-4304-8c11-27c7a53efd31" providerId="ADAL" clId="{737D1090-EC16-495E-A1D3-002F9634A680}" dt="2022-02-02T16:43:11.195" v="1946"/>
          <ac:spMkLst>
            <pc:docMk/>
            <pc:sldMk cId="273507031" sldId="617"/>
            <ac:spMk id="3" creationId="{9AA315DB-5935-4332-BEDA-395D11A50D10}"/>
          </ac:spMkLst>
        </pc:spChg>
        <pc:spChg chg="add mod">
          <ac:chgData name="Mark Higgins" userId="f99148ad-7e67-4304-8c11-27c7a53efd31" providerId="ADAL" clId="{737D1090-EC16-495E-A1D3-002F9634A680}" dt="2022-02-02T16:44:48.363" v="1968" actId="1076"/>
          <ac:spMkLst>
            <pc:docMk/>
            <pc:sldMk cId="273507031" sldId="617"/>
            <ac:spMk id="5" creationId="{74FA3538-CDB3-431A-91AD-006A7BEFE29A}"/>
          </ac:spMkLst>
        </pc:spChg>
        <pc:picChg chg="add mod">
          <ac:chgData name="Mark Higgins" userId="f99148ad-7e67-4304-8c11-27c7a53efd31" providerId="ADAL" clId="{737D1090-EC16-495E-A1D3-002F9634A680}" dt="2022-02-02T16:44:43.570" v="1967" actId="1076"/>
          <ac:picMkLst>
            <pc:docMk/>
            <pc:sldMk cId="273507031" sldId="617"/>
            <ac:picMk id="4" creationId="{8A3EEAF1-70CE-4684-8751-C755C14820C4}"/>
          </ac:picMkLst>
        </pc:picChg>
      </pc:sldChg>
      <pc:sldChg chg="modSp new del mod">
        <pc:chgData name="Mark Higgins" userId="f99148ad-7e67-4304-8c11-27c7a53efd31" providerId="ADAL" clId="{737D1090-EC16-495E-A1D3-002F9634A680}" dt="2022-02-03T10:27:20.079" v="2640" actId="2696"/>
        <pc:sldMkLst>
          <pc:docMk/>
          <pc:sldMk cId="2024371112" sldId="618"/>
        </pc:sldMkLst>
        <pc:spChg chg="mod">
          <ac:chgData name="Mark Higgins" userId="f99148ad-7e67-4304-8c11-27c7a53efd31" providerId="ADAL" clId="{737D1090-EC16-495E-A1D3-002F9634A680}" dt="2022-02-02T16:47:57.655" v="2137" actId="20577"/>
          <ac:spMkLst>
            <pc:docMk/>
            <pc:sldMk cId="2024371112" sldId="618"/>
            <ac:spMk id="2" creationId="{2C32F593-200A-48EC-BF54-490DB0BDD32B}"/>
          </ac:spMkLst>
        </pc:spChg>
        <pc:spChg chg="mod">
          <ac:chgData name="Mark Higgins" userId="f99148ad-7e67-4304-8c11-27c7a53efd31" providerId="ADAL" clId="{737D1090-EC16-495E-A1D3-002F9634A680}" dt="2022-02-02T16:49:07.826" v="2307" actId="20577"/>
          <ac:spMkLst>
            <pc:docMk/>
            <pc:sldMk cId="2024371112" sldId="618"/>
            <ac:spMk id="3" creationId="{8346D2F5-117F-4A3B-9743-FC5BB06C6ADA}"/>
          </ac:spMkLst>
        </pc:spChg>
      </pc:sldChg>
      <pc:sldChg chg="modSp add del mod">
        <pc:chgData name="Mark Higgins" userId="f99148ad-7e67-4304-8c11-27c7a53efd31" providerId="ADAL" clId="{737D1090-EC16-495E-A1D3-002F9634A680}" dt="2022-02-03T10:27:20.079" v="2640" actId="2696"/>
        <pc:sldMkLst>
          <pc:docMk/>
          <pc:sldMk cId="3578862838" sldId="619"/>
        </pc:sldMkLst>
        <pc:spChg chg="mod">
          <ac:chgData name="Mark Higgins" userId="f99148ad-7e67-4304-8c11-27c7a53efd31" providerId="ADAL" clId="{737D1090-EC16-495E-A1D3-002F9634A680}" dt="2022-02-02T16:49:42.790" v="2329" actId="20577"/>
          <ac:spMkLst>
            <pc:docMk/>
            <pc:sldMk cId="3578862838" sldId="619"/>
            <ac:spMk id="2" creationId="{2C32F593-200A-48EC-BF54-490DB0BDD32B}"/>
          </ac:spMkLst>
        </pc:spChg>
      </pc:sldChg>
      <pc:sldChg chg="new del">
        <pc:chgData name="Mark Higgins" userId="f99148ad-7e67-4304-8c11-27c7a53efd31" providerId="ADAL" clId="{737D1090-EC16-495E-A1D3-002F9634A680}" dt="2022-02-03T10:29:41.740" v="2641" actId="47"/>
        <pc:sldMkLst>
          <pc:docMk/>
          <pc:sldMk cId="2995003386" sldId="620"/>
        </pc:sldMkLst>
      </pc:sldChg>
      <pc:sldChg chg="modSp new mod">
        <pc:chgData name="Mark Higgins" userId="f99148ad-7e67-4304-8c11-27c7a53efd31" providerId="ADAL" clId="{737D1090-EC16-495E-A1D3-002F9634A680}" dt="2022-02-03T10:26:33.627" v="2639" actId="20577"/>
        <pc:sldMkLst>
          <pc:docMk/>
          <pc:sldMk cId="1807503634" sldId="621"/>
        </pc:sldMkLst>
        <pc:spChg chg="mod">
          <ac:chgData name="Mark Higgins" userId="f99148ad-7e67-4304-8c11-27c7a53efd31" providerId="ADAL" clId="{737D1090-EC16-495E-A1D3-002F9634A680}" dt="2022-02-03T10:26:02.444" v="2609" actId="20577"/>
          <ac:spMkLst>
            <pc:docMk/>
            <pc:sldMk cId="1807503634" sldId="621"/>
            <ac:spMk id="2" creationId="{53A98A64-CC9E-4587-B942-3772F2AACBF1}"/>
          </ac:spMkLst>
        </pc:spChg>
        <pc:spChg chg="mod">
          <ac:chgData name="Mark Higgins" userId="f99148ad-7e67-4304-8c11-27c7a53efd31" providerId="ADAL" clId="{737D1090-EC16-495E-A1D3-002F9634A680}" dt="2022-02-03T10:26:33.627" v="2639" actId="20577"/>
          <ac:spMkLst>
            <pc:docMk/>
            <pc:sldMk cId="1807503634" sldId="621"/>
            <ac:spMk id="3" creationId="{F15A4479-3275-4CD5-A401-697DB2B091C5}"/>
          </ac:spMkLst>
        </pc:spChg>
      </pc:sldChg>
      <pc:sldChg chg="modSp new mod">
        <pc:chgData name="Mark Higgins" userId="f99148ad-7e67-4304-8c11-27c7a53efd31" providerId="ADAL" clId="{737D1090-EC16-495E-A1D3-002F9634A680}" dt="2022-02-03T10:29:57.467" v="2651" actId="20577"/>
        <pc:sldMkLst>
          <pc:docMk/>
          <pc:sldMk cId="3396894301" sldId="622"/>
        </pc:sldMkLst>
        <pc:spChg chg="mod">
          <ac:chgData name="Mark Higgins" userId="f99148ad-7e67-4304-8c11-27c7a53efd31" providerId="ADAL" clId="{737D1090-EC16-495E-A1D3-002F9634A680}" dt="2022-02-03T10:29:57.467" v="2651" actId="20577"/>
          <ac:spMkLst>
            <pc:docMk/>
            <pc:sldMk cId="3396894301" sldId="622"/>
            <ac:spMk id="2" creationId="{DE60E6D0-B4CE-4893-9F0A-9FA3E7DAC292}"/>
          </ac:spMkLst>
        </pc:spChg>
      </pc:sldChg>
      <pc:sldChg chg="modSp new del mod">
        <pc:chgData name="Mark Higgins" userId="f99148ad-7e67-4304-8c11-27c7a53efd31" providerId="ADAL" clId="{737D1090-EC16-495E-A1D3-002F9634A680}" dt="2022-02-03T11:59:37.153" v="4154" actId="47"/>
        <pc:sldMkLst>
          <pc:docMk/>
          <pc:sldMk cId="3593497191" sldId="623"/>
        </pc:sldMkLst>
        <pc:spChg chg="mod">
          <ac:chgData name="Mark Higgins" userId="f99148ad-7e67-4304-8c11-27c7a53efd31" providerId="ADAL" clId="{737D1090-EC16-495E-A1D3-002F9634A680}" dt="2022-02-03T10:31:12.946" v="2653"/>
          <ac:spMkLst>
            <pc:docMk/>
            <pc:sldMk cId="3593497191" sldId="623"/>
            <ac:spMk id="2" creationId="{1A93AEF7-E2D4-4464-B4B0-E7A9C829CE97}"/>
          </ac:spMkLst>
        </pc:spChg>
        <pc:spChg chg="mod">
          <ac:chgData name="Mark Higgins" userId="f99148ad-7e67-4304-8c11-27c7a53efd31" providerId="ADAL" clId="{737D1090-EC16-495E-A1D3-002F9634A680}" dt="2022-02-03T11:11:39.885" v="3886"/>
          <ac:spMkLst>
            <pc:docMk/>
            <pc:sldMk cId="3593497191" sldId="623"/>
            <ac:spMk id="3" creationId="{EB075296-1D1D-48ED-8B88-C4CFA31FF0C2}"/>
          </ac:spMkLst>
        </pc:spChg>
      </pc:sldChg>
      <pc:sldChg chg="modSp new del mod">
        <pc:chgData name="Mark Higgins" userId="f99148ad-7e67-4304-8c11-27c7a53efd31" providerId="ADAL" clId="{737D1090-EC16-495E-A1D3-002F9634A680}" dt="2022-02-03T14:11:45.394" v="5632" actId="47"/>
        <pc:sldMkLst>
          <pc:docMk/>
          <pc:sldMk cId="4201153350" sldId="623"/>
        </pc:sldMkLst>
        <pc:spChg chg="mod">
          <ac:chgData name="Mark Higgins" userId="f99148ad-7e67-4304-8c11-27c7a53efd31" providerId="ADAL" clId="{737D1090-EC16-495E-A1D3-002F9634A680}" dt="2022-02-03T13:46:07.829" v="4232" actId="20577"/>
          <ac:spMkLst>
            <pc:docMk/>
            <pc:sldMk cId="4201153350" sldId="623"/>
            <ac:spMk id="2" creationId="{06209A49-D888-4F34-8B45-0A7347A3280B}"/>
          </ac:spMkLst>
        </pc:spChg>
        <pc:spChg chg="mod">
          <ac:chgData name="Mark Higgins" userId="f99148ad-7e67-4304-8c11-27c7a53efd31" providerId="ADAL" clId="{737D1090-EC16-495E-A1D3-002F9634A680}" dt="2022-02-03T13:47:57.083" v="4371" actId="20577"/>
          <ac:spMkLst>
            <pc:docMk/>
            <pc:sldMk cId="4201153350" sldId="623"/>
            <ac:spMk id="3" creationId="{629EFAB2-F422-4607-BB3E-4AFE27C5E3EB}"/>
          </ac:spMkLst>
        </pc:spChg>
      </pc:sldChg>
      <pc:sldChg chg="modSp new mod">
        <pc:chgData name="Mark Higgins" userId="f99148ad-7e67-4304-8c11-27c7a53efd31" providerId="ADAL" clId="{737D1090-EC16-495E-A1D3-002F9634A680}" dt="2022-02-03T13:54:26.533" v="4813" actId="27636"/>
        <pc:sldMkLst>
          <pc:docMk/>
          <pc:sldMk cId="718785962" sldId="624"/>
        </pc:sldMkLst>
        <pc:spChg chg="mod">
          <ac:chgData name="Mark Higgins" userId="f99148ad-7e67-4304-8c11-27c7a53efd31" providerId="ADAL" clId="{737D1090-EC16-495E-A1D3-002F9634A680}" dt="2022-02-03T13:50:01.410" v="4434" actId="20577"/>
          <ac:spMkLst>
            <pc:docMk/>
            <pc:sldMk cId="718785962" sldId="624"/>
            <ac:spMk id="2" creationId="{9361B208-40AC-4AEA-AD0E-BDBAEC13C894}"/>
          </ac:spMkLst>
        </pc:spChg>
        <pc:spChg chg="mod">
          <ac:chgData name="Mark Higgins" userId="f99148ad-7e67-4304-8c11-27c7a53efd31" providerId="ADAL" clId="{737D1090-EC16-495E-A1D3-002F9634A680}" dt="2022-02-03T13:54:26.533" v="4813" actId="27636"/>
          <ac:spMkLst>
            <pc:docMk/>
            <pc:sldMk cId="718785962" sldId="624"/>
            <ac:spMk id="3" creationId="{7B097BB0-0871-4B2B-AFED-6CB7BB1DBADA}"/>
          </ac:spMkLst>
        </pc:spChg>
      </pc:sldChg>
      <pc:sldChg chg="modSp new del mod">
        <pc:chgData name="Mark Higgins" userId="f99148ad-7e67-4304-8c11-27c7a53efd31" providerId="ADAL" clId="{737D1090-EC16-495E-A1D3-002F9634A680}" dt="2022-02-03T13:45:44.717" v="4155" actId="47"/>
        <pc:sldMkLst>
          <pc:docMk/>
          <pc:sldMk cId="2985406373" sldId="624"/>
        </pc:sldMkLst>
        <pc:spChg chg="mod">
          <ac:chgData name="Mark Higgins" userId="f99148ad-7e67-4304-8c11-27c7a53efd31" providerId="ADAL" clId="{737D1090-EC16-495E-A1D3-002F9634A680}" dt="2022-02-03T10:31:21.425" v="2655"/>
          <ac:spMkLst>
            <pc:docMk/>
            <pc:sldMk cId="2985406373" sldId="624"/>
            <ac:spMk id="2" creationId="{665DD742-0F48-4A84-AAD8-5F23200652C6}"/>
          </ac:spMkLst>
        </pc:spChg>
      </pc:sldChg>
      <pc:sldChg chg="modSp new del mod">
        <pc:chgData name="Mark Higgins" userId="f99148ad-7e67-4304-8c11-27c7a53efd31" providerId="ADAL" clId="{737D1090-EC16-495E-A1D3-002F9634A680}" dt="2022-02-03T13:45:44.717" v="4155" actId="47"/>
        <pc:sldMkLst>
          <pc:docMk/>
          <pc:sldMk cId="1548935929" sldId="625"/>
        </pc:sldMkLst>
        <pc:spChg chg="mod">
          <ac:chgData name="Mark Higgins" userId="f99148ad-7e67-4304-8c11-27c7a53efd31" providerId="ADAL" clId="{737D1090-EC16-495E-A1D3-002F9634A680}" dt="2022-02-03T10:31:30.306" v="2657"/>
          <ac:spMkLst>
            <pc:docMk/>
            <pc:sldMk cId="1548935929" sldId="625"/>
            <ac:spMk id="2" creationId="{21DA80DC-9AD1-4533-86CD-E7FC4EF14A14}"/>
          </ac:spMkLst>
        </pc:spChg>
      </pc:sldChg>
      <pc:sldChg chg="new del">
        <pc:chgData name="Mark Higgins" userId="f99148ad-7e67-4304-8c11-27c7a53efd31" providerId="ADAL" clId="{737D1090-EC16-495E-A1D3-002F9634A680}" dt="2022-02-03T13:53:47.607" v="4791" actId="680"/>
        <pc:sldMkLst>
          <pc:docMk/>
          <pc:sldMk cId="2447453073" sldId="625"/>
        </pc:sldMkLst>
      </pc:sldChg>
      <pc:sldChg chg="modSp add mod">
        <pc:chgData name="Mark Higgins" userId="f99148ad-7e67-4304-8c11-27c7a53efd31" providerId="ADAL" clId="{737D1090-EC16-495E-A1D3-002F9634A680}" dt="2022-02-03T13:55:54.514" v="4922" actId="20577"/>
        <pc:sldMkLst>
          <pc:docMk/>
          <pc:sldMk cId="3984261539" sldId="625"/>
        </pc:sldMkLst>
        <pc:spChg chg="mod">
          <ac:chgData name="Mark Higgins" userId="f99148ad-7e67-4304-8c11-27c7a53efd31" providerId="ADAL" clId="{737D1090-EC16-495E-A1D3-002F9634A680}" dt="2022-02-03T13:55:54.514" v="4922" actId="20577"/>
          <ac:spMkLst>
            <pc:docMk/>
            <pc:sldMk cId="3984261539" sldId="625"/>
            <ac:spMk id="3" creationId="{7B097BB0-0871-4B2B-AFED-6CB7BB1DBADA}"/>
          </ac:spMkLst>
        </pc:spChg>
      </pc:sldChg>
      <pc:sldChg chg="modSp add del mod">
        <pc:chgData name="Mark Higgins" userId="f99148ad-7e67-4304-8c11-27c7a53efd31" providerId="ADAL" clId="{737D1090-EC16-495E-A1D3-002F9634A680}" dt="2022-02-03T13:53:46.959" v="4790"/>
        <pc:sldMkLst>
          <pc:docMk/>
          <pc:sldMk cId="646021932" sldId="626"/>
        </pc:sldMkLst>
        <pc:spChg chg="mod">
          <ac:chgData name="Mark Higgins" userId="f99148ad-7e67-4304-8c11-27c7a53efd31" providerId="ADAL" clId="{737D1090-EC16-495E-A1D3-002F9634A680}" dt="2022-02-03T13:53:46.495" v="4789" actId="20577"/>
          <ac:spMkLst>
            <pc:docMk/>
            <pc:sldMk cId="646021932" sldId="626"/>
            <ac:spMk id="3" creationId="{7B097BB0-0871-4B2B-AFED-6CB7BB1DBADA}"/>
          </ac:spMkLst>
        </pc:spChg>
      </pc:sldChg>
      <pc:sldChg chg="addSp modSp add mod">
        <pc:chgData name="Mark Higgins" userId="f99148ad-7e67-4304-8c11-27c7a53efd31" providerId="ADAL" clId="{737D1090-EC16-495E-A1D3-002F9634A680}" dt="2022-02-03T14:01:28.088" v="5474" actId="20577"/>
        <pc:sldMkLst>
          <pc:docMk/>
          <pc:sldMk cId="1183344691" sldId="626"/>
        </pc:sldMkLst>
        <pc:spChg chg="mod">
          <ac:chgData name="Mark Higgins" userId="f99148ad-7e67-4304-8c11-27c7a53efd31" providerId="ADAL" clId="{737D1090-EC16-495E-A1D3-002F9634A680}" dt="2022-02-03T13:58:39.088" v="5154" actId="20577"/>
          <ac:spMkLst>
            <pc:docMk/>
            <pc:sldMk cId="1183344691" sldId="626"/>
            <ac:spMk id="3" creationId="{7B097BB0-0871-4B2B-AFED-6CB7BB1DBADA}"/>
          </ac:spMkLst>
        </pc:spChg>
        <pc:graphicFrameChg chg="add mod modGraphic">
          <ac:chgData name="Mark Higgins" userId="f99148ad-7e67-4304-8c11-27c7a53efd31" providerId="ADAL" clId="{737D1090-EC16-495E-A1D3-002F9634A680}" dt="2022-02-03T14:01:28.088" v="5474" actId="20577"/>
          <ac:graphicFrameMkLst>
            <pc:docMk/>
            <pc:sldMk cId="1183344691" sldId="626"/>
            <ac:graphicFrameMk id="4" creationId="{75F4128A-C88B-4969-A61B-9C71FF061596}"/>
          </ac:graphicFrameMkLst>
        </pc:graphicFrameChg>
      </pc:sldChg>
      <pc:sldChg chg="modSp new del mod">
        <pc:chgData name="Mark Higgins" userId="f99148ad-7e67-4304-8c11-27c7a53efd31" providerId="ADAL" clId="{737D1090-EC16-495E-A1D3-002F9634A680}" dt="2022-02-03T13:45:44.717" v="4155" actId="47"/>
        <pc:sldMkLst>
          <pc:docMk/>
          <pc:sldMk cId="1387462183" sldId="626"/>
        </pc:sldMkLst>
        <pc:spChg chg="mod">
          <ac:chgData name="Mark Higgins" userId="f99148ad-7e67-4304-8c11-27c7a53efd31" providerId="ADAL" clId="{737D1090-EC16-495E-A1D3-002F9634A680}" dt="2022-02-03T10:31:41.945" v="2659"/>
          <ac:spMkLst>
            <pc:docMk/>
            <pc:sldMk cId="1387462183" sldId="626"/>
            <ac:spMk id="2" creationId="{4B46EC79-28EF-438D-AE74-D9F0BC7C18AF}"/>
          </ac:spMkLst>
        </pc:spChg>
      </pc:sldChg>
      <pc:sldChg chg="addSp modSp new mod">
        <pc:chgData name="Mark Higgins" userId="f99148ad-7e67-4304-8c11-27c7a53efd31" providerId="ADAL" clId="{737D1090-EC16-495E-A1D3-002F9634A680}" dt="2022-02-03T14:15:48.050" v="5857" actId="20577"/>
        <pc:sldMkLst>
          <pc:docMk/>
          <pc:sldMk cId="336996585" sldId="627"/>
        </pc:sldMkLst>
        <pc:spChg chg="mod">
          <ac:chgData name="Mark Higgins" userId="f99148ad-7e67-4304-8c11-27c7a53efd31" providerId="ADAL" clId="{737D1090-EC16-495E-A1D3-002F9634A680}" dt="2022-02-03T14:11:55.732" v="5650" actId="20577"/>
          <ac:spMkLst>
            <pc:docMk/>
            <pc:sldMk cId="336996585" sldId="627"/>
            <ac:spMk id="2" creationId="{BBD65163-961C-405B-B6EC-07ADE9CB9452}"/>
          </ac:spMkLst>
        </pc:spChg>
        <pc:spChg chg="mod">
          <ac:chgData name="Mark Higgins" userId="f99148ad-7e67-4304-8c11-27c7a53efd31" providerId="ADAL" clId="{737D1090-EC16-495E-A1D3-002F9634A680}" dt="2022-02-03T14:15:48.050" v="5857" actId="20577"/>
          <ac:spMkLst>
            <pc:docMk/>
            <pc:sldMk cId="336996585" sldId="627"/>
            <ac:spMk id="3" creationId="{3C969053-D69C-49E2-AA0B-8D38C6DE4F06}"/>
          </ac:spMkLst>
        </pc:spChg>
        <pc:picChg chg="add mod">
          <ac:chgData name="Mark Higgins" userId="f99148ad-7e67-4304-8c11-27c7a53efd31" providerId="ADAL" clId="{737D1090-EC16-495E-A1D3-002F9634A680}" dt="2022-02-03T14:15:31.122" v="5803" actId="1076"/>
          <ac:picMkLst>
            <pc:docMk/>
            <pc:sldMk cId="336996585" sldId="627"/>
            <ac:picMk id="5" creationId="{FEE9483B-C77B-4085-8884-417987F22C79}"/>
          </ac:picMkLst>
        </pc:picChg>
      </pc:sldChg>
      <pc:sldChg chg="modSp new del mod">
        <pc:chgData name="Mark Higgins" userId="f99148ad-7e67-4304-8c11-27c7a53efd31" providerId="ADAL" clId="{737D1090-EC16-495E-A1D3-002F9634A680}" dt="2022-02-03T13:45:44.717" v="4155" actId="47"/>
        <pc:sldMkLst>
          <pc:docMk/>
          <pc:sldMk cId="1622178354" sldId="627"/>
        </pc:sldMkLst>
        <pc:spChg chg="mod">
          <ac:chgData name="Mark Higgins" userId="f99148ad-7e67-4304-8c11-27c7a53efd31" providerId="ADAL" clId="{737D1090-EC16-495E-A1D3-002F9634A680}" dt="2022-02-03T10:31:51.010" v="2661"/>
          <ac:spMkLst>
            <pc:docMk/>
            <pc:sldMk cId="1622178354" sldId="627"/>
            <ac:spMk id="2" creationId="{6CFD3B5B-DF56-43D4-960B-7773ABFFD7BA}"/>
          </ac:spMkLst>
        </pc:spChg>
      </pc:sldChg>
      <pc:sldChg chg="delSp modSp add mod">
        <pc:chgData name="Mark Higgins" userId="f99148ad-7e67-4304-8c11-27c7a53efd31" providerId="ADAL" clId="{737D1090-EC16-495E-A1D3-002F9634A680}" dt="2022-02-03T14:10:59.581" v="5631" actId="20577"/>
        <pc:sldMkLst>
          <pc:docMk/>
          <pc:sldMk cId="2345718044" sldId="628"/>
        </pc:sldMkLst>
        <pc:spChg chg="mod">
          <ac:chgData name="Mark Higgins" userId="f99148ad-7e67-4304-8c11-27c7a53efd31" providerId="ADAL" clId="{737D1090-EC16-495E-A1D3-002F9634A680}" dt="2022-02-03T14:10:59.581" v="5631" actId="20577"/>
          <ac:spMkLst>
            <pc:docMk/>
            <pc:sldMk cId="2345718044" sldId="628"/>
            <ac:spMk id="3" creationId="{7B097BB0-0871-4B2B-AFED-6CB7BB1DBADA}"/>
          </ac:spMkLst>
        </pc:spChg>
        <pc:graphicFrameChg chg="del">
          <ac:chgData name="Mark Higgins" userId="f99148ad-7e67-4304-8c11-27c7a53efd31" providerId="ADAL" clId="{737D1090-EC16-495E-A1D3-002F9634A680}" dt="2022-02-03T14:02:07.768" v="5477" actId="478"/>
          <ac:graphicFrameMkLst>
            <pc:docMk/>
            <pc:sldMk cId="2345718044" sldId="628"/>
            <ac:graphicFrameMk id="4" creationId="{75F4128A-C88B-4969-A61B-9C71FF061596}"/>
          </ac:graphicFrameMkLst>
        </pc:graphicFrameChg>
      </pc:sldChg>
      <pc:sldChg chg="modSp new del mod">
        <pc:chgData name="Mark Higgins" userId="f99148ad-7e67-4304-8c11-27c7a53efd31" providerId="ADAL" clId="{737D1090-EC16-495E-A1D3-002F9634A680}" dt="2022-02-03T13:45:44.717" v="4155" actId="47"/>
        <pc:sldMkLst>
          <pc:docMk/>
          <pc:sldMk cId="4116662509" sldId="628"/>
        </pc:sldMkLst>
        <pc:spChg chg="mod">
          <ac:chgData name="Mark Higgins" userId="f99148ad-7e67-4304-8c11-27c7a53efd31" providerId="ADAL" clId="{737D1090-EC16-495E-A1D3-002F9634A680}" dt="2022-02-03T10:31:58.980" v="2663"/>
          <ac:spMkLst>
            <pc:docMk/>
            <pc:sldMk cId="4116662509" sldId="628"/>
            <ac:spMk id="2" creationId="{2506A5A2-C12E-420D-BDFB-DBF38BACF366}"/>
          </ac:spMkLst>
        </pc:spChg>
      </pc:sldChg>
      <pc:sldChg chg="delSp modSp add mod">
        <pc:chgData name="Mark Higgins" userId="f99148ad-7e67-4304-8c11-27c7a53efd31" providerId="ADAL" clId="{737D1090-EC16-495E-A1D3-002F9634A680}" dt="2022-02-03T14:37:02.105" v="6376" actId="20577"/>
        <pc:sldMkLst>
          <pc:docMk/>
          <pc:sldMk cId="1921252320" sldId="629"/>
        </pc:sldMkLst>
        <pc:spChg chg="mod">
          <ac:chgData name="Mark Higgins" userId="f99148ad-7e67-4304-8c11-27c7a53efd31" providerId="ADAL" clId="{737D1090-EC16-495E-A1D3-002F9634A680}" dt="2022-02-03T14:37:02.105" v="6376" actId="20577"/>
          <ac:spMkLst>
            <pc:docMk/>
            <pc:sldMk cId="1921252320" sldId="629"/>
            <ac:spMk id="3" creationId="{3C969053-D69C-49E2-AA0B-8D38C6DE4F06}"/>
          </ac:spMkLst>
        </pc:spChg>
        <pc:picChg chg="del">
          <ac:chgData name="Mark Higgins" userId="f99148ad-7e67-4304-8c11-27c7a53efd31" providerId="ADAL" clId="{737D1090-EC16-495E-A1D3-002F9634A680}" dt="2022-02-03T14:16:08.515" v="5859" actId="478"/>
          <ac:picMkLst>
            <pc:docMk/>
            <pc:sldMk cId="1921252320" sldId="629"/>
            <ac:picMk id="5" creationId="{FEE9483B-C77B-4085-8884-417987F22C79}"/>
          </ac:picMkLst>
        </pc:picChg>
      </pc:sldChg>
      <pc:sldChg chg="modSp new del mod">
        <pc:chgData name="Mark Higgins" userId="f99148ad-7e67-4304-8c11-27c7a53efd31" providerId="ADAL" clId="{737D1090-EC16-495E-A1D3-002F9634A680}" dt="2022-02-03T13:45:44.717" v="4155" actId="47"/>
        <pc:sldMkLst>
          <pc:docMk/>
          <pc:sldMk cId="2372750103" sldId="629"/>
        </pc:sldMkLst>
        <pc:spChg chg="mod">
          <ac:chgData name="Mark Higgins" userId="f99148ad-7e67-4304-8c11-27c7a53efd31" providerId="ADAL" clId="{737D1090-EC16-495E-A1D3-002F9634A680}" dt="2022-02-03T10:32:08.216" v="2665"/>
          <ac:spMkLst>
            <pc:docMk/>
            <pc:sldMk cId="2372750103" sldId="629"/>
            <ac:spMk id="2" creationId="{F1FDE7D6-1EB4-4A36-BD76-1DDC94BADA78}"/>
          </ac:spMkLst>
        </pc:spChg>
      </pc:sldChg>
      <pc:sldChg chg="addSp delSp modSp new mod">
        <pc:chgData name="Mark Higgins" userId="f99148ad-7e67-4304-8c11-27c7a53efd31" providerId="ADAL" clId="{737D1090-EC16-495E-A1D3-002F9634A680}" dt="2022-02-03T14:46:16.934" v="7059" actId="1076"/>
        <pc:sldMkLst>
          <pc:docMk/>
          <pc:sldMk cId="79924914" sldId="630"/>
        </pc:sldMkLst>
        <pc:spChg chg="mod">
          <ac:chgData name="Mark Higgins" userId="f99148ad-7e67-4304-8c11-27c7a53efd31" providerId="ADAL" clId="{737D1090-EC16-495E-A1D3-002F9634A680}" dt="2022-02-03T14:42:30.397" v="6861" actId="20577"/>
          <ac:spMkLst>
            <pc:docMk/>
            <pc:sldMk cId="79924914" sldId="630"/>
            <ac:spMk id="2" creationId="{A49A2797-6847-493D-9058-FCE6587042C5}"/>
          </ac:spMkLst>
        </pc:spChg>
        <pc:spChg chg="del">
          <ac:chgData name="Mark Higgins" userId="f99148ad-7e67-4304-8c11-27c7a53efd31" providerId="ADAL" clId="{737D1090-EC16-495E-A1D3-002F9634A680}" dt="2022-02-03T14:43:25.375" v="6862" actId="3680"/>
          <ac:spMkLst>
            <pc:docMk/>
            <pc:sldMk cId="79924914" sldId="630"/>
            <ac:spMk id="3" creationId="{A79C40CB-E813-42C3-A14C-3F5D0DFAE314}"/>
          </ac:spMkLst>
        </pc:spChg>
        <pc:graphicFrameChg chg="add mod ord modGraphic">
          <ac:chgData name="Mark Higgins" userId="f99148ad-7e67-4304-8c11-27c7a53efd31" providerId="ADAL" clId="{737D1090-EC16-495E-A1D3-002F9634A680}" dt="2022-02-03T14:46:16.934" v="7059" actId="1076"/>
          <ac:graphicFrameMkLst>
            <pc:docMk/>
            <pc:sldMk cId="79924914" sldId="630"/>
            <ac:graphicFrameMk id="4" creationId="{C0D2C24C-B8E7-4CE4-8D14-8C81870CF1C1}"/>
          </ac:graphicFrameMkLst>
        </pc:graphicFrameChg>
      </pc:sldChg>
      <pc:sldChg chg="modSp new del mod">
        <pc:chgData name="Mark Higgins" userId="f99148ad-7e67-4304-8c11-27c7a53efd31" providerId="ADAL" clId="{737D1090-EC16-495E-A1D3-002F9634A680}" dt="2022-02-03T13:45:44.717" v="4155" actId="47"/>
        <pc:sldMkLst>
          <pc:docMk/>
          <pc:sldMk cId="3175851562" sldId="630"/>
        </pc:sldMkLst>
        <pc:spChg chg="mod">
          <ac:chgData name="Mark Higgins" userId="f99148ad-7e67-4304-8c11-27c7a53efd31" providerId="ADAL" clId="{737D1090-EC16-495E-A1D3-002F9634A680}" dt="2022-02-03T10:32:15.633" v="2667"/>
          <ac:spMkLst>
            <pc:docMk/>
            <pc:sldMk cId="3175851562" sldId="630"/>
            <ac:spMk id="2" creationId="{0050B7CE-8716-43B6-94B2-45893D6F2818}"/>
          </ac:spMkLst>
        </pc:spChg>
      </pc:sldChg>
      <pc:sldChg chg="modSp new del mod">
        <pc:chgData name="Mark Higgins" userId="f99148ad-7e67-4304-8c11-27c7a53efd31" providerId="ADAL" clId="{737D1090-EC16-495E-A1D3-002F9634A680}" dt="2022-02-03T13:45:44.717" v="4155" actId="47"/>
        <pc:sldMkLst>
          <pc:docMk/>
          <pc:sldMk cId="338480754" sldId="631"/>
        </pc:sldMkLst>
        <pc:spChg chg="mod">
          <ac:chgData name="Mark Higgins" userId="f99148ad-7e67-4304-8c11-27c7a53efd31" providerId="ADAL" clId="{737D1090-EC16-495E-A1D3-002F9634A680}" dt="2022-02-03T10:32:25.177" v="2669"/>
          <ac:spMkLst>
            <pc:docMk/>
            <pc:sldMk cId="338480754" sldId="631"/>
            <ac:spMk id="2" creationId="{8DD86F4C-7B75-45BE-8D8B-D3A23F800BE5}"/>
          </ac:spMkLst>
        </pc:spChg>
      </pc:sldChg>
      <pc:sldChg chg="modSp add mod">
        <pc:chgData name="Mark Higgins" userId="f99148ad-7e67-4304-8c11-27c7a53efd31" providerId="ADAL" clId="{737D1090-EC16-495E-A1D3-002F9634A680}" dt="2022-02-03T14:42:21.463" v="6851" actId="20577"/>
        <pc:sldMkLst>
          <pc:docMk/>
          <pc:sldMk cId="3004354307" sldId="631"/>
        </pc:sldMkLst>
        <pc:spChg chg="mod">
          <ac:chgData name="Mark Higgins" userId="f99148ad-7e67-4304-8c11-27c7a53efd31" providerId="ADAL" clId="{737D1090-EC16-495E-A1D3-002F9634A680}" dt="2022-02-03T14:42:21.463" v="6851" actId="20577"/>
          <ac:spMkLst>
            <pc:docMk/>
            <pc:sldMk cId="3004354307" sldId="631"/>
            <ac:spMk id="3" creationId="{3C969053-D69C-49E2-AA0B-8D38C6DE4F06}"/>
          </ac:spMkLst>
        </pc:spChg>
      </pc:sldChg>
      <pc:sldChg chg="addSp delSp modSp add mod">
        <pc:chgData name="Mark Higgins" userId="f99148ad-7e67-4304-8c11-27c7a53efd31" providerId="ADAL" clId="{737D1090-EC16-495E-A1D3-002F9634A680}" dt="2022-02-03T14:55:01.442" v="7412" actId="20577"/>
        <pc:sldMkLst>
          <pc:docMk/>
          <pc:sldMk cId="2795879699" sldId="632"/>
        </pc:sldMkLst>
        <pc:spChg chg="add mod">
          <ac:chgData name="Mark Higgins" userId="f99148ad-7e67-4304-8c11-27c7a53efd31" providerId="ADAL" clId="{737D1090-EC16-495E-A1D3-002F9634A680}" dt="2022-02-03T14:55:01.442" v="7412" actId="20577"/>
          <ac:spMkLst>
            <pc:docMk/>
            <pc:sldMk cId="2795879699" sldId="632"/>
            <ac:spMk id="5" creationId="{E08A161E-541E-4F71-B927-BE8D47135472}"/>
          </ac:spMkLst>
        </pc:spChg>
        <pc:graphicFrameChg chg="del">
          <ac:chgData name="Mark Higgins" userId="f99148ad-7e67-4304-8c11-27c7a53efd31" providerId="ADAL" clId="{737D1090-EC16-495E-A1D3-002F9634A680}" dt="2022-02-03T14:46:43.181" v="7061" actId="478"/>
          <ac:graphicFrameMkLst>
            <pc:docMk/>
            <pc:sldMk cId="2795879699" sldId="632"/>
            <ac:graphicFrameMk id="4" creationId="{C0D2C24C-B8E7-4CE4-8D14-8C81870CF1C1}"/>
          </ac:graphicFrameMkLst>
        </pc:graphicFrameChg>
      </pc:sldChg>
      <pc:sldChg chg="modSp new del mod ord">
        <pc:chgData name="Mark Higgins" userId="f99148ad-7e67-4304-8c11-27c7a53efd31" providerId="ADAL" clId="{737D1090-EC16-495E-A1D3-002F9634A680}" dt="2022-02-03T13:45:44.717" v="4155" actId="47"/>
        <pc:sldMkLst>
          <pc:docMk/>
          <pc:sldMk cId="3073585814" sldId="632"/>
        </pc:sldMkLst>
        <pc:spChg chg="mod">
          <ac:chgData name="Mark Higgins" userId="f99148ad-7e67-4304-8c11-27c7a53efd31" providerId="ADAL" clId="{737D1090-EC16-495E-A1D3-002F9634A680}" dt="2022-02-03T10:33:10.159" v="2684" actId="20577"/>
          <ac:spMkLst>
            <pc:docMk/>
            <pc:sldMk cId="3073585814" sldId="632"/>
            <ac:spMk id="2" creationId="{0361F4BC-F3B6-436A-AB61-DAFB5CC82F58}"/>
          </ac:spMkLst>
        </pc:spChg>
        <pc:spChg chg="mod">
          <ac:chgData name="Mark Higgins" userId="f99148ad-7e67-4304-8c11-27c7a53efd31" providerId="ADAL" clId="{737D1090-EC16-495E-A1D3-002F9634A680}" dt="2022-02-03T10:37:44.289" v="3393" actId="20577"/>
          <ac:spMkLst>
            <pc:docMk/>
            <pc:sldMk cId="3073585814" sldId="632"/>
            <ac:spMk id="3" creationId="{A0B2BCA9-6B65-479C-96BE-D62AC596A8C2}"/>
          </ac:spMkLst>
        </pc:spChg>
      </pc:sldChg>
      <pc:sldChg chg="modSp new del mod">
        <pc:chgData name="Mark Higgins" userId="f99148ad-7e67-4304-8c11-27c7a53efd31" providerId="ADAL" clId="{737D1090-EC16-495E-A1D3-002F9634A680}" dt="2022-02-03T13:45:44.717" v="4155" actId="47"/>
        <pc:sldMkLst>
          <pc:docMk/>
          <pc:sldMk cId="1855816641" sldId="633"/>
        </pc:sldMkLst>
        <pc:spChg chg="mod">
          <ac:chgData name="Mark Higgins" userId="f99148ad-7e67-4304-8c11-27c7a53efd31" providerId="ADAL" clId="{737D1090-EC16-495E-A1D3-002F9634A680}" dt="2022-02-03T10:37:55.110" v="3414" actId="20577"/>
          <ac:spMkLst>
            <pc:docMk/>
            <pc:sldMk cId="1855816641" sldId="633"/>
            <ac:spMk id="2" creationId="{DD01B1F4-1442-4BFD-A8B3-D3BDF10DEB6E}"/>
          </ac:spMkLst>
        </pc:spChg>
        <pc:spChg chg="mod">
          <ac:chgData name="Mark Higgins" userId="f99148ad-7e67-4304-8c11-27c7a53efd31" providerId="ADAL" clId="{737D1090-EC16-495E-A1D3-002F9634A680}" dt="2022-02-03T11:16:24.158" v="4001" actId="6549"/>
          <ac:spMkLst>
            <pc:docMk/>
            <pc:sldMk cId="1855816641" sldId="633"/>
            <ac:spMk id="3" creationId="{44362529-547E-42D7-A714-377CA0456932}"/>
          </ac:spMkLst>
        </pc:spChg>
      </pc:sldChg>
      <pc:sldChg chg="modSp add mod">
        <pc:chgData name="Mark Higgins" userId="f99148ad-7e67-4304-8c11-27c7a53efd31" providerId="ADAL" clId="{737D1090-EC16-495E-A1D3-002F9634A680}" dt="2022-02-03T15:13:35.249" v="8377" actId="20577"/>
        <pc:sldMkLst>
          <pc:docMk/>
          <pc:sldMk cId="3579585213" sldId="633"/>
        </pc:sldMkLst>
        <pc:spChg chg="mod">
          <ac:chgData name="Mark Higgins" userId="f99148ad-7e67-4304-8c11-27c7a53efd31" providerId="ADAL" clId="{737D1090-EC16-495E-A1D3-002F9634A680}" dt="2022-02-03T15:13:35.249" v="8377" actId="20577"/>
          <ac:spMkLst>
            <pc:docMk/>
            <pc:sldMk cId="3579585213" sldId="633"/>
            <ac:spMk id="5" creationId="{E08A161E-541E-4F71-B927-BE8D47135472}"/>
          </ac:spMkLst>
        </pc:spChg>
      </pc:sldChg>
      <pc:sldChg chg="modSp add mod">
        <pc:chgData name="Mark Higgins" userId="f99148ad-7e67-4304-8c11-27c7a53efd31" providerId="ADAL" clId="{737D1090-EC16-495E-A1D3-002F9634A680}" dt="2022-02-03T15:32:06.315" v="9362" actId="27636"/>
        <pc:sldMkLst>
          <pc:docMk/>
          <pc:sldMk cId="2257965079" sldId="634"/>
        </pc:sldMkLst>
        <pc:spChg chg="mod">
          <ac:chgData name="Mark Higgins" userId="f99148ad-7e67-4304-8c11-27c7a53efd31" providerId="ADAL" clId="{737D1090-EC16-495E-A1D3-002F9634A680}" dt="2022-02-03T15:32:06.315" v="9362" actId="27636"/>
          <ac:spMkLst>
            <pc:docMk/>
            <pc:sldMk cId="2257965079" sldId="634"/>
            <ac:spMk id="5" creationId="{E08A161E-541E-4F71-B927-BE8D47135472}"/>
          </ac:spMkLst>
        </pc:spChg>
      </pc:sldChg>
      <pc:sldChg chg="modSp add del mod">
        <pc:chgData name="Mark Higgins" userId="f99148ad-7e67-4304-8c11-27c7a53efd31" providerId="ADAL" clId="{737D1090-EC16-495E-A1D3-002F9634A680}" dt="2022-02-03T11:16:12.525" v="4000" actId="47"/>
        <pc:sldMkLst>
          <pc:docMk/>
          <pc:sldMk cId="3938548236" sldId="634"/>
        </pc:sldMkLst>
        <pc:spChg chg="mod">
          <ac:chgData name="Mark Higgins" userId="f99148ad-7e67-4304-8c11-27c7a53efd31" providerId="ADAL" clId="{737D1090-EC16-495E-A1D3-002F9634A680}" dt="2022-02-03T11:15:50.992" v="3994" actId="21"/>
          <ac:spMkLst>
            <pc:docMk/>
            <pc:sldMk cId="3938548236" sldId="634"/>
            <ac:spMk id="3" creationId="{44362529-547E-42D7-A714-377CA0456932}"/>
          </ac:spMkLst>
        </pc:spChg>
      </pc:sldChg>
      <pc:sldChg chg="modSp add mod">
        <pc:chgData name="Mark Higgins" userId="f99148ad-7e67-4304-8c11-27c7a53efd31" providerId="ADAL" clId="{737D1090-EC16-495E-A1D3-002F9634A680}" dt="2022-02-03T15:31:58.246" v="9360" actId="27636"/>
        <pc:sldMkLst>
          <pc:docMk/>
          <pc:sldMk cId="717201806" sldId="635"/>
        </pc:sldMkLst>
        <pc:spChg chg="mod">
          <ac:chgData name="Mark Higgins" userId="f99148ad-7e67-4304-8c11-27c7a53efd31" providerId="ADAL" clId="{737D1090-EC16-495E-A1D3-002F9634A680}" dt="2022-02-03T15:31:58.246" v="9360" actId="27636"/>
          <ac:spMkLst>
            <pc:docMk/>
            <pc:sldMk cId="717201806" sldId="635"/>
            <ac:spMk id="5" creationId="{E08A161E-541E-4F71-B927-BE8D47135472}"/>
          </ac:spMkLst>
        </pc:spChg>
      </pc:sldChg>
      <pc:sldChg chg="modSp add del mod">
        <pc:chgData name="Mark Higgins" userId="f99148ad-7e67-4304-8c11-27c7a53efd31" providerId="ADAL" clId="{737D1090-EC16-495E-A1D3-002F9634A680}" dt="2022-02-03T11:16:11.559" v="3999" actId="47"/>
        <pc:sldMkLst>
          <pc:docMk/>
          <pc:sldMk cId="1836678746" sldId="635"/>
        </pc:sldMkLst>
        <pc:spChg chg="mod">
          <ac:chgData name="Mark Higgins" userId="f99148ad-7e67-4304-8c11-27c7a53efd31" providerId="ADAL" clId="{737D1090-EC16-495E-A1D3-002F9634A680}" dt="2022-02-03T11:16:00.176" v="3996" actId="21"/>
          <ac:spMkLst>
            <pc:docMk/>
            <pc:sldMk cId="1836678746" sldId="635"/>
            <ac:spMk id="3" creationId="{44362529-547E-42D7-A714-377CA0456932}"/>
          </ac:spMkLst>
        </pc:spChg>
      </pc:sldChg>
      <pc:sldChg chg="modSp add del mod ord">
        <pc:chgData name="Mark Higgins" userId="f99148ad-7e67-4304-8c11-27c7a53efd31" providerId="ADAL" clId="{737D1090-EC16-495E-A1D3-002F9634A680}" dt="2022-02-03T13:45:44.717" v="4155" actId="47"/>
        <pc:sldMkLst>
          <pc:docMk/>
          <pc:sldMk cId="211685102" sldId="636"/>
        </pc:sldMkLst>
        <pc:spChg chg="mod">
          <ac:chgData name="Mark Higgins" userId="f99148ad-7e67-4304-8c11-27c7a53efd31" providerId="ADAL" clId="{737D1090-EC16-495E-A1D3-002F9634A680}" dt="2022-02-03T10:57:00.927" v="3884" actId="20577"/>
          <ac:spMkLst>
            <pc:docMk/>
            <pc:sldMk cId="211685102" sldId="636"/>
            <ac:spMk id="3" creationId="{44362529-547E-42D7-A714-377CA0456932}"/>
          </ac:spMkLst>
        </pc:spChg>
      </pc:sldChg>
      <pc:sldChg chg="modSp add mod">
        <pc:chgData name="Mark Higgins" userId="f99148ad-7e67-4304-8c11-27c7a53efd31" providerId="ADAL" clId="{737D1090-EC16-495E-A1D3-002F9634A680}" dt="2022-02-03T15:37:08.023" v="9906" actId="20577"/>
        <pc:sldMkLst>
          <pc:docMk/>
          <pc:sldMk cId="3649521751" sldId="636"/>
        </pc:sldMkLst>
        <pc:spChg chg="mod">
          <ac:chgData name="Mark Higgins" userId="f99148ad-7e67-4304-8c11-27c7a53efd31" providerId="ADAL" clId="{737D1090-EC16-495E-A1D3-002F9634A680}" dt="2022-02-03T15:37:08.023" v="9906" actId="20577"/>
          <ac:spMkLst>
            <pc:docMk/>
            <pc:sldMk cId="3649521751" sldId="636"/>
            <ac:spMk id="5" creationId="{E08A161E-541E-4F71-B927-BE8D47135472}"/>
          </ac:spMkLst>
        </pc:spChg>
      </pc:sldChg>
      <pc:sldChg chg="modSp add del mod">
        <pc:chgData name="Mark Higgins" userId="f99148ad-7e67-4304-8c11-27c7a53efd31" providerId="ADAL" clId="{737D1090-EC16-495E-A1D3-002F9634A680}" dt="2022-02-03T13:45:44.717" v="4155" actId="47"/>
        <pc:sldMkLst>
          <pc:docMk/>
          <pc:sldMk cId="1152261282" sldId="637"/>
        </pc:sldMkLst>
        <pc:spChg chg="mod">
          <ac:chgData name="Mark Higgins" userId="f99148ad-7e67-4304-8c11-27c7a53efd31" providerId="ADAL" clId="{737D1090-EC16-495E-A1D3-002F9634A680}" dt="2022-02-03T11:18:29.667" v="4022" actId="6549"/>
          <ac:spMkLst>
            <pc:docMk/>
            <pc:sldMk cId="1152261282" sldId="637"/>
            <ac:spMk id="3" creationId="{44362529-547E-42D7-A714-377CA0456932}"/>
          </ac:spMkLst>
        </pc:spChg>
      </pc:sldChg>
      <pc:sldChg chg="modSp new mod">
        <pc:chgData name="Mark Higgins" userId="f99148ad-7e67-4304-8c11-27c7a53efd31" providerId="ADAL" clId="{737D1090-EC16-495E-A1D3-002F9634A680}" dt="2022-02-03T15:39:33.642" v="10220" actId="20577"/>
        <pc:sldMkLst>
          <pc:docMk/>
          <pc:sldMk cId="3320741231" sldId="637"/>
        </pc:sldMkLst>
        <pc:spChg chg="mod">
          <ac:chgData name="Mark Higgins" userId="f99148ad-7e67-4304-8c11-27c7a53efd31" providerId="ADAL" clId="{737D1090-EC16-495E-A1D3-002F9634A680}" dt="2022-02-03T15:37:22.581" v="9922" actId="20577"/>
          <ac:spMkLst>
            <pc:docMk/>
            <pc:sldMk cId="3320741231" sldId="637"/>
            <ac:spMk id="2" creationId="{E21B24AD-1E2C-41AF-823F-6DE93213EAE3}"/>
          </ac:spMkLst>
        </pc:spChg>
        <pc:spChg chg="mod">
          <ac:chgData name="Mark Higgins" userId="f99148ad-7e67-4304-8c11-27c7a53efd31" providerId="ADAL" clId="{737D1090-EC16-495E-A1D3-002F9634A680}" dt="2022-02-03T15:39:33.642" v="10220" actId="20577"/>
          <ac:spMkLst>
            <pc:docMk/>
            <pc:sldMk cId="3320741231" sldId="637"/>
            <ac:spMk id="3" creationId="{D31F7A9E-AD39-4BA0-950A-2CF639D77687}"/>
          </ac:spMkLst>
        </pc:spChg>
      </pc:sldChg>
      <pc:sldChg chg="modSp new mod">
        <pc:chgData name="Mark Higgins" userId="f99148ad-7e67-4304-8c11-27c7a53efd31" providerId="ADAL" clId="{737D1090-EC16-495E-A1D3-002F9634A680}" dt="2022-02-03T15:53:17.832" v="10732" actId="20577"/>
        <pc:sldMkLst>
          <pc:docMk/>
          <pc:sldMk cId="2852533369" sldId="638"/>
        </pc:sldMkLst>
        <pc:spChg chg="mod">
          <ac:chgData name="Mark Higgins" userId="f99148ad-7e67-4304-8c11-27c7a53efd31" providerId="ADAL" clId="{737D1090-EC16-495E-A1D3-002F9634A680}" dt="2022-02-03T15:49:31.931" v="10236" actId="20577"/>
          <ac:spMkLst>
            <pc:docMk/>
            <pc:sldMk cId="2852533369" sldId="638"/>
            <ac:spMk id="2" creationId="{1DA22B1A-C91F-425D-A300-C0E78F8272C7}"/>
          </ac:spMkLst>
        </pc:spChg>
        <pc:spChg chg="mod">
          <ac:chgData name="Mark Higgins" userId="f99148ad-7e67-4304-8c11-27c7a53efd31" providerId="ADAL" clId="{737D1090-EC16-495E-A1D3-002F9634A680}" dt="2022-02-03T15:53:17.832" v="10732" actId="20577"/>
          <ac:spMkLst>
            <pc:docMk/>
            <pc:sldMk cId="2852533369" sldId="638"/>
            <ac:spMk id="3" creationId="{952D2F04-CFB9-4035-AF0E-CA944DE8469E}"/>
          </ac:spMkLst>
        </pc:spChg>
      </pc:sldChg>
      <pc:sldChg chg="modSp add del mod">
        <pc:chgData name="Mark Higgins" userId="f99148ad-7e67-4304-8c11-27c7a53efd31" providerId="ADAL" clId="{737D1090-EC16-495E-A1D3-002F9634A680}" dt="2022-02-03T13:45:44.717" v="4155" actId="47"/>
        <pc:sldMkLst>
          <pc:docMk/>
          <pc:sldMk cId="4133574433" sldId="638"/>
        </pc:sldMkLst>
        <pc:spChg chg="mod">
          <ac:chgData name="Mark Higgins" userId="f99148ad-7e67-4304-8c11-27c7a53efd31" providerId="ADAL" clId="{737D1090-EC16-495E-A1D3-002F9634A680}" dt="2022-02-03T11:18:24.597" v="4021" actId="6549"/>
          <ac:spMkLst>
            <pc:docMk/>
            <pc:sldMk cId="4133574433" sldId="638"/>
            <ac:spMk id="3" creationId="{44362529-547E-42D7-A714-377CA0456932}"/>
          </ac:spMkLst>
        </pc:spChg>
      </pc:sldChg>
      <pc:sldChg chg="modSp add del mod">
        <pc:chgData name="Mark Higgins" userId="f99148ad-7e67-4304-8c11-27c7a53efd31" providerId="ADAL" clId="{737D1090-EC16-495E-A1D3-002F9634A680}" dt="2022-02-03T13:45:44.717" v="4155" actId="47"/>
        <pc:sldMkLst>
          <pc:docMk/>
          <pc:sldMk cId="1192873709" sldId="639"/>
        </pc:sldMkLst>
        <pc:spChg chg="mod">
          <ac:chgData name="Mark Higgins" userId="f99148ad-7e67-4304-8c11-27c7a53efd31" providerId="ADAL" clId="{737D1090-EC16-495E-A1D3-002F9634A680}" dt="2022-02-03T11:25:18.981" v="4110" actId="11"/>
          <ac:spMkLst>
            <pc:docMk/>
            <pc:sldMk cId="1192873709" sldId="639"/>
            <ac:spMk id="3" creationId="{44362529-547E-42D7-A714-377CA0456932}"/>
          </ac:spMkLst>
        </pc:spChg>
      </pc:sldChg>
      <pc:sldChg chg="modSp add mod">
        <pc:chgData name="Mark Higgins" userId="f99148ad-7e67-4304-8c11-27c7a53efd31" providerId="ADAL" clId="{737D1090-EC16-495E-A1D3-002F9634A680}" dt="2022-02-03T15:56:02.066" v="10961" actId="20577"/>
        <pc:sldMkLst>
          <pc:docMk/>
          <pc:sldMk cId="1554595442" sldId="639"/>
        </pc:sldMkLst>
        <pc:spChg chg="mod">
          <ac:chgData name="Mark Higgins" userId="f99148ad-7e67-4304-8c11-27c7a53efd31" providerId="ADAL" clId="{737D1090-EC16-495E-A1D3-002F9634A680}" dt="2022-02-03T15:56:02.066" v="10961" actId="20577"/>
          <ac:spMkLst>
            <pc:docMk/>
            <pc:sldMk cId="1554595442" sldId="639"/>
            <ac:spMk id="3" creationId="{952D2F04-CFB9-4035-AF0E-CA944DE8469E}"/>
          </ac:spMkLst>
        </pc:spChg>
      </pc:sldChg>
      <pc:sldChg chg="modSp add del mod">
        <pc:chgData name="Mark Higgins" userId="f99148ad-7e67-4304-8c11-27c7a53efd31" providerId="ADAL" clId="{737D1090-EC16-495E-A1D3-002F9634A680}" dt="2022-02-03T13:45:44.717" v="4155" actId="47"/>
        <pc:sldMkLst>
          <pc:docMk/>
          <pc:sldMk cId="354503621" sldId="640"/>
        </pc:sldMkLst>
        <pc:spChg chg="mod">
          <ac:chgData name="Mark Higgins" userId="f99148ad-7e67-4304-8c11-27c7a53efd31" providerId="ADAL" clId="{737D1090-EC16-495E-A1D3-002F9634A680}" dt="2022-02-03T11:22:41.981" v="4086" actId="27636"/>
          <ac:spMkLst>
            <pc:docMk/>
            <pc:sldMk cId="354503621" sldId="640"/>
            <ac:spMk id="3" creationId="{44362529-547E-42D7-A714-377CA0456932}"/>
          </ac:spMkLst>
        </pc:spChg>
      </pc:sldChg>
      <pc:sldChg chg="modSp new mod">
        <pc:chgData name="Mark Higgins" userId="f99148ad-7e67-4304-8c11-27c7a53efd31" providerId="ADAL" clId="{737D1090-EC16-495E-A1D3-002F9634A680}" dt="2022-02-03T15:57:53.529" v="11196" actId="15"/>
        <pc:sldMkLst>
          <pc:docMk/>
          <pc:sldMk cId="832169228" sldId="640"/>
        </pc:sldMkLst>
        <pc:spChg chg="mod">
          <ac:chgData name="Mark Higgins" userId="f99148ad-7e67-4304-8c11-27c7a53efd31" providerId="ADAL" clId="{737D1090-EC16-495E-A1D3-002F9634A680}" dt="2022-02-03T15:56:15.305" v="10972" actId="20577"/>
          <ac:spMkLst>
            <pc:docMk/>
            <pc:sldMk cId="832169228" sldId="640"/>
            <ac:spMk id="2" creationId="{C120A1E6-66C3-4D05-B550-1383083E41A4}"/>
          </ac:spMkLst>
        </pc:spChg>
        <pc:spChg chg="mod">
          <ac:chgData name="Mark Higgins" userId="f99148ad-7e67-4304-8c11-27c7a53efd31" providerId="ADAL" clId="{737D1090-EC16-495E-A1D3-002F9634A680}" dt="2022-02-03T15:57:53.529" v="11196" actId="15"/>
          <ac:spMkLst>
            <pc:docMk/>
            <pc:sldMk cId="832169228" sldId="640"/>
            <ac:spMk id="3" creationId="{8C79C47A-B0F2-4AA5-BB15-7D399CBD441D}"/>
          </ac:spMkLst>
        </pc:spChg>
      </pc:sldChg>
      <pc:sldChg chg="modSp add mod">
        <pc:chgData name="Mark Higgins" userId="f99148ad-7e67-4304-8c11-27c7a53efd31" providerId="ADAL" clId="{737D1090-EC16-495E-A1D3-002F9634A680}" dt="2022-02-03T16:24:29.368" v="11694" actId="20577"/>
        <pc:sldMkLst>
          <pc:docMk/>
          <pc:sldMk cId="844775897" sldId="641"/>
        </pc:sldMkLst>
        <pc:spChg chg="mod">
          <ac:chgData name="Mark Higgins" userId="f99148ad-7e67-4304-8c11-27c7a53efd31" providerId="ADAL" clId="{737D1090-EC16-495E-A1D3-002F9634A680}" dt="2022-02-03T16:24:29.368" v="11694" actId="20577"/>
          <ac:spMkLst>
            <pc:docMk/>
            <pc:sldMk cId="844775897" sldId="641"/>
            <ac:spMk id="3" creationId="{8C79C47A-B0F2-4AA5-BB15-7D399CBD441D}"/>
          </ac:spMkLst>
        </pc:spChg>
      </pc:sldChg>
      <pc:sldChg chg="modSp add del mod">
        <pc:chgData name="Mark Higgins" userId="f99148ad-7e67-4304-8c11-27c7a53efd31" providerId="ADAL" clId="{737D1090-EC16-495E-A1D3-002F9634A680}" dt="2022-02-03T13:45:44.717" v="4155" actId="47"/>
        <pc:sldMkLst>
          <pc:docMk/>
          <pc:sldMk cId="1822421975" sldId="641"/>
        </pc:sldMkLst>
        <pc:spChg chg="mod">
          <ac:chgData name="Mark Higgins" userId="f99148ad-7e67-4304-8c11-27c7a53efd31" providerId="ADAL" clId="{737D1090-EC16-495E-A1D3-002F9634A680}" dt="2022-02-03T11:26:23.299" v="4127" actId="20577"/>
          <ac:spMkLst>
            <pc:docMk/>
            <pc:sldMk cId="1822421975" sldId="641"/>
            <ac:spMk id="3" creationId="{44362529-547E-42D7-A714-377CA0456932}"/>
          </ac:spMkLst>
        </pc:spChg>
      </pc:sldChg>
      <pc:sldChg chg="modSp add del mod ord">
        <pc:chgData name="Mark Higgins" userId="f99148ad-7e67-4304-8c11-27c7a53efd31" providerId="ADAL" clId="{737D1090-EC16-495E-A1D3-002F9634A680}" dt="2022-02-03T13:45:44.717" v="4155" actId="47"/>
        <pc:sldMkLst>
          <pc:docMk/>
          <pc:sldMk cId="355404468" sldId="642"/>
        </pc:sldMkLst>
        <pc:spChg chg="mod">
          <ac:chgData name="Mark Higgins" userId="f99148ad-7e67-4304-8c11-27c7a53efd31" providerId="ADAL" clId="{737D1090-EC16-495E-A1D3-002F9634A680}" dt="2022-02-03T11:29:43.169" v="4153" actId="12"/>
          <ac:spMkLst>
            <pc:docMk/>
            <pc:sldMk cId="355404468" sldId="642"/>
            <ac:spMk id="3" creationId="{44362529-547E-42D7-A714-377CA0456932}"/>
          </ac:spMkLst>
        </pc:spChg>
      </pc:sldChg>
      <pc:sldChg chg="modSp add mod">
        <pc:chgData name="Mark Higgins" userId="f99148ad-7e67-4304-8c11-27c7a53efd31" providerId="ADAL" clId="{737D1090-EC16-495E-A1D3-002F9634A680}" dt="2022-02-03T16:27:31.970" v="12020" actId="14"/>
        <pc:sldMkLst>
          <pc:docMk/>
          <pc:sldMk cId="2438343908" sldId="642"/>
        </pc:sldMkLst>
        <pc:spChg chg="mod">
          <ac:chgData name="Mark Higgins" userId="f99148ad-7e67-4304-8c11-27c7a53efd31" providerId="ADAL" clId="{737D1090-EC16-495E-A1D3-002F9634A680}" dt="2022-02-03T16:27:31.970" v="12020" actId="14"/>
          <ac:spMkLst>
            <pc:docMk/>
            <pc:sldMk cId="2438343908" sldId="642"/>
            <ac:spMk id="3" creationId="{8C79C47A-B0F2-4AA5-BB15-7D399CBD441D}"/>
          </ac:spMkLst>
        </pc:spChg>
      </pc:sldChg>
      <pc:sldChg chg="modSp add del mod">
        <pc:chgData name="Mark Higgins" userId="f99148ad-7e67-4304-8c11-27c7a53efd31" providerId="ADAL" clId="{737D1090-EC16-495E-A1D3-002F9634A680}" dt="2022-02-03T13:45:44.717" v="4155" actId="47"/>
        <pc:sldMkLst>
          <pc:docMk/>
          <pc:sldMk cId="1667997573" sldId="643"/>
        </pc:sldMkLst>
        <pc:spChg chg="mod">
          <ac:chgData name="Mark Higgins" userId="f99148ad-7e67-4304-8c11-27c7a53efd31" providerId="ADAL" clId="{737D1090-EC16-495E-A1D3-002F9634A680}" dt="2022-02-03T11:28:39.003" v="4147" actId="20577"/>
          <ac:spMkLst>
            <pc:docMk/>
            <pc:sldMk cId="1667997573" sldId="643"/>
            <ac:spMk id="3" creationId="{44362529-547E-42D7-A714-377CA0456932}"/>
          </ac:spMkLst>
        </pc:spChg>
      </pc:sldChg>
      <pc:sldChg chg="modSp add mod">
        <pc:chgData name="Mark Higgins" userId="f99148ad-7e67-4304-8c11-27c7a53efd31" providerId="ADAL" clId="{737D1090-EC16-495E-A1D3-002F9634A680}" dt="2022-02-03T16:30:06.401" v="12250" actId="12"/>
        <pc:sldMkLst>
          <pc:docMk/>
          <pc:sldMk cId="4116883400" sldId="643"/>
        </pc:sldMkLst>
        <pc:spChg chg="mod">
          <ac:chgData name="Mark Higgins" userId="f99148ad-7e67-4304-8c11-27c7a53efd31" providerId="ADAL" clId="{737D1090-EC16-495E-A1D3-002F9634A680}" dt="2022-02-03T16:30:06.401" v="12250" actId="12"/>
          <ac:spMkLst>
            <pc:docMk/>
            <pc:sldMk cId="4116883400" sldId="643"/>
            <ac:spMk id="3" creationId="{8C79C47A-B0F2-4AA5-BB15-7D399CBD441D}"/>
          </ac:spMkLst>
        </pc:spChg>
      </pc:sldChg>
      <pc:sldChg chg="modSp add mod">
        <pc:chgData name="Mark Higgins" userId="f99148ad-7e67-4304-8c11-27c7a53efd31" providerId="ADAL" clId="{737D1090-EC16-495E-A1D3-002F9634A680}" dt="2022-02-03T16:32:59.820" v="12374" actId="20577"/>
        <pc:sldMkLst>
          <pc:docMk/>
          <pc:sldMk cId="3610368608" sldId="644"/>
        </pc:sldMkLst>
        <pc:spChg chg="mod">
          <ac:chgData name="Mark Higgins" userId="f99148ad-7e67-4304-8c11-27c7a53efd31" providerId="ADAL" clId="{737D1090-EC16-495E-A1D3-002F9634A680}" dt="2022-02-03T16:32:59.820" v="12374" actId="20577"/>
          <ac:spMkLst>
            <pc:docMk/>
            <pc:sldMk cId="3610368608" sldId="644"/>
            <ac:spMk id="2" creationId="{C120A1E6-66C3-4D05-B550-1383083E41A4}"/>
          </ac:spMkLst>
        </pc:spChg>
        <pc:spChg chg="mod">
          <ac:chgData name="Mark Higgins" userId="f99148ad-7e67-4304-8c11-27c7a53efd31" providerId="ADAL" clId="{737D1090-EC16-495E-A1D3-002F9634A680}" dt="2022-02-03T16:32:26.595" v="12360" actId="20577"/>
          <ac:spMkLst>
            <pc:docMk/>
            <pc:sldMk cId="3610368608" sldId="644"/>
            <ac:spMk id="3" creationId="{8C79C47A-B0F2-4AA5-BB15-7D399CBD441D}"/>
          </ac:spMkLst>
        </pc:spChg>
      </pc:sldChg>
      <pc:sldChg chg="modSp add mod">
        <pc:chgData name="Mark Higgins" userId="f99148ad-7e67-4304-8c11-27c7a53efd31" providerId="ADAL" clId="{737D1090-EC16-495E-A1D3-002F9634A680}" dt="2022-02-03T16:35:37.179" v="12521" actId="20577"/>
        <pc:sldMkLst>
          <pc:docMk/>
          <pc:sldMk cId="3771059673" sldId="645"/>
        </pc:sldMkLst>
        <pc:spChg chg="mod">
          <ac:chgData name="Mark Higgins" userId="f99148ad-7e67-4304-8c11-27c7a53efd31" providerId="ADAL" clId="{737D1090-EC16-495E-A1D3-002F9634A680}" dt="2022-02-03T16:33:02.636" v="12376" actId="20577"/>
          <ac:spMkLst>
            <pc:docMk/>
            <pc:sldMk cId="3771059673" sldId="645"/>
            <ac:spMk id="2" creationId="{C120A1E6-66C3-4D05-B550-1383083E41A4}"/>
          </ac:spMkLst>
        </pc:spChg>
        <pc:spChg chg="mod">
          <ac:chgData name="Mark Higgins" userId="f99148ad-7e67-4304-8c11-27c7a53efd31" providerId="ADAL" clId="{737D1090-EC16-495E-A1D3-002F9634A680}" dt="2022-02-03T16:35:37.179" v="12521" actId="20577"/>
          <ac:spMkLst>
            <pc:docMk/>
            <pc:sldMk cId="3771059673" sldId="645"/>
            <ac:spMk id="3" creationId="{8C79C47A-B0F2-4AA5-BB15-7D399CBD441D}"/>
          </ac:spMkLst>
        </pc:spChg>
      </pc:sldChg>
      <pc:sldChg chg="del">
        <pc:chgData name="Mark Higgins" userId="f99148ad-7e67-4304-8c11-27c7a53efd31" providerId="ADAL" clId="{737D1090-EC16-495E-A1D3-002F9634A680}" dt="2022-02-02T11:56:25.817" v="17" actId="47"/>
        <pc:sldMkLst>
          <pc:docMk/>
          <pc:sldMk cId="3260383663" sldId="683"/>
        </pc:sldMkLst>
      </pc:sldChg>
      <pc:sldChg chg="del">
        <pc:chgData name="Mark Higgins" userId="f99148ad-7e67-4304-8c11-27c7a53efd31" providerId="ADAL" clId="{737D1090-EC16-495E-A1D3-002F9634A680}" dt="2022-02-02T11:56:22.205" v="3" actId="47"/>
        <pc:sldMkLst>
          <pc:docMk/>
          <pc:sldMk cId="4007501771" sldId="684"/>
        </pc:sldMkLst>
      </pc:sldChg>
      <pc:sldChg chg="del">
        <pc:chgData name="Mark Higgins" userId="f99148ad-7e67-4304-8c11-27c7a53efd31" providerId="ADAL" clId="{737D1090-EC16-495E-A1D3-002F9634A680}" dt="2022-02-02T11:56:22.708" v="4" actId="47"/>
        <pc:sldMkLst>
          <pc:docMk/>
          <pc:sldMk cId="4014108337" sldId="685"/>
        </pc:sldMkLst>
      </pc:sldChg>
      <pc:sldChg chg="del">
        <pc:chgData name="Mark Higgins" userId="f99148ad-7e67-4304-8c11-27c7a53efd31" providerId="ADAL" clId="{737D1090-EC16-495E-A1D3-002F9634A680}" dt="2022-02-02T11:56:23.160" v="5" actId="47"/>
        <pc:sldMkLst>
          <pc:docMk/>
          <pc:sldMk cId="359539618" sldId="686"/>
        </pc:sldMkLst>
      </pc:sldChg>
      <pc:sldChg chg="del">
        <pc:chgData name="Mark Higgins" userId="f99148ad-7e67-4304-8c11-27c7a53efd31" providerId="ADAL" clId="{737D1090-EC16-495E-A1D3-002F9634A680}" dt="2022-02-02T11:56:25.409" v="15" actId="47"/>
        <pc:sldMkLst>
          <pc:docMk/>
          <pc:sldMk cId="3845661198" sldId="687"/>
        </pc:sldMkLst>
      </pc:sldChg>
      <pc:sldChg chg="del">
        <pc:chgData name="Mark Higgins" userId="f99148ad-7e67-4304-8c11-27c7a53efd31" providerId="ADAL" clId="{737D1090-EC16-495E-A1D3-002F9634A680}" dt="2022-02-02T11:56:23.986" v="8" actId="47"/>
        <pc:sldMkLst>
          <pc:docMk/>
          <pc:sldMk cId="1637030846" sldId="693"/>
        </pc:sldMkLst>
      </pc:sldChg>
      <pc:sldChg chg="del">
        <pc:chgData name="Mark Higgins" userId="f99148ad-7e67-4304-8c11-27c7a53efd31" providerId="ADAL" clId="{737D1090-EC16-495E-A1D3-002F9634A680}" dt="2022-02-02T11:56:23.748" v="7" actId="47"/>
        <pc:sldMkLst>
          <pc:docMk/>
          <pc:sldMk cId="2018838890" sldId="750"/>
        </pc:sldMkLst>
      </pc:sldChg>
      <pc:sldChg chg="del">
        <pc:chgData name="Mark Higgins" userId="f99148ad-7e67-4304-8c11-27c7a53efd31" providerId="ADAL" clId="{737D1090-EC16-495E-A1D3-002F9634A680}" dt="2022-02-02T11:56:26.209" v="18" actId="47"/>
        <pc:sldMkLst>
          <pc:docMk/>
          <pc:sldMk cId="3462418458" sldId="753"/>
        </pc:sldMkLst>
      </pc:sldChg>
      <pc:sldChg chg="del">
        <pc:chgData name="Mark Higgins" userId="f99148ad-7e67-4304-8c11-27c7a53efd31" providerId="ADAL" clId="{737D1090-EC16-495E-A1D3-002F9634A680}" dt="2022-02-02T11:56:24.388" v="10" actId="47"/>
        <pc:sldMkLst>
          <pc:docMk/>
          <pc:sldMk cId="2615977295" sldId="754"/>
        </pc:sldMkLst>
      </pc:sldChg>
      <pc:sldChg chg="del">
        <pc:chgData name="Mark Higgins" userId="f99148ad-7e67-4304-8c11-27c7a53efd31" providerId="ADAL" clId="{737D1090-EC16-495E-A1D3-002F9634A680}" dt="2022-02-02T11:56:24.604" v="11" actId="47"/>
        <pc:sldMkLst>
          <pc:docMk/>
          <pc:sldMk cId="2369055837" sldId="755"/>
        </pc:sldMkLst>
      </pc:sldChg>
    </pc:docChg>
  </pc:docChgLst>
  <pc:docChgLst>
    <pc:chgData name="Mark Higgins" userId="ad4ee43bd0f7a961" providerId="LiveId" clId="{DCCC9893-0BD5-4F09-8A2F-8145371C946C}"/>
    <pc:docChg chg="custSel modSld">
      <pc:chgData name="Mark Higgins" userId="ad4ee43bd0f7a961" providerId="LiveId" clId="{DCCC9893-0BD5-4F09-8A2F-8145371C946C}" dt="2021-10-13T13:42:12.210" v="720" actId="20577"/>
      <pc:docMkLst>
        <pc:docMk/>
      </pc:docMkLst>
      <pc:sldChg chg="modSp mod">
        <pc:chgData name="Mark Higgins" userId="ad4ee43bd0f7a961" providerId="LiveId" clId="{DCCC9893-0BD5-4F09-8A2F-8145371C946C}" dt="2021-10-13T13:34:13.967" v="342" actId="20577"/>
        <pc:sldMkLst>
          <pc:docMk/>
          <pc:sldMk cId="653415081" sldId="257"/>
        </pc:sldMkLst>
        <pc:spChg chg="mod">
          <ac:chgData name="Mark Higgins" userId="ad4ee43bd0f7a961" providerId="LiveId" clId="{DCCC9893-0BD5-4F09-8A2F-8145371C946C}" dt="2021-10-13T13:34:13.967" v="342" actId="20577"/>
          <ac:spMkLst>
            <pc:docMk/>
            <pc:sldMk cId="653415081" sldId="257"/>
            <ac:spMk id="3" creationId="{93E1A0CE-437E-4089-AE73-03BEE8D4C05A}"/>
          </ac:spMkLst>
        </pc:spChg>
      </pc:sldChg>
      <pc:sldChg chg="modSp mod">
        <pc:chgData name="Mark Higgins" userId="ad4ee43bd0f7a961" providerId="LiveId" clId="{DCCC9893-0BD5-4F09-8A2F-8145371C946C}" dt="2021-10-13T13:36:39.077" v="419" actId="20577"/>
        <pc:sldMkLst>
          <pc:docMk/>
          <pc:sldMk cId="2851725395" sldId="263"/>
        </pc:sldMkLst>
        <pc:spChg chg="mod">
          <ac:chgData name="Mark Higgins" userId="ad4ee43bd0f7a961" providerId="LiveId" clId="{DCCC9893-0BD5-4F09-8A2F-8145371C946C}" dt="2021-10-13T13:36:39.077" v="419" actId="20577"/>
          <ac:spMkLst>
            <pc:docMk/>
            <pc:sldMk cId="2851725395" sldId="263"/>
            <ac:spMk id="3" creationId="{93E1A0CE-437E-4089-AE73-03BEE8D4C05A}"/>
          </ac:spMkLst>
        </pc:spChg>
      </pc:sldChg>
      <pc:sldChg chg="modSp mod">
        <pc:chgData name="Mark Higgins" userId="ad4ee43bd0f7a961" providerId="LiveId" clId="{DCCC9893-0BD5-4F09-8A2F-8145371C946C}" dt="2021-10-13T13:42:12.210" v="720" actId="20577"/>
        <pc:sldMkLst>
          <pc:docMk/>
          <pc:sldMk cId="174211072" sldId="264"/>
        </pc:sldMkLst>
        <pc:spChg chg="mod">
          <ac:chgData name="Mark Higgins" userId="ad4ee43bd0f7a961" providerId="LiveId" clId="{DCCC9893-0BD5-4F09-8A2F-8145371C946C}" dt="2021-10-13T13:42:12.210" v="720" actId="20577"/>
          <ac:spMkLst>
            <pc:docMk/>
            <pc:sldMk cId="174211072" sldId="264"/>
            <ac:spMk id="3" creationId="{93E1A0CE-437E-4089-AE73-03BEE8D4C05A}"/>
          </ac:spMkLst>
        </pc:spChg>
      </pc:sldChg>
    </pc:docChg>
  </pc:docChgLst>
  <pc:docChgLst>
    <pc:chgData name="Mark Higgins" userId="f99148ad-7e67-4304-8c11-27c7a53efd31" providerId="ADAL" clId="{A12EA5BD-F65A-4A4A-AC93-18E2F0508950}"/>
    <pc:docChg chg="modSld">
      <pc:chgData name="Mark Higgins" userId="f99148ad-7e67-4304-8c11-27c7a53efd31" providerId="ADAL" clId="{A12EA5BD-F65A-4A4A-AC93-18E2F0508950}" dt="2022-11-07T14:34:39.472" v="33" actId="20577"/>
      <pc:docMkLst>
        <pc:docMk/>
      </pc:docMkLst>
      <pc:sldChg chg="modSp mod">
        <pc:chgData name="Mark Higgins" userId="f99148ad-7e67-4304-8c11-27c7a53efd31" providerId="ADAL" clId="{A12EA5BD-F65A-4A4A-AC93-18E2F0508950}" dt="2022-11-07T14:34:06.463" v="30" actId="20577"/>
        <pc:sldMkLst>
          <pc:docMk/>
          <pc:sldMk cId="1979412200" sldId="613"/>
        </pc:sldMkLst>
        <pc:graphicFrameChg chg="modGraphic">
          <ac:chgData name="Mark Higgins" userId="f99148ad-7e67-4304-8c11-27c7a53efd31" providerId="ADAL" clId="{A12EA5BD-F65A-4A4A-AC93-18E2F0508950}" dt="2022-11-07T14:34:06.463" v="30" actId="20577"/>
          <ac:graphicFrameMkLst>
            <pc:docMk/>
            <pc:sldMk cId="1979412200" sldId="613"/>
            <ac:graphicFrameMk id="4" creationId="{AD787EDF-8B11-4B2A-854D-E62CE8FF5DFF}"/>
          </ac:graphicFrameMkLst>
        </pc:graphicFrameChg>
      </pc:sldChg>
      <pc:sldChg chg="modSp mod">
        <pc:chgData name="Mark Higgins" userId="f99148ad-7e67-4304-8c11-27c7a53efd31" providerId="ADAL" clId="{A12EA5BD-F65A-4A4A-AC93-18E2F0508950}" dt="2022-11-07T14:34:39.472" v="33" actId="20577"/>
        <pc:sldMkLst>
          <pc:docMk/>
          <pc:sldMk cId="1240581550" sldId="646"/>
        </pc:sldMkLst>
        <pc:spChg chg="mod">
          <ac:chgData name="Mark Higgins" userId="f99148ad-7e67-4304-8c11-27c7a53efd31" providerId="ADAL" clId="{A12EA5BD-F65A-4A4A-AC93-18E2F0508950}" dt="2022-11-07T14:34:39.472" v="33" actId="20577"/>
          <ac:spMkLst>
            <pc:docMk/>
            <pc:sldMk cId="1240581550" sldId="646"/>
            <ac:spMk id="3" creationId="{20692215-104E-4D6F-BBEB-6C0ECB5D1717}"/>
          </ac:spMkLst>
        </pc:spChg>
      </pc:sldChg>
    </pc:docChg>
  </pc:docChgLst>
  <pc:docChgLst>
    <pc:chgData name="Mark Higgins" userId="f99148ad-7e67-4304-8c11-27c7a53efd31" providerId="ADAL" clId="{47DC10C3-81B3-4CBD-89BF-2B4D68781B8D}"/>
    <pc:docChg chg="undo redo custSel addSld delSld modSld sldOrd">
      <pc:chgData name="Mark Higgins" userId="f99148ad-7e67-4304-8c11-27c7a53efd31" providerId="ADAL" clId="{47DC10C3-81B3-4CBD-89BF-2B4D68781B8D}" dt="2021-11-07T20:59:39.033" v="32880" actId="47"/>
      <pc:docMkLst>
        <pc:docMk/>
      </pc:docMkLst>
      <pc:sldChg chg="addSp delSp modSp mod">
        <pc:chgData name="Mark Higgins" userId="f99148ad-7e67-4304-8c11-27c7a53efd31" providerId="ADAL" clId="{47DC10C3-81B3-4CBD-89BF-2B4D68781B8D}" dt="2021-11-07T16:02:44.249" v="32861" actId="20577"/>
        <pc:sldMkLst>
          <pc:docMk/>
          <pc:sldMk cId="653415081" sldId="257"/>
        </pc:sldMkLst>
        <pc:spChg chg="del">
          <ac:chgData name="Mark Higgins" userId="f99148ad-7e67-4304-8c11-27c7a53efd31" providerId="ADAL" clId="{47DC10C3-81B3-4CBD-89BF-2B4D68781B8D}" dt="2021-11-03T10:08:59.435" v="9" actId="21"/>
          <ac:spMkLst>
            <pc:docMk/>
            <pc:sldMk cId="653415081" sldId="257"/>
            <ac:spMk id="2" creationId="{6F72D086-A43B-4CDC-A095-32ECF695D0EB}"/>
          </ac:spMkLst>
        </pc:spChg>
        <pc:spChg chg="mod">
          <ac:chgData name="Mark Higgins" userId="f99148ad-7e67-4304-8c11-27c7a53efd31" providerId="ADAL" clId="{47DC10C3-81B3-4CBD-89BF-2B4D68781B8D}" dt="2021-11-07T16:02:44.249" v="32861" actId="20577"/>
          <ac:spMkLst>
            <pc:docMk/>
            <pc:sldMk cId="653415081" sldId="257"/>
            <ac:spMk id="3" creationId="{93E1A0CE-437E-4089-AE73-03BEE8D4C05A}"/>
          </ac:spMkLst>
        </pc:spChg>
        <pc:spChg chg="add mod">
          <ac:chgData name="Mark Higgins" userId="f99148ad-7e67-4304-8c11-27c7a53efd31" providerId="ADAL" clId="{47DC10C3-81B3-4CBD-89BF-2B4D68781B8D}" dt="2021-11-03T10:09:26.259" v="16" actId="1076"/>
          <ac:spMkLst>
            <pc:docMk/>
            <pc:sldMk cId="653415081" sldId="257"/>
            <ac:spMk id="4" creationId="{D5320410-ED88-4971-A4E2-E93173A47682}"/>
          </ac:spMkLst>
        </pc:spChg>
        <pc:spChg chg="add del mod">
          <ac:chgData name="Mark Higgins" userId="f99148ad-7e67-4304-8c11-27c7a53efd31" providerId="ADAL" clId="{47DC10C3-81B3-4CBD-89BF-2B4D68781B8D}" dt="2021-11-03T10:09:22.875" v="15" actId="478"/>
          <ac:spMkLst>
            <pc:docMk/>
            <pc:sldMk cId="653415081" sldId="257"/>
            <ac:spMk id="6" creationId="{2F1BE11E-A40A-4D76-9106-83BFCA47D0C9}"/>
          </ac:spMkLst>
        </pc:spChg>
      </pc:sldChg>
      <pc:sldChg chg="modSp mod">
        <pc:chgData name="Mark Higgins" userId="f99148ad-7e67-4304-8c11-27c7a53efd31" providerId="ADAL" clId="{47DC10C3-81B3-4CBD-89BF-2B4D68781B8D}" dt="2021-11-07T16:03:28.467" v="32868" actId="20577"/>
        <pc:sldMkLst>
          <pc:docMk/>
          <pc:sldMk cId="1015055181" sldId="258"/>
        </pc:sldMkLst>
        <pc:spChg chg="mod">
          <ac:chgData name="Mark Higgins" userId="f99148ad-7e67-4304-8c11-27c7a53efd31" providerId="ADAL" clId="{47DC10C3-81B3-4CBD-89BF-2B4D68781B8D}" dt="2021-11-07T16:03:28.467" v="32868" actId="20577"/>
          <ac:spMkLst>
            <pc:docMk/>
            <pc:sldMk cId="1015055181" sldId="258"/>
            <ac:spMk id="3" creationId="{AE492C01-75B6-409A-93EA-70DADA5312C3}"/>
          </ac:spMkLst>
        </pc:spChg>
      </pc:sldChg>
      <pc:sldChg chg="addSp delSp modSp mod ord">
        <pc:chgData name="Mark Higgins" userId="f99148ad-7e67-4304-8c11-27c7a53efd31" providerId="ADAL" clId="{47DC10C3-81B3-4CBD-89BF-2B4D68781B8D}" dt="2021-11-07T16:01:44.720" v="32836" actId="15"/>
        <pc:sldMkLst>
          <pc:docMk/>
          <pc:sldMk cId="2851725395" sldId="263"/>
        </pc:sldMkLst>
        <pc:spChg chg="del mod">
          <ac:chgData name="Mark Higgins" userId="f99148ad-7e67-4304-8c11-27c7a53efd31" providerId="ADAL" clId="{47DC10C3-81B3-4CBD-89BF-2B4D68781B8D}" dt="2021-11-03T10:09:05.990" v="10" actId="478"/>
          <ac:spMkLst>
            <pc:docMk/>
            <pc:sldMk cId="2851725395" sldId="263"/>
            <ac:spMk id="2" creationId="{6F72D086-A43B-4CDC-A095-32ECF695D0EB}"/>
          </ac:spMkLst>
        </pc:spChg>
        <pc:spChg chg="mod">
          <ac:chgData name="Mark Higgins" userId="f99148ad-7e67-4304-8c11-27c7a53efd31" providerId="ADAL" clId="{47DC10C3-81B3-4CBD-89BF-2B4D68781B8D}" dt="2021-11-07T15:59:47.351" v="32773" actId="20577"/>
          <ac:spMkLst>
            <pc:docMk/>
            <pc:sldMk cId="2851725395" sldId="263"/>
            <ac:spMk id="3" creationId="{93E1A0CE-437E-4089-AE73-03BEE8D4C05A}"/>
          </ac:spMkLst>
        </pc:spChg>
        <pc:spChg chg="add del mod">
          <ac:chgData name="Mark Higgins" userId="f99148ad-7e67-4304-8c11-27c7a53efd31" providerId="ADAL" clId="{47DC10C3-81B3-4CBD-89BF-2B4D68781B8D}" dt="2021-11-03T10:09:10.759" v="13" actId="478"/>
          <ac:spMkLst>
            <pc:docMk/>
            <pc:sldMk cId="2851725395" sldId="263"/>
            <ac:spMk id="5" creationId="{56E84042-8413-4241-B888-76F166264630}"/>
          </ac:spMkLst>
        </pc:spChg>
        <pc:spChg chg="add mod">
          <ac:chgData name="Mark Higgins" userId="f99148ad-7e67-4304-8c11-27c7a53efd31" providerId="ADAL" clId="{47DC10C3-81B3-4CBD-89BF-2B4D68781B8D}" dt="2021-11-03T10:09:15.509" v="14" actId="1076"/>
          <ac:spMkLst>
            <pc:docMk/>
            <pc:sldMk cId="2851725395" sldId="263"/>
            <ac:spMk id="6" creationId="{A696E764-ED5D-47A2-A9F9-4C808777F5D4}"/>
          </ac:spMkLst>
        </pc:spChg>
        <pc:spChg chg="add mod">
          <ac:chgData name="Mark Higgins" userId="f99148ad-7e67-4304-8c11-27c7a53efd31" providerId="ADAL" clId="{47DC10C3-81B3-4CBD-89BF-2B4D68781B8D}" dt="2021-11-07T16:01:44.720" v="32836" actId="15"/>
          <ac:spMkLst>
            <pc:docMk/>
            <pc:sldMk cId="2851725395" sldId="263"/>
            <ac:spMk id="7" creationId="{18128484-EA74-4207-8743-D6890E77D4AF}"/>
          </ac:spMkLst>
        </pc:spChg>
      </pc:sldChg>
      <pc:sldChg chg="modSp del mod">
        <pc:chgData name="Mark Higgins" userId="f99148ad-7e67-4304-8c11-27c7a53efd31" providerId="ADAL" clId="{47DC10C3-81B3-4CBD-89BF-2B4D68781B8D}" dt="2021-11-07T20:59:39.033" v="32880" actId="47"/>
        <pc:sldMkLst>
          <pc:docMk/>
          <pc:sldMk cId="174211072" sldId="264"/>
        </pc:sldMkLst>
        <pc:spChg chg="mod">
          <ac:chgData name="Mark Higgins" userId="f99148ad-7e67-4304-8c11-27c7a53efd31" providerId="ADAL" clId="{47DC10C3-81B3-4CBD-89BF-2B4D68781B8D}" dt="2021-11-07T20:59:17.129" v="32873" actId="21"/>
          <ac:spMkLst>
            <pc:docMk/>
            <pc:sldMk cId="174211072" sldId="264"/>
            <ac:spMk id="2" creationId="{6F72D086-A43B-4CDC-A095-32ECF695D0EB}"/>
          </ac:spMkLst>
        </pc:spChg>
        <pc:spChg chg="mod">
          <ac:chgData name="Mark Higgins" userId="f99148ad-7e67-4304-8c11-27c7a53efd31" providerId="ADAL" clId="{47DC10C3-81B3-4CBD-89BF-2B4D68781B8D}" dt="2021-11-07T20:59:34.481" v="32878" actId="21"/>
          <ac:spMkLst>
            <pc:docMk/>
            <pc:sldMk cId="174211072" sldId="264"/>
            <ac:spMk id="3" creationId="{93E1A0CE-437E-4089-AE73-03BEE8D4C05A}"/>
          </ac:spMkLst>
        </pc:spChg>
      </pc:sldChg>
      <pc:sldChg chg="del">
        <pc:chgData name="Mark Higgins" userId="f99148ad-7e67-4304-8c11-27c7a53efd31" providerId="ADAL" clId="{47DC10C3-81B3-4CBD-89BF-2B4D68781B8D}" dt="2021-11-07T16:04:10.168" v="32869" actId="2696"/>
        <pc:sldMkLst>
          <pc:docMk/>
          <pc:sldMk cId="1845766208" sldId="273"/>
        </pc:sldMkLst>
      </pc:sldChg>
      <pc:sldChg chg="del">
        <pc:chgData name="Mark Higgins" userId="f99148ad-7e67-4304-8c11-27c7a53efd31" providerId="ADAL" clId="{47DC10C3-81B3-4CBD-89BF-2B4D68781B8D}" dt="2021-11-03T10:08:03.385" v="0" actId="47"/>
        <pc:sldMkLst>
          <pc:docMk/>
          <pc:sldMk cId="2149614142" sldId="709"/>
        </pc:sldMkLst>
      </pc:sldChg>
      <pc:sldChg chg="modSp new del mod">
        <pc:chgData name="Mark Higgins" userId="f99148ad-7e67-4304-8c11-27c7a53efd31" providerId="ADAL" clId="{47DC10C3-81B3-4CBD-89BF-2B4D68781B8D}" dt="2021-11-07T16:04:36.021" v="32870" actId="47"/>
        <pc:sldMkLst>
          <pc:docMk/>
          <pc:sldMk cId="448120669" sldId="751"/>
        </pc:sldMkLst>
        <pc:spChg chg="mod">
          <ac:chgData name="Mark Higgins" userId="f99148ad-7e67-4304-8c11-27c7a53efd31" providerId="ADAL" clId="{47DC10C3-81B3-4CBD-89BF-2B4D68781B8D}" dt="2021-11-03T10:11:18.275" v="34" actId="20577"/>
          <ac:spMkLst>
            <pc:docMk/>
            <pc:sldMk cId="448120669" sldId="751"/>
            <ac:spMk id="2" creationId="{8AEF27D0-D0B1-4EC9-8D67-E9BA95D15C05}"/>
          </ac:spMkLst>
        </pc:spChg>
        <pc:spChg chg="mod">
          <ac:chgData name="Mark Higgins" userId="f99148ad-7e67-4304-8c11-27c7a53efd31" providerId="ADAL" clId="{47DC10C3-81B3-4CBD-89BF-2B4D68781B8D}" dt="2021-11-03T10:22:48.941" v="440" actId="20577"/>
          <ac:spMkLst>
            <pc:docMk/>
            <pc:sldMk cId="448120669" sldId="751"/>
            <ac:spMk id="3" creationId="{1724013F-FD33-483F-B6A1-487D1C081F19}"/>
          </ac:spMkLst>
        </pc:spChg>
      </pc:sldChg>
      <pc:sldChg chg="del">
        <pc:chgData name="Mark Higgins" userId="f99148ad-7e67-4304-8c11-27c7a53efd31" providerId="ADAL" clId="{47DC10C3-81B3-4CBD-89BF-2B4D68781B8D}" dt="2021-11-03T10:11:06.364" v="18" actId="47"/>
        <pc:sldMkLst>
          <pc:docMk/>
          <pc:sldMk cId="2594139224" sldId="751"/>
        </pc:sldMkLst>
      </pc:sldChg>
      <pc:sldChg chg="modSp new mod">
        <pc:chgData name="Mark Higgins" userId="f99148ad-7e67-4304-8c11-27c7a53efd31" providerId="ADAL" clId="{47DC10C3-81B3-4CBD-89BF-2B4D68781B8D}" dt="2021-11-07T20:59:36.957" v="32879"/>
        <pc:sldMkLst>
          <pc:docMk/>
          <pc:sldMk cId="3012017243" sldId="751"/>
        </pc:sldMkLst>
        <pc:spChg chg="mod">
          <ac:chgData name="Mark Higgins" userId="f99148ad-7e67-4304-8c11-27c7a53efd31" providerId="ADAL" clId="{47DC10C3-81B3-4CBD-89BF-2B4D68781B8D}" dt="2021-11-07T20:59:19.833" v="32874"/>
          <ac:spMkLst>
            <pc:docMk/>
            <pc:sldMk cId="3012017243" sldId="751"/>
            <ac:spMk id="2" creationId="{372F292C-D909-4287-8696-E17CC5C5AEAE}"/>
          </ac:spMkLst>
        </pc:spChg>
        <pc:spChg chg="mod">
          <ac:chgData name="Mark Higgins" userId="f99148ad-7e67-4304-8c11-27c7a53efd31" providerId="ADAL" clId="{47DC10C3-81B3-4CBD-89BF-2B4D68781B8D}" dt="2021-11-07T20:59:29.644" v="32877"/>
          <ac:spMkLst>
            <pc:docMk/>
            <pc:sldMk cId="3012017243" sldId="751"/>
            <ac:spMk id="3" creationId="{65EFF8C6-42AC-4A83-BF2F-E83C6EFB2852}"/>
          </ac:spMkLst>
        </pc:spChg>
        <pc:spChg chg="mod">
          <ac:chgData name="Mark Higgins" userId="f99148ad-7e67-4304-8c11-27c7a53efd31" providerId="ADAL" clId="{47DC10C3-81B3-4CBD-89BF-2B4D68781B8D}" dt="2021-11-07T20:59:36.957" v="32879"/>
          <ac:spMkLst>
            <pc:docMk/>
            <pc:sldMk cId="3012017243" sldId="751"/>
            <ac:spMk id="4" creationId="{329A02A2-A49E-472D-942E-0F21016C4BE1}"/>
          </ac:spMkLst>
        </pc:spChg>
      </pc:sldChg>
      <pc:sldChg chg="modSp add del mod">
        <pc:chgData name="Mark Higgins" userId="f99148ad-7e67-4304-8c11-27c7a53efd31" providerId="ADAL" clId="{47DC10C3-81B3-4CBD-89BF-2B4D68781B8D}" dt="2021-11-07T16:04:36.021" v="32870" actId="47"/>
        <pc:sldMkLst>
          <pc:docMk/>
          <pc:sldMk cId="1053663098" sldId="752"/>
        </pc:sldMkLst>
        <pc:spChg chg="mod">
          <ac:chgData name="Mark Higgins" userId="f99148ad-7e67-4304-8c11-27c7a53efd31" providerId="ADAL" clId="{47DC10C3-81B3-4CBD-89BF-2B4D68781B8D}" dt="2021-11-03T10:11:30.736" v="42" actId="20577"/>
          <ac:spMkLst>
            <pc:docMk/>
            <pc:sldMk cId="1053663098" sldId="752"/>
            <ac:spMk id="2" creationId="{8AEF27D0-D0B1-4EC9-8D67-E9BA95D15C05}"/>
          </ac:spMkLst>
        </pc:spChg>
      </pc:sldChg>
      <pc:sldChg chg="del">
        <pc:chgData name="Mark Higgins" userId="f99148ad-7e67-4304-8c11-27c7a53efd31" providerId="ADAL" clId="{47DC10C3-81B3-4CBD-89BF-2B4D68781B8D}" dt="2021-11-03T10:11:06.364" v="18" actId="47"/>
        <pc:sldMkLst>
          <pc:docMk/>
          <pc:sldMk cId="1261467683" sldId="752"/>
        </pc:sldMkLst>
      </pc:sldChg>
      <pc:sldChg chg="del">
        <pc:chgData name="Mark Higgins" userId="f99148ad-7e67-4304-8c11-27c7a53efd31" providerId="ADAL" clId="{47DC10C3-81B3-4CBD-89BF-2B4D68781B8D}" dt="2021-11-03T10:11:06.364" v="18" actId="47"/>
        <pc:sldMkLst>
          <pc:docMk/>
          <pc:sldMk cId="515646528" sldId="753"/>
        </pc:sldMkLst>
      </pc:sldChg>
      <pc:sldChg chg="modSp add del mod">
        <pc:chgData name="Mark Higgins" userId="f99148ad-7e67-4304-8c11-27c7a53efd31" providerId="ADAL" clId="{47DC10C3-81B3-4CBD-89BF-2B4D68781B8D}" dt="2021-11-07T16:04:36.021" v="32870" actId="47"/>
        <pc:sldMkLst>
          <pc:docMk/>
          <pc:sldMk cId="2247607445" sldId="753"/>
        </pc:sldMkLst>
        <pc:spChg chg="mod">
          <ac:chgData name="Mark Higgins" userId="f99148ad-7e67-4304-8c11-27c7a53efd31" providerId="ADAL" clId="{47DC10C3-81B3-4CBD-89BF-2B4D68781B8D}" dt="2021-11-03T10:11:38.013" v="52" actId="20577"/>
          <ac:spMkLst>
            <pc:docMk/>
            <pc:sldMk cId="2247607445" sldId="753"/>
            <ac:spMk id="2" creationId="{8AEF27D0-D0B1-4EC9-8D67-E9BA95D15C05}"/>
          </ac:spMkLst>
        </pc:spChg>
      </pc:sldChg>
      <pc:sldChg chg="del">
        <pc:chgData name="Mark Higgins" userId="f99148ad-7e67-4304-8c11-27c7a53efd31" providerId="ADAL" clId="{47DC10C3-81B3-4CBD-89BF-2B4D68781B8D}" dt="2021-11-03T10:11:06.364" v="18" actId="47"/>
        <pc:sldMkLst>
          <pc:docMk/>
          <pc:sldMk cId="373148995" sldId="754"/>
        </pc:sldMkLst>
      </pc:sldChg>
      <pc:sldChg chg="modSp add del mod">
        <pc:chgData name="Mark Higgins" userId="f99148ad-7e67-4304-8c11-27c7a53efd31" providerId="ADAL" clId="{47DC10C3-81B3-4CBD-89BF-2B4D68781B8D}" dt="2021-11-07T16:04:36.021" v="32870" actId="47"/>
        <pc:sldMkLst>
          <pc:docMk/>
          <pc:sldMk cId="3006557055" sldId="754"/>
        </pc:sldMkLst>
        <pc:spChg chg="mod">
          <ac:chgData name="Mark Higgins" userId="f99148ad-7e67-4304-8c11-27c7a53efd31" providerId="ADAL" clId="{47DC10C3-81B3-4CBD-89BF-2B4D68781B8D}" dt="2021-11-03T10:11:44.910" v="61" actId="20577"/>
          <ac:spMkLst>
            <pc:docMk/>
            <pc:sldMk cId="3006557055" sldId="754"/>
            <ac:spMk id="2" creationId="{8AEF27D0-D0B1-4EC9-8D67-E9BA95D15C05}"/>
          </ac:spMkLst>
        </pc:spChg>
      </pc:sldChg>
      <pc:sldChg chg="modSp add del mod">
        <pc:chgData name="Mark Higgins" userId="f99148ad-7e67-4304-8c11-27c7a53efd31" providerId="ADAL" clId="{47DC10C3-81B3-4CBD-89BF-2B4D68781B8D}" dt="2021-11-07T16:04:36.021" v="32870" actId="47"/>
        <pc:sldMkLst>
          <pc:docMk/>
          <pc:sldMk cId="1393377782" sldId="755"/>
        </pc:sldMkLst>
        <pc:spChg chg="mod">
          <ac:chgData name="Mark Higgins" userId="f99148ad-7e67-4304-8c11-27c7a53efd31" providerId="ADAL" clId="{47DC10C3-81B3-4CBD-89BF-2B4D68781B8D}" dt="2021-11-03T10:11:51.174" v="68" actId="20577"/>
          <ac:spMkLst>
            <pc:docMk/>
            <pc:sldMk cId="1393377782" sldId="755"/>
            <ac:spMk id="2" creationId="{8AEF27D0-D0B1-4EC9-8D67-E9BA95D15C05}"/>
          </ac:spMkLst>
        </pc:spChg>
      </pc:sldChg>
      <pc:sldChg chg="addSp modSp new del mod">
        <pc:chgData name="Mark Higgins" userId="f99148ad-7e67-4304-8c11-27c7a53efd31" providerId="ADAL" clId="{47DC10C3-81B3-4CBD-89BF-2B4D68781B8D}" dt="2021-11-07T16:04:36.021" v="32870" actId="47"/>
        <pc:sldMkLst>
          <pc:docMk/>
          <pc:sldMk cId="1075700081" sldId="756"/>
        </pc:sldMkLst>
        <pc:spChg chg="mod">
          <ac:chgData name="Mark Higgins" userId="f99148ad-7e67-4304-8c11-27c7a53efd31" providerId="ADAL" clId="{47DC10C3-81B3-4CBD-89BF-2B4D68781B8D}" dt="2021-11-03T10:20:48.011" v="417" actId="20577"/>
          <ac:spMkLst>
            <pc:docMk/>
            <pc:sldMk cId="1075700081" sldId="756"/>
            <ac:spMk id="2" creationId="{2134C352-E4A5-41FA-84BA-AB49D466F7E5}"/>
          </ac:spMkLst>
        </pc:spChg>
        <pc:spChg chg="mod">
          <ac:chgData name="Mark Higgins" userId="f99148ad-7e67-4304-8c11-27c7a53efd31" providerId="ADAL" clId="{47DC10C3-81B3-4CBD-89BF-2B4D68781B8D}" dt="2021-11-03T11:40:43.486" v="860" actId="15"/>
          <ac:spMkLst>
            <pc:docMk/>
            <pc:sldMk cId="1075700081" sldId="756"/>
            <ac:spMk id="3" creationId="{0D4F0188-F81C-4776-BD24-02146EB4F3A8}"/>
          </ac:spMkLst>
        </pc:spChg>
        <pc:picChg chg="add mod">
          <ac:chgData name="Mark Higgins" userId="f99148ad-7e67-4304-8c11-27c7a53efd31" providerId="ADAL" clId="{47DC10C3-81B3-4CBD-89BF-2B4D68781B8D}" dt="2021-11-03T11:38:50.006" v="678" actId="1076"/>
          <ac:picMkLst>
            <pc:docMk/>
            <pc:sldMk cId="1075700081" sldId="756"/>
            <ac:picMk id="5" creationId="{3B81153D-5349-40AA-A362-D71B74E117FB}"/>
          </ac:picMkLst>
        </pc:picChg>
      </pc:sldChg>
      <pc:sldChg chg="addSp modSp new del mod">
        <pc:chgData name="Mark Higgins" userId="f99148ad-7e67-4304-8c11-27c7a53efd31" providerId="ADAL" clId="{47DC10C3-81B3-4CBD-89BF-2B4D68781B8D}" dt="2021-11-07T16:04:36.021" v="32870" actId="47"/>
        <pc:sldMkLst>
          <pc:docMk/>
          <pc:sldMk cId="674505606" sldId="757"/>
        </pc:sldMkLst>
        <pc:spChg chg="mod">
          <ac:chgData name="Mark Higgins" userId="f99148ad-7e67-4304-8c11-27c7a53efd31" providerId="ADAL" clId="{47DC10C3-81B3-4CBD-89BF-2B4D68781B8D}" dt="2021-11-03T10:30:22.420" v="528" actId="20577"/>
          <ac:spMkLst>
            <pc:docMk/>
            <pc:sldMk cId="674505606" sldId="757"/>
            <ac:spMk id="2" creationId="{7D577F7F-2FA6-4CD4-9420-1AB686FBDE20}"/>
          </ac:spMkLst>
        </pc:spChg>
        <pc:spChg chg="mod">
          <ac:chgData name="Mark Higgins" userId="f99148ad-7e67-4304-8c11-27c7a53efd31" providerId="ADAL" clId="{47DC10C3-81B3-4CBD-89BF-2B4D68781B8D}" dt="2021-11-03T15:58:50.977" v="2140" actId="15"/>
          <ac:spMkLst>
            <pc:docMk/>
            <pc:sldMk cId="674505606" sldId="757"/>
            <ac:spMk id="3" creationId="{B7015CF0-2B28-4A27-945F-B8A50F91C9F6}"/>
          </ac:spMkLst>
        </pc:spChg>
        <pc:spChg chg="add mod">
          <ac:chgData name="Mark Higgins" userId="f99148ad-7e67-4304-8c11-27c7a53efd31" providerId="ADAL" clId="{47DC10C3-81B3-4CBD-89BF-2B4D68781B8D}" dt="2021-11-03T15:59:02.774" v="2151" actId="20577"/>
          <ac:spMkLst>
            <pc:docMk/>
            <pc:sldMk cId="674505606" sldId="757"/>
            <ac:spMk id="4" creationId="{7C9E946C-1D72-4714-AF57-74C4C4A2BE39}"/>
          </ac:spMkLst>
        </pc:spChg>
      </pc:sldChg>
      <pc:sldChg chg="delSp modSp add del mod">
        <pc:chgData name="Mark Higgins" userId="f99148ad-7e67-4304-8c11-27c7a53efd31" providerId="ADAL" clId="{47DC10C3-81B3-4CBD-89BF-2B4D68781B8D}" dt="2021-11-07T16:04:36.021" v="32870" actId="47"/>
        <pc:sldMkLst>
          <pc:docMk/>
          <pc:sldMk cId="1093601633" sldId="758"/>
        </pc:sldMkLst>
        <pc:spChg chg="mod">
          <ac:chgData name="Mark Higgins" userId="f99148ad-7e67-4304-8c11-27c7a53efd31" providerId="ADAL" clId="{47DC10C3-81B3-4CBD-89BF-2B4D68781B8D}" dt="2021-11-03T13:26:59.418" v="1460" actId="20577"/>
          <ac:spMkLst>
            <pc:docMk/>
            <pc:sldMk cId="1093601633" sldId="758"/>
            <ac:spMk id="3" creationId="{0D4F0188-F81C-4776-BD24-02146EB4F3A8}"/>
          </ac:spMkLst>
        </pc:spChg>
        <pc:picChg chg="del">
          <ac:chgData name="Mark Higgins" userId="f99148ad-7e67-4304-8c11-27c7a53efd31" providerId="ADAL" clId="{47DC10C3-81B3-4CBD-89BF-2B4D68781B8D}" dt="2021-11-03T11:39:32.587" v="694" actId="478"/>
          <ac:picMkLst>
            <pc:docMk/>
            <pc:sldMk cId="1093601633" sldId="758"/>
            <ac:picMk id="5" creationId="{3B81153D-5349-40AA-A362-D71B74E117FB}"/>
          </ac:picMkLst>
        </pc:picChg>
      </pc:sldChg>
      <pc:sldChg chg="modSp new del mod">
        <pc:chgData name="Mark Higgins" userId="f99148ad-7e67-4304-8c11-27c7a53efd31" providerId="ADAL" clId="{47DC10C3-81B3-4CBD-89BF-2B4D68781B8D}" dt="2021-11-07T16:04:36.021" v="32870" actId="47"/>
        <pc:sldMkLst>
          <pc:docMk/>
          <pc:sldMk cId="2040909276" sldId="759"/>
        </pc:sldMkLst>
        <pc:spChg chg="mod">
          <ac:chgData name="Mark Higgins" userId="f99148ad-7e67-4304-8c11-27c7a53efd31" providerId="ADAL" clId="{47DC10C3-81B3-4CBD-89BF-2B4D68781B8D}" dt="2021-11-03T13:27:08.510" v="1473" actId="20577"/>
          <ac:spMkLst>
            <pc:docMk/>
            <pc:sldMk cId="2040909276" sldId="759"/>
            <ac:spMk id="2" creationId="{C7F62CA8-5973-4BB5-A7D8-99F52CCA1B40}"/>
          </ac:spMkLst>
        </pc:spChg>
        <pc:spChg chg="mod">
          <ac:chgData name="Mark Higgins" userId="f99148ad-7e67-4304-8c11-27c7a53efd31" providerId="ADAL" clId="{47DC10C3-81B3-4CBD-89BF-2B4D68781B8D}" dt="2021-11-03T16:17:01.989" v="2190" actId="20577"/>
          <ac:spMkLst>
            <pc:docMk/>
            <pc:sldMk cId="2040909276" sldId="759"/>
            <ac:spMk id="3" creationId="{40E3E3BB-94A6-4218-AE4A-102B7C9CC149}"/>
          </ac:spMkLst>
        </pc:spChg>
      </pc:sldChg>
      <pc:sldChg chg="modSp add del mod">
        <pc:chgData name="Mark Higgins" userId="f99148ad-7e67-4304-8c11-27c7a53efd31" providerId="ADAL" clId="{47DC10C3-81B3-4CBD-89BF-2B4D68781B8D}" dt="2021-11-07T16:04:36.021" v="32870" actId="47"/>
        <pc:sldMkLst>
          <pc:docMk/>
          <pc:sldMk cId="2004826366" sldId="760"/>
        </pc:sldMkLst>
        <pc:spChg chg="mod">
          <ac:chgData name="Mark Higgins" userId="f99148ad-7e67-4304-8c11-27c7a53efd31" providerId="ADAL" clId="{47DC10C3-81B3-4CBD-89BF-2B4D68781B8D}" dt="2021-11-03T16:17:15.531" v="2196" actId="20577"/>
          <ac:spMkLst>
            <pc:docMk/>
            <pc:sldMk cId="2004826366" sldId="760"/>
            <ac:spMk id="2" creationId="{C7F62CA8-5973-4BB5-A7D8-99F52CCA1B40}"/>
          </ac:spMkLst>
        </pc:spChg>
        <pc:spChg chg="mod">
          <ac:chgData name="Mark Higgins" userId="f99148ad-7e67-4304-8c11-27c7a53efd31" providerId="ADAL" clId="{47DC10C3-81B3-4CBD-89BF-2B4D68781B8D}" dt="2021-11-03T16:18:30.219" v="2316" actId="15"/>
          <ac:spMkLst>
            <pc:docMk/>
            <pc:sldMk cId="2004826366" sldId="760"/>
            <ac:spMk id="3" creationId="{40E3E3BB-94A6-4218-AE4A-102B7C9CC149}"/>
          </ac:spMkLst>
        </pc:spChg>
      </pc:sldChg>
      <pc:sldChg chg="modSp add del mod">
        <pc:chgData name="Mark Higgins" userId="f99148ad-7e67-4304-8c11-27c7a53efd31" providerId="ADAL" clId="{47DC10C3-81B3-4CBD-89BF-2B4D68781B8D}" dt="2021-11-07T16:04:36.021" v="32870" actId="47"/>
        <pc:sldMkLst>
          <pc:docMk/>
          <pc:sldMk cId="4272030496" sldId="761"/>
        </pc:sldMkLst>
        <pc:spChg chg="mod">
          <ac:chgData name="Mark Higgins" userId="f99148ad-7e67-4304-8c11-27c7a53efd31" providerId="ADAL" clId="{47DC10C3-81B3-4CBD-89BF-2B4D68781B8D}" dt="2021-11-03T16:19:41.781" v="2321" actId="20577"/>
          <ac:spMkLst>
            <pc:docMk/>
            <pc:sldMk cId="4272030496" sldId="761"/>
            <ac:spMk id="2" creationId="{C7F62CA8-5973-4BB5-A7D8-99F52CCA1B40}"/>
          </ac:spMkLst>
        </pc:spChg>
        <pc:spChg chg="mod">
          <ac:chgData name="Mark Higgins" userId="f99148ad-7e67-4304-8c11-27c7a53efd31" providerId="ADAL" clId="{47DC10C3-81B3-4CBD-89BF-2B4D68781B8D}" dt="2021-11-03T16:20:08.976" v="2344" actId="20577"/>
          <ac:spMkLst>
            <pc:docMk/>
            <pc:sldMk cId="4272030496" sldId="761"/>
            <ac:spMk id="3" creationId="{40E3E3BB-94A6-4218-AE4A-102B7C9CC149}"/>
          </ac:spMkLst>
        </pc:spChg>
      </pc:sldChg>
      <pc:sldChg chg="modSp add del mod">
        <pc:chgData name="Mark Higgins" userId="f99148ad-7e67-4304-8c11-27c7a53efd31" providerId="ADAL" clId="{47DC10C3-81B3-4CBD-89BF-2B4D68781B8D}" dt="2021-11-07T16:04:36.021" v="32870" actId="47"/>
        <pc:sldMkLst>
          <pc:docMk/>
          <pc:sldMk cId="2760839303" sldId="762"/>
        </pc:sldMkLst>
        <pc:spChg chg="mod">
          <ac:chgData name="Mark Higgins" userId="f99148ad-7e67-4304-8c11-27c7a53efd31" providerId="ADAL" clId="{47DC10C3-81B3-4CBD-89BF-2B4D68781B8D}" dt="2021-11-03T16:19:52.447" v="2329" actId="20577"/>
          <ac:spMkLst>
            <pc:docMk/>
            <pc:sldMk cId="2760839303" sldId="762"/>
            <ac:spMk id="2" creationId="{C7F62CA8-5973-4BB5-A7D8-99F52CCA1B40}"/>
          </ac:spMkLst>
        </pc:spChg>
        <pc:spChg chg="mod">
          <ac:chgData name="Mark Higgins" userId="f99148ad-7e67-4304-8c11-27c7a53efd31" providerId="ADAL" clId="{47DC10C3-81B3-4CBD-89BF-2B4D68781B8D}" dt="2021-11-03T16:20:05.914" v="2343" actId="20577"/>
          <ac:spMkLst>
            <pc:docMk/>
            <pc:sldMk cId="2760839303" sldId="762"/>
            <ac:spMk id="3" creationId="{40E3E3BB-94A6-4218-AE4A-102B7C9CC149}"/>
          </ac:spMkLst>
        </pc:spChg>
      </pc:sldChg>
      <pc:sldChg chg="modSp add del mod">
        <pc:chgData name="Mark Higgins" userId="f99148ad-7e67-4304-8c11-27c7a53efd31" providerId="ADAL" clId="{47DC10C3-81B3-4CBD-89BF-2B4D68781B8D}" dt="2021-11-07T16:04:36.021" v="32870" actId="47"/>
        <pc:sldMkLst>
          <pc:docMk/>
          <pc:sldMk cId="1837961892" sldId="763"/>
        </pc:sldMkLst>
        <pc:spChg chg="mod">
          <ac:chgData name="Mark Higgins" userId="f99148ad-7e67-4304-8c11-27c7a53efd31" providerId="ADAL" clId="{47DC10C3-81B3-4CBD-89BF-2B4D68781B8D}" dt="2021-11-03T16:19:59.317" v="2341" actId="20577"/>
          <ac:spMkLst>
            <pc:docMk/>
            <pc:sldMk cId="1837961892" sldId="763"/>
            <ac:spMk id="2" creationId="{C7F62CA8-5973-4BB5-A7D8-99F52CCA1B40}"/>
          </ac:spMkLst>
        </pc:spChg>
        <pc:spChg chg="mod">
          <ac:chgData name="Mark Higgins" userId="f99148ad-7e67-4304-8c11-27c7a53efd31" providerId="ADAL" clId="{47DC10C3-81B3-4CBD-89BF-2B4D68781B8D}" dt="2021-11-05T13:26:34.719" v="28179" actId="20577"/>
          <ac:spMkLst>
            <pc:docMk/>
            <pc:sldMk cId="1837961892" sldId="763"/>
            <ac:spMk id="3" creationId="{40E3E3BB-94A6-4218-AE4A-102B7C9CC149}"/>
          </ac:spMkLst>
        </pc:spChg>
      </pc:sldChg>
      <pc:sldChg chg="addSp modSp add del mod ord">
        <pc:chgData name="Mark Higgins" userId="f99148ad-7e67-4304-8c11-27c7a53efd31" providerId="ADAL" clId="{47DC10C3-81B3-4CBD-89BF-2B4D68781B8D}" dt="2021-11-07T16:04:36.021" v="32870" actId="47"/>
        <pc:sldMkLst>
          <pc:docMk/>
          <pc:sldMk cId="2655191991" sldId="764"/>
        </pc:sldMkLst>
        <pc:spChg chg="mod">
          <ac:chgData name="Mark Higgins" userId="f99148ad-7e67-4304-8c11-27c7a53efd31" providerId="ADAL" clId="{47DC10C3-81B3-4CBD-89BF-2B4D68781B8D}" dt="2021-11-03T16:21:18.036" v="2383" actId="20577"/>
          <ac:spMkLst>
            <pc:docMk/>
            <pc:sldMk cId="2655191991" sldId="764"/>
            <ac:spMk id="2" creationId="{C7F62CA8-5973-4BB5-A7D8-99F52CCA1B40}"/>
          </ac:spMkLst>
        </pc:spChg>
        <pc:spChg chg="mod">
          <ac:chgData name="Mark Higgins" userId="f99148ad-7e67-4304-8c11-27c7a53efd31" providerId="ADAL" clId="{47DC10C3-81B3-4CBD-89BF-2B4D68781B8D}" dt="2021-11-03T16:22:20.182" v="2488" actId="6549"/>
          <ac:spMkLst>
            <pc:docMk/>
            <pc:sldMk cId="2655191991" sldId="764"/>
            <ac:spMk id="3" creationId="{40E3E3BB-94A6-4218-AE4A-102B7C9CC149}"/>
          </ac:spMkLst>
        </pc:spChg>
        <pc:picChg chg="add mod">
          <ac:chgData name="Mark Higgins" userId="f99148ad-7e67-4304-8c11-27c7a53efd31" providerId="ADAL" clId="{47DC10C3-81B3-4CBD-89BF-2B4D68781B8D}" dt="2021-11-03T16:21:45.583" v="2386" actId="1076"/>
          <ac:picMkLst>
            <pc:docMk/>
            <pc:sldMk cId="2655191991" sldId="764"/>
            <ac:picMk id="5" creationId="{36776A52-AFBA-41BE-88EB-06775FAF9AA2}"/>
          </ac:picMkLst>
        </pc:picChg>
      </pc:sldChg>
      <pc:sldChg chg="modSp new del mod">
        <pc:chgData name="Mark Higgins" userId="f99148ad-7e67-4304-8c11-27c7a53efd31" providerId="ADAL" clId="{47DC10C3-81B3-4CBD-89BF-2B4D68781B8D}" dt="2021-11-07T16:04:36.021" v="32870" actId="47"/>
        <pc:sldMkLst>
          <pc:docMk/>
          <pc:sldMk cId="501986438" sldId="765"/>
        </pc:sldMkLst>
        <pc:spChg chg="mod">
          <ac:chgData name="Mark Higgins" userId="f99148ad-7e67-4304-8c11-27c7a53efd31" providerId="ADAL" clId="{47DC10C3-81B3-4CBD-89BF-2B4D68781B8D}" dt="2021-11-03T16:20:42.877" v="2368" actId="20577"/>
          <ac:spMkLst>
            <pc:docMk/>
            <pc:sldMk cId="501986438" sldId="765"/>
            <ac:spMk id="2" creationId="{5EA970DC-D17C-4BFF-BBDB-9A187D494579}"/>
          </ac:spMkLst>
        </pc:spChg>
      </pc:sldChg>
      <pc:sldChg chg="modSp new del mod">
        <pc:chgData name="Mark Higgins" userId="f99148ad-7e67-4304-8c11-27c7a53efd31" providerId="ADAL" clId="{47DC10C3-81B3-4CBD-89BF-2B4D68781B8D}" dt="2021-11-07T16:04:36.021" v="32870" actId="47"/>
        <pc:sldMkLst>
          <pc:docMk/>
          <pc:sldMk cId="1834219082" sldId="766"/>
        </pc:sldMkLst>
        <pc:spChg chg="mod">
          <ac:chgData name="Mark Higgins" userId="f99148ad-7e67-4304-8c11-27c7a53efd31" providerId="ADAL" clId="{47DC10C3-81B3-4CBD-89BF-2B4D68781B8D}" dt="2021-11-03T16:28:04.548" v="2517" actId="20577"/>
          <ac:spMkLst>
            <pc:docMk/>
            <pc:sldMk cId="1834219082" sldId="766"/>
            <ac:spMk id="2" creationId="{E55F140D-EE0F-48BC-8808-033DD18EF9C1}"/>
          </ac:spMkLst>
        </pc:spChg>
      </pc:sldChg>
      <pc:sldChg chg="modSp add del mod">
        <pc:chgData name="Mark Higgins" userId="f99148ad-7e67-4304-8c11-27c7a53efd31" providerId="ADAL" clId="{47DC10C3-81B3-4CBD-89BF-2B4D68781B8D}" dt="2021-11-07T16:04:36.021" v="32870" actId="47"/>
        <pc:sldMkLst>
          <pc:docMk/>
          <pc:sldMk cId="1394071020" sldId="767"/>
        </pc:sldMkLst>
        <pc:spChg chg="mod">
          <ac:chgData name="Mark Higgins" userId="f99148ad-7e67-4304-8c11-27c7a53efd31" providerId="ADAL" clId="{47DC10C3-81B3-4CBD-89BF-2B4D68781B8D}" dt="2021-11-03T16:28:24.077" v="2535" actId="20577"/>
          <ac:spMkLst>
            <pc:docMk/>
            <pc:sldMk cId="1394071020" sldId="767"/>
            <ac:spMk id="2" creationId="{E55F140D-EE0F-48BC-8808-033DD18EF9C1}"/>
          </ac:spMkLst>
        </pc:spChg>
        <pc:spChg chg="mod">
          <ac:chgData name="Mark Higgins" userId="f99148ad-7e67-4304-8c11-27c7a53efd31" providerId="ADAL" clId="{47DC10C3-81B3-4CBD-89BF-2B4D68781B8D}" dt="2021-11-04T13:01:09.224" v="6120" actId="313"/>
          <ac:spMkLst>
            <pc:docMk/>
            <pc:sldMk cId="1394071020" sldId="767"/>
            <ac:spMk id="3" creationId="{637FF243-07DF-4207-B1DB-726973C81453}"/>
          </ac:spMkLst>
        </pc:spChg>
      </pc:sldChg>
      <pc:sldChg chg="addSp modSp add del mod modNotesTx">
        <pc:chgData name="Mark Higgins" userId="f99148ad-7e67-4304-8c11-27c7a53efd31" providerId="ADAL" clId="{47DC10C3-81B3-4CBD-89BF-2B4D68781B8D}" dt="2021-11-07T16:04:36.021" v="32870" actId="47"/>
        <pc:sldMkLst>
          <pc:docMk/>
          <pc:sldMk cId="1459537521" sldId="768"/>
        </pc:sldMkLst>
        <pc:spChg chg="mod">
          <ac:chgData name="Mark Higgins" userId="f99148ad-7e67-4304-8c11-27c7a53efd31" providerId="ADAL" clId="{47DC10C3-81B3-4CBD-89BF-2B4D68781B8D}" dt="2021-11-04T12:55:40.872" v="5677" actId="20577"/>
          <ac:spMkLst>
            <pc:docMk/>
            <pc:sldMk cId="1459537521" sldId="768"/>
            <ac:spMk id="2" creationId="{E55F140D-EE0F-48BC-8808-033DD18EF9C1}"/>
          </ac:spMkLst>
        </pc:spChg>
        <pc:spChg chg="mod">
          <ac:chgData name="Mark Higgins" userId="f99148ad-7e67-4304-8c11-27c7a53efd31" providerId="ADAL" clId="{47DC10C3-81B3-4CBD-89BF-2B4D68781B8D}" dt="2021-11-04T12:58:07.247" v="5853" actId="15"/>
          <ac:spMkLst>
            <pc:docMk/>
            <pc:sldMk cId="1459537521" sldId="768"/>
            <ac:spMk id="3" creationId="{637FF243-07DF-4207-B1DB-726973C81453}"/>
          </ac:spMkLst>
        </pc:spChg>
        <pc:picChg chg="add mod">
          <ac:chgData name="Mark Higgins" userId="f99148ad-7e67-4304-8c11-27c7a53efd31" providerId="ADAL" clId="{47DC10C3-81B3-4CBD-89BF-2B4D68781B8D}" dt="2021-11-04T12:58:12.025" v="5854" actId="14100"/>
          <ac:picMkLst>
            <pc:docMk/>
            <pc:sldMk cId="1459537521" sldId="768"/>
            <ac:picMk id="5" creationId="{3522892C-2F16-4FA8-BF13-507E0562F0E6}"/>
          </ac:picMkLst>
        </pc:picChg>
      </pc:sldChg>
      <pc:sldChg chg="modSp add del mod">
        <pc:chgData name="Mark Higgins" userId="f99148ad-7e67-4304-8c11-27c7a53efd31" providerId="ADAL" clId="{47DC10C3-81B3-4CBD-89BF-2B4D68781B8D}" dt="2021-11-07T16:04:36.021" v="32870" actId="47"/>
        <pc:sldMkLst>
          <pc:docMk/>
          <pc:sldMk cId="3828662389" sldId="769"/>
        </pc:sldMkLst>
        <pc:spChg chg="mod">
          <ac:chgData name="Mark Higgins" userId="f99148ad-7e67-4304-8c11-27c7a53efd31" providerId="ADAL" clId="{47DC10C3-81B3-4CBD-89BF-2B4D68781B8D}" dt="2021-11-03T16:29:02.679" v="2576" actId="313"/>
          <ac:spMkLst>
            <pc:docMk/>
            <pc:sldMk cId="3828662389" sldId="769"/>
            <ac:spMk id="2" creationId="{E55F140D-EE0F-48BC-8808-033DD18EF9C1}"/>
          </ac:spMkLst>
        </pc:spChg>
        <pc:spChg chg="mod">
          <ac:chgData name="Mark Higgins" userId="f99148ad-7e67-4304-8c11-27c7a53efd31" providerId="ADAL" clId="{47DC10C3-81B3-4CBD-89BF-2B4D68781B8D}" dt="2021-11-04T12:55:11.562" v="5674" actId="20577"/>
          <ac:spMkLst>
            <pc:docMk/>
            <pc:sldMk cId="3828662389" sldId="769"/>
            <ac:spMk id="3" creationId="{637FF243-07DF-4207-B1DB-726973C81453}"/>
          </ac:spMkLst>
        </pc:spChg>
      </pc:sldChg>
      <pc:sldChg chg="modSp add del mod">
        <pc:chgData name="Mark Higgins" userId="f99148ad-7e67-4304-8c11-27c7a53efd31" providerId="ADAL" clId="{47DC10C3-81B3-4CBD-89BF-2B4D68781B8D}" dt="2021-11-07T16:04:36.021" v="32870" actId="47"/>
        <pc:sldMkLst>
          <pc:docMk/>
          <pc:sldMk cId="848994891" sldId="770"/>
        </pc:sldMkLst>
        <pc:spChg chg="mod">
          <ac:chgData name="Mark Higgins" userId="f99148ad-7e67-4304-8c11-27c7a53efd31" providerId="ADAL" clId="{47DC10C3-81B3-4CBD-89BF-2B4D68781B8D}" dt="2021-11-03T16:29:13.764" v="2598" actId="20577"/>
          <ac:spMkLst>
            <pc:docMk/>
            <pc:sldMk cId="848994891" sldId="770"/>
            <ac:spMk id="2" creationId="{E55F140D-EE0F-48BC-8808-033DD18EF9C1}"/>
          </ac:spMkLst>
        </pc:spChg>
        <pc:spChg chg="mod">
          <ac:chgData name="Mark Higgins" userId="f99148ad-7e67-4304-8c11-27c7a53efd31" providerId="ADAL" clId="{47DC10C3-81B3-4CBD-89BF-2B4D68781B8D}" dt="2021-11-04T12:52:54.180" v="5442" actId="20577"/>
          <ac:spMkLst>
            <pc:docMk/>
            <pc:sldMk cId="848994891" sldId="770"/>
            <ac:spMk id="3" creationId="{637FF243-07DF-4207-B1DB-726973C81453}"/>
          </ac:spMkLst>
        </pc:spChg>
      </pc:sldChg>
      <pc:sldChg chg="modSp add del mod">
        <pc:chgData name="Mark Higgins" userId="f99148ad-7e67-4304-8c11-27c7a53efd31" providerId="ADAL" clId="{47DC10C3-81B3-4CBD-89BF-2B4D68781B8D}" dt="2021-11-07T16:04:36.021" v="32870" actId="47"/>
        <pc:sldMkLst>
          <pc:docMk/>
          <pc:sldMk cId="2310618842" sldId="771"/>
        </pc:sldMkLst>
        <pc:spChg chg="mod">
          <ac:chgData name="Mark Higgins" userId="f99148ad-7e67-4304-8c11-27c7a53efd31" providerId="ADAL" clId="{47DC10C3-81B3-4CBD-89BF-2B4D68781B8D}" dt="2021-11-03T16:29:26.402" v="2625" actId="20577"/>
          <ac:spMkLst>
            <pc:docMk/>
            <pc:sldMk cId="2310618842" sldId="771"/>
            <ac:spMk id="2" creationId="{E55F140D-EE0F-48BC-8808-033DD18EF9C1}"/>
          </ac:spMkLst>
        </pc:spChg>
        <pc:spChg chg="mod">
          <ac:chgData name="Mark Higgins" userId="f99148ad-7e67-4304-8c11-27c7a53efd31" providerId="ADAL" clId="{47DC10C3-81B3-4CBD-89BF-2B4D68781B8D}" dt="2021-11-04T12:46:59.355" v="4918" actId="20577"/>
          <ac:spMkLst>
            <pc:docMk/>
            <pc:sldMk cId="2310618842" sldId="771"/>
            <ac:spMk id="3" creationId="{637FF243-07DF-4207-B1DB-726973C81453}"/>
          </ac:spMkLst>
        </pc:spChg>
      </pc:sldChg>
      <pc:sldChg chg="modSp add del mod">
        <pc:chgData name="Mark Higgins" userId="f99148ad-7e67-4304-8c11-27c7a53efd31" providerId="ADAL" clId="{47DC10C3-81B3-4CBD-89BF-2B4D68781B8D}" dt="2021-11-07T16:04:36.021" v="32870" actId="47"/>
        <pc:sldMkLst>
          <pc:docMk/>
          <pc:sldMk cId="4126821666" sldId="772"/>
        </pc:sldMkLst>
        <pc:spChg chg="mod">
          <ac:chgData name="Mark Higgins" userId="f99148ad-7e67-4304-8c11-27c7a53efd31" providerId="ADAL" clId="{47DC10C3-81B3-4CBD-89BF-2B4D68781B8D}" dt="2021-11-03T16:29:40.854" v="2656" actId="20577"/>
          <ac:spMkLst>
            <pc:docMk/>
            <pc:sldMk cId="4126821666" sldId="772"/>
            <ac:spMk id="2" creationId="{E55F140D-EE0F-48BC-8808-033DD18EF9C1}"/>
          </ac:spMkLst>
        </pc:spChg>
        <pc:spChg chg="mod">
          <ac:chgData name="Mark Higgins" userId="f99148ad-7e67-4304-8c11-27c7a53efd31" providerId="ADAL" clId="{47DC10C3-81B3-4CBD-89BF-2B4D68781B8D}" dt="2021-11-04T12:44:48.545" v="4716" actId="20577"/>
          <ac:spMkLst>
            <pc:docMk/>
            <pc:sldMk cId="4126821666" sldId="772"/>
            <ac:spMk id="3" creationId="{637FF243-07DF-4207-B1DB-726973C81453}"/>
          </ac:spMkLst>
        </pc:spChg>
      </pc:sldChg>
      <pc:sldChg chg="modSp add del mod">
        <pc:chgData name="Mark Higgins" userId="f99148ad-7e67-4304-8c11-27c7a53efd31" providerId="ADAL" clId="{47DC10C3-81B3-4CBD-89BF-2B4D68781B8D}" dt="2021-11-04T12:42:45.182" v="4326" actId="47"/>
        <pc:sldMkLst>
          <pc:docMk/>
          <pc:sldMk cId="2932652462" sldId="773"/>
        </pc:sldMkLst>
        <pc:spChg chg="mod">
          <ac:chgData name="Mark Higgins" userId="f99148ad-7e67-4304-8c11-27c7a53efd31" providerId="ADAL" clId="{47DC10C3-81B3-4CBD-89BF-2B4D68781B8D}" dt="2021-11-03T16:29:51.571" v="2668" actId="20577"/>
          <ac:spMkLst>
            <pc:docMk/>
            <pc:sldMk cId="2932652462" sldId="773"/>
            <ac:spMk id="2" creationId="{E55F140D-EE0F-48BC-8808-033DD18EF9C1}"/>
          </ac:spMkLst>
        </pc:spChg>
      </pc:sldChg>
      <pc:sldChg chg="addSp modSp add del mod">
        <pc:chgData name="Mark Higgins" userId="f99148ad-7e67-4304-8c11-27c7a53efd31" providerId="ADAL" clId="{47DC10C3-81B3-4CBD-89BF-2B4D68781B8D}" dt="2021-11-07T16:04:36.021" v="32870" actId="47"/>
        <pc:sldMkLst>
          <pc:docMk/>
          <pc:sldMk cId="4180525082" sldId="774"/>
        </pc:sldMkLst>
        <pc:spChg chg="mod">
          <ac:chgData name="Mark Higgins" userId="f99148ad-7e67-4304-8c11-27c7a53efd31" providerId="ADAL" clId="{47DC10C3-81B3-4CBD-89BF-2B4D68781B8D}" dt="2021-11-03T16:30:12.796" v="2698" actId="115"/>
          <ac:spMkLst>
            <pc:docMk/>
            <pc:sldMk cId="4180525082" sldId="774"/>
            <ac:spMk id="2" creationId="{E55F140D-EE0F-48BC-8808-033DD18EF9C1}"/>
          </ac:spMkLst>
        </pc:spChg>
        <pc:spChg chg="mod">
          <ac:chgData name="Mark Higgins" userId="f99148ad-7e67-4304-8c11-27c7a53efd31" providerId="ADAL" clId="{47DC10C3-81B3-4CBD-89BF-2B4D68781B8D}" dt="2021-11-04T12:38:01.550" v="4063" actId="27636"/>
          <ac:spMkLst>
            <pc:docMk/>
            <pc:sldMk cId="4180525082" sldId="774"/>
            <ac:spMk id="3" creationId="{637FF243-07DF-4207-B1DB-726973C81453}"/>
          </ac:spMkLst>
        </pc:spChg>
        <pc:picChg chg="add mod">
          <ac:chgData name="Mark Higgins" userId="f99148ad-7e67-4304-8c11-27c7a53efd31" providerId="ADAL" clId="{47DC10C3-81B3-4CBD-89BF-2B4D68781B8D}" dt="2021-11-04T12:38:22.484" v="4065" actId="1076"/>
          <ac:picMkLst>
            <pc:docMk/>
            <pc:sldMk cId="4180525082" sldId="774"/>
            <ac:picMk id="5" creationId="{DD388562-C7D3-49CC-B0BD-EB3E545E0206}"/>
          </ac:picMkLst>
        </pc:picChg>
      </pc:sldChg>
      <pc:sldChg chg="addSp modSp add del mod">
        <pc:chgData name="Mark Higgins" userId="f99148ad-7e67-4304-8c11-27c7a53efd31" providerId="ADAL" clId="{47DC10C3-81B3-4CBD-89BF-2B4D68781B8D}" dt="2021-11-07T16:04:36.021" v="32870" actId="47"/>
        <pc:sldMkLst>
          <pc:docMk/>
          <pc:sldMk cId="3075322656" sldId="775"/>
        </pc:sldMkLst>
        <pc:spChg chg="mod">
          <ac:chgData name="Mark Higgins" userId="f99148ad-7e67-4304-8c11-27c7a53efd31" providerId="ADAL" clId="{47DC10C3-81B3-4CBD-89BF-2B4D68781B8D}" dt="2021-11-03T16:30:24.752" v="2714" actId="20577"/>
          <ac:spMkLst>
            <pc:docMk/>
            <pc:sldMk cId="3075322656" sldId="775"/>
            <ac:spMk id="2" creationId="{E55F140D-EE0F-48BC-8808-033DD18EF9C1}"/>
          </ac:spMkLst>
        </pc:spChg>
        <pc:spChg chg="mod">
          <ac:chgData name="Mark Higgins" userId="f99148ad-7e67-4304-8c11-27c7a53efd31" providerId="ADAL" clId="{47DC10C3-81B3-4CBD-89BF-2B4D68781B8D}" dt="2021-11-04T12:33:19.703" v="3555" actId="20577"/>
          <ac:spMkLst>
            <pc:docMk/>
            <pc:sldMk cId="3075322656" sldId="775"/>
            <ac:spMk id="3" creationId="{637FF243-07DF-4207-B1DB-726973C81453}"/>
          </ac:spMkLst>
        </pc:spChg>
        <pc:picChg chg="add mod">
          <ac:chgData name="Mark Higgins" userId="f99148ad-7e67-4304-8c11-27c7a53efd31" providerId="ADAL" clId="{47DC10C3-81B3-4CBD-89BF-2B4D68781B8D}" dt="2021-11-04T12:32:23.816" v="3464" actId="1076"/>
          <ac:picMkLst>
            <pc:docMk/>
            <pc:sldMk cId="3075322656" sldId="775"/>
            <ac:picMk id="5" creationId="{07CFD01F-0B6F-4DA1-836A-DD80AA60A4F1}"/>
          </ac:picMkLst>
        </pc:picChg>
      </pc:sldChg>
      <pc:sldChg chg="modSp add del mod">
        <pc:chgData name="Mark Higgins" userId="f99148ad-7e67-4304-8c11-27c7a53efd31" providerId="ADAL" clId="{47DC10C3-81B3-4CBD-89BF-2B4D68781B8D}" dt="2021-11-07T16:04:36.021" v="32870" actId="47"/>
        <pc:sldMkLst>
          <pc:docMk/>
          <pc:sldMk cId="2644101182" sldId="776"/>
        </pc:sldMkLst>
        <pc:spChg chg="mod">
          <ac:chgData name="Mark Higgins" userId="f99148ad-7e67-4304-8c11-27c7a53efd31" providerId="ADAL" clId="{47DC10C3-81B3-4CBD-89BF-2B4D68781B8D}" dt="2021-11-03T16:30:40.727" v="2741" actId="20577"/>
          <ac:spMkLst>
            <pc:docMk/>
            <pc:sldMk cId="2644101182" sldId="776"/>
            <ac:spMk id="2" creationId="{E55F140D-EE0F-48BC-8808-033DD18EF9C1}"/>
          </ac:spMkLst>
        </pc:spChg>
        <pc:spChg chg="mod">
          <ac:chgData name="Mark Higgins" userId="f99148ad-7e67-4304-8c11-27c7a53efd31" providerId="ADAL" clId="{47DC10C3-81B3-4CBD-89BF-2B4D68781B8D}" dt="2021-11-04T12:29:58.132" v="3228" actId="15"/>
          <ac:spMkLst>
            <pc:docMk/>
            <pc:sldMk cId="2644101182" sldId="776"/>
            <ac:spMk id="3" creationId="{637FF243-07DF-4207-B1DB-726973C81453}"/>
          </ac:spMkLst>
        </pc:spChg>
      </pc:sldChg>
      <pc:sldChg chg="modSp new del mod ord">
        <pc:chgData name="Mark Higgins" userId="f99148ad-7e67-4304-8c11-27c7a53efd31" providerId="ADAL" clId="{47DC10C3-81B3-4CBD-89BF-2B4D68781B8D}" dt="2021-11-07T16:04:36.021" v="32870" actId="47"/>
        <pc:sldMkLst>
          <pc:docMk/>
          <pc:sldMk cId="20185765" sldId="777"/>
        </pc:sldMkLst>
        <pc:spChg chg="mod">
          <ac:chgData name="Mark Higgins" userId="f99148ad-7e67-4304-8c11-27c7a53efd31" providerId="ADAL" clId="{47DC10C3-81B3-4CBD-89BF-2B4D68781B8D}" dt="2021-11-03T16:32:30.616" v="2767" actId="20577"/>
          <ac:spMkLst>
            <pc:docMk/>
            <pc:sldMk cId="20185765" sldId="777"/>
            <ac:spMk id="2" creationId="{4C64D302-202C-40EA-9939-E96C31EFB7CC}"/>
          </ac:spMkLst>
        </pc:spChg>
      </pc:sldChg>
      <pc:sldChg chg="modSp new del mod">
        <pc:chgData name="Mark Higgins" userId="f99148ad-7e67-4304-8c11-27c7a53efd31" providerId="ADAL" clId="{47DC10C3-81B3-4CBD-89BF-2B4D68781B8D}" dt="2021-11-07T16:04:36.021" v="32870" actId="47"/>
        <pc:sldMkLst>
          <pc:docMk/>
          <pc:sldMk cId="4198735718" sldId="778"/>
        </pc:sldMkLst>
        <pc:spChg chg="mod">
          <ac:chgData name="Mark Higgins" userId="f99148ad-7e67-4304-8c11-27c7a53efd31" providerId="ADAL" clId="{47DC10C3-81B3-4CBD-89BF-2B4D68781B8D}" dt="2021-11-03T16:32:48.990" v="2792" actId="20577"/>
          <ac:spMkLst>
            <pc:docMk/>
            <pc:sldMk cId="4198735718" sldId="778"/>
            <ac:spMk id="2" creationId="{1EC13C53-DB21-4043-B696-4BE1025334DE}"/>
          </ac:spMkLst>
        </pc:spChg>
      </pc:sldChg>
      <pc:sldChg chg="modSp new del mod">
        <pc:chgData name="Mark Higgins" userId="f99148ad-7e67-4304-8c11-27c7a53efd31" providerId="ADAL" clId="{47DC10C3-81B3-4CBD-89BF-2B4D68781B8D}" dt="2021-11-07T16:04:36.021" v="32870" actId="47"/>
        <pc:sldMkLst>
          <pc:docMk/>
          <pc:sldMk cId="3550930138" sldId="779"/>
        </pc:sldMkLst>
        <pc:spChg chg="mod">
          <ac:chgData name="Mark Higgins" userId="f99148ad-7e67-4304-8c11-27c7a53efd31" providerId="ADAL" clId="{47DC10C3-81B3-4CBD-89BF-2B4D68781B8D}" dt="2021-11-03T16:33:39.224" v="2811" actId="20577"/>
          <ac:spMkLst>
            <pc:docMk/>
            <pc:sldMk cId="3550930138" sldId="779"/>
            <ac:spMk id="2" creationId="{BF68AD0D-779B-4B4C-AF70-FAE9FC4F11F7}"/>
          </ac:spMkLst>
        </pc:spChg>
      </pc:sldChg>
      <pc:sldChg chg="modSp add del mod">
        <pc:chgData name="Mark Higgins" userId="f99148ad-7e67-4304-8c11-27c7a53efd31" providerId="ADAL" clId="{47DC10C3-81B3-4CBD-89BF-2B4D68781B8D}" dt="2021-11-07T16:04:36.021" v="32870" actId="47"/>
        <pc:sldMkLst>
          <pc:docMk/>
          <pc:sldMk cId="2402439807" sldId="780"/>
        </pc:sldMkLst>
        <pc:spChg chg="mod">
          <ac:chgData name="Mark Higgins" userId="f99148ad-7e67-4304-8c11-27c7a53efd31" providerId="ADAL" clId="{47DC10C3-81B3-4CBD-89BF-2B4D68781B8D}" dt="2021-11-03T16:33:50.446" v="2816" actId="20577"/>
          <ac:spMkLst>
            <pc:docMk/>
            <pc:sldMk cId="2402439807" sldId="780"/>
            <ac:spMk id="2" creationId="{BF68AD0D-779B-4B4C-AF70-FAE9FC4F11F7}"/>
          </ac:spMkLst>
        </pc:spChg>
      </pc:sldChg>
      <pc:sldChg chg="modSp add del mod">
        <pc:chgData name="Mark Higgins" userId="f99148ad-7e67-4304-8c11-27c7a53efd31" providerId="ADAL" clId="{47DC10C3-81B3-4CBD-89BF-2B4D68781B8D}" dt="2021-11-07T16:04:36.021" v="32870" actId="47"/>
        <pc:sldMkLst>
          <pc:docMk/>
          <pc:sldMk cId="94368716" sldId="781"/>
        </pc:sldMkLst>
        <pc:spChg chg="mod">
          <ac:chgData name="Mark Higgins" userId="f99148ad-7e67-4304-8c11-27c7a53efd31" providerId="ADAL" clId="{47DC10C3-81B3-4CBD-89BF-2B4D68781B8D}" dt="2021-11-03T16:34:35.911" v="2839" actId="20577"/>
          <ac:spMkLst>
            <pc:docMk/>
            <pc:sldMk cId="94368716" sldId="781"/>
            <ac:spMk id="2" creationId="{BF68AD0D-779B-4B4C-AF70-FAE9FC4F11F7}"/>
          </ac:spMkLst>
        </pc:spChg>
      </pc:sldChg>
      <pc:sldChg chg="modSp add del mod">
        <pc:chgData name="Mark Higgins" userId="f99148ad-7e67-4304-8c11-27c7a53efd31" providerId="ADAL" clId="{47DC10C3-81B3-4CBD-89BF-2B4D68781B8D}" dt="2021-11-07T16:04:36.021" v="32870" actId="47"/>
        <pc:sldMkLst>
          <pc:docMk/>
          <pc:sldMk cId="3580167779" sldId="782"/>
        </pc:sldMkLst>
        <pc:spChg chg="mod">
          <ac:chgData name="Mark Higgins" userId="f99148ad-7e67-4304-8c11-27c7a53efd31" providerId="ADAL" clId="{47DC10C3-81B3-4CBD-89BF-2B4D68781B8D}" dt="2021-11-03T16:35:10.695" v="2864" actId="20577"/>
          <ac:spMkLst>
            <pc:docMk/>
            <pc:sldMk cId="3580167779" sldId="782"/>
            <ac:spMk id="2" creationId="{BF68AD0D-779B-4B4C-AF70-FAE9FC4F11F7}"/>
          </ac:spMkLst>
        </pc:spChg>
      </pc:sldChg>
      <pc:sldChg chg="addSp modSp new del mod">
        <pc:chgData name="Mark Higgins" userId="f99148ad-7e67-4304-8c11-27c7a53efd31" providerId="ADAL" clId="{47DC10C3-81B3-4CBD-89BF-2B4D68781B8D}" dt="2021-11-07T16:04:36.021" v="32870" actId="47"/>
        <pc:sldMkLst>
          <pc:docMk/>
          <pc:sldMk cId="3639021523" sldId="783"/>
        </pc:sldMkLst>
        <pc:spChg chg="mod">
          <ac:chgData name="Mark Higgins" userId="f99148ad-7e67-4304-8c11-27c7a53efd31" providerId="ADAL" clId="{47DC10C3-81B3-4CBD-89BF-2B4D68781B8D}" dt="2021-11-03T16:36:25.695" v="2893" actId="20577"/>
          <ac:spMkLst>
            <pc:docMk/>
            <pc:sldMk cId="3639021523" sldId="783"/>
            <ac:spMk id="2" creationId="{BDDF1BBA-AD47-40D7-9A64-3CAB62922152}"/>
          </ac:spMkLst>
        </pc:spChg>
        <pc:spChg chg="mod">
          <ac:chgData name="Mark Higgins" userId="f99148ad-7e67-4304-8c11-27c7a53efd31" providerId="ADAL" clId="{47DC10C3-81B3-4CBD-89BF-2B4D68781B8D}" dt="2021-11-04T13:13:08.705" v="6996" actId="20577"/>
          <ac:spMkLst>
            <pc:docMk/>
            <pc:sldMk cId="3639021523" sldId="783"/>
            <ac:spMk id="3" creationId="{4D7D2F95-411D-4FD9-A190-DAF4DCE44AA6}"/>
          </ac:spMkLst>
        </pc:spChg>
        <pc:picChg chg="add mod">
          <ac:chgData name="Mark Higgins" userId="f99148ad-7e67-4304-8c11-27c7a53efd31" providerId="ADAL" clId="{47DC10C3-81B3-4CBD-89BF-2B4D68781B8D}" dt="2021-11-04T13:13:03.948" v="6994" actId="1076"/>
          <ac:picMkLst>
            <pc:docMk/>
            <pc:sldMk cId="3639021523" sldId="783"/>
            <ac:picMk id="4" creationId="{F3C4E893-649B-443F-94E8-9606B1A7EBFD}"/>
          </ac:picMkLst>
        </pc:picChg>
      </pc:sldChg>
      <pc:sldChg chg="addSp modSp add del mod">
        <pc:chgData name="Mark Higgins" userId="f99148ad-7e67-4304-8c11-27c7a53efd31" providerId="ADAL" clId="{47DC10C3-81B3-4CBD-89BF-2B4D68781B8D}" dt="2021-11-07T16:04:36.021" v="32870" actId="47"/>
        <pc:sldMkLst>
          <pc:docMk/>
          <pc:sldMk cId="2078875398" sldId="784"/>
        </pc:sldMkLst>
        <pc:spChg chg="mod">
          <ac:chgData name="Mark Higgins" userId="f99148ad-7e67-4304-8c11-27c7a53efd31" providerId="ADAL" clId="{47DC10C3-81B3-4CBD-89BF-2B4D68781B8D}" dt="2021-11-03T16:36:53.670" v="2919" actId="20577"/>
          <ac:spMkLst>
            <pc:docMk/>
            <pc:sldMk cId="2078875398" sldId="784"/>
            <ac:spMk id="2" creationId="{BDDF1BBA-AD47-40D7-9A64-3CAB62922152}"/>
          </ac:spMkLst>
        </pc:spChg>
        <pc:spChg chg="mod">
          <ac:chgData name="Mark Higgins" userId="f99148ad-7e67-4304-8c11-27c7a53efd31" providerId="ADAL" clId="{47DC10C3-81B3-4CBD-89BF-2B4D68781B8D}" dt="2021-11-04T13:21:23.364" v="7616" actId="27636"/>
          <ac:spMkLst>
            <pc:docMk/>
            <pc:sldMk cId="2078875398" sldId="784"/>
            <ac:spMk id="3" creationId="{4D7D2F95-411D-4FD9-A190-DAF4DCE44AA6}"/>
          </ac:spMkLst>
        </pc:spChg>
        <pc:picChg chg="add mod ord">
          <ac:chgData name="Mark Higgins" userId="f99148ad-7e67-4304-8c11-27c7a53efd31" providerId="ADAL" clId="{47DC10C3-81B3-4CBD-89BF-2B4D68781B8D}" dt="2021-11-04T13:22:17.182" v="7625" actId="1076"/>
          <ac:picMkLst>
            <pc:docMk/>
            <pc:sldMk cId="2078875398" sldId="784"/>
            <ac:picMk id="5" creationId="{CDBEAD32-E808-4095-86EE-CF6A8B1C4478}"/>
          </ac:picMkLst>
        </pc:picChg>
      </pc:sldChg>
      <pc:sldChg chg="addSp delSp modSp add del mod">
        <pc:chgData name="Mark Higgins" userId="f99148ad-7e67-4304-8c11-27c7a53efd31" providerId="ADAL" clId="{47DC10C3-81B3-4CBD-89BF-2B4D68781B8D}" dt="2021-11-07T16:04:36.021" v="32870" actId="47"/>
        <pc:sldMkLst>
          <pc:docMk/>
          <pc:sldMk cId="4101521925" sldId="785"/>
        </pc:sldMkLst>
        <pc:spChg chg="mod">
          <ac:chgData name="Mark Higgins" userId="f99148ad-7e67-4304-8c11-27c7a53efd31" providerId="ADAL" clId="{47DC10C3-81B3-4CBD-89BF-2B4D68781B8D}" dt="2021-11-03T16:37:07.724" v="2942" actId="20577"/>
          <ac:spMkLst>
            <pc:docMk/>
            <pc:sldMk cId="4101521925" sldId="785"/>
            <ac:spMk id="2" creationId="{BDDF1BBA-AD47-40D7-9A64-3CAB62922152}"/>
          </ac:spMkLst>
        </pc:spChg>
        <pc:spChg chg="mod">
          <ac:chgData name="Mark Higgins" userId="f99148ad-7e67-4304-8c11-27c7a53efd31" providerId="ADAL" clId="{47DC10C3-81B3-4CBD-89BF-2B4D68781B8D}" dt="2021-11-04T13:32:35.847" v="7900" actId="20577"/>
          <ac:spMkLst>
            <pc:docMk/>
            <pc:sldMk cId="4101521925" sldId="785"/>
            <ac:spMk id="3" creationId="{4D7D2F95-411D-4FD9-A190-DAF4DCE44AA6}"/>
          </ac:spMkLst>
        </pc:spChg>
        <pc:spChg chg="add del">
          <ac:chgData name="Mark Higgins" userId="f99148ad-7e67-4304-8c11-27c7a53efd31" providerId="ADAL" clId="{47DC10C3-81B3-4CBD-89BF-2B4D68781B8D}" dt="2021-11-04T13:31:49.622" v="7876"/>
          <ac:spMkLst>
            <pc:docMk/>
            <pc:sldMk cId="4101521925" sldId="785"/>
            <ac:spMk id="4" creationId="{70B9A2B3-3A06-4FAB-8DD1-AD2CD2AEEACA}"/>
          </ac:spMkLst>
        </pc:spChg>
        <pc:spChg chg="add del">
          <ac:chgData name="Mark Higgins" userId="f99148ad-7e67-4304-8c11-27c7a53efd31" providerId="ADAL" clId="{47DC10C3-81B3-4CBD-89BF-2B4D68781B8D}" dt="2021-11-04T13:31:57.631" v="7882"/>
          <ac:spMkLst>
            <pc:docMk/>
            <pc:sldMk cId="4101521925" sldId="785"/>
            <ac:spMk id="5" creationId="{B6969430-E714-4663-9820-2191DB03A0F1}"/>
          </ac:spMkLst>
        </pc:spChg>
      </pc:sldChg>
      <pc:sldChg chg="modSp add del mod modNotesTx">
        <pc:chgData name="Mark Higgins" userId="f99148ad-7e67-4304-8c11-27c7a53efd31" providerId="ADAL" clId="{47DC10C3-81B3-4CBD-89BF-2B4D68781B8D}" dt="2021-11-07T16:04:36.021" v="32870" actId="47"/>
        <pc:sldMkLst>
          <pc:docMk/>
          <pc:sldMk cId="1707891961" sldId="786"/>
        </pc:sldMkLst>
        <pc:spChg chg="mod">
          <ac:chgData name="Mark Higgins" userId="f99148ad-7e67-4304-8c11-27c7a53efd31" providerId="ADAL" clId="{47DC10C3-81B3-4CBD-89BF-2B4D68781B8D}" dt="2021-11-04T14:40:28.049" v="7934" actId="20577"/>
          <ac:spMkLst>
            <pc:docMk/>
            <pc:sldMk cId="1707891961" sldId="786"/>
            <ac:spMk id="2" creationId="{BDDF1BBA-AD47-40D7-9A64-3CAB62922152}"/>
          </ac:spMkLst>
        </pc:spChg>
        <pc:spChg chg="mod">
          <ac:chgData name="Mark Higgins" userId="f99148ad-7e67-4304-8c11-27c7a53efd31" providerId="ADAL" clId="{47DC10C3-81B3-4CBD-89BF-2B4D68781B8D}" dt="2021-11-04T14:45:30.734" v="8463" actId="20577"/>
          <ac:spMkLst>
            <pc:docMk/>
            <pc:sldMk cId="1707891961" sldId="786"/>
            <ac:spMk id="3" creationId="{4D7D2F95-411D-4FD9-A190-DAF4DCE44AA6}"/>
          </ac:spMkLst>
        </pc:spChg>
      </pc:sldChg>
      <pc:sldChg chg="modSp new del mod">
        <pc:chgData name="Mark Higgins" userId="f99148ad-7e67-4304-8c11-27c7a53efd31" providerId="ADAL" clId="{47DC10C3-81B3-4CBD-89BF-2B4D68781B8D}" dt="2021-11-07T16:04:36.021" v="32870" actId="47"/>
        <pc:sldMkLst>
          <pc:docMk/>
          <pc:sldMk cId="587866261" sldId="787"/>
        </pc:sldMkLst>
        <pc:spChg chg="mod">
          <ac:chgData name="Mark Higgins" userId="f99148ad-7e67-4304-8c11-27c7a53efd31" providerId="ADAL" clId="{47DC10C3-81B3-4CBD-89BF-2B4D68781B8D}" dt="2021-11-04T13:02:13.897" v="6145" actId="20577"/>
          <ac:spMkLst>
            <pc:docMk/>
            <pc:sldMk cId="587866261" sldId="787"/>
            <ac:spMk id="2" creationId="{1CA19B7A-4B70-4030-8323-5FE8F3518749}"/>
          </ac:spMkLst>
        </pc:spChg>
        <pc:spChg chg="mod">
          <ac:chgData name="Mark Higgins" userId="f99148ad-7e67-4304-8c11-27c7a53efd31" providerId="ADAL" clId="{47DC10C3-81B3-4CBD-89BF-2B4D68781B8D}" dt="2021-11-04T13:06:07.869" v="6710" actId="20577"/>
          <ac:spMkLst>
            <pc:docMk/>
            <pc:sldMk cId="587866261" sldId="787"/>
            <ac:spMk id="3" creationId="{6138C104-CAF6-40C4-9AA7-B54B33254EAD}"/>
          </ac:spMkLst>
        </pc:spChg>
      </pc:sldChg>
      <pc:sldChg chg="modSp add del mod">
        <pc:chgData name="Mark Higgins" userId="f99148ad-7e67-4304-8c11-27c7a53efd31" providerId="ADAL" clId="{47DC10C3-81B3-4CBD-89BF-2B4D68781B8D}" dt="2021-11-07T16:04:36.021" v="32870" actId="47"/>
        <pc:sldMkLst>
          <pc:docMk/>
          <pc:sldMk cId="1557479678" sldId="788"/>
        </pc:sldMkLst>
        <pc:spChg chg="mod">
          <ac:chgData name="Mark Higgins" userId="f99148ad-7e67-4304-8c11-27c7a53efd31" providerId="ADAL" clId="{47DC10C3-81B3-4CBD-89BF-2B4D68781B8D}" dt="2021-11-04T13:30:01.009" v="7868" actId="12"/>
          <ac:spMkLst>
            <pc:docMk/>
            <pc:sldMk cId="1557479678" sldId="788"/>
            <ac:spMk id="3" creationId="{4D7D2F95-411D-4FD9-A190-DAF4DCE44AA6}"/>
          </ac:spMkLst>
        </pc:spChg>
      </pc:sldChg>
      <pc:sldChg chg="modSp add del mod">
        <pc:chgData name="Mark Higgins" userId="f99148ad-7e67-4304-8c11-27c7a53efd31" providerId="ADAL" clId="{47DC10C3-81B3-4CBD-89BF-2B4D68781B8D}" dt="2021-11-04T13:07:41.662" v="6711" actId="47"/>
        <pc:sldMkLst>
          <pc:docMk/>
          <pc:sldMk cId="4113528564" sldId="788"/>
        </pc:sldMkLst>
        <pc:spChg chg="mod">
          <ac:chgData name="Mark Higgins" userId="f99148ad-7e67-4304-8c11-27c7a53efd31" providerId="ADAL" clId="{47DC10C3-81B3-4CBD-89BF-2B4D68781B8D}" dt="2021-11-04T13:05:14.161" v="6605" actId="20577"/>
          <ac:spMkLst>
            <pc:docMk/>
            <pc:sldMk cId="4113528564" sldId="788"/>
            <ac:spMk id="3" creationId="{6138C104-CAF6-40C4-9AA7-B54B33254EAD}"/>
          </ac:spMkLst>
        </pc:spChg>
      </pc:sldChg>
      <pc:sldChg chg="modSp add del mod">
        <pc:chgData name="Mark Higgins" userId="f99148ad-7e67-4304-8c11-27c7a53efd31" providerId="ADAL" clId="{47DC10C3-81B3-4CBD-89BF-2B4D68781B8D}" dt="2021-11-07T16:04:36.021" v="32870" actId="47"/>
        <pc:sldMkLst>
          <pc:docMk/>
          <pc:sldMk cId="1702450550" sldId="789"/>
        </pc:sldMkLst>
        <pc:spChg chg="mod">
          <ac:chgData name="Mark Higgins" userId="f99148ad-7e67-4304-8c11-27c7a53efd31" providerId="ADAL" clId="{47DC10C3-81B3-4CBD-89BF-2B4D68781B8D}" dt="2021-11-04T14:45:47.355" v="8480" actId="20577"/>
          <ac:spMkLst>
            <pc:docMk/>
            <pc:sldMk cId="1702450550" sldId="789"/>
            <ac:spMk id="2" creationId="{BDDF1BBA-AD47-40D7-9A64-3CAB62922152}"/>
          </ac:spMkLst>
        </pc:spChg>
        <pc:spChg chg="mod">
          <ac:chgData name="Mark Higgins" userId="f99148ad-7e67-4304-8c11-27c7a53efd31" providerId="ADAL" clId="{47DC10C3-81B3-4CBD-89BF-2B4D68781B8D}" dt="2021-11-04T14:47:51.235" v="8604" actId="27636"/>
          <ac:spMkLst>
            <pc:docMk/>
            <pc:sldMk cId="1702450550" sldId="789"/>
            <ac:spMk id="3" creationId="{4D7D2F95-411D-4FD9-A190-DAF4DCE44AA6}"/>
          </ac:spMkLst>
        </pc:spChg>
      </pc:sldChg>
      <pc:sldChg chg="modSp add del mod">
        <pc:chgData name="Mark Higgins" userId="f99148ad-7e67-4304-8c11-27c7a53efd31" providerId="ADAL" clId="{47DC10C3-81B3-4CBD-89BF-2B4D68781B8D}" dt="2021-11-07T16:04:36.021" v="32870" actId="47"/>
        <pc:sldMkLst>
          <pc:docMk/>
          <pc:sldMk cId="3543625010" sldId="790"/>
        </pc:sldMkLst>
        <pc:spChg chg="mod">
          <ac:chgData name="Mark Higgins" userId="f99148ad-7e67-4304-8c11-27c7a53efd31" providerId="ADAL" clId="{47DC10C3-81B3-4CBD-89BF-2B4D68781B8D}" dt="2021-11-04T14:53:10.524" v="8630" actId="20577"/>
          <ac:spMkLst>
            <pc:docMk/>
            <pc:sldMk cId="3543625010" sldId="790"/>
            <ac:spMk id="2" creationId="{BDDF1BBA-AD47-40D7-9A64-3CAB62922152}"/>
          </ac:spMkLst>
        </pc:spChg>
        <pc:spChg chg="mod">
          <ac:chgData name="Mark Higgins" userId="f99148ad-7e67-4304-8c11-27c7a53efd31" providerId="ADAL" clId="{47DC10C3-81B3-4CBD-89BF-2B4D68781B8D}" dt="2021-11-04T14:54:28.301" v="8911" actId="20577"/>
          <ac:spMkLst>
            <pc:docMk/>
            <pc:sldMk cId="3543625010" sldId="790"/>
            <ac:spMk id="3" creationId="{4D7D2F95-411D-4FD9-A190-DAF4DCE44AA6}"/>
          </ac:spMkLst>
        </pc:spChg>
      </pc:sldChg>
      <pc:sldChg chg="add del">
        <pc:chgData name="Mark Higgins" userId="f99148ad-7e67-4304-8c11-27c7a53efd31" providerId="ADAL" clId="{47DC10C3-81B3-4CBD-89BF-2B4D68781B8D}" dt="2021-11-04T14:49:19.096" v="8622" actId="47"/>
        <pc:sldMkLst>
          <pc:docMk/>
          <pc:sldMk cId="365126653" sldId="791"/>
        </pc:sldMkLst>
      </pc:sldChg>
      <pc:sldChg chg="modSp add del mod">
        <pc:chgData name="Mark Higgins" userId="f99148ad-7e67-4304-8c11-27c7a53efd31" providerId="ADAL" clId="{47DC10C3-81B3-4CBD-89BF-2B4D68781B8D}" dt="2021-11-07T16:04:36.021" v="32870" actId="47"/>
        <pc:sldMkLst>
          <pc:docMk/>
          <pc:sldMk cId="2359952045" sldId="791"/>
        </pc:sldMkLst>
        <pc:spChg chg="mod">
          <ac:chgData name="Mark Higgins" userId="f99148ad-7e67-4304-8c11-27c7a53efd31" providerId="ADAL" clId="{47DC10C3-81B3-4CBD-89BF-2B4D68781B8D}" dt="2021-11-04T14:56:17.857" v="8987" actId="14100"/>
          <ac:spMkLst>
            <pc:docMk/>
            <pc:sldMk cId="2359952045" sldId="791"/>
            <ac:spMk id="2" creationId="{BDDF1BBA-AD47-40D7-9A64-3CAB62922152}"/>
          </ac:spMkLst>
        </pc:spChg>
        <pc:spChg chg="mod">
          <ac:chgData name="Mark Higgins" userId="f99148ad-7e67-4304-8c11-27c7a53efd31" providerId="ADAL" clId="{47DC10C3-81B3-4CBD-89BF-2B4D68781B8D}" dt="2021-11-04T14:56:25.538" v="9009" actId="20577"/>
          <ac:spMkLst>
            <pc:docMk/>
            <pc:sldMk cId="2359952045" sldId="791"/>
            <ac:spMk id="3" creationId="{4D7D2F95-411D-4FD9-A190-DAF4DCE44AA6}"/>
          </ac:spMkLst>
        </pc:spChg>
      </pc:sldChg>
      <pc:sldChg chg="modSp add del mod">
        <pc:chgData name="Mark Higgins" userId="f99148ad-7e67-4304-8c11-27c7a53efd31" providerId="ADAL" clId="{47DC10C3-81B3-4CBD-89BF-2B4D68781B8D}" dt="2021-11-07T16:04:36.021" v="32870" actId="47"/>
        <pc:sldMkLst>
          <pc:docMk/>
          <pc:sldMk cId="1054937364" sldId="792"/>
        </pc:sldMkLst>
        <pc:spChg chg="mod">
          <ac:chgData name="Mark Higgins" userId="f99148ad-7e67-4304-8c11-27c7a53efd31" providerId="ADAL" clId="{47DC10C3-81B3-4CBD-89BF-2B4D68781B8D}" dt="2021-11-04T15:00:21.369" v="9041" actId="20577"/>
          <ac:spMkLst>
            <pc:docMk/>
            <pc:sldMk cId="1054937364" sldId="792"/>
            <ac:spMk id="2" creationId="{BDDF1BBA-AD47-40D7-9A64-3CAB62922152}"/>
          </ac:spMkLst>
        </pc:spChg>
        <pc:spChg chg="mod">
          <ac:chgData name="Mark Higgins" userId="f99148ad-7e67-4304-8c11-27c7a53efd31" providerId="ADAL" clId="{47DC10C3-81B3-4CBD-89BF-2B4D68781B8D}" dt="2021-11-04T15:01:51.668" v="9249" actId="20577"/>
          <ac:spMkLst>
            <pc:docMk/>
            <pc:sldMk cId="1054937364" sldId="792"/>
            <ac:spMk id="3" creationId="{4D7D2F95-411D-4FD9-A190-DAF4DCE44AA6}"/>
          </ac:spMkLst>
        </pc:spChg>
      </pc:sldChg>
      <pc:sldChg chg="add del">
        <pc:chgData name="Mark Higgins" userId="f99148ad-7e67-4304-8c11-27c7a53efd31" providerId="ADAL" clId="{47DC10C3-81B3-4CBD-89BF-2B4D68781B8D}" dt="2021-11-04T14:49:17.818" v="8621" actId="47"/>
        <pc:sldMkLst>
          <pc:docMk/>
          <pc:sldMk cId="3994099967" sldId="792"/>
        </pc:sldMkLst>
      </pc:sldChg>
      <pc:sldChg chg="modSp add del mod">
        <pc:chgData name="Mark Higgins" userId="f99148ad-7e67-4304-8c11-27c7a53efd31" providerId="ADAL" clId="{47DC10C3-81B3-4CBD-89BF-2B4D68781B8D}" dt="2021-11-04T14:49:16.155" v="8620" actId="47"/>
        <pc:sldMkLst>
          <pc:docMk/>
          <pc:sldMk cId="955212835" sldId="793"/>
        </pc:sldMkLst>
        <pc:spChg chg="mod">
          <ac:chgData name="Mark Higgins" userId="f99148ad-7e67-4304-8c11-27c7a53efd31" providerId="ADAL" clId="{47DC10C3-81B3-4CBD-89BF-2B4D68781B8D}" dt="2021-11-04T14:48:21.564" v="8619" actId="20577"/>
          <ac:spMkLst>
            <pc:docMk/>
            <pc:sldMk cId="955212835" sldId="793"/>
            <ac:spMk id="2" creationId="{BDDF1BBA-AD47-40D7-9A64-3CAB62922152}"/>
          </ac:spMkLst>
        </pc:spChg>
      </pc:sldChg>
      <pc:sldChg chg="modSp add del mod">
        <pc:chgData name="Mark Higgins" userId="f99148ad-7e67-4304-8c11-27c7a53efd31" providerId="ADAL" clId="{47DC10C3-81B3-4CBD-89BF-2B4D68781B8D}" dt="2021-11-07T16:04:36.021" v="32870" actId="47"/>
        <pc:sldMkLst>
          <pc:docMk/>
          <pc:sldMk cId="2682385095" sldId="793"/>
        </pc:sldMkLst>
        <pc:spChg chg="mod">
          <ac:chgData name="Mark Higgins" userId="f99148ad-7e67-4304-8c11-27c7a53efd31" providerId="ADAL" clId="{47DC10C3-81B3-4CBD-89BF-2B4D68781B8D}" dt="2021-11-04T15:03:00.172" v="9306" actId="20577"/>
          <ac:spMkLst>
            <pc:docMk/>
            <pc:sldMk cId="2682385095" sldId="793"/>
            <ac:spMk id="2" creationId="{BDDF1BBA-AD47-40D7-9A64-3CAB62922152}"/>
          </ac:spMkLst>
        </pc:spChg>
        <pc:spChg chg="mod">
          <ac:chgData name="Mark Higgins" userId="f99148ad-7e67-4304-8c11-27c7a53efd31" providerId="ADAL" clId="{47DC10C3-81B3-4CBD-89BF-2B4D68781B8D}" dt="2021-11-04T15:03:42.726" v="9457" actId="20577"/>
          <ac:spMkLst>
            <pc:docMk/>
            <pc:sldMk cId="2682385095" sldId="793"/>
            <ac:spMk id="3" creationId="{4D7D2F95-411D-4FD9-A190-DAF4DCE44AA6}"/>
          </ac:spMkLst>
        </pc:spChg>
      </pc:sldChg>
      <pc:sldChg chg="modSp add del mod">
        <pc:chgData name="Mark Higgins" userId="f99148ad-7e67-4304-8c11-27c7a53efd31" providerId="ADAL" clId="{47DC10C3-81B3-4CBD-89BF-2B4D68781B8D}" dt="2021-11-07T16:04:36.021" v="32870" actId="47"/>
        <pc:sldMkLst>
          <pc:docMk/>
          <pc:sldMk cId="3975867134" sldId="794"/>
        </pc:sldMkLst>
        <pc:spChg chg="mod">
          <ac:chgData name="Mark Higgins" userId="f99148ad-7e67-4304-8c11-27c7a53efd31" providerId="ADAL" clId="{47DC10C3-81B3-4CBD-89BF-2B4D68781B8D}" dt="2021-11-04T15:04:44.691" v="9473" actId="20577"/>
          <ac:spMkLst>
            <pc:docMk/>
            <pc:sldMk cId="3975867134" sldId="794"/>
            <ac:spMk id="2" creationId="{BDDF1BBA-AD47-40D7-9A64-3CAB62922152}"/>
          </ac:spMkLst>
        </pc:spChg>
        <pc:spChg chg="mod">
          <ac:chgData name="Mark Higgins" userId="f99148ad-7e67-4304-8c11-27c7a53efd31" providerId="ADAL" clId="{47DC10C3-81B3-4CBD-89BF-2B4D68781B8D}" dt="2021-11-04T15:07:25.986" v="9883" actId="20577"/>
          <ac:spMkLst>
            <pc:docMk/>
            <pc:sldMk cId="3975867134" sldId="794"/>
            <ac:spMk id="3" creationId="{4D7D2F95-411D-4FD9-A190-DAF4DCE44AA6}"/>
          </ac:spMkLst>
        </pc:spChg>
      </pc:sldChg>
      <pc:sldChg chg="modSp new del mod">
        <pc:chgData name="Mark Higgins" userId="f99148ad-7e67-4304-8c11-27c7a53efd31" providerId="ADAL" clId="{47DC10C3-81B3-4CBD-89BF-2B4D68781B8D}" dt="2021-11-07T16:04:36.021" v="32870" actId="47"/>
        <pc:sldMkLst>
          <pc:docMk/>
          <pc:sldMk cId="2457915311" sldId="795"/>
        </pc:sldMkLst>
        <pc:spChg chg="mod">
          <ac:chgData name="Mark Higgins" userId="f99148ad-7e67-4304-8c11-27c7a53efd31" providerId="ADAL" clId="{47DC10C3-81B3-4CBD-89BF-2B4D68781B8D}" dt="2021-11-04T15:14:59.940" v="10133" actId="20577"/>
          <ac:spMkLst>
            <pc:docMk/>
            <pc:sldMk cId="2457915311" sldId="795"/>
            <ac:spMk id="2" creationId="{C4ED6C99-3222-435B-A08A-EA9335185C02}"/>
          </ac:spMkLst>
        </pc:spChg>
        <pc:spChg chg="mod">
          <ac:chgData name="Mark Higgins" userId="f99148ad-7e67-4304-8c11-27c7a53efd31" providerId="ADAL" clId="{47DC10C3-81B3-4CBD-89BF-2B4D68781B8D}" dt="2021-11-04T15:19:48.113" v="10618" actId="27636"/>
          <ac:spMkLst>
            <pc:docMk/>
            <pc:sldMk cId="2457915311" sldId="795"/>
            <ac:spMk id="3" creationId="{A2353FD4-3E44-4536-ABAC-D82650AEE307}"/>
          </ac:spMkLst>
        </pc:spChg>
      </pc:sldChg>
      <pc:sldChg chg="addSp modSp add del mod modClrScheme chgLayout">
        <pc:chgData name="Mark Higgins" userId="f99148ad-7e67-4304-8c11-27c7a53efd31" providerId="ADAL" clId="{47DC10C3-81B3-4CBD-89BF-2B4D68781B8D}" dt="2021-11-04T15:14:08.718" v="10101" actId="47"/>
        <pc:sldMkLst>
          <pc:docMk/>
          <pc:sldMk cId="2790928741" sldId="795"/>
        </pc:sldMkLst>
        <pc:spChg chg="mod ord">
          <ac:chgData name="Mark Higgins" userId="f99148ad-7e67-4304-8c11-27c7a53efd31" providerId="ADAL" clId="{47DC10C3-81B3-4CBD-89BF-2B4D68781B8D}" dt="2021-11-04T15:11:37.292" v="10020" actId="20577"/>
          <ac:spMkLst>
            <pc:docMk/>
            <pc:sldMk cId="2790928741" sldId="795"/>
            <ac:spMk id="2" creationId="{BDDF1BBA-AD47-40D7-9A64-3CAB62922152}"/>
          </ac:spMkLst>
        </pc:spChg>
        <pc:spChg chg="mod ord">
          <ac:chgData name="Mark Higgins" userId="f99148ad-7e67-4304-8c11-27c7a53efd31" providerId="ADAL" clId="{47DC10C3-81B3-4CBD-89BF-2B4D68781B8D}" dt="2021-11-04T15:09:52.283" v="9953" actId="27636"/>
          <ac:spMkLst>
            <pc:docMk/>
            <pc:sldMk cId="2790928741" sldId="795"/>
            <ac:spMk id="3" creationId="{4D7D2F95-411D-4FD9-A190-DAF4DCE44AA6}"/>
          </ac:spMkLst>
        </pc:spChg>
        <pc:spChg chg="add mod ord">
          <ac:chgData name="Mark Higgins" userId="f99148ad-7e67-4304-8c11-27c7a53efd31" providerId="ADAL" clId="{47DC10C3-81B3-4CBD-89BF-2B4D68781B8D}" dt="2021-11-04T15:10:10.053" v="9961" actId="20577"/>
          <ac:spMkLst>
            <pc:docMk/>
            <pc:sldMk cId="2790928741" sldId="795"/>
            <ac:spMk id="4" creationId="{091F82CB-8378-46AA-B0C8-39412A9FE060}"/>
          </ac:spMkLst>
        </pc:spChg>
      </pc:sldChg>
      <pc:sldChg chg="addSp modSp add del mod">
        <pc:chgData name="Mark Higgins" userId="f99148ad-7e67-4304-8c11-27c7a53efd31" providerId="ADAL" clId="{47DC10C3-81B3-4CBD-89BF-2B4D68781B8D}" dt="2021-11-07T16:04:36.021" v="32870" actId="47"/>
        <pc:sldMkLst>
          <pc:docMk/>
          <pc:sldMk cId="303869230" sldId="796"/>
        </pc:sldMkLst>
        <pc:spChg chg="mod">
          <ac:chgData name="Mark Higgins" userId="f99148ad-7e67-4304-8c11-27c7a53efd31" providerId="ADAL" clId="{47DC10C3-81B3-4CBD-89BF-2B4D68781B8D}" dt="2021-11-04T15:20:27.014" v="10626" actId="20577"/>
          <ac:spMkLst>
            <pc:docMk/>
            <pc:sldMk cId="303869230" sldId="796"/>
            <ac:spMk id="3" creationId="{A2353FD4-3E44-4536-ABAC-D82650AEE307}"/>
          </ac:spMkLst>
        </pc:spChg>
        <pc:spChg chg="add mod">
          <ac:chgData name="Mark Higgins" userId="f99148ad-7e67-4304-8c11-27c7a53efd31" providerId="ADAL" clId="{47DC10C3-81B3-4CBD-89BF-2B4D68781B8D}" dt="2021-11-04T15:21:37.185" v="10650" actId="20577"/>
          <ac:spMkLst>
            <pc:docMk/>
            <pc:sldMk cId="303869230" sldId="796"/>
            <ac:spMk id="6" creationId="{2AA08A95-89CD-490D-BCD0-D7A539C179E0}"/>
          </ac:spMkLst>
        </pc:spChg>
        <pc:picChg chg="add mod">
          <ac:chgData name="Mark Higgins" userId="f99148ad-7e67-4304-8c11-27c7a53efd31" providerId="ADAL" clId="{47DC10C3-81B3-4CBD-89BF-2B4D68781B8D}" dt="2021-11-04T15:20:19.985" v="10625" actId="1076"/>
          <ac:picMkLst>
            <pc:docMk/>
            <pc:sldMk cId="303869230" sldId="796"/>
            <ac:picMk id="5" creationId="{0CA3C560-09A7-4B68-BA4C-D90899C64E33}"/>
          </ac:picMkLst>
        </pc:picChg>
      </pc:sldChg>
      <pc:sldChg chg="addSp modSp add del mod modClrScheme chgLayout">
        <pc:chgData name="Mark Higgins" userId="f99148ad-7e67-4304-8c11-27c7a53efd31" providerId="ADAL" clId="{47DC10C3-81B3-4CBD-89BF-2B4D68781B8D}" dt="2021-11-04T15:14:10.396" v="10102" actId="47"/>
        <pc:sldMkLst>
          <pc:docMk/>
          <pc:sldMk cId="326437757" sldId="796"/>
        </pc:sldMkLst>
        <pc:spChg chg="mod ord">
          <ac:chgData name="Mark Higgins" userId="f99148ad-7e67-4304-8c11-27c7a53efd31" providerId="ADAL" clId="{47DC10C3-81B3-4CBD-89BF-2B4D68781B8D}" dt="2021-11-04T15:11:41.899" v="10023" actId="20577"/>
          <ac:spMkLst>
            <pc:docMk/>
            <pc:sldMk cId="326437757" sldId="796"/>
            <ac:spMk id="2" creationId="{BDDF1BBA-AD47-40D7-9A64-3CAB62922152}"/>
          </ac:spMkLst>
        </pc:spChg>
        <pc:spChg chg="mod ord">
          <ac:chgData name="Mark Higgins" userId="f99148ad-7e67-4304-8c11-27c7a53efd31" providerId="ADAL" clId="{47DC10C3-81B3-4CBD-89BF-2B4D68781B8D}" dt="2021-11-04T15:11:14.304" v="10012" actId="27636"/>
          <ac:spMkLst>
            <pc:docMk/>
            <pc:sldMk cId="326437757" sldId="796"/>
            <ac:spMk id="3" creationId="{4D7D2F95-411D-4FD9-A190-DAF4DCE44AA6}"/>
          </ac:spMkLst>
        </pc:spChg>
        <pc:spChg chg="add mod ord">
          <ac:chgData name="Mark Higgins" userId="f99148ad-7e67-4304-8c11-27c7a53efd31" providerId="ADAL" clId="{47DC10C3-81B3-4CBD-89BF-2B4D68781B8D}" dt="2021-11-04T15:11:18.814" v="10017" actId="20577"/>
          <ac:spMkLst>
            <pc:docMk/>
            <pc:sldMk cId="326437757" sldId="796"/>
            <ac:spMk id="4" creationId="{0E2C519D-DAD4-4C5D-8D6A-AFF9E89C22D3}"/>
          </ac:spMkLst>
        </pc:spChg>
      </pc:sldChg>
      <pc:sldChg chg="modSp new del mod">
        <pc:chgData name="Mark Higgins" userId="f99148ad-7e67-4304-8c11-27c7a53efd31" providerId="ADAL" clId="{47DC10C3-81B3-4CBD-89BF-2B4D68781B8D}" dt="2021-11-04T15:14:07.742" v="10100" actId="47"/>
        <pc:sldMkLst>
          <pc:docMk/>
          <pc:sldMk cId="3910097528" sldId="797"/>
        </pc:sldMkLst>
        <pc:spChg chg="mod">
          <ac:chgData name="Mark Higgins" userId="f99148ad-7e67-4304-8c11-27c7a53efd31" providerId="ADAL" clId="{47DC10C3-81B3-4CBD-89BF-2B4D68781B8D}" dt="2021-11-04T15:11:52.144" v="10026" actId="20577"/>
          <ac:spMkLst>
            <pc:docMk/>
            <pc:sldMk cId="3910097528" sldId="797"/>
            <ac:spMk id="2" creationId="{6FA8A6FE-BDE8-4882-B1B7-EB7770C51074}"/>
          </ac:spMkLst>
        </pc:spChg>
        <pc:spChg chg="mod">
          <ac:chgData name="Mark Higgins" userId="f99148ad-7e67-4304-8c11-27c7a53efd31" providerId="ADAL" clId="{47DC10C3-81B3-4CBD-89BF-2B4D68781B8D}" dt="2021-11-04T15:13:34.077" v="10091" actId="27636"/>
          <ac:spMkLst>
            <pc:docMk/>
            <pc:sldMk cId="3910097528" sldId="797"/>
            <ac:spMk id="3" creationId="{AD6DDC13-7270-44DB-9468-C9B614DA91E6}"/>
          </ac:spMkLst>
        </pc:spChg>
        <pc:spChg chg="mod">
          <ac:chgData name="Mark Higgins" userId="f99148ad-7e67-4304-8c11-27c7a53efd31" providerId="ADAL" clId="{47DC10C3-81B3-4CBD-89BF-2B4D68781B8D}" dt="2021-11-04T15:13:47.486" v="10099" actId="20577"/>
          <ac:spMkLst>
            <pc:docMk/>
            <pc:sldMk cId="3910097528" sldId="797"/>
            <ac:spMk id="4" creationId="{B088D075-6B4C-48B9-B318-F84F75C1F1A4}"/>
          </ac:spMkLst>
        </pc:spChg>
      </pc:sldChg>
      <pc:sldChg chg="add del">
        <pc:chgData name="Mark Higgins" userId="f99148ad-7e67-4304-8c11-27c7a53efd31" providerId="ADAL" clId="{47DC10C3-81B3-4CBD-89BF-2B4D68781B8D}" dt="2021-11-07T16:04:36.021" v="32870" actId="47"/>
        <pc:sldMkLst>
          <pc:docMk/>
          <pc:sldMk cId="3928847040" sldId="797"/>
        </pc:sldMkLst>
      </pc:sldChg>
      <pc:sldChg chg="modSp new del mod">
        <pc:chgData name="Mark Higgins" userId="f99148ad-7e67-4304-8c11-27c7a53efd31" providerId="ADAL" clId="{47DC10C3-81B3-4CBD-89BF-2B4D68781B8D}" dt="2021-11-07T16:04:36.021" v="32870" actId="47"/>
        <pc:sldMkLst>
          <pc:docMk/>
          <pc:sldMk cId="1396839363" sldId="798"/>
        </pc:sldMkLst>
        <pc:spChg chg="mod">
          <ac:chgData name="Mark Higgins" userId="f99148ad-7e67-4304-8c11-27c7a53efd31" providerId="ADAL" clId="{47DC10C3-81B3-4CBD-89BF-2B4D68781B8D}" dt="2021-11-04T15:38:20.513" v="10678" actId="20577"/>
          <ac:spMkLst>
            <pc:docMk/>
            <pc:sldMk cId="1396839363" sldId="798"/>
            <ac:spMk id="2" creationId="{37D79E6E-ECC5-43EB-A2E1-5DA2F6A6BBF6}"/>
          </ac:spMkLst>
        </pc:spChg>
        <pc:spChg chg="mod">
          <ac:chgData name="Mark Higgins" userId="f99148ad-7e67-4304-8c11-27c7a53efd31" providerId="ADAL" clId="{47DC10C3-81B3-4CBD-89BF-2B4D68781B8D}" dt="2021-11-04T15:44:33.726" v="11158" actId="20577"/>
          <ac:spMkLst>
            <pc:docMk/>
            <pc:sldMk cId="1396839363" sldId="798"/>
            <ac:spMk id="3" creationId="{165B4980-64B0-4BA9-A5A9-25BF56C3D1AF}"/>
          </ac:spMkLst>
        </pc:spChg>
      </pc:sldChg>
      <pc:sldChg chg="modSp add del mod">
        <pc:chgData name="Mark Higgins" userId="f99148ad-7e67-4304-8c11-27c7a53efd31" providerId="ADAL" clId="{47DC10C3-81B3-4CBD-89BF-2B4D68781B8D}" dt="2021-11-07T16:04:36.021" v="32870" actId="47"/>
        <pc:sldMkLst>
          <pc:docMk/>
          <pc:sldMk cId="2552081327" sldId="799"/>
        </pc:sldMkLst>
        <pc:spChg chg="mod">
          <ac:chgData name="Mark Higgins" userId="f99148ad-7e67-4304-8c11-27c7a53efd31" providerId="ADAL" clId="{47DC10C3-81B3-4CBD-89BF-2B4D68781B8D}" dt="2021-11-04T15:48:15.891" v="11585" actId="20577"/>
          <ac:spMkLst>
            <pc:docMk/>
            <pc:sldMk cId="2552081327" sldId="799"/>
            <ac:spMk id="3" creationId="{165B4980-64B0-4BA9-A5A9-25BF56C3D1AF}"/>
          </ac:spMkLst>
        </pc:spChg>
      </pc:sldChg>
      <pc:sldChg chg="modSp add del mod">
        <pc:chgData name="Mark Higgins" userId="f99148ad-7e67-4304-8c11-27c7a53efd31" providerId="ADAL" clId="{47DC10C3-81B3-4CBD-89BF-2B4D68781B8D}" dt="2021-11-07T16:04:36.021" v="32870" actId="47"/>
        <pc:sldMkLst>
          <pc:docMk/>
          <pc:sldMk cId="722898187" sldId="800"/>
        </pc:sldMkLst>
        <pc:spChg chg="mod">
          <ac:chgData name="Mark Higgins" userId="f99148ad-7e67-4304-8c11-27c7a53efd31" providerId="ADAL" clId="{47DC10C3-81B3-4CBD-89BF-2B4D68781B8D}" dt="2021-11-04T15:53:01.354" v="12166" actId="20577"/>
          <ac:spMkLst>
            <pc:docMk/>
            <pc:sldMk cId="722898187" sldId="800"/>
            <ac:spMk id="3" creationId="{165B4980-64B0-4BA9-A5A9-25BF56C3D1AF}"/>
          </ac:spMkLst>
        </pc:spChg>
      </pc:sldChg>
      <pc:sldChg chg="modSp add del mod">
        <pc:chgData name="Mark Higgins" userId="f99148ad-7e67-4304-8c11-27c7a53efd31" providerId="ADAL" clId="{47DC10C3-81B3-4CBD-89BF-2B4D68781B8D}" dt="2021-11-07T16:04:36.021" v="32870" actId="47"/>
        <pc:sldMkLst>
          <pc:docMk/>
          <pc:sldMk cId="3552729967" sldId="801"/>
        </pc:sldMkLst>
        <pc:spChg chg="mod">
          <ac:chgData name="Mark Higgins" userId="f99148ad-7e67-4304-8c11-27c7a53efd31" providerId="ADAL" clId="{47DC10C3-81B3-4CBD-89BF-2B4D68781B8D}" dt="2021-11-04T16:04:17.694" v="12680" actId="12"/>
          <ac:spMkLst>
            <pc:docMk/>
            <pc:sldMk cId="3552729967" sldId="801"/>
            <ac:spMk id="3" creationId="{165B4980-64B0-4BA9-A5A9-25BF56C3D1AF}"/>
          </ac:spMkLst>
        </pc:spChg>
      </pc:sldChg>
      <pc:sldChg chg="modSp add del mod">
        <pc:chgData name="Mark Higgins" userId="f99148ad-7e67-4304-8c11-27c7a53efd31" providerId="ADAL" clId="{47DC10C3-81B3-4CBD-89BF-2B4D68781B8D}" dt="2021-11-07T16:04:36.021" v="32870" actId="47"/>
        <pc:sldMkLst>
          <pc:docMk/>
          <pc:sldMk cId="3480944567" sldId="802"/>
        </pc:sldMkLst>
        <pc:spChg chg="mod">
          <ac:chgData name="Mark Higgins" userId="f99148ad-7e67-4304-8c11-27c7a53efd31" providerId="ADAL" clId="{47DC10C3-81B3-4CBD-89BF-2B4D68781B8D}" dt="2021-11-04T16:05:27.841" v="12851" actId="20577"/>
          <ac:spMkLst>
            <pc:docMk/>
            <pc:sldMk cId="3480944567" sldId="802"/>
            <ac:spMk id="3" creationId="{165B4980-64B0-4BA9-A5A9-25BF56C3D1AF}"/>
          </ac:spMkLst>
        </pc:spChg>
      </pc:sldChg>
      <pc:sldChg chg="modSp new del mod">
        <pc:chgData name="Mark Higgins" userId="f99148ad-7e67-4304-8c11-27c7a53efd31" providerId="ADAL" clId="{47DC10C3-81B3-4CBD-89BF-2B4D68781B8D}" dt="2021-11-07T16:04:36.021" v="32870" actId="47"/>
        <pc:sldMkLst>
          <pc:docMk/>
          <pc:sldMk cId="3332709110" sldId="803"/>
        </pc:sldMkLst>
        <pc:spChg chg="mod">
          <ac:chgData name="Mark Higgins" userId="f99148ad-7e67-4304-8c11-27c7a53efd31" providerId="ADAL" clId="{47DC10C3-81B3-4CBD-89BF-2B4D68781B8D}" dt="2021-11-04T16:07:46.825" v="12888" actId="20577"/>
          <ac:spMkLst>
            <pc:docMk/>
            <pc:sldMk cId="3332709110" sldId="803"/>
            <ac:spMk id="2" creationId="{395D77D5-3EAC-4FC3-8295-E5EC05E32A10}"/>
          </ac:spMkLst>
        </pc:spChg>
        <pc:spChg chg="mod">
          <ac:chgData name="Mark Higgins" userId="f99148ad-7e67-4304-8c11-27c7a53efd31" providerId="ADAL" clId="{47DC10C3-81B3-4CBD-89BF-2B4D68781B8D}" dt="2021-11-04T16:24:59.238" v="13380" actId="15"/>
          <ac:spMkLst>
            <pc:docMk/>
            <pc:sldMk cId="3332709110" sldId="803"/>
            <ac:spMk id="3" creationId="{71A9DBA3-9005-434A-91B8-7BE7167379C1}"/>
          </ac:spMkLst>
        </pc:spChg>
      </pc:sldChg>
      <pc:sldChg chg="modSp add del mod">
        <pc:chgData name="Mark Higgins" userId="f99148ad-7e67-4304-8c11-27c7a53efd31" providerId="ADAL" clId="{47DC10C3-81B3-4CBD-89BF-2B4D68781B8D}" dt="2021-11-07T16:04:36.021" v="32870" actId="47"/>
        <pc:sldMkLst>
          <pc:docMk/>
          <pc:sldMk cId="2823507175" sldId="804"/>
        </pc:sldMkLst>
        <pc:spChg chg="mod">
          <ac:chgData name="Mark Higgins" userId="f99148ad-7e67-4304-8c11-27c7a53efd31" providerId="ADAL" clId="{47DC10C3-81B3-4CBD-89BF-2B4D68781B8D}" dt="2021-11-04T16:27:12.243" v="13646" actId="20577"/>
          <ac:spMkLst>
            <pc:docMk/>
            <pc:sldMk cId="2823507175" sldId="804"/>
            <ac:spMk id="3" creationId="{71A9DBA3-9005-434A-91B8-7BE7167379C1}"/>
          </ac:spMkLst>
        </pc:spChg>
      </pc:sldChg>
      <pc:sldChg chg="modSp new del mod">
        <pc:chgData name="Mark Higgins" userId="f99148ad-7e67-4304-8c11-27c7a53efd31" providerId="ADAL" clId="{47DC10C3-81B3-4CBD-89BF-2B4D68781B8D}" dt="2021-11-07T16:04:36.021" v="32870" actId="47"/>
        <pc:sldMkLst>
          <pc:docMk/>
          <pc:sldMk cId="1589370958" sldId="805"/>
        </pc:sldMkLst>
        <pc:spChg chg="mod">
          <ac:chgData name="Mark Higgins" userId="f99148ad-7e67-4304-8c11-27c7a53efd31" providerId="ADAL" clId="{47DC10C3-81B3-4CBD-89BF-2B4D68781B8D}" dt="2021-11-04T16:27:48.932" v="13661" actId="20577"/>
          <ac:spMkLst>
            <pc:docMk/>
            <pc:sldMk cId="1589370958" sldId="805"/>
            <ac:spMk id="2" creationId="{BEB226A5-B7F5-4976-B797-41176B53888D}"/>
          </ac:spMkLst>
        </pc:spChg>
        <pc:spChg chg="mod">
          <ac:chgData name="Mark Higgins" userId="f99148ad-7e67-4304-8c11-27c7a53efd31" providerId="ADAL" clId="{47DC10C3-81B3-4CBD-89BF-2B4D68781B8D}" dt="2021-11-04T16:31:30.811" v="14098" actId="20577"/>
          <ac:spMkLst>
            <pc:docMk/>
            <pc:sldMk cId="1589370958" sldId="805"/>
            <ac:spMk id="3" creationId="{3A04F272-5F02-45D9-B409-85647324DA30}"/>
          </ac:spMkLst>
        </pc:spChg>
      </pc:sldChg>
      <pc:sldChg chg="modSp add del mod">
        <pc:chgData name="Mark Higgins" userId="f99148ad-7e67-4304-8c11-27c7a53efd31" providerId="ADAL" clId="{47DC10C3-81B3-4CBD-89BF-2B4D68781B8D}" dt="2021-11-07T16:04:36.021" v="32870" actId="47"/>
        <pc:sldMkLst>
          <pc:docMk/>
          <pc:sldMk cId="3305164382" sldId="806"/>
        </pc:sldMkLst>
        <pc:spChg chg="mod">
          <ac:chgData name="Mark Higgins" userId="f99148ad-7e67-4304-8c11-27c7a53efd31" providerId="ADAL" clId="{47DC10C3-81B3-4CBD-89BF-2B4D68781B8D}" dt="2021-11-04T16:32:23.671" v="14129" actId="20577"/>
          <ac:spMkLst>
            <pc:docMk/>
            <pc:sldMk cId="3305164382" sldId="806"/>
            <ac:spMk id="2" creationId="{BEB226A5-B7F5-4976-B797-41176B53888D}"/>
          </ac:spMkLst>
        </pc:spChg>
        <pc:spChg chg="mod">
          <ac:chgData name="Mark Higgins" userId="f99148ad-7e67-4304-8c11-27c7a53efd31" providerId="ADAL" clId="{47DC10C3-81B3-4CBD-89BF-2B4D68781B8D}" dt="2021-11-04T16:35:38.428" v="14519" actId="20577"/>
          <ac:spMkLst>
            <pc:docMk/>
            <pc:sldMk cId="3305164382" sldId="806"/>
            <ac:spMk id="3" creationId="{3A04F272-5F02-45D9-B409-85647324DA30}"/>
          </ac:spMkLst>
        </pc:spChg>
      </pc:sldChg>
      <pc:sldChg chg="add del">
        <pc:chgData name="Mark Higgins" userId="f99148ad-7e67-4304-8c11-27c7a53efd31" providerId="ADAL" clId="{47DC10C3-81B3-4CBD-89BF-2B4D68781B8D}" dt="2021-11-07T16:04:36.021" v="32870" actId="47"/>
        <pc:sldMkLst>
          <pc:docMk/>
          <pc:sldMk cId="4006833409" sldId="807"/>
        </pc:sldMkLst>
      </pc:sldChg>
      <pc:sldChg chg="addSp modSp add del mod">
        <pc:chgData name="Mark Higgins" userId="f99148ad-7e67-4304-8c11-27c7a53efd31" providerId="ADAL" clId="{47DC10C3-81B3-4CBD-89BF-2B4D68781B8D}" dt="2021-11-07T16:04:36.021" v="32870" actId="47"/>
        <pc:sldMkLst>
          <pc:docMk/>
          <pc:sldMk cId="3825521229" sldId="808"/>
        </pc:sldMkLst>
        <pc:spChg chg="mod">
          <ac:chgData name="Mark Higgins" userId="f99148ad-7e67-4304-8c11-27c7a53efd31" providerId="ADAL" clId="{47DC10C3-81B3-4CBD-89BF-2B4D68781B8D}" dt="2021-11-04T16:36:41.833" v="14528" actId="20577"/>
          <ac:spMkLst>
            <pc:docMk/>
            <pc:sldMk cId="3825521229" sldId="808"/>
            <ac:spMk id="2" creationId="{BEB226A5-B7F5-4976-B797-41176B53888D}"/>
          </ac:spMkLst>
        </pc:spChg>
        <pc:spChg chg="mod">
          <ac:chgData name="Mark Higgins" userId="f99148ad-7e67-4304-8c11-27c7a53efd31" providerId="ADAL" clId="{47DC10C3-81B3-4CBD-89BF-2B4D68781B8D}" dt="2021-11-04T16:39:09.387" v="14702" actId="14100"/>
          <ac:spMkLst>
            <pc:docMk/>
            <pc:sldMk cId="3825521229" sldId="808"/>
            <ac:spMk id="3" creationId="{3A04F272-5F02-45D9-B409-85647324DA30}"/>
          </ac:spMkLst>
        </pc:spChg>
        <pc:picChg chg="add mod">
          <ac:chgData name="Mark Higgins" userId="f99148ad-7e67-4304-8c11-27c7a53efd31" providerId="ADAL" clId="{47DC10C3-81B3-4CBD-89BF-2B4D68781B8D}" dt="2021-11-04T16:39:17.990" v="14706" actId="1076"/>
          <ac:picMkLst>
            <pc:docMk/>
            <pc:sldMk cId="3825521229" sldId="808"/>
            <ac:picMk id="5" creationId="{56518AB4-7F2D-449D-9FDB-3806F11CC37D}"/>
          </ac:picMkLst>
        </pc:picChg>
      </pc:sldChg>
      <pc:sldChg chg="delSp modSp add del mod">
        <pc:chgData name="Mark Higgins" userId="f99148ad-7e67-4304-8c11-27c7a53efd31" providerId="ADAL" clId="{47DC10C3-81B3-4CBD-89BF-2B4D68781B8D}" dt="2021-11-07T16:04:36.021" v="32870" actId="47"/>
        <pc:sldMkLst>
          <pc:docMk/>
          <pc:sldMk cId="2315385055" sldId="809"/>
        </pc:sldMkLst>
        <pc:spChg chg="mod">
          <ac:chgData name="Mark Higgins" userId="f99148ad-7e67-4304-8c11-27c7a53efd31" providerId="ADAL" clId="{47DC10C3-81B3-4CBD-89BF-2B4D68781B8D}" dt="2021-11-04T16:50:57.186" v="15050" actId="20577"/>
          <ac:spMkLst>
            <pc:docMk/>
            <pc:sldMk cId="2315385055" sldId="809"/>
            <ac:spMk id="3" creationId="{3A04F272-5F02-45D9-B409-85647324DA30}"/>
          </ac:spMkLst>
        </pc:spChg>
        <pc:picChg chg="del">
          <ac:chgData name="Mark Higgins" userId="f99148ad-7e67-4304-8c11-27c7a53efd31" providerId="ADAL" clId="{47DC10C3-81B3-4CBD-89BF-2B4D68781B8D}" dt="2021-11-04T16:39:34.318" v="14708" actId="478"/>
          <ac:picMkLst>
            <pc:docMk/>
            <pc:sldMk cId="2315385055" sldId="809"/>
            <ac:picMk id="5" creationId="{56518AB4-7F2D-449D-9FDB-3806F11CC37D}"/>
          </ac:picMkLst>
        </pc:picChg>
      </pc:sldChg>
      <pc:sldChg chg="modSp add del mod">
        <pc:chgData name="Mark Higgins" userId="f99148ad-7e67-4304-8c11-27c7a53efd31" providerId="ADAL" clId="{47DC10C3-81B3-4CBD-89BF-2B4D68781B8D}" dt="2021-11-07T16:04:36.021" v="32870" actId="47"/>
        <pc:sldMkLst>
          <pc:docMk/>
          <pc:sldMk cId="1125009967" sldId="810"/>
        </pc:sldMkLst>
        <pc:spChg chg="mod">
          <ac:chgData name="Mark Higgins" userId="f99148ad-7e67-4304-8c11-27c7a53efd31" providerId="ADAL" clId="{47DC10C3-81B3-4CBD-89BF-2B4D68781B8D}" dt="2021-11-04T16:52:17.855" v="15073" actId="20577"/>
          <ac:spMkLst>
            <pc:docMk/>
            <pc:sldMk cId="1125009967" sldId="810"/>
            <ac:spMk id="2" creationId="{BEB226A5-B7F5-4976-B797-41176B53888D}"/>
          </ac:spMkLst>
        </pc:spChg>
        <pc:spChg chg="mod">
          <ac:chgData name="Mark Higgins" userId="f99148ad-7e67-4304-8c11-27c7a53efd31" providerId="ADAL" clId="{47DC10C3-81B3-4CBD-89BF-2B4D68781B8D}" dt="2021-11-04T16:55:13.237" v="15509" actId="20577"/>
          <ac:spMkLst>
            <pc:docMk/>
            <pc:sldMk cId="1125009967" sldId="810"/>
            <ac:spMk id="3" creationId="{3A04F272-5F02-45D9-B409-85647324DA30}"/>
          </ac:spMkLst>
        </pc:spChg>
      </pc:sldChg>
      <pc:sldChg chg="modSp new del mod ord">
        <pc:chgData name="Mark Higgins" userId="f99148ad-7e67-4304-8c11-27c7a53efd31" providerId="ADAL" clId="{47DC10C3-81B3-4CBD-89BF-2B4D68781B8D}" dt="2021-11-07T16:04:36.021" v="32870" actId="47"/>
        <pc:sldMkLst>
          <pc:docMk/>
          <pc:sldMk cId="2531581508" sldId="811"/>
        </pc:sldMkLst>
        <pc:spChg chg="mod">
          <ac:chgData name="Mark Higgins" userId="f99148ad-7e67-4304-8c11-27c7a53efd31" providerId="ADAL" clId="{47DC10C3-81B3-4CBD-89BF-2B4D68781B8D}" dt="2021-11-05T09:13:35.540" v="16381" actId="20577"/>
          <ac:spMkLst>
            <pc:docMk/>
            <pc:sldMk cId="2531581508" sldId="811"/>
            <ac:spMk id="2" creationId="{45AC14A6-F145-4950-8180-3A0B8675D6C4}"/>
          </ac:spMkLst>
        </pc:spChg>
        <pc:spChg chg="mod">
          <ac:chgData name="Mark Higgins" userId="f99148ad-7e67-4304-8c11-27c7a53efd31" providerId="ADAL" clId="{47DC10C3-81B3-4CBD-89BF-2B4D68781B8D}" dt="2021-11-04T17:23:03.445" v="15927" actId="20577"/>
          <ac:spMkLst>
            <pc:docMk/>
            <pc:sldMk cId="2531581508" sldId="811"/>
            <ac:spMk id="3" creationId="{17C05246-ECBB-4B68-BF60-03D03AB749BA}"/>
          </ac:spMkLst>
        </pc:spChg>
      </pc:sldChg>
      <pc:sldChg chg="modSp add del mod ord">
        <pc:chgData name="Mark Higgins" userId="f99148ad-7e67-4304-8c11-27c7a53efd31" providerId="ADAL" clId="{47DC10C3-81B3-4CBD-89BF-2B4D68781B8D}" dt="2021-11-07T16:04:36.021" v="32870" actId="47"/>
        <pc:sldMkLst>
          <pc:docMk/>
          <pc:sldMk cId="1220454332" sldId="812"/>
        </pc:sldMkLst>
        <pc:spChg chg="mod">
          <ac:chgData name="Mark Higgins" userId="f99148ad-7e67-4304-8c11-27c7a53efd31" providerId="ADAL" clId="{47DC10C3-81B3-4CBD-89BF-2B4D68781B8D}" dt="2021-11-05T09:13:44.420" v="16397" actId="20577"/>
          <ac:spMkLst>
            <pc:docMk/>
            <pc:sldMk cId="1220454332" sldId="812"/>
            <ac:spMk id="2" creationId="{45AC14A6-F145-4950-8180-3A0B8675D6C4}"/>
          </ac:spMkLst>
        </pc:spChg>
        <pc:spChg chg="mod">
          <ac:chgData name="Mark Higgins" userId="f99148ad-7e67-4304-8c11-27c7a53efd31" providerId="ADAL" clId="{47DC10C3-81B3-4CBD-89BF-2B4D68781B8D}" dt="2021-11-04T17:13:47.547" v="15897" actId="20577"/>
          <ac:spMkLst>
            <pc:docMk/>
            <pc:sldMk cId="1220454332" sldId="812"/>
            <ac:spMk id="3" creationId="{17C05246-ECBB-4B68-BF60-03D03AB749BA}"/>
          </ac:spMkLst>
        </pc:spChg>
      </pc:sldChg>
      <pc:sldChg chg="modSp new mod">
        <pc:chgData name="Mark Higgins" userId="f99148ad-7e67-4304-8c11-27c7a53efd31" providerId="ADAL" clId="{47DC10C3-81B3-4CBD-89BF-2B4D68781B8D}" dt="2021-11-05T09:17:41.598" v="16767" actId="20577"/>
        <pc:sldMkLst>
          <pc:docMk/>
          <pc:sldMk cId="900502132" sldId="813"/>
        </pc:sldMkLst>
        <pc:spChg chg="mod">
          <ac:chgData name="Mark Higgins" userId="f99148ad-7e67-4304-8c11-27c7a53efd31" providerId="ADAL" clId="{47DC10C3-81B3-4CBD-89BF-2B4D68781B8D}" dt="2021-11-05T09:15:10.067" v="16440" actId="20577"/>
          <ac:spMkLst>
            <pc:docMk/>
            <pc:sldMk cId="900502132" sldId="813"/>
            <ac:spMk id="2" creationId="{1C4C4EF9-F87C-4D39-9F98-C4AAACD4099B}"/>
          </ac:spMkLst>
        </pc:spChg>
        <pc:spChg chg="mod">
          <ac:chgData name="Mark Higgins" userId="f99148ad-7e67-4304-8c11-27c7a53efd31" providerId="ADAL" clId="{47DC10C3-81B3-4CBD-89BF-2B4D68781B8D}" dt="2021-11-05T09:17:41.598" v="16767" actId="20577"/>
          <ac:spMkLst>
            <pc:docMk/>
            <pc:sldMk cId="900502132" sldId="813"/>
            <ac:spMk id="3" creationId="{A6018881-2D20-49F6-9922-C514BD9BE124}"/>
          </ac:spMkLst>
        </pc:spChg>
      </pc:sldChg>
      <pc:sldChg chg="del">
        <pc:chgData name="Mark Higgins" userId="f99148ad-7e67-4304-8c11-27c7a53efd31" providerId="ADAL" clId="{47DC10C3-81B3-4CBD-89BF-2B4D68781B8D}" dt="2021-11-07T16:04:36.021" v="32870" actId="47"/>
        <pc:sldMkLst>
          <pc:docMk/>
          <pc:sldMk cId="3768102261" sldId="814"/>
        </pc:sldMkLst>
        <pc:spChg chg="mod">
          <ac:chgData name="Mark Higgins" userId="f99148ad-7e67-4304-8c11-27c7a53efd31" providerId="ADAL" clId="{47DC10C3-81B3-4CBD-89BF-2B4D68781B8D}" dt="2021-11-05T09:24:07.304" v="17487" actId="313"/>
          <ac:spMkLst>
            <pc:docMk/>
            <pc:sldMk cId="3768102261" sldId="814"/>
            <ac:spMk id="3" creationId="{A6018881-2D20-49F6-9922-C514BD9BE124}"/>
          </ac:spMkLst>
        </pc:spChg>
      </pc:sldChg>
      <pc:sldChg chg="del">
        <pc:chgData name="Mark Higgins" userId="f99148ad-7e67-4304-8c11-27c7a53efd31" providerId="ADAL" clId="{47DC10C3-81B3-4CBD-89BF-2B4D68781B8D}" dt="2021-11-07T16:04:36.021" v="32870" actId="47"/>
        <pc:sldMkLst>
          <pc:docMk/>
          <pc:sldMk cId="2348555775" sldId="815"/>
        </pc:sldMkLst>
        <pc:spChg chg="mod">
          <ac:chgData name="Mark Higgins" userId="f99148ad-7e67-4304-8c11-27c7a53efd31" providerId="ADAL" clId="{47DC10C3-81B3-4CBD-89BF-2B4D68781B8D}" dt="2021-11-05T09:24:55.681" v="17491" actId="20577"/>
          <ac:spMkLst>
            <pc:docMk/>
            <pc:sldMk cId="2348555775" sldId="815"/>
            <ac:spMk id="2" creationId="{1C4C4EF9-F87C-4D39-9F98-C4AAACD4099B}"/>
          </ac:spMkLst>
        </pc:spChg>
        <pc:spChg chg="mod">
          <ac:chgData name="Mark Higgins" userId="f99148ad-7e67-4304-8c11-27c7a53efd31" providerId="ADAL" clId="{47DC10C3-81B3-4CBD-89BF-2B4D68781B8D}" dt="2021-11-05T09:30:04.829" v="17980" actId="20577"/>
          <ac:spMkLst>
            <pc:docMk/>
            <pc:sldMk cId="2348555775" sldId="815"/>
            <ac:spMk id="3" creationId="{A6018881-2D20-49F6-9922-C514BD9BE124}"/>
          </ac:spMkLst>
        </pc:spChg>
      </pc:sldChg>
      <pc:sldChg chg="modSp add mod">
        <pc:chgData name="Mark Higgins" userId="f99148ad-7e67-4304-8c11-27c7a53efd31" providerId="ADAL" clId="{47DC10C3-81B3-4CBD-89BF-2B4D68781B8D}" dt="2021-11-05T09:33:39.628" v="18336" actId="20577"/>
        <pc:sldMkLst>
          <pc:docMk/>
          <pc:sldMk cId="1916672220" sldId="816"/>
        </pc:sldMkLst>
        <pc:spChg chg="mod">
          <ac:chgData name="Mark Higgins" userId="f99148ad-7e67-4304-8c11-27c7a53efd31" providerId="ADAL" clId="{47DC10C3-81B3-4CBD-89BF-2B4D68781B8D}" dt="2021-11-05T09:30:21.343" v="17993" actId="20577"/>
          <ac:spMkLst>
            <pc:docMk/>
            <pc:sldMk cId="1916672220" sldId="816"/>
            <ac:spMk id="2" creationId="{1C4C4EF9-F87C-4D39-9F98-C4AAACD4099B}"/>
          </ac:spMkLst>
        </pc:spChg>
        <pc:spChg chg="mod">
          <ac:chgData name="Mark Higgins" userId="f99148ad-7e67-4304-8c11-27c7a53efd31" providerId="ADAL" clId="{47DC10C3-81B3-4CBD-89BF-2B4D68781B8D}" dt="2021-11-05T09:33:39.628" v="18336" actId="20577"/>
          <ac:spMkLst>
            <pc:docMk/>
            <pc:sldMk cId="1916672220" sldId="816"/>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39849581" sldId="817"/>
        </pc:sldMkLst>
        <pc:spChg chg="mod">
          <ac:chgData name="Mark Higgins" userId="f99148ad-7e67-4304-8c11-27c7a53efd31" providerId="ADAL" clId="{47DC10C3-81B3-4CBD-89BF-2B4D68781B8D}" dt="2021-11-05T10:36:44.444" v="19188" actId="20577"/>
          <ac:spMkLst>
            <pc:docMk/>
            <pc:sldMk cId="239849581" sldId="817"/>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3117205841" sldId="818"/>
        </pc:sldMkLst>
        <pc:spChg chg="mod">
          <ac:chgData name="Mark Higgins" userId="f99148ad-7e67-4304-8c11-27c7a53efd31" providerId="ADAL" clId="{47DC10C3-81B3-4CBD-89BF-2B4D68781B8D}" dt="2021-11-05T10:38:28.982" v="19208" actId="20577"/>
          <ac:spMkLst>
            <pc:docMk/>
            <pc:sldMk cId="3117205841" sldId="818"/>
            <ac:spMk id="2" creationId="{1C4C4EF9-F87C-4D39-9F98-C4AAACD4099B}"/>
          </ac:spMkLst>
        </pc:spChg>
        <pc:spChg chg="mod">
          <ac:chgData name="Mark Higgins" userId="f99148ad-7e67-4304-8c11-27c7a53efd31" providerId="ADAL" clId="{47DC10C3-81B3-4CBD-89BF-2B4D68781B8D}" dt="2021-11-05T10:41:40.572" v="19604" actId="12"/>
          <ac:spMkLst>
            <pc:docMk/>
            <pc:sldMk cId="3117205841" sldId="818"/>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704137461" sldId="819"/>
        </pc:sldMkLst>
        <pc:spChg chg="mod">
          <ac:chgData name="Mark Higgins" userId="f99148ad-7e67-4304-8c11-27c7a53efd31" providerId="ADAL" clId="{47DC10C3-81B3-4CBD-89BF-2B4D68781B8D}" dt="2021-11-05T10:42:15.223" v="19612" actId="20577"/>
          <ac:spMkLst>
            <pc:docMk/>
            <pc:sldMk cId="2704137461" sldId="819"/>
            <ac:spMk id="2" creationId="{1C4C4EF9-F87C-4D39-9F98-C4AAACD4099B}"/>
          </ac:spMkLst>
        </pc:spChg>
        <pc:spChg chg="mod">
          <ac:chgData name="Mark Higgins" userId="f99148ad-7e67-4304-8c11-27c7a53efd31" providerId="ADAL" clId="{47DC10C3-81B3-4CBD-89BF-2B4D68781B8D}" dt="2021-11-05T10:45:09.840" v="19869" actId="20577"/>
          <ac:spMkLst>
            <pc:docMk/>
            <pc:sldMk cId="2704137461" sldId="819"/>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437519917" sldId="820"/>
        </pc:sldMkLst>
        <pc:spChg chg="mod">
          <ac:chgData name="Mark Higgins" userId="f99148ad-7e67-4304-8c11-27c7a53efd31" providerId="ADAL" clId="{47DC10C3-81B3-4CBD-89BF-2B4D68781B8D}" dt="2021-11-05T10:45:18.177" v="19877" actId="20577"/>
          <ac:spMkLst>
            <pc:docMk/>
            <pc:sldMk cId="2437519917" sldId="820"/>
            <ac:spMk id="2" creationId="{1C4C4EF9-F87C-4D39-9F98-C4AAACD4099B}"/>
          </ac:spMkLst>
        </pc:spChg>
        <pc:spChg chg="mod">
          <ac:chgData name="Mark Higgins" userId="f99148ad-7e67-4304-8c11-27c7a53efd31" providerId="ADAL" clId="{47DC10C3-81B3-4CBD-89BF-2B4D68781B8D}" dt="2021-11-05T10:47:22.967" v="20153" actId="15"/>
          <ac:spMkLst>
            <pc:docMk/>
            <pc:sldMk cId="2437519917" sldId="820"/>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4040583694" sldId="821"/>
        </pc:sldMkLst>
        <pc:spChg chg="mod">
          <ac:chgData name="Mark Higgins" userId="f99148ad-7e67-4304-8c11-27c7a53efd31" providerId="ADAL" clId="{47DC10C3-81B3-4CBD-89BF-2B4D68781B8D}" dt="2021-11-05T10:47:51.743" v="20158" actId="20577"/>
          <ac:spMkLst>
            <pc:docMk/>
            <pc:sldMk cId="4040583694" sldId="821"/>
            <ac:spMk id="2" creationId="{1C4C4EF9-F87C-4D39-9F98-C4AAACD4099B}"/>
          </ac:spMkLst>
        </pc:spChg>
        <pc:spChg chg="mod">
          <ac:chgData name="Mark Higgins" userId="f99148ad-7e67-4304-8c11-27c7a53efd31" providerId="ADAL" clId="{47DC10C3-81B3-4CBD-89BF-2B4D68781B8D}" dt="2021-11-05T10:55:25.509" v="20800" actId="27636"/>
          <ac:spMkLst>
            <pc:docMk/>
            <pc:sldMk cId="4040583694" sldId="821"/>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555758089" sldId="822"/>
        </pc:sldMkLst>
        <pc:spChg chg="mod">
          <ac:chgData name="Mark Higgins" userId="f99148ad-7e67-4304-8c11-27c7a53efd31" providerId="ADAL" clId="{47DC10C3-81B3-4CBD-89BF-2B4D68781B8D}" dt="2021-11-05T10:56:50.588" v="20905" actId="14100"/>
          <ac:spMkLst>
            <pc:docMk/>
            <pc:sldMk cId="2555758089" sldId="822"/>
            <ac:spMk id="2" creationId="{1C4C4EF9-F87C-4D39-9F98-C4AAACD4099B}"/>
          </ac:spMkLst>
        </pc:spChg>
        <pc:spChg chg="mod">
          <ac:chgData name="Mark Higgins" userId="f99148ad-7e67-4304-8c11-27c7a53efd31" providerId="ADAL" clId="{47DC10C3-81B3-4CBD-89BF-2B4D68781B8D}" dt="2021-11-05T11:00:27.996" v="21272" actId="20577"/>
          <ac:spMkLst>
            <pc:docMk/>
            <pc:sldMk cId="2555758089" sldId="822"/>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3353560502" sldId="823"/>
        </pc:sldMkLst>
        <pc:spChg chg="mod">
          <ac:chgData name="Mark Higgins" userId="f99148ad-7e67-4304-8c11-27c7a53efd31" providerId="ADAL" clId="{47DC10C3-81B3-4CBD-89BF-2B4D68781B8D}" dt="2021-11-05T11:06:00.798" v="21963" actId="14100"/>
          <ac:spMkLst>
            <pc:docMk/>
            <pc:sldMk cId="3353560502" sldId="823"/>
            <ac:spMk id="2" creationId="{1C4C4EF9-F87C-4D39-9F98-C4AAACD4099B}"/>
          </ac:spMkLst>
        </pc:spChg>
        <pc:spChg chg="mod">
          <ac:chgData name="Mark Higgins" userId="f99148ad-7e67-4304-8c11-27c7a53efd31" providerId="ADAL" clId="{47DC10C3-81B3-4CBD-89BF-2B4D68781B8D}" dt="2021-11-05T11:06:59.313" v="22104" actId="20577"/>
          <ac:spMkLst>
            <pc:docMk/>
            <pc:sldMk cId="3353560502" sldId="823"/>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110935259" sldId="824"/>
        </pc:sldMkLst>
        <pc:spChg chg="mod">
          <ac:chgData name="Mark Higgins" userId="f99148ad-7e67-4304-8c11-27c7a53efd31" providerId="ADAL" clId="{47DC10C3-81B3-4CBD-89BF-2B4D68781B8D}" dt="2021-11-05T11:07:23.976" v="22122" actId="14100"/>
          <ac:spMkLst>
            <pc:docMk/>
            <pc:sldMk cId="110935259" sldId="824"/>
            <ac:spMk id="2" creationId="{1C4C4EF9-F87C-4D39-9F98-C4AAACD4099B}"/>
          </ac:spMkLst>
        </pc:spChg>
        <pc:spChg chg="mod">
          <ac:chgData name="Mark Higgins" userId="f99148ad-7e67-4304-8c11-27c7a53efd31" providerId="ADAL" clId="{47DC10C3-81B3-4CBD-89BF-2B4D68781B8D}" dt="2021-11-05T11:08:59.673" v="22331" actId="20577"/>
          <ac:spMkLst>
            <pc:docMk/>
            <pc:sldMk cId="110935259" sldId="824"/>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3661565922" sldId="825"/>
        </pc:sldMkLst>
        <pc:spChg chg="mod">
          <ac:chgData name="Mark Higgins" userId="f99148ad-7e67-4304-8c11-27c7a53efd31" providerId="ADAL" clId="{47DC10C3-81B3-4CBD-89BF-2B4D68781B8D}" dt="2021-11-05T11:09:59.657" v="22336" actId="20577"/>
          <ac:spMkLst>
            <pc:docMk/>
            <pc:sldMk cId="3661565922" sldId="825"/>
            <ac:spMk id="2" creationId="{1C4C4EF9-F87C-4D39-9F98-C4AAACD4099B}"/>
          </ac:spMkLst>
        </pc:spChg>
        <pc:spChg chg="mod">
          <ac:chgData name="Mark Higgins" userId="f99148ad-7e67-4304-8c11-27c7a53efd31" providerId="ADAL" clId="{47DC10C3-81B3-4CBD-89BF-2B4D68781B8D}" dt="2021-11-05T11:12:08.522" v="22735" actId="20577"/>
          <ac:spMkLst>
            <pc:docMk/>
            <pc:sldMk cId="3661565922" sldId="825"/>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604574823" sldId="826"/>
        </pc:sldMkLst>
        <pc:spChg chg="mod">
          <ac:chgData name="Mark Higgins" userId="f99148ad-7e67-4304-8c11-27c7a53efd31" providerId="ADAL" clId="{47DC10C3-81B3-4CBD-89BF-2B4D68781B8D}" dt="2021-11-05T11:12:59.087" v="22754" actId="20577"/>
          <ac:spMkLst>
            <pc:docMk/>
            <pc:sldMk cId="2604574823" sldId="826"/>
            <ac:spMk id="2" creationId="{1C4C4EF9-F87C-4D39-9F98-C4AAACD4099B}"/>
          </ac:spMkLst>
        </pc:spChg>
        <pc:spChg chg="mod">
          <ac:chgData name="Mark Higgins" userId="f99148ad-7e67-4304-8c11-27c7a53efd31" providerId="ADAL" clId="{47DC10C3-81B3-4CBD-89BF-2B4D68781B8D}" dt="2021-11-05T11:16:06.736" v="23258" actId="20577"/>
          <ac:spMkLst>
            <pc:docMk/>
            <pc:sldMk cId="2604574823" sldId="826"/>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993763494" sldId="827"/>
        </pc:sldMkLst>
        <pc:spChg chg="mod">
          <ac:chgData name="Mark Higgins" userId="f99148ad-7e67-4304-8c11-27c7a53efd31" providerId="ADAL" clId="{47DC10C3-81B3-4CBD-89BF-2B4D68781B8D}" dt="2021-11-05T11:16:54.644" v="23273" actId="20577"/>
          <ac:spMkLst>
            <pc:docMk/>
            <pc:sldMk cId="2993763494" sldId="827"/>
            <ac:spMk id="2" creationId="{1C4C4EF9-F87C-4D39-9F98-C4AAACD4099B}"/>
          </ac:spMkLst>
        </pc:spChg>
        <pc:spChg chg="mod">
          <ac:chgData name="Mark Higgins" userId="f99148ad-7e67-4304-8c11-27c7a53efd31" providerId="ADAL" clId="{47DC10C3-81B3-4CBD-89BF-2B4D68781B8D}" dt="2021-11-05T11:19:19.605" v="23527" actId="20577"/>
          <ac:spMkLst>
            <pc:docMk/>
            <pc:sldMk cId="2993763494" sldId="827"/>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1556107536" sldId="828"/>
        </pc:sldMkLst>
        <pc:spChg chg="mod">
          <ac:chgData name="Mark Higgins" userId="f99148ad-7e67-4304-8c11-27c7a53efd31" providerId="ADAL" clId="{47DC10C3-81B3-4CBD-89BF-2B4D68781B8D}" dt="2021-11-05T11:19:36.913" v="23536" actId="20577"/>
          <ac:spMkLst>
            <pc:docMk/>
            <pc:sldMk cId="1556107536" sldId="828"/>
            <ac:spMk id="2" creationId="{1C4C4EF9-F87C-4D39-9F98-C4AAACD4099B}"/>
          </ac:spMkLst>
        </pc:spChg>
        <pc:spChg chg="mod">
          <ac:chgData name="Mark Higgins" userId="f99148ad-7e67-4304-8c11-27c7a53efd31" providerId="ADAL" clId="{47DC10C3-81B3-4CBD-89BF-2B4D68781B8D}" dt="2021-11-05T11:22:32.321" v="23943" actId="20577"/>
          <ac:spMkLst>
            <pc:docMk/>
            <pc:sldMk cId="1556107536" sldId="828"/>
            <ac:spMk id="3" creationId="{A6018881-2D20-49F6-9922-C514BD9BE124}"/>
          </ac:spMkLst>
        </pc:spChg>
      </pc:sldChg>
      <pc:sldChg chg="addSp modSp add del mod">
        <pc:chgData name="Mark Higgins" userId="f99148ad-7e67-4304-8c11-27c7a53efd31" providerId="ADAL" clId="{47DC10C3-81B3-4CBD-89BF-2B4D68781B8D}" dt="2021-11-07T16:04:36.021" v="32870" actId="47"/>
        <pc:sldMkLst>
          <pc:docMk/>
          <pc:sldMk cId="2765444151" sldId="829"/>
        </pc:sldMkLst>
        <pc:spChg chg="mod">
          <ac:chgData name="Mark Higgins" userId="f99148ad-7e67-4304-8c11-27c7a53efd31" providerId="ADAL" clId="{47DC10C3-81B3-4CBD-89BF-2B4D68781B8D}" dt="2021-11-05T11:22:45.131" v="23961" actId="20577"/>
          <ac:spMkLst>
            <pc:docMk/>
            <pc:sldMk cId="2765444151" sldId="829"/>
            <ac:spMk id="2" creationId="{1C4C4EF9-F87C-4D39-9F98-C4AAACD4099B}"/>
          </ac:spMkLst>
        </pc:spChg>
        <pc:spChg chg="mod">
          <ac:chgData name="Mark Higgins" userId="f99148ad-7e67-4304-8c11-27c7a53efd31" providerId="ADAL" clId="{47DC10C3-81B3-4CBD-89BF-2B4D68781B8D}" dt="2021-11-05T11:32:23.065" v="24459" actId="20577"/>
          <ac:spMkLst>
            <pc:docMk/>
            <pc:sldMk cId="2765444151" sldId="829"/>
            <ac:spMk id="3" creationId="{A6018881-2D20-49F6-9922-C514BD9BE124}"/>
          </ac:spMkLst>
        </pc:spChg>
        <pc:picChg chg="add mod">
          <ac:chgData name="Mark Higgins" userId="f99148ad-7e67-4304-8c11-27c7a53efd31" providerId="ADAL" clId="{47DC10C3-81B3-4CBD-89BF-2B4D68781B8D}" dt="2021-11-05T11:32:02.394" v="24431" actId="1076"/>
          <ac:picMkLst>
            <pc:docMk/>
            <pc:sldMk cId="2765444151" sldId="829"/>
            <ac:picMk id="4" creationId="{75E437DA-3867-4804-9AFC-6C7310B36A73}"/>
          </ac:picMkLst>
        </pc:picChg>
      </pc:sldChg>
      <pc:sldChg chg="addSp delSp modSp add del mod">
        <pc:chgData name="Mark Higgins" userId="f99148ad-7e67-4304-8c11-27c7a53efd31" providerId="ADAL" clId="{47DC10C3-81B3-4CBD-89BF-2B4D68781B8D}" dt="2021-11-07T16:04:36.021" v="32870" actId="47"/>
        <pc:sldMkLst>
          <pc:docMk/>
          <pc:sldMk cId="4046248583" sldId="830"/>
        </pc:sldMkLst>
        <pc:spChg chg="mod">
          <ac:chgData name="Mark Higgins" userId="f99148ad-7e67-4304-8c11-27c7a53efd31" providerId="ADAL" clId="{47DC10C3-81B3-4CBD-89BF-2B4D68781B8D}" dt="2021-11-05T11:32:46.448" v="24472" actId="20577"/>
          <ac:spMkLst>
            <pc:docMk/>
            <pc:sldMk cId="4046248583" sldId="830"/>
            <ac:spMk id="2" creationId="{1C4C4EF9-F87C-4D39-9F98-C4AAACD4099B}"/>
          </ac:spMkLst>
        </pc:spChg>
        <pc:spChg chg="mod">
          <ac:chgData name="Mark Higgins" userId="f99148ad-7e67-4304-8c11-27c7a53efd31" providerId="ADAL" clId="{47DC10C3-81B3-4CBD-89BF-2B4D68781B8D}" dt="2021-11-05T11:34:51.504" v="24612" actId="14100"/>
          <ac:spMkLst>
            <pc:docMk/>
            <pc:sldMk cId="4046248583" sldId="830"/>
            <ac:spMk id="3" creationId="{A6018881-2D20-49F6-9922-C514BD9BE124}"/>
          </ac:spMkLst>
        </pc:spChg>
        <pc:picChg chg="del">
          <ac:chgData name="Mark Higgins" userId="f99148ad-7e67-4304-8c11-27c7a53efd31" providerId="ADAL" clId="{47DC10C3-81B3-4CBD-89BF-2B4D68781B8D}" dt="2021-11-05T11:33:12.833" v="24473" actId="478"/>
          <ac:picMkLst>
            <pc:docMk/>
            <pc:sldMk cId="4046248583" sldId="830"/>
            <ac:picMk id="4" creationId="{75E437DA-3867-4804-9AFC-6C7310B36A73}"/>
          </ac:picMkLst>
        </pc:picChg>
        <pc:picChg chg="add mod">
          <ac:chgData name="Mark Higgins" userId="f99148ad-7e67-4304-8c11-27c7a53efd31" providerId="ADAL" clId="{47DC10C3-81B3-4CBD-89BF-2B4D68781B8D}" dt="2021-11-05T11:34:55.972" v="24614" actId="1076"/>
          <ac:picMkLst>
            <pc:docMk/>
            <pc:sldMk cId="4046248583" sldId="830"/>
            <ac:picMk id="6" creationId="{973EFAC3-3C7B-4258-82B8-C2EF9DE20BC7}"/>
          </ac:picMkLst>
        </pc:picChg>
      </pc:sldChg>
      <pc:sldChg chg="addSp delSp modSp add del mod">
        <pc:chgData name="Mark Higgins" userId="f99148ad-7e67-4304-8c11-27c7a53efd31" providerId="ADAL" clId="{47DC10C3-81B3-4CBD-89BF-2B4D68781B8D}" dt="2021-11-05T11:37:15.452" v="24768" actId="47"/>
        <pc:sldMkLst>
          <pc:docMk/>
          <pc:sldMk cId="289154989" sldId="831"/>
        </pc:sldMkLst>
        <pc:spChg chg="mod">
          <ac:chgData name="Mark Higgins" userId="f99148ad-7e67-4304-8c11-27c7a53efd31" providerId="ADAL" clId="{47DC10C3-81B3-4CBD-89BF-2B4D68781B8D}" dt="2021-11-05T11:35:54.472" v="24630" actId="20577"/>
          <ac:spMkLst>
            <pc:docMk/>
            <pc:sldMk cId="289154989" sldId="831"/>
            <ac:spMk id="2" creationId="{1C4C4EF9-F87C-4D39-9F98-C4AAACD4099B}"/>
          </ac:spMkLst>
        </pc:spChg>
        <pc:spChg chg="mod">
          <ac:chgData name="Mark Higgins" userId="f99148ad-7e67-4304-8c11-27c7a53efd31" providerId="ADAL" clId="{47DC10C3-81B3-4CBD-89BF-2B4D68781B8D}" dt="2021-11-05T11:37:10.635" v="24767" actId="20577"/>
          <ac:spMkLst>
            <pc:docMk/>
            <pc:sldMk cId="289154989" sldId="831"/>
            <ac:spMk id="3" creationId="{A6018881-2D20-49F6-9922-C514BD9BE124}"/>
          </ac:spMkLst>
        </pc:spChg>
        <pc:picChg chg="add mod">
          <ac:chgData name="Mark Higgins" userId="f99148ad-7e67-4304-8c11-27c7a53efd31" providerId="ADAL" clId="{47DC10C3-81B3-4CBD-89BF-2B4D68781B8D}" dt="2021-11-05T11:36:08.705" v="24638" actId="1076"/>
          <ac:picMkLst>
            <pc:docMk/>
            <pc:sldMk cId="289154989" sldId="831"/>
            <ac:picMk id="5" creationId="{DFE5C3AA-C757-4119-8A17-21285347D951}"/>
          </ac:picMkLst>
        </pc:picChg>
        <pc:picChg chg="del">
          <ac:chgData name="Mark Higgins" userId="f99148ad-7e67-4304-8c11-27c7a53efd31" providerId="ADAL" clId="{47DC10C3-81B3-4CBD-89BF-2B4D68781B8D}" dt="2021-11-05T11:35:56.496" v="24631" actId="478"/>
          <ac:picMkLst>
            <pc:docMk/>
            <pc:sldMk cId="289154989" sldId="831"/>
            <ac:picMk id="6" creationId="{973EFAC3-3C7B-4258-82B8-C2EF9DE20BC7}"/>
          </ac:picMkLst>
        </pc:picChg>
      </pc:sldChg>
      <pc:sldChg chg="addSp delSp modSp add del mod">
        <pc:chgData name="Mark Higgins" userId="f99148ad-7e67-4304-8c11-27c7a53efd31" providerId="ADAL" clId="{47DC10C3-81B3-4CBD-89BF-2B4D68781B8D}" dt="2021-11-07T16:04:36.021" v="32870" actId="47"/>
        <pc:sldMkLst>
          <pc:docMk/>
          <pc:sldMk cId="2272084321" sldId="831"/>
        </pc:sldMkLst>
        <pc:spChg chg="mod">
          <ac:chgData name="Mark Higgins" userId="f99148ad-7e67-4304-8c11-27c7a53efd31" providerId="ADAL" clId="{47DC10C3-81B3-4CBD-89BF-2B4D68781B8D}" dt="2021-11-05T11:38:01.715" v="24795" actId="20577"/>
          <ac:spMkLst>
            <pc:docMk/>
            <pc:sldMk cId="2272084321" sldId="831"/>
            <ac:spMk id="2" creationId="{1C4C4EF9-F87C-4D39-9F98-C4AAACD4099B}"/>
          </ac:spMkLst>
        </pc:spChg>
        <pc:spChg chg="mod">
          <ac:chgData name="Mark Higgins" userId="f99148ad-7e67-4304-8c11-27c7a53efd31" providerId="ADAL" clId="{47DC10C3-81B3-4CBD-89BF-2B4D68781B8D}" dt="2021-11-05T11:41:36.870" v="25141" actId="27636"/>
          <ac:spMkLst>
            <pc:docMk/>
            <pc:sldMk cId="2272084321" sldId="831"/>
            <ac:spMk id="3" creationId="{A6018881-2D20-49F6-9922-C514BD9BE124}"/>
          </ac:spMkLst>
        </pc:spChg>
        <pc:picChg chg="add mod">
          <ac:chgData name="Mark Higgins" userId="f99148ad-7e67-4304-8c11-27c7a53efd31" providerId="ADAL" clId="{47DC10C3-81B3-4CBD-89BF-2B4D68781B8D}" dt="2021-11-05T11:39:06.226" v="24801" actId="1076"/>
          <ac:picMkLst>
            <pc:docMk/>
            <pc:sldMk cId="2272084321" sldId="831"/>
            <ac:picMk id="5" creationId="{B86B1C21-C4EB-47DF-BF41-824E85F7554E}"/>
          </ac:picMkLst>
        </pc:picChg>
        <pc:picChg chg="del">
          <ac:chgData name="Mark Higgins" userId="f99148ad-7e67-4304-8c11-27c7a53efd31" providerId="ADAL" clId="{47DC10C3-81B3-4CBD-89BF-2B4D68781B8D}" dt="2021-11-05T11:39:00.590" v="24796" actId="478"/>
          <ac:picMkLst>
            <pc:docMk/>
            <pc:sldMk cId="2272084321" sldId="831"/>
            <ac:picMk id="6" creationId="{973EFAC3-3C7B-4258-82B8-C2EF9DE20BC7}"/>
          </ac:picMkLst>
        </pc:picChg>
      </pc:sldChg>
      <pc:sldChg chg="modSp add del mod">
        <pc:chgData name="Mark Higgins" userId="f99148ad-7e67-4304-8c11-27c7a53efd31" providerId="ADAL" clId="{47DC10C3-81B3-4CBD-89BF-2B4D68781B8D}" dt="2021-11-07T16:04:36.021" v="32870" actId="47"/>
        <pc:sldMkLst>
          <pc:docMk/>
          <pc:sldMk cId="3262931488" sldId="832"/>
        </pc:sldMkLst>
        <pc:spChg chg="mod">
          <ac:chgData name="Mark Higgins" userId="f99148ad-7e67-4304-8c11-27c7a53efd31" providerId="ADAL" clId="{47DC10C3-81B3-4CBD-89BF-2B4D68781B8D}" dt="2021-11-05T11:43:13.142" v="25335" actId="20577"/>
          <ac:spMkLst>
            <pc:docMk/>
            <pc:sldMk cId="3262931488" sldId="832"/>
            <ac:spMk id="3" creationId="{A6018881-2D20-49F6-9922-C514BD9BE124}"/>
          </ac:spMkLst>
        </pc:spChg>
      </pc:sldChg>
      <pc:sldChg chg="modSp new del mod">
        <pc:chgData name="Mark Higgins" userId="f99148ad-7e67-4304-8c11-27c7a53efd31" providerId="ADAL" clId="{47DC10C3-81B3-4CBD-89BF-2B4D68781B8D}" dt="2021-11-07T16:04:36.021" v="32870" actId="47"/>
        <pc:sldMkLst>
          <pc:docMk/>
          <pc:sldMk cId="1551529447" sldId="833"/>
        </pc:sldMkLst>
        <pc:spChg chg="mod">
          <ac:chgData name="Mark Higgins" userId="f99148ad-7e67-4304-8c11-27c7a53efd31" providerId="ADAL" clId="{47DC10C3-81B3-4CBD-89BF-2B4D68781B8D}" dt="2021-11-05T11:44:09.978" v="25364" actId="20577"/>
          <ac:spMkLst>
            <pc:docMk/>
            <pc:sldMk cId="1551529447" sldId="833"/>
            <ac:spMk id="2" creationId="{1CCE3AA2-A676-4022-9AE5-158EC145A830}"/>
          </ac:spMkLst>
        </pc:spChg>
        <pc:spChg chg="mod">
          <ac:chgData name="Mark Higgins" userId="f99148ad-7e67-4304-8c11-27c7a53efd31" providerId="ADAL" clId="{47DC10C3-81B3-4CBD-89BF-2B4D68781B8D}" dt="2021-11-05T11:45:32.225" v="25607" actId="20577"/>
          <ac:spMkLst>
            <pc:docMk/>
            <pc:sldMk cId="1551529447" sldId="833"/>
            <ac:spMk id="3" creationId="{299153E3-C451-4F62-AFF0-C142AACB3D0C}"/>
          </ac:spMkLst>
        </pc:spChg>
      </pc:sldChg>
      <pc:sldChg chg="modSp add del mod">
        <pc:chgData name="Mark Higgins" userId="f99148ad-7e67-4304-8c11-27c7a53efd31" providerId="ADAL" clId="{47DC10C3-81B3-4CBD-89BF-2B4D68781B8D}" dt="2021-11-07T16:04:36.021" v="32870" actId="47"/>
        <pc:sldMkLst>
          <pc:docMk/>
          <pc:sldMk cId="1384918133" sldId="834"/>
        </pc:sldMkLst>
        <pc:spChg chg="mod">
          <ac:chgData name="Mark Higgins" userId="f99148ad-7e67-4304-8c11-27c7a53efd31" providerId="ADAL" clId="{47DC10C3-81B3-4CBD-89BF-2B4D68781B8D}" dt="2021-11-05T11:46:08.717" v="25635" actId="20577"/>
          <ac:spMkLst>
            <pc:docMk/>
            <pc:sldMk cId="1384918133" sldId="834"/>
            <ac:spMk id="2" creationId="{1CCE3AA2-A676-4022-9AE5-158EC145A830}"/>
          </ac:spMkLst>
        </pc:spChg>
        <pc:spChg chg="mod">
          <ac:chgData name="Mark Higgins" userId="f99148ad-7e67-4304-8c11-27c7a53efd31" providerId="ADAL" clId="{47DC10C3-81B3-4CBD-89BF-2B4D68781B8D}" dt="2021-11-05T11:47:56.117" v="25841" actId="20577"/>
          <ac:spMkLst>
            <pc:docMk/>
            <pc:sldMk cId="1384918133" sldId="834"/>
            <ac:spMk id="3" creationId="{299153E3-C451-4F62-AFF0-C142AACB3D0C}"/>
          </ac:spMkLst>
        </pc:spChg>
      </pc:sldChg>
      <pc:sldChg chg="modSp add del mod">
        <pc:chgData name="Mark Higgins" userId="f99148ad-7e67-4304-8c11-27c7a53efd31" providerId="ADAL" clId="{47DC10C3-81B3-4CBD-89BF-2B4D68781B8D}" dt="2021-11-07T16:04:36.021" v="32870" actId="47"/>
        <pc:sldMkLst>
          <pc:docMk/>
          <pc:sldMk cId="376602322" sldId="835"/>
        </pc:sldMkLst>
        <pc:spChg chg="mod">
          <ac:chgData name="Mark Higgins" userId="f99148ad-7e67-4304-8c11-27c7a53efd31" providerId="ADAL" clId="{47DC10C3-81B3-4CBD-89BF-2B4D68781B8D}" dt="2021-11-05T11:48:06.408" v="25847" actId="20577"/>
          <ac:spMkLst>
            <pc:docMk/>
            <pc:sldMk cId="376602322" sldId="835"/>
            <ac:spMk id="2" creationId="{1CCE3AA2-A676-4022-9AE5-158EC145A830}"/>
          </ac:spMkLst>
        </pc:spChg>
      </pc:sldChg>
      <pc:sldChg chg="modSp add del mod">
        <pc:chgData name="Mark Higgins" userId="f99148ad-7e67-4304-8c11-27c7a53efd31" providerId="ADAL" clId="{47DC10C3-81B3-4CBD-89BF-2B4D68781B8D}" dt="2021-11-07T16:04:36.021" v="32870" actId="47"/>
        <pc:sldMkLst>
          <pc:docMk/>
          <pc:sldMk cId="3365900308" sldId="836"/>
        </pc:sldMkLst>
        <pc:spChg chg="mod">
          <ac:chgData name="Mark Higgins" userId="f99148ad-7e67-4304-8c11-27c7a53efd31" providerId="ADAL" clId="{47DC10C3-81B3-4CBD-89BF-2B4D68781B8D}" dt="2021-11-05T12:00:57.566" v="26087" actId="20577"/>
          <ac:spMkLst>
            <pc:docMk/>
            <pc:sldMk cId="3365900308" sldId="836"/>
            <ac:spMk id="3" creationId="{299153E3-C451-4F62-AFF0-C142AACB3D0C}"/>
          </ac:spMkLst>
        </pc:spChg>
      </pc:sldChg>
      <pc:sldChg chg="modSp add del mod">
        <pc:chgData name="Mark Higgins" userId="f99148ad-7e67-4304-8c11-27c7a53efd31" providerId="ADAL" clId="{47DC10C3-81B3-4CBD-89BF-2B4D68781B8D}" dt="2021-11-07T16:04:36.021" v="32870" actId="47"/>
        <pc:sldMkLst>
          <pc:docMk/>
          <pc:sldMk cId="2860568311" sldId="837"/>
        </pc:sldMkLst>
        <pc:spChg chg="mod">
          <ac:chgData name="Mark Higgins" userId="f99148ad-7e67-4304-8c11-27c7a53efd31" providerId="ADAL" clId="{47DC10C3-81B3-4CBD-89BF-2B4D68781B8D}" dt="2021-11-05T12:03:15.085" v="26105" actId="20577"/>
          <ac:spMkLst>
            <pc:docMk/>
            <pc:sldMk cId="2860568311" sldId="837"/>
            <ac:spMk id="2" creationId="{1CCE3AA2-A676-4022-9AE5-158EC145A830}"/>
          </ac:spMkLst>
        </pc:spChg>
        <pc:spChg chg="mod">
          <ac:chgData name="Mark Higgins" userId="f99148ad-7e67-4304-8c11-27c7a53efd31" providerId="ADAL" clId="{47DC10C3-81B3-4CBD-89BF-2B4D68781B8D}" dt="2021-11-05T12:04:48.394" v="26250" actId="15"/>
          <ac:spMkLst>
            <pc:docMk/>
            <pc:sldMk cId="2860568311" sldId="837"/>
            <ac:spMk id="3" creationId="{299153E3-C451-4F62-AFF0-C142AACB3D0C}"/>
          </ac:spMkLst>
        </pc:spChg>
      </pc:sldChg>
      <pc:sldChg chg="modSp add del mod">
        <pc:chgData name="Mark Higgins" userId="f99148ad-7e67-4304-8c11-27c7a53efd31" providerId="ADAL" clId="{47DC10C3-81B3-4CBD-89BF-2B4D68781B8D}" dt="2021-11-07T16:04:36.021" v="32870" actId="47"/>
        <pc:sldMkLst>
          <pc:docMk/>
          <pc:sldMk cId="1594060769" sldId="838"/>
        </pc:sldMkLst>
        <pc:spChg chg="mod">
          <ac:chgData name="Mark Higgins" userId="f99148ad-7e67-4304-8c11-27c7a53efd31" providerId="ADAL" clId="{47DC10C3-81B3-4CBD-89BF-2B4D68781B8D}" dt="2021-11-05T12:07:55.735" v="26613" actId="20577"/>
          <ac:spMkLst>
            <pc:docMk/>
            <pc:sldMk cId="1594060769" sldId="838"/>
            <ac:spMk id="3" creationId="{299153E3-C451-4F62-AFF0-C142AACB3D0C}"/>
          </ac:spMkLst>
        </pc:spChg>
      </pc:sldChg>
      <pc:sldChg chg="modSp add del mod">
        <pc:chgData name="Mark Higgins" userId="f99148ad-7e67-4304-8c11-27c7a53efd31" providerId="ADAL" clId="{47DC10C3-81B3-4CBD-89BF-2B4D68781B8D}" dt="2021-11-07T16:04:36.021" v="32870" actId="47"/>
        <pc:sldMkLst>
          <pc:docMk/>
          <pc:sldMk cId="193928996" sldId="839"/>
        </pc:sldMkLst>
        <pc:spChg chg="mod">
          <ac:chgData name="Mark Higgins" userId="f99148ad-7e67-4304-8c11-27c7a53efd31" providerId="ADAL" clId="{47DC10C3-81B3-4CBD-89BF-2B4D68781B8D}" dt="2021-11-05T13:03:09.587" v="27012" actId="6549"/>
          <ac:spMkLst>
            <pc:docMk/>
            <pc:sldMk cId="193928996" sldId="839"/>
            <ac:spMk id="3" creationId="{299153E3-C451-4F62-AFF0-C142AACB3D0C}"/>
          </ac:spMkLst>
        </pc:spChg>
      </pc:sldChg>
      <pc:sldChg chg="addSp modSp add del mod modNotesTx">
        <pc:chgData name="Mark Higgins" userId="f99148ad-7e67-4304-8c11-27c7a53efd31" providerId="ADAL" clId="{47DC10C3-81B3-4CBD-89BF-2B4D68781B8D}" dt="2021-11-07T16:04:36.021" v="32870" actId="47"/>
        <pc:sldMkLst>
          <pc:docMk/>
          <pc:sldMk cId="3895410609" sldId="840"/>
        </pc:sldMkLst>
        <pc:spChg chg="mod">
          <ac:chgData name="Mark Higgins" userId="f99148ad-7e67-4304-8c11-27c7a53efd31" providerId="ADAL" clId="{47DC10C3-81B3-4CBD-89BF-2B4D68781B8D}" dt="2021-11-05T13:07:31.468" v="27331" actId="20577"/>
          <ac:spMkLst>
            <pc:docMk/>
            <pc:sldMk cId="3895410609" sldId="840"/>
            <ac:spMk id="3" creationId="{299153E3-C451-4F62-AFF0-C142AACB3D0C}"/>
          </ac:spMkLst>
        </pc:spChg>
        <pc:graphicFrameChg chg="add mod modGraphic">
          <ac:chgData name="Mark Higgins" userId="f99148ad-7e67-4304-8c11-27c7a53efd31" providerId="ADAL" clId="{47DC10C3-81B3-4CBD-89BF-2B4D68781B8D}" dt="2021-11-05T13:12:39.196" v="27709" actId="1076"/>
          <ac:graphicFrameMkLst>
            <pc:docMk/>
            <pc:sldMk cId="3895410609" sldId="840"/>
            <ac:graphicFrameMk id="4" creationId="{3E86F231-E39F-4AF6-B33C-7F66110B43BD}"/>
          </ac:graphicFrameMkLst>
        </pc:graphicFrameChg>
      </pc:sldChg>
      <pc:sldChg chg="delSp modSp add del mod">
        <pc:chgData name="Mark Higgins" userId="f99148ad-7e67-4304-8c11-27c7a53efd31" providerId="ADAL" clId="{47DC10C3-81B3-4CBD-89BF-2B4D68781B8D}" dt="2021-11-07T16:04:36.021" v="32870" actId="47"/>
        <pc:sldMkLst>
          <pc:docMk/>
          <pc:sldMk cId="1744556541" sldId="841"/>
        </pc:sldMkLst>
        <pc:spChg chg="mod">
          <ac:chgData name="Mark Higgins" userId="f99148ad-7e67-4304-8c11-27c7a53efd31" providerId="ADAL" clId="{47DC10C3-81B3-4CBD-89BF-2B4D68781B8D}" dt="2021-11-05T13:15:23.906" v="27951" actId="20577"/>
          <ac:spMkLst>
            <pc:docMk/>
            <pc:sldMk cId="1744556541" sldId="841"/>
            <ac:spMk id="3" creationId="{299153E3-C451-4F62-AFF0-C142AACB3D0C}"/>
          </ac:spMkLst>
        </pc:spChg>
        <pc:graphicFrameChg chg="del">
          <ac:chgData name="Mark Higgins" userId="f99148ad-7e67-4304-8c11-27c7a53efd31" providerId="ADAL" clId="{47DC10C3-81B3-4CBD-89BF-2B4D68781B8D}" dt="2021-11-05T13:13:10.835" v="27711" actId="478"/>
          <ac:graphicFrameMkLst>
            <pc:docMk/>
            <pc:sldMk cId="1744556541" sldId="841"/>
            <ac:graphicFrameMk id="4" creationId="{3E86F231-E39F-4AF6-B33C-7F66110B43BD}"/>
          </ac:graphicFrameMkLst>
        </pc:graphicFrameChg>
      </pc:sldChg>
      <pc:sldChg chg="addSp delSp modSp new del mod ord">
        <pc:chgData name="Mark Higgins" userId="f99148ad-7e67-4304-8c11-27c7a53efd31" providerId="ADAL" clId="{47DC10C3-81B3-4CBD-89BF-2B4D68781B8D}" dt="2021-11-07T16:04:36.021" v="32870" actId="47"/>
        <pc:sldMkLst>
          <pc:docMk/>
          <pc:sldMk cId="3684837684" sldId="842"/>
        </pc:sldMkLst>
        <pc:spChg chg="mod">
          <ac:chgData name="Mark Higgins" userId="f99148ad-7e67-4304-8c11-27c7a53efd31" providerId="ADAL" clId="{47DC10C3-81B3-4CBD-89BF-2B4D68781B8D}" dt="2021-11-05T13:18:16.599" v="27985"/>
          <ac:spMkLst>
            <pc:docMk/>
            <pc:sldMk cId="3684837684" sldId="842"/>
            <ac:spMk id="2" creationId="{CB23AB09-B23B-4748-9E4D-0D2787E85E17}"/>
          </ac:spMkLst>
        </pc:spChg>
        <pc:spChg chg="del">
          <ac:chgData name="Mark Higgins" userId="f99148ad-7e67-4304-8c11-27c7a53efd31" providerId="ADAL" clId="{47DC10C3-81B3-4CBD-89BF-2B4D68781B8D}" dt="2021-11-05T13:17:58.517" v="27982" actId="22"/>
          <ac:spMkLst>
            <pc:docMk/>
            <pc:sldMk cId="3684837684" sldId="842"/>
            <ac:spMk id="3" creationId="{A826E064-D00A-43D9-B9B7-433CD568F89D}"/>
          </ac:spMkLst>
        </pc:spChg>
        <pc:picChg chg="add mod ord">
          <ac:chgData name="Mark Higgins" userId="f99148ad-7e67-4304-8c11-27c7a53efd31" providerId="ADAL" clId="{47DC10C3-81B3-4CBD-89BF-2B4D68781B8D}" dt="2021-11-05T13:17:58.517" v="27982" actId="22"/>
          <ac:picMkLst>
            <pc:docMk/>
            <pc:sldMk cId="3684837684" sldId="842"/>
            <ac:picMk id="5" creationId="{2C512E3C-829E-47BF-B4DF-3066E2A9DFC3}"/>
          </ac:picMkLst>
        </pc:picChg>
      </pc:sldChg>
      <pc:sldChg chg="modSp new del mod ord">
        <pc:chgData name="Mark Higgins" userId="f99148ad-7e67-4304-8c11-27c7a53efd31" providerId="ADAL" clId="{47DC10C3-81B3-4CBD-89BF-2B4D68781B8D}" dt="2021-11-07T20:58:00.961" v="32871" actId="47"/>
        <pc:sldMkLst>
          <pc:docMk/>
          <pc:sldMk cId="1598835048" sldId="843"/>
        </pc:sldMkLst>
        <pc:spChg chg="mod">
          <ac:chgData name="Mark Higgins" userId="f99148ad-7e67-4304-8c11-27c7a53efd31" providerId="ADAL" clId="{47DC10C3-81B3-4CBD-89BF-2B4D68781B8D}" dt="2021-11-05T13:29:46.143" v="28187" actId="20577"/>
          <ac:spMkLst>
            <pc:docMk/>
            <pc:sldMk cId="1598835048" sldId="843"/>
            <ac:spMk id="2" creationId="{7A0A3EDC-7744-4A5F-BCBA-9B7F640A2838}"/>
          </ac:spMkLst>
        </pc:spChg>
        <pc:spChg chg="mod">
          <ac:chgData name="Mark Higgins" userId="f99148ad-7e67-4304-8c11-27c7a53efd31" providerId="ADAL" clId="{47DC10C3-81B3-4CBD-89BF-2B4D68781B8D}" dt="2021-11-05T13:31:11.660" v="28260" actId="20577"/>
          <ac:spMkLst>
            <pc:docMk/>
            <pc:sldMk cId="1598835048" sldId="843"/>
            <ac:spMk id="3" creationId="{BFD8389B-4552-4862-95D8-8F8206E865FE}"/>
          </ac:spMkLst>
        </pc:spChg>
      </pc:sldChg>
      <pc:sldChg chg="modSp new del mod">
        <pc:chgData name="Mark Higgins" userId="f99148ad-7e67-4304-8c11-27c7a53efd31" providerId="ADAL" clId="{47DC10C3-81B3-4CBD-89BF-2B4D68781B8D}" dt="2021-11-07T16:04:36.021" v="32870" actId="47"/>
        <pc:sldMkLst>
          <pc:docMk/>
          <pc:sldMk cId="4078172641" sldId="844"/>
        </pc:sldMkLst>
        <pc:spChg chg="mod">
          <ac:chgData name="Mark Higgins" userId="f99148ad-7e67-4304-8c11-27c7a53efd31" providerId="ADAL" clId="{47DC10C3-81B3-4CBD-89BF-2B4D68781B8D}" dt="2021-11-05T13:31:40.669" v="28278" actId="20577"/>
          <ac:spMkLst>
            <pc:docMk/>
            <pc:sldMk cId="4078172641" sldId="844"/>
            <ac:spMk id="2" creationId="{692673D9-2E10-4D50-A629-00F89FE163E2}"/>
          </ac:spMkLst>
        </pc:spChg>
        <pc:spChg chg="mod">
          <ac:chgData name="Mark Higgins" userId="f99148ad-7e67-4304-8c11-27c7a53efd31" providerId="ADAL" clId="{47DC10C3-81B3-4CBD-89BF-2B4D68781B8D}" dt="2021-11-05T13:48:05.552" v="28567" actId="20577"/>
          <ac:spMkLst>
            <pc:docMk/>
            <pc:sldMk cId="4078172641" sldId="844"/>
            <ac:spMk id="3" creationId="{5287A250-00F4-4177-9707-74F32710CE73}"/>
          </ac:spMkLst>
        </pc:spChg>
      </pc:sldChg>
      <pc:sldChg chg="modSp add del mod">
        <pc:chgData name="Mark Higgins" userId="f99148ad-7e67-4304-8c11-27c7a53efd31" providerId="ADAL" clId="{47DC10C3-81B3-4CBD-89BF-2B4D68781B8D}" dt="2021-11-07T16:04:36.021" v="32870" actId="47"/>
        <pc:sldMkLst>
          <pc:docMk/>
          <pc:sldMk cId="2108295463" sldId="845"/>
        </pc:sldMkLst>
        <pc:spChg chg="mod">
          <ac:chgData name="Mark Higgins" userId="f99148ad-7e67-4304-8c11-27c7a53efd31" providerId="ADAL" clId="{47DC10C3-81B3-4CBD-89BF-2B4D68781B8D}" dt="2021-11-05T13:32:17.299" v="28301" actId="20577"/>
          <ac:spMkLst>
            <pc:docMk/>
            <pc:sldMk cId="2108295463" sldId="845"/>
            <ac:spMk id="2" creationId="{692673D9-2E10-4D50-A629-00F89FE163E2}"/>
          </ac:spMkLst>
        </pc:spChg>
        <pc:spChg chg="mod">
          <ac:chgData name="Mark Higgins" userId="f99148ad-7e67-4304-8c11-27c7a53efd31" providerId="ADAL" clId="{47DC10C3-81B3-4CBD-89BF-2B4D68781B8D}" dt="2021-11-05T13:47:41.211" v="28509" actId="21"/>
          <ac:spMkLst>
            <pc:docMk/>
            <pc:sldMk cId="2108295463" sldId="845"/>
            <ac:spMk id="3" creationId="{5287A250-00F4-4177-9707-74F32710CE73}"/>
          </ac:spMkLst>
        </pc:spChg>
      </pc:sldChg>
      <pc:sldChg chg="modSp add del mod">
        <pc:chgData name="Mark Higgins" userId="f99148ad-7e67-4304-8c11-27c7a53efd31" providerId="ADAL" clId="{47DC10C3-81B3-4CBD-89BF-2B4D68781B8D}" dt="2021-11-07T16:04:36.021" v="32870" actId="47"/>
        <pc:sldMkLst>
          <pc:docMk/>
          <pc:sldMk cId="4151082881" sldId="846"/>
        </pc:sldMkLst>
        <pc:spChg chg="mod">
          <ac:chgData name="Mark Higgins" userId="f99148ad-7e67-4304-8c11-27c7a53efd31" providerId="ADAL" clId="{47DC10C3-81B3-4CBD-89BF-2B4D68781B8D}" dt="2021-11-05T13:34:43.999" v="28349" actId="20577"/>
          <ac:spMkLst>
            <pc:docMk/>
            <pc:sldMk cId="4151082881" sldId="846"/>
            <ac:spMk id="2" creationId="{692673D9-2E10-4D50-A629-00F89FE163E2}"/>
          </ac:spMkLst>
        </pc:spChg>
        <pc:spChg chg="mod">
          <ac:chgData name="Mark Higgins" userId="f99148ad-7e67-4304-8c11-27c7a53efd31" providerId="ADAL" clId="{47DC10C3-81B3-4CBD-89BF-2B4D68781B8D}" dt="2021-11-05T13:34:51.603" v="28373" actId="20577"/>
          <ac:spMkLst>
            <pc:docMk/>
            <pc:sldMk cId="4151082881" sldId="846"/>
            <ac:spMk id="3" creationId="{5287A250-00F4-4177-9707-74F32710CE73}"/>
          </ac:spMkLst>
        </pc:spChg>
      </pc:sldChg>
      <pc:sldChg chg="modSp add del mod">
        <pc:chgData name="Mark Higgins" userId="f99148ad-7e67-4304-8c11-27c7a53efd31" providerId="ADAL" clId="{47DC10C3-81B3-4CBD-89BF-2B4D68781B8D}" dt="2021-11-07T16:04:36.021" v="32870" actId="47"/>
        <pc:sldMkLst>
          <pc:docMk/>
          <pc:sldMk cId="810918560" sldId="847"/>
        </pc:sldMkLst>
        <pc:spChg chg="mod">
          <ac:chgData name="Mark Higgins" userId="f99148ad-7e67-4304-8c11-27c7a53efd31" providerId="ADAL" clId="{47DC10C3-81B3-4CBD-89BF-2B4D68781B8D}" dt="2021-11-05T13:35:04.905" v="28383" actId="20577"/>
          <ac:spMkLst>
            <pc:docMk/>
            <pc:sldMk cId="810918560" sldId="847"/>
            <ac:spMk id="2" creationId="{692673D9-2E10-4D50-A629-00F89FE163E2}"/>
          </ac:spMkLst>
        </pc:spChg>
        <pc:spChg chg="mod">
          <ac:chgData name="Mark Higgins" userId="f99148ad-7e67-4304-8c11-27c7a53efd31" providerId="ADAL" clId="{47DC10C3-81B3-4CBD-89BF-2B4D68781B8D}" dt="2021-11-05T13:35:08.569" v="28388" actId="20577"/>
          <ac:spMkLst>
            <pc:docMk/>
            <pc:sldMk cId="810918560" sldId="847"/>
            <ac:spMk id="3" creationId="{5287A250-00F4-4177-9707-74F32710CE73}"/>
          </ac:spMkLst>
        </pc:spChg>
      </pc:sldChg>
      <pc:sldChg chg="modSp new del mod">
        <pc:chgData name="Mark Higgins" userId="f99148ad-7e67-4304-8c11-27c7a53efd31" providerId="ADAL" clId="{47DC10C3-81B3-4CBD-89BF-2B4D68781B8D}" dt="2021-11-07T16:04:36.021" v="32870" actId="47"/>
        <pc:sldMkLst>
          <pc:docMk/>
          <pc:sldMk cId="568527114" sldId="848"/>
        </pc:sldMkLst>
        <pc:spChg chg="mod">
          <ac:chgData name="Mark Higgins" userId="f99148ad-7e67-4304-8c11-27c7a53efd31" providerId="ADAL" clId="{47DC10C3-81B3-4CBD-89BF-2B4D68781B8D}" dt="2021-11-05T13:54:57.822" v="28590" actId="20577"/>
          <ac:spMkLst>
            <pc:docMk/>
            <pc:sldMk cId="568527114" sldId="848"/>
            <ac:spMk id="2" creationId="{DD922B15-5AA1-4E30-A779-185AE2DBFD3D}"/>
          </ac:spMkLst>
        </pc:spChg>
        <pc:spChg chg="mod">
          <ac:chgData name="Mark Higgins" userId="f99148ad-7e67-4304-8c11-27c7a53efd31" providerId="ADAL" clId="{47DC10C3-81B3-4CBD-89BF-2B4D68781B8D}" dt="2021-11-05T14:09:38.345" v="29194" actId="27636"/>
          <ac:spMkLst>
            <pc:docMk/>
            <pc:sldMk cId="568527114" sldId="848"/>
            <ac:spMk id="3" creationId="{0B1A09D8-F462-4351-89E7-4B6C77E65EC9}"/>
          </ac:spMkLst>
        </pc:spChg>
      </pc:sldChg>
      <pc:sldChg chg="addSp modSp add del mod">
        <pc:chgData name="Mark Higgins" userId="f99148ad-7e67-4304-8c11-27c7a53efd31" providerId="ADAL" clId="{47DC10C3-81B3-4CBD-89BF-2B4D68781B8D}" dt="2021-11-07T16:04:36.021" v="32870" actId="47"/>
        <pc:sldMkLst>
          <pc:docMk/>
          <pc:sldMk cId="4245533759" sldId="849"/>
        </pc:sldMkLst>
        <pc:spChg chg="mod">
          <ac:chgData name="Mark Higgins" userId="f99148ad-7e67-4304-8c11-27c7a53efd31" providerId="ADAL" clId="{47DC10C3-81B3-4CBD-89BF-2B4D68781B8D}" dt="2021-11-05T13:55:37.764" v="28598" actId="20577"/>
          <ac:spMkLst>
            <pc:docMk/>
            <pc:sldMk cId="4245533759" sldId="849"/>
            <ac:spMk id="2" creationId="{DD922B15-5AA1-4E30-A779-185AE2DBFD3D}"/>
          </ac:spMkLst>
        </pc:spChg>
        <pc:spChg chg="mod">
          <ac:chgData name="Mark Higgins" userId="f99148ad-7e67-4304-8c11-27c7a53efd31" providerId="ADAL" clId="{47DC10C3-81B3-4CBD-89BF-2B4D68781B8D}" dt="2021-11-05T14:18:29.029" v="29929" actId="20577"/>
          <ac:spMkLst>
            <pc:docMk/>
            <pc:sldMk cId="4245533759" sldId="849"/>
            <ac:spMk id="3" creationId="{0B1A09D8-F462-4351-89E7-4B6C77E65EC9}"/>
          </ac:spMkLst>
        </pc:spChg>
        <pc:picChg chg="add mod">
          <ac:chgData name="Mark Higgins" userId="f99148ad-7e67-4304-8c11-27c7a53efd31" providerId="ADAL" clId="{47DC10C3-81B3-4CBD-89BF-2B4D68781B8D}" dt="2021-11-05T14:17:08.710" v="29760" actId="1076"/>
          <ac:picMkLst>
            <pc:docMk/>
            <pc:sldMk cId="4245533759" sldId="849"/>
            <ac:picMk id="4" creationId="{7225A89E-E2F8-41D7-9C13-895A50D41EDA}"/>
          </ac:picMkLst>
        </pc:picChg>
      </pc:sldChg>
      <pc:sldChg chg="modSp add del mod">
        <pc:chgData name="Mark Higgins" userId="f99148ad-7e67-4304-8c11-27c7a53efd31" providerId="ADAL" clId="{47DC10C3-81B3-4CBD-89BF-2B4D68781B8D}" dt="2021-11-07T16:04:36.021" v="32870" actId="47"/>
        <pc:sldMkLst>
          <pc:docMk/>
          <pc:sldMk cId="592469658" sldId="850"/>
        </pc:sldMkLst>
        <pc:spChg chg="mod">
          <ac:chgData name="Mark Higgins" userId="f99148ad-7e67-4304-8c11-27c7a53efd31" providerId="ADAL" clId="{47DC10C3-81B3-4CBD-89BF-2B4D68781B8D}" dt="2021-11-05T13:55:53.367" v="28609" actId="20577"/>
          <ac:spMkLst>
            <pc:docMk/>
            <pc:sldMk cId="592469658" sldId="850"/>
            <ac:spMk id="2" creationId="{DD922B15-5AA1-4E30-A779-185AE2DBFD3D}"/>
          </ac:spMkLst>
        </pc:spChg>
      </pc:sldChg>
      <pc:sldChg chg="modSp add del mod">
        <pc:chgData name="Mark Higgins" userId="f99148ad-7e67-4304-8c11-27c7a53efd31" providerId="ADAL" clId="{47DC10C3-81B3-4CBD-89BF-2B4D68781B8D}" dt="2021-11-07T16:04:36.021" v="32870" actId="47"/>
        <pc:sldMkLst>
          <pc:docMk/>
          <pc:sldMk cId="139413312" sldId="851"/>
        </pc:sldMkLst>
        <pc:spChg chg="mod">
          <ac:chgData name="Mark Higgins" userId="f99148ad-7e67-4304-8c11-27c7a53efd31" providerId="ADAL" clId="{47DC10C3-81B3-4CBD-89BF-2B4D68781B8D}" dt="2021-11-05T13:56:03.237" v="28617" actId="20577"/>
          <ac:spMkLst>
            <pc:docMk/>
            <pc:sldMk cId="139413312" sldId="851"/>
            <ac:spMk id="2" creationId="{DD922B15-5AA1-4E30-A779-185AE2DBFD3D}"/>
          </ac:spMkLst>
        </pc:spChg>
        <pc:spChg chg="mod">
          <ac:chgData name="Mark Higgins" userId="f99148ad-7e67-4304-8c11-27c7a53efd31" providerId="ADAL" clId="{47DC10C3-81B3-4CBD-89BF-2B4D68781B8D}" dt="2021-11-05T14:09:13.055" v="29192" actId="27636"/>
          <ac:spMkLst>
            <pc:docMk/>
            <pc:sldMk cId="139413312" sldId="851"/>
            <ac:spMk id="3" creationId="{0B1A09D8-F462-4351-89E7-4B6C77E65EC9}"/>
          </ac:spMkLst>
        </pc:spChg>
      </pc:sldChg>
      <pc:sldChg chg="modSp add del mod">
        <pc:chgData name="Mark Higgins" userId="f99148ad-7e67-4304-8c11-27c7a53efd31" providerId="ADAL" clId="{47DC10C3-81B3-4CBD-89BF-2B4D68781B8D}" dt="2021-11-07T16:04:36.021" v="32870" actId="47"/>
        <pc:sldMkLst>
          <pc:docMk/>
          <pc:sldMk cId="220787602" sldId="852"/>
        </pc:sldMkLst>
        <pc:spChg chg="mod">
          <ac:chgData name="Mark Higgins" userId="f99148ad-7e67-4304-8c11-27c7a53efd31" providerId="ADAL" clId="{47DC10C3-81B3-4CBD-89BF-2B4D68781B8D}" dt="2021-11-05T14:13:13.477" v="29439" actId="20577"/>
          <ac:spMkLst>
            <pc:docMk/>
            <pc:sldMk cId="220787602" sldId="852"/>
            <ac:spMk id="3" creationId="{0B1A09D8-F462-4351-89E7-4B6C77E65EC9}"/>
          </ac:spMkLst>
        </pc:spChg>
      </pc:sldChg>
      <pc:sldChg chg="addSp delSp modSp add del mod">
        <pc:chgData name="Mark Higgins" userId="f99148ad-7e67-4304-8c11-27c7a53efd31" providerId="ADAL" clId="{47DC10C3-81B3-4CBD-89BF-2B4D68781B8D}" dt="2021-11-07T16:04:36.021" v="32870" actId="47"/>
        <pc:sldMkLst>
          <pc:docMk/>
          <pc:sldMk cId="1396603108" sldId="853"/>
        </pc:sldMkLst>
        <pc:spChg chg="mod">
          <ac:chgData name="Mark Higgins" userId="f99148ad-7e67-4304-8c11-27c7a53efd31" providerId="ADAL" clId="{47DC10C3-81B3-4CBD-89BF-2B4D68781B8D}" dt="2021-11-05T14:21:08.572" v="30101" actId="20577"/>
          <ac:spMkLst>
            <pc:docMk/>
            <pc:sldMk cId="1396603108" sldId="853"/>
            <ac:spMk id="3" creationId="{0B1A09D8-F462-4351-89E7-4B6C77E65EC9}"/>
          </ac:spMkLst>
        </pc:spChg>
        <pc:spChg chg="add mod">
          <ac:chgData name="Mark Higgins" userId="f99148ad-7e67-4304-8c11-27c7a53efd31" providerId="ADAL" clId="{47DC10C3-81B3-4CBD-89BF-2B4D68781B8D}" dt="2021-11-05T14:31:25.007" v="30762" actId="1076"/>
          <ac:spMkLst>
            <pc:docMk/>
            <pc:sldMk cId="1396603108" sldId="853"/>
            <ac:spMk id="5" creationId="{A10576A3-158B-4ED8-BE12-B185F91C9C50}"/>
          </ac:spMkLst>
        </pc:spChg>
        <pc:spChg chg="add mod">
          <ac:chgData name="Mark Higgins" userId="f99148ad-7e67-4304-8c11-27c7a53efd31" providerId="ADAL" clId="{47DC10C3-81B3-4CBD-89BF-2B4D68781B8D}" dt="2021-11-05T14:31:25.007" v="30762" actId="1076"/>
          <ac:spMkLst>
            <pc:docMk/>
            <pc:sldMk cId="1396603108" sldId="853"/>
            <ac:spMk id="6" creationId="{2042977A-EF5E-41C4-80C3-35DBB40BC1A3}"/>
          </ac:spMkLst>
        </pc:spChg>
        <pc:spChg chg="add mod">
          <ac:chgData name="Mark Higgins" userId="f99148ad-7e67-4304-8c11-27c7a53efd31" providerId="ADAL" clId="{47DC10C3-81B3-4CBD-89BF-2B4D68781B8D}" dt="2021-11-05T14:31:25.007" v="30762" actId="1076"/>
          <ac:spMkLst>
            <pc:docMk/>
            <pc:sldMk cId="1396603108" sldId="853"/>
            <ac:spMk id="7" creationId="{E4CBF553-3E0B-4766-82AB-D90A96E6D963}"/>
          </ac:spMkLst>
        </pc:spChg>
        <pc:spChg chg="add mod">
          <ac:chgData name="Mark Higgins" userId="f99148ad-7e67-4304-8c11-27c7a53efd31" providerId="ADAL" clId="{47DC10C3-81B3-4CBD-89BF-2B4D68781B8D}" dt="2021-11-05T14:32:23.604" v="30763" actId="207"/>
          <ac:spMkLst>
            <pc:docMk/>
            <pc:sldMk cId="1396603108" sldId="853"/>
            <ac:spMk id="8" creationId="{5C072DCA-3D09-4A69-8463-6F5EAF5E4F07}"/>
          </ac:spMkLst>
        </pc:spChg>
        <pc:picChg chg="del mod">
          <ac:chgData name="Mark Higgins" userId="f99148ad-7e67-4304-8c11-27c7a53efd31" providerId="ADAL" clId="{47DC10C3-81B3-4CBD-89BF-2B4D68781B8D}" dt="2021-11-05T14:18:56.477" v="29932" actId="478"/>
          <ac:picMkLst>
            <pc:docMk/>
            <pc:sldMk cId="1396603108" sldId="853"/>
            <ac:picMk id="4" creationId="{7225A89E-E2F8-41D7-9C13-895A50D41EDA}"/>
          </ac:picMkLst>
        </pc:picChg>
      </pc:sldChg>
      <pc:sldChg chg="addSp modSp add del mod">
        <pc:chgData name="Mark Higgins" userId="f99148ad-7e67-4304-8c11-27c7a53efd31" providerId="ADAL" clId="{47DC10C3-81B3-4CBD-89BF-2B4D68781B8D}" dt="2021-11-07T16:04:36.021" v="32870" actId="47"/>
        <pc:sldMkLst>
          <pc:docMk/>
          <pc:sldMk cId="3426310375" sldId="854"/>
        </pc:sldMkLst>
        <pc:spChg chg="mod">
          <ac:chgData name="Mark Higgins" userId="f99148ad-7e67-4304-8c11-27c7a53efd31" providerId="ADAL" clId="{47DC10C3-81B3-4CBD-89BF-2B4D68781B8D}" dt="2021-11-05T14:21:39.957" v="30114" actId="20577"/>
          <ac:spMkLst>
            <pc:docMk/>
            <pc:sldMk cId="3426310375" sldId="854"/>
            <ac:spMk id="3" creationId="{0B1A09D8-F462-4351-89E7-4B6C77E65EC9}"/>
          </ac:spMkLst>
        </pc:spChg>
        <pc:spChg chg="add mod">
          <ac:chgData name="Mark Higgins" userId="f99148ad-7e67-4304-8c11-27c7a53efd31" providerId="ADAL" clId="{47DC10C3-81B3-4CBD-89BF-2B4D68781B8D}" dt="2021-11-05T14:32:41.902" v="30765" actId="1076"/>
          <ac:spMkLst>
            <pc:docMk/>
            <pc:sldMk cId="3426310375" sldId="854"/>
            <ac:spMk id="4" creationId="{A09B5F7A-A990-4EF7-9C04-C4A2F1B250F4}"/>
          </ac:spMkLst>
        </pc:spChg>
      </pc:sldChg>
      <pc:sldChg chg="modSp add del mod">
        <pc:chgData name="Mark Higgins" userId="f99148ad-7e67-4304-8c11-27c7a53efd31" providerId="ADAL" clId="{47DC10C3-81B3-4CBD-89BF-2B4D68781B8D}" dt="2021-11-07T16:04:36.021" v="32870" actId="47"/>
        <pc:sldMkLst>
          <pc:docMk/>
          <pc:sldMk cId="916494217" sldId="855"/>
        </pc:sldMkLst>
        <pc:spChg chg="mod">
          <ac:chgData name="Mark Higgins" userId="f99148ad-7e67-4304-8c11-27c7a53efd31" providerId="ADAL" clId="{47DC10C3-81B3-4CBD-89BF-2B4D68781B8D}" dt="2021-11-05T14:21:48.663" v="30123" actId="20577"/>
          <ac:spMkLst>
            <pc:docMk/>
            <pc:sldMk cId="916494217" sldId="855"/>
            <ac:spMk id="3" creationId="{0B1A09D8-F462-4351-89E7-4B6C77E65EC9}"/>
          </ac:spMkLst>
        </pc:spChg>
      </pc:sldChg>
      <pc:sldChg chg="modSp add del mod">
        <pc:chgData name="Mark Higgins" userId="f99148ad-7e67-4304-8c11-27c7a53efd31" providerId="ADAL" clId="{47DC10C3-81B3-4CBD-89BF-2B4D68781B8D}" dt="2021-11-07T16:04:36.021" v="32870" actId="47"/>
        <pc:sldMkLst>
          <pc:docMk/>
          <pc:sldMk cId="1824287898" sldId="856"/>
        </pc:sldMkLst>
        <pc:spChg chg="mod">
          <ac:chgData name="Mark Higgins" userId="f99148ad-7e67-4304-8c11-27c7a53efd31" providerId="ADAL" clId="{47DC10C3-81B3-4CBD-89BF-2B4D68781B8D}" dt="2021-11-05T14:21:58.053" v="30137" actId="20577"/>
          <ac:spMkLst>
            <pc:docMk/>
            <pc:sldMk cId="1824287898" sldId="856"/>
            <ac:spMk id="3" creationId="{0B1A09D8-F462-4351-89E7-4B6C77E65EC9}"/>
          </ac:spMkLst>
        </pc:spChg>
      </pc:sldChg>
      <pc:sldChg chg="modSp add del mod">
        <pc:chgData name="Mark Higgins" userId="f99148ad-7e67-4304-8c11-27c7a53efd31" providerId="ADAL" clId="{47DC10C3-81B3-4CBD-89BF-2B4D68781B8D}" dt="2021-11-07T16:04:36.021" v="32870" actId="47"/>
        <pc:sldMkLst>
          <pc:docMk/>
          <pc:sldMk cId="1060636736" sldId="857"/>
        </pc:sldMkLst>
        <pc:spChg chg="mod">
          <ac:chgData name="Mark Higgins" userId="f99148ad-7e67-4304-8c11-27c7a53efd31" providerId="ADAL" clId="{47DC10C3-81B3-4CBD-89BF-2B4D68781B8D}" dt="2021-11-05T14:25:08.188" v="30545" actId="27636"/>
          <ac:spMkLst>
            <pc:docMk/>
            <pc:sldMk cId="1060636736" sldId="857"/>
            <ac:spMk id="3" creationId="{0B1A09D8-F462-4351-89E7-4B6C77E65EC9}"/>
          </ac:spMkLst>
        </pc:spChg>
      </pc:sldChg>
      <pc:sldChg chg="modSp add del mod">
        <pc:chgData name="Mark Higgins" userId="f99148ad-7e67-4304-8c11-27c7a53efd31" providerId="ADAL" clId="{47DC10C3-81B3-4CBD-89BF-2B4D68781B8D}" dt="2021-11-07T16:04:36.021" v="32870" actId="47"/>
        <pc:sldMkLst>
          <pc:docMk/>
          <pc:sldMk cId="2081339204" sldId="858"/>
        </pc:sldMkLst>
        <pc:spChg chg="mod">
          <ac:chgData name="Mark Higgins" userId="f99148ad-7e67-4304-8c11-27c7a53efd31" providerId="ADAL" clId="{47DC10C3-81B3-4CBD-89BF-2B4D68781B8D}" dt="2021-11-05T14:26:07.096" v="30615" actId="20577"/>
          <ac:spMkLst>
            <pc:docMk/>
            <pc:sldMk cId="2081339204" sldId="858"/>
            <ac:spMk id="3" creationId="{0B1A09D8-F462-4351-89E7-4B6C77E65EC9}"/>
          </ac:spMkLst>
        </pc:spChg>
      </pc:sldChg>
      <pc:sldChg chg="addSp delSp modSp add del mod">
        <pc:chgData name="Mark Higgins" userId="f99148ad-7e67-4304-8c11-27c7a53efd31" providerId="ADAL" clId="{47DC10C3-81B3-4CBD-89BF-2B4D68781B8D}" dt="2021-11-07T16:04:36.021" v="32870" actId="47"/>
        <pc:sldMkLst>
          <pc:docMk/>
          <pc:sldMk cId="1848147037" sldId="859"/>
        </pc:sldMkLst>
        <pc:spChg chg="mod">
          <ac:chgData name="Mark Higgins" userId="f99148ad-7e67-4304-8c11-27c7a53efd31" providerId="ADAL" clId="{47DC10C3-81B3-4CBD-89BF-2B4D68781B8D}" dt="2021-11-05T14:42:41.064" v="30994" actId="20577"/>
          <ac:spMkLst>
            <pc:docMk/>
            <pc:sldMk cId="1848147037" sldId="859"/>
            <ac:spMk id="3" creationId="{0B1A09D8-F462-4351-89E7-4B6C77E65EC9}"/>
          </ac:spMkLst>
        </pc:spChg>
        <pc:spChg chg="add del">
          <ac:chgData name="Mark Higgins" userId="f99148ad-7e67-4304-8c11-27c7a53efd31" providerId="ADAL" clId="{47DC10C3-81B3-4CBD-89BF-2B4D68781B8D}" dt="2021-11-05T14:40:09.970" v="30865" actId="478"/>
          <ac:spMkLst>
            <pc:docMk/>
            <pc:sldMk cId="1848147037" sldId="859"/>
            <ac:spMk id="4" creationId="{BF272054-A5A7-493D-A681-BBA3B51F640C}"/>
          </ac:spMkLst>
        </pc:spChg>
        <pc:spChg chg="mod">
          <ac:chgData name="Mark Higgins" userId="f99148ad-7e67-4304-8c11-27c7a53efd31" providerId="ADAL" clId="{47DC10C3-81B3-4CBD-89BF-2B4D68781B8D}" dt="2021-11-05T14:39:03.810" v="30863" actId="1076"/>
          <ac:spMkLst>
            <pc:docMk/>
            <pc:sldMk cId="1848147037" sldId="859"/>
            <ac:spMk id="5" creationId="{A10576A3-158B-4ED8-BE12-B185F91C9C50}"/>
          </ac:spMkLst>
        </pc:spChg>
        <pc:spChg chg="mod">
          <ac:chgData name="Mark Higgins" userId="f99148ad-7e67-4304-8c11-27c7a53efd31" providerId="ADAL" clId="{47DC10C3-81B3-4CBD-89BF-2B4D68781B8D}" dt="2021-11-05T14:39:03.810" v="30863" actId="1076"/>
          <ac:spMkLst>
            <pc:docMk/>
            <pc:sldMk cId="1848147037" sldId="859"/>
            <ac:spMk id="6" creationId="{2042977A-EF5E-41C4-80C3-35DBB40BC1A3}"/>
          </ac:spMkLst>
        </pc:spChg>
        <pc:spChg chg="mod">
          <ac:chgData name="Mark Higgins" userId="f99148ad-7e67-4304-8c11-27c7a53efd31" providerId="ADAL" clId="{47DC10C3-81B3-4CBD-89BF-2B4D68781B8D}" dt="2021-11-05T14:39:03.810" v="30863" actId="1076"/>
          <ac:spMkLst>
            <pc:docMk/>
            <pc:sldMk cId="1848147037" sldId="859"/>
            <ac:spMk id="7" creationId="{E4CBF553-3E0B-4766-82AB-D90A96E6D963}"/>
          </ac:spMkLst>
        </pc:spChg>
        <pc:spChg chg="mod">
          <ac:chgData name="Mark Higgins" userId="f99148ad-7e67-4304-8c11-27c7a53efd31" providerId="ADAL" clId="{47DC10C3-81B3-4CBD-89BF-2B4D68781B8D}" dt="2021-11-05T14:39:03.810" v="30863" actId="1076"/>
          <ac:spMkLst>
            <pc:docMk/>
            <pc:sldMk cId="1848147037" sldId="859"/>
            <ac:spMk id="8" creationId="{5C072DCA-3D09-4A69-8463-6F5EAF5E4F07}"/>
          </ac:spMkLst>
        </pc:spChg>
        <pc:spChg chg="add mod">
          <ac:chgData name="Mark Higgins" userId="f99148ad-7e67-4304-8c11-27c7a53efd31" providerId="ADAL" clId="{47DC10C3-81B3-4CBD-89BF-2B4D68781B8D}" dt="2021-11-05T14:41:31.828" v="30881" actId="207"/>
          <ac:spMkLst>
            <pc:docMk/>
            <pc:sldMk cId="1848147037" sldId="859"/>
            <ac:spMk id="9" creationId="{C217E881-F5BC-4BD7-8EB1-779B06DB2B5C}"/>
          </ac:spMkLst>
        </pc:spChg>
        <pc:spChg chg="add mod">
          <ac:chgData name="Mark Higgins" userId="f99148ad-7e67-4304-8c11-27c7a53efd31" providerId="ADAL" clId="{47DC10C3-81B3-4CBD-89BF-2B4D68781B8D}" dt="2021-11-05T14:41:35.670" v="30882" actId="207"/>
          <ac:spMkLst>
            <pc:docMk/>
            <pc:sldMk cId="1848147037" sldId="859"/>
            <ac:spMk id="10" creationId="{3642834E-7B5F-4CEA-94E1-6FACA0E9C93B}"/>
          </ac:spMkLst>
        </pc:spChg>
        <pc:spChg chg="add mod">
          <ac:chgData name="Mark Higgins" userId="f99148ad-7e67-4304-8c11-27c7a53efd31" providerId="ADAL" clId="{47DC10C3-81B3-4CBD-89BF-2B4D68781B8D}" dt="2021-11-05T14:40:55.263" v="30873" actId="1076"/>
          <ac:spMkLst>
            <pc:docMk/>
            <pc:sldMk cId="1848147037" sldId="859"/>
            <ac:spMk id="11" creationId="{5635153F-B87C-4C0F-A022-8F0BAC567B81}"/>
          </ac:spMkLst>
        </pc:spChg>
        <pc:spChg chg="add mod">
          <ac:chgData name="Mark Higgins" userId="f99148ad-7e67-4304-8c11-27c7a53efd31" providerId="ADAL" clId="{47DC10C3-81B3-4CBD-89BF-2B4D68781B8D}" dt="2021-11-05T14:41:40.163" v="30883" actId="207"/>
          <ac:spMkLst>
            <pc:docMk/>
            <pc:sldMk cId="1848147037" sldId="859"/>
            <ac:spMk id="12" creationId="{BF04E44E-1417-4ADB-B73E-74E89A46131C}"/>
          </ac:spMkLst>
        </pc:spChg>
        <pc:spChg chg="add mod">
          <ac:chgData name="Mark Higgins" userId="f99148ad-7e67-4304-8c11-27c7a53efd31" providerId="ADAL" clId="{47DC10C3-81B3-4CBD-89BF-2B4D68781B8D}" dt="2021-11-05T14:41:26.675" v="30880" actId="207"/>
          <ac:spMkLst>
            <pc:docMk/>
            <pc:sldMk cId="1848147037" sldId="859"/>
            <ac:spMk id="13" creationId="{2374ACC7-0156-4268-92F3-90B90C5FBE8E}"/>
          </ac:spMkLst>
        </pc:spChg>
        <pc:spChg chg="add mod">
          <ac:chgData name="Mark Higgins" userId="f99148ad-7e67-4304-8c11-27c7a53efd31" providerId="ADAL" clId="{47DC10C3-81B3-4CBD-89BF-2B4D68781B8D}" dt="2021-11-05T14:42:03.256" v="30887" actId="207"/>
          <ac:spMkLst>
            <pc:docMk/>
            <pc:sldMk cId="1848147037" sldId="859"/>
            <ac:spMk id="14" creationId="{FF8DF90B-ACC9-47E9-84ED-74D72DAAB98D}"/>
          </ac:spMkLst>
        </pc:spChg>
      </pc:sldChg>
      <pc:sldChg chg="addSp delSp modSp add del mod">
        <pc:chgData name="Mark Higgins" userId="f99148ad-7e67-4304-8c11-27c7a53efd31" providerId="ADAL" clId="{47DC10C3-81B3-4CBD-89BF-2B4D68781B8D}" dt="2021-11-07T16:04:36.021" v="32870" actId="47"/>
        <pc:sldMkLst>
          <pc:docMk/>
          <pc:sldMk cId="2888613729" sldId="860"/>
        </pc:sldMkLst>
        <pc:spChg chg="mod">
          <ac:chgData name="Mark Higgins" userId="f99148ad-7e67-4304-8c11-27c7a53efd31" providerId="ADAL" clId="{47DC10C3-81B3-4CBD-89BF-2B4D68781B8D}" dt="2021-11-05T14:48:58.091" v="31065" actId="14100"/>
          <ac:spMkLst>
            <pc:docMk/>
            <pc:sldMk cId="2888613729" sldId="860"/>
            <ac:spMk id="2" creationId="{DD922B15-5AA1-4E30-A779-185AE2DBFD3D}"/>
          </ac:spMkLst>
        </pc:spChg>
        <pc:spChg chg="mod">
          <ac:chgData name="Mark Higgins" userId="f99148ad-7e67-4304-8c11-27c7a53efd31" providerId="ADAL" clId="{47DC10C3-81B3-4CBD-89BF-2B4D68781B8D}" dt="2021-11-05T15:05:21.316" v="31474" actId="20577"/>
          <ac:spMkLst>
            <pc:docMk/>
            <pc:sldMk cId="2888613729" sldId="860"/>
            <ac:spMk id="3" creationId="{0B1A09D8-F462-4351-89E7-4B6C77E65EC9}"/>
          </ac:spMkLst>
        </pc:spChg>
        <pc:spChg chg="mod">
          <ac:chgData name="Mark Higgins" userId="f99148ad-7e67-4304-8c11-27c7a53efd31" providerId="ADAL" clId="{47DC10C3-81B3-4CBD-89BF-2B4D68781B8D}" dt="2021-11-05T14:50:58.750" v="31074" actId="255"/>
          <ac:spMkLst>
            <pc:docMk/>
            <pc:sldMk cId="2888613729" sldId="860"/>
            <ac:spMk id="5" creationId="{A10576A3-158B-4ED8-BE12-B185F91C9C50}"/>
          </ac:spMkLst>
        </pc:spChg>
        <pc:spChg chg="mod">
          <ac:chgData name="Mark Higgins" userId="f99148ad-7e67-4304-8c11-27c7a53efd31" providerId="ADAL" clId="{47DC10C3-81B3-4CBD-89BF-2B4D68781B8D}" dt="2021-11-05T14:50:54.287" v="31073" actId="255"/>
          <ac:spMkLst>
            <pc:docMk/>
            <pc:sldMk cId="2888613729" sldId="860"/>
            <ac:spMk id="6" creationId="{2042977A-EF5E-41C4-80C3-35DBB40BC1A3}"/>
          </ac:spMkLst>
        </pc:spChg>
        <pc:spChg chg="mod">
          <ac:chgData name="Mark Higgins" userId="f99148ad-7e67-4304-8c11-27c7a53efd31" providerId="ADAL" clId="{47DC10C3-81B3-4CBD-89BF-2B4D68781B8D}" dt="2021-11-05T14:50:47.832" v="31072" actId="255"/>
          <ac:spMkLst>
            <pc:docMk/>
            <pc:sldMk cId="2888613729" sldId="860"/>
            <ac:spMk id="7" creationId="{E4CBF553-3E0B-4766-82AB-D90A96E6D963}"/>
          </ac:spMkLst>
        </pc:spChg>
        <pc:spChg chg="mod">
          <ac:chgData name="Mark Higgins" userId="f99148ad-7e67-4304-8c11-27c7a53efd31" providerId="ADAL" clId="{47DC10C3-81B3-4CBD-89BF-2B4D68781B8D}" dt="2021-11-05T14:50:40.743" v="31071" actId="255"/>
          <ac:spMkLst>
            <pc:docMk/>
            <pc:sldMk cId="2888613729" sldId="860"/>
            <ac:spMk id="8" creationId="{5C072DCA-3D09-4A69-8463-6F5EAF5E4F07}"/>
          </ac:spMkLst>
        </pc:spChg>
        <pc:spChg chg="del">
          <ac:chgData name="Mark Higgins" userId="f99148ad-7e67-4304-8c11-27c7a53efd31" providerId="ADAL" clId="{47DC10C3-81B3-4CBD-89BF-2B4D68781B8D}" dt="2021-11-05T14:51:28.474" v="31082" actId="478"/>
          <ac:spMkLst>
            <pc:docMk/>
            <pc:sldMk cId="2888613729" sldId="860"/>
            <ac:spMk id="9" creationId="{C217E881-F5BC-4BD7-8EB1-779B06DB2B5C}"/>
          </ac:spMkLst>
        </pc:spChg>
        <pc:spChg chg="del">
          <ac:chgData name="Mark Higgins" userId="f99148ad-7e67-4304-8c11-27c7a53efd31" providerId="ADAL" clId="{47DC10C3-81B3-4CBD-89BF-2B4D68781B8D}" dt="2021-11-05T14:51:28.474" v="31082" actId="478"/>
          <ac:spMkLst>
            <pc:docMk/>
            <pc:sldMk cId="2888613729" sldId="860"/>
            <ac:spMk id="10" creationId="{3642834E-7B5F-4CEA-94E1-6FACA0E9C93B}"/>
          </ac:spMkLst>
        </pc:spChg>
        <pc:spChg chg="del">
          <ac:chgData name="Mark Higgins" userId="f99148ad-7e67-4304-8c11-27c7a53efd31" providerId="ADAL" clId="{47DC10C3-81B3-4CBD-89BF-2B4D68781B8D}" dt="2021-11-05T14:51:28.474" v="31082" actId="478"/>
          <ac:spMkLst>
            <pc:docMk/>
            <pc:sldMk cId="2888613729" sldId="860"/>
            <ac:spMk id="11" creationId="{5635153F-B87C-4C0F-A022-8F0BAC567B81}"/>
          </ac:spMkLst>
        </pc:spChg>
        <pc:spChg chg="del">
          <ac:chgData name="Mark Higgins" userId="f99148ad-7e67-4304-8c11-27c7a53efd31" providerId="ADAL" clId="{47DC10C3-81B3-4CBD-89BF-2B4D68781B8D}" dt="2021-11-05T14:51:30.545" v="31083" actId="478"/>
          <ac:spMkLst>
            <pc:docMk/>
            <pc:sldMk cId="2888613729" sldId="860"/>
            <ac:spMk id="12" creationId="{BF04E44E-1417-4ADB-B73E-74E89A46131C}"/>
          </ac:spMkLst>
        </pc:spChg>
        <pc:spChg chg="del">
          <ac:chgData name="Mark Higgins" userId="f99148ad-7e67-4304-8c11-27c7a53efd31" providerId="ADAL" clId="{47DC10C3-81B3-4CBD-89BF-2B4D68781B8D}" dt="2021-11-05T14:51:28.474" v="31082" actId="478"/>
          <ac:spMkLst>
            <pc:docMk/>
            <pc:sldMk cId="2888613729" sldId="860"/>
            <ac:spMk id="13" creationId="{2374ACC7-0156-4268-92F3-90B90C5FBE8E}"/>
          </ac:spMkLst>
        </pc:spChg>
        <pc:spChg chg="del">
          <ac:chgData name="Mark Higgins" userId="f99148ad-7e67-4304-8c11-27c7a53efd31" providerId="ADAL" clId="{47DC10C3-81B3-4CBD-89BF-2B4D68781B8D}" dt="2021-11-05T14:51:28.474" v="31082" actId="478"/>
          <ac:spMkLst>
            <pc:docMk/>
            <pc:sldMk cId="2888613729" sldId="860"/>
            <ac:spMk id="14" creationId="{FF8DF90B-ACC9-47E9-84ED-74D72DAAB98D}"/>
          </ac:spMkLst>
        </pc:spChg>
        <pc:spChg chg="add mod">
          <ac:chgData name="Mark Higgins" userId="f99148ad-7e67-4304-8c11-27c7a53efd31" providerId="ADAL" clId="{47DC10C3-81B3-4CBD-89BF-2B4D68781B8D}" dt="2021-11-05T15:01:56.791" v="31263" actId="1076"/>
          <ac:spMkLst>
            <pc:docMk/>
            <pc:sldMk cId="2888613729" sldId="860"/>
            <ac:spMk id="15" creationId="{0E584953-ACDB-48AC-B34B-28FBDCC959F6}"/>
          </ac:spMkLst>
        </pc:spChg>
        <pc:spChg chg="add mod">
          <ac:chgData name="Mark Higgins" userId="f99148ad-7e67-4304-8c11-27c7a53efd31" providerId="ADAL" clId="{47DC10C3-81B3-4CBD-89BF-2B4D68781B8D}" dt="2021-11-05T15:01:56.791" v="31263" actId="1076"/>
          <ac:spMkLst>
            <pc:docMk/>
            <pc:sldMk cId="2888613729" sldId="860"/>
            <ac:spMk id="16" creationId="{BB59800D-5A04-44F9-BE44-49E844EADBDB}"/>
          </ac:spMkLst>
        </pc:spChg>
        <pc:spChg chg="add del mod">
          <ac:chgData name="Mark Higgins" userId="f99148ad-7e67-4304-8c11-27c7a53efd31" providerId="ADAL" clId="{47DC10C3-81B3-4CBD-89BF-2B4D68781B8D}" dt="2021-11-05T14:55:27.559" v="31185" actId="478"/>
          <ac:spMkLst>
            <pc:docMk/>
            <pc:sldMk cId="2888613729" sldId="860"/>
            <ac:spMk id="17" creationId="{735CDE72-88A9-488A-A3C7-6354FFB1B4AA}"/>
          </ac:spMkLst>
        </pc:spChg>
        <pc:spChg chg="add del mod">
          <ac:chgData name="Mark Higgins" userId="f99148ad-7e67-4304-8c11-27c7a53efd31" providerId="ADAL" clId="{47DC10C3-81B3-4CBD-89BF-2B4D68781B8D}" dt="2021-11-05T14:58:40.502" v="31223" actId="478"/>
          <ac:spMkLst>
            <pc:docMk/>
            <pc:sldMk cId="2888613729" sldId="860"/>
            <ac:spMk id="18" creationId="{5CADCA67-1E7A-4DFF-AF53-E3889564C644}"/>
          </ac:spMkLst>
        </pc:spChg>
        <pc:spChg chg="add del mod">
          <ac:chgData name="Mark Higgins" userId="f99148ad-7e67-4304-8c11-27c7a53efd31" providerId="ADAL" clId="{47DC10C3-81B3-4CBD-89BF-2B4D68781B8D}" dt="2021-11-05T15:01:04.531" v="31256" actId="478"/>
          <ac:spMkLst>
            <pc:docMk/>
            <pc:sldMk cId="2888613729" sldId="860"/>
            <ac:spMk id="19" creationId="{16E6D360-058A-481A-B898-8A709EF1F8D5}"/>
          </ac:spMkLst>
        </pc:spChg>
        <pc:spChg chg="add del mod">
          <ac:chgData name="Mark Higgins" userId="f99148ad-7e67-4304-8c11-27c7a53efd31" providerId="ADAL" clId="{47DC10C3-81B3-4CBD-89BF-2B4D68781B8D}" dt="2021-11-05T15:01:05.536" v="31257" actId="478"/>
          <ac:spMkLst>
            <pc:docMk/>
            <pc:sldMk cId="2888613729" sldId="860"/>
            <ac:spMk id="20" creationId="{EE7D62F0-6D76-468D-9205-FEA9966E9886}"/>
          </ac:spMkLst>
        </pc:spChg>
        <pc:spChg chg="add mod">
          <ac:chgData name="Mark Higgins" userId="f99148ad-7e67-4304-8c11-27c7a53efd31" providerId="ADAL" clId="{47DC10C3-81B3-4CBD-89BF-2B4D68781B8D}" dt="2021-11-05T15:01:56.791" v="31263" actId="1076"/>
          <ac:spMkLst>
            <pc:docMk/>
            <pc:sldMk cId="2888613729" sldId="860"/>
            <ac:spMk id="21" creationId="{BCAD9839-0EFA-412A-BDED-7AFF78F5390B}"/>
          </ac:spMkLst>
        </pc:spChg>
        <pc:spChg chg="add mod">
          <ac:chgData name="Mark Higgins" userId="f99148ad-7e67-4304-8c11-27c7a53efd31" providerId="ADAL" clId="{47DC10C3-81B3-4CBD-89BF-2B4D68781B8D}" dt="2021-11-05T15:01:56.791" v="31263" actId="1076"/>
          <ac:spMkLst>
            <pc:docMk/>
            <pc:sldMk cId="2888613729" sldId="860"/>
            <ac:spMk id="22" creationId="{0E5313FC-48A7-4E1E-A029-DCAA0C0B4F2A}"/>
          </ac:spMkLst>
        </pc:spChg>
        <pc:spChg chg="add mod">
          <ac:chgData name="Mark Higgins" userId="f99148ad-7e67-4304-8c11-27c7a53efd31" providerId="ADAL" clId="{47DC10C3-81B3-4CBD-89BF-2B4D68781B8D}" dt="2021-11-05T15:01:56.791" v="31263" actId="1076"/>
          <ac:spMkLst>
            <pc:docMk/>
            <pc:sldMk cId="2888613729" sldId="860"/>
            <ac:spMk id="23" creationId="{0DC431B3-79B5-4705-85FA-1EB1BDE16C2E}"/>
          </ac:spMkLst>
        </pc:spChg>
        <pc:spChg chg="add mod">
          <ac:chgData name="Mark Higgins" userId="f99148ad-7e67-4304-8c11-27c7a53efd31" providerId="ADAL" clId="{47DC10C3-81B3-4CBD-89BF-2B4D68781B8D}" dt="2021-11-05T15:01:56.791" v="31263" actId="1076"/>
          <ac:spMkLst>
            <pc:docMk/>
            <pc:sldMk cId="2888613729" sldId="860"/>
            <ac:spMk id="24" creationId="{E6B52D60-0FBF-47EF-AACA-DEBEAC81B177}"/>
          </ac:spMkLst>
        </pc:spChg>
        <pc:spChg chg="add mod">
          <ac:chgData name="Mark Higgins" userId="f99148ad-7e67-4304-8c11-27c7a53efd31" providerId="ADAL" clId="{47DC10C3-81B3-4CBD-89BF-2B4D68781B8D}" dt="2021-11-05T15:01:56.791" v="31263" actId="1076"/>
          <ac:spMkLst>
            <pc:docMk/>
            <pc:sldMk cId="2888613729" sldId="860"/>
            <ac:spMk id="25" creationId="{8EBC63C7-6EB5-4BA4-8552-F05BAA841EA7}"/>
          </ac:spMkLst>
        </pc:spChg>
        <pc:spChg chg="add mod">
          <ac:chgData name="Mark Higgins" userId="f99148ad-7e67-4304-8c11-27c7a53efd31" providerId="ADAL" clId="{47DC10C3-81B3-4CBD-89BF-2B4D68781B8D}" dt="2021-11-05T15:01:56.791" v="31263" actId="1076"/>
          <ac:spMkLst>
            <pc:docMk/>
            <pc:sldMk cId="2888613729" sldId="860"/>
            <ac:spMk id="26" creationId="{EFF544AE-672E-4C10-A5FC-70E7F1B93571}"/>
          </ac:spMkLst>
        </pc:spChg>
        <pc:spChg chg="add mod">
          <ac:chgData name="Mark Higgins" userId="f99148ad-7e67-4304-8c11-27c7a53efd31" providerId="ADAL" clId="{47DC10C3-81B3-4CBD-89BF-2B4D68781B8D}" dt="2021-11-05T15:01:56.791" v="31263" actId="1076"/>
          <ac:spMkLst>
            <pc:docMk/>
            <pc:sldMk cId="2888613729" sldId="860"/>
            <ac:spMk id="27" creationId="{5F8323AD-F8BA-411B-9146-6FAC3FE03A9B}"/>
          </ac:spMkLst>
        </pc:spChg>
        <pc:spChg chg="add mod">
          <ac:chgData name="Mark Higgins" userId="f99148ad-7e67-4304-8c11-27c7a53efd31" providerId="ADAL" clId="{47DC10C3-81B3-4CBD-89BF-2B4D68781B8D}" dt="2021-11-05T15:01:56.791" v="31263" actId="1076"/>
          <ac:spMkLst>
            <pc:docMk/>
            <pc:sldMk cId="2888613729" sldId="860"/>
            <ac:spMk id="28" creationId="{B79C4C2B-633D-4E4A-9839-50FA93F0B23C}"/>
          </ac:spMkLst>
        </pc:spChg>
        <pc:spChg chg="add mod">
          <ac:chgData name="Mark Higgins" userId="f99148ad-7e67-4304-8c11-27c7a53efd31" providerId="ADAL" clId="{47DC10C3-81B3-4CBD-89BF-2B4D68781B8D}" dt="2021-11-05T15:01:56.791" v="31263" actId="1076"/>
          <ac:spMkLst>
            <pc:docMk/>
            <pc:sldMk cId="2888613729" sldId="860"/>
            <ac:spMk id="33" creationId="{022137E9-05F4-4EB0-8118-1416333C6EEE}"/>
          </ac:spMkLst>
        </pc:spChg>
        <pc:spChg chg="add mod">
          <ac:chgData name="Mark Higgins" userId="f99148ad-7e67-4304-8c11-27c7a53efd31" providerId="ADAL" clId="{47DC10C3-81B3-4CBD-89BF-2B4D68781B8D}" dt="2021-11-05T15:01:56.791" v="31263" actId="1076"/>
          <ac:spMkLst>
            <pc:docMk/>
            <pc:sldMk cId="2888613729" sldId="860"/>
            <ac:spMk id="34" creationId="{6529A058-6D98-416E-B1FE-D7162650FCC6}"/>
          </ac:spMkLst>
        </pc:spChg>
        <pc:spChg chg="add mod">
          <ac:chgData name="Mark Higgins" userId="f99148ad-7e67-4304-8c11-27c7a53efd31" providerId="ADAL" clId="{47DC10C3-81B3-4CBD-89BF-2B4D68781B8D}" dt="2021-11-05T15:01:56.791" v="31263" actId="1076"/>
          <ac:spMkLst>
            <pc:docMk/>
            <pc:sldMk cId="2888613729" sldId="860"/>
            <ac:spMk id="35" creationId="{08F01DDA-221B-40EC-BA58-F755DC436452}"/>
          </ac:spMkLst>
        </pc:spChg>
        <pc:spChg chg="add mod">
          <ac:chgData name="Mark Higgins" userId="f99148ad-7e67-4304-8c11-27c7a53efd31" providerId="ADAL" clId="{47DC10C3-81B3-4CBD-89BF-2B4D68781B8D}" dt="2021-11-05T15:01:56.791" v="31263" actId="1076"/>
          <ac:spMkLst>
            <pc:docMk/>
            <pc:sldMk cId="2888613729" sldId="860"/>
            <ac:spMk id="36" creationId="{DF8B870E-9BE6-4E4B-BF38-0B03736C2F8E}"/>
          </ac:spMkLst>
        </pc:spChg>
        <pc:spChg chg="add mod">
          <ac:chgData name="Mark Higgins" userId="f99148ad-7e67-4304-8c11-27c7a53efd31" providerId="ADAL" clId="{47DC10C3-81B3-4CBD-89BF-2B4D68781B8D}" dt="2021-11-05T15:01:56.791" v="31263" actId="1076"/>
          <ac:spMkLst>
            <pc:docMk/>
            <pc:sldMk cId="2888613729" sldId="860"/>
            <ac:spMk id="37" creationId="{A743000F-FBC8-468D-9F73-BC678EEB9573}"/>
          </ac:spMkLst>
        </pc:spChg>
        <pc:spChg chg="add mod">
          <ac:chgData name="Mark Higgins" userId="f99148ad-7e67-4304-8c11-27c7a53efd31" providerId="ADAL" clId="{47DC10C3-81B3-4CBD-89BF-2B4D68781B8D}" dt="2021-11-05T15:01:56.791" v="31263" actId="1076"/>
          <ac:spMkLst>
            <pc:docMk/>
            <pc:sldMk cId="2888613729" sldId="860"/>
            <ac:spMk id="38" creationId="{317DA400-01F2-4C8B-9C74-6F36C965A164}"/>
          </ac:spMkLst>
        </pc:spChg>
        <pc:spChg chg="add mod">
          <ac:chgData name="Mark Higgins" userId="f99148ad-7e67-4304-8c11-27c7a53efd31" providerId="ADAL" clId="{47DC10C3-81B3-4CBD-89BF-2B4D68781B8D}" dt="2021-11-05T15:02:21.703" v="31277" actId="20577"/>
          <ac:spMkLst>
            <pc:docMk/>
            <pc:sldMk cId="2888613729" sldId="860"/>
            <ac:spMk id="41" creationId="{51D8DB1A-ABA8-4C0B-8058-C2AD217FE83E}"/>
          </ac:spMkLst>
        </pc:spChg>
        <pc:spChg chg="add mod">
          <ac:chgData name="Mark Higgins" userId="f99148ad-7e67-4304-8c11-27c7a53efd31" providerId="ADAL" clId="{47DC10C3-81B3-4CBD-89BF-2B4D68781B8D}" dt="2021-11-05T15:02:53.571" v="31282" actId="1076"/>
          <ac:spMkLst>
            <pc:docMk/>
            <pc:sldMk cId="2888613729" sldId="860"/>
            <ac:spMk id="42" creationId="{B837F1C0-7C90-4F0E-A35C-7CB696B3FBDA}"/>
          </ac:spMkLst>
        </pc:spChg>
        <pc:spChg chg="add mod">
          <ac:chgData name="Mark Higgins" userId="f99148ad-7e67-4304-8c11-27c7a53efd31" providerId="ADAL" clId="{47DC10C3-81B3-4CBD-89BF-2B4D68781B8D}" dt="2021-11-05T15:02:53.571" v="31282" actId="1076"/>
          <ac:spMkLst>
            <pc:docMk/>
            <pc:sldMk cId="2888613729" sldId="860"/>
            <ac:spMk id="43" creationId="{B4FE998F-9D75-4734-A701-1814D74AFF79}"/>
          </ac:spMkLst>
        </pc:spChg>
        <pc:spChg chg="add mod">
          <ac:chgData name="Mark Higgins" userId="f99148ad-7e67-4304-8c11-27c7a53efd31" providerId="ADAL" clId="{47DC10C3-81B3-4CBD-89BF-2B4D68781B8D}" dt="2021-11-05T15:02:53.571" v="31282" actId="1076"/>
          <ac:spMkLst>
            <pc:docMk/>
            <pc:sldMk cId="2888613729" sldId="860"/>
            <ac:spMk id="44" creationId="{104E6C96-2A29-43A8-9623-FB4EEFED93D5}"/>
          </ac:spMkLst>
        </pc:spChg>
        <pc:spChg chg="add mod">
          <ac:chgData name="Mark Higgins" userId="f99148ad-7e67-4304-8c11-27c7a53efd31" providerId="ADAL" clId="{47DC10C3-81B3-4CBD-89BF-2B4D68781B8D}" dt="2021-11-05T15:02:53.571" v="31282" actId="1076"/>
          <ac:spMkLst>
            <pc:docMk/>
            <pc:sldMk cId="2888613729" sldId="860"/>
            <ac:spMk id="45" creationId="{785A0473-0950-46AC-9E80-1AB150F9ACBA}"/>
          </ac:spMkLst>
        </pc:spChg>
        <pc:spChg chg="add mod">
          <ac:chgData name="Mark Higgins" userId="f99148ad-7e67-4304-8c11-27c7a53efd31" providerId="ADAL" clId="{47DC10C3-81B3-4CBD-89BF-2B4D68781B8D}" dt="2021-11-05T15:06:10.482" v="31492" actId="20577"/>
          <ac:spMkLst>
            <pc:docMk/>
            <pc:sldMk cId="2888613729" sldId="860"/>
            <ac:spMk id="48" creationId="{4B906AE1-6AE4-4CF3-94F0-D2CF6326B7DD}"/>
          </ac:spMkLst>
        </pc:spChg>
        <pc:spChg chg="add mod">
          <ac:chgData name="Mark Higgins" userId="f99148ad-7e67-4304-8c11-27c7a53efd31" providerId="ADAL" clId="{47DC10C3-81B3-4CBD-89BF-2B4D68781B8D}" dt="2021-11-05T15:07:03.675" v="31498" actId="207"/>
          <ac:spMkLst>
            <pc:docMk/>
            <pc:sldMk cId="2888613729" sldId="860"/>
            <ac:spMk id="49" creationId="{E8BD2D1C-DCC3-4920-B9A6-6EACDD107A8E}"/>
          </ac:spMkLst>
        </pc:spChg>
        <pc:spChg chg="add mod">
          <ac:chgData name="Mark Higgins" userId="f99148ad-7e67-4304-8c11-27c7a53efd31" providerId="ADAL" clId="{47DC10C3-81B3-4CBD-89BF-2B4D68781B8D}" dt="2021-11-05T15:07:03.675" v="31498" actId="207"/>
          <ac:spMkLst>
            <pc:docMk/>
            <pc:sldMk cId="2888613729" sldId="860"/>
            <ac:spMk id="50" creationId="{C4431943-00E5-4594-B7EE-793ACBE6D98E}"/>
          </ac:spMkLst>
        </pc:spChg>
        <pc:spChg chg="add mod">
          <ac:chgData name="Mark Higgins" userId="f99148ad-7e67-4304-8c11-27c7a53efd31" providerId="ADAL" clId="{47DC10C3-81B3-4CBD-89BF-2B4D68781B8D}" dt="2021-11-05T15:07:03.675" v="31498" actId="207"/>
          <ac:spMkLst>
            <pc:docMk/>
            <pc:sldMk cId="2888613729" sldId="860"/>
            <ac:spMk id="51" creationId="{1EC18F8E-7905-45DF-A239-DCC7238C8109}"/>
          </ac:spMkLst>
        </pc:spChg>
        <pc:spChg chg="add mod">
          <ac:chgData name="Mark Higgins" userId="f99148ad-7e67-4304-8c11-27c7a53efd31" providerId="ADAL" clId="{47DC10C3-81B3-4CBD-89BF-2B4D68781B8D}" dt="2021-11-05T15:07:03.675" v="31498" actId="207"/>
          <ac:spMkLst>
            <pc:docMk/>
            <pc:sldMk cId="2888613729" sldId="860"/>
            <ac:spMk id="52" creationId="{10B5D811-1475-42A9-8D10-8D8C580CD497}"/>
          </ac:spMkLst>
        </pc:spChg>
        <pc:spChg chg="add del mod">
          <ac:chgData name="Mark Higgins" userId="f99148ad-7e67-4304-8c11-27c7a53efd31" providerId="ADAL" clId="{47DC10C3-81B3-4CBD-89BF-2B4D68781B8D}" dt="2021-11-05T15:08:06.334" v="31504" actId="11529"/>
          <ac:spMkLst>
            <pc:docMk/>
            <pc:sldMk cId="2888613729" sldId="860"/>
            <ac:spMk id="55" creationId="{AF7E84D2-70C1-49D4-AB8B-7F369163498B}"/>
          </ac:spMkLst>
        </pc:spChg>
        <pc:spChg chg="add del">
          <ac:chgData name="Mark Higgins" userId="f99148ad-7e67-4304-8c11-27c7a53efd31" providerId="ADAL" clId="{47DC10C3-81B3-4CBD-89BF-2B4D68781B8D}" dt="2021-11-05T15:08:25.773" v="31506" actId="11529"/>
          <ac:spMkLst>
            <pc:docMk/>
            <pc:sldMk cId="2888613729" sldId="860"/>
            <ac:spMk id="56" creationId="{3377830D-D265-4592-9567-5D5FF764FF89}"/>
          </ac:spMkLst>
        </pc:spChg>
        <pc:spChg chg="add del">
          <ac:chgData name="Mark Higgins" userId="f99148ad-7e67-4304-8c11-27c7a53efd31" providerId="ADAL" clId="{47DC10C3-81B3-4CBD-89BF-2B4D68781B8D}" dt="2021-11-05T15:08:48.029" v="31508" actId="478"/>
          <ac:spMkLst>
            <pc:docMk/>
            <pc:sldMk cId="2888613729" sldId="860"/>
            <ac:spMk id="57" creationId="{DF240B1E-49EE-48B3-8E04-7BCEFD838764}"/>
          </ac:spMkLst>
        </pc:spChg>
        <pc:spChg chg="add mod">
          <ac:chgData name="Mark Higgins" userId="f99148ad-7e67-4304-8c11-27c7a53efd31" providerId="ADAL" clId="{47DC10C3-81B3-4CBD-89BF-2B4D68781B8D}" dt="2021-11-05T15:10:52.687" v="31521" actId="1076"/>
          <ac:spMkLst>
            <pc:docMk/>
            <pc:sldMk cId="2888613729" sldId="860"/>
            <ac:spMk id="58" creationId="{FA8ABB9A-2B63-4E74-A5EC-3700BD49ECB7}"/>
          </ac:spMkLst>
        </pc:spChg>
        <pc:spChg chg="add mod">
          <ac:chgData name="Mark Higgins" userId="f99148ad-7e67-4304-8c11-27c7a53efd31" providerId="ADAL" clId="{47DC10C3-81B3-4CBD-89BF-2B4D68781B8D}" dt="2021-11-05T15:10:55.590" v="31522" actId="1076"/>
          <ac:spMkLst>
            <pc:docMk/>
            <pc:sldMk cId="2888613729" sldId="860"/>
            <ac:spMk id="59" creationId="{9EAF4EB8-FCFB-4F74-BF26-6119257F32CA}"/>
          </ac:spMkLst>
        </pc:spChg>
        <pc:spChg chg="add mod">
          <ac:chgData name="Mark Higgins" userId="f99148ad-7e67-4304-8c11-27c7a53efd31" providerId="ADAL" clId="{47DC10C3-81B3-4CBD-89BF-2B4D68781B8D}" dt="2021-11-05T15:11:10.645" v="31524" actId="1076"/>
          <ac:spMkLst>
            <pc:docMk/>
            <pc:sldMk cId="2888613729" sldId="860"/>
            <ac:spMk id="60" creationId="{7D752115-6AAD-4FE4-BB07-D7AA0DCA6FA0}"/>
          </ac:spMkLst>
        </pc:spChg>
        <pc:spChg chg="add mod">
          <ac:chgData name="Mark Higgins" userId="f99148ad-7e67-4304-8c11-27c7a53efd31" providerId="ADAL" clId="{47DC10C3-81B3-4CBD-89BF-2B4D68781B8D}" dt="2021-11-05T15:11:10.645" v="31524" actId="1076"/>
          <ac:spMkLst>
            <pc:docMk/>
            <pc:sldMk cId="2888613729" sldId="860"/>
            <ac:spMk id="61" creationId="{414C5559-67DB-417B-ACC7-026954D28CB1}"/>
          </ac:spMkLst>
        </pc:spChg>
        <pc:grpChg chg="add mod">
          <ac:chgData name="Mark Higgins" userId="f99148ad-7e67-4304-8c11-27c7a53efd31" providerId="ADAL" clId="{47DC10C3-81B3-4CBD-89BF-2B4D68781B8D}" dt="2021-11-05T15:01:50.088" v="31262" actId="14100"/>
          <ac:grpSpMkLst>
            <pc:docMk/>
            <pc:sldMk cId="2888613729" sldId="860"/>
            <ac:grpSpMk id="4" creationId="{426C40AC-0A4D-44D2-95AF-25CCC142474C}"/>
          </ac:grpSpMkLst>
        </pc:grpChg>
        <pc:cxnChg chg="add mod">
          <ac:chgData name="Mark Higgins" userId="f99148ad-7e67-4304-8c11-27c7a53efd31" providerId="ADAL" clId="{47DC10C3-81B3-4CBD-89BF-2B4D68781B8D}" dt="2021-11-05T15:11:50.694" v="31525" actId="1582"/>
          <ac:cxnSpMkLst>
            <pc:docMk/>
            <pc:sldMk cId="2888613729" sldId="860"/>
            <ac:cxnSpMk id="30" creationId="{D436E85A-DF9B-456D-A1A8-A963C87C7768}"/>
          </ac:cxnSpMkLst>
        </pc:cxnChg>
        <pc:cxnChg chg="add mod ord">
          <ac:chgData name="Mark Higgins" userId="f99148ad-7e67-4304-8c11-27c7a53efd31" providerId="ADAL" clId="{47DC10C3-81B3-4CBD-89BF-2B4D68781B8D}" dt="2021-11-05T15:01:56.791" v="31263" actId="1076"/>
          <ac:cxnSpMkLst>
            <pc:docMk/>
            <pc:sldMk cId="2888613729" sldId="860"/>
            <ac:cxnSpMk id="32" creationId="{FF06A099-4A85-4F05-A5F5-3A373BDB49FE}"/>
          </ac:cxnSpMkLst>
        </pc:cxnChg>
        <pc:cxnChg chg="add mod">
          <ac:chgData name="Mark Higgins" userId="f99148ad-7e67-4304-8c11-27c7a53efd31" providerId="ADAL" clId="{47DC10C3-81B3-4CBD-89BF-2B4D68781B8D}" dt="2021-11-05T15:01:56.791" v="31263" actId="1076"/>
          <ac:cxnSpMkLst>
            <pc:docMk/>
            <pc:sldMk cId="2888613729" sldId="860"/>
            <ac:cxnSpMk id="39" creationId="{2DD2C012-D11C-4165-9F40-F5B70702215D}"/>
          </ac:cxnSpMkLst>
        </pc:cxnChg>
        <pc:cxnChg chg="add mod">
          <ac:chgData name="Mark Higgins" userId="f99148ad-7e67-4304-8c11-27c7a53efd31" providerId="ADAL" clId="{47DC10C3-81B3-4CBD-89BF-2B4D68781B8D}" dt="2021-11-05T15:03:18.109" v="31284" actId="1582"/>
          <ac:cxnSpMkLst>
            <pc:docMk/>
            <pc:sldMk cId="2888613729" sldId="860"/>
            <ac:cxnSpMk id="47" creationId="{C13A2987-256E-47DE-877F-41F184A466E0}"/>
          </ac:cxnSpMkLst>
        </pc:cxnChg>
        <pc:cxnChg chg="add mod">
          <ac:chgData name="Mark Higgins" userId="f99148ad-7e67-4304-8c11-27c7a53efd31" providerId="ADAL" clId="{47DC10C3-81B3-4CBD-89BF-2B4D68781B8D}" dt="2021-11-05T15:07:31.134" v="31500" actId="1582"/>
          <ac:cxnSpMkLst>
            <pc:docMk/>
            <pc:sldMk cId="2888613729" sldId="860"/>
            <ac:cxnSpMk id="54" creationId="{5B391ADE-878B-4616-95AB-A2A47DF0503B}"/>
          </ac:cxnSpMkLst>
        </pc:cxnChg>
      </pc:sldChg>
      <pc:sldChg chg="modSp new del mod">
        <pc:chgData name="Mark Higgins" userId="f99148ad-7e67-4304-8c11-27c7a53efd31" providerId="ADAL" clId="{47DC10C3-81B3-4CBD-89BF-2B4D68781B8D}" dt="2021-11-07T16:04:36.021" v="32870" actId="47"/>
        <pc:sldMkLst>
          <pc:docMk/>
          <pc:sldMk cId="2709567172" sldId="861"/>
        </pc:sldMkLst>
        <pc:spChg chg="mod">
          <ac:chgData name="Mark Higgins" userId="f99148ad-7e67-4304-8c11-27c7a53efd31" providerId="ADAL" clId="{47DC10C3-81B3-4CBD-89BF-2B4D68781B8D}" dt="2021-11-05T15:12:19.239" v="31542" actId="20577"/>
          <ac:spMkLst>
            <pc:docMk/>
            <pc:sldMk cId="2709567172" sldId="861"/>
            <ac:spMk id="2" creationId="{E7D41EA8-2192-48EC-95DF-CCF3C7D49A60}"/>
          </ac:spMkLst>
        </pc:spChg>
        <pc:spChg chg="mod">
          <ac:chgData name="Mark Higgins" userId="f99148ad-7e67-4304-8c11-27c7a53efd31" providerId="ADAL" clId="{47DC10C3-81B3-4CBD-89BF-2B4D68781B8D}" dt="2021-11-05T15:56:14.416" v="32186" actId="20577"/>
          <ac:spMkLst>
            <pc:docMk/>
            <pc:sldMk cId="2709567172" sldId="861"/>
            <ac:spMk id="3" creationId="{61D20A67-44BB-4E6C-9207-19C35568A8AD}"/>
          </ac:spMkLst>
        </pc:spChg>
      </pc:sldChg>
      <pc:sldChg chg="modSp add del mod modNotesTx">
        <pc:chgData name="Mark Higgins" userId="f99148ad-7e67-4304-8c11-27c7a53efd31" providerId="ADAL" clId="{47DC10C3-81B3-4CBD-89BF-2B4D68781B8D}" dt="2021-11-07T16:04:36.021" v="32870" actId="47"/>
        <pc:sldMkLst>
          <pc:docMk/>
          <pc:sldMk cId="1451592651" sldId="862"/>
        </pc:sldMkLst>
        <pc:spChg chg="mod">
          <ac:chgData name="Mark Higgins" userId="f99148ad-7e67-4304-8c11-27c7a53efd31" providerId="ADAL" clId="{47DC10C3-81B3-4CBD-89BF-2B4D68781B8D}" dt="2021-11-05T16:18:18.471" v="32490" actId="20577"/>
          <ac:spMkLst>
            <pc:docMk/>
            <pc:sldMk cId="1451592651" sldId="862"/>
            <ac:spMk id="3" creationId="{61D20A67-44BB-4E6C-9207-19C35568A8AD}"/>
          </ac:spMkLst>
        </pc:spChg>
      </pc:sldChg>
      <pc:sldChg chg="modSp add del mod modNotesTx">
        <pc:chgData name="Mark Higgins" userId="f99148ad-7e67-4304-8c11-27c7a53efd31" providerId="ADAL" clId="{47DC10C3-81B3-4CBD-89BF-2B4D68781B8D}" dt="2021-11-05T16:19:45.586" v="32516" actId="47"/>
        <pc:sldMkLst>
          <pc:docMk/>
          <pc:sldMk cId="2440841830" sldId="863"/>
        </pc:sldMkLst>
        <pc:spChg chg="mod">
          <ac:chgData name="Mark Higgins" userId="f99148ad-7e67-4304-8c11-27c7a53efd31" providerId="ADAL" clId="{47DC10C3-81B3-4CBD-89BF-2B4D68781B8D}" dt="2021-11-05T16:19:30.889" v="32512" actId="20577"/>
          <ac:spMkLst>
            <pc:docMk/>
            <pc:sldMk cId="2440841830" sldId="863"/>
            <ac:spMk id="2" creationId="{E7D41EA8-2192-48EC-95DF-CCF3C7D49A60}"/>
          </ac:spMkLst>
        </pc:spChg>
        <pc:spChg chg="mod">
          <ac:chgData name="Mark Higgins" userId="f99148ad-7e67-4304-8c11-27c7a53efd31" providerId="ADAL" clId="{47DC10C3-81B3-4CBD-89BF-2B4D68781B8D}" dt="2021-11-05T16:19:35.046" v="32514" actId="27636"/>
          <ac:spMkLst>
            <pc:docMk/>
            <pc:sldMk cId="2440841830" sldId="863"/>
            <ac:spMk id="3" creationId="{61D20A67-44BB-4E6C-9207-19C35568A8AD}"/>
          </ac:spMkLst>
        </pc:spChg>
      </pc:sldChg>
      <pc:sldChg chg="modSp new del mod">
        <pc:chgData name="Mark Higgins" userId="f99148ad-7e67-4304-8c11-27c7a53efd31" providerId="ADAL" clId="{47DC10C3-81B3-4CBD-89BF-2B4D68781B8D}" dt="2021-11-07T16:04:36.021" v="32870" actId="47"/>
        <pc:sldMkLst>
          <pc:docMk/>
          <pc:sldMk cId="3657178527" sldId="863"/>
        </pc:sldMkLst>
        <pc:spChg chg="mod">
          <ac:chgData name="Mark Higgins" userId="f99148ad-7e67-4304-8c11-27c7a53efd31" providerId="ADAL" clId="{47DC10C3-81B3-4CBD-89BF-2B4D68781B8D}" dt="2021-11-05T16:20:40.235" v="32522" actId="20577"/>
          <ac:spMkLst>
            <pc:docMk/>
            <pc:sldMk cId="3657178527" sldId="863"/>
            <ac:spMk id="2" creationId="{BD7EC90B-B03D-43CC-9D6F-C364227D6DC5}"/>
          </ac:spMkLst>
        </pc:spChg>
      </pc:sldChg>
      <pc:sldChg chg="addSp modSp new del mod">
        <pc:chgData name="Mark Higgins" userId="f99148ad-7e67-4304-8c11-27c7a53efd31" providerId="ADAL" clId="{47DC10C3-81B3-4CBD-89BF-2B4D68781B8D}" dt="2021-11-07T16:04:36.021" v="32870" actId="47"/>
        <pc:sldMkLst>
          <pc:docMk/>
          <pc:sldMk cId="3167096775" sldId="864"/>
        </pc:sldMkLst>
        <pc:spChg chg="mod">
          <ac:chgData name="Mark Higgins" userId="f99148ad-7e67-4304-8c11-27c7a53efd31" providerId="ADAL" clId="{47DC10C3-81B3-4CBD-89BF-2B4D68781B8D}" dt="2021-11-05T16:22:44.434" v="32539" actId="20577"/>
          <ac:spMkLst>
            <pc:docMk/>
            <pc:sldMk cId="3167096775" sldId="864"/>
            <ac:spMk id="2" creationId="{15BA410C-BFC6-48C5-90E6-03542C5FA9B5}"/>
          </ac:spMkLst>
        </pc:spChg>
        <pc:spChg chg="mod">
          <ac:chgData name="Mark Higgins" userId="f99148ad-7e67-4304-8c11-27c7a53efd31" providerId="ADAL" clId="{47DC10C3-81B3-4CBD-89BF-2B4D68781B8D}" dt="2021-11-05T16:25:32.004" v="32625" actId="20577"/>
          <ac:spMkLst>
            <pc:docMk/>
            <pc:sldMk cId="3167096775" sldId="864"/>
            <ac:spMk id="3" creationId="{AC8CEC7C-0F2E-45AF-9F72-E8CF4E85E0B4}"/>
          </ac:spMkLst>
        </pc:spChg>
        <pc:picChg chg="add mod">
          <ac:chgData name="Mark Higgins" userId="f99148ad-7e67-4304-8c11-27c7a53efd31" providerId="ADAL" clId="{47DC10C3-81B3-4CBD-89BF-2B4D68781B8D}" dt="2021-11-05T16:25:39.111" v="32628" actId="1076"/>
          <ac:picMkLst>
            <pc:docMk/>
            <pc:sldMk cId="3167096775" sldId="864"/>
            <ac:picMk id="5" creationId="{82789947-D846-4DDE-BDB0-BFAB5B13D70F}"/>
          </ac:picMkLst>
        </pc:picChg>
      </pc:sldChg>
      <pc:sldChg chg="addSp delSp modSp add del mod">
        <pc:chgData name="Mark Higgins" userId="f99148ad-7e67-4304-8c11-27c7a53efd31" providerId="ADAL" clId="{47DC10C3-81B3-4CBD-89BF-2B4D68781B8D}" dt="2021-11-07T16:04:36.021" v="32870" actId="47"/>
        <pc:sldMkLst>
          <pc:docMk/>
          <pc:sldMk cId="1401798083" sldId="865"/>
        </pc:sldMkLst>
        <pc:spChg chg="mod">
          <ac:chgData name="Mark Higgins" userId="f99148ad-7e67-4304-8c11-27c7a53efd31" providerId="ADAL" clId="{47DC10C3-81B3-4CBD-89BF-2B4D68781B8D}" dt="2021-11-05T16:27:39.396" v="32706" actId="20577"/>
          <ac:spMkLst>
            <pc:docMk/>
            <pc:sldMk cId="1401798083" sldId="865"/>
            <ac:spMk id="3" creationId="{AC8CEC7C-0F2E-45AF-9F72-E8CF4E85E0B4}"/>
          </ac:spMkLst>
        </pc:spChg>
        <pc:picChg chg="del">
          <ac:chgData name="Mark Higgins" userId="f99148ad-7e67-4304-8c11-27c7a53efd31" providerId="ADAL" clId="{47DC10C3-81B3-4CBD-89BF-2B4D68781B8D}" dt="2021-11-05T16:28:19.321" v="32707" actId="478"/>
          <ac:picMkLst>
            <pc:docMk/>
            <pc:sldMk cId="1401798083" sldId="865"/>
            <ac:picMk id="5" creationId="{82789947-D846-4DDE-BDB0-BFAB5B13D70F}"/>
          </ac:picMkLst>
        </pc:picChg>
        <pc:picChg chg="add mod">
          <ac:chgData name="Mark Higgins" userId="f99148ad-7e67-4304-8c11-27c7a53efd31" providerId="ADAL" clId="{47DC10C3-81B3-4CBD-89BF-2B4D68781B8D}" dt="2021-11-05T16:28:27.990" v="32710" actId="1076"/>
          <ac:picMkLst>
            <pc:docMk/>
            <pc:sldMk cId="1401798083" sldId="865"/>
            <ac:picMk id="6" creationId="{DBCB2AFF-B668-4B31-8BED-50B4E40F80EF}"/>
          </ac:picMkLst>
        </pc:picChg>
      </pc:sldChg>
      <pc:sldChg chg="modSp new del mod">
        <pc:chgData name="Mark Higgins" userId="f99148ad-7e67-4304-8c11-27c7a53efd31" providerId="ADAL" clId="{47DC10C3-81B3-4CBD-89BF-2B4D68781B8D}" dt="2021-11-07T16:04:36.021" v="32870" actId="47"/>
        <pc:sldMkLst>
          <pc:docMk/>
          <pc:sldMk cId="2237213001" sldId="866"/>
        </pc:sldMkLst>
        <pc:spChg chg="mod">
          <ac:chgData name="Mark Higgins" userId="f99148ad-7e67-4304-8c11-27c7a53efd31" providerId="ADAL" clId="{47DC10C3-81B3-4CBD-89BF-2B4D68781B8D}" dt="2021-11-05T16:32:02.326" v="32713" actId="20577"/>
          <ac:spMkLst>
            <pc:docMk/>
            <pc:sldMk cId="2237213001" sldId="866"/>
            <ac:spMk id="2" creationId="{BAC314C1-CA82-442F-B98B-C8A6402C7526}"/>
          </ac:spMkLst>
        </pc:spChg>
      </pc:sldChg>
    </pc:docChg>
  </pc:docChgLst>
  <pc:docChgLst>
    <pc:chgData name="Mark Higgins" userId="f99148ad-7e67-4304-8c11-27c7a53efd31" providerId="ADAL" clId="{BC333596-D8C3-4C9B-AD5F-947285B05F4F}"/>
    <pc:docChg chg="undo custSel addSld delSld modSld sldOrd">
      <pc:chgData name="Mark Higgins" userId="f99148ad-7e67-4304-8c11-27c7a53efd31" providerId="ADAL" clId="{BC333596-D8C3-4C9B-AD5F-947285B05F4F}" dt="2021-11-02T11:20:41.123" v="990" actId="20577"/>
      <pc:docMkLst>
        <pc:docMk/>
      </pc:docMkLst>
      <pc:sldChg chg="add del">
        <pc:chgData name="Mark Higgins" userId="f99148ad-7e67-4304-8c11-27c7a53efd31" providerId="ADAL" clId="{BC333596-D8C3-4C9B-AD5F-947285B05F4F}" dt="2021-10-19T15:30:31.824" v="4" actId="47"/>
        <pc:sldMkLst>
          <pc:docMk/>
          <pc:sldMk cId="195010966" sldId="256"/>
        </pc:sldMkLst>
      </pc:sldChg>
      <pc:sldChg chg="add del">
        <pc:chgData name="Mark Higgins" userId="f99148ad-7e67-4304-8c11-27c7a53efd31" providerId="ADAL" clId="{BC333596-D8C3-4C9B-AD5F-947285B05F4F}" dt="2021-10-19T15:29:53.945" v="3" actId="47"/>
        <pc:sldMkLst>
          <pc:docMk/>
          <pc:sldMk cId="653415081" sldId="257"/>
        </pc:sldMkLst>
      </pc:sldChg>
      <pc:sldChg chg="add del">
        <pc:chgData name="Mark Higgins" userId="f99148ad-7e67-4304-8c11-27c7a53efd31" providerId="ADAL" clId="{BC333596-D8C3-4C9B-AD5F-947285B05F4F}" dt="2021-10-19T15:29:53.945" v="3" actId="47"/>
        <pc:sldMkLst>
          <pc:docMk/>
          <pc:sldMk cId="1015055181" sldId="258"/>
        </pc:sldMkLst>
      </pc:sldChg>
      <pc:sldChg chg="add del">
        <pc:chgData name="Mark Higgins" userId="f99148ad-7e67-4304-8c11-27c7a53efd31" providerId="ADAL" clId="{BC333596-D8C3-4C9B-AD5F-947285B05F4F}" dt="2021-10-19T15:30:31.824" v="4" actId="47"/>
        <pc:sldMkLst>
          <pc:docMk/>
          <pc:sldMk cId="1340715411" sldId="259"/>
        </pc:sldMkLst>
      </pc:sldChg>
      <pc:sldChg chg="add del">
        <pc:chgData name="Mark Higgins" userId="f99148ad-7e67-4304-8c11-27c7a53efd31" providerId="ADAL" clId="{BC333596-D8C3-4C9B-AD5F-947285B05F4F}" dt="2021-10-19T15:30:31.824" v="4" actId="47"/>
        <pc:sldMkLst>
          <pc:docMk/>
          <pc:sldMk cId="308592299" sldId="260"/>
        </pc:sldMkLst>
      </pc:sldChg>
      <pc:sldChg chg="add del">
        <pc:chgData name="Mark Higgins" userId="f99148ad-7e67-4304-8c11-27c7a53efd31" providerId="ADAL" clId="{BC333596-D8C3-4C9B-AD5F-947285B05F4F}" dt="2021-10-19T15:30:31.824" v="4" actId="47"/>
        <pc:sldMkLst>
          <pc:docMk/>
          <pc:sldMk cId="3620027515" sldId="261"/>
        </pc:sldMkLst>
      </pc:sldChg>
      <pc:sldChg chg="modSp add del mod">
        <pc:chgData name="Mark Higgins" userId="f99148ad-7e67-4304-8c11-27c7a53efd31" providerId="ADAL" clId="{BC333596-D8C3-4C9B-AD5F-947285B05F4F}" dt="2021-10-19T15:29:53.945" v="3" actId="47"/>
        <pc:sldMkLst>
          <pc:docMk/>
          <pc:sldMk cId="2851725395" sldId="263"/>
        </pc:sldMkLst>
        <pc:spChg chg="mod">
          <ac:chgData name="Mark Higgins" userId="f99148ad-7e67-4304-8c11-27c7a53efd31" providerId="ADAL" clId="{BC333596-D8C3-4C9B-AD5F-947285B05F4F}" dt="2021-10-19T15:24:35.861" v="1" actId="20577"/>
          <ac:spMkLst>
            <pc:docMk/>
            <pc:sldMk cId="2851725395" sldId="263"/>
            <ac:spMk id="2" creationId="{6F72D086-A43B-4CDC-A095-32ECF695D0EB}"/>
          </ac:spMkLst>
        </pc:spChg>
      </pc:sldChg>
      <pc:sldChg chg="add del">
        <pc:chgData name="Mark Higgins" userId="f99148ad-7e67-4304-8c11-27c7a53efd31" providerId="ADAL" clId="{BC333596-D8C3-4C9B-AD5F-947285B05F4F}" dt="2021-10-19T15:29:53.945" v="3" actId="47"/>
        <pc:sldMkLst>
          <pc:docMk/>
          <pc:sldMk cId="174211072" sldId="264"/>
        </pc:sldMkLst>
      </pc:sldChg>
      <pc:sldChg chg="add del">
        <pc:chgData name="Mark Higgins" userId="f99148ad-7e67-4304-8c11-27c7a53efd31" providerId="ADAL" clId="{BC333596-D8C3-4C9B-AD5F-947285B05F4F}" dt="2021-10-19T15:29:53.945" v="3" actId="47"/>
        <pc:sldMkLst>
          <pc:docMk/>
          <pc:sldMk cId="2229582701" sldId="265"/>
        </pc:sldMkLst>
      </pc:sldChg>
      <pc:sldChg chg="add del">
        <pc:chgData name="Mark Higgins" userId="f99148ad-7e67-4304-8c11-27c7a53efd31" providerId="ADAL" clId="{BC333596-D8C3-4C9B-AD5F-947285B05F4F}" dt="2021-10-19T15:29:53.945" v="3" actId="47"/>
        <pc:sldMkLst>
          <pc:docMk/>
          <pc:sldMk cId="610349236" sldId="266"/>
        </pc:sldMkLst>
      </pc:sldChg>
      <pc:sldChg chg="add del">
        <pc:chgData name="Mark Higgins" userId="f99148ad-7e67-4304-8c11-27c7a53efd31" providerId="ADAL" clId="{BC333596-D8C3-4C9B-AD5F-947285B05F4F}" dt="2021-10-19T15:30:31.824" v="4" actId="47"/>
        <pc:sldMkLst>
          <pc:docMk/>
          <pc:sldMk cId="3474297635" sldId="268"/>
        </pc:sldMkLst>
      </pc:sldChg>
      <pc:sldChg chg="add del">
        <pc:chgData name="Mark Higgins" userId="f99148ad-7e67-4304-8c11-27c7a53efd31" providerId="ADAL" clId="{BC333596-D8C3-4C9B-AD5F-947285B05F4F}" dt="2021-10-19T15:30:31.824" v="4" actId="47"/>
        <pc:sldMkLst>
          <pc:docMk/>
          <pc:sldMk cId="431508216" sldId="270"/>
        </pc:sldMkLst>
      </pc:sldChg>
      <pc:sldChg chg="add del">
        <pc:chgData name="Mark Higgins" userId="f99148ad-7e67-4304-8c11-27c7a53efd31" providerId="ADAL" clId="{BC333596-D8C3-4C9B-AD5F-947285B05F4F}" dt="2021-10-19T15:30:31.824" v="4" actId="47"/>
        <pc:sldMkLst>
          <pc:docMk/>
          <pc:sldMk cId="4227811471" sldId="271"/>
        </pc:sldMkLst>
      </pc:sldChg>
      <pc:sldChg chg="add del">
        <pc:chgData name="Mark Higgins" userId="f99148ad-7e67-4304-8c11-27c7a53efd31" providerId="ADAL" clId="{BC333596-D8C3-4C9B-AD5F-947285B05F4F}" dt="2021-10-19T15:29:53.945" v="3" actId="47"/>
        <pc:sldMkLst>
          <pc:docMk/>
          <pc:sldMk cId="1441771244" sldId="272"/>
        </pc:sldMkLst>
      </pc:sldChg>
      <pc:sldChg chg="addSp modSp add del mod">
        <pc:chgData name="Mark Higgins" userId="f99148ad-7e67-4304-8c11-27c7a53efd31" providerId="ADAL" clId="{BC333596-D8C3-4C9B-AD5F-947285B05F4F}" dt="2021-10-19T15:31:40.514" v="24" actId="20577"/>
        <pc:sldMkLst>
          <pc:docMk/>
          <pc:sldMk cId="1845766208" sldId="273"/>
        </pc:sldMkLst>
        <pc:spChg chg="add mod">
          <ac:chgData name="Mark Higgins" userId="f99148ad-7e67-4304-8c11-27c7a53efd31" providerId="ADAL" clId="{BC333596-D8C3-4C9B-AD5F-947285B05F4F}" dt="2021-10-19T15:31:40.514" v="24" actId="20577"/>
          <ac:spMkLst>
            <pc:docMk/>
            <pc:sldMk cId="1845766208" sldId="273"/>
            <ac:spMk id="7" creationId="{6DBBD12B-BC83-43BA-ADD9-C0D5A4BF9910}"/>
          </ac:spMkLst>
        </pc:spChg>
        <pc:spChg chg="mod">
          <ac:chgData name="Mark Higgins" userId="f99148ad-7e67-4304-8c11-27c7a53efd31" providerId="ADAL" clId="{BC333596-D8C3-4C9B-AD5F-947285B05F4F}" dt="2021-10-19T15:31:02.452" v="6" actId="1076"/>
          <ac:spMkLst>
            <pc:docMk/>
            <pc:sldMk cId="1845766208" sldId="273"/>
            <ac:spMk id="10" creationId="{FFD1252B-8CDE-4CDF-84EE-A60BE7BB8D89}"/>
          </ac:spMkLst>
        </pc:spChg>
        <pc:spChg chg="mod">
          <ac:chgData name="Mark Higgins" userId="f99148ad-7e67-4304-8c11-27c7a53efd31" providerId="ADAL" clId="{BC333596-D8C3-4C9B-AD5F-947285B05F4F}" dt="2021-10-19T15:31:12.123" v="8" actId="1076"/>
          <ac:spMkLst>
            <pc:docMk/>
            <pc:sldMk cId="1845766208" sldId="273"/>
            <ac:spMk id="14" creationId="{48C61FE2-2E7A-454A-BAF0-E108F7755431}"/>
          </ac:spMkLst>
        </pc:spChg>
        <pc:picChg chg="mod">
          <ac:chgData name="Mark Higgins" userId="f99148ad-7e67-4304-8c11-27c7a53efd31" providerId="ADAL" clId="{BC333596-D8C3-4C9B-AD5F-947285B05F4F}" dt="2021-10-19T15:30:58.020" v="5" actId="1076"/>
          <ac:picMkLst>
            <pc:docMk/>
            <pc:sldMk cId="1845766208" sldId="273"/>
            <ac:picMk id="6" creationId="{581756FB-9C1B-4E8D-852E-BF3672970A49}"/>
          </ac:picMkLst>
        </pc:picChg>
        <pc:picChg chg="mod">
          <ac:chgData name="Mark Higgins" userId="f99148ad-7e67-4304-8c11-27c7a53efd31" providerId="ADAL" clId="{BC333596-D8C3-4C9B-AD5F-947285B05F4F}" dt="2021-10-19T15:31:05.253" v="7" actId="1076"/>
          <ac:picMkLst>
            <pc:docMk/>
            <pc:sldMk cId="1845766208" sldId="273"/>
            <ac:picMk id="8" creationId="{9D439313-A08A-4E54-9B06-1AC49BA0921A}"/>
          </ac:picMkLst>
        </pc:picChg>
      </pc:sldChg>
      <pc:sldChg chg="add del">
        <pc:chgData name="Mark Higgins" userId="f99148ad-7e67-4304-8c11-27c7a53efd31" providerId="ADAL" clId="{BC333596-D8C3-4C9B-AD5F-947285B05F4F}" dt="2021-10-19T15:30:31.824" v="4" actId="47"/>
        <pc:sldMkLst>
          <pc:docMk/>
          <pc:sldMk cId="1248674225" sldId="275"/>
        </pc:sldMkLst>
      </pc:sldChg>
      <pc:sldChg chg="add del">
        <pc:chgData name="Mark Higgins" userId="f99148ad-7e67-4304-8c11-27c7a53efd31" providerId="ADAL" clId="{BC333596-D8C3-4C9B-AD5F-947285B05F4F}" dt="2021-10-19T15:30:31.824" v="4" actId="47"/>
        <pc:sldMkLst>
          <pc:docMk/>
          <pc:sldMk cId="3739762004" sldId="276"/>
        </pc:sldMkLst>
      </pc:sldChg>
      <pc:sldChg chg="add del">
        <pc:chgData name="Mark Higgins" userId="f99148ad-7e67-4304-8c11-27c7a53efd31" providerId="ADAL" clId="{BC333596-D8C3-4C9B-AD5F-947285B05F4F}" dt="2021-10-19T15:30:31.824" v="4" actId="47"/>
        <pc:sldMkLst>
          <pc:docMk/>
          <pc:sldMk cId="2583232243" sldId="277"/>
        </pc:sldMkLst>
      </pc:sldChg>
      <pc:sldChg chg="add del">
        <pc:chgData name="Mark Higgins" userId="f99148ad-7e67-4304-8c11-27c7a53efd31" providerId="ADAL" clId="{BC333596-D8C3-4C9B-AD5F-947285B05F4F}" dt="2021-10-19T15:30:31.824" v="4" actId="47"/>
        <pc:sldMkLst>
          <pc:docMk/>
          <pc:sldMk cId="1334762385" sldId="278"/>
        </pc:sldMkLst>
      </pc:sldChg>
      <pc:sldChg chg="add del">
        <pc:chgData name="Mark Higgins" userId="f99148ad-7e67-4304-8c11-27c7a53efd31" providerId="ADAL" clId="{BC333596-D8C3-4C9B-AD5F-947285B05F4F}" dt="2021-10-19T15:30:31.824" v="4" actId="47"/>
        <pc:sldMkLst>
          <pc:docMk/>
          <pc:sldMk cId="360803380" sldId="279"/>
        </pc:sldMkLst>
      </pc:sldChg>
      <pc:sldChg chg="add del">
        <pc:chgData name="Mark Higgins" userId="f99148ad-7e67-4304-8c11-27c7a53efd31" providerId="ADAL" clId="{BC333596-D8C3-4C9B-AD5F-947285B05F4F}" dt="2021-10-19T15:30:31.824" v="4" actId="47"/>
        <pc:sldMkLst>
          <pc:docMk/>
          <pc:sldMk cId="4207859248" sldId="280"/>
        </pc:sldMkLst>
      </pc:sldChg>
      <pc:sldChg chg="add del">
        <pc:chgData name="Mark Higgins" userId="f99148ad-7e67-4304-8c11-27c7a53efd31" providerId="ADAL" clId="{BC333596-D8C3-4C9B-AD5F-947285B05F4F}" dt="2021-10-19T15:30:31.824" v="4" actId="47"/>
        <pc:sldMkLst>
          <pc:docMk/>
          <pc:sldMk cId="3368538443" sldId="283"/>
        </pc:sldMkLst>
      </pc:sldChg>
      <pc:sldChg chg="add del">
        <pc:chgData name="Mark Higgins" userId="f99148ad-7e67-4304-8c11-27c7a53efd31" providerId="ADAL" clId="{BC333596-D8C3-4C9B-AD5F-947285B05F4F}" dt="2021-10-19T15:30:31.824" v="4" actId="47"/>
        <pc:sldMkLst>
          <pc:docMk/>
          <pc:sldMk cId="3011566704" sldId="284"/>
        </pc:sldMkLst>
      </pc:sldChg>
      <pc:sldChg chg="add del">
        <pc:chgData name="Mark Higgins" userId="f99148ad-7e67-4304-8c11-27c7a53efd31" providerId="ADAL" clId="{BC333596-D8C3-4C9B-AD5F-947285B05F4F}" dt="2021-10-19T15:30:31.824" v="4" actId="47"/>
        <pc:sldMkLst>
          <pc:docMk/>
          <pc:sldMk cId="467139853" sldId="285"/>
        </pc:sldMkLst>
      </pc:sldChg>
      <pc:sldChg chg="add del">
        <pc:chgData name="Mark Higgins" userId="f99148ad-7e67-4304-8c11-27c7a53efd31" providerId="ADAL" clId="{BC333596-D8C3-4C9B-AD5F-947285B05F4F}" dt="2021-10-19T15:30:31.824" v="4" actId="47"/>
        <pc:sldMkLst>
          <pc:docMk/>
          <pc:sldMk cId="1899824347" sldId="286"/>
        </pc:sldMkLst>
      </pc:sldChg>
      <pc:sldChg chg="add del">
        <pc:chgData name="Mark Higgins" userId="f99148ad-7e67-4304-8c11-27c7a53efd31" providerId="ADAL" clId="{BC333596-D8C3-4C9B-AD5F-947285B05F4F}" dt="2021-10-19T15:30:31.824" v="4" actId="47"/>
        <pc:sldMkLst>
          <pc:docMk/>
          <pc:sldMk cId="226983718" sldId="287"/>
        </pc:sldMkLst>
      </pc:sldChg>
      <pc:sldChg chg="add del">
        <pc:chgData name="Mark Higgins" userId="f99148ad-7e67-4304-8c11-27c7a53efd31" providerId="ADAL" clId="{BC333596-D8C3-4C9B-AD5F-947285B05F4F}" dt="2021-10-19T15:30:31.824" v="4" actId="47"/>
        <pc:sldMkLst>
          <pc:docMk/>
          <pc:sldMk cId="564759367" sldId="288"/>
        </pc:sldMkLst>
      </pc:sldChg>
      <pc:sldChg chg="add del">
        <pc:chgData name="Mark Higgins" userId="f99148ad-7e67-4304-8c11-27c7a53efd31" providerId="ADAL" clId="{BC333596-D8C3-4C9B-AD5F-947285B05F4F}" dt="2021-10-19T15:30:31.824" v="4" actId="47"/>
        <pc:sldMkLst>
          <pc:docMk/>
          <pc:sldMk cId="1424505544" sldId="290"/>
        </pc:sldMkLst>
      </pc:sldChg>
      <pc:sldChg chg="add del">
        <pc:chgData name="Mark Higgins" userId="f99148ad-7e67-4304-8c11-27c7a53efd31" providerId="ADAL" clId="{BC333596-D8C3-4C9B-AD5F-947285B05F4F}" dt="2021-10-19T15:30:31.824" v="4" actId="47"/>
        <pc:sldMkLst>
          <pc:docMk/>
          <pc:sldMk cId="1748441030" sldId="292"/>
        </pc:sldMkLst>
      </pc:sldChg>
      <pc:sldChg chg="add del">
        <pc:chgData name="Mark Higgins" userId="f99148ad-7e67-4304-8c11-27c7a53efd31" providerId="ADAL" clId="{BC333596-D8C3-4C9B-AD5F-947285B05F4F}" dt="2021-10-19T15:30:31.824" v="4" actId="47"/>
        <pc:sldMkLst>
          <pc:docMk/>
          <pc:sldMk cId="335237346" sldId="293"/>
        </pc:sldMkLst>
      </pc:sldChg>
      <pc:sldChg chg="add del">
        <pc:chgData name="Mark Higgins" userId="f99148ad-7e67-4304-8c11-27c7a53efd31" providerId="ADAL" clId="{BC333596-D8C3-4C9B-AD5F-947285B05F4F}" dt="2021-10-19T15:30:31.824" v="4" actId="47"/>
        <pc:sldMkLst>
          <pc:docMk/>
          <pc:sldMk cId="762404290" sldId="297"/>
        </pc:sldMkLst>
      </pc:sldChg>
      <pc:sldChg chg="add del">
        <pc:chgData name="Mark Higgins" userId="f99148ad-7e67-4304-8c11-27c7a53efd31" providerId="ADAL" clId="{BC333596-D8C3-4C9B-AD5F-947285B05F4F}" dt="2021-10-19T15:30:31.824" v="4" actId="47"/>
        <pc:sldMkLst>
          <pc:docMk/>
          <pc:sldMk cId="2852573246" sldId="298"/>
        </pc:sldMkLst>
      </pc:sldChg>
      <pc:sldChg chg="add del">
        <pc:chgData name="Mark Higgins" userId="f99148ad-7e67-4304-8c11-27c7a53efd31" providerId="ADAL" clId="{BC333596-D8C3-4C9B-AD5F-947285B05F4F}" dt="2021-10-19T15:30:31.824" v="4" actId="47"/>
        <pc:sldMkLst>
          <pc:docMk/>
          <pc:sldMk cId="2548354788" sldId="299"/>
        </pc:sldMkLst>
      </pc:sldChg>
      <pc:sldChg chg="add del">
        <pc:chgData name="Mark Higgins" userId="f99148ad-7e67-4304-8c11-27c7a53efd31" providerId="ADAL" clId="{BC333596-D8C3-4C9B-AD5F-947285B05F4F}" dt="2021-10-19T15:30:31.824" v="4" actId="47"/>
        <pc:sldMkLst>
          <pc:docMk/>
          <pc:sldMk cId="2406529237" sldId="300"/>
        </pc:sldMkLst>
      </pc:sldChg>
      <pc:sldChg chg="add del">
        <pc:chgData name="Mark Higgins" userId="f99148ad-7e67-4304-8c11-27c7a53efd31" providerId="ADAL" clId="{BC333596-D8C3-4C9B-AD5F-947285B05F4F}" dt="2021-10-19T15:30:31.824" v="4" actId="47"/>
        <pc:sldMkLst>
          <pc:docMk/>
          <pc:sldMk cId="1860378534" sldId="301"/>
        </pc:sldMkLst>
      </pc:sldChg>
      <pc:sldChg chg="add del">
        <pc:chgData name="Mark Higgins" userId="f99148ad-7e67-4304-8c11-27c7a53efd31" providerId="ADAL" clId="{BC333596-D8C3-4C9B-AD5F-947285B05F4F}" dt="2021-10-19T15:30:31.824" v="4" actId="47"/>
        <pc:sldMkLst>
          <pc:docMk/>
          <pc:sldMk cId="1088354717" sldId="302"/>
        </pc:sldMkLst>
      </pc:sldChg>
      <pc:sldChg chg="add del">
        <pc:chgData name="Mark Higgins" userId="f99148ad-7e67-4304-8c11-27c7a53efd31" providerId="ADAL" clId="{BC333596-D8C3-4C9B-AD5F-947285B05F4F}" dt="2021-10-19T15:30:31.824" v="4" actId="47"/>
        <pc:sldMkLst>
          <pc:docMk/>
          <pc:sldMk cId="3139637837" sldId="303"/>
        </pc:sldMkLst>
      </pc:sldChg>
      <pc:sldChg chg="add del">
        <pc:chgData name="Mark Higgins" userId="f99148ad-7e67-4304-8c11-27c7a53efd31" providerId="ADAL" clId="{BC333596-D8C3-4C9B-AD5F-947285B05F4F}" dt="2021-10-19T15:30:31.824" v="4" actId="47"/>
        <pc:sldMkLst>
          <pc:docMk/>
          <pc:sldMk cId="1806893274" sldId="304"/>
        </pc:sldMkLst>
      </pc:sldChg>
      <pc:sldChg chg="add del">
        <pc:chgData name="Mark Higgins" userId="f99148ad-7e67-4304-8c11-27c7a53efd31" providerId="ADAL" clId="{BC333596-D8C3-4C9B-AD5F-947285B05F4F}" dt="2021-10-19T15:30:31.824" v="4" actId="47"/>
        <pc:sldMkLst>
          <pc:docMk/>
          <pc:sldMk cId="3421881770" sldId="305"/>
        </pc:sldMkLst>
      </pc:sldChg>
      <pc:sldChg chg="add del">
        <pc:chgData name="Mark Higgins" userId="f99148ad-7e67-4304-8c11-27c7a53efd31" providerId="ADAL" clId="{BC333596-D8C3-4C9B-AD5F-947285B05F4F}" dt="2021-10-19T15:30:31.824" v="4" actId="47"/>
        <pc:sldMkLst>
          <pc:docMk/>
          <pc:sldMk cId="1306140612" sldId="307"/>
        </pc:sldMkLst>
      </pc:sldChg>
      <pc:sldChg chg="add del">
        <pc:chgData name="Mark Higgins" userId="f99148ad-7e67-4304-8c11-27c7a53efd31" providerId="ADAL" clId="{BC333596-D8C3-4C9B-AD5F-947285B05F4F}" dt="2021-10-19T15:30:31.824" v="4" actId="47"/>
        <pc:sldMkLst>
          <pc:docMk/>
          <pc:sldMk cId="3314251560" sldId="308"/>
        </pc:sldMkLst>
      </pc:sldChg>
      <pc:sldChg chg="add del">
        <pc:chgData name="Mark Higgins" userId="f99148ad-7e67-4304-8c11-27c7a53efd31" providerId="ADAL" clId="{BC333596-D8C3-4C9B-AD5F-947285B05F4F}" dt="2021-10-19T15:30:31.824" v="4" actId="47"/>
        <pc:sldMkLst>
          <pc:docMk/>
          <pc:sldMk cId="2616973605" sldId="309"/>
        </pc:sldMkLst>
      </pc:sldChg>
      <pc:sldChg chg="add del">
        <pc:chgData name="Mark Higgins" userId="f99148ad-7e67-4304-8c11-27c7a53efd31" providerId="ADAL" clId="{BC333596-D8C3-4C9B-AD5F-947285B05F4F}" dt="2021-10-19T15:30:31.824" v="4" actId="47"/>
        <pc:sldMkLst>
          <pc:docMk/>
          <pc:sldMk cId="1068501209" sldId="312"/>
        </pc:sldMkLst>
      </pc:sldChg>
      <pc:sldChg chg="add del">
        <pc:chgData name="Mark Higgins" userId="f99148ad-7e67-4304-8c11-27c7a53efd31" providerId="ADAL" clId="{BC333596-D8C3-4C9B-AD5F-947285B05F4F}" dt="2021-10-19T15:30:31.824" v="4" actId="47"/>
        <pc:sldMkLst>
          <pc:docMk/>
          <pc:sldMk cId="316319052" sldId="314"/>
        </pc:sldMkLst>
      </pc:sldChg>
      <pc:sldChg chg="add del">
        <pc:chgData name="Mark Higgins" userId="f99148ad-7e67-4304-8c11-27c7a53efd31" providerId="ADAL" clId="{BC333596-D8C3-4C9B-AD5F-947285B05F4F}" dt="2021-10-19T15:30:31.824" v="4" actId="47"/>
        <pc:sldMkLst>
          <pc:docMk/>
          <pc:sldMk cId="3560707118" sldId="315"/>
        </pc:sldMkLst>
      </pc:sldChg>
      <pc:sldChg chg="add del">
        <pc:chgData name="Mark Higgins" userId="f99148ad-7e67-4304-8c11-27c7a53efd31" providerId="ADAL" clId="{BC333596-D8C3-4C9B-AD5F-947285B05F4F}" dt="2021-10-19T15:30:31.824" v="4" actId="47"/>
        <pc:sldMkLst>
          <pc:docMk/>
          <pc:sldMk cId="1207979006" sldId="316"/>
        </pc:sldMkLst>
      </pc:sldChg>
      <pc:sldChg chg="add del">
        <pc:chgData name="Mark Higgins" userId="f99148ad-7e67-4304-8c11-27c7a53efd31" providerId="ADAL" clId="{BC333596-D8C3-4C9B-AD5F-947285B05F4F}" dt="2021-10-19T15:30:31.824" v="4" actId="47"/>
        <pc:sldMkLst>
          <pc:docMk/>
          <pc:sldMk cId="3712599942" sldId="317"/>
        </pc:sldMkLst>
      </pc:sldChg>
      <pc:sldChg chg="add del">
        <pc:chgData name="Mark Higgins" userId="f99148ad-7e67-4304-8c11-27c7a53efd31" providerId="ADAL" clId="{BC333596-D8C3-4C9B-AD5F-947285B05F4F}" dt="2021-10-19T15:30:31.824" v="4" actId="47"/>
        <pc:sldMkLst>
          <pc:docMk/>
          <pc:sldMk cId="1467444371" sldId="319"/>
        </pc:sldMkLst>
      </pc:sldChg>
      <pc:sldChg chg="add del">
        <pc:chgData name="Mark Higgins" userId="f99148ad-7e67-4304-8c11-27c7a53efd31" providerId="ADAL" clId="{BC333596-D8C3-4C9B-AD5F-947285B05F4F}" dt="2021-10-19T15:30:31.824" v="4" actId="47"/>
        <pc:sldMkLst>
          <pc:docMk/>
          <pc:sldMk cId="1530099250" sldId="320"/>
        </pc:sldMkLst>
      </pc:sldChg>
      <pc:sldChg chg="add del">
        <pc:chgData name="Mark Higgins" userId="f99148ad-7e67-4304-8c11-27c7a53efd31" providerId="ADAL" clId="{BC333596-D8C3-4C9B-AD5F-947285B05F4F}" dt="2021-10-19T15:30:31.824" v="4" actId="47"/>
        <pc:sldMkLst>
          <pc:docMk/>
          <pc:sldMk cId="595332086" sldId="321"/>
        </pc:sldMkLst>
      </pc:sldChg>
      <pc:sldChg chg="add del">
        <pc:chgData name="Mark Higgins" userId="f99148ad-7e67-4304-8c11-27c7a53efd31" providerId="ADAL" clId="{BC333596-D8C3-4C9B-AD5F-947285B05F4F}" dt="2021-10-19T15:30:31.824" v="4" actId="47"/>
        <pc:sldMkLst>
          <pc:docMk/>
          <pc:sldMk cId="655083374" sldId="324"/>
        </pc:sldMkLst>
      </pc:sldChg>
      <pc:sldChg chg="add del">
        <pc:chgData name="Mark Higgins" userId="f99148ad-7e67-4304-8c11-27c7a53efd31" providerId="ADAL" clId="{BC333596-D8C3-4C9B-AD5F-947285B05F4F}" dt="2021-10-19T15:30:31.824" v="4" actId="47"/>
        <pc:sldMkLst>
          <pc:docMk/>
          <pc:sldMk cId="3809584291" sldId="325"/>
        </pc:sldMkLst>
      </pc:sldChg>
      <pc:sldChg chg="add del">
        <pc:chgData name="Mark Higgins" userId="f99148ad-7e67-4304-8c11-27c7a53efd31" providerId="ADAL" clId="{BC333596-D8C3-4C9B-AD5F-947285B05F4F}" dt="2021-10-19T15:30:31.824" v="4" actId="47"/>
        <pc:sldMkLst>
          <pc:docMk/>
          <pc:sldMk cId="973167700" sldId="326"/>
        </pc:sldMkLst>
      </pc:sldChg>
      <pc:sldChg chg="add del">
        <pc:chgData name="Mark Higgins" userId="f99148ad-7e67-4304-8c11-27c7a53efd31" providerId="ADAL" clId="{BC333596-D8C3-4C9B-AD5F-947285B05F4F}" dt="2021-10-19T15:30:31.824" v="4" actId="47"/>
        <pc:sldMkLst>
          <pc:docMk/>
          <pc:sldMk cId="3354282219" sldId="327"/>
        </pc:sldMkLst>
      </pc:sldChg>
      <pc:sldChg chg="add del">
        <pc:chgData name="Mark Higgins" userId="f99148ad-7e67-4304-8c11-27c7a53efd31" providerId="ADAL" clId="{BC333596-D8C3-4C9B-AD5F-947285B05F4F}" dt="2021-10-19T15:30:31.824" v="4" actId="47"/>
        <pc:sldMkLst>
          <pc:docMk/>
          <pc:sldMk cId="4196323642" sldId="328"/>
        </pc:sldMkLst>
      </pc:sldChg>
      <pc:sldChg chg="add del">
        <pc:chgData name="Mark Higgins" userId="f99148ad-7e67-4304-8c11-27c7a53efd31" providerId="ADAL" clId="{BC333596-D8C3-4C9B-AD5F-947285B05F4F}" dt="2021-10-19T15:30:31.824" v="4" actId="47"/>
        <pc:sldMkLst>
          <pc:docMk/>
          <pc:sldMk cId="1239372303" sldId="329"/>
        </pc:sldMkLst>
      </pc:sldChg>
      <pc:sldChg chg="add del">
        <pc:chgData name="Mark Higgins" userId="f99148ad-7e67-4304-8c11-27c7a53efd31" providerId="ADAL" clId="{BC333596-D8C3-4C9B-AD5F-947285B05F4F}" dt="2021-10-19T15:30:31.824" v="4" actId="47"/>
        <pc:sldMkLst>
          <pc:docMk/>
          <pc:sldMk cId="1175094082" sldId="330"/>
        </pc:sldMkLst>
      </pc:sldChg>
      <pc:sldChg chg="add del">
        <pc:chgData name="Mark Higgins" userId="f99148ad-7e67-4304-8c11-27c7a53efd31" providerId="ADAL" clId="{BC333596-D8C3-4C9B-AD5F-947285B05F4F}" dt="2021-10-19T15:30:31.824" v="4" actId="47"/>
        <pc:sldMkLst>
          <pc:docMk/>
          <pc:sldMk cId="3924781023" sldId="331"/>
        </pc:sldMkLst>
      </pc:sldChg>
      <pc:sldChg chg="add del">
        <pc:chgData name="Mark Higgins" userId="f99148ad-7e67-4304-8c11-27c7a53efd31" providerId="ADAL" clId="{BC333596-D8C3-4C9B-AD5F-947285B05F4F}" dt="2021-10-19T15:30:31.824" v="4" actId="47"/>
        <pc:sldMkLst>
          <pc:docMk/>
          <pc:sldMk cId="1584957530" sldId="332"/>
        </pc:sldMkLst>
      </pc:sldChg>
      <pc:sldChg chg="add del">
        <pc:chgData name="Mark Higgins" userId="f99148ad-7e67-4304-8c11-27c7a53efd31" providerId="ADAL" clId="{BC333596-D8C3-4C9B-AD5F-947285B05F4F}" dt="2021-10-19T15:30:31.824" v="4" actId="47"/>
        <pc:sldMkLst>
          <pc:docMk/>
          <pc:sldMk cId="79574591" sldId="333"/>
        </pc:sldMkLst>
      </pc:sldChg>
      <pc:sldChg chg="add del">
        <pc:chgData name="Mark Higgins" userId="f99148ad-7e67-4304-8c11-27c7a53efd31" providerId="ADAL" clId="{BC333596-D8C3-4C9B-AD5F-947285B05F4F}" dt="2021-10-19T15:30:31.824" v="4" actId="47"/>
        <pc:sldMkLst>
          <pc:docMk/>
          <pc:sldMk cId="2433432481" sldId="334"/>
        </pc:sldMkLst>
      </pc:sldChg>
      <pc:sldChg chg="add del">
        <pc:chgData name="Mark Higgins" userId="f99148ad-7e67-4304-8c11-27c7a53efd31" providerId="ADAL" clId="{BC333596-D8C3-4C9B-AD5F-947285B05F4F}" dt="2021-10-19T15:30:31.824" v="4" actId="47"/>
        <pc:sldMkLst>
          <pc:docMk/>
          <pc:sldMk cId="800638942" sldId="335"/>
        </pc:sldMkLst>
      </pc:sldChg>
      <pc:sldChg chg="add del">
        <pc:chgData name="Mark Higgins" userId="f99148ad-7e67-4304-8c11-27c7a53efd31" providerId="ADAL" clId="{BC333596-D8C3-4C9B-AD5F-947285B05F4F}" dt="2021-10-19T15:30:31.824" v="4" actId="47"/>
        <pc:sldMkLst>
          <pc:docMk/>
          <pc:sldMk cId="2339599335" sldId="338"/>
        </pc:sldMkLst>
      </pc:sldChg>
      <pc:sldChg chg="add del">
        <pc:chgData name="Mark Higgins" userId="f99148ad-7e67-4304-8c11-27c7a53efd31" providerId="ADAL" clId="{BC333596-D8C3-4C9B-AD5F-947285B05F4F}" dt="2021-10-19T15:30:31.824" v="4" actId="47"/>
        <pc:sldMkLst>
          <pc:docMk/>
          <pc:sldMk cId="2815121568" sldId="339"/>
        </pc:sldMkLst>
      </pc:sldChg>
      <pc:sldChg chg="add del">
        <pc:chgData name="Mark Higgins" userId="f99148ad-7e67-4304-8c11-27c7a53efd31" providerId="ADAL" clId="{BC333596-D8C3-4C9B-AD5F-947285B05F4F}" dt="2021-10-19T15:30:31.824" v="4" actId="47"/>
        <pc:sldMkLst>
          <pc:docMk/>
          <pc:sldMk cId="2498991220" sldId="340"/>
        </pc:sldMkLst>
      </pc:sldChg>
      <pc:sldChg chg="add del">
        <pc:chgData name="Mark Higgins" userId="f99148ad-7e67-4304-8c11-27c7a53efd31" providerId="ADAL" clId="{BC333596-D8C3-4C9B-AD5F-947285B05F4F}" dt="2021-10-19T15:30:31.824" v="4" actId="47"/>
        <pc:sldMkLst>
          <pc:docMk/>
          <pc:sldMk cId="720897595" sldId="341"/>
        </pc:sldMkLst>
      </pc:sldChg>
      <pc:sldChg chg="add del">
        <pc:chgData name="Mark Higgins" userId="f99148ad-7e67-4304-8c11-27c7a53efd31" providerId="ADAL" clId="{BC333596-D8C3-4C9B-AD5F-947285B05F4F}" dt="2021-10-19T15:30:31.824" v="4" actId="47"/>
        <pc:sldMkLst>
          <pc:docMk/>
          <pc:sldMk cId="1331042237" sldId="342"/>
        </pc:sldMkLst>
      </pc:sldChg>
      <pc:sldChg chg="add del">
        <pc:chgData name="Mark Higgins" userId="f99148ad-7e67-4304-8c11-27c7a53efd31" providerId="ADAL" clId="{BC333596-D8C3-4C9B-AD5F-947285B05F4F}" dt="2021-10-19T15:30:31.824" v="4" actId="47"/>
        <pc:sldMkLst>
          <pc:docMk/>
          <pc:sldMk cId="2524869878" sldId="343"/>
        </pc:sldMkLst>
      </pc:sldChg>
      <pc:sldChg chg="add del">
        <pc:chgData name="Mark Higgins" userId="f99148ad-7e67-4304-8c11-27c7a53efd31" providerId="ADAL" clId="{BC333596-D8C3-4C9B-AD5F-947285B05F4F}" dt="2021-10-19T15:30:31.824" v="4" actId="47"/>
        <pc:sldMkLst>
          <pc:docMk/>
          <pc:sldMk cId="442263038" sldId="344"/>
        </pc:sldMkLst>
      </pc:sldChg>
      <pc:sldChg chg="add del">
        <pc:chgData name="Mark Higgins" userId="f99148ad-7e67-4304-8c11-27c7a53efd31" providerId="ADAL" clId="{BC333596-D8C3-4C9B-AD5F-947285B05F4F}" dt="2021-10-19T15:30:31.824" v="4" actId="47"/>
        <pc:sldMkLst>
          <pc:docMk/>
          <pc:sldMk cId="381527668" sldId="345"/>
        </pc:sldMkLst>
      </pc:sldChg>
      <pc:sldChg chg="add del">
        <pc:chgData name="Mark Higgins" userId="f99148ad-7e67-4304-8c11-27c7a53efd31" providerId="ADAL" clId="{BC333596-D8C3-4C9B-AD5F-947285B05F4F}" dt="2021-10-19T15:30:31.824" v="4" actId="47"/>
        <pc:sldMkLst>
          <pc:docMk/>
          <pc:sldMk cId="1354352999" sldId="346"/>
        </pc:sldMkLst>
      </pc:sldChg>
      <pc:sldChg chg="add del">
        <pc:chgData name="Mark Higgins" userId="f99148ad-7e67-4304-8c11-27c7a53efd31" providerId="ADAL" clId="{BC333596-D8C3-4C9B-AD5F-947285B05F4F}" dt="2021-10-19T15:30:31.824" v="4" actId="47"/>
        <pc:sldMkLst>
          <pc:docMk/>
          <pc:sldMk cId="4031584946" sldId="347"/>
        </pc:sldMkLst>
      </pc:sldChg>
      <pc:sldChg chg="add del">
        <pc:chgData name="Mark Higgins" userId="f99148ad-7e67-4304-8c11-27c7a53efd31" providerId="ADAL" clId="{BC333596-D8C3-4C9B-AD5F-947285B05F4F}" dt="2021-10-19T15:30:31.824" v="4" actId="47"/>
        <pc:sldMkLst>
          <pc:docMk/>
          <pc:sldMk cId="4037647330" sldId="348"/>
        </pc:sldMkLst>
      </pc:sldChg>
      <pc:sldChg chg="add del">
        <pc:chgData name="Mark Higgins" userId="f99148ad-7e67-4304-8c11-27c7a53efd31" providerId="ADAL" clId="{BC333596-D8C3-4C9B-AD5F-947285B05F4F}" dt="2021-10-19T15:30:31.824" v="4" actId="47"/>
        <pc:sldMkLst>
          <pc:docMk/>
          <pc:sldMk cId="1798815253" sldId="349"/>
        </pc:sldMkLst>
      </pc:sldChg>
      <pc:sldChg chg="add del">
        <pc:chgData name="Mark Higgins" userId="f99148ad-7e67-4304-8c11-27c7a53efd31" providerId="ADAL" clId="{BC333596-D8C3-4C9B-AD5F-947285B05F4F}" dt="2021-10-19T15:30:31.824" v="4" actId="47"/>
        <pc:sldMkLst>
          <pc:docMk/>
          <pc:sldMk cId="25094573" sldId="350"/>
        </pc:sldMkLst>
      </pc:sldChg>
      <pc:sldChg chg="add del">
        <pc:chgData name="Mark Higgins" userId="f99148ad-7e67-4304-8c11-27c7a53efd31" providerId="ADAL" clId="{BC333596-D8C3-4C9B-AD5F-947285B05F4F}" dt="2021-10-19T15:30:31.824" v="4" actId="47"/>
        <pc:sldMkLst>
          <pc:docMk/>
          <pc:sldMk cId="187441037" sldId="351"/>
        </pc:sldMkLst>
      </pc:sldChg>
      <pc:sldChg chg="add del">
        <pc:chgData name="Mark Higgins" userId="f99148ad-7e67-4304-8c11-27c7a53efd31" providerId="ADAL" clId="{BC333596-D8C3-4C9B-AD5F-947285B05F4F}" dt="2021-10-19T15:30:31.824" v="4" actId="47"/>
        <pc:sldMkLst>
          <pc:docMk/>
          <pc:sldMk cId="263494010" sldId="352"/>
        </pc:sldMkLst>
      </pc:sldChg>
      <pc:sldChg chg="add del">
        <pc:chgData name="Mark Higgins" userId="f99148ad-7e67-4304-8c11-27c7a53efd31" providerId="ADAL" clId="{BC333596-D8C3-4C9B-AD5F-947285B05F4F}" dt="2021-10-19T15:30:31.824" v="4" actId="47"/>
        <pc:sldMkLst>
          <pc:docMk/>
          <pc:sldMk cId="3175947865" sldId="353"/>
        </pc:sldMkLst>
      </pc:sldChg>
      <pc:sldChg chg="add del">
        <pc:chgData name="Mark Higgins" userId="f99148ad-7e67-4304-8c11-27c7a53efd31" providerId="ADAL" clId="{BC333596-D8C3-4C9B-AD5F-947285B05F4F}" dt="2021-10-19T15:30:31.824" v="4" actId="47"/>
        <pc:sldMkLst>
          <pc:docMk/>
          <pc:sldMk cId="2280632060" sldId="354"/>
        </pc:sldMkLst>
      </pc:sldChg>
      <pc:sldChg chg="add del">
        <pc:chgData name="Mark Higgins" userId="f99148ad-7e67-4304-8c11-27c7a53efd31" providerId="ADAL" clId="{BC333596-D8C3-4C9B-AD5F-947285B05F4F}" dt="2021-10-19T15:30:31.824" v="4" actId="47"/>
        <pc:sldMkLst>
          <pc:docMk/>
          <pc:sldMk cId="1279291995" sldId="355"/>
        </pc:sldMkLst>
      </pc:sldChg>
      <pc:sldChg chg="add del">
        <pc:chgData name="Mark Higgins" userId="f99148ad-7e67-4304-8c11-27c7a53efd31" providerId="ADAL" clId="{BC333596-D8C3-4C9B-AD5F-947285B05F4F}" dt="2021-10-19T15:30:31.824" v="4" actId="47"/>
        <pc:sldMkLst>
          <pc:docMk/>
          <pc:sldMk cId="3282233655" sldId="356"/>
        </pc:sldMkLst>
      </pc:sldChg>
      <pc:sldChg chg="add del">
        <pc:chgData name="Mark Higgins" userId="f99148ad-7e67-4304-8c11-27c7a53efd31" providerId="ADAL" clId="{BC333596-D8C3-4C9B-AD5F-947285B05F4F}" dt="2021-10-19T15:30:31.824" v="4" actId="47"/>
        <pc:sldMkLst>
          <pc:docMk/>
          <pc:sldMk cId="798366066" sldId="357"/>
        </pc:sldMkLst>
      </pc:sldChg>
      <pc:sldChg chg="add del">
        <pc:chgData name="Mark Higgins" userId="f99148ad-7e67-4304-8c11-27c7a53efd31" providerId="ADAL" clId="{BC333596-D8C3-4C9B-AD5F-947285B05F4F}" dt="2021-10-19T15:30:31.824" v="4" actId="47"/>
        <pc:sldMkLst>
          <pc:docMk/>
          <pc:sldMk cId="3090888529" sldId="358"/>
        </pc:sldMkLst>
      </pc:sldChg>
      <pc:sldChg chg="add del">
        <pc:chgData name="Mark Higgins" userId="f99148ad-7e67-4304-8c11-27c7a53efd31" providerId="ADAL" clId="{BC333596-D8C3-4C9B-AD5F-947285B05F4F}" dt="2021-10-19T15:30:31.824" v="4" actId="47"/>
        <pc:sldMkLst>
          <pc:docMk/>
          <pc:sldMk cId="1278481872" sldId="359"/>
        </pc:sldMkLst>
      </pc:sldChg>
      <pc:sldChg chg="add del">
        <pc:chgData name="Mark Higgins" userId="f99148ad-7e67-4304-8c11-27c7a53efd31" providerId="ADAL" clId="{BC333596-D8C3-4C9B-AD5F-947285B05F4F}" dt="2021-10-19T15:30:31.824" v="4" actId="47"/>
        <pc:sldMkLst>
          <pc:docMk/>
          <pc:sldMk cId="757728401" sldId="360"/>
        </pc:sldMkLst>
      </pc:sldChg>
      <pc:sldChg chg="add del">
        <pc:chgData name="Mark Higgins" userId="f99148ad-7e67-4304-8c11-27c7a53efd31" providerId="ADAL" clId="{BC333596-D8C3-4C9B-AD5F-947285B05F4F}" dt="2021-10-19T15:30:31.824" v="4" actId="47"/>
        <pc:sldMkLst>
          <pc:docMk/>
          <pc:sldMk cId="3092675455" sldId="361"/>
        </pc:sldMkLst>
      </pc:sldChg>
      <pc:sldChg chg="add del">
        <pc:chgData name="Mark Higgins" userId="f99148ad-7e67-4304-8c11-27c7a53efd31" providerId="ADAL" clId="{BC333596-D8C3-4C9B-AD5F-947285B05F4F}" dt="2021-10-19T15:30:31.824" v="4" actId="47"/>
        <pc:sldMkLst>
          <pc:docMk/>
          <pc:sldMk cId="1328544128" sldId="362"/>
        </pc:sldMkLst>
      </pc:sldChg>
      <pc:sldChg chg="add del">
        <pc:chgData name="Mark Higgins" userId="f99148ad-7e67-4304-8c11-27c7a53efd31" providerId="ADAL" clId="{BC333596-D8C3-4C9B-AD5F-947285B05F4F}" dt="2021-10-19T15:30:31.824" v="4" actId="47"/>
        <pc:sldMkLst>
          <pc:docMk/>
          <pc:sldMk cId="833547864" sldId="363"/>
        </pc:sldMkLst>
      </pc:sldChg>
      <pc:sldChg chg="add del">
        <pc:chgData name="Mark Higgins" userId="f99148ad-7e67-4304-8c11-27c7a53efd31" providerId="ADAL" clId="{BC333596-D8C3-4C9B-AD5F-947285B05F4F}" dt="2021-10-19T15:30:31.824" v="4" actId="47"/>
        <pc:sldMkLst>
          <pc:docMk/>
          <pc:sldMk cId="1097937262" sldId="364"/>
        </pc:sldMkLst>
      </pc:sldChg>
      <pc:sldChg chg="add del">
        <pc:chgData name="Mark Higgins" userId="f99148ad-7e67-4304-8c11-27c7a53efd31" providerId="ADAL" clId="{BC333596-D8C3-4C9B-AD5F-947285B05F4F}" dt="2021-10-19T15:30:31.824" v="4" actId="47"/>
        <pc:sldMkLst>
          <pc:docMk/>
          <pc:sldMk cId="2640944913" sldId="365"/>
        </pc:sldMkLst>
      </pc:sldChg>
      <pc:sldChg chg="add del">
        <pc:chgData name="Mark Higgins" userId="f99148ad-7e67-4304-8c11-27c7a53efd31" providerId="ADAL" clId="{BC333596-D8C3-4C9B-AD5F-947285B05F4F}" dt="2021-10-19T15:30:31.824" v="4" actId="47"/>
        <pc:sldMkLst>
          <pc:docMk/>
          <pc:sldMk cId="1231510094" sldId="367"/>
        </pc:sldMkLst>
      </pc:sldChg>
      <pc:sldChg chg="add del">
        <pc:chgData name="Mark Higgins" userId="f99148ad-7e67-4304-8c11-27c7a53efd31" providerId="ADAL" clId="{BC333596-D8C3-4C9B-AD5F-947285B05F4F}" dt="2021-10-19T15:30:31.824" v="4" actId="47"/>
        <pc:sldMkLst>
          <pc:docMk/>
          <pc:sldMk cId="903832305" sldId="369"/>
        </pc:sldMkLst>
      </pc:sldChg>
      <pc:sldChg chg="add del">
        <pc:chgData name="Mark Higgins" userId="f99148ad-7e67-4304-8c11-27c7a53efd31" providerId="ADAL" clId="{BC333596-D8C3-4C9B-AD5F-947285B05F4F}" dt="2021-10-19T15:30:31.824" v="4" actId="47"/>
        <pc:sldMkLst>
          <pc:docMk/>
          <pc:sldMk cId="556409987" sldId="373"/>
        </pc:sldMkLst>
      </pc:sldChg>
      <pc:sldChg chg="add del">
        <pc:chgData name="Mark Higgins" userId="f99148ad-7e67-4304-8c11-27c7a53efd31" providerId="ADAL" clId="{BC333596-D8C3-4C9B-AD5F-947285B05F4F}" dt="2021-10-19T15:30:31.824" v="4" actId="47"/>
        <pc:sldMkLst>
          <pc:docMk/>
          <pc:sldMk cId="486224407" sldId="377"/>
        </pc:sldMkLst>
      </pc:sldChg>
      <pc:sldChg chg="add del">
        <pc:chgData name="Mark Higgins" userId="f99148ad-7e67-4304-8c11-27c7a53efd31" providerId="ADAL" clId="{BC333596-D8C3-4C9B-AD5F-947285B05F4F}" dt="2021-10-19T15:30:31.824" v="4" actId="47"/>
        <pc:sldMkLst>
          <pc:docMk/>
          <pc:sldMk cId="2826229378" sldId="378"/>
        </pc:sldMkLst>
      </pc:sldChg>
      <pc:sldChg chg="add del">
        <pc:chgData name="Mark Higgins" userId="f99148ad-7e67-4304-8c11-27c7a53efd31" providerId="ADAL" clId="{BC333596-D8C3-4C9B-AD5F-947285B05F4F}" dt="2021-10-19T15:30:31.824" v="4" actId="47"/>
        <pc:sldMkLst>
          <pc:docMk/>
          <pc:sldMk cId="1059443082" sldId="379"/>
        </pc:sldMkLst>
      </pc:sldChg>
      <pc:sldChg chg="add del">
        <pc:chgData name="Mark Higgins" userId="f99148ad-7e67-4304-8c11-27c7a53efd31" providerId="ADAL" clId="{BC333596-D8C3-4C9B-AD5F-947285B05F4F}" dt="2021-10-19T15:30:31.824" v="4" actId="47"/>
        <pc:sldMkLst>
          <pc:docMk/>
          <pc:sldMk cId="217333681" sldId="380"/>
        </pc:sldMkLst>
      </pc:sldChg>
      <pc:sldChg chg="add del">
        <pc:chgData name="Mark Higgins" userId="f99148ad-7e67-4304-8c11-27c7a53efd31" providerId="ADAL" clId="{BC333596-D8C3-4C9B-AD5F-947285B05F4F}" dt="2021-10-19T15:30:31.824" v="4" actId="47"/>
        <pc:sldMkLst>
          <pc:docMk/>
          <pc:sldMk cId="761647083" sldId="388"/>
        </pc:sldMkLst>
      </pc:sldChg>
      <pc:sldChg chg="add del">
        <pc:chgData name="Mark Higgins" userId="f99148ad-7e67-4304-8c11-27c7a53efd31" providerId="ADAL" clId="{BC333596-D8C3-4C9B-AD5F-947285B05F4F}" dt="2021-10-19T15:30:31.824" v="4" actId="47"/>
        <pc:sldMkLst>
          <pc:docMk/>
          <pc:sldMk cId="2918068631" sldId="389"/>
        </pc:sldMkLst>
      </pc:sldChg>
      <pc:sldChg chg="add del">
        <pc:chgData name="Mark Higgins" userId="f99148ad-7e67-4304-8c11-27c7a53efd31" providerId="ADAL" clId="{BC333596-D8C3-4C9B-AD5F-947285B05F4F}" dt="2021-10-19T15:30:31.824" v="4" actId="47"/>
        <pc:sldMkLst>
          <pc:docMk/>
          <pc:sldMk cId="845237742" sldId="390"/>
        </pc:sldMkLst>
      </pc:sldChg>
      <pc:sldChg chg="add del">
        <pc:chgData name="Mark Higgins" userId="f99148ad-7e67-4304-8c11-27c7a53efd31" providerId="ADAL" clId="{BC333596-D8C3-4C9B-AD5F-947285B05F4F}" dt="2021-10-19T15:30:31.824" v="4" actId="47"/>
        <pc:sldMkLst>
          <pc:docMk/>
          <pc:sldMk cId="1248848706" sldId="391"/>
        </pc:sldMkLst>
      </pc:sldChg>
      <pc:sldChg chg="add del">
        <pc:chgData name="Mark Higgins" userId="f99148ad-7e67-4304-8c11-27c7a53efd31" providerId="ADAL" clId="{BC333596-D8C3-4C9B-AD5F-947285B05F4F}" dt="2021-10-19T15:30:31.824" v="4" actId="47"/>
        <pc:sldMkLst>
          <pc:docMk/>
          <pc:sldMk cId="1516249719" sldId="392"/>
        </pc:sldMkLst>
      </pc:sldChg>
      <pc:sldChg chg="add del">
        <pc:chgData name="Mark Higgins" userId="f99148ad-7e67-4304-8c11-27c7a53efd31" providerId="ADAL" clId="{BC333596-D8C3-4C9B-AD5F-947285B05F4F}" dt="2021-10-19T15:30:31.824" v="4" actId="47"/>
        <pc:sldMkLst>
          <pc:docMk/>
          <pc:sldMk cId="2184032674" sldId="393"/>
        </pc:sldMkLst>
      </pc:sldChg>
      <pc:sldChg chg="add del">
        <pc:chgData name="Mark Higgins" userId="f99148ad-7e67-4304-8c11-27c7a53efd31" providerId="ADAL" clId="{BC333596-D8C3-4C9B-AD5F-947285B05F4F}" dt="2021-10-19T15:30:31.824" v="4" actId="47"/>
        <pc:sldMkLst>
          <pc:docMk/>
          <pc:sldMk cId="3052757254" sldId="394"/>
        </pc:sldMkLst>
      </pc:sldChg>
      <pc:sldChg chg="add del">
        <pc:chgData name="Mark Higgins" userId="f99148ad-7e67-4304-8c11-27c7a53efd31" providerId="ADAL" clId="{BC333596-D8C3-4C9B-AD5F-947285B05F4F}" dt="2021-10-19T15:30:31.824" v="4" actId="47"/>
        <pc:sldMkLst>
          <pc:docMk/>
          <pc:sldMk cId="3926405391" sldId="395"/>
        </pc:sldMkLst>
      </pc:sldChg>
      <pc:sldChg chg="add del">
        <pc:chgData name="Mark Higgins" userId="f99148ad-7e67-4304-8c11-27c7a53efd31" providerId="ADAL" clId="{BC333596-D8C3-4C9B-AD5F-947285B05F4F}" dt="2021-10-19T15:30:31.824" v="4" actId="47"/>
        <pc:sldMkLst>
          <pc:docMk/>
          <pc:sldMk cId="1511910403" sldId="396"/>
        </pc:sldMkLst>
      </pc:sldChg>
      <pc:sldChg chg="add del">
        <pc:chgData name="Mark Higgins" userId="f99148ad-7e67-4304-8c11-27c7a53efd31" providerId="ADAL" clId="{BC333596-D8C3-4C9B-AD5F-947285B05F4F}" dt="2021-10-19T15:30:31.824" v="4" actId="47"/>
        <pc:sldMkLst>
          <pc:docMk/>
          <pc:sldMk cId="1544895526" sldId="397"/>
        </pc:sldMkLst>
      </pc:sldChg>
      <pc:sldChg chg="add del">
        <pc:chgData name="Mark Higgins" userId="f99148ad-7e67-4304-8c11-27c7a53efd31" providerId="ADAL" clId="{BC333596-D8C3-4C9B-AD5F-947285B05F4F}" dt="2021-10-19T15:30:31.824" v="4" actId="47"/>
        <pc:sldMkLst>
          <pc:docMk/>
          <pc:sldMk cId="2465785807" sldId="398"/>
        </pc:sldMkLst>
      </pc:sldChg>
      <pc:sldChg chg="add del">
        <pc:chgData name="Mark Higgins" userId="f99148ad-7e67-4304-8c11-27c7a53efd31" providerId="ADAL" clId="{BC333596-D8C3-4C9B-AD5F-947285B05F4F}" dt="2021-10-19T15:30:31.824" v="4" actId="47"/>
        <pc:sldMkLst>
          <pc:docMk/>
          <pc:sldMk cId="3222968002" sldId="399"/>
        </pc:sldMkLst>
      </pc:sldChg>
      <pc:sldChg chg="add del">
        <pc:chgData name="Mark Higgins" userId="f99148ad-7e67-4304-8c11-27c7a53efd31" providerId="ADAL" clId="{BC333596-D8C3-4C9B-AD5F-947285B05F4F}" dt="2021-10-19T15:30:31.824" v="4" actId="47"/>
        <pc:sldMkLst>
          <pc:docMk/>
          <pc:sldMk cId="2056755039" sldId="400"/>
        </pc:sldMkLst>
      </pc:sldChg>
      <pc:sldChg chg="add del">
        <pc:chgData name="Mark Higgins" userId="f99148ad-7e67-4304-8c11-27c7a53efd31" providerId="ADAL" clId="{BC333596-D8C3-4C9B-AD5F-947285B05F4F}" dt="2021-10-19T15:30:31.824" v="4" actId="47"/>
        <pc:sldMkLst>
          <pc:docMk/>
          <pc:sldMk cId="481534088" sldId="401"/>
        </pc:sldMkLst>
      </pc:sldChg>
      <pc:sldChg chg="add del">
        <pc:chgData name="Mark Higgins" userId="f99148ad-7e67-4304-8c11-27c7a53efd31" providerId="ADAL" clId="{BC333596-D8C3-4C9B-AD5F-947285B05F4F}" dt="2021-10-19T15:30:31.824" v="4" actId="47"/>
        <pc:sldMkLst>
          <pc:docMk/>
          <pc:sldMk cId="2952593591" sldId="402"/>
        </pc:sldMkLst>
      </pc:sldChg>
      <pc:sldChg chg="add del">
        <pc:chgData name="Mark Higgins" userId="f99148ad-7e67-4304-8c11-27c7a53efd31" providerId="ADAL" clId="{BC333596-D8C3-4C9B-AD5F-947285B05F4F}" dt="2021-10-19T15:30:31.824" v="4" actId="47"/>
        <pc:sldMkLst>
          <pc:docMk/>
          <pc:sldMk cId="1250941793" sldId="403"/>
        </pc:sldMkLst>
      </pc:sldChg>
      <pc:sldChg chg="add del">
        <pc:chgData name="Mark Higgins" userId="f99148ad-7e67-4304-8c11-27c7a53efd31" providerId="ADAL" clId="{BC333596-D8C3-4C9B-AD5F-947285B05F4F}" dt="2021-10-19T15:30:31.824" v="4" actId="47"/>
        <pc:sldMkLst>
          <pc:docMk/>
          <pc:sldMk cId="624383718" sldId="404"/>
        </pc:sldMkLst>
      </pc:sldChg>
      <pc:sldChg chg="add del">
        <pc:chgData name="Mark Higgins" userId="f99148ad-7e67-4304-8c11-27c7a53efd31" providerId="ADAL" clId="{BC333596-D8C3-4C9B-AD5F-947285B05F4F}" dt="2021-10-19T15:30:31.824" v="4" actId="47"/>
        <pc:sldMkLst>
          <pc:docMk/>
          <pc:sldMk cId="1975970897" sldId="405"/>
        </pc:sldMkLst>
      </pc:sldChg>
      <pc:sldChg chg="add del">
        <pc:chgData name="Mark Higgins" userId="f99148ad-7e67-4304-8c11-27c7a53efd31" providerId="ADAL" clId="{BC333596-D8C3-4C9B-AD5F-947285B05F4F}" dt="2021-10-19T15:30:31.824" v="4" actId="47"/>
        <pc:sldMkLst>
          <pc:docMk/>
          <pc:sldMk cId="4114315404" sldId="406"/>
        </pc:sldMkLst>
      </pc:sldChg>
      <pc:sldChg chg="add del">
        <pc:chgData name="Mark Higgins" userId="f99148ad-7e67-4304-8c11-27c7a53efd31" providerId="ADAL" clId="{BC333596-D8C3-4C9B-AD5F-947285B05F4F}" dt="2021-10-19T15:30:31.824" v="4" actId="47"/>
        <pc:sldMkLst>
          <pc:docMk/>
          <pc:sldMk cId="2654113757" sldId="407"/>
        </pc:sldMkLst>
      </pc:sldChg>
      <pc:sldChg chg="add del">
        <pc:chgData name="Mark Higgins" userId="f99148ad-7e67-4304-8c11-27c7a53efd31" providerId="ADAL" clId="{BC333596-D8C3-4C9B-AD5F-947285B05F4F}" dt="2021-10-19T15:30:31.824" v="4" actId="47"/>
        <pc:sldMkLst>
          <pc:docMk/>
          <pc:sldMk cId="1410555242" sldId="408"/>
        </pc:sldMkLst>
      </pc:sldChg>
      <pc:sldChg chg="add del">
        <pc:chgData name="Mark Higgins" userId="f99148ad-7e67-4304-8c11-27c7a53efd31" providerId="ADAL" clId="{BC333596-D8C3-4C9B-AD5F-947285B05F4F}" dt="2021-10-19T15:30:31.824" v="4" actId="47"/>
        <pc:sldMkLst>
          <pc:docMk/>
          <pc:sldMk cId="706236086" sldId="409"/>
        </pc:sldMkLst>
      </pc:sldChg>
      <pc:sldChg chg="add del">
        <pc:chgData name="Mark Higgins" userId="f99148ad-7e67-4304-8c11-27c7a53efd31" providerId="ADAL" clId="{BC333596-D8C3-4C9B-AD5F-947285B05F4F}" dt="2021-10-19T15:30:31.824" v="4" actId="47"/>
        <pc:sldMkLst>
          <pc:docMk/>
          <pc:sldMk cId="4238912955" sldId="410"/>
        </pc:sldMkLst>
      </pc:sldChg>
      <pc:sldChg chg="add del">
        <pc:chgData name="Mark Higgins" userId="f99148ad-7e67-4304-8c11-27c7a53efd31" providerId="ADAL" clId="{BC333596-D8C3-4C9B-AD5F-947285B05F4F}" dt="2021-10-19T15:30:31.824" v="4" actId="47"/>
        <pc:sldMkLst>
          <pc:docMk/>
          <pc:sldMk cId="2602691375" sldId="411"/>
        </pc:sldMkLst>
      </pc:sldChg>
      <pc:sldChg chg="add del">
        <pc:chgData name="Mark Higgins" userId="f99148ad-7e67-4304-8c11-27c7a53efd31" providerId="ADAL" clId="{BC333596-D8C3-4C9B-AD5F-947285B05F4F}" dt="2021-10-19T15:30:31.824" v="4" actId="47"/>
        <pc:sldMkLst>
          <pc:docMk/>
          <pc:sldMk cId="1337448394" sldId="412"/>
        </pc:sldMkLst>
      </pc:sldChg>
      <pc:sldChg chg="add del">
        <pc:chgData name="Mark Higgins" userId="f99148ad-7e67-4304-8c11-27c7a53efd31" providerId="ADAL" clId="{BC333596-D8C3-4C9B-AD5F-947285B05F4F}" dt="2021-10-19T15:30:31.824" v="4" actId="47"/>
        <pc:sldMkLst>
          <pc:docMk/>
          <pc:sldMk cId="3573841059" sldId="413"/>
        </pc:sldMkLst>
      </pc:sldChg>
      <pc:sldChg chg="add del">
        <pc:chgData name="Mark Higgins" userId="f99148ad-7e67-4304-8c11-27c7a53efd31" providerId="ADAL" clId="{BC333596-D8C3-4C9B-AD5F-947285B05F4F}" dt="2021-10-19T15:30:31.824" v="4" actId="47"/>
        <pc:sldMkLst>
          <pc:docMk/>
          <pc:sldMk cId="2629586236" sldId="414"/>
        </pc:sldMkLst>
      </pc:sldChg>
      <pc:sldChg chg="add del">
        <pc:chgData name="Mark Higgins" userId="f99148ad-7e67-4304-8c11-27c7a53efd31" providerId="ADAL" clId="{BC333596-D8C3-4C9B-AD5F-947285B05F4F}" dt="2021-10-19T15:30:31.824" v="4" actId="47"/>
        <pc:sldMkLst>
          <pc:docMk/>
          <pc:sldMk cId="680340156" sldId="415"/>
        </pc:sldMkLst>
      </pc:sldChg>
      <pc:sldChg chg="add del">
        <pc:chgData name="Mark Higgins" userId="f99148ad-7e67-4304-8c11-27c7a53efd31" providerId="ADAL" clId="{BC333596-D8C3-4C9B-AD5F-947285B05F4F}" dt="2021-10-19T15:30:31.824" v="4" actId="47"/>
        <pc:sldMkLst>
          <pc:docMk/>
          <pc:sldMk cId="2650830124" sldId="416"/>
        </pc:sldMkLst>
      </pc:sldChg>
      <pc:sldChg chg="add del">
        <pc:chgData name="Mark Higgins" userId="f99148ad-7e67-4304-8c11-27c7a53efd31" providerId="ADAL" clId="{BC333596-D8C3-4C9B-AD5F-947285B05F4F}" dt="2021-10-19T15:30:31.824" v="4" actId="47"/>
        <pc:sldMkLst>
          <pc:docMk/>
          <pc:sldMk cId="3730956495" sldId="417"/>
        </pc:sldMkLst>
      </pc:sldChg>
      <pc:sldChg chg="add del">
        <pc:chgData name="Mark Higgins" userId="f99148ad-7e67-4304-8c11-27c7a53efd31" providerId="ADAL" clId="{BC333596-D8C3-4C9B-AD5F-947285B05F4F}" dt="2021-10-19T15:30:31.824" v="4" actId="47"/>
        <pc:sldMkLst>
          <pc:docMk/>
          <pc:sldMk cId="4223131663" sldId="418"/>
        </pc:sldMkLst>
      </pc:sldChg>
      <pc:sldChg chg="add del">
        <pc:chgData name="Mark Higgins" userId="f99148ad-7e67-4304-8c11-27c7a53efd31" providerId="ADAL" clId="{BC333596-D8C3-4C9B-AD5F-947285B05F4F}" dt="2021-10-19T15:30:31.824" v="4" actId="47"/>
        <pc:sldMkLst>
          <pc:docMk/>
          <pc:sldMk cId="1778816030" sldId="421"/>
        </pc:sldMkLst>
      </pc:sldChg>
      <pc:sldChg chg="add del">
        <pc:chgData name="Mark Higgins" userId="f99148ad-7e67-4304-8c11-27c7a53efd31" providerId="ADAL" clId="{BC333596-D8C3-4C9B-AD5F-947285B05F4F}" dt="2021-10-19T15:30:31.824" v="4" actId="47"/>
        <pc:sldMkLst>
          <pc:docMk/>
          <pc:sldMk cId="607490500" sldId="422"/>
        </pc:sldMkLst>
      </pc:sldChg>
      <pc:sldChg chg="add del">
        <pc:chgData name="Mark Higgins" userId="f99148ad-7e67-4304-8c11-27c7a53efd31" providerId="ADAL" clId="{BC333596-D8C3-4C9B-AD5F-947285B05F4F}" dt="2021-10-19T15:30:31.824" v="4" actId="47"/>
        <pc:sldMkLst>
          <pc:docMk/>
          <pc:sldMk cId="1890531109" sldId="424"/>
        </pc:sldMkLst>
      </pc:sldChg>
      <pc:sldChg chg="add del">
        <pc:chgData name="Mark Higgins" userId="f99148ad-7e67-4304-8c11-27c7a53efd31" providerId="ADAL" clId="{BC333596-D8C3-4C9B-AD5F-947285B05F4F}" dt="2021-10-19T15:30:31.824" v="4" actId="47"/>
        <pc:sldMkLst>
          <pc:docMk/>
          <pc:sldMk cId="1673904469" sldId="425"/>
        </pc:sldMkLst>
      </pc:sldChg>
      <pc:sldChg chg="add del">
        <pc:chgData name="Mark Higgins" userId="f99148ad-7e67-4304-8c11-27c7a53efd31" providerId="ADAL" clId="{BC333596-D8C3-4C9B-AD5F-947285B05F4F}" dt="2021-10-19T15:30:31.824" v="4" actId="47"/>
        <pc:sldMkLst>
          <pc:docMk/>
          <pc:sldMk cId="658609329" sldId="426"/>
        </pc:sldMkLst>
      </pc:sldChg>
      <pc:sldChg chg="add del">
        <pc:chgData name="Mark Higgins" userId="f99148ad-7e67-4304-8c11-27c7a53efd31" providerId="ADAL" clId="{BC333596-D8C3-4C9B-AD5F-947285B05F4F}" dt="2021-10-19T15:30:31.824" v="4" actId="47"/>
        <pc:sldMkLst>
          <pc:docMk/>
          <pc:sldMk cId="2422120360" sldId="430"/>
        </pc:sldMkLst>
      </pc:sldChg>
      <pc:sldChg chg="add del">
        <pc:chgData name="Mark Higgins" userId="f99148ad-7e67-4304-8c11-27c7a53efd31" providerId="ADAL" clId="{BC333596-D8C3-4C9B-AD5F-947285B05F4F}" dt="2021-10-19T15:30:31.824" v="4" actId="47"/>
        <pc:sldMkLst>
          <pc:docMk/>
          <pc:sldMk cId="3231987782" sldId="433"/>
        </pc:sldMkLst>
      </pc:sldChg>
      <pc:sldChg chg="add del">
        <pc:chgData name="Mark Higgins" userId="f99148ad-7e67-4304-8c11-27c7a53efd31" providerId="ADAL" clId="{BC333596-D8C3-4C9B-AD5F-947285B05F4F}" dt="2021-10-19T15:30:31.824" v="4" actId="47"/>
        <pc:sldMkLst>
          <pc:docMk/>
          <pc:sldMk cId="625691769" sldId="435"/>
        </pc:sldMkLst>
      </pc:sldChg>
      <pc:sldChg chg="add del">
        <pc:chgData name="Mark Higgins" userId="f99148ad-7e67-4304-8c11-27c7a53efd31" providerId="ADAL" clId="{BC333596-D8C3-4C9B-AD5F-947285B05F4F}" dt="2021-10-19T15:30:31.824" v="4" actId="47"/>
        <pc:sldMkLst>
          <pc:docMk/>
          <pc:sldMk cId="3149446475" sldId="436"/>
        </pc:sldMkLst>
      </pc:sldChg>
      <pc:sldChg chg="add del">
        <pc:chgData name="Mark Higgins" userId="f99148ad-7e67-4304-8c11-27c7a53efd31" providerId="ADAL" clId="{BC333596-D8C3-4C9B-AD5F-947285B05F4F}" dt="2021-10-19T15:30:31.824" v="4" actId="47"/>
        <pc:sldMkLst>
          <pc:docMk/>
          <pc:sldMk cId="331857268" sldId="437"/>
        </pc:sldMkLst>
      </pc:sldChg>
      <pc:sldChg chg="add del">
        <pc:chgData name="Mark Higgins" userId="f99148ad-7e67-4304-8c11-27c7a53efd31" providerId="ADAL" clId="{BC333596-D8C3-4C9B-AD5F-947285B05F4F}" dt="2021-10-19T15:30:31.824" v="4" actId="47"/>
        <pc:sldMkLst>
          <pc:docMk/>
          <pc:sldMk cId="2734321847" sldId="438"/>
        </pc:sldMkLst>
      </pc:sldChg>
      <pc:sldChg chg="add del">
        <pc:chgData name="Mark Higgins" userId="f99148ad-7e67-4304-8c11-27c7a53efd31" providerId="ADAL" clId="{BC333596-D8C3-4C9B-AD5F-947285B05F4F}" dt="2021-10-19T15:30:31.824" v="4" actId="47"/>
        <pc:sldMkLst>
          <pc:docMk/>
          <pc:sldMk cId="205147612" sldId="439"/>
        </pc:sldMkLst>
      </pc:sldChg>
      <pc:sldChg chg="add del">
        <pc:chgData name="Mark Higgins" userId="f99148ad-7e67-4304-8c11-27c7a53efd31" providerId="ADAL" clId="{BC333596-D8C3-4C9B-AD5F-947285B05F4F}" dt="2021-10-19T15:30:31.824" v="4" actId="47"/>
        <pc:sldMkLst>
          <pc:docMk/>
          <pc:sldMk cId="2991292184" sldId="441"/>
        </pc:sldMkLst>
      </pc:sldChg>
      <pc:sldChg chg="add del">
        <pc:chgData name="Mark Higgins" userId="f99148ad-7e67-4304-8c11-27c7a53efd31" providerId="ADAL" clId="{BC333596-D8C3-4C9B-AD5F-947285B05F4F}" dt="2021-10-19T15:30:31.824" v="4" actId="47"/>
        <pc:sldMkLst>
          <pc:docMk/>
          <pc:sldMk cId="3362721485" sldId="442"/>
        </pc:sldMkLst>
      </pc:sldChg>
      <pc:sldChg chg="add del">
        <pc:chgData name="Mark Higgins" userId="f99148ad-7e67-4304-8c11-27c7a53efd31" providerId="ADAL" clId="{BC333596-D8C3-4C9B-AD5F-947285B05F4F}" dt="2021-10-19T15:30:31.824" v="4" actId="47"/>
        <pc:sldMkLst>
          <pc:docMk/>
          <pc:sldMk cId="2387050593" sldId="443"/>
        </pc:sldMkLst>
      </pc:sldChg>
      <pc:sldChg chg="add del">
        <pc:chgData name="Mark Higgins" userId="f99148ad-7e67-4304-8c11-27c7a53efd31" providerId="ADAL" clId="{BC333596-D8C3-4C9B-AD5F-947285B05F4F}" dt="2021-10-19T15:30:31.824" v="4" actId="47"/>
        <pc:sldMkLst>
          <pc:docMk/>
          <pc:sldMk cId="389213653" sldId="444"/>
        </pc:sldMkLst>
      </pc:sldChg>
      <pc:sldChg chg="add del">
        <pc:chgData name="Mark Higgins" userId="f99148ad-7e67-4304-8c11-27c7a53efd31" providerId="ADAL" clId="{BC333596-D8C3-4C9B-AD5F-947285B05F4F}" dt="2021-10-19T15:30:31.824" v="4" actId="47"/>
        <pc:sldMkLst>
          <pc:docMk/>
          <pc:sldMk cId="558151786" sldId="445"/>
        </pc:sldMkLst>
      </pc:sldChg>
      <pc:sldChg chg="add del">
        <pc:chgData name="Mark Higgins" userId="f99148ad-7e67-4304-8c11-27c7a53efd31" providerId="ADAL" clId="{BC333596-D8C3-4C9B-AD5F-947285B05F4F}" dt="2021-10-19T15:29:53.945" v="3" actId="47"/>
        <pc:sldMkLst>
          <pc:docMk/>
          <pc:sldMk cId="3260383663" sldId="683"/>
        </pc:sldMkLst>
      </pc:sldChg>
      <pc:sldChg chg="add del">
        <pc:chgData name="Mark Higgins" userId="f99148ad-7e67-4304-8c11-27c7a53efd31" providerId="ADAL" clId="{BC333596-D8C3-4C9B-AD5F-947285B05F4F}" dt="2021-10-19T15:29:53.945" v="3" actId="47"/>
        <pc:sldMkLst>
          <pc:docMk/>
          <pc:sldMk cId="3845661198" sldId="687"/>
        </pc:sldMkLst>
      </pc:sldChg>
      <pc:sldChg chg="add del">
        <pc:chgData name="Mark Higgins" userId="f99148ad-7e67-4304-8c11-27c7a53efd31" providerId="ADAL" clId="{BC333596-D8C3-4C9B-AD5F-947285B05F4F}" dt="2021-10-19T15:30:31.824" v="4" actId="47"/>
        <pc:sldMkLst>
          <pc:docMk/>
          <pc:sldMk cId="3478056148" sldId="694"/>
        </pc:sldMkLst>
      </pc:sldChg>
      <pc:sldChg chg="add del">
        <pc:chgData name="Mark Higgins" userId="f99148ad-7e67-4304-8c11-27c7a53efd31" providerId="ADAL" clId="{BC333596-D8C3-4C9B-AD5F-947285B05F4F}" dt="2021-10-19T15:30:31.824" v="4" actId="47"/>
        <pc:sldMkLst>
          <pc:docMk/>
          <pc:sldMk cId="1384747455" sldId="695"/>
        </pc:sldMkLst>
      </pc:sldChg>
      <pc:sldChg chg="add del">
        <pc:chgData name="Mark Higgins" userId="f99148ad-7e67-4304-8c11-27c7a53efd31" providerId="ADAL" clId="{BC333596-D8C3-4C9B-AD5F-947285B05F4F}" dt="2021-10-19T15:30:31.824" v="4" actId="47"/>
        <pc:sldMkLst>
          <pc:docMk/>
          <pc:sldMk cId="961037850" sldId="696"/>
        </pc:sldMkLst>
      </pc:sldChg>
      <pc:sldChg chg="add del">
        <pc:chgData name="Mark Higgins" userId="f99148ad-7e67-4304-8c11-27c7a53efd31" providerId="ADAL" clId="{BC333596-D8C3-4C9B-AD5F-947285B05F4F}" dt="2021-10-19T15:30:31.824" v="4" actId="47"/>
        <pc:sldMkLst>
          <pc:docMk/>
          <pc:sldMk cId="2382590890" sldId="697"/>
        </pc:sldMkLst>
      </pc:sldChg>
      <pc:sldChg chg="add del">
        <pc:chgData name="Mark Higgins" userId="f99148ad-7e67-4304-8c11-27c7a53efd31" providerId="ADAL" clId="{BC333596-D8C3-4C9B-AD5F-947285B05F4F}" dt="2021-10-19T15:30:31.824" v="4" actId="47"/>
        <pc:sldMkLst>
          <pc:docMk/>
          <pc:sldMk cId="2816790370" sldId="698"/>
        </pc:sldMkLst>
      </pc:sldChg>
      <pc:sldChg chg="add del">
        <pc:chgData name="Mark Higgins" userId="f99148ad-7e67-4304-8c11-27c7a53efd31" providerId="ADAL" clId="{BC333596-D8C3-4C9B-AD5F-947285B05F4F}" dt="2021-10-19T15:30:31.824" v="4" actId="47"/>
        <pc:sldMkLst>
          <pc:docMk/>
          <pc:sldMk cId="4291132042" sldId="699"/>
        </pc:sldMkLst>
      </pc:sldChg>
      <pc:sldChg chg="add del">
        <pc:chgData name="Mark Higgins" userId="f99148ad-7e67-4304-8c11-27c7a53efd31" providerId="ADAL" clId="{BC333596-D8C3-4C9B-AD5F-947285B05F4F}" dt="2021-10-19T15:30:31.824" v="4" actId="47"/>
        <pc:sldMkLst>
          <pc:docMk/>
          <pc:sldMk cId="2299538971" sldId="700"/>
        </pc:sldMkLst>
      </pc:sldChg>
      <pc:sldChg chg="add del">
        <pc:chgData name="Mark Higgins" userId="f99148ad-7e67-4304-8c11-27c7a53efd31" providerId="ADAL" clId="{BC333596-D8C3-4C9B-AD5F-947285B05F4F}" dt="2021-10-19T15:30:31.824" v="4" actId="47"/>
        <pc:sldMkLst>
          <pc:docMk/>
          <pc:sldMk cId="3647801122" sldId="701"/>
        </pc:sldMkLst>
      </pc:sldChg>
      <pc:sldChg chg="add del">
        <pc:chgData name="Mark Higgins" userId="f99148ad-7e67-4304-8c11-27c7a53efd31" providerId="ADAL" clId="{BC333596-D8C3-4C9B-AD5F-947285B05F4F}" dt="2021-10-19T15:30:31.824" v="4" actId="47"/>
        <pc:sldMkLst>
          <pc:docMk/>
          <pc:sldMk cId="1124660872" sldId="702"/>
        </pc:sldMkLst>
      </pc:sldChg>
      <pc:sldChg chg="add del">
        <pc:chgData name="Mark Higgins" userId="f99148ad-7e67-4304-8c11-27c7a53efd31" providerId="ADAL" clId="{BC333596-D8C3-4C9B-AD5F-947285B05F4F}" dt="2021-10-19T15:30:31.824" v="4" actId="47"/>
        <pc:sldMkLst>
          <pc:docMk/>
          <pc:sldMk cId="3031805303" sldId="703"/>
        </pc:sldMkLst>
      </pc:sldChg>
      <pc:sldChg chg="add del">
        <pc:chgData name="Mark Higgins" userId="f99148ad-7e67-4304-8c11-27c7a53efd31" providerId="ADAL" clId="{BC333596-D8C3-4C9B-AD5F-947285B05F4F}" dt="2021-10-19T15:30:31.824" v="4" actId="47"/>
        <pc:sldMkLst>
          <pc:docMk/>
          <pc:sldMk cId="140445724" sldId="704"/>
        </pc:sldMkLst>
      </pc:sldChg>
      <pc:sldChg chg="add del">
        <pc:chgData name="Mark Higgins" userId="f99148ad-7e67-4304-8c11-27c7a53efd31" providerId="ADAL" clId="{BC333596-D8C3-4C9B-AD5F-947285B05F4F}" dt="2021-10-19T15:30:31.824" v="4" actId="47"/>
        <pc:sldMkLst>
          <pc:docMk/>
          <pc:sldMk cId="2542223994" sldId="705"/>
        </pc:sldMkLst>
      </pc:sldChg>
      <pc:sldChg chg="add del">
        <pc:chgData name="Mark Higgins" userId="f99148ad-7e67-4304-8c11-27c7a53efd31" providerId="ADAL" clId="{BC333596-D8C3-4C9B-AD5F-947285B05F4F}" dt="2021-10-19T15:30:31.824" v="4" actId="47"/>
        <pc:sldMkLst>
          <pc:docMk/>
          <pc:sldMk cId="2222589636" sldId="706"/>
        </pc:sldMkLst>
      </pc:sldChg>
      <pc:sldChg chg="add del">
        <pc:chgData name="Mark Higgins" userId="f99148ad-7e67-4304-8c11-27c7a53efd31" providerId="ADAL" clId="{BC333596-D8C3-4C9B-AD5F-947285B05F4F}" dt="2021-10-19T15:30:31.824" v="4" actId="47"/>
        <pc:sldMkLst>
          <pc:docMk/>
          <pc:sldMk cId="2977657711" sldId="708"/>
        </pc:sldMkLst>
      </pc:sldChg>
      <pc:sldChg chg="add del">
        <pc:chgData name="Mark Higgins" userId="f99148ad-7e67-4304-8c11-27c7a53efd31" providerId="ADAL" clId="{BC333596-D8C3-4C9B-AD5F-947285B05F4F}" dt="2021-10-19T15:30:31.824" v="4" actId="47"/>
        <pc:sldMkLst>
          <pc:docMk/>
          <pc:sldMk cId="3350938539" sldId="710"/>
        </pc:sldMkLst>
      </pc:sldChg>
      <pc:sldChg chg="add del">
        <pc:chgData name="Mark Higgins" userId="f99148ad-7e67-4304-8c11-27c7a53efd31" providerId="ADAL" clId="{BC333596-D8C3-4C9B-AD5F-947285B05F4F}" dt="2021-10-19T15:30:31.824" v="4" actId="47"/>
        <pc:sldMkLst>
          <pc:docMk/>
          <pc:sldMk cId="3878494634" sldId="711"/>
        </pc:sldMkLst>
      </pc:sldChg>
      <pc:sldChg chg="add del">
        <pc:chgData name="Mark Higgins" userId="f99148ad-7e67-4304-8c11-27c7a53efd31" providerId="ADAL" clId="{BC333596-D8C3-4C9B-AD5F-947285B05F4F}" dt="2021-10-19T15:30:31.824" v="4" actId="47"/>
        <pc:sldMkLst>
          <pc:docMk/>
          <pc:sldMk cId="3216072036" sldId="712"/>
        </pc:sldMkLst>
      </pc:sldChg>
      <pc:sldChg chg="add del">
        <pc:chgData name="Mark Higgins" userId="f99148ad-7e67-4304-8c11-27c7a53efd31" providerId="ADAL" clId="{BC333596-D8C3-4C9B-AD5F-947285B05F4F}" dt="2021-10-19T15:30:31.824" v="4" actId="47"/>
        <pc:sldMkLst>
          <pc:docMk/>
          <pc:sldMk cId="779021081" sldId="713"/>
        </pc:sldMkLst>
      </pc:sldChg>
      <pc:sldChg chg="add del">
        <pc:chgData name="Mark Higgins" userId="f99148ad-7e67-4304-8c11-27c7a53efd31" providerId="ADAL" clId="{BC333596-D8C3-4C9B-AD5F-947285B05F4F}" dt="2021-10-19T15:30:31.824" v="4" actId="47"/>
        <pc:sldMkLst>
          <pc:docMk/>
          <pc:sldMk cId="4245500416" sldId="714"/>
        </pc:sldMkLst>
      </pc:sldChg>
      <pc:sldChg chg="add del">
        <pc:chgData name="Mark Higgins" userId="f99148ad-7e67-4304-8c11-27c7a53efd31" providerId="ADAL" clId="{BC333596-D8C3-4C9B-AD5F-947285B05F4F}" dt="2021-10-19T15:30:31.824" v="4" actId="47"/>
        <pc:sldMkLst>
          <pc:docMk/>
          <pc:sldMk cId="2036575152" sldId="715"/>
        </pc:sldMkLst>
      </pc:sldChg>
      <pc:sldChg chg="add del">
        <pc:chgData name="Mark Higgins" userId="f99148ad-7e67-4304-8c11-27c7a53efd31" providerId="ADAL" clId="{BC333596-D8C3-4C9B-AD5F-947285B05F4F}" dt="2021-10-19T15:30:31.824" v="4" actId="47"/>
        <pc:sldMkLst>
          <pc:docMk/>
          <pc:sldMk cId="3626110082" sldId="716"/>
        </pc:sldMkLst>
      </pc:sldChg>
      <pc:sldChg chg="add del">
        <pc:chgData name="Mark Higgins" userId="f99148ad-7e67-4304-8c11-27c7a53efd31" providerId="ADAL" clId="{BC333596-D8C3-4C9B-AD5F-947285B05F4F}" dt="2021-10-19T15:30:31.824" v="4" actId="47"/>
        <pc:sldMkLst>
          <pc:docMk/>
          <pc:sldMk cId="2364488843" sldId="718"/>
        </pc:sldMkLst>
      </pc:sldChg>
      <pc:sldChg chg="add del">
        <pc:chgData name="Mark Higgins" userId="f99148ad-7e67-4304-8c11-27c7a53efd31" providerId="ADAL" clId="{BC333596-D8C3-4C9B-AD5F-947285B05F4F}" dt="2021-10-19T15:30:31.824" v="4" actId="47"/>
        <pc:sldMkLst>
          <pc:docMk/>
          <pc:sldMk cId="3837821357" sldId="719"/>
        </pc:sldMkLst>
      </pc:sldChg>
      <pc:sldChg chg="add del">
        <pc:chgData name="Mark Higgins" userId="f99148ad-7e67-4304-8c11-27c7a53efd31" providerId="ADAL" clId="{BC333596-D8C3-4C9B-AD5F-947285B05F4F}" dt="2021-10-19T15:30:31.824" v="4" actId="47"/>
        <pc:sldMkLst>
          <pc:docMk/>
          <pc:sldMk cId="2418004797" sldId="720"/>
        </pc:sldMkLst>
      </pc:sldChg>
      <pc:sldChg chg="add del">
        <pc:chgData name="Mark Higgins" userId="f99148ad-7e67-4304-8c11-27c7a53efd31" providerId="ADAL" clId="{BC333596-D8C3-4C9B-AD5F-947285B05F4F}" dt="2021-10-19T15:30:31.824" v="4" actId="47"/>
        <pc:sldMkLst>
          <pc:docMk/>
          <pc:sldMk cId="3209023164" sldId="721"/>
        </pc:sldMkLst>
      </pc:sldChg>
      <pc:sldChg chg="add del">
        <pc:chgData name="Mark Higgins" userId="f99148ad-7e67-4304-8c11-27c7a53efd31" providerId="ADAL" clId="{BC333596-D8C3-4C9B-AD5F-947285B05F4F}" dt="2021-10-19T15:30:31.824" v="4" actId="47"/>
        <pc:sldMkLst>
          <pc:docMk/>
          <pc:sldMk cId="630191231" sldId="722"/>
        </pc:sldMkLst>
      </pc:sldChg>
      <pc:sldChg chg="add del">
        <pc:chgData name="Mark Higgins" userId="f99148ad-7e67-4304-8c11-27c7a53efd31" providerId="ADAL" clId="{BC333596-D8C3-4C9B-AD5F-947285B05F4F}" dt="2021-10-19T15:30:31.824" v="4" actId="47"/>
        <pc:sldMkLst>
          <pc:docMk/>
          <pc:sldMk cId="2585457873" sldId="723"/>
        </pc:sldMkLst>
      </pc:sldChg>
      <pc:sldChg chg="add del">
        <pc:chgData name="Mark Higgins" userId="f99148ad-7e67-4304-8c11-27c7a53efd31" providerId="ADAL" clId="{BC333596-D8C3-4C9B-AD5F-947285B05F4F}" dt="2021-10-19T15:30:31.824" v="4" actId="47"/>
        <pc:sldMkLst>
          <pc:docMk/>
          <pc:sldMk cId="2626823195" sldId="724"/>
        </pc:sldMkLst>
      </pc:sldChg>
      <pc:sldChg chg="add del">
        <pc:chgData name="Mark Higgins" userId="f99148ad-7e67-4304-8c11-27c7a53efd31" providerId="ADAL" clId="{BC333596-D8C3-4C9B-AD5F-947285B05F4F}" dt="2021-10-19T15:30:31.824" v="4" actId="47"/>
        <pc:sldMkLst>
          <pc:docMk/>
          <pc:sldMk cId="1913810849" sldId="725"/>
        </pc:sldMkLst>
      </pc:sldChg>
      <pc:sldChg chg="add del">
        <pc:chgData name="Mark Higgins" userId="f99148ad-7e67-4304-8c11-27c7a53efd31" providerId="ADAL" clId="{BC333596-D8C3-4C9B-AD5F-947285B05F4F}" dt="2021-10-19T15:30:31.824" v="4" actId="47"/>
        <pc:sldMkLst>
          <pc:docMk/>
          <pc:sldMk cId="3876293331" sldId="736"/>
        </pc:sldMkLst>
      </pc:sldChg>
      <pc:sldChg chg="add del">
        <pc:chgData name="Mark Higgins" userId="f99148ad-7e67-4304-8c11-27c7a53efd31" providerId="ADAL" clId="{BC333596-D8C3-4C9B-AD5F-947285B05F4F}" dt="2021-10-19T15:30:31.824" v="4" actId="47"/>
        <pc:sldMkLst>
          <pc:docMk/>
          <pc:sldMk cId="678621518" sldId="741"/>
        </pc:sldMkLst>
      </pc:sldChg>
      <pc:sldChg chg="add del">
        <pc:chgData name="Mark Higgins" userId="f99148ad-7e67-4304-8c11-27c7a53efd31" providerId="ADAL" clId="{BC333596-D8C3-4C9B-AD5F-947285B05F4F}" dt="2021-10-19T15:30:31.824" v="4" actId="47"/>
        <pc:sldMkLst>
          <pc:docMk/>
          <pc:sldMk cId="2723241041" sldId="742"/>
        </pc:sldMkLst>
      </pc:sldChg>
      <pc:sldChg chg="add del">
        <pc:chgData name="Mark Higgins" userId="f99148ad-7e67-4304-8c11-27c7a53efd31" providerId="ADAL" clId="{BC333596-D8C3-4C9B-AD5F-947285B05F4F}" dt="2021-10-19T15:30:31.824" v="4" actId="47"/>
        <pc:sldMkLst>
          <pc:docMk/>
          <pc:sldMk cId="2085346251" sldId="749"/>
        </pc:sldMkLst>
      </pc:sldChg>
      <pc:sldChg chg="modSp new mod ord">
        <pc:chgData name="Mark Higgins" userId="f99148ad-7e67-4304-8c11-27c7a53efd31" providerId="ADAL" clId="{BC333596-D8C3-4C9B-AD5F-947285B05F4F}" dt="2021-11-02T11:07:44.034" v="192" actId="20577"/>
        <pc:sldMkLst>
          <pc:docMk/>
          <pc:sldMk cId="2594139224" sldId="751"/>
        </pc:sldMkLst>
        <pc:spChg chg="mod">
          <ac:chgData name="Mark Higgins" userId="f99148ad-7e67-4304-8c11-27c7a53efd31" providerId="ADAL" clId="{BC333596-D8C3-4C9B-AD5F-947285B05F4F}" dt="2021-11-02T11:06:51.325" v="180" actId="20577"/>
          <ac:spMkLst>
            <pc:docMk/>
            <pc:sldMk cId="2594139224" sldId="751"/>
            <ac:spMk id="2" creationId="{0B87CDBB-328B-4491-ACDB-93DB793F3B8F}"/>
          </ac:spMkLst>
        </pc:spChg>
        <pc:spChg chg="mod">
          <ac:chgData name="Mark Higgins" userId="f99148ad-7e67-4304-8c11-27c7a53efd31" providerId="ADAL" clId="{BC333596-D8C3-4C9B-AD5F-947285B05F4F}" dt="2021-11-02T11:07:44.034" v="192" actId="20577"/>
          <ac:spMkLst>
            <pc:docMk/>
            <pc:sldMk cId="2594139224" sldId="751"/>
            <ac:spMk id="3" creationId="{F0B7FD29-B2AA-4040-BC9D-CE3424D01DC3}"/>
          </ac:spMkLst>
        </pc:spChg>
      </pc:sldChg>
      <pc:sldChg chg="delSp modSp add del mod">
        <pc:chgData name="Mark Higgins" userId="f99148ad-7e67-4304-8c11-27c7a53efd31" providerId="ADAL" clId="{BC333596-D8C3-4C9B-AD5F-947285B05F4F}" dt="2021-10-19T16:04:11.608" v="135" actId="2696"/>
        <pc:sldMkLst>
          <pc:docMk/>
          <pc:sldMk cId="4105346015" sldId="751"/>
        </pc:sldMkLst>
        <pc:spChg chg="mod">
          <ac:chgData name="Mark Higgins" userId="f99148ad-7e67-4304-8c11-27c7a53efd31" providerId="ADAL" clId="{BC333596-D8C3-4C9B-AD5F-947285B05F4F}" dt="2021-10-19T15:31:51.946" v="33" actId="20577"/>
          <ac:spMkLst>
            <pc:docMk/>
            <pc:sldMk cId="4105346015" sldId="751"/>
            <ac:spMk id="2" creationId="{481F7095-154A-4FCE-BC2F-BF71331207EE}"/>
          </ac:spMkLst>
        </pc:spChg>
        <pc:spChg chg="del">
          <ac:chgData name="Mark Higgins" userId="f99148ad-7e67-4304-8c11-27c7a53efd31" providerId="ADAL" clId="{BC333596-D8C3-4C9B-AD5F-947285B05F4F}" dt="2021-10-19T15:32:03.937" v="38" actId="478"/>
          <ac:spMkLst>
            <pc:docMk/>
            <pc:sldMk cId="4105346015" sldId="751"/>
            <ac:spMk id="7" creationId="{6DBBD12B-BC83-43BA-ADD9-C0D5A4BF9910}"/>
          </ac:spMkLst>
        </pc:spChg>
        <pc:spChg chg="mod">
          <ac:chgData name="Mark Higgins" userId="f99148ad-7e67-4304-8c11-27c7a53efd31" providerId="ADAL" clId="{BC333596-D8C3-4C9B-AD5F-947285B05F4F}" dt="2021-10-19T15:37:53.031" v="134" actId="6549"/>
          <ac:spMkLst>
            <pc:docMk/>
            <pc:sldMk cId="4105346015" sldId="751"/>
            <ac:spMk id="10" creationId="{FFD1252B-8CDE-4CDF-84EE-A60BE7BB8D89}"/>
          </ac:spMkLst>
        </pc:spChg>
        <pc:spChg chg="del mod">
          <ac:chgData name="Mark Higgins" userId="f99148ad-7e67-4304-8c11-27c7a53efd31" providerId="ADAL" clId="{BC333596-D8C3-4C9B-AD5F-947285B05F4F}" dt="2021-10-19T15:32:05.897" v="39" actId="478"/>
          <ac:spMkLst>
            <pc:docMk/>
            <pc:sldMk cId="4105346015" sldId="751"/>
            <ac:spMk id="14" creationId="{48C61FE2-2E7A-454A-BAF0-E108F7755431}"/>
          </ac:spMkLst>
        </pc:spChg>
        <pc:picChg chg="del">
          <ac:chgData name="Mark Higgins" userId="f99148ad-7e67-4304-8c11-27c7a53efd31" providerId="ADAL" clId="{BC333596-D8C3-4C9B-AD5F-947285B05F4F}" dt="2021-10-19T15:31:55.945" v="35" actId="478"/>
          <ac:picMkLst>
            <pc:docMk/>
            <pc:sldMk cId="4105346015" sldId="751"/>
            <ac:picMk id="6" creationId="{581756FB-9C1B-4E8D-852E-BF3672970A49}"/>
          </ac:picMkLst>
        </pc:picChg>
        <pc:picChg chg="del">
          <ac:chgData name="Mark Higgins" userId="f99148ad-7e67-4304-8c11-27c7a53efd31" providerId="ADAL" clId="{BC333596-D8C3-4C9B-AD5F-947285B05F4F}" dt="2021-10-19T15:31:55.123" v="34" actId="478"/>
          <ac:picMkLst>
            <pc:docMk/>
            <pc:sldMk cId="4105346015" sldId="751"/>
            <ac:picMk id="8" creationId="{9D439313-A08A-4E54-9B06-1AC49BA0921A}"/>
          </ac:picMkLst>
        </pc:picChg>
      </pc:sldChg>
      <pc:sldChg chg="modSp new mod">
        <pc:chgData name="Mark Higgins" userId="f99148ad-7e67-4304-8c11-27c7a53efd31" providerId="ADAL" clId="{BC333596-D8C3-4C9B-AD5F-947285B05F4F}" dt="2021-11-02T11:12:22.859" v="598" actId="15"/>
        <pc:sldMkLst>
          <pc:docMk/>
          <pc:sldMk cId="1261467683" sldId="752"/>
        </pc:sldMkLst>
        <pc:spChg chg="mod">
          <ac:chgData name="Mark Higgins" userId="f99148ad-7e67-4304-8c11-27c7a53efd31" providerId="ADAL" clId="{BC333596-D8C3-4C9B-AD5F-947285B05F4F}" dt="2021-11-02T11:09:12.894" v="241" actId="20577"/>
          <ac:spMkLst>
            <pc:docMk/>
            <pc:sldMk cId="1261467683" sldId="752"/>
            <ac:spMk id="2" creationId="{D5A91DFF-4256-49B9-9AE4-5E53D8372750}"/>
          </ac:spMkLst>
        </pc:spChg>
        <pc:spChg chg="mod">
          <ac:chgData name="Mark Higgins" userId="f99148ad-7e67-4304-8c11-27c7a53efd31" providerId="ADAL" clId="{BC333596-D8C3-4C9B-AD5F-947285B05F4F}" dt="2021-11-02T11:12:22.859" v="598" actId="15"/>
          <ac:spMkLst>
            <pc:docMk/>
            <pc:sldMk cId="1261467683" sldId="752"/>
            <ac:spMk id="3" creationId="{0C67D474-C8FD-4FFA-9A33-D0039C143856}"/>
          </ac:spMkLst>
        </pc:spChg>
      </pc:sldChg>
      <pc:sldChg chg="modSp add del mod">
        <pc:chgData name="Mark Higgins" userId="f99148ad-7e67-4304-8c11-27c7a53efd31" providerId="ADAL" clId="{BC333596-D8C3-4C9B-AD5F-947285B05F4F}" dt="2021-11-02T11:08:43.619" v="224" actId="47"/>
        <pc:sldMkLst>
          <pc:docMk/>
          <pc:sldMk cId="2147689510" sldId="752"/>
        </pc:sldMkLst>
        <pc:spChg chg="mod">
          <ac:chgData name="Mark Higgins" userId="f99148ad-7e67-4304-8c11-27c7a53efd31" providerId="ADAL" clId="{BC333596-D8C3-4C9B-AD5F-947285B05F4F}" dt="2021-11-02T11:08:14.381" v="223" actId="20577"/>
          <ac:spMkLst>
            <pc:docMk/>
            <pc:sldMk cId="2147689510" sldId="752"/>
            <ac:spMk id="2" creationId="{0B87CDBB-328B-4491-ACDB-93DB793F3B8F}"/>
          </ac:spMkLst>
        </pc:spChg>
        <pc:spChg chg="mod">
          <ac:chgData name="Mark Higgins" userId="f99148ad-7e67-4304-8c11-27c7a53efd31" providerId="ADAL" clId="{BC333596-D8C3-4C9B-AD5F-947285B05F4F}" dt="2021-11-02T11:08:02.094" v="195" actId="20577"/>
          <ac:spMkLst>
            <pc:docMk/>
            <pc:sldMk cId="2147689510" sldId="752"/>
            <ac:spMk id="3" creationId="{F0B7FD29-B2AA-4040-BC9D-CE3424D01DC3}"/>
          </ac:spMkLst>
        </pc:spChg>
      </pc:sldChg>
      <pc:sldChg chg="addSp modSp new mod ord">
        <pc:chgData name="Mark Higgins" userId="f99148ad-7e67-4304-8c11-27c7a53efd31" providerId="ADAL" clId="{BC333596-D8C3-4C9B-AD5F-947285B05F4F}" dt="2021-11-02T11:17:20.944" v="873" actId="20577"/>
        <pc:sldMkLst>
          <pc:docMk/>
          <pc:sldMk cId="515646528" sldId="753"/>
        </pc:sldMkLst>
        <pc:spChg chg="mod">
          <ac:chgData name="Mark Higgins" userId="f99148ad-7e67-4304-8c11-27c7a53efd31" providerId="ADAL" clId="{BC333596-D8C3-4C9B-AD5F-947285B05F4F}" dt="2021-11-02T11:14:33.157" v="619" actId="20577"/>
          <ac:spMkLst>
            <pc:docMk/>
            <pc:sldMk cId="515646528" sldId="753"/>
            <ac:spMk id="2" creationId="{B0950975-12C5-41BA-9AC8-CC0E71B01D2A}"/>
          </ac:spMkLst>
        </pc:spChg>
        <pc:spChg chg="mod">
          <ac:chgData name="Mark Higgins" userId="f99148ad-7e67-4304-8c11-27c7a53efd31" providerId="ADAL" clId="{BC333596-D8C3-4C9B-AD5F-947285B05F4F}" dt="2021-11-02T11:15:46.072" v="840" actId="20577"/>
          <ac:spMkLst>
            <pc:docMk/>
            <pc:sldMk cId="515646528" sldId="753"/>
            <ac:spMk id="3" creationId="{592E4CE6-0D08-42FD-A9A3-01B104FABDC2}"/>
          </ac:spMkLst>
        </pc:spChg>
        <pc:spChg chg="add mod">
          <ac:chgData name="Mark Higgins" userId="f99148ad-7e67-4304-8c11-27c7a53efd31" providerId="ADAL" clId="{BC333596-D8C3-4C9B-AD5F-947285B05F4F}" dt="2021-11-02T11:17:03.414" v="851" actId="14100"/>
          <ac:spMkLst>
            <pc:docMk/>
            <pc:sldMk cId="515646528" sldId="753"/>
            <ac:spMk id="4" creationId="{A3707973-D2A1-4D7A-A066-053A38EA17C2}"/>
          </ac:spMkLst>
        </pc:spChg>
        <pc:spChg chg="add mod">
          <ac:chgData name="Mark Higgins" userId="f99148ad-7e67-4304-8c11-27c7a53efd31" providerId="ADAL" clId="{BC333596-D8C3-4C9B-AD5F-947285B05F4F}" dt="2021-11-02T11:17:17.210" v="869" actId="20577"/>
          <ac:spMkLst>
            <pc:docMk/>
            <pc:sldMk cId="515646528" sldId="753"/>
            <ac:spMk id="5" creationId="{FD1DF9B9-8A10-43D3-9CD7-2A885CC25310}"/>
          </ac:spMkLst>
        </pc:spChg>
        <pc:spChg chg="add mod">
          <ac:chgData name="Mark Higgins" userId="f99148ad-7e67-4304-8c11-27c7a53efd31" providerId="ADAL" clId="{BC333596-D8C3-4C9B-AD5F-947285B05F4F}" dt="2021-11-02T11:17:20.944" v="873" actId="20577"/>
          <ac:spMkLst>
            <pc:docMk/>
            <pc:sldMk cId="515646528" sldId="753"/>
            <ac:spMk id="6" creationId="{6EF4F5B6-DC7C-44F6-9252-4C93A9568DFE}"/>
          </ac:spMkLst>
        </pc:spChg>
      </pc:sldChg>
      <pc:sldChg chg="modSp new mod">
        <pc:chgData name="Mark Higgins" userId="f99148ad-7e67-4304-8c11-27c7a53efd31" providerId="ADAL" clId="{BC333596-D8C3-4C9B-AD5F-947285B05F4F}" dt="2021-11-02T11:20:41.123" v="990" actId="20577"/>
        <pc:sldMkLst>
          <pc:docMk/>
          <pc:sldMk cId="373148995" sldId="754"/>
        </pc:sldMkLst>
        <pc:spChg chg="mod">
          <ac:chgData name="Mark Higgins" userId="f99148ad-7e67-4304-8c11-27c7a53efd31" providerId="ADAL" clId="{BC333596-D8C3-4C9B-AD5F-947285B05F4F}" dt="2021-11-02T11:20:41.123" v="990" actId="20577"/>
          <ac:spMkLst>
            <pc:docMk/>
            <pc:sldMk cId="373148995" sldId="754"/>
            <ac:spMk id="2" creationId="{A3E713AA-9A3F-458D-A4CB-587BF58F0017}"/>
          </ac:spMkLst>
        </pc:spChg>
        <pc:spChg chg="mod">
          <ac:chgData name="Mark Higgins" userId="f99148ad-7e67-4304-8c11-27c7a53efd31" providerId="ADAL" clId="{BC333596-D8C3-4C9B-AD5F-947285B05F4F}" dt="2021-11-02T11:20:32.840" v="967" actId="20577"/>
          <ac:spMkLst>
            <pc:docMk/>
            <pc:sldMk cId="373148995" sldId="754"/>
            <ac:spMk id="3" creationId="{38542361-A7D9-4EB0-815B-EAEF37A99E91}"/>
          </ac:spMkLst>
        </pc:spChg>
      </pc:sldChg>
      <pc:sldChg chg="add del">
        <pc:chgData name="Mark Higgins" userId="f99148ad-7e67-4304-8c11-27c7a53efd31" providerId="ADAL" clId="{BC333596-D8C3-4C9B-AD5F-947285B05F4F}" dt="2021-10-19T15:30:31.824" v="4" actId="47"/>
        <pc:sldMkLst>
          <pc:docMk/>
          <pc:sldMk cId="943533271" sldId="786"/>
        </pc:sldMkLst>
      </pc:sldChg>
      <pc:sldChg chg="add del">
        <pc:chgData name="Mark Higgins" userId="f99148ad-7e67-4304-8c11-27c7a53efd31" providerId="ADAL" clId="{BC333596-D8C3-4C9B-AD5F-947285B05F4F}" dt="2021-10-19T15:30:31.824" v="4" actId="47"/>
        <pc:sldMkLst>
          <pc:docMk/>
          <pc:sldMk cId="3315086354" sldId="787"/>
        </pc:sldMkLst>
      </pc:sldChg>
      <pc:sldChg chg="add del">
        <pc:chgData name="Mark Higgins" userId="f99148ad-7e67-4304-8c11-27c7a53efd31" providerId="ADAL" clId="{BC333596-D8C3-4C9B-AD5F-947285B05F4F}" dt="2021-10-19T15:30:31.824" v="4" actId="47"/>
        <pc:sldMkLst>
          <pc:docMk/>
          <pc:sldMk cId="2254413050" sldId="788"/>
        </pc:sldMkLst>
      </pc:sldChg>
      <pc:sldChg chg="add del">
        <pc:chgData name="Mark Higgins" userId="f99148ad-7e67-4304-8c11-27c7a53efd31" providerId="ADAL" clId="{BC333596-D8C3-4C9B-AD5F-947285B05F4F}" dt="2021-10-19T15:30:31.824" v="4" actId="47"/>
        <pc:sldMkLst>
          <pc:docMk/>
          <pc:sldMk cId="1898860426" sldId="789"/>
        </pc:sldMkLst>
      </pc:sldChg>
      <pc:sldChg chg="add del">
        <pc:chgData name="Mark Higgins" userId="f99148ad-7e67-4304-8c11-27c7a53efd31" providerId="ADAL" clId="{BC333596-D8C3-4C9B-AD5F-947285B05F4F}" dt="2021-10-19T15:30:31.824" v="4" actId="47"/>
        <pc:sldMkLst>
          <pc:docMk/>
          <pc:sldMk cId="582655134" sldId="790"/>
        </pc:sldMkLst>
      </pc:sldChg>
      <pc:sldChg chg="add del">
        <pc:chgData name="Mark Higgins" userId="f99148ad-7e67-4304-8c11-27c7a53efd31" providerId="ADAL" clId="{BC333596-D8C3-4C9B-AD5F-947285B05F4F}" dt="2021-10-19T15:30:31.824" v="4" actId="47"/>
        <pc:sldMkLst>
          <pc:docMk/>
          <pc:sldMk cId="2115869644" sldId="791"/>
        </pc:sldMkLst>
      </pc:sldChg>
      <pc:sldChg chg="add del">
        <pc:chgData name="Mark Higgins" userId="f99148ad-7e67-4304-8c11-27c7a53efd31" providerId="ADAL" clId="{BC333596-D8C3-4C9B-AD5F-947285B05F4F}" dt="2021-10-19T15:30:31.824" v="4" actId="47"/>
        <pc:sldMkLst>
          <pc:docMk/>
          <pc:sldMk cId="1430388509" sldId="792"/>
        </pc:sldMkLst>
      </pc:sldChg>
      <pc:sldChg chg="add del">
        <pc:chgData name="Mark Higgins" userId="f99148ad-7e67-4304-8c11-27c7a53efd31" providerId="ADAL" clId="{BC333596-D8C3-4C9B-AD5F-947285B05F4F}" dt="2021-10-19T15:30:31.824" v="4" actId="47"/>
        <pc:sldMkLst>
          <pc:docMk/>
          <pc:sldMk cId="1305669384" sldId="793"/>
        </pc:sldMkLst>
      </pc:sldChg>
      <pc:sldChg chg="add del">
        <pc:chgData name="Mark Higgins" userId="f99148ad-7e67-4304-8c11-27c7a53efd31" providerId="ADAL" clId="{BC333596-D8C3-4C9B-AD5F-947285B05F4F}" dt="2021-10-19T15:30:31.824" v="4" actId="47"/>
        <pc:sldMkLst>
          <pc:docMk/>
          <pc:sldMk cId="220799762" sldId="794"/>
        </pc:sldMkLst>
      </pc:sldChg>
      <pc:sldChg chg="add del">
        <pc:chgData name="Mark Higgins" userId="f99148ad-7e67-4304-8c11-27c7a53efd31" providerId="ADAL" clId="{BC333596-D8C3-4C9B-AD5F-947285B05F4F}" dt="2021-10-19T15:30:31.824" v="4" actId="47"/>
        <pc:sldMkLst>
          <pc:docMk/>
          <pc:sldMk cId="2721446035" sldId="795"/>
        </pc:sldMkLst>
      </pc:sldChg>
      <pc:sldChg chg="add del">
        <pc:chgData name="Mark Higgins" userId="f99148ad-7e67-4304-8c11-27c7a53efd31" providerId="ADAL" clId="{BC333596-D8C3-4C9B-AD5F-947285B05F4F}" dt="2021-10-19T15:30:31.824" v="4" actId="47"/>
        <pc:sldMkLst>
          <pc:docMk/>
          <pc:sldMk cId="850367915" sldId="796"/>
        </pc:sldMkLst>
      </pc:sldChg>
      <pc:sldChg chg="add del">
        <pc:chgData name="Mark Higgins" userId="f99148ad-7e67-4304-8c11-27c7a53efd31" providerId="ADAL" clId="{BC333596-D8C3-4C9B-AD5F-947285B05F4F}" dt="2021-10-19T15:30:31.824" v="4" actId="47"/>
        <pc:sldMkLst>
          <pc:docMk/>
          <pc:sldMk cId="1309863362" sldId="797"/>
        </pc:sldMkLst>
      </pc:sldChg>
      <pc:sldChg chg="add del">
        <pc:chgData name="Mark Higgins" userId="f99148ad-7e67-4304-8c11-27c7a53efd31" providerId="ADAL" clId="{BC333596-D8C3-4C9B-AD5F-947285B05F4F}" dt="2021-10-19T15:30:31.824" v="4" actId="47"/>
        <pc:sldMkLst>
          <pc:docMk/>
          <pc:sldMk cId="59047964" sldId="798"/>
        </pc:sldMkLst>
      </pc:sldChg>
      <pc:sldChg chg="add del">
        <pc:chgData name="Mark Higgins" userId="f99148ad-7e67-4304-8c11-27c7a53efd31" providerId="ADAL" clId="{BC333596-D8C3-4C9B-AD5F-947285B05F4F}" dt="2021-10-19T15:30:31.824" v="4" actId="47"/>
        <pc:sldMkLst>
          <pc:docMk/>
          <pc:sldMk cId="2917903884" sldId="799"/>
        </pc:sldMkLst>
      </pc:sldChg>
      <pc:sldChg chg="add del">
        <pc:chgData name="Mark Higgins" userId="f99148ad-7e67-4304-8c11-27c7a53efd31" providerId="ADAL" clId="{BC333596-D8C3-4C9B-AD5F-947285B05F4F}" dt="2021-10-19T15:30:31.824" v="4" actId="47"/>
        <pc:sldMkLst>
          <pc:docMk/>
          <pc:sldMk cId="3307357044" sldId="800"/>
        </pc:sldMkLst>
      </pc:sldChg>
      <pc:sldChg chg="add del">
        <pc:chgData name="Mark Higgins" userId="f99148ad-7e67-4304-8c11-27c7a53efd31" providerId="ADAL" clId="{BC333596-D8C3-4C9B-AD5F-947285B05F4F}" dt="2021-10-19T15:30:31.824" v="4" actId="47"/>
        <pc:sldMkLst>
          <pc:docMk/>
          <pc:sldMk cId="2768283390" sldId="801"/>
        </pc:sldMkLst>
      </pc:sldChg>
      <pc:sldChg chg="add del">
        <pc:chgData name="Mark Higgins" userId="f99148ad-7e67-4304-8c11-27c7a53efd31" providerId="ADAL" clId="{BC333596-D8C3-4C9B-AD5F-947285B05F4F}" dt="2021-10-19T15:30:31.824" v="4" actId="47"/>
        <pc:sldMkLst>
          <pc:docMk/>
          <pc:sldMk cId="269504932" sldId="802"/>
        </pc:sldMkLst>
      </pc:sldChg>
      <pc:sldChg chg="add del">
        <pc:chgData name="Mark Higgins" userId="f99148ad-7e67-4304-8c11-27c7a53efd31" providerId="ADAL" clId="{BC333596-D8C3-4C9B-AD5F-947285B05F4F}" dt="2021-10-19T15:30:31.824" v="4" actId="47"/>
        <pc:sldMkLst>
          <pc:docMk/>
          <pc:sldMk cId="936649872" sldId="803"/>
        </pc:sldMkLst>
      </pc:sldChg>
      <pc:sldChg chg="add del">
        <pc:chgData name="Mark Higgins" userId="f99148ad-7e67-4304-8c11-27c7a53efd31" providerId="ADAL" clId="{BC333596-D8C3-4C9B-AD5F-947285B05F4F}" dt="2021-10-19T15:30:31.824" v="4" actId="47"/>
        <pc:sldMkLst>
          <pc:docMk/>
          <pc:sldMk cId="3756242935" sldId="804"/>
        </pc:sldMkLst>
      </pc:sldChg>
      <pc:sldChg chg="add del">
        <pc:chgData name="Mark Higgins" userId="f99148ad-7e67-4304-8c11-27c7a53efd31" providerId="ADAL" clId="{BC333596-D8C3-4C9B-AD5F-947285B05F4F}" dt="2021-10-19T15:30:31.824" v="4" actId="47"/>
        <pc:sldMkLst>
          <pc:docMk/>
          <pc:sldMk cId="1709385537" sldId="805"/>
        </pc:sldMkLst>
      </pc:sldChg>
      <pc:sldChg chg="add del">
        <pc:chgData name="Mark Higgins" userId="f99148ad-7e67-4304-8c11-27c7a53efd31" providerId="ADAL" clId="{BC333596-D8C3-4C9B-AD5F-947285B05F4F}" dt="2021-10-19T15:30:31.824" v="4" actId="47"/>
        <pc:sldMkLst>
          <pc:docMk/>
          <pc:sldMk cId="1556916043" sldId="806"/>
        </pc:sldMkLst>
      </pc:sldChg>
      <pc:sldChg chg="add del">
        <pc:chgData name="Mark Higgins" userId="f99148ad-7e67-4304-8c11-27c7a53efd31" providerId="ADAL" clId="{BC333596-D8C3-4C9B-AD5F-947285B05F4F}" dt="2021-10-19T15:30:31.824" v="4" actId="47"/>
        <pc:sldMkLst>
          <pc:docMk/>
          <pc:sldMk cId="3746792967" sldId="807"/>
        </pc:sldMkLst>
      </pc:sldChg>
      <pc:sldChg chg="add del">
        <pc:chgData name="Mark Higgins" userId="f99148ad-7e67-4304-8c11-27c7a53efd31" providerId="ADAL" clId="{BC333596-D8C3-4C9B-AD5F-947285B05F4F}" dt="2021-10-19T15:30:31.824" v="4" actId="47"/>
        <pc:sldMkLst>
          <pc:docMk/>
          <pc:sldMk cId="1423839089" sldId="808"/>
        </pc:sldMkLst>
      </pc:sldChg>
      <pc:sldChg chg="add del">
        <pc:chgData name="Mark Higgins" userId="f99148ad-7e67-4304-8c11-27c7a53efd31" providerId="ADAL" clId="{BC333596-D8C3-4C9B-AD5F-947285B05F4F}" dt="2021-10-19T15:30:31.824" v="4" actId="47"/>
        <pc:sldMkLst>
          <pc:docMk/>
          <pc:sldMk cId="621884934" sldId="809"/>
        </pc:sldMkLst>
      </pc:sldChg>
      <pc:sldChg chg="add del">
        <pc:chgData name="Mark Higgins" userId="f99148ad-7e67-4304-8c11-27c7a53efd31" providerId="ADAL" clId="{BC333596-D8C3-4C9B-AD5F-947285B05F4F}" dt="2021-10-19T15:30:31.824" v="4" actId="47"/>
        <pc:sldMkLst>
          <pc:docMk/>
          <pc:sldMk cId="3326104712" sldId="810"/>
        </pc:sldMkLst>
      </pc:sldChg>
      <pc:sldChg chg="add del">
        <pc:chgData name="Mark Higgins" userId="f99148ad-7e67-4304-8c11-27c7a53efd31" providerId="ADAL" clId="{BC333596-D8C3-4C9B-AD5F-947285B05F4F}" dt="2021-10-19T15:30:31.824" v="4" actId="47"/>
        <pc:sldMkLst>
          <pc:docMk/>
          <pc:sldMk cId="2047518538" sldId="811"/>
        </pc:sldMkLst>
      </pc:sldChg>
      <pc:sldChg chg="add del">
        <pc:chgData name="Mark Higgins" userId="f99148ad-7e67-4304-8c11-27c7a53efd31" providerId="ADAL" clId="{BC333596-D8C3-4C9B-AD5F-947285B05F4F}" dt="2021-10-19T15:30:31.824" v="4" actId="47"/>
        <pc:sldMkLst>
          <pc:docMk/>
          <pc:sldMk cId="1220454332" sldId="812"/>
        </pc:sldMkLst>
      </pc:sldChg>
      <pc:sldChg chg="add del">
        <pc:chgData name="Mark Higgins" userId="f99148ad-7e67-4304-8c11-27c7a53efd31" providerId="ADAL" clId="{BC333596-D8C3-4C9B-AD5F-947285B05F4F}" dt="2021-10-19T15:30:31.824" v="4" actId="47"/>
        <pc:sldMkLst>
          <pc:docMk/>
          <pc:sldMk cId="900502132" sldId="813"/>
        </pc:sldMkLst>
      </pc:sldChg>
      <pc:sldChg chg="add del">
        <pc:chgData name="Mark Higgins" userId="f99148ad-7e67-4304-8c11-27c7a53efd31" providerId="ADAL" clId="{BC333596-D8C3-4C9B-AD5F-947285B05F4F}" dt="2021-10-19T15:30:31.824" v="4" actId="47"/>
        <pc:sldMkLst>
          <pc:docMk/>
          <pc:sldMk cId="3768102261" sldId="814"/>
        </pc:sldMkLst>
      </pc:sldChg>
      <pc:sldChg chg="add del">
        <pc:chgData name="Mark Higgins" userId="f99148ad-7e67-4304-8c11-27c7a53efd31" providerId="ADAL" clId="{BC333596-D8C3-4C9B-AD5F-947285B05F4F}" dt="2021-10-19T15:30:31.824" v="4" actId="47"/>
        <pc:sldMkLst>
          <pc:docMk/>
          <pc:sldMk cId="2348555775" sldId="815"/>
        </pc:sldMkLst>
      </pc:sldChg>
      <pc:sldChg chg="add del">
        <pc:chgData name="Mark Higgins" userId="f99148ad-7e67-4304-8c11-27c7a53efd31" providerId="ADAL" clId="{BC333596-D8C3-4C9B-AD5F-947285B05F4F}" dt="2021-10-19T15:30:31.824" v="4" actId="47"/>
        <pc:sldMkLst>
          <pc:docMk/>
          <pc:sldMk cId="1916672220" sldId="816"/>
        </pc:sldMkLst>
      </pc:sldChg>
      <pc:sldChg chg="add del">
        <pc:chgData name="Mark Higgins" userId="f99148ad-7e67-4304-8c11-27c7a53efd31" providerId="ADAL" clId="{BC333596-D8C3-4C9B-AD5F-947285B05F4F}" dt="2021-10-19T15:30:31.824" v="4" actId="47"/>
        <pc:sldMkLst>
          <pc:docMk/>
          <pc:sldMk cId="3990424974" sldId="817"/>
        </pc:sldMkLst>
      </pc:sldChg>
      <pc:sldChg chg="add del">
        <pc:chgData name="Mark Higgins" userId="f99148ad-7e67-4304-8c11-27c7a53efd31" providerId="ADAL" clId="{BC333596-D8C3-4C9B-AD5F-947285B05F4F}" dt="2021-10-19T15:30:31.824" v="4" actId="47"/>
        <pc:sldMkLst>
          <pc:docMk/>
          <pc:sldMk cId="1268753974" sldId="818"/>
        </pc:sldMkLst>
      </pc:sldChg>
      <pc:sldChg chg="add del">
        <pc:chgData name="Mark Higgins" userId="f99148ad-7e67-4304-8c11-27c7a53efd31" providerId="ADAL" clId="{BC333596-D8C3-4C9B-AD5F-947285B05F4F}" dt="2021-10-19T15:30:31.824" v="4" actId="47"/>
        <pc:sldMkLst>
          <pc:docMk/>
          <pc:sldMk cId="1662100627" sldId="819"/>
        </pc:sldMkLst>
      </pc:sldChg>
      <pc:sldChg chg="add del">
        <pc:chgData name="Mark Higgins" userId="f99148ad-7e67-4304-8c11-27c7a53efd31" providerId="ADAL" clId="{BC333596-D8C3-4C9B-AD5F-947285B05F4F}" dt="2021-10-19T15:30:31.824" v="4" actId="47"/>
        <pc:sldMkLst>
          <pc:docMk/>
          <pc:sldMk cId="3132530425" sldId="820"/>
        </pc:sldMkLst>
      </pc:sldChg>
      <pc:sldChg chg="add del">
        <pc:chgData name="Mark Higgins" userId="f99148ad-7e67-4304-8c11-27c7a53efd31" providerId="ADAL" clId="{BC333596-D8C3-4C9B-AD5F-947285B05F4F}" dt="2021-10-19T15:30:31.824" v="4" actId="47"/>
        <pc:sldMkLst>
          <pc:docMk/>
          <pc:sldMk cId="4159035664" sldId="821"/>
        </pc:sldMkLst>
      </pc:sldChg>
      <pc:sldChg chg="add del">
        <pc:chgData name="Mark Higgins" userId="f99148ad-7e67-4304-8c11-27c7a53efd31" providerId="ADAL" clId="{BC333596-D8C3-4C9B-AD5F-947285B05F4F}" dt="2021-10-19T15:30:31.824" v="4" actId="47"/>
        <pc:sldMkLst>
          <pc:docMk/>
          <pc:sldMk cId="1002476302" sldId="822"/>
        </pc:sldMkLst>
      </pc:sldChg>
      <pc:sldChg chg="add del">
        <pc:chgData name="Mark Higgins" userId="f99148ad-7e67-4304-8c11-27c7a53efd31" providerId="ADAL" clId="{BC333596-D8C3-4C9B-AD5F-947285B05F4F}" dt="2021-10-19T15:30:31.824" v="4" actId="47"/>
        <pc:sldMkLst>
          <pc:docMk/>
          <pc:sldMk cId="1185371609" sldId="823"/>
        </pc:sldMkLst>
      </pc:sldChg>
      <pc:sldChg chg="add del">
        <pc:chgData name="Mark Higgins" userId="f99148ad-7e67-4304-8c11-27c7a53efd31" providerId="ADAL" clId="{BC333596-D8C3-4C9B-AD5F-947285B05F4F}" dt="2021-10-19T15:30:31.824" v="4" actId="47"/>
        <pc:sldMkLst>
          <pc:docMk/>
          <pc:sldMk cId="618070154" sldId="824"/>
        </pc:sldMkLst>
      </pc:sldChg>
      <pc:sldChg chg="add del">
        <pc:chgData name="Mark Higgins" userId="f99148ad-7e67-4304-8c11-27c7a53efd31" providerId="ADAL" clId="{BC333596-D8C3-4C9B-AD5F-947285B05F4F}" dt="2021-10-19T15:30:31.824" v="4" actId="47"/>
        <pc:sldMkLst>
          <pc:docMk/>
          <pc:sldMk cId="2758723342" sldId="825"/>
        </pc:sldMkLst>
      </pc:sldChg>
      <pc:sldChg chg="add del">
        <pc:chgData name="Mark Higgins" userId="f99148ad-7e67-4304-8c11-27c7a53efd31" providerId="ADAL" clId="{BC333596-D8C3-4C9B-AD5F-947285B05F4F}" dt="2021-10-19T15:30:31.824" v="4" actId="47"/>
        <pc:sldMkLst>
          <pc:docMk/>
          <pc:sldMk cId="4089018560" sldId="826"/>
        </pc:sldMkLst>
      </pc:sldChg>
      <pc:sldChg chg="add del">
        <pc:chgData name="Mark Higgins" userId="f99148ad-7e67-4304-8c11-27c7a53efd31" providerId="ADAL" clId="{BC333596-D8C3-4C9B-AD5F-947285B05F4F}" dt="2021-10-19T15:30:31.824" v="4" actId="47"/>
        <pc:sldMkLst>
          <pc:docMk/>
          <pc:sldMk cId="2613124085" sldId="827"/>
        </pc:sldMkLst>
      </pc:sldChg>
      <pc:sldChg chg="add del">
        <pc:chgData name="Mark Higgins" userId="f99148ad-7e67-4304-8c11-27c7a53efd31" providerId="ADAL" clId="{BC333596-D8C3-4C9B-AD5F-947285B05F4F}" dt="2021-10-19T15:30:31.824" v="4" actId="47"/>
        <pc:sldMkLst>
          <pc:docMk/>
          <pc:sldMk cId="3424191908" sldId="828"/>
        </pc:sldMkLst>
      </pc:sldChg>
      <pc:sldChg chg="add del">
        <pc:chgData name="Mark Higgins" userId="f99148ad-7e67-4304-8c11-27c7a53efd31" providerId="ADAL" clId="{BC333596-D8C3-4C9B-AD5F-947285B05F4F}" dt="2021-10-19T15:30:31.824" v="4" actId="47"/>
        <pc:sldMkLst>
          <pc:docMk/>
          <pc:sldMk cId="3455165873" sldId="829"/>
        </pc:sldMkLst>
      </pc:sldChg>
      <pc:sldChg chg="add del">
        <pc:chgData name="Mark Higgins" userId="f99148ad-7e67-4304-8c11-27c7a53efd31" providerId="ADAL" clId="{BC333596-D8C3-4C9B-AD5F-947285B05F4F}" dt="2021-10-19T15:30:31.824" v="4" actId="47"/>
        <pc:sldMkLst>
          <pc:docMk/>
          <pc:sldMk cId="2114535970" sldId="830"/>
        </pc:sldMkLst>
      </pc:sldChg>
      <pc:sldChg chg="add del">
        <pc:chgData name="Mark Higgins" userId="f99148ad-7e67-4304-8c11-27c7a53efd31" providerId="ADAL" clId="{BC333596-D8C3-4C9B-AD5F-947285B05F4F}" dt="2021-10-19T15:30:31.824" v="4" actId="47"/>
        <pc:sldMkLst>
          <pc:docMk/>
          <pc:sldMk cId="2034332846" sldId="831"/>
        </pc:sldMkLst>
      </pc:sldChg>
      <pc:sldChg chg="add del">
        <pc:chgData name="Mark Higgins" userId="f99148ad-7e67-4304-8c11-27c7a53efd31" providerId="ADAL" clId="{BC333596-D8C3-4C9B-AD5F-947285B05F4F}" dt="2021-10-19T15:30:31.824" v="4" actId="47"/>
        <pc:sldMkLst>
          <pc:docMk/>
          <pc:sldMk cId="3876447242" sldId="832"/>
        </pc:sldMkLst>
      </pc:sldChg>
      <pc:sldChg chg="add del">
        <pc:chgData name="Mark Higgins" userId="f99148ad-7e67-4304-8c11-27c7a53efd31" providerId="ADAL" clId="{BC333596-D8C3-4C9B-AD5F-947285B05F4F}" dt="2021-10-19T15:30:31.824" v="4" actId="47"/>
        <pc:sldMkLst>
          <pc:docMk/>
          <pc:sldMk cId="61682309" sldId="833"/>
        </pc:sldMkLst>
      </pc:sldChg>
      <pc:sldChg chg="add del">
        <pc:chgData name="Mark Higgins" userId="f99148ad-7e67-4304-8c11-27c7a53efd31" providerId="ADAL" clId="{BC333596-D8C3-4C9B-AD5F-947285B05F4F}" dt="2021-10-19T15:30:31.824" v="4" actId="47"/>
        <pc:sldMkLst>
          <pc:docMk/>
          <pc:sldMk cId="1797970716" sldId="834"/>
        </pc:sldMkLst>
      </pc:sldChg>
      <pc:sldChg chg="add del">
        <pc:chgData name="Mark Higgins" userId="f99148ad-7e67-4304-8c11-27c7a53efd31" providerId="ADAL" clId="{BC333596-D8C3-4C9B-AD5F-947285B05F4F}" dt="2021-10-19T15:30:31.824" v="4" actId="47"/>
        <pc:sldMkLst>
          <pc:docMk/>
          <pc:sldMk cId="3014115190" sldId="835"/>
        </pc:sldMkLst>
      </pc:sldChg>
      <pc:sldChg chg="add del">
        <pc:chgData name="Mark Higgins" userId="f99148ad-7e67-4304-8c11-27c7a53efd31" providerId="ADAL" clId="{BC333596-D8C3-4C9B-AD5F-947285B05F4F}" dt="2021-10-19T15:30:31.824" v="4" actId="47"/>
        <pc:sldMkLst>
          <pc:docMk/>
          <pc:sldMk cId="2526394181" sldId="836"/>
        </pc:sldMkLst>
      </pc:sldChg>
      <pc:sldChg chg="add del">
        <pc:chgData name="Mark Higgins" userId="f99148ad-7e67-4304-8c11-27c7a53efd31" providerId="ADAL" clId="{BC333596-D8C3-4C9B-AD5F-947285B05F4F}" dt="2021-10-19T15:30:31.824" v="4" actId="47"/>
        <pc:sldMkLst>
          <pc:docMk/>
          <pc:sldMk cId="3946992036" sldId="837"/>
        </pc:sldMkLst>
      </pc:sldChg>
      <pc:sldChg chg="add del">
        <pc:chgData name="Mark Higgins" userId="f99148ad-7e67-4304-8c11-27c7a53efd31" providerId="ADAL" clId="{BC333596-D8C3-4C9B-AD5F-947285B05F4F}" dt="2021-10-19T15:30:31.824" v="4" actId="47"/>
        <pc:sldMkLst>
          <pc:docMk/>
          <pc:sldMk cId="2216848995" sldId="838"/>
        </pc:sldMkLst>
      </pc:sldChg>
      <pc:sldChg chg="add del">
        <pc:chgData name="Mark Higgins" userId="f99148ad-7e67-4304-8c11-27c7a53efd31" providerId="ADAL" clId="{BC333596-D8C3-4C9B-AD5F-947285B05F4F}" dt="2021-10-19T15:30:31.824" v="4" actId="47"/>
        <pc:sldMkLst>
          <pc:docMk/>
          <pc:sldMk cId="4190859478" sldId="839"/>
        </pc:sldMkLst>
      </pc:sldChg>
      <pc:sldChg chg="add del">
        <pc:chgData name="Mark Higgins" userId="f99148ad-7e67-4304-8c11-27c7a53efd31" providerId="ADAL" clId="{BC333596-D8C3-4C9B-AD5F-947285B05F4F}" dt="2021-10-19T15:30:31.824" v="4" actId="47"/>
        <pc:sldMkLst>
          <pc:docMk/>
          <pc:sldMk cId="3196069014" sldId="840"/>
        </pc:sldMkLst>
      </pc:sldChg>
      <pc:sldChg chg="add del">
        <pc:chgData name="Mark Higgins" userId="f99148ad-7e67-4304-8c11-27c7a53efd31" providerId="ADAL" clId="{BC333596-D8C3-4C9B-AD5F-947285B05F4F}" dt="2021-10-19T15:30:31.824" v="4" actId="47"/>
        <pc:sldMkLst>
          <pc:docMk/>
          <pc:sldMk cId="1721820367" sldId="841"/>
        </pc:sldMkLst>
      </pc:sldChg>
      <pc:sldChg chg="add del">
        <pc:chgData name="Mark Higgins" userId="f99148ad-7e67-4304-8c11-27c7a53efd31" providerId="ADAL" clId="{BC333596-D8C3-4C9B-AD5F-947285B05F4F}" dt="2021-10-19T15:30:31.824" v="4" actId="47"/>
        <pc:sldMkLst>
          <pc:docMk/>
          <pc:sldMk cId="1869090532" sldId="842"/>
        </pc:sldMkLst>
      </pc:sldChg>
      <pc:sldChg chg="add del">
        <pc:chgData name="Mark Higgins" userId="f99148ad-7e67-4304-8c11-27c7a53efd31" providerId="ADAL" clId="{BC333596-D8C3-4C9B-AD5F-947285B05F4F}" dt="2021-10-19T15:30:31.824" v="4" actId="47"/>
        <pc:sldMkLst>
          <pc:docMk/>
          <pc:sldMk cId="2628112808" sldId="843"/>
        </pc:sldMkLst>
      </pc:sldChg>
      <pc:sldChg chg="add del">
        <pc:chgData name="Mark Higgins" userId="f99148ad-7e67-4304-8c11-27c7a53efd31" providerId="ADAL" clId="{BC333596-D8C3-4C9B-AD5F-947285B05F4F}" dt="2021-10-19T15:30:31.824" v="4" actId="47"/>
        <pc:sldMkLst>
          <pc:docMk/>
          <pc:sldMk cId="2353558584" sldId="844"/>
        </pc:sldMkLst>
      </pc:sldChg>
      <pc:sldChg chg="add del">
        <pc:chgData name="Mark Higgins" userId="f99148ad-7e67-4304-8c11-27c7a53efd31" providerId="ADAL" clId="{BC333596-D8C3-4C9B-AD5F-947285B05F4F}" dt="2021-10-19T15:30:31.824" v="4" actId="47"/>
        <pc:sldMkLst>
          <pc:docMk/>
          <pc:sldMk cId="1443403361" sldId="845"/>
        </pc:sldMkLst>
      </pc:sldChg>
      <pc:sldChg chg="add del">
        <pc:chgData name="Mark Higgins" userId="f99148ad-7e67-4304-8c11-27c7a53efd31" providerId="ADAL" clId="{BC333596-D8C3-4C9B-AD5F-947285B05F4F}" dt="2021-10-19T15:30:31.824" v="4" actId="47"/>
        <pc:sldMkLst>
          <pc:docMk/>
          <pc:sldMk cId="3953925610" sldId="846"/>
        </pc:sldMkLst>
      </pc:sldChg>
      <pc:sldChg chg="add del">
        <pc:chgData name="Mark Higgins" userId="f99148ad-7e67-4304-8c11-27c7a53efd31" providerId="ADAL" clId="{BC333596-D8C3-4C9B-AD5F-947285B05F4F}" dt="2021-10-19T15:30:31.824" v="4" actId="47"/>
        <pc:sldMkLst>
          <pc:docMk/>
          <pc:sldMk cId="3166217738" sldId="847"/>
        </pc:sldMkLst>
      </pc:sldChg>
      <pc:sldChg chg="add del">
        <pc:chgData name="Mark Higgins" userId="f99148ad-7e67-4304-8c11-27c7a53efd31" providerId="ADAL" clId="{BC333596-D8C3-4C9B-AD5F-947285B05F4F}" dt="2021-10-19T15:30:31.824" v="4" actId="47"/>
        <pc:sldMkLst>
          <pc:docMk/>
          <pc:sldMk cId="4139375702" sldId="848"/>
        </pc:sldMkLst>
      </pc:sldChg>
      <pc:sldChg chg="add del">
        <pc:chgData name="Mark Higgins" userId="f99148ad-7e67-4304-8c11-27c7a53efd31" providerId="ADAL" clId="{BC333596-D8C3-4C9B-AD5F-947285B05F4F}" dt="2021-10-19T15:30:31.824" v="4" actId="47"/>
        <pc:sldMkLst>
          <pc:docMk/>
          <pc:sldMk cId="4293902586" sldId="849"/>
        </pc:sldMkLst>
      </pc:sldChg>
      <pc:sldChg chg="add del">
        <pc:chgData name="Mark Higgins" userId="f99148ad-7e67-4304-8c11-27c7a53efd31" providerId="ADAL" clId="{BC333596-D8C3-4C9B-AD5F-947285B05F4F}" dt="2021-10-19T15:30:31.824" v="4" actId="47"/>
        <pc:sldMkLst>
          <pc:docMk/>
          <pc:sldMk cId="3489513525" sldId="850"/>
        </pc:sldMkLst>
      </pc:sldChg>
      <pc:sldChg chg="add del">
        <pc:chgData name="Mark Higgins" userId="f99148ad-7e67-4304-8c11-27c7a53efd31" providerId="ADAL" clId="{BC333596-D8C3-4C9B-AD5F-947285B05F4F}" dt="2021-10-19T15:30:31.824" v="4" actId="47"/>
        <pc:sldMkLst>
          <pc:docMk/>
          <pc:sldMk cId="1141282613" sldId="851"/>
        </pc:sldMkLst>
      </pc:sldChg>
      <pc:sldChg chg="add del">
        <pc:chgData name="Mark Higgins" userId="f99148ad-7e67-4304-8c11-27c7a53efd31" providerId="ADAL" clId="{BC333596-D8C3-4C9B-AD5F-947285B05F4F}" dt="2021-10-19T15:30:31.824" v="4" actId="47"/>
        <pc:sldMkLst>
          <pc:docMk/>
          <pc:sldMk cId="677793915" sldId="852"/>
        </pc:sldMkLst>
      </pc:sldChg>
      <pc:sldChg chg="add del">
        <pc:chgData name="Mark Higgins" userId="f99148ad-7e67-4304-8c11-27c7a53efd31" providerId="ADAL" clId="{BC333596-D8C3-4C9B-AD5F-947285B05F4F}" dt="2021-10-19T15:30:31.824" v="4" actId="47"/>
        <pc:sldMkLst>
          <pc:docMk/>
          <pc:sldMk cId="1416216133" sldId="853"/>
        </pc:sldMkLst>
      </pc:sldChg>
      <pc:sldChg chg="add del">
        <pc:chgData name="Mark Higgins" userId="f99148ad-7e67-4304-8c11-27c7a53efd31" providerId="ADAL" clId="{BC333596-D8C3-4C9B-AD5F-947285B05F4F}" dt="2021-10-19T15:30:31.824" v="4" actId="47"/>
        <pc:sldMkLst>
          <pc:docMk/>
          <pc:sldMk cId="3931041411" sldId="854"/>
        </pc:sldMkLst>
      </pc:sldChg>
      <pc:sldChg chg="add del">
        <pc:chgData name="Mark Higgins" userId="f99148ad-7e67-4304-8c11-27c7a53efd31" providerId="ADAL" clId="{BC333596-D8C3-4C9B-AD5F-947285B05F4F}" dt="2021-10-19T15:30:31.824" v="4" actId="47"/>
        <pc:sldMkLst>
          <pc:docMk/>
          <pc:sldMk cId="1905862668" sldId="855"/>
        </pc:sldMkLst>
      </pc:sldChg>
      <pc:sldChg chg="add del">
        <pc:chgData name="Mark Higgins" userId="f99148ad-7e67-4304-8c11-27c7a53efd31" providerId="ADAL" clId="{BC333596-D8C3-4C9B-AD5F-947285B05F4F}" dt="2021-10-19T15:30:31.824" v="4" actId="47"/>
        <pc:sldMkLst>
          <pc:docMk/>
          <pc:sldMk cId="3043899704" sldId="856"/>
        </pc:sldMkLst>
      </pc:sldChg>
      <pc:sldChg chg="add del">
        <pc:chgData name="Mark Higgins" userId="f99148ad-7e67-4304-8c11-27c7a53efd31" providerId="ADAL" clId="{BC333596-D8C3-4C9B-AD5F-947285B05F4F}" dt="2021-10-19T15:30:31.824" v="4" actId="47"/>
        <pc:sldMkLst>
          <pc:docMk/>
          <pc:sldMk cId="1362578905" sldId="857"/>
        </pc:sldMkLst>
      </pc:sldChg>
    </pc:docChg>
  </pc:docChgLst>
  <pc:docChgLst>
    <pc:chgData name="Mark Higgins" userId="ad4ee43bd0f7a961" providerId="LiveId" clId="{647653EF-4188-4197-B4D1-62B0EF62C349}"/>
    <pc:docChg chg="undo redo custSel addSld delSld modSld sldOrd">
      <pc:chgData name="Mark Higgins" userId="ad4ee43bd0f7a961" providerId="LiveId" clId="{647653EF-4188-4197-B4D1-62B0EF62C349}" dt="2021-09-09T14:14:04.636" v="14012" actId="20577"/>
      <pc:docMkLst>
        <pc:docMk/>
      </pc:docMkLst>
      <pc:sldChg chg="modSp mod">
        <pc:chgData name="Mark Higgins" userId="ad4ee43bd0f7a961" providerId="LiveId" clId="{647653EF-4188-4197-B4D1-62B0EF62C349}" dt="2021-09-08T14:06:00.055" v="4803" actId="20577"/>
        <pc:sldMkLst>
          <pc:docMk/>
          <pc:sldMk cId="653415081" sldId="257"/>
        </pc:sldMkLst>
        <pc:spChg chg="mod">
          <ac:chgData name="Mark Higgins" userId="ad4ee43bd0f7a961" providerId="LiveId" clId="{647653EF-4188-4197-B4D1-62B0EF62C349}" dt="2021-09-08T14:06:00.055" v="4803" actId="20577"/>
          <ac:spMkLst>
            <pc:docMk/>
            <pc:sldMk cId="653415081" sldId="257"/>
            <ac:spMk id="3" creationId="{93E1A0CE-437E-4089-AE73-03BEE8D4C05A}"/>
          </ac:spMkLst>
        </pc:spChg>
      </pc:sldChg>
      <pc:sldChg chg="modSp mod">
        <pc:chgData name="Mark Higgins" userId="ad4ee43bd0f7a961" providerId="LiveId" clId="{647653EF-4188-4197-B4D1-62B0EF62C349}" dt="2021-09-08T14:25:55.821" v="4909" actId="20577"/>
        <pc:sldMkLst>
          <pc:docMk/>
          <pc:sldMk cId="2851725395" sldId="263"/>
        </pc:sldMkLst>
        <pc:spChg chg="mod">
          <ac:chgData name="Mark Higgins" userId="ad4ee43bd0f7a961" providerId="LiveId" clId="{647653EF-4188-4197-B4D1-62B0EF62C349}" dt="2021-09-08T14:25:55.821" v="4909" actId="20577"/>
          <ac:spMkLst>
            <pc:docMk/>
            <pc:sldMk cId="2851725395" sldId="263"/>
            <ac:spMk id="3" creationId="{93E1A0CE-437E-4089-AE73-03BEE8D4C05A}"/>
          </ac:spMkLst>
        </pc:spChg>
      </pc:sldChg>
      <pc:sldChg chg="modSp mod">
        <pc:chgData name="Mark Higgins" userId="ad4ee43bd0f7a961" providerId="LiveId" clId="{647653EF-4188-4197-B4D1-62B0EF62C349}" dt="2021-09-08T14:21:19.570" v="4814" actId="20577"/>
        <pc:sldMkLst>
          <pc:docMk/>
          <pc:sldMk cId="174211072" sldId="264"/>
        </pc:sldMkLst>
        <pc:spChg chg="mod">
          <ac:chgData name="Mark Higgins" userId="ad4ee43bd0f7a961" providerId="LiveId" clId="{647653EF-4188-4197-B4D1-62B0EF62C349}" dt="2021-09-08T14:21:19.570" v="4814" actId="20577"/>
          <ac:spMkLst>
            <pc:docMk/>
            <pc:sldMk cId="174211072" sldId="264"/>
            <ac:spMk id="3" creationId="{93E1A0CE-437E-4089-AE73-03BEE8D4C05A}"/>
          </ac:spMkLst>
        </pc:spChg>
      </pc:sldChg>
      <pc:sldChg chg="modSp del mod">
        <pc:chgData name="Mark Higgins" userId="ad4ee43bd0f7a961" providerId="LiveId" clId="{647653EF-4188-4197-B4D1-62B0EF62C349}" dt="2021-09-08T14:01:52.081" v="4739" actId="47"/>
        <pc:sldMkLst>
          <pc:docMk/>
          <pc:sldMk cId="693423902" sldId="270"/>
        </pc:sldMkLst>
        <pc:spChg chg="mod">
          <ac:chgData name="Mark Higgins" userId="ad4ee43bd0f7a961" providerId="LiveId" clId="{647653EF-4188-4197-B4D1-62B0EF62C349}" dt="2021-09-08T13:58:54.881" v="4667" actId="255"/>
          <ac:spMkLst>
            <pc:docMk/>
            <pc:sldMk cId="693423902" sldId="270"/>
            <ac:spMk id="6" creationId="{D757E8AA-F339-4612-B77D-24D7A92AAF0A}"/>
          </ac:spMkLst>
        </pc:spChg>
      </pc:sldChg>
      <pc:sldChg chg="modSp del mod">
        <pc:chgData name="Mark Higgins" userId="ad4ee43bd0f7a961" providerId="LiveId" clId="{647653EF-4188-4197-B4D1-62B0EF62C349}" dt="2021-09-08T11:06:06.920" v="4630" actId="2696"/>
        <pc:sldMkLst>
          <pc:docMk/>
          <pc:sldMk cId="162881234" sldId="688"/>
        </pc:sldMkLst>
        <pc:spChg chg="mod">
          <ac:chgData name="Mark Higgins" userId="ad4ee43bd0f7a961" providerId="LiveId" clId="{647653EF-4188-4197-B4D1-62B0EF62C349}" dt="2021-09-07T15:39:30.784" v="373" actId="20577"/>
          <ac:spMkLst>
            <pc:docMk/>
            <pc:sldMk cId="162881234" sldId="688"/>
            <ac:spMk id="3" creationId="{18505FD1-CDB0-486D-9380-51AA02B060F4}"/>
          </ac:spMkLst>
        </pc:spChg>
      </pc:sldChg>
      <pc:sldChg chg="add ord">
        <pc:chgData name="Mark Higgins" userId="ad4ee43bd0f7a961" providerId="LiveId" clId="{647653EF-4188-4197-B4D1-62B0EF62C349}" dt="2021-09-09T10:56:00.402" v="9571"/>
        <pc:sldMkLst>
          <pc:docMk/>
          <pc:sldMk cId="2266756688" sldId="688"/>
        </pc:sldMkLst>
      </pc:sldChg>
      <pc:sldChg chg="modSp del mod">
        <pc:chgData name="Mark Higgins" userId="ad4ee43bd0f7a961" providerId="LiveId" clId="{647653EF-4188-4197-B4D1-62B0EF62C349}" dt="2021-09-08T11:06:06.920" v="4630" actId="2696"/>
        <pc:sldMkLst>
          <pc:docMk/>
          <pc:sldMk cId="116519343" sldId="689"/>
        </pc:sldMkLst>
        <pc:spChg chg="mod">
          <ac:chgData name="Mark Higgins" userId="ad4ee43bd0f7a961" providerId="LiveId" clId="{647653EF-4188-4197-B4D1-62B0EF62C349}" dt="2021-09-07T15:37:10.698" v="136"/>
          <ac:spMkLst>
            <pc:docMk/>
            <pc:sldMk cId="116519343" sldId="689"/>
            <ac:spMk id="3" creationId="{09131163-B45F-4BE2-828A-91FC58F41A68}"/>
          </ac:spMkLst>
        </pc:spChg>
      </pc:sldChg>
      <pc:sldChg chg="add del">
        <pc:chgData name="Mark Higgins" userId="ad4ee43bd0f7a961" providerId="LiveId" clId="{647653EF-4188-4197-B4D1-62B0EF62C349}" dt="2021-09-09T09:52:38.615" v="8347" actId="47"/>
        <pc:sldMkLst>
          <pc:docMk/>
          <pc:sldMk cId="2296762438" sldId="689"/>
        </pc:sldMkLst>
      </pc:sldChg>
      <pc:sldChg chg="addSp delSp modSp mod">
        <pc:chgData name="Mark Higgins" userId="ad4ee43bd0f7a961" providerId="LiveId" clId="{647653EF-4188-4197-B4D1-62B0EF62C349}" dt="2021-09-09T09:04:53.626" v="6293" actId="20577"/>
        <pc:sldMkLst>
          <pc:docMk/>
          <pc:sldMk cId="1637030846" sldId="693"/>
        </pc:sldMkLst>
        <pc:spChg chg="add mod">
          <ac:chgData name="Mark Higgins" userId="ad4ee43bd0f7a961" providerId="LiveId" clId="{647653EF-4188-4197-B4D1-62B0EF62C349}" dt="2021-09-08T09:35:03.136" v="3416" actId="20577"/>
          <ac:spMkLst>
            <pc:docMk/>
            <pc:sldMk cId="1637030846" sldId="693"/>
            <ac:spMk id="3" creationId="{3EDF88D1-5B18-4F2B-82EE-7DC35E76B4CE}"/>
          </ac:spMkLst>
        </pc:spChg>
        <pc:spChg chg="add mod">
          <ac:chgData name="Mark Higgins" userId="ad4ee43bd0f7a961" providerId="LiveId" clId="{647653EF-4188-4197-B4D1-62B0EF62C349}" dt="2021-09-08T09:38:13.304" v="3478" actId="1076"/>
          <ac:spMkLst>
            <pc:docMk/>
            <pc:sldMk cId="1637030846" sldId="693"/>
            <ac:spMk id="5" creationId="{A9CD787D-AEC4-429D-93CB-E7DCFAD7EE2F}"/>
          </ac:spMkLst>
        </pc:spChg>
        <pc:spChg chg="add mod">
          <ac:chgData name="Mark Higgins" userId="ad4ee43bd0f7a961" providerId="LiveId" clId="{647653EF-4188-4197-B4D1-62B0EF62C349}" dt="2021-09-08T14:05:10.455" v="4763" actId="14100"/>
          <ac:spMkLst>
            <pc:docMk/>
            <pc:sldMk cId="1637030846" sldId="693"/>
            <ac:spMk id="12" creationId="{A690BCA5-3EF4-4C54-A40B-0B5691703428}"/>
          </ac:spMkLst>
        </pc:spChg>
        <pc:spChg chg="add mod">
          <ac:chgData name="Mark Higgins" userId="ad4ee43bd0f7a961" providerId="LiveId" clId="{647653EF-4188-4197-B4D1-62B0EF62C349}" dt="2021-09-08T14:04:32.961" v="4759" actId="14100"/>
          <ac:spMkLst>
            <pc:docMk/>
            <pc:sldMk cId="1637030846" sldId="693"/>
            <ac:spMk id="16" creationId="{B73BF6CE-A4C4-41F2-9BDA-C8CC95467334}"/>
          </ac:spMkLst>
        </pc:spChg>
        <pc:grpChg chg="add del mod">
          <ac:chgData name="Mark Higgins" userId="ad4ee43bd0f7a961" providerId="LiveId" clId="{647653EF-4188-4197-B4D1-62B0EF62C349}" dt="2021-09-08T14:03:22.543" v="4752"/>
          <ac:grpSpMkLst>
            <pc:docMk/>
            <pc:sldMk cId="1637030846" sldId="693"/>
            <ac:grpSpMk id="10" creationId="{4A1D0024-7D4E-466F-888C-DF50A3EE1172}"/>
          </ac:grpSpMkLst>
        </pc:grpChg>
        <pc:grpChg chg="mod">
          <ac:chgData name="Mark Higgins" userId="ad4ee43bd0f7a961" providerId="LiveId" clId="{647653EF-4188-4197-B4D1-62B0EF62C349}" dt="2021-09-08T14:03:20.174" v="4750"/>
          <ac:grpSpMkLst>
            <pc:docMk/>
            <pc:sldMk cId="1637030846" sldId="693"/>
            <ac:grpSpMk id="12" creationId="{76175742-59C3-4858-9354-C21EF2A5337B}"/>
          </ac:grpSpMkLst>
        </pc:grpChg>
        <pc:graphicFrameChg chg="mod modGraphic">
          <ac:chgData name="Mark Higgins" userId="ad4ee43bd0f7a961" providerId="LiveId" clId="{647653EF-4188-4197-B4D1-62B0EF62C349}" dt="2021-09-09T09:04:53.626" v="6293" actId="20577"/>
          <ac:graphicFrameMkLst>
            <pc:docMk/>
            <pc:sldMk cId="1637030846" sldId="693"/>
            <ac:graphicFrameMk id="4" creationId="{E030EAED-58A5-4164-A2E2-5394113E1482}"/>
          </ac:graphicFrameMkLst>
        </pc:graphicFrameChg>
        <pc:inkChg chg="add del">
          <ac:chgData name="Mark Higgins" userId="ad4ee43bd0f7a961" providerId="LiveId" clId="{647653EF-4188-4197-B4D1-62B0EF62C349}" dt="2021-09-08T14:02:29.292" v="4741" actId="9405"/>
          <ac:inkMkLst>
            <pc:docMk/>
            <pc:sldMk cId="1637030846" sldId="693"/>
            <ac:inkMk id="6" creationId="{917D9C67-118D-445A-A407-647CC2103E39}"/>
          </ac:inkMkLst>
        </pc:inkChg>
        <pc:inkChg chg="add del">
          <ac:chgData name="Mark Higgins" userId="ad4ee43bd0f7a961" providerId="LiveId" clId="{647653EF-4188-4197-B4D1-62B0EF62C349}" dt="2021-09-08T14:02:34.032" v="4743" actId="9405"/>
          <ac:inkMkLst>
            <pc:docMk/>
            <pc:sldMk cId="1637030846" sldId="693"/>
            <ac:inkMk id="7" creationId="{FCC87C69-F0E1-4E94-B313-EBD3CCCBBCE8}"/>
          </ac:inkMkLst>
        </pc:inkChg>
        <pc:inkChg chg="add del mod">
          <ac:chgData name="Mark Higgins" userId="ad4ee43bd0f7a961" providerId="LiveId" clId="{647653EF-4188-4197-B4D1-62B0EF62C349}" dt="2021-09-08T14:03:22.977" v="4753" actId="9405"/>
          <ac:inkMkLst>
            <pc:docMk/>
            <pc:sldMk cId="1637030846" sldId="693"/>
            <ac:inkMk id="8" creationId="{E8796455-96D0-43F6-A46D-5602C9ED3225}"/>
          </ac:inkMkLst>
        </pc:inkChg>
        <pc:inkChg chg="add del mod">
          <ac:chgData name="Mark Higgins" userId="ad4ee43bd0f7a961" providerId="LiveId" clId="{647653EF-4188-4197-B4D1-62B0EF62C349}" dt="2021-09-08T14:03:22.543" v="4752"/>
          <ac:inkMkLst>
            <pc:docMk/>
            <pc:sldMk cId="1637030846" sldId="693"/>
            <ac:inkMk id="9" creationId="{DDE7C28A-6C16-4234-886E-83E29B75F333}"/>
          </ac:inkMkLst>
        </pc:inkChg>
        <pc:inkChg chg="add del mod">
          <ac:chgData name="Mark Higgins" userId="ad4ee43bd0f7a961" providerId="LiveId" clId="{647653EF-4188-4197-B4D1-62B0EF62C349}" dt="2021-09-08T14:03:20.174" v="4750"/>
          <ac:inkMkLst>
            <pc:docMk/>
            <pc:sldMk cId="1637030846" sldId="693"/>
            <ac:inkMk id="11" creationId="{19121F67-69B0-4624-A78D-DC499BD7B56B}"/>
          </ac:inkMkLst>
        </pc:inkChg>
        <pc:inkChg chg="add del mod">
          <ac:chgData name="Mark Higgins" userId="ad4ee43bd0f7a961" providerId="LiveId" clId="{647653EF-4188-4197-B4D1-62B0EF62C349}" dt="2021-09-08T14:04:15.901" v="4756" actId="34122"/>
          <ac:inkMkLst>
            <pc:docMk/>
            <pc:sldMk cId="1637030846" sldId="693"/>
            <ac:inkMk id="13" creationId="{C794C9FD-156F-4002-A3D9-E7B26E91E725}"/>
          </ac:inkMkLst>
        </pc:inkChg>
        <pc:inkChg chg="add del">
          <ac:chgData name="Mark Higgins" userId="ad4ee43bd0f7a961" providerId="LiveId" clId="{647653EF-4188-4197-B4D1-62B0EF62C349}" dt="2021-09-08T14:04:50.826" v="4761" actId="34122"/>
          <ac:inkMkLst>
            <pc:docMk/>
            <pc:sldMk cId="1637030846" sldId="693"/>
            <ac:inkMk id="14" creationId="{ED8A129C-A824-4D25-B014-65BBE1BA195F}"/>
          </ac:inkMkLst>
        </pc:inkChg>
      </pc:sldChg>
      <pc:sldChg chg="del ord">
        <pc:chgData name="Mark Higgins" userId="ad4ee43bd0f7a961" providerId="LiveId" clId="{647653EF-4188-4197-B4D1-62B0EF62C349}" dt="2021-09-08T11:05:24.911" v="4629" actId="2696"/>
        <pc:sldMkLst>
          <pc:docMk/>
          <pc:sldMk cId="550359697" sldId="694"/>
        </pc:sldMkLst>
      </pc:sldChg>
      <pc:sldChg chg="del">
        <pc:chgData name="Mark Higgins" userId="ad4ee43bd0f7a961" providerId="LiveId" clId="{647653EF-4188-4197-B4D1-62B0EF62C349}" dt="2021-09-08T13:56:49.170" v="4636" actId="2696"/>
        <pc:sldMkLst>
          <pc:docMk/>
          <pc:sldMk cId="247146181" sldId="695"/>
        </pc:sldMkLst>
      </pc:sldChg>
      <pc:sldChg chg="add">
        <pc:chgData name="Mark Higgins" userId="ad4ee43bd0f7a961" providerId="LiveId" clId="{647653EF-4188-4197-B4D1-62B0EF62C349}" dt="2021-09-08T13:56:53.722" v="4637"/>
        <pc:sldMkLst>
          <pc:docMk/>
          <pc:sldMk cId="1384747455" sldId="695"/>
        </pc:sldMkLst>
      </pc:sldChg>
      <pc:sldChg chg="modSp mod">
        <pc:chgData name="Mark Higgins" userId="ad4ee43bd0f7a961" providerId="LiveId" clId="{647653EF-4188-4197-B4D1-62B0EF62C349}" dt="2021-09-08T13:44:12.662" v="4635" actId="20577"/>
        <pc:sldMkLst>
          <pc:docMk/>
          <pc:sldMk cId="961037850" sldId="696"/>
        </pc:sldMkLst>
        <pc:spChg chg="mod">
          <ac:chgData name="Mark Higgins" userId="ad4ee43bd0f7a961" providerId="LiveId" clId="{647653EF-4188-4197-B4D1-62B0EF62C349}" dt="2021-09-08T13:44:12.662" v="4635" actId="20577"/>
          <ac:spMkLst>
            <pc:docMk/>
            <pc:sldMk cId="961037850" sldId="696"/>
            <ac:spMk id="3" creationId="{87CEC9F6-EDFF-4BA7-9F22-9EF8532E1D99}"/>
          </ac:spMkLst>
        </pc:spChg>
      </pc:sldChg>
      <pc:sldChg chg="del ord">
        <pc:chgData name="Mark Higgins" userId="ad4ee43bd0f7a961" providerId="LiveId" clId="{647653EF-4188-4197-B4D1-62B0EF62C349}" dt="2021-09-08T11:05:24.911" v="4629" actId="2696"/>
        <pc:sldMkLst>
          <pc:docMk/>
          <pc:sldMk cId="68695730" sldId="705"/>
        </pc:sldMkLst>
      </pc:sldChg>
      <pc:sldChg chg="del ord">
        <pc:chgData name="Mark Higgins" userId="ad4ee43bd0f7a961" providerId="LiveId" clId="{647653EF-4188-4197-B4D1-62B0EF62C349}" dt="2021-09-08T11:05:24.911" v="4629" actId="2696"/>
        <pc:sldMkLst>
          <pc:docMk/>
          <pc:sldMk cId="296084717" sldId="706"/>
        </pc:sldMkLst>
      </pc:sldChg>
      <pc:sldChg chg="add">
        <pc:chgData name="Mark Higgins" userId="ad4ee43bd0f7a961" providerId="LiveId" clId="{647653EF-4188-4197-B4D1-62B0EF62C349}" dt="2021-09-08T13:56:53.722" v="4637"/>
        <pc:sldMkLst>
          <pc:docMk/>
          <pc:sldMk cId="1816344671" sldId="707"/>
        </pc:sldMkLst>
      </pc:sldChg>
      <pc:sldChg chg="del">
        <pc:chgData name="Mark Higgins" userId="ad4ee43bd0f7a961" providerId="LiveId" clId="{647653EF-4188-4197-B4D1-62B0EF62C349}" dt="2021-09-08T13:56:49.170" v="4636" actId="2696"/>
        <pc:sldMkLst>
          <pc:docMk/>
          <pc:sldMk cId="2510874112" sldId="707"/>
        </pc:sldMkLst>
      </pc:sldChg>
      <pc:sldChg chg="del">
        <pc:chgData name="Mark Higgins" userId="ad4ee43bd0f7a961" providerId="LiveId" clId="{647653EF-4188-4197-B4D1-62B0EF62C349}" dt="2021-09-08T13:56:49.170" v="4636" actId="2696"/>
        <pc:sldMkLst>
          <pc:docMk/>
          <pc:sldMk cId="197150763" sldId="708"/>
        </pc:sldMkLst>
      </pc:sldChg>
      <pc:sldChg chg="add">
        <pc:chgData name="Mark Higgins" userId="ad4ee43bd0f7a961" providerId="LiveId" clId="{647653EF-4188-4197-B4D1-62B0EF62C349}" dt="2021-09-08T13:56:53.722" v="4637"/>
        <pc:sldMkLst>
          <pc:docMk/>
          <pc:sldMk cId="2977657711" sldId="708"/>
        </pc:sldMkLst>
      </pc:sldChg>
      <pc:sldChg chg="del">
        <pc:chgData name="Mark Higgins" userId="ad4ee43bd0f7a961" providerId="LiveId" clId="{647653EF-4188-4197-B4D1-62B0EF62C349}" dt="2021-09-08T13:56:49.170" v="4636" actId="2696"/>
        <pc:sldMkLst>
          <pc:docMk/>
          <pc:sldMk cId="2046844614" sldId="717"/>
        </pc:sldMkLst>
      </pc:sldChg>
      <pc:sldChg chg="add">
        <pc:chgData name="Mark Higgins" userId="ad4ee43bd0f7a961" providerId="LiveId" clId="{647653EF-4188-4197-B4D1-62B0EF62C349}" dt="2021-09-08T13:56:53.722" v="4637"/>
        <pc:sldMkLst>
          <pc:docMk/>
          <pc:sldMk cId="4156006121" sldId="717"/>
        </pc:sldMkLst>
      </pc:sldChg>
      <pc:sldChg chg="modSp mod">
        <pc:chgData name="Mark Higgins" userId="ad4ee43bd0f7a961" providerId="LiveId" clId="{647653EF-4188-4197-B4D1-62B0EF62C349}" dt="2021-09-07T15:42:26.851" v="450" actId="20577"/>
        <pc:sldMkLst>
          <pc:docMk/>
          <pc:sldMk cId="1913810849" sldId="725"/>
        </pc:sldMkLst>
        <pc:spChg chg="mod">
          <ac:chgData name="Mark Higgins" userId="ad4ee43bd0f7a961" providerId="LiveId" clId="{647653EF-4188-4197-B4D1-62B0EF62C349}" dt="2021-09-07T15:42:26.851" v="450" actId="20577"/>
          <ac:spMkLst>
            <pc:docMk/>
            <pc:sldMk cId="1913810849" sldId="725"/>
            <ac:spMk id="3" creationId="{3D4BF050-3D39-49BE-A1E1-7CA3E382C0FC}"/>
          </ac:spMkLst>
        </pc:spChg>
      </pc:sldChg>
      <pc:sldChg chg="addSp modSp mod ord">
        <pc:chgData name="Mark Higgins" userId="ad4ee43bd0f7a961" providerId="LiveId" clId="{647653EF-4188-4197-B4D1-62B0EF62C349}" dt="2021-09-08T09:04:58.195" v="2526"/>
        <pc:sldMkLst>
          <pc:docMk/>
          <pc:sldMk cId="1326003313" sldId="726"/>
        </pc:sldMkLst>
        <pc:spChg chg="mod">
          <ac:chgData name="Mark Higgins" userId="ad4ee43bd0f7a961" providerId="LiveId" clId="{647653EF-4188-4197-B4D1-62B0EF62C349}" dt="2021-09-08T08:32:45.089" v="1325" actId="20577"/>
          <ac:spMkLst>
            <pc:docMk/>
            <pc:sldMk cId="1326003313" sldId="726"/>
            <ac:spMk id="2" creationId="{3B5280CE-BB24-4FD9-897E-A513BF3D82A8}"/>
          </ac:spMkLst>
        </pc:spChg>
        <pc:spChg chg="mod">
          <ac:chgData name="Mark Higgins" userId="ad4ee43bd0f7a961" providerId="LiveId" clId="{647653EF-4188-4197-B4D1-62B0EF62C349}" dt="2021-09-08T08:33:50.356" v="1444" actId="20577"/>
          <ac:spMkLst>
            <pc:docMk/>
            <pc:sldMk cId="1326003313" sldId="726"/>
            <ac:spMk id="3" creationId="{11E75937-4DAD-4EA5-804B-D83ED24FCC9F}"/>
          </ac:spMkLst>
        </pc:spChg>
        <pc:picChg chg="add mod">
          <ac:chgData name="Mark Higgins" userId="ad4ee43bd0f7a961" providerId="LiveId" clId="{647653EF-4188-4197-B4D1-62B0EF62C349}" dt="2021-09-08T08:25:59.766" v="830" actId="1076"/>
          <ac:picMkLst>
            <pc:docMk/>
            <pc:sldMk cId="1326003313" sldId="726"/>
            <ac:picMk id="5" creationId="{D50A6A5D-2EA3-456A-B3D6-9142D36545A7}"/>
          </ac:picMkLst>
        </pc:picChg>
      </pc:sldChg>
      <pc:sldChg chg="add del">
        <pc:chgData name="Mark Higgins" userId="ad4ee43bd0f7a961" providerId="LiveId" clId="{647653EF-4188-4197-B4D1-62B0EF62C349}" dt="2021-09-09T09:52:41.808" v="8348" actId="47"/>
        <pc:sldMkLst>
          <pc:docMk/>
          <pc:sldMk cId="409281941" sldId="727"/>
        </pc:sldMkLst>
      </pc:sldChg>
      <pc:sldChg chg="modSp new del mod">
        <pc:chgData name="Mark Higgins" userId="ad4ee43bd0f7a961" providerId="LiveId" clId="{647653EF-4188-4197-B4D1-62B0EF62C349}" dt="2021-09-08T11:06:06.920" v="4630" actId="2696"/>
        <pc:sldMkLst>
          <pc:docMk/>
          <pc:sldMk cId="3957863609" sldId="727"/>
        </pc:sldMkLst>
        <pc:spChg chg="mod">
          <ac:chgData name="Mark Higgins" userId="ad4ee43bd0f7a961" providerId="LiveId" clId="{647653EF-4188-4197-B4D1-62B0EF62C349}" dt="2021-09-07T15:40:58.875" v="432" actId="20577"/>
          <ac:spMkLst>
            <pc:docMk/>
            <pc:sldMk cId="3957863609" sldId="727"/>
            <ac:spMk id="2" creationId="{144635CD-1787-4F3D-B5B9-FF66691EAC1F}"/>
          </ac:spMkLst>
        </pc:spChg>
        <pc:spChg chg="mod">
          <ac:chgData name="Mark Higgins" userId="ad4ee43bd0f7a961" providerId="LiveId" clId="{647653EF-4188-4197-B4D1-62B0EF62C349}" dt="2021-09-07T15:40:51.850" v="429" actId="15"/>
          <ac:spMkLst>
            <pc:docMk/>
            <pc:sldMk cId="3957863609" sldId="727"/>
            <ac:spMk id="3" creationId="{07363428-748E-4143-84DD-C2730D07AD0E}"/>
          </ac:spMkLst>
        </pc:spChg>
      </pc:sldChg>
      <pc:sldChg chg="modSp new del mod">
        <pc:chgData name="Mark Higgins" userId="ad4ee43bd0f7a961" providerId="LiveId" clId="{647653EF-4188-4197-B4D1-62B0EF62C349}" dt="2021-09-08T11:06:06.920" v="4630" actId="2696"/>
        <pc:sldMkLst>
          <pc:docMk/>
          <pc:sldMk cId="426866733" sldId="728"/>
        </pc:sldMkLst>
        <pc:spChg chg="mod">
          <ac:chgData name="Mark Higgins" userId="ad4ee43bd0f7a961" providerId="LiveId" clId="{647653EF-4188-4197-B4D1-62B0EF62C349}" dt="2021-09-07T15:37:33.061" v="160" actId="20577"/>
          <ac:spMkLst>
            <pc:docMk/>
            <pc:sldMk cId="426866733" sldId="728"/>
            <ac:spMk id="2" creationId="{F92AF725-37A3-414B-83A8-E582535F743C}"/>
          </ac:spMkLst>
        </pc:spChg>
        <pc:spChg chg="mod">
          <ac:chgData name="Mark Higgins" userId="ad4ee43bd0f7a961" providerId="LiveId" clId="{647653EF-4188-4197-B4D1-62B0EF62C349}" dt="2021-09-07T15:37:35.434" v="161"/>
          <ac:spMkLst>
            <pc:docMk/>
            <pc:sldMk cId="426866733" sldId="728"/>
            <ac:spMk id="3" creationId="{A78E7CE9-F4C5-4007-BFBD-1555FFBA07AE}"/>
          </ac:spMkLst>
        </pc:spChg>
      </pc:sldChg>
      <pc:sldChg chg="modSp add mod ord">
        <pc:chgData name="Mark Higgins" userId="ad4ee43bd0f7a961" providerId="LiveId" clId="{647653EF-4188-4197-B4D1-62B0EF62C349}" dt="2021-09-09T12:54:47.331" v="12332" actId="20577"/>
        <pc:sldMkLst>
          <pc:docMk/>
          <pc:sldMk cId="4089840093" sldId="728"/>
        </pc:sldMkLst>
        <pc:spChg chg="mod">
          <ac:chgData name="Mark Higgins" userId="ad4ee43bd0f7a961" providerId="LiveId" clId="{647653EF-4188-4197-B4D1-62B0EF62C349}" dt="2021-09-09T12:54:47.331" v="12332" actId="20577"/>
          <ac:spMkLst>
            <pc:docMk/>
            <pc:sldMk cId="4089840093" sldId="728"/>
            <ac:spMk id="2" creationId="{F92AF725-37A3-414B-83A8-E582535F743C}"/>
          </ac:spMkLst>
        </pc:spChg>
        <pc:spChg chg="mod">
          <ac:chgData name="Mark Higgins" userId="ad4ee43bd0f7a961" providerId="LiveId" clId="{647653EF-4188-4197-B4D1-62B0EF62C349}" dt="2021-09-08T15:29:51.634" v="5314" actId="12"/>
          <ac:spMkLst>
            <pc:docMk/>
            <pc:sldMk cId="4089840093" sldId="728"/>
            <ac:spMk id="3" creationId="{A78E7CE9-F4C5-4007-BFBD-1555FFBA07AE}"/>
          </ac:spMkLst>
        </pc:spChg>
      </pc:sldChg>
      <pc:sldChg chg="modSp new del mod">
        <pc:chgData name="Mark Higgins" userId="ad4ee43bd0f7a961" providerId="LiveId" clId="{647653EF-4188-4197-B4D1-62B0EF62C349}" dt="2021-09-08T11:06:06.920" v="4630" actId="2696"/>
        <pc:sldMkLst>
          <pc:docMk/>
          <pc:sldMk cId="2236185836" sldId="729"/>
        </pc:sldMkLst>
        <pc:spChg chg="mod">
          <ac:chgData name="Mark Higgins" userId="ad4ee43bd0f7a961" providerId="LiveId" clId="{647653EF-4188-4197-B4D1-62B0EF62C349}" dt="2021-09-07T15:42:46.966" v="487" actId="20577"/>
          <ac:spMkLst>
            <pc:docMk/>
            <pc:sldMk cId="2236185836" sldId="729"/>
            <ac:spMk id="2" creationId="{8BD2EEC5-3868-4374-B632-3D282AD4D321}"/>
          </ac:spMkLst>
        </pc:spChg>
        <pc:spChg chg="mod">
          <ac:chgData name="Mark Higgins" userId="ad4ee43bd0f7a961" providerId="LiveId" clId="{647653EF-4188-4197-B4D1-62B0EF62C349}" dt="2021-09-07T16:09:37.909" v="646" actId="6549"/>
          <ac:spMkLst>
            <pc:docMk/>
            <pc:sldMk cId="2236185836" sldId="729"/>
            <ac:spMk id="3" creationId="{EF9C576E-99C5-4999-A508-E77B22F880E2}"/>
          </ac:spMkLst>
        </pc:spChg>
      </pc:sldChg>
      <pc:sldChg chg="add del">
        <pc:chgData name="Mark Higgins" userId="ad4ee43bd0f7a961" providerId="LiveId" clId="{647653EF-4188-4197-B4D1-62B0EF62C349}" dt="2021-09-09T09:52:46.474" v="8349" actId="47"/>
        <pc:sldMkLst>
          <pc:docMk/>
          <pc:sldMk cId="2698361923" sldId="729"/>
        </pc:sldMkLst>
      </pc:sldChg>
      <pc:sldChg chg="addSp modSp new mod ord">
        <pc:chgData name="Mark Higgins" userId="ad4ee43bd0f7a961" providerId="LiveId" clId="{647653EF-4188-4197-B4D1-62B0EF62C349}" dt="2021-09-08T09:15:00.357" v="2925" actId="15"/>
        <pc:sldMkLst>
          <pc:docMk/>
          <pc:sldMk cId="307547839" sldId="730"/>
        </pc:sldMkLst>
        <pc:spChg chg="mod">
          <ac:chgData name="Mark Higgins" userId="ad4ee43bd0f7a961" providerId="LiveId" clId="{647653EF-4188-4197-B4D1-62B0EF62C349}" dt="2021-09-08T08:27:58.636" v="859" actId="20577"/>
          <ac:spMkLst>
            <pc:docMk/>
            <pc:sldMk cId="307547839" sldId="730"/>
            <ac:spMk id="2" creationId="{AFD520BB-21A5-4252-8F5A-56BE325151F9}"/>
          </ac:spMkLst>
        </pc:spChg>
        <pc:spChg chg="mod">
          <ac:chgData name="Mark Higgins" userId="ad4ee43bd0f7a961" providerId="LiveId" clId="{647653EF-4188-4197-B4D1-62B0EF62C349}" dt="2021-09-08T09:15:00.357" v="2925" actId="15"/>
          <ac:spMkLst>
            <pc:docMk/>
            <pc:sldMk cId="307547839" sldId="730"/>
            <ac:spMk id="3" creationId="{E9572BCB-33F8-465F-9736-25F4A4D3B971}"/>
          </ac:spMkLst>
        </pc:spChg>
        <pc:picChg chg="add mod">
          <ac:chgData name="Mark Higgins" userId="ad4ee43bd0f7a961" providerId="LiveId" clId="{647653EF-4188-4197-B4D1-62B0EF62C349}" dt="2021-09-08T08:29:27.911" v="1106" actId="1076"/>
          <ac:picMkLst>
            <pc:docMk/>
            <pc:sldMk cId="307547839" sldId="730"/>
            <ac:picMk id="5" creationId="{139A02C5-0CAE-4F07-8508-D53FC60B8D5E}"/>
          </ac:picMkLst>
        </pc:picChg>
      </pc:sldChg>
      <pc:sldChg chg="addSp modSp new mod ord">
        <pc:chgData name="Mark Higgins" userId="ad4ee43bd0f7a961" providerId="LiveId" clId="{647653EF-4188-4197-B4D1-62B0EF62C349}" dt="2021-09-08T09:04:58.195" v="2526"/>
        <pc:sldMkLst>
          <pc:docMk/>
          <pc:sldMk cId="2642783198" sldId="731"/>
        </pc:sldMkLst>
        <pc:spChg chg="mod">
          <ac:chgData name="Mark Higgins" userId="ad4ee43bd0f7a961" providerId="LiveId" clId="{647653EF-4188-4197-B4D1-62B0EF62C349}" dt="2021-09-08T08:30:42.450" v="1174" actId="20577"/>
          <ac:spMkLst>
            <pc:docMk/>
            <pc:sldMk cId="2642783198" sldId="731"/>
            <ac:spMk id="2" creationId="{3542A854-0A4F-476E-9F02-BF0235FCECD1}"/>
          </ac:spMkLst>
        </pc:spChg>
        <pc:spChg chg="mod">
          <ac:chgData name="Mark Higgins" userId="ad4ee43bd0f7a961" providerId="LiveId" clId="{647653EF-4188-4197-B4D1-62B0EF62C349}" dt="2021-09-08T08:32:33.390" v="1317" actId="20577"/>
          <ac:spMkLst>
            <pc:docMk/>
            <pc:sldMk cId="2642783198" sldId="731"/>
            <ac:spMk id="3" creationId="{F4F01C57-E979-412C-9915-801748D0EB4A}"/>
          </ac:spMkLst>
        </pc:spChg>
        <pc:picChg chg="add mod">
          <ac:chgData name="Mark Higgins" userId="ad4ee43bd0f7a961" providerId="LiveId" clId="{647653EF-4188-4197-B4D1-62B0EF62C349}" dt="2021-09-08T08:32:31.094" v="1316" actId="1076"/>
          <ac:picMkLst>
            <pc:docMk/>
            <pc:sldMk cId="2642783198" sldId="731"/>
            <ac:picMk id="5" creationId="{785E5ECD-B483-441E-80B3-7A92C2AF4157}"/>
          </ac:picMkLst>
        </pc:picChg>
      </pc:sldChg>
      <pc:sldChg chg="addSp modSp new mod ord">
        <pc:chgData name="Mark Higgins" userId="ad4ee43bd0f7a961" providerId="LiveId" clId="{647653EF-4188-4197-B4D1-62B0EF62C349}" dt="2021-09-08T09:04:58.195" v="2526"/>
        <pc:sldMkLst>
          <pc:docMk/>
          <pc:sldMk cId="4079892440" sldId="732"/>
        </pc:sldMkLst>
        <pc:spChg chg="mod">
          <ac:chgData name="Mark Higgins" userId="ad4ee43bd0f7a961" providerId="LiveId" clId="{647653EF-4188-4197-B4D1-62B0EF62C349}" dt="2021-09-08T08:48:04.676" v="1459" actId="20577"/>
          <ac:spMkLst>
            <pc:docMk/>
            <pc:sldMk cId="4079892440" sldId="732"/>
            <ac:spMk id="2" creationId="{2572328E-9C26-4BE8-94BD-938EE02CE6D6}"/>
          </ac:spMkLst>
        </pc:spChg>
        <pc:spChg chg="mod">
          <ac:chgData name="Mark Higgins" userId="ad4ee43bd0f7a961" providerId="LiveId" clId="{647653EF-4188-4197-B4D1-62B0EF62C349}" dt="2021-09-08T08:49:44.411" v="1597" actId="20577"/>
          <ac:spMkLst>
            <pc:docMk/>
            <pc:sldMk cId="4079892440" sldId="732"/>
            <ac:spMk id="3" creationId="{825ADE8F-B3F6-4FD4-8B69-8FF243246F81}"/>
          </ac:spMkLst>
        </pc:spChg>
        <pc:picChg chg="add mod">
          <ac:chgData name="Mark Higgins" userId="ad4ee43bd0f7a961" providerId="LiveId" clId="{647653EF-4188-4197-B4D1-62B0EF62C349}" dt="2021-09-08T08:49:51.541" v="1599" actId="1076"/>
          <ac:picMkLst>
            <pc:docMk/>
            <pc:sldMk cId="4079892440" sldId="732"/>
            <ac:picMk id="5" creationId="{296AFF89-94B9-46E3-9749-A6C8694C6019}"/>
          </ac:picMkLst>
        </pc:picChg>
      </pc:sldChg>
      <pc:sldChg chg="addSp delSp modSp new mod ord">
        <pc:chgData name="Mark Higgins" userId="ad4ee43bd0f7a961" providerId="LiveId" clId="{647653EF-4188-4197-B4D1-62B0EF62C349}" dt="2021-09-08T09:24:38.746" v="3100" actId="20577"/>
        <pc:sldMkLst>
          <pc:docMk/>
          <pc:sldMk cId="1934917559" sldId="733"/>
        </pc:sldMkLst>
        <pc:spChg chg="mod">
          <ac:chgData name="Mark Higgins" userId="ad4ee43bd0f7a961" providerId="LiveId" clId="{647653EF-4188-4197-B4D1-62B0EF62C349}" dt="2021-09-08T09:24:38.746" v="3100" actId="20577"/>
          <ac:spMkLst>
            <pc:docMk/>
            <pc:sldMk cId="1934917559" sldId="733"/>
            <ac:spMk id="2" creationId="{549F1B38-CB12-48D5-9D27-DF119FEC6BEE}"/>
          </ac:spMkLst>
        </pc:spChg>
        <pc:spChg chg="mod">
          <ac:chgData name="Mark Higgins" userId="ad4ee43bd0f7a961" providerId="LiveId" clId="{647653EF-4188-4197-B4D1-62B0EF62C349}" dt="2021-09-08T08:52:49.164" v="1800" actId="20577"/>
          <ac:spMkLst>
            <pc:docMk/>
            <pc:sldMk cId="1934917559" sldId="733"/>
            <ac:spMk id="3" creationId="{F067B55E-5145-483C-AF3D-CDC5555AB04C}"/>
          </ac:spMkLst>
        </pc:spChg>
        <pc:picChg chg="add del mod">
          <ac:chgData name="Mark Higgins" userId="ad4ee43bd0f7a961" providerId="LiveId" clId="{647653EF-4188-4197-B4D1-62B0EF62C349}" dt="2021-09-08T08:51:36.523" v="1608" actId="22"/>
          <ac:picMkLst>
            <pc:docMk/>
            <pc:sldMk cId="1934917559" sldId="733"/>
            <ac:picMk id="5" creationId="{20EB30FA-C91B-4014-A26A-141221590329}"/>
          </ac:picMkLst>
        </pc:picChg>
        <pc:picChg chg="add mod">
          <ac:chgData name="Mark Higgins" userId="ad4ee43bd0f7a961" providerId="LiveId" clId="{647653EF-4188-4197-B4D1-62B0EF62C349}" dt="2021-09-08T08:52:22.218" v="1751" actId="1076"/>
          <ac:picMkLst>
            <pc:docMk/>
            <pc:sldMk cId="1934917559" sldId="733"/>
            <ac:picMk id="7" creationId="{F5482DB4-9ADA-478A-A2F6-878BBA186C38}"/>
          </ac:picMkLst>
        </pc:picChg>
      </pc:sldChg>
      <pc:sldChg chg="addSp modSp new mod ord">
        <pc:chgData name="Mark Higgins" userId="ad4ee43bd0f7a961" providerId="LiveId" clId="{647653EF-4188-4197-B4D1-62B0EF62C349}" dt="2021-09-08T09:04:58.195" v="2526"/>
        <pc:sldMkLst>
          <pc:docMk/>
          <pc:sldMk cId="1696381284" sldId="734"/>
        </pc:sldMkLst>
        <pc:spChg chg="mod">
          <ac:chgData name="Mark Higgins" userId="ad4ee43bd0f7a961" providerId="LiveId" clId="{647653EF-4188-4197-B4D1-62B0EF62C349}" dt="2021-09-08T08:53:21.009" v="1877" actId="20577"/>
          <ac:spMkLst>
            <pc:docMk/>
            <pc:sldMk cId="1696381284" sldId="734"/>
            <ac:spMk id="2" creationId="{CC7DD6EB-2EAA-4815-8AB1-0C1BD9A94018}"/>
          </ac:spMkLst>
        </pc:spChg>
        <pc:spChg chg="mod">
          <ac:chgData name="Mark Higgins" userId="ad4ee43bd0f7a961" providerId="LiveId" clId="{647653EF-4188-4197-B4D1-62B0EF62C349}" dt="2021-09-08T08:55:56.769" v="2057" actId="20577"/>
          <ac:spMkLst>
            <pc:docMk/>
            <pc:sldMk cId="1696381284" sldId="734"/>
            <ac:spMk id="3" creationId="{7B61A6C4-AB5B-454F-A965-D3392E845EB5}"/>
          </ac:spMkLst>
        </pc:spChg>
        <pc:picChg chg="add">
          <ac:chgData name="Mark Higgins" userId="ad4ee43bd0f7a961" providerId="LiveId" clId="{647653EF-4188-4197-B4D1-62B0EF62C349}" dt="2021-09-08T08:55:32.054" v="2038" actId="22"/>
          <ac:picMkLst>
            <pc:docMk/>
            <pc:sldMk cId="1696381284" sldId="734"/>
            <ac:picMk id="5" creationId="{09310793-D6C1-407A-BEE0-B7474F791B9B}"/>
          </ac:picMkLst>
        </pc:picChg>
      </pc:sldChg>
      <pc:sldChg chg="addSp modSp new mod ord">
        <pc:chgData name="Mark Higgins" userId="ad4ee43bd0f7a961" providerId="LiveId" clId="{647653EF-4188-4197-B4D1-62B0EF62C349}" dt="2021-09-08T09:04:58.195" v="2526"/>
        <pc:sldMkLst>
          <pc:docMk/>
          <pc:sldMk cId="4165303584" sldId="735"/>
        </pc:sldMkLst>
        <pc:spChg chg="mod">
          <ac:chgData name="Mark Higgins" userId="ad4ee43bd0f7a961" providerId="LiveId" clId="{647653EF-4188-4197-B4D1-62B0EF62C349}" dt="2021-09-08T08:56:17.544" v="2084" actId="20577"/>
          <ac:spMkLst>
            <pc:docMk/>
            <pc:sldMk cId="4165303584" sldId="735"/>
            <ac:spMk id="2" creationId="{AAD3848B-EBE9-46CD-BF52-FE9EFA488717}"/>
          </ac:spMkLst>
        </pc:spChg>
        <pc:spChg chg="mod">
          <ac:chgData name="Mark Higgins" userId="ad4ee43bd0f7a961" providerId="LiveId" clId="{647653EF-4188-4197-B4D1-62B0EF62C349}" dt="2021-09-08T08:57:34.480" v="2254" actId="20577"/>
          <ac:spMkLst>
            <pc:docMk/>
            <pc:sldMk cId="4165303584" sldId="735"/>
            <ac:spMk id="3" creationId="{89680905-DB02-4A61-99D6-9222D93AEC92}"/>
          </ac:spMkLst>
        </pc:spChg>
        <pc:picChg chg="add mod">
          <ac:chgData name="Mark Higgins" userId="ad4ee43bd0f7a961" providerId="LiveId" clId="{647653EF-4188-4197-B4D1-62B0EF62C349}" dt="2021-09-08T08:57:48.904" v="2260" actId="14100"/>
          <ac:picMkLst>
            <pc:docMk/>
            <pc:sldMk cId="4165303584" sldId="735"/>
            <ac:picMk id="5" creationId="{8B730B8C-443B-42BD-A174-8BA538868571}"/>
          </ac:picMkLst>
        </pc:picChg>
      </pc:sldChg>
      <pc:sldChg chg="addSp modSp new mod ord modNotesTx">
        <pc:chgData name="Mark Higgins" userId="ad4ee43bd0f7a961" providerId="LiveId" clId="{647653EF-4188-4197-B4D1-62B0EF62C349}" dt="2021-09-08T09:25:04.412" v="3111" actId="20577"/>
        <pc:sldMkLst>
          <pc:docMk/>
          <pc:sldMk cId="3876293331" sldId="736"/>
        </pc:sldMkLst>
        <pc:spChg chg="mod">
          <ac:chgData name="Mark Higgins" userId="ad4ee43bd0f7a961" providerId="LiveId" clId="{647653EF-4188-4197-B4D1-62B0EF62C349}" dt="2021-09-08T08:58:24.158" v="2287" actId="20577"/>
          <ac:spMkLst>
            <pc:docMk/>
            <pc:sldMk cId="3876293331" sldId="736"/>
            <ac:spMk id="2" creationId="{57F1D301-69B9-4536-99E6-4F09970E64FA}"/>
          </ac:spMkLst>
        </pc:spChg>
        <pc:spChg chg="mod">
          <ac:chgData name="Mark Higgins" userId="ad4ee43bd0f7a961" providerId="LiveId" clId="{647653EF-4188-4197-B4D1-62B0EF62C349}" dt="2021-09-08T09:25:04.412" v="3111" actId="20577"/>
          <ac:spMkLst>
            <pc:docMk/>
            <pc:sldMk cId="3876293331" sldId="736"/>
            <ac:spMk id="3" creationId="{E522E803-E6D8-47C9-BE82-6DCEB14D368E}"/>
          </ac:spMkLst>
        </pc:spChg>
        <pc:picChg chg="add mod">
          <ac:chgData name="Mark Higgins" userId="ad4ee43bd0f7a961" providerId="LiveId" clId="{647653EF-4188-4197-B4D1-62B0EF62C349}" dt="2021-09-08T09:02:39.110" v="2437" actId="1076"/>
          <ac:picMkLst>
            <pc:docMk/>
            <pc:sldMk cId="3876293331" sldId="736"/>
            <ac:picMk id="5" creationId="{6200BFC8-1D8E-46EC-806C-A0BE4124B866}"/>
          </ac:picMkLst>
        </pc:picChg>
      </pc:sldChg>
      <pc:sldChg chg="addSp delSp modSp new mod modClrScheme chgLayout">
        <pc:chgData name="Mark Higgins" userId="ad4ee43bd0f7a961" providerId="LiveId" clId="{647653EF-4188-4197-B4D1-62B0EF62C349}" dt="2021-09-08T09:05:34.582" v="2610" actId="20577"/>
        <pc:sldMkLst>
          <pc:docMk/>
          <pc:sldMk cId="3470252975" sldId="737"/>
        </pc:sldMkLst>
        <pc:spChg chg="del mod ord">
          <ac:chgData name="Mark Higgins" userId="ad4ee43bd0f7a961" providerId="LiveId" clId="{647653EF-4188-4197-B4D1-62B0EF62C349}" dt="2021-09-08T09:05:09.670" v="2528" actId="700"/>
          <ac:spMkLst>
            <pc:docMk/>
            <pc:sldMk cId="3470252975" sldId="737"/>
            <ac:spMk id="2" creationId="{A319DF55-697C-4A91-BBEC-3309C2D2BF16}"/>
          </ac:spMkLst>
        </pc:spChg>
        <pc:spChg chg="del mod ord">
          <ac:chgData name="Mark Higgins" userId="ad4ee43bd0f7a961" providerId="LiveId" clId="{647653EF-4188-4197-B4D1-62B0EF62C349}" dt="2021-09-08T09:05:09.670" v="2528" actId="700"/>
          <ac:spMkLst>
            <pc:docMk/>
            <pc:sldMk cId="3470252975" sldId="737"/>
            <ac:spMk id="3" creationId="{61C1D4EF-F6FA-4CCA-A958-2E5545AA271C}"/>
          </ac:spMkLst>
        </pc:spChg>
        <pc:spChg chg="add mod ord">
          <ac:chgData name="Mark Higgins" userId="ad4ee43bd0f7a961" providerId="LiveId" clId="{647653EF-4188-4197-B4D1-62B0EF62C349}" dt="2021-09-08T09:05:16.132" v="2548" actId="20577"/>
          <ac:spMkLst>
            <pc:docMk/>
            <pc:sldMk cId="3470252975" sldId="737"/>
            <ac:spMk id="4" creationId="{AB1A3186-7124-4109-A42C-7654993EAE58}"/>
          </ac:spMkLst>
        </pc:spChg>
        <pc:spChg chg="add mod ord">
          <ac:chgData name="Mark Higgins" userId="ad4ee43bd0f7a961" providerId="LiveId" clId="{647653EF-4188-4197-B4D1-62B0EF62C349}" dt="2021-09-08T09:05:34.582" v="2610" actId="20577"/>
          <ac:spMkLst>
            <pc:docMk/>
            <pc:sldMk cId="3470252975" sldId="737"/>
            <ac:spMk id="5" creationId="{8E828051-AAC6-41BF-9D24-F726C4B948A4}"/>
          </ac:spMkLst>
        </pc:spChg>
      </pc:sldChg>
      <pc:sldChg chg="addSp modSp new mod">
        <pc:chgData name="Mark Higgins" userId="ad4ee43bd0f7a961" providerId="LiveId" clId="{647653EF-4188-4197-B4D1-62B0EF62C349}" dt="2021-09-09T09:06:33.023" v="6333" actId="20577"/>
        <pc:sldMkLst>
          <pc:docMk/>
          <pc:sldMk cId="332731690" sldId="738"/>
        </pc:sldMkLst>
        <pc:spChg chg="mod">
          <ac:chgData name="Mark Higgins" userId="ad4ee43bd0f7a961" providerId="LiveId" clId="{647653EF-4188-4197-B4D1-62B0EF62C349}" dt="2021-09-09T09:06:33.023" v="6333" actId="20577"/>
          <ac:spMkLst>
            <pc:docMk/>
            <pc:sldMk cId="332731690" sldId="738"/>
            <ac:spMk id="2" creationId="{A4CB308F-D920-4E79-85CD-3F0CE5968E57}"/>
          </ac:spMkLst>
        </pc:spChg>
        <pc:spChg chg="mod">
          <ac:chgData name="Mark Higgins" userId="ad4ee43bd0f7a961" providerId="LiveId" clId="{647653EF-4188-4197-B4D1-62B0EF62C349}" dt="2021-09-08T09:12:14.405" v="2729" actId="20577"/>
          <ac:spMkLst>
            <pc:docMk/>
            <pc:sldMk cId="332731690" sldId="738"/>
            <ac:spMk id="3" creationId="{7D4CF582-7BEC-4A8C-B3D6-A63CD04DEE7F}"/>
          </ac:spMkLst>
        </pc:spChg>
        <pc:picChg chg="add mod">
          <ac:chgData name="Mark Higgins" userId="ad4ee43bd0f7a961" providerId="LiveId" clId="{647653EF-4188-4197-B4D1-62B0EF62C349}" dt="2021-09-08T09:08:17.791" v="2707" actId="1076"/>
          <ac:picMkLst>
            <pc:docMk/>
            <pc:sldMk cId="332731690" sldId="738"/>
            <ac:picMk id="5" creationId="{E508468E-A7AD-457B-98FD-3CA4DC31FE25}"/>
          </ac:picMkLst>
        </pc:picChg>
      </pc:sldChg>
      <pc:sldChg chg="modSp new mod">
        <pc:chgData name="Mark Higgins" userId="ad4ee43bd0f7a961" providerId="LiveId" clId="{647653EF-4188-4197-B4D1-62B0EF62C349}" dt="2021-09-08T09:13:08.554" v="2794" actId="20577"/>
        <pc:sldMkLst>
          <pc:docMk/>
          <pc:sldMk cId="3774060212" sldId="739"/>
        </pc:sldMkLst>
        <pc:spChg chg="mod">
          <ac:chgData name="Mark Higgins" userId="ad4ee43bd0f7a961" providerId="LiveId" clId="{647653EF-4188-4197-B4D1-62B0EF62C349}" dt="2021-09-08T09:12:51.770" v="2750" actId="20577"/>
          <ac:spMkLst>
            <pc:docMk/>
            <pc:sldMk cId="3774060212" sldId="739"/>
            <ac:spMk id="2" creationId="{A1BE1310-0E13-4227-8189-518F669B86D4}"/>
          </ac:spMkLst>
        </pc:spChg>
        <pc:spChg chg="mod">
          <ac:chgData name="Mark Higgins" userId="ad4ee43bd0f7a961" providerId="LiveId" clId="{647653EF-4188-4197-B4D1-62B0EF62C349}" dt="2021-09-08T09:13:08.554" v="2794" actId="20577"/>
          <ac:spMkLst>
            <pc:docMk/>
            <pc:sldMk cId="3774060212" sldId="739"/>
            <ac:spMk id="3" creationId="{132E6F20-0A77-49C4-8537-FAA41E1FF426}"/>
          </ac:spMkLst>
        </pc:spChg>
      </pc:sldChg>
      <pc:sldChg chg="addSp delSp modSp new mod">
        <pc:chgData name="Mark Higgins" userId="ad4ee43bd0f7a961" providerId="LiveId" clId="{647653EF-4188-4197-B4D1-62B0EF62C349}" dt="2021-09-08T09:18:32.646" v="3086" actId="1076"/>
        <pc:sldMkLst>
          <pc:docMk/>
          <pc:sldMk cId="3122003498" sldId="740"/>
        </pc:sldMkLst>
        <pc:spChg chg="mod">
          <ac:chgData name="Mark Higgins" userId="ad4ee43bd0f7a961" providerId="LiveId" clId="{647653EF-4188-4197-B4D1-62B0EF62C349}" dt="2021-09-08T09:17:36.319" v="3077" actId="20577"/>
          <ac:spMkLst>
            <pc:docMk/>
            <pc:sldMk cId="3122003498" sldId="740"/>
            <ac:spMk id="2" creationId="{E3B9C72A-3EE1-407E-A125-C838E1C3AD21}"/>
          </ac:spMkLst>
        </pc:spChg>
        <pc:spChg chg="mod">
          <ac:chgData name="Mark Higgins" userId="ad4ee43bd0f7a961" providerId="LiveId" clId="{647653EF-4188-4197-B4D1-62B0EF62C349}" dt="2021-09-08T09:18:03.830" v="3081" actId="14100"/>
          <ac:spMkLst>
            <pc:docMk/>
            <pc:sldMk cId="3122003498" sldId="740"/>
            <ac:spMk id="3" creationId="{539D6945-146A-44A3-9A1A-5A329FC55450}"/>
          </ac:spMkLst>
        </pc:spChg>
        <pc:picChg chg="add del">
          <ac:chgData name="Mark Higgins" userId="ad4ee43bd0f7a961" providerId="LiveId" clId="{647653EF-4188-4197-B4D1-62B0EF62C349}" dt="2021-09-08T09:17:59.501" v="3080" actId="21"/>
          <ac:picMkLst>
            <pc:docMk/>
            <pc:sldMk cId="3122003498" sldId="740"/>
            <ac:picMk id="5" creationId="{473E18C6-9822-4B5C-A0A1-E29758D62A57}"/>
          </ac:picMkLst>
        </pc:picChg>
        <pc:picChg chg="add del mod">
          <ac:chgData name="Mark Higgins" userId="ad4ee43bd0f7a961" providerId="LiveId" clId="{647653EF-4188-4197-B4D1-62B0EF62C349}" dt="2021-09-08T09:18:06.668" v="3083" actId="21"/>
          <ac:picMkLst>
            <pc:docMk/>
            <pc:sldMk cId="3122003498" sldId="740"/>
            <ac:picMk id="6" creationId="{0C51080A-C2A2-4CC6-BFA7-CD34EC29B8C8}"/>
          </ac:picMkLst>
        </pc:picChg>
        <pc:picChg chg="add mod">
          <ac:chgData name="Mark Higgins" userId="ad4ee43bd0f7a961" providerId="LiveId" clId="{647653EF-4188-4197-B4D1-62B0EF62C349}" dt="2021-09-08T09:18:32.646" v="3086" actId="1076"/>
          <ac:picMkLst>
            <pc:docMk/>
            <pc:sldMk cId="3122003498" sldId="740"/>
            <ac:picMk id="8" creationId="{B5693977-7AB4-43C5-8F69-069D2A45D06E}"/>
          </ac:picMkLst>
        </pc:picChg>
      </pc:sldChg>
      <pc:sldChg chg="modSp new mod">
        <pc:chgData name="Mark Higgins" userId="ad4ee43bd0f7a961" providerId="LiveId" clId="{647653EF-4188-4197-B4D1-62B0EF62C349}" dt="2021-09-08T09:27:52.023" v="3241" actId="20577"/>
        <pc:sldMkLst>
          <pc:docMk/>
          <pc:sldMk cId="678621518" sldId="741"/>
        </pc:sldMkLst>
        <pc:spChg chg="mod">
          <ac:chgData name="Mark Higgins" userId="ad4ee43bd0f7a961" providerId="LiveId" clId="{647653EF-4188-4197-B4D1-62B0EF62C349}" dt="2021-09-08T09:27:04.052" v="3132" actId="20577"/>
          <ac:spMkLst>
            <pc:docMk/>
            <pc:sldMk cId="678621518" sldId="741"/>
            <ac:spMk id="2" creationId="{3056E26D-EC3A-48F7-B331-D5476C2E69CE}"/>
          </ac:spMkLst>
        </pc:spChg>
        <pc:spChg chg="mod">
          <ac:chgData name="Mark Higgins" userId="ad4ee43bd0f7a961" providerId="LiveId" clId="{647653EF-4188-4197-B4D1-62B0EF62C349}" dt="2021-09-08T09:27:52.023" v="3241" actId="20577"/>
          <ac:spMkLst>
            <pc:docMk/>
            <pc:sldMk cId="678621518" sldId="741"/>
            <ac:spMk id="3" creationId="{A1C4E95F-EBCC-4B36-8479-3A230A1BAFB8}"/>
          </ac:spMkLst>
        </pc:spChg>
      </pc:sldChg>
      <pc:sldChg chg="addSp modSp new mod">
        <pc:chgData name="Mark Higgins" userId="ad4ee43bd0f7a961" providerId="LiveId" clId="{647653EF-4188-4197-B4D1-62B0EF62C349}" dt="2021-09-08T10:07:10.202" v="3950" actId="1076"/>
        <pc:sldMkLst>
          <pc:docMk/>
          <pc:sldMk cId="2723241041" sldId="742"/>
        </pc:sldMkLst>
        <pc:spChg chg="mod">
          <ac:chgData name="Mark Higgins" userId="ad4ee43bd0f7a961" providerId="LiveId" clId="{647653EF-4188-4197-B4D1-62B0EF62C349}" dt="2021-09-08T10:06:27.685" v="3948" actId="20577"/>
          <ac:spMkLst>
            <pc:docMk/>
            <pc:sldMk cId="2723241041" sldId="742"/>
            <ac:spMk id="2" creationId="{79EC3CBB-E97E-452F-9E16-BE6C46B9CA63}"/>
          </ac:spMkLst>
        </pc:spChg>
        <pc:spChg chg="mod">
          <ac:chgData name="Mark Higgins" userId="ad4ee43bd0f7a961" providerId="LiveId" clId="{647653EF-4188-4197-B4D1-62B0EF62C349}" dt="2021-09-08T10:05:55.892" v="3943" actId="1076"/>
          <ac:spMkLst>
            <pc:docMk/>
            <pc:sldMk cId="2723241041" sldId="742"/>
            <ac:spMk id="3" creationId="{C6E813A7-1EA2-41B9-93EF-92171934AB3D}"/>
          </ac:spMkLst>
        </pc:spChg>
        <pc:picChg chg="add mod ord">
          <ac:chgData name="Mark Higgins" userId="ad4ee43bd0f7a961" providerId="LiveId" clId="{647653EF-4188-4197-B4D1-62B0EF62C349}" dt="2021-09-08T10:07:10.202" v="3950" actId="1076"/>
          <ac:picMkLst>
            <pc:docMk/>
            <pc:sldMk cId="2723241041" sldId="742"/>
            <ac:picMk id="5" creationId="{A2CF1D19-B9B6-4603-BD69-672E67BD9E1E}"/>
          </ac:picMkLst>
        </pc:picChg>
      </pc:sldChg>
      <pc:sldChg chg="modSp new del mod">
        <pc:chgData name="Mark Higgins" userId="ad4ee43bd0f7a961" providerId="LiveId" clId="{647653EF-4188-4197-B4D1-62B0EF62C349}" dt="2021-09-08T10:20:34.372" v="4062" actId="47"/>
        <pc:sldMkLst>
          <pc:docMk/>
          <pc:sldMk cId="1896300869" sldId="743"/>
        </pc:sldMkLst>
        <pc:spChg chg="mod">
          <ac:chgData name="Mark Higgins" userId="ad4ee43bd0f7a961" providerId="LiveId" clId="{647653EF-4188-4197-B4D1-62B0EF62C349}" dt="2021-09-08T10:08:13.463" v="3986" actId="113"/>
          <ac:spMkLst>
            <pc:docMk/>
            <pc:sldMk cId="1896300869" sldId="743"/>
            <ac:spMk id="2" creationId="{DB211CC2-7118-45AE-9158-F2AC0E989193}"/>
          </ac:spMkLst>
        </pc:spChg>
        <pc:spChg chg="mod">
          <ac:chgData name="Mark Higgins" userId="ad4ee43bd0f7a961" providerId="LiveId" clId="{647653EF-4188-4197-B4D1-62B0EF62C349}" dt="2021-09-08T10:20:29.380" v="4060" actId="21"/>
          <ac:spMkLst>
            <pc:docMk/>
            <pc:sldMk cId="1896300869" sldId="743"/>
            <ac:spMk id="3" creationId="{23C6BBAB-C1BA-415C-B704-B6588242D233}"/>
          </ac:spMkLst>
        </pc:spChg>
      </pc:sldChg>
      <pc:sldChg chg="modSp new mod">
        <pc:chgData name="Mark Higgins" userId="ad4ee43bd0f7a961" providerId="LiveId" clId="{647653EF-4188-4197-B4D1-62B0EF62C349}" dt="2021-09-09T12:54:24.919" v="12330" actId="20577"/>
        <pc:sldMkLst>
          <pc:docMk/>
          <pc:sldMk cId="4066186202" sldId="744"/>
        </pc:sldMkLst>
        <pc:spChg chg="mod">
          <ac:chgData name="Mark Higgins" userId="ad4ee43bd0f7a961" providerId="LiveId" clId="{647653EF-4188-4197-B4D1-62B0EF62C349}" dt="2021-09-08T10:20:11.544" v="4056" actId="14100"/>
          <ac:spMkLst>
            <pc:docMk/>
            <pc:sldMk cId="4066186202" sldId="744"/>
            <ac:spMk id="2" creationId="{0B885EB5-A960-454C-A969-2478FCCEC572}"/>
          </ac:spMkLst>
        </pc:spChg>
        <pc:spChg chg="mod">
          <ac:chgData name="Mark Higgins" userId="ad4ee43bd0f7a961" providerId="LiveId" clId="{647653EF-4188-4197-B4D1-62B0EF62C349}" dt="2021-09-08T15:59:39.274" v="5918" actId="12"/>
          <ac:spMkLst>
            <pc:docMk/>
            <pc:sldMk cId="4066186202" sldId="744"/>
            <ac:spMk id="3" creationId="{3A95C09B-7C5C-4C05-83F7-3D32A8964383}"/>
          </ac:spMkLst>
        </pc:spChg>
        <pc:spChg chg="mod">
          <ac:chgData name="Mark Higgins" userId="ad4ee43bd0f7a961" providerId="LiveId" clId="{647653EF-4188-4197-B4D1-62B0EF62C349}" dt="2021-09-09T12:54:24.919" v="12330" actId="20577"/>
          <ac:spMkLst>
            <pc:docMk/>
            <pc:sldMk cId="4066186202" sldId="744"/>
            <ac:spMk id="4" creationId="{D5105E7A-D0F6-478E-A603-BEA9B8033B25}"/>
          </ac:spMkLst>
        </pc:spChg>
      </pc:sldChg>
      <pc:sldChg chg="modSp new mod">
        <pc:chgData name="Mark Higgins" userId="ad4ee43bd0f7a961" providerId="LiveId" clId="{647653EF-4188-4197-B4D1-62B0EF62C349}" dt="2021-09-08T10:24:03.460" v="4260"/>
        <pc:sldMkLst>
          <pc:docMk/>
          <pc:sldMk cId="770630686" sldId="745"/>
        </pc:sldMkLst>
        <pc:spChg chg="mod">
          <ac:chgData name="Mark Higgins" userId="ad4ee43bd0f7a961" providerId="LiveId" clId="{647653EF-4188-4197-B4D1-62B0EF62C349}" dt="2021-09-08T10:22:06.496" v="4114" actId="20577"/>
          <ac:spMkLst>
            <pc:docMk/>
            <pc:sldMk cId="770630686" sldId="745"/>
            <ac:spMk id="2" creationId="{82E6915D-19D3-4BC8-89FD-3615A6D6BCAD}"/>
          </ac:spMkLst>
        </pc:spChg>
        <pc:spChg chg="mod">
          <ac:chgData name="Mark Higgins" userId="ad4ee43bd0f7a961" providerId="LiveId" clId="{647653EF-4188-4197-B4D1-62B0EF62C349}" dt="2021-09-08T10:24:01.689" v="4259" actId="21"/>
          <ac:spMkLst>
            <pc:docMk/>
            <pc:sldMk cId="770630686" sldId="745"/>
            <ac:spMk id="3" creationId="{65B89865-A8C0-424A-B106-1E19A3E4C571}"/>
          </ac:spMkLst>
        </pc:spChg>
        <pc:spChg chg="mod">
          <ac:chgData name="Mark Higgins" userId="ad4ee43bd0f7a961" providerId="LiveId" clId="{647653EF-4188-4197-B4D1-62B0EF62C349}" dt="2021-09-08T10:24:03.460" v="4260"/>
          <ac:spMkLst>
            <pc:docMk/>
            <pc:sldMk cId="770630686" sldId="745"/>
            <ac:spMk id="4" creationId="{02B5F9ED-CA4E-41DD-86F2-7AC6DD74DFA6}"/>
          </ac:spMkLst>
        </pc:spChg>
      </pc:sldChg>
      <pc:sldChg chg="modSp add mod">
        <pc:chgData name="Mark Higgins" userId="ad4ee43bd0f7a961" providerId="LiveId" clId="{647653EF-4188-4197-B4D1-62B0EF62C349}" dt="2021-09-08T10:24:50.807" v="4344" actId="20577"/>
        <pc:sldMkLst>
          <pc:docMk/>
          <pc:sldMk cId="617376751" sldId="746"/>
        </pc:sldMkLst>
        <pc:spChg chg="mod">
          <ac:chgData name="Mark Higgins" userId="ad4ee43bd0f7a961" providerId="LiveId" clId="{647653EF-4188-4197-B4D1-62B0EF62C349}" dt="2021-09-08T10:22:36.122" v="4142" actId="20577"/>
          <ac:spMkLst>
            <pc:docMk/>
            <pc:sldMk cId="617376751" sldId="746"/>
            <ac:spMk id="2" creationId="{82E6915D-19D3-4BC8-89FD-3615A6D6BCAD}"/>
          </ac:spMkLst>
        </pc:spChg>
        <pc:spChg chg="mod">
          <ac:chgData name="Mark Higgins" userId="ad4ee43bd0f7a961" providerId="LiveId" clId="{647653EF-4188-4197-B4D1-62B0EF62C349}" dt="2021-09-08T10:24:30.752" v="4306" actId="20577"/>
          <ac:spMkLst>
            <pc:docMk/>
            <pc:sldMk cId="617376751" sldId="746"/>
            <ac:spMk id="3" creationId="{65B89865-A8C0-424A-B106-1E19A3E4C571}"/>
          </ac:spMkLst>
        </pc:spChg>
        <pc:spChg chg="mod">
          <ac:chgData name="Mark Higgins" userId="ad4ee43bd0f7a961" providerId="LiveId" clId="{647653EF-4188-4197-B4D1-62B0EF62C349}" dt="2021-09-08T10:24:50.807" v="4344" actId="20577"/>
          <ac:spMkLst>
            <pc:docMk/>
            <pc:sldMk cId="617376751" sldId="746"/>
            <ac:spMk id="4" creationId="{02B5F9ED-CA4E-41DD-86F2-7AC6DD74DFA6}"/>
          </ac:spMkLst>
        </pc:spChg>
      </pc:sldChg>
      <pc:sldChg chg="addSp delSp modSp add mod">
        <pc:chgData name="Mark Higgins" userId="ad4ee43bd0f7a961" providerId="LiveId" clId="{647653EF-4188-4197-B4D1-62B0EF62C349}" dt="2021-09-08T10:26:35.701" v="4430" actId="478"/>
        <pc:sldMkLst>
          <pc:docMk/>
          <pc:sldMk cId="1570186602" sldId="747"/>
        </pc:sldMkLst>
        <pc:spChg chg="mod">
          <ac:chgData name="Mark Higgins" userId="ad4ee43bd0f7a961" providerId="LiveId" clId="{647653EF-4188-4197-B4D1-62B0EF62C349}" dt="2021-09-08T10:25:20.956" v="4355" actId="20577"/>
          <ac:spMkLst>
            <pc:docMk/>
            <pc:sldMk cId="1570186602" sldId="747"/>
            <ac:spMk id="2" creationId="{82E6915D-19D3-4BC8-89FD-3615A6D6BCAD}"/>
          </ac:spMkLst>
        </pc:spChg>
        <pc:spChg chg="mod">
          <ac:chgData name="Mark Higgins" userId="ad4ee43bd0f7a961" providerId="LiveId" clId="{647653EF-4188-4197-B4D1-62B0EF62C349}" dt="2021-09-08T10:26:16.067" v="4427" actId="20577"/>
          <ac:spMkLst>
            <pc:docMk/>
            <pc:sldMk cId="1570186602" sldId="747"/>
            <ac:spMk id="3" creationId="{65B89865-A8C0-424A-B106-1E19A3E4C571}"/>
          </ac:spMkLst>
        </pc:spChg>
        <pc:spChg chg="del">
          <ac:chgData name="Mark Higgins" userId="ad4ee43bd0f7a961" providerId="LiveId" clId="{647653EF-4188-4197-B4D1-62B0EF62C349}" dt="2021-09-08T10:26:34.506" v="4429" actId="478"/>
          <ac:spMkLst>
            <pc:docMk/>
            <pc:sldMk cId="1570186602" sldId="747"/>
            <ac:spMk id="4" creationId="{02B5F9ED-CA4E-41DD-86F2-7AC6DD74DFA6}"/>
          </ac:spMkLst>
        </pc:spChg>
        <pc:spChg chg="add del mod">
          <ac:chgData name="Mark Higgins" userId="ad4ee43bd0f7a961" providerId="LiveId" clId="{647653EF-4188-4197-B4D1-62B0EF62C349}" dt="2021-09-08T10:26:35.701" v="4430" actId="478"/>
          <ac:spMkLst>
            <pc:docMk/>
            <pc:sldMk cId="1570186602" sldId="747"/>
            <ac:spMk id="6" creationId="{9321712D-3311-4C9F-A724-58A44687E374}"/>
          </ac:spMkLst>
        </pc:spChg>
      </pc:sldChg>
      <pc:sldChg chg="new del">
        <pc:chgData name="Mark Higgins" userId="ad4ee43bd0f7a961" providerId="LiveId" clId="{647653EF-4188-4197-B4D1-62B0EF62C349}" dt="2021-09-08T10:25:05.520" v="4346" actId="47"/>
        <pc:sldMkLst>
          <pc:docMk/>
          <pc:sldMk cId="2126946114" sldId="747"/>
        </pc:sldMkLst>
      </pc:sldChg>
      <pc:sldChg chg="modSp add mod">
        <pc:chgData name="Mark Higgins" userId="ad4ee43bd0f7a961" providerId="LiveId" clId="{647653EF-4188-4197-B4D1-62B0EF62C349}" dt="2021-09-08T10:27:31.709" v="4517" actId="20577"/>
        <pc:sldMkLst>
          <pc:docMk/>
          <pc:sldMk cId="2759050896" sldId="748"/>
        </pc:sldMkLst>
        <pc:spChg chg="mod">
          <ac:chgData name="Mark Higgins" userId="ad4ee43bd0f7a961" providerId="LiveId" clId="{647653EF-4188-4197-B4D1-62B0EF62C349}" dt="2021-09-08T10:26:55.470" v="4458" actId="20577"/>
          <ac:spMkLst>
            <pc:docMk/>
            <pc:sldMk cId="2759050896" sldId="748"/>
            <ac:spMk id="2" creationId="{82E6915D-19D3-4BC8-89FD-3615A6D6BCAD}"/>
          </ac:spMkLst>
        </pc:spChg>
        <pc:spChg chg="mod">
          <ac:chgData name="Mark Higgins" userId="ad4ee43bd0f7a961" providerId="LiveId" clId="{647653EF-4188-4197-B4D1-62B0EF62C349}" dt="2021-09-08T10:27:31.709" v="4517" actId="20577"/>
          <ac:spMkLst>
            <pc:docMk/>
            <pc:sldMk cId="2759050896" sldId="748"/>
            <ac:spMk id="3" creationId="{65B89865-A8C0-424A-B106-1E19A3E4C571}"/>
          </ac:spMkLst>
        </pc:spChg>
      </pc:sldChg>
      <pc:sldChg chg="addSp delSp modSp new mod">
        <pc:chgData name="Mark Higgins" userId="ad4ee43bd0f7a961" providerId="LiveId" clId="{647653EF-4188-4197-B4D1-62B0EF62C349}" dt="2021-09-08T10:37:54.940" v="4628" actId="20577"/>
        <pc:sldMkLst>
          <pc:docMk/>
          <pc:sldMk cId="2085346251" sldId="749"/>
        </pc:sldMkLst>
        <pc:spChg chg="mod">
          <ac:chgData name="Mark Higgins" userId="ad4ee43bd0f7a961" providerId="LiveId" clId="{647653EF-4188-4197-B4D1-62B0EF62C349}" dt="2021-09-08T10:37:33.071" v="4622" actId="20577"/>
          <ac:spMkLst>
            <pc:docMk/>
            <pc:sldMk cId="2085346251" sldId="749"/>
            <ac:spMk id="2" creationId="{D40BF2D4-8835-46D2-BD41-E37842792346}"/>
          </ac:spMkLst>
        </pc:spChg>
        <pc:spChg chg="mod">
          <ac:chgData name="Mark Higgins" userId="ad4ee43bd0f7a961" providerId="LiveId" clId="{647653EF-4188-4197-B4D1-62B0EF62C349}" dt="2021-09-08T10:37:54.940" v="4628" actId="20577"/>
          <ac:spMkLst>
            <pc:docMk/>
            <pc:sldMk cId="2085346251" sldId="749"/>
            <ac:spMk id="3" creationId="{3E6BEAB8-451A-4A1D-BED2-CB8698FDE0DE}"/>
          </ac:spMkLst>
        </pc:spChg>
        <pc:picChg chg="add del mod">
          <ac:chgData name="Mark Higgins" userId="ad4ee43bd0f7a961" providerId="LiveId" clId="{647653EF-4188-4197-B4D1-62B0EF62C349}" dt="2021-09-08T10:37:08.878" v="4595"/>
          <ac:picMkLst>
            <pc:docMk/>
            <pc:sldMk cId="2085346251" sldId="749"/>
            <ac:picMk id="5" creationId="{754F284C-C0BC-4475-8975-3AB8A6BA25D8}"/>
          </ac:picMkLst>
        </pc:picChg>
        <pc:picChg chg="add mod">
          <ac:chgData name="Mark Higgins" userId="ad4ee43bd0f7a961" providerId="LiveId" clId="{647653EF-4188-4197-B4D1-62B0EF62C349}" dt="2021-09-08T10:37:48.430" v="4627" actId="1076"/>
          <ac:picMkLst>
            <pc:docMk/>
            <pc:sldMk cId="2085346251" sldId="749"/>
            <ac:picMk id="7" creationId="{241833EA-63A3-466C-8345-C6D888A9E209}"/>
          </ac:picMkLst>
        </pc:picChg>
      </pc:sldChg>
      <pc:sldChg chg="addSp delSp modSp new mod">
        <pc:chgData name="Mark Higgins" userId="ad4ee43bd0f7a961" providerId="LiveId" clId="{647653EF-4188-4197-B4D1-62B0EF62C349}" dt="2021-09-08T14:01:47.380" v="4738" actId="20577"/>
        <pc:sldMkLst>
          <pc:docMk/>
          <pc:sldMk cId="2018838890" sldId="750"/>
        </pc:sldMkLst>
        <pc:spChg chg="mod">
          <ac:chgData name="Mark Higgins" userId="ad4ee43bd0f7a961" providerId="LiveId" clId="{647653EF-4188-4197-B4D1-62B0EF62C349}" dt="2021-09-08T13:59:43.500" v="4670"/>
          <ac:spMkLst>
            <pc:docMk/>
            <pc:sldMk cId="2018838890" sldId="750"/>
            <ac:spMk id="2" creationId="{73ABB5C0-7797-4E62-BD5C-EADF4A7CD391}"/>
          </ac:spMkLst>
        </pc:spChg>
        <pc:spChg chg="del">
          <ac:chgData name="Mark Higgins" userId="ad4ee43bd0f7a961" providerId="LiveId" clId="{647653EF-4188-4197-B4D1-62B0EF62C349}" dt="2021-09-08T13:59:55.683" v="4671" actId="3680"/>
          <ac:spMkLst>
            <pc:docMk/>
            <pc:sldMk cId="2018838890" sldId="750"/>
            <ac:spMk id="3" creationId="{96F53DAE-5B74-4D47-81C7-142D07EFA951}"/>
          </ac:spMkLst>
        </pc:spChg>
        <pc:graphicFrameChg chg="add mod ord modGraphic">
          <ac:chgData name="Mark Higgins" userId="ad4ee43bd0f7a961" providerId="LiveId" clId="{647653EF-4188-4197-B4D1-62B0EF62C349}" dt="2021-09-08T14:01:47.380" v="4738" actId="20577"/>
          <ac:graphicFrameMkLst>
            <pc:docMk/>
            <pc:sldMk cId="2018838890" sldId="750"/>
            <ac:graphicFrameMk id="4" creationId="{8A37CDB9-E18B-44F7-B972-B90D1179C821}"/>
          </ac:graphicFrameMkLst>
        </pc:graphicFrameChg>
      </pc:sldChg>
      <pc:sldChg chg="modSp new mod">
        <pc:chgData name="Mark Higgins" userId="ad4ee43bd0f7a961" providerId="LiveId" clId="{647653EF-4188-4197-B4D1-62B0EF62C349}" dt="2021-09-09T12:54:52.896" v="12334" actId="20577"/>
        <pc:sldMkLst>
          <pc:docMk/>
          <pc:sldMk cId="3539341101" sldId="751"/>
        </pc:sldMkLst>
        <pc:spChg chg="mod">
          <ac:chgData name="Mark Higgins" userId="ad4ee43bd0f7a961" providerId="LiveId" clId="{647653EF-4188-4197-B4D1-62B0EF62C349}" dt="2021-09-09T12:54:52.896" v="12334" actId="20577"/>
          <ac:spMkLst>
            <pc:docMk/>
            <pc:sldMk cId="3539341101" sldId="751"/>
            <ac:spMk id="2" creationId="{1BB4857F-8796-4749-928C-198127ADE2FB}"/>
          </ac:spMkLst>
        </pc:spChg>
        <pc:spChg chg="mod">
          <ac:chgData name="Mark Higgins" userId="ad4ee43bd0f7a961" providerId="LiveId" clId="{647653EF-4188-4197-B4D1-62B0EF62C349}" dt="2021-09-08T15:58:41.532" v="5909" actId="12"/>
          <ac:spMkLst>
            <pc:docMk/>
            <pc:sldMk cId="3539341101" sldId="751"/>
            <ac:spMk id="3" creationId="{3AB7AE0C-5A41-40B0-AED7-1AF4736BCA6A}"/>
          </ac:spMkLst>
        </pc:spChg>
      </pc:sldChg>
      <pc:sldChg chg="modSp new mod">
        <pc:chgData name="Mark Higgins" userId="ad4ee43bd0f7a961" providerId="LiveId" clId="{647653EF-4188-4197-B4D1-62B0EF62C349}" dt="2021-09-09T12:54:56.393" v="12336" actId="20577"/>
        <pc:sldMkLst>
          <pc:docMk/>
          <pc:sldMk cId="3580120427" sldId="752"/>
        </pc:sldMkLst>
        <pc:spChg chg="mod">
          <ac:chgData name="Mark Higgins" userId="ad4ee43bd0f7a961" providerId="LiveId" clId="{647653EF-4188-4197-B4D1-62B0EF62C349}" dt="2021-09-09T12:54:56.393" v="12336" actId="20577"/>
          <ac:spMkLst>
            <pc:docMk/>
            <pc:sldMk cId="3580120427" sldId="752"/>
            <ac:spMk id="2" creationId="{87610D9C-BD6C-4444-A299-99F5760BAF0E}"/>
          </ac:spMkLst>
        </pc:spChg>
        <pc:spChg chg="mod">
          <ac:chgData name="Mark Higgins" userId="ad4ee43bd0f7a961" providerId="LiveId" clId="{647653EF-4188-4197-B4D1-62B0EF62C349}" dt="2021-09-08T15:58:36.862" v="5908" actId="12"/>
          <ac:spMkLst>
            <pc:docMk/>
            <pc:sldMk cId="3580120427" sldId="752"/>
            <ac:spMk id="3" creationId="{9FF05AF0-4B53-448B-B409-D3C128C84C03}"/>
          </ac:spMkLst>
        </pc:spChg>
      </pc:sldChg>
      <pc:sldChg chg="modSp new mod">
        <pc:chgData name="Mark Higgins" userId="ad4ee43bd0f7a961" providerId="LiveId" clId="{647653EF-4188-4197-B4D1-62B0EF62C349}" dt="2021-09-09T12:54:59.813" v="12338" actId="20577"/>
        <pc:sldMkLst>
          <pc:docMk/>
          <pc:sldMk cId="3010225684" sldId="753"/>
        </pc:sldMkLst>
        <pc:spChg chg="mod">
          <ac:chgData name="Mark Higgins" userId="ad4ee43bd0f7a961" providerId="LiveId" clId="{647653EF-4188-4197-B4D1-62B0EF62C349}" dt="2021-09-09T12:54:59.813" v="12338" actId="20577"/>
          <ac:spMkLst>
            <pc:docMk/>
            <pc:sldMk cId="3010225684" sldId="753"/>
            <ac:spMk id="2" creationId="{401D1D14-A222-4EE8-B2FF-FE298B7DF0FA}"/>
          </ac:spMkLst>
        </pc:spChg>
        <pc:spChg chg="mod">
          <ac:chgData name="Mark Higgins" userId="ad4ee43bd0f7a961" providerId="LiveId" clId="{647653EF-4188-4197-B4D1-62B0EF62C349}" dt="2021-09-09T09:15:36.197" v="6929" actId="113"/>
          <ac:spMkLst>
            <pc:docMk/>
            <pc:sldMk cId="3010225684" sldId="753"/>
            <ac:spMk id="3" creationId="{49BB9FA9-D075-4304-A37F-AAF49C0B6A7C}"/>
          </ac:spMkLst>
        </pc:spChg>
      </pc:sldChg>
      <pc:sldChg chg="modSp new mod">
        <pc:chgData name="Mark Higgins" userId="ad4ee43bd0f7a961" providerId="LiveId" clId="{647653EF-4188-4197-B4D1-62B0EF62C349}" dt="2021-09-09T12:55:03.877" v="12340" actId="20577"/>
        <pc:sldMkLst>
          <pc:docMk/>
          <pc:sldMk cId="1173022864" sldId="754"/>
        </pc:sldMkLst>
        <pc:spChg chg="mod">
          <ac:chgData name="Mark Higgins" userId="ad4ee43bd0f7a961" providerId="LiveId" clId="{647653EF-4188-4197-B4D1-62B0EF62C349}" dt="2021-09-09T12:55:03.877" v="12340" actId="20577"/>
          <ac:spMkLst>
            <pc:docMk/>
            <pc:sldMk cId="1173022864" sldId="754"/>
            <ac:spMk id="2" creationId="{29EE2AEC-0835-4E20-81E4-B461CE63A0B2}"/>
          </ac:spMkLst>
        </pc:spChg>
        <pc:spChg chg="mod">
          <ac:chgData name="Mark Higgins" userId="ad4ee43bd0f7a961" providerId="LiveId" clId="{647653EF-4188-4197-B4D1-62B0EF62C349}" dt="2021-09-09T09:15:51.604" v="6933" actId="113"/>
          <ac:spMkLst>
            <pc:docMk/>
            <pc:sldMk cId="1173022864" sldId="754"/>
            <ac:spMk id="3" creationId="{C3F4B77D-2814-4FEF-B37C-272F71A99C5A}"/>
          </ac:spMkLst>
        </pc:spChg>
      </pc:sldChg>
      <pc:sldChg chg="modSp new del mod">
        <pc:chgData name="Mark Higgins" userId="ad4ee43bd0f7a961" providerId="LiveId" clId="{647653EF-4188-4197-B4D1-62B0EF62C349}" dt="2021-09-09T09:09:23.900" v="6355" actId="47"/>
        <pc:sldMkLst>
          <pc:docMk/>
          <pc:sldMk cId="4037847139" sldId="754"/>
        </pc:sldMkLst>
        <pc:spChg chg="mod">
          <ac:chgData name="Mark Higgins" userId="ad4ee43bd0f7a961" providerId="LiveId" clId="{647653EF-4188-4197-B4D1-62B0EF62C349}" dt="2021-09-09T09:08:56.317" v="6354" actId="20577"/>
          <ac:spMkLst>
            <pc:docMk/>
            <pc:sldMk cId="4037847139" sldId="754"/>
            <ac:spMk id="2" creationId="{4E9F14D6-C0F7-414C-9EB0-EB508749F86E}"/>
          </ac:spMkLst>
        </pc:spChg>
      </pc:sldChg>
      <pc:sldChg chg="modSp new mod">
        <pc:chgData name="Mark Higgins" userId="ad4ee43bd0f7a961" providerId="LiveId" clId="{647653EF-4188-4197-B4D1-62B0EF62C349}" dt="2021-09-09T12:55:07.882" v="12342" actId="20577"/>
        <pc:sldMkLst>
          <pc:docMk/>
          <pc:sldMk cId="3597424047" sldId="755"/>
        </pc:sldMkLst>
        <pc:spChg chg="mod">
          <ac:chgData name="Mark Higgins" userId="ad4ee43bd0f7a961" providerId="LiveId" clId="{647653EF-4188-4197-B4D1-62B0EF62C349}" dt="2021-09-09T12:55:07.882" v="12342" actId="20577"/>
          <ac:spMkLst>
            <pc:docMk/>
            <pc:sldMk cId="3597424047" sldId="755"/>
            <ac:spMk id="2" creationId="{BA7536C8-1243-4AF5-A008-9D212FC0CBE4}"/>
          </ac:spMkLst>
        </pc:spChg>
        <pc:spChg chg="mod">
          <ac:chgData name="Mark Higgins" userId="ad4ee43bd0f7a961" providerId="LiveId" clId="{647653EF-4188-4197-B4D1-62B0EF62C349}" dt="2021-09-09T09:15:24.071" v="6927" actId="113"/>
          <ac:spMkLst>
            <pc:docMk/>
            <pc:sldMk cId="3597424047" sldId="755"/>
            <ac:spMk id="3" creationId="{68B79A21-A458-4052-907B-276AB1D73994}"/>
          </ac:spMkLst>
        </pc:spChg>
      </pc:sldChg>
      <pc:sldChg chg="modSp new mod">
        <pc:chgData name="Mark Higgins" userId="ad4ee43bd0f7a961" providerId="LiveId" clId="{647653EF-4188-4197-B4D1-62B0EF62C349}" dt="2021-09-09T12:55:12.442" v="12344" actId="20577"/>
        <pc:sldMkLst>
          <pc:docMk/>
          <pc:sldMk cId="192846444" sldId="756"/>
        </pc:sldMkLst>
        <pc:spChg chg="mod">
          <ac:chgData name="Mark Higgins" userId="ad4ee43bd0f7a961" providerId="LiveId" clId="{647653EF-4188-4197-B4D1-62B0EF62C349}" dt="2021-09-09T12:55:12.442" v="12344" actId="20577"/>
          <ac:spMkLst>
            <pc:docMk/>
            <pc:sldMk cId="192846444" sldId="756"/>
            <ac:spMk id="2" creationId="{BAA89689-7137-4340-B3F4-197A66D12BC1}"/>
          </ac:spMkLst>
        </pc:spChg>
        <pc:spChg chg="mod">
          <ac:chgData name="Mark Higgins" userId="ad4ee43bd0f7a961" providerId="LiveId" clId="{647653EF-4188-4197-B4D1-62B0EF62C349}" dt="2021-09-09T09:17:23.073" v="7087" actId="20577"/>
          <ac:spMkLst>
            <pc:docMk/>
            <pc:sldMk cId="192846444" sldId="756"/>
            <ac:spMk id="3" creationId="{CDF89FEC-A921-41D4-B826-87495DF1D861}"/>
          </ac:spMkLst>
        </pc:spChg>
      </pc:sldChg>
      <pc:sldChg chg="addSp delSp modSp new mod">
        <pc:chgData name="Mark Higgins" userId="ad4ee43bd0f7a961" providerId="LiveId" clId="{647653EF-4188-4197-B4D1-62B0EF62C349}" dt="2021-09-09T12:55:17.316" v="12346" actId="20577"/>
        <pc:sldMkLst>
          <pc:docMk/>
          <pc:sldMk cId="1815768866" sldId="757"/>
        </pc:sldMkLst>
        <pc:spChg chg="mod">
          <ac:chgData name="Mark Higgins" userId="ad4ee43bd0f7a961" providerId="LiveId" clId="{647653EF-4188-4197-B4D1-62B0EF62C349}" dt="2021-09-09T12:55:17.316" v="12346" actId="20577"/>
          <ac:spMkLst>
            <pc:docMk/>
            <pc:sldMk cId="1815768866" sldId="757"/>
            <ac:spMk id="2" creationId="{EAFA9237-BBAC-48E6-947A-9659CE1BE2F2}"/>
          </ac:spMkLst>
        </pc:spChg>
        <pc:spChg chg="mod">
          <ac:chgData name="Mark Higgins" userId="ad4ee43bd0f7a961" providerId="LiveId" clId="{647653EF-4188-4197-B4D1-62B0EF62C349}" dt="2021-09-09T09:25:51.691" v="7106" actId="20577"/>
          <ac:spMkLst>
            <pc:docMk/>
            <pc:sldMk cId="1815768866" sldId="757"/>
            <ac:spMk id="3" creationId="{0586534F-53BB-494E-8F0F-BD32767322B6}"/>
          </ac:spMkLst>
        </pc:spChg>
        <pc:picChg chg="add del mod">
          <ac:chgData name="Mark Higgins" userId="ad4ee43bd0f7a961" providerId="LiveId" clId="{647653EF-4188-4197-B4D1-62B0EF62C349}" dt="2021-09-09T09:27:03.377" v="7109" actId="478"/>
          <ac:picMkLst>
            <pc:docMk/>
            <pc:sldMk cId="1815768866" sldId="757"/>
            <ac:picMk id="5" creationId="{1F16B5F8-3E97-40FE-A687-957394C45584}"/>
          </ac:picMkLst>
        </pc:picChg>
        <pc:picChg chg="add mod">
          <ac:chgData name="Mark Higgins" userId="ad4ee43bd0f7a961" providerId="LiveId" clId="{647653EF-4188-4197-B4D1-62B0EF62C349}" dt="2021-09-09T09:27:10.284" v="7111" actId="1076"/>
          <ac:picMkLst>
            <pc:docMk/>
            <pc:sldMk cId="1815768866" sldId="757"/>
            <ac:picMk id="7" creationId="{CA08C98E-0A9E-485A-A5D3-104D5B96924B}"/>
          </ac:picMkLst>
        </pc:picChg>
      </pc:sldChg>
      <pc:sldChg chg="addSp modSp new mod">
        <pc:chgData name="Mark Higgins" userId="ad4ee43bd0f7a961" providerId="LiveId" clId="{647653EF-4188-4197-B4D1-62B0EF62C349}" dt="2021-09-09T12:55:22.537" v="12348" actId="20577"/>
        <pc:sldMkLst>
          <pc:docMk/>
          <pc:sldMk cId="107335709" sldId="758"/>
        </pc:sldMkLst>
        <pc:spChg chg="mod">
          <ac:chgData name="Mark Higgins" userId="ad4ee43bd0f7a961" providerId="LiveId" clId="{647653EF-4188-4197-B4D1-62B0EF62C349}" dt="2021-09-09T12:55:22.537" v="12348" actId="20577"/>
          <ac:spMkLst>
            <pc:docMk/>
            <pc:sldMk cId="107335709" sldId="758"/>
            <ac:spMk id="2" creationId="{43BAAE52-1509-46FA-A105-04A9619D64DC}"/>
          </ac:spMkLst>
        </pc:spChg>
        <pc:spChg chg="mod">
          <ac:chgData name="Mark Higgins" userId="ad4ee43bd0f7a961" providerId="LiveId" clId="{647653EF-4188-4197-B4D1-62B0EF62C349}" dt="2021-09-09T09:28:57.331" v="7229" actId="20577"/>
          <ac:spMkLst>
            <pc:docMk/>
            <pc:sldMk cId="107335709" sldId="758"/>
            <ac:spMk id="3" creationId="{9454C529-E6EF-4B71-AC87-E144CAB4E824}"/>
          </ac:spMkLst>
        </pc:spChg>
        <pc:picChg chg="add mod">
          <ac:chgData name="Mark Higgins" userId="ad4ee43bd0f7a961" providerId="LiveId" clId="{647653EF-4188-4197-B4D1-62B0EF62C349}" dt="2021-09-09T09:29:35.598" v="7232" actId="14100"/>
          <ac:picMkLst>
            <pc:docMk/>
            <pc:sldMk cId="107335709" sldId="758"/>
            <ac:picMk id="5" creationId="{85A52650-E4DC-497D-828C-870A2DEE54E1}"/>
          </ac:picMkLst>
        </pc:picChg>
      </pc:sldChg>
      <pc:sldChg chg="modSp new mod">
        <pc:chgData name="Mark Higgins" userId="ad4ee43bd0f7a961" providerId="LiveId" clId="{647653EF-4188-4197-B4D1-62B0EF62C349}" dt="2021-09-09T12:55:27.547" v="12350" actId="20577"/>
        <pc:sldMkLst>
          <pc:docMk/>
          <pc:sldMk cId="2045349611" sldId="759"/>
        </pc:sldMkLst>
        <pc:spChg chg="mod">
          <ac:chgData name="Mark Higgins" userId="ad4ee43bd0f7a961" providerId="LiveId" clId="{647653EF-4188-4197-B4D1-62B0EF62C349}" dt="2021-09-09T12:55:27.547" v="12350" actId="20577"/>
          <ac:spMkLst>
            <pc:docMk/>
            <pc:sldMk cId="2045349611" sldId="759"/>
            <ac:spMk id="2" creationId="{DD75EB1F-A187-4F8E-A63A-3BD6C54B3014}"/>
          </ac:spMkLst>
        </pc:spChg>
        <pc:spChg chg="mod">
          <ac:chgData name="Mark Higgins" userId="ad4ee43bd0f7a961" providerId="LiveId" clId="{647653EF-4188-4197-B4D1-62B0EF62C349}" dt="2021-09-09T09:33:03.487" v="7511" actId="15"/>
          <ac:spMkLst>
            <pc:docMk/>
            <pc:sldMk cId="2045349611" sldId="759"/>
            <ac:spMk id="3" creationId="{FA3AE9BA-6935-4460-801B-096F2E05C6CE}"/>
          </ac:spMkLst>
        </pc:spChg>
      </pc:sldChg>
      <pc:sldChg chg="addSp modSp new mod">
        <pc:chgData name="Mark Higgins" userId="ad4ee43bd0f7a961" providerId="LiveId" clId="{647653EF-4188-4197-B4D1-62B0EF62C349}" dt="2021-09-09T12:55:31.522" v="12352" actId="20577"/>
        <pc:sldMkLst>
          <pc:docMk/>
          <pc:sldMk cId="3253721968" sldId="760"/>
        </pc:sldMkLst>
        <pc:spChg chg="mod">
          <ac:chgData name="Mark Higgins" userId="ad4ee43bd0f7a961" providerId="LiveId" clId="{647653EF-4188-4197-B4D1-62B0EF62C349}" dt="2021-09-09T12:55:31.522" v="12352" actId="20577"/>
          <ac:spMkLst>
            <pc:docMk/>
            <pc:sldMk cId="3253721968" sldId="760"/>
            <ac:spMk id="2" creationId="{EB634CC2-0C76-47E8-9A95-CE0D6FDF258F}"/>
          </ac:spMkLst>
        </pc:spChg>
        <pc:spChg chg="mod">
          <ac:chgData name="Mark Higgins" userId="ad4ee43bd0f7a961" providerId="LiveId" clId="{647653EF-4188-4197-B4D1-62B0EF62C349}" dt="2021-09-09T09:51:20.015" v="8337" actId="20577"/>
          <ac:spMkLst>
            <pc:docMk/>
            <pc:sldMk cId="3253721968" sldId="760"/>
            <ac:spMk id="3" creationId="{657A60F7-E7D0-4967-9B58-18FAC5ED161B}"/>
          </ac:spMkLst>
        </pc:spChg>
        <pc:picChg chg="add mod">
          <ac:chgData name="Mark Higgins" userId="ad4ee43bd0f7a961" providerId="LiveId" clId="{647653EF-4188-4197-B4D1-62B0EF62C349}" dt="2021-09-09T09:51:30.791" v="8341" actId="1076"/>
          <ac:picMkLst>
            <pc:docMk/>
            <pc:sldMk cId="3253721968" sldId="760"/>
            <ac:picMk id="5" creationId="{045571A5-71A1-4DF8-A4E3-D3DCACFDD431}"/>
          </ac:picMkLst>
        </pc:picChg>
      </pc:sldChg>
      <pc:sldChg chg="addSp modSp new mod">
        <pc:chgData name="Mark Higgins" userId="ad4ee43bd0f7a961" providerId="LiveId" clId="{647653EF-4188-4197-B4D1-62B0EF62C349}" dt="2021-09-09T12:55:36.456" v="12354" actId="20577"/>
        <pc:sldMkLst>
          <pc:docMk/>
          <pc:sldMk cId="2057681853" sldId="761"/>
        </pc:sldMkLst>
        <pc:spChg chg="mod">
          <ac:chgData name="Mark Higgins" userId="ad4ee43bd0f7a961" providerId="LiveId" clId="{647653EF-4188-4197-B4D1-62B0EF62C349}" dt="2021-09-09T12:55:36.456" v="12354" actId="20577"/>
          <ac:spMkLst>
            <pc:docMk/>
            <pc:sldMk cId="2057681853" sldId="761"/>
            <ac:spMk id="2" creationId="{E2187FE0-8CC6-435A-B2A4-B27FC9A34388}"/>
          </ac:spMkLst>
        </pc:spChg>
        <pc:spChg chg="mod">
          <ac:chgData name="Mark Higgins" userId="ad4ee43bd0f7a961" providerId="LiveId" clId="{647653EF-4188-4197-B4D1-62B0EF62C349}" dt="2021-09-09T09:52:12.114" v="8346" actId="20577"/>
          <ac:spMkLst>
            <pc:docMk/>
            <pc:sldMk cId="2057681853" sldId="761"/>
            <ac:spMk id="3" creationId="{23C6CB75-64D4-43D4-9738-85AB40B1A31E}"/>
          </ac:spMkLst>
        </pc:spChg>
        <pc:picChg chg="add mod">
          <ac:chgData name="Mark Higgins" userId="ad4ee43bd0f7a961" providerId="LiveId" clId="{647653EF-4188-4197-B4D1-62B0EF62C349}" dt="2021-09-09T09:52:05.743" v="8345" actId="14100"/>
          <ac:picMkLst>
            <pc:docMk/>
            <pc:sldMk cId="2057681853" sldId="761"/>
            <ac:picMk id="5" creationId="{92281F29-9DEC-497F-920F-F70FC675274E}"/>
          </ac:picMkLst>
        </pc:picChg>
      </pc:sldChg>
      <pc:sldChg chg="addSp delSp modSp new mod">
        <pc:chgData name="Mark Higgins" userId="ad4ee43bd0f7a961" providerId="LiveId" clId="{647653EF-4188-4197-B4D1-62B0EF62C349}" dt="2021-09-09T12:55:41.137" v="12356" actId="20577"/>
        <pc:sldMkLst>
          <pc:docMk/>
          <pc:sldMk cId="1239202243" sldId="762"/>
        </pc:sldMkLst>
        <pc:spChg chg="mod">
          <ac:chgData name="Mark Higgins" userId="ad4ee43bd0f7a961" providerId="LiveId" clId="{647653EF-4188-4197-B4D1-62B0EF62C349}" dt="2021-09-09T12:55:41.137" v="12356" actId="20577"/>
          <ac:spMkLst>
            <pc:docMk/>
            <pc:sldMk cId="1239202243" sldId="762"/>
            <ac:spMk id="2" creationId="{ACE5C469-65D0-4D83-BF7A-59281C182216}"/>
          </ac:spMkLst>
        </pc:spChg>
        <pc:spChg chg="mod">
          <ac:chgData name="Mark Higgins" userId="ad4ee43bd0f7a961" providerId="LiveId" clId="{647653EF-4188-4197-B4D1-62B0EF62C349}" dt="2021-09-09T09:49:53.559" v="8325" actId="20577"/>
          <ac:spMkLst>
            <pc:docMk/>
            <pc:sldMk cId="1239202243" sldId="762"/>
            <ac:spMk id="3" creationId="{AB875117-E1A0-49EA-B79F-6A0C26B636D1}"/>
          </ac:spMkLst>
        </pc:spChg>
        <pc:picChg chg="add del mod">
          <ac:chgData name="Mark Higgins" userId="ad4ee43bd0f7a961" providerId="LiveId" clId="{647653EF-4188-4197-B4D1-62B0EF62C349}" dt="2021-09-09T09:50:42.235" v="8331" actId="478"/>
          <ac:picMkLst>
            <pc:docMk/>
            <pc:sldMk cId="1239202243" sldId="762"/>
            <ac:picMk id="5" creationId="{E0F0E987-FE5E-47E8-A482-7004840C8D81}"/>
          </ac:picMkLst>
        </pc:picChg>
        <pc:picChg chg="add mod">
          <ac:chgData name="Mark Higgins" userId="ad4ee43bd0f7a961" providerId="LiveId" clId="{647653EF-4188-4197-B4D1-62B0EF62C349}" dt="2021-09-09T09:50:53.187" v="8336" actId="14100"/>
          <ac:picMkLst>
            <pc:docMk/>
            <pc:sldMk cId="1239202243" sldId="762"/>
            <ac:picMk id="7" creationId="{0C01605C-91E9-4215-9568-A949A3F02FB0}"/>
          </ac:picMkLst>
        </pc:picChg>
      </pc:sldChg>
      <pc:sldChg chg="addSp modSp new mod">
        <pc:chgData name="Mark Higgins" userId="ad4ee43bd0f7a961" providerId="LiveId" clId="{647653EF-4188-4197-B4D1-62B0EF62C349}" dt="2021-09-09T12:55:45.292" v="12358" actId="20577"/>
        <pc:sldMkLst>
          <pc:docMk/>
          <pc:sldMk cId="932549731" sldId="763"/>
        </pc:sldMkLst>
        <pc:spChg chg="mod">
          <ac:chgData name="Mark Higgins" userId="ad4ee43bd0f7a961" providerId="LiveId" clId="{647653EF-4188-4197-B4D1-62B0EF62C349}" dt="2021-09-09T12:55:45.292" v="12358" actId="20577"/>
          <ac:spMkLst>
            <pc:docMk/>
            <pc:sldMk cId="932549731" sldId="763"/>
            <ac:spMk id="2" creationId="{924CA2A8-7AB3-4895-A078-9A98244A65FD}"/>
          </ac:spMkLst>
        </pc:spChg>
        <pc:spChg chg="mod">
          <ac:chgData name="Mark Higgins" userId="ad4ee43bd0f7a961" providerId="LiveId" clId="{647653EF-4188-4197-B4D1-62B0EF62C349}" dt="2021-09-09T10:26:45.658" v="8392" actId="20577"/>
          <ac:spMkLst>
            <pc:docMk/>
            <pc:sldMk cId="932549731" sldId="763"/>
            <ac:spMk id="3" creationId="{CC258964-63E2-4C5C-8A6A-6E69A3E6AE69}"/>
          </ac:spMkLst>
        </pc:spChg>
        <pc:graphicFrameChg chg="add mod modGraphic">
          <ac:chgData name="Mark Higgins" userId="ad4ee43bd0f7a961" providerId="LiveId" clId="{647653EF-4188-4197-B4D1-62B0EF62C349}" dt="2021-09-09T10:28:06.792" v="8399"/>
          <ac:graphicFrameMkLst>
            <pc:docMk/>
            <pc:sldMk cId="932549731" sldId="763"/>
            <ac:graphicFrameMk id="4" creationId="{43006814-3F2B-4EF6-8CB2-765C847ED3BF}"/>
          </ac:graphicFrameMkLst>
        </pc:graphicFrameChg>
      </pc:sldChg>
      <pc:sldChg chg="addSp modSp new mod">
        <pc:chgData name="Mark Higgins" userId="ad4ee43bd0f7a961" providerId="LiveId" clId="{647653EF-4188-4197-B4D1-62B0EF62C349}" dt="2021-09-09T12:55:50.362" v="12360" actId="20577"/>
        <pc:sldMkLst>
          <pc:docMk/>
          <pc:sldMk cId="763952852" sldId="764"/>
        </pc:sldMkLst>
        <pc:spChg chg="mod">
          <ac:chgData name="Mark Higgins" userId="ad4ee43bd0f7a961" providerId="LiveId" clId="{647653EF-4188-4197-B4D1-62B0EF62C349}" dt="2021-09-09T12:55:50.362" v="12360" actId="20577"/>
          <ac:spMkLst>
            <pc:docMk/>
            <pc:sldMk cId="763952852" sldId="764"/>
            <ac:spMk id="2" creationId="{211A66BA-4D08-47C0-A76D-981C5C30BAB2}"/>
          </ac:spMkLst>
        </pc:spChg>
        <pc:spChg chg="mod">
          <ac:chgData name="Mark Higgins" userId="ad4ee43bd0f7a961" providerId="LiveId" clId="{647653EF-4188-4197-B4D1-62B0EF62C349}" dt="2021-09-09T10:33:46.258" v="8564" actId="20577"/>
          <ac:spMkLst>
            <pc:docMk/>
            <pc:sldMk cId="763952852" sldId="764"/>
            <ac:spMk id="3" creationId="{304731A3-2A66-40BA-B756-D72BC33AAC82}"/>
          </ac:spMkLst>
        </pc:spChg>
        <pc:picChg chg="add mod">
          <ac:chgData name="Mark Higgins" userId="ad4ee43bd0f7a961" providerId="LiveId" clId="{647653EF-4188-4197-B4D1-62B0EF62C349}" dt="2021-09-09T10:33:51.475" v="8565" actId="1076"/>
          <ac:picMkLst>
            <pc:docMk/>
            <pc:sldMk cId="763952852" sldId="764"/>
            <ac:picMk id="5" creationId="{6CFF9021-0E1D-41E8-9332-DC80C71CD68E}"/>
          </ac:picMkLst>
        </pc:picChg>
      </pc:sldChg>
      <pc:sldChg chg="modSp new mod">
        <pc:chgData name="Mark Higgins" userId="ad4ee43bd0f7a961" providerId="LiveId" clId="{647653EF-4188-4197-B4D1-62B0EF62C349}" dt="2021-09-09T12:55:55.011" v="12362" actId="20577"/>
        <pc:sldMkLst>
          <pc:docMk/>
          <pc:sldMk cId="1031906618" sldId="765"/>
        </pc:sldMkLst>
        <pc:spChg chg="mod">
          <ac:chgData name="Mark Higgins" userId="ad4ee43bd0f7a961" providerId="LiveId" clId="{647653EF-4188-4197-B4D1-62B0EF62C349}" dt="2021-09-09T12:55:55.011" v="12362" actId="20577"/>
          <ac:spMkLst>
            <pc:docMk/>
            <pc:sldMk cId="1031906618" sldId="765"/>
            <ac:spMk id="2" creationId="{8084D6C1-1EC6-4D41-A849-D117CA29F83C}"/>
          </ac:spMkLst>
        </pc:spChg>
        <pc:spChg chg="mod">
          <ac:chgData name="Mark Higgins" userId="ad4ee43bd0f7a961" providerId="LiveId" clId="{647653EF-4188-4197-B4D1-62B0EF62C349}" dt="2021-09-09T10:35:17.982" v="8712" actId="20577"/>
          <ac:spMkLst>
            <pc:docMk/>
            <pc:sldMk cId="1031906618" sldId="765"/>
            <ac:spMk id="3" creationId="{222DAC11-93A6-4359-B1BC-7DB59C9F22D4}"/>
          </ac:spMkLst>
        </pc:spChg>
      </pc:sldChg>
      <pc:sldChg chg="modSp new mod">
        <pc:chgData name="Mark Higgins" userId="ad4ee43bd0f7a961" providerId="LiveId" clId="{647653EF-4188-4197-B4D1-62B0EF62C349}" dt="2021-09-09T12:55:59.257" v="12364" actId="20577"/>
        <pc:sldMkLst>
          <pc:docMk/>
          <pc:sldMk cId="4045849453" sldId="766"/>
        </pc:sldMkLst>
        <pc:spChg chg="mod">
          <ac:chgData name="Mark Higgins" userId="ad4ee43bd0f7a961" providerId="LiveId" clId="{647653EF-4188-4197-B4D1-62B0EF62C349}" dt="2021-09-09T12:55:59.257" v="12364" actId="20577"/>
          <ac:spMkLst>
            <pc:docMk/>
            <pc:sldMk cId="4045849453" sldId="766"/>
            <ac:spMk id="2" creationId="{1C13DB8D-A665-42B7-8788-4DD4F0837DAA}"/>
          </ac:spMkLst>
        </pc:spChg>
        <pc:spChg chg="mod">
          <ac:chgData name="Mark Higgins" userId="ad4ee43bd0f7a961" providerId="LiveId" clId="{647653EF-4188-4197-B4D1-62B0EF62C349}" dt="2021-09-09T10:38:47.518" v="9127" actId="20577"/>
          <ac:spMkLst>
            <pc:docMk/>
            <pc:sldMk cId="4045849453" sldId="766"/>
            <ac:spMk id="3" creationId="{2764C43D-B1E0-4321-8FC2-3AFE18F18302}"/>
          </ac:spMkLst>
        </pc:spChg>
      </pc:sldChg>
      <pc:sldChg chg="addSp modSp new mod">
        <pc:chgData name="Mark Higgins" userId="ad4ee43bd0f7a961" providerId="LiveId" clId="{647653EF-4188-4197-B4D1-62B0EF62C349}" dt="2021-09-09T12:56:02.855" v="12366" actId="20577"/>
        <pc:sldMkLst>
          <pc:docMk/>
          <pc:sldMk cId="148442352" sldId="767"/>
        </pc:sldMkLst>
        <pc:spChg chg="mod">
          <ac:chgData name="Mark Higgins" userId="ad4ee43bd0f7a961" providerId="LiveId" clId="{647653EF-4188-4197-B4D1-62B0EF62C349}" dt="2021-09-09T12:56:02.855" v="12366" actId="20577"/>
          <ac:spMkLst>
            <pc:docMk/>
            <pc:sldMk cId="148442352" sldId="767"/>
            <ac:spMk id="2" creationId="{3B291F5B-9305-4732-A4B3-ADA915692CA3}"/>
          </ac:spMkLst>
        </pc:spChg>
        <pc:spChg chg="mod">
          <ac:chgData name="Mark Higgins" userId="ad4ee43bd0f7a961" providerId="LiveId" clId="{647653EF-4188-4197-B4D1-62B0EF62C349}" dt="2021-09-09T10:41:21.055" v="9213" actId="20577"/>
          <ac:spMkLst>
            <pc:docMk/>
            <pc:sldMk cId="148442352" sldId="767"/>
            <ac:spMk id="3" creationId="{B233EB34-DD2A-4BA7-B09C-EBFD9845E69C}"/>
          </ac:spMkLst>
        </pc:spChg>
        <pc:graphicFrameChg chg="add mod modGraphic">
          <ac:chgData name="Mark Higgins" userId="ad4ee43bd0f7a961" providerId="LiveId" clId="{647653EF-4188-4197-B4D1-62B0EF62C349}" dt="2021-09-09T10:45:08.319" v="9418" actId="20577"/>
          <ac:graphicFrameMkLst>
            <pc:docMk/>
            <pc:sldMk cId="148442352" sldId="767"/>
            <ac:graphicFrameMk id="4" creationId="{9F6BB076-A773-4E25-BDAC-CC73A81A61E3}"/>
          </ac:graphicFrameMkLst>
        </pc:graphicFrameChg>
      </pc:sldChg>
      <pc:sldChg chg="modSp new del mod">
        <pc:chgData name="Mark Higgins" userId="ad4ee43bd0f7a961" providerId="LiveId" clId="{647653EF-4188-4197-B4D1-62B0EF62C349}" dt="2021-09-09T11:02:49.093" v="9597" actId="47"/>
        <pc:sldMkLst>
          <pc:docMk/>
          <pc:sldMk cId="112603793" sldId="768"/>
        </pc:sldMkLst>
        <pc:spChg chg="mod">
          <ac:chgData name="Mark Higgins" userId="ad4ee43bd0f7a961" providerId="LiveId" clId="{647653EF-4188-4197-B4D1-62B0EF62C349}" dt="2021-09-09T10:45:29.634" v="9432" actId="20577"/>
          <ac:spMkLst>
            <pc:docMk/>
            <pc:sldMk cId="112603793" sldId="768"/>
            <ac:spMk id="2" creationId="{1E6B7B18-2927-48B5-B56C-A774622FBB14}"/>
          </ac:spMkLst>
        </pc:spChg>
        <pc:spChg chg="mod">
          <ac:chgData name="Mark Higgins" userId="ad4ee43bd0f7a961" providerId="LiveId" clId="{647653EF-4188-4197-B4D1-62B0EF62C349}" dt="2021-09-09T11:02:47.297" v="9596" actId="6549"/>
          <ac:spMkLst>
            <pc:docMk/>
            <pc:sldMk cId="112603793" sldId="768"/>
            <ac:spMk id="3" creationId="{2317DD97-C843-4D1E-B57E-C584134C1E56}"/>
          </ac:spMkLst>
        </pc:spChg>
      </pc:sldChg>
      <pc:sldChg chg="addSp modSp new mod">
        <pc:chgData name="Mark Higgins" userId="ad4ee43bd0f7a961" providerId="LiveId" clId="{647653EF-4188-4197-B4D1-62B0EF62C349}" dt="2021-09-09T12:56:07.192" v="12368" actId="20577"/>
        <pc:sldMkLst>
          <pc:docMk/>
          <pc:sldMk cId="1954010883" sldId="769"/>
        </pc:sldMkLst>
        <pc:spChg chg="mod">
          <ac:chgData name="Mark Higgins" userId="ad4ee43bd0f7a961" providerId="LiveId" clId="{647653EF-4188-4197-B4D1-62B0EF62C349}" dt="2021-09-09T12:56:07.192" v="12368" actId="20577"/>
          <ac:spMkLst>
            <pc:docMk/>
            <pc:sldMk cId="1954010883" sldId="769"/>
            <ac:spMk id="2" creationId="{3394C551-7EEF-4B50-BD17-359FCABEE0AE}"/>
          </ac:spMkLst>
        </pc:spChg>
        <pc:spChg chg="mod">
          <ac:chgData name="Mark Higgins" userId="ad4ee43bd0f7a961" providerId="LiveId" clId="{647653EF-4188-4197-B4D1-62B0EF62C349}" dt="2021-09-09T11:14:02.774" v="10000" actId="20577"/>
          <ac:spMkLst>
            <pc:docMk/>
            <pc:sldMk cId="1954010883" sldId="769"/>
            <ac:spMk id="3" creationId="{2373F381-E274-476A-859D-554434E772A9}"/>
          </ac:spMkLst>
        </pc:spChg>
        <pc:graphicFrameChg chg="add mod modGraphic">
          <ac:chgData name="Mark Higgins" userId="ad4ee43bd0f7a961" providerId="LiveId" clId="{647653EF-4188-4197-B4D1-62B0EF62C349}" dt="2021-09-09T11:13:31.812" v="9908" actId="14734"/>
          <ac:graphicFrameMkLst>
            <pc:docMk/>
            <pc:sldMk cId="1954010883" sldId="769"/>
            <ac:graphicFrameMk id="4" creationId="{FC2DD406-8B9C-4AF3-8A8B-75DBF1334EF1}"/>
          </ac:graphicFrameMkLst>
        </pc:graphicFrameChg>
      </pc:sldChg>
      <pc:sldChg chg="modSp new mod">
        <pc:chgData name="Mark Higgins" userId="ad4ee43bd0f7a961" providerId="LiveId" clId="{647653EF-4188-4197-B4D1-62B0EF62C349}" dt="2021-09-09T12:56:14.958" v="12369"/>
        <pc:sldMkLst>
          <pc:docMk/>
          <pc:sldMk cId="1604972400" sldId="770"/>
        </pc:sldMkLst>
        <pc:spChg chg="mod">
          <ac:chgData name="Mark Higgins" userId="ad4ee43bd0f7a961" providerId="LiveId" clId="{647653EF-4188-4197-B4D1-62B0EF62C349}" dt="2021-09-09T12:56:14.958" v="12369"/>
          <ac:spMkLst>
            <pc:docMk/>
            <pc:sldMk cId="1604972400" sldId="770"/>
            <ac:spMk id="2" creationId="{2AA2E299-6B3D-4A4F-A7A5-BF215D2FE48B}"/>
          </ac:spMkLst>
        </pc:spChg>
        <pc:spChg chg="mod">
          <ac:chgData name="Mark Higgins" userId="ad4ee43bd0f7a961" providerId="LiveId" clId="{647653EF-4188-4197-B4D1-62B0EF62C349}" dt="2021-09-09T12:01:09.212" v="10225" actId="20577"/>
          <ac:spMkLst>
            <pc:docMk/>
            <pc:sldMk cId="1604972400" sldId="770"/>
            <ac:spMk id="3" creationId="{D69C3DC8-5804-4F88-B958-019F3E3D7375}"/>
          </ac:spMkLst>
        </pc:spChg>
      </pc:sldChg>
      <pc:sldChg chg="addSp modSp new mod">
        <pc:chgData name="Mark Higgins" userId="ad4ee43bd0f7a961" providerId="LiveId" clId="{647653EF-4188-4197-B4D1-62B0EF62C349}" dt="2021-09-09T12:56:18.469" v="12370"/>
        <pc:sldMkLst>
          <pc:docMk/>
          <pc:sldMk cId="2510440238" sldId="771"/>
        </pc:sldMkLst>
        <pc:spChg chg="mod">
          <ac:chgData name="Mark Higgins" userId="ad4ee43bd0f7a961" providerId="LiveId" clId="{647653EF-4188-4197-B4D1-62B0EF62C349}" dt="2021-09-09T12:56:18.469" v="12370"/>
          <ac:spMkLst>
            <pc:docMk/>
            <pc:sldMk cId="2510440238" sldId="771"/>
            <ac:spMk id="2" creationId="{205782F2-7381-4999-9F72-1F7CB91CEF1B}"/>
          </ac:spMkLst>
        </pc:spChg>
        <pc:spChg chg="mod">
          <ac:chgData name="Mark Higgins" userId="ad4ee43bd0f7a961" providerId="LiveId" clId="{647653EF-4188-4197-B4D1-62B0EF62C349}" dt="2021-09-09T12:08:03.484" v="10646" actId="20577"/>
          <ac:spMkLst>
            <pc:docMk/>
            <pc:sldMk cId="2510440238" sldId="771"/>
            <ac:spMk id="3" creationId="{821E72C2-EF11-49F1-BED4-7485BC6FFC3E}"/>
          </ac:spMkLst>
        </pc:spChg>
        <pc:picChg chg="add mod">
          <ac:chgData name="Mark Higgins" userId="ad4ee43bd0f7a961" providerId="LiveId" clId="{647653EF-4188-4197-B4D1-62B0EF62C349}" dt="2021-09-09T12:06:42.347" v="10492" actId="14100"/>
          <ac:picMkLst>
            <pc:docMk/>
            <pc:sldMk cId="2510440238" sldId="771"/>
            <ac:picMk id="5" creationId="{04F80B8A-962A-41FB-9B29-4EBFEB78DE46}"/>
          </ac:picMkLst>
        </pc:picChg>
      </pc:sldChg>
      <pc:sldChg chg="addSp modSp new mod ord">
        <pc:chgData name="Mark Higgins" userId="ad4ee43bd0f7a961" providerId="LiveId" clId="{647653EF-4188-4197-B4D1-62B0EF62C349}" dt="2021-09-09T12:56:21.881" v="12371"/>
        <pc:sldMkLst>
          <pc:docMk/>
          <pc:sldMk cId="676233634" sldId="772"/>
        </pc:sldMkLst>
        <pc:spChg chg="mod">
          <ac:chgData name="Mark Higgins" userId="ad4ee43bd0f7a961" providerId="LiveId" clId="{647653EF-4188-4197-B4D1-62B0EF62C349}" dt="2021-09-09T12:56:21.881" v="12371"/>
          <ac:spMkLst>
            <pc:docMk/>
            <pc:sldMk cId="676233634" sldId="772"/>
            <ac:spMk id="2" creationId="{95274E2D-5564-44B1-BE0C-5FFEA7E1C781}"/>
          </ac:spMkLst>
        </pc:spChg>
        <pc:spChg chg="mod">
          <ac:chgData name="Mark Higgins" userId="ad4ee43bd0f7a961" providerId="LiveId" clId="{647653EF-4188-4197-B4D1-62B0EF62C349}" dt="2021-09-09T12:06:10.260" v="10484" actId="20577"/>
          <ac:spMkLst>
            <pc:docMk/>
            <pc:sldMk cId="676233634" sldId="772"/>
            <ac:spMk id="3" creationId="{F5782063-7B1A-4B12-93EC-B67BC7DEAE50}"/>
          </ac:spMkLst>
        </pc:spChg>
        <pc:picChg chg="add mod">
          <ac:chgData name="Mark Higgins" userId="ad4ee43bd0f7a961" providerId="LiveId" clId="{647653EF-4188-4197-B4D1-62B0EF62C349}" dt="2021-09-09T12:06:14.994" v="10486" actId="1076"/>
          <ac:picMkLst>
            <pc:docMk/>
            <pc:sldMk cId="676233634" sldId="772"/>
            <ac:picMk id="5" creationId="{FC1F3846-1F48-4940-8171-5995EA390C5F}"/>
          </ac:picMkLst>
        </pc:picChg>
      </pc:sldChg>
      <pc:sldChg chg="addSp modSp new mod">
        <pc:chgData name="Mark Higgins" userId="ad4ee43bd0f7a961" providerId="LiveId" clId="{647653EF-4188-4197-B4D1-62B0EF62C349}" dt="2021-09-09T12:56:26.613" v="12372"/>
        <pc:sldMkLst>
          <pc:docMk/>
          <pc:sldMk cId="1934469221" sldId="773"/>
        </pc:sldMkLst>
        <pc:spChg chg="mod">
          <ac:chgData name="Mark Higgins" userId="ad4ee43bd0f7a961" providerId="LiveId" clId="{647653EF-4188-4197-B4D1-62B0EF62C349}" dt="2021-09-09T12:56:26.613" v="12372"/>
          <ac:spMkLst>
            <pc:docMk/>
            <pc:sldMk cId="1934469221" sldId="773"/>
            <ac:spMk id="2" creationId="{69161DD3-065D-4F10-97B8-A1B60EFC01FD}"/>
          </ac:spMkLst>
        </pc:spChg>
        <pc:spChg chg="mod">
          <ac:chgData name="Mark Higgins" userId="ad4ee43bd0f7a961" providerId="LiveId" clId="{647653EF-4188-4197-B4D1-62B0EF62C349}" dt="2021-09-09T12:20:17.207" v="11157" actId="20577"/>
          <ac:spMkLst>
            <pc:docMk/>
            <pc:sldMk cId="1934469221" sldId="773"/>
            <ac:spMk id="3" creationId="{068B7CD6-FE8F-48A9-A540-D69A888FBF9B}"/>
          </ac:spMkLst>
        </pc:spChg>
        <pc:picChg chg="add mod">
          <ac:chgData name="Mark Higgins" userId="ad4ee43bd0f7a961" providerId="LiveId" clId="{647653EF-4188-4197-B4D1-62B0EF62C349}" dt="2021-09-09T12:19:06.371" v="11083" actId="1076"/>
          <ac:picMkLst>
            <pc:docMk/>
            <pc:sldMk cId="1934469221" sldId="773"/>
            <ac:picMk id="5" creationId="{95D8BF38-E3B6-45D1-8B83-0FE3B48ADAB3}"/>
          </ac:picMkLst>
        </pc:picChg>
      </pc:sldChg>
      <pc:sldChg chg="addSp modSp new mod">
        <pc:chgData name="Mark Higgins" userId="ad4ee43bd0f7a961" providerId="LiveId" clId="{647653EF-4188-4197-B4D1-62B0EF62C349}" dt="2021-09-09T12:56:30.678" v="12373"/>
        <pc:sldMkLst>
          <pc:docMk/>
          <pc:sldMk cId="1886039604" sldId="774"/>
        </pc:sldMkLst>
        <pc:spChg chg="mod">
          <ac:chgData name="Mark Higgins" userId="ad4ee43bd0f7a961" providerId="LiveId" clId="{647653EF-4188-4197-B4D1-62B0EF62C349}" dt="2021-09-09T12:56:30.678" v="12373"/>
          <ac:spMkLst>
            <pc:docMk/>
            <pc:sldMk cId="1886039604" sldId="774"/>
            <ac:spMk id="2" creationId="{4E73F67C-C8B2-4D94-B9F0-E4E49DBF3B44}"/>
          </ac:spMkLst>
        </pc:spChg>
        <pc:spChg chg="mod">
          <ac:chgData name="Mark Higgins" userId="ad4ee43bd0f7a961" providerId="LiveId" clId="{647653EF-4188-4197-B4D1-62B0EF62C349}" dt="2021-09-09T12:24:12.703" v="11599" actId="6549"/>
          <ac:spMkLst>
            <pc:docMk/>
            <pc:sldMk cId="1886039604" sldId="774"/>
            <ac:spMk id="3" creationId="{AA871E9D-6440-45F5-8DC5-DEE8634EE039}"/>
          </ac:spMkLst>
        </pc:spChg>
        <pc:picChg chg="add mod">
          <ac:chgData name="Mark Higgins" userId="ad4ee43bd0f7a961" providerId="LiveId" clId="{647653EF-4188-4197-B4D1-62B0EF62C349}" dt="2021-09-09T12:21:08.748" v="11254" actId="14100"/>
          <ac:picMkLst>
            <pc:docMk/>
            <pc:sldMk cId="1886039604" sldId="774"/>
            <ac:picMk id="5" creationId="{BD684FC9-EAC5-4671-A891-1C34634B561E}"/>
          </ac:picMkLst>
        </pc:picChg>
      </pc:sldChg>
      <pc:sldChg chg="addSp modSp new mod">
        <pc:chgData name="Mark Higgins" userId="ad4ee43bd0f7a961" providerId="LiveId" clId="{647653EF-4188-4197-B4D1-62B0EF62C349}" dt="2021-09-09T12:56:34.091" v="12374"/>
        <pc:sldMkLst>
          <pc:docMk/>
          <pc:sldMk cId="2319426009" sldId="775"/>
        </pc:sldMkLst>
        <pc:spChg chg="mod">
          <ac:chgData name="Mark Higgins" userId="ad4ee43bd0f7a961" providerId="LiveId" clId="{647653EF-4188-4197-B4D1-62B0EF62C349}" dt="2021-09-09T12:56:34.091" v="12374"/>
          <ac:spMkLst>
            <pc:docMk/>
            <pc:sldMk cId="2319426009" sldId="775"/>
            <ac:spMk id="2" creationId="{B8899151-AD9F-4B4F-817B-E4A7561B0B5B}"/>
          </ac:spMkLst>
        </pc:spChg>
        <pc:spChg chg="mod">
          <ac:chgData name="Mark Higgins" userId="ad4ee43bd0f7a961" providerId="LiveId" clId="{647653EF-4188-4197-B4D1-62B0EF62C349}" dt="2021-09-09T12:22:24.310" v="11366" actId="20577"/>
          <ac:spMkLst>
            <pc:docMk/>
            <pc:sldMk cId="2319426009" sldId="775"/>
            <ac:spMk id="3" creationId="{0745E1F7-8067-43B9-8BC5-12932ECF86EE}"/>
          </ac:spMkLst>
        </pc:spChg>
        <pc:picChg chg="add mod">
          <ac:chgData name="Mark Higgins" userId="ad4ee43bd0f7a961" providerId="LiveId" clId="{647653EF-4188-4197-B4D1-62B0EF62C349}" dt="2021-09-09T12:22:01.721" v="11337" actId="1076"/>
          <ac:picMkLst>
            <pc:docMk/>
            <pc:sldMk cId="2319426009" sldId="775"/>
            <ac:picMk id="5" creationId="{623D7FFF-540C-43C6-A4B7-25A181C6053D}"/>
          </ac:picMkLst>
        </pc:picChg>
      </pc:sldChg>
      <pc:sldChg chg="modSp new mod">
        <pc:chgData name="Mark Higgins" userId="ad4ee43bd0f7a961" providerId="LiveId" clId="{647653EF-4188-4197-B4D1-62B0EF62C349}" dt="2021-09-09T12:56:37.406" v="12375"/>
        <pc:sldMkLst>
          <pc:docMk/>
          <pc:sldMk cId="3786160514" sldId="776"/>
        </pc:sldMkLst>
        <pc:spChg chg="mod">
          <ac:chgData name="Mark Higgins" userId="ad4ee43bd0f7a961" providerId="LiveId" clId="{647653EF-4188-4197-B4D1-62B0EF62C349}" dt="2021-09-09T12:56:37.406" v="12375"/>
          <ac:spMkLst>
            <pc:docMk/>
            <pc:sldMk cId="3786160514" sldId="776"/>
            <ac:spMk id="2" creationId="{086E7393-C005-40BF-B749-9ADC7CBBB905}"/>
          </ac:spMkLst>
        </pc:spChg>
        <pc:spChg chg="mod">
          <ac:chgData name="Mark Higgins" userId="ad4ee43bd0f7a961" providerId="LiveId" clId="{647653EF-4188-4197-B4D1-62B0EF62C349}" dt="2021-09-09T12:37:30.186" v="12290" actId="27636"/>
          <ac:spMkLst>
            <pc:docMk/>
            <pc:sldMk cId="3786160514" sldId="776"/>
            <ac:spMk id="3" creationId="{82ED2AB1-4240-4CC9-BF5E-B083AE1DEB25}"/>
          </ac:spMkLst>
        </pc:spChg>
      </pc:sldChg>
      <pc:sldChg chg="addSp modSp new del mod">
        <pc:chgData name="Mark Higgins" userId="ad4ee43bd0f7a961" providerId="LiveId" clId="{647653EF-4188-4197-B4D1-62B0EF62C349}" dt="2021-09-09T12:37:10.697" v="12284" actId="47"/>
        <pc:sldMkLst>
          <pc:docMk/>
          <pc:sldMk cId="1539168376" sldId="777"/>
        </pc:sldMkLst>
        <pc:spChg chg="mod">
          <ac:chgData name="Mark Higgins" userId="ad4ee43bd0f7a961" providerId="LiveId" clId="{647653EF-4188-4197-B4D1-62B0EF62C349}" dt="2021-09-09T12:33:30.638" v="12140" actId="20577"/>
          <ac:spMkLst>
            <pc:docMk/>
            <pc:sldMk cId="1539168376" sldId="777"/>
            <ac:spMk id="2" creationId="{046C7536-ACB4-4E1F-BDC7-C67AEEA45DC1}"/>
          </ac:spMkLst>
        </pc:spChg>
        <pc:spChg chg="mod">
          <ac:chgData name="Mark Higgins" userId="ad4ee43bd0f7a961" providerId="LiveId" clId="{647653EF-4188-4197-B4D1-62B0EF62C349}" dt="2021-09-09T12:34:56.602" v="12188" actId="20577"/>
          <ac:spMkLst>
            <pc:docMk/>
            <pc:sldMk cId="1539168376" sldId="777"/>
            <ac:spMk id="3" creationId="{6C48F410-F4A6-4536-9E9A-265101796DE8}"/>
          </ac:spMkLst>
        </pc:spChg>
        <pc:graphicFrameChg chg="add mod modGraphic">
          <ac:chgData name="Mark Higgins" userId="ad4ee43bd0f7a961" providerId="LiveId" clId="{647653EF-4188-4197-B4D1-62B0EF62C349}" dt="2021-09-09T12:35:57.923" v="12245" actId="20577"/>
          <ac:graphicFrameMkLst>
            <pc:docMk/>
            <pc:sldMk cId="1539168376" sldId="777"/>
            <ac:graphicFrameMk id="4" creationId="{719650A6-2C92-4312-BD58-0D21E1394437}"/>
          </ac:graphicFrameMkLst>
        </pc:graphicFrameChg>
      </pc:sldChg>
      <pc:sldChg chg="modSp new mod">
        <pc:chgData name="Mark Higgins" userId="ad4ee43bd0f7a961" providerId="LiveId" clId="{647653EF-4188-4197-B4D1-62B0EF62C349}" dt="2021-09-09T13:42:36.519" v="12748" actId="20577"/>
        <pc:sldMkLst>
          <pc:docMk/>
          <pc:sldMk cId="2516407089" sldId="777"/>
        </pc:sldMkLst>
        <pc:spChg chg="mod">
          <ac:chgData name="Mark Higgins" userId="ad4ee43bd0f7a961" providerId="LiveId" clId="{647653EF-4188-4197-B4D1-62B0EF62C349}" dt="2021-09-09T12:56:40.969" v="12376"/>
          <ac:spMkLst>
            <pc:docMk/>
            <pc:sldMk cId="2516407089" sldId="777"/>
            <ac:spMk id="2" creationId="{1387D88F-3D55-4FDF-99A3-B815C272A81E}"/>
          </ac:spMkLst>
        </pc:spChg>
        <pc:spChg chg="mod">
          <ac:chgData name="Mark Higgins" userId="ad4ee43bd0f7a961" providerId="LiveId" clId="{647653EF-4188-4197-B4D1-62B0EF62C349}" dt="2021-09-09T13:42:36.519" v="12748" actId="20577"/>
          <ac:spMkLst>
            <pc:docMk/>
            <pc:sldMk cId="2516407089" sldId="777"/>
            <ac:spMk id="3" creationId="{3D8F4E44-C9E1-4A10-89BD-F086F4F898D4}"/>
          </ac:spMkLst>
        </pc:spChg>
      </pc:sldChg>
      <pc:sldChg chg="modSp add mod">
        <pc:chgData name="Mark Higgins" userId="ad4ee43bd0f7a961" providerId="LiveId" clId="{647653EF-4188-4197-B4D1-62B0EF62C349}" dt="2021-09-09T14:03:51.588" v="13055" actId="20577"/>
        <pc:sldMkLst>
          <pc:docMk/>
          <pc:sldMk cId="4293784501" sldId="778"/>
        </pc:sldMkLst>
        <pc:spChg chg="mod">
          <ac:chgData name="Mark Higgins" userId="ad4ee43bd0f7a961" providerId="LiveId" clId="{647653EF-4188-4197-B4D1-62B0EF62C349}" dt="2021-09-09T14:02:36.512" v="12804" actId="20577"/>
          <ac:spMkLst>
            <pc:docMk/>
            <pc:sldMk cId="4293784501" sldId="778"/>
            <ac:spMk id="2" creationId="{1387D88F-3D55-4FDF-99A3-B815C272A81E}"/>
          </ac:spMkLst>
        </pc:spChg>
        <pc:spChg chg="mod">
          <ac:chgData name="Mark Higgins" userId="ad4ee43bd0f7a961" providerId="LiveId" clId="{647653EF-4188-4197-B4D1-62B0EF62C349}" dt="2021-09-09T14:03:51.588" v="13055" actId="20577"/>
          <ac:spMkLst>
            <pc:docMk/>
            <pc:sldMk cId="4293784501" sldId="778"/>
            <ac:spMk id="3" creationId="{3D8F4E44-C9E1-4A10-89BD-F086F4F898D4}"/>
          </ac:spMkLst>
        </pc:spChg>
      </pc:sldChg>
      <pc:sldChg chg="modSp new mod">
        <pc:chgData name="Mark Higgins" userId="ad4ee43bd0f7a961" providerId="LiveId" clId="{647653EF-4188-4197-B4D1-62B0EF62C349}" dt="2021-09-09T12:57:13.267" v="12412" actId="20577"/>
        <pc:sldMkLst>
          <pc:docMk/>
          <pc:sldMk cId="1417685135" sldId="779"/>
        </pc:sldMkLst>
        <pc:spChg chg="mod">
          <ac:chgData name="Mark Higgins" userId="ad4ee43bd0f7a961" providerId="LiveId" clId="{647653EF-4188-4197-B4D1-62B0EF62C349}" dt="2021-09-09T12:57:13.267" v="12412" actId="20577"/>
          <ac:spMkLst>
            <pc:docMk/>
            <pc:sldMk cId="1417685135" sldId="779"/>
            <ac:spMk id="2" creationId="{0F0628B2-6987-45D7-855F-A73DE1B2959E}"/>
          </ac:spMkLst>
        </pc:spChg>
      </pc:sldChg>
      <pc:sldChg chg="modSp add mod">
        <pc:chgData name="Mark Higgins" userId="ad4ee43bd0f7a961" providerId="LiveId" clId="{647653EF-4188-4197-B4D1-62B0EF62C349}" dt="2021-09-09T14:09:37.544" v="13533" actId="15"/>
        <pc:sldMkLst>
          <pc:docMk/>
          <pc:sldMk cId="3894080252" sldId="780"/>
        </pc:sldMkLst>
        <pc:spChg chg="mod">
          <ac:chgData name="Mark Higgins" userId="ad4ee43bd0f7a961" providerId="LiveId" clId="{647653EF-4188-4197-B4D1-62B0EF62C349}" dt="2021-09-09T12:57:42.130" v="12443" actId="20577"/>
          <ac:spMkLst>
            <pc:docMk/>
            <pc:sldMk cId="3894080252" sldId="780"/>
            <ac:spMk id="2" creationId="{1387D88F-3D55-4FDF-99A3-B815C272A81E}"/>
          </ac:spMkLst>
        </pc:spChg>
        <pc:spChg chg="mod">
          <ac:chgData name="Mark Higgins" userId="ad4ee43bd0f7a961" providerId="LiveId" clId="{647653EF-4188-4197-B4D1-62B0EF62C349}" dt="2021-09-09T14:09:37.544" v="13533" actId="15"/>
          <ac:spMkLst>
            <pc:docMk/>
            <pc:sldMk cId="3894080252" sldId="780"/>
            <ac:spMk id="3" creationId="{3D8F4E44-C9E1-4A10-89BD-F086F4F898D4}"/>
          </ac:spMkLst>
        </pc:spChg>
      </pc:sldChg>
      <pc:sldChg chg="addSp modSp new mod">
        <pc:chgData name="Mark Higgins" userId="ad4ee43bd0f7a961" providerId="LiveId" clId="{647653EF-4188-4197-B4D1-62B0EF62C349}" dt="2021-09-09T14:14:04.636" v="14012" actId="20577"/>
        <pc:sldMkLst>
          <pc:docMk/>
          <pc:sldMk cId="2470802861" sldId="781"/>
        </pc:sldMkLst>
        <pc:spChg chg="mod">
          <ac:chgData name="Mark Higgins" userId="ad4ee43bd0f7a961" providerId="LiveId" clId="{647653EF-4188-4197-B4D1-62B0EF62C349}" dt="2021-09-09T12:57:55.566" v="12470" actId="20577"/>
          <ac:spMkLst>
            <pc:docMk/>
            <pc:sldMk cId="2470802861" sldId="781"/>
            <ac:spMk id="2" creationId="{47D648AA-8018-4191-B91C-756A286AF589}"/>
          </ac:spMkLst>
        </pc:spChg>
        <pc:spChg chg="mod">
          <ac:chgData name="Mark Higgins" userId="ad4ee43bd0f7a961" providerId="LiveId" clId="{647653EF-4188-4197-B4D1-62B0EF62C349}" dt="2021-09-09T14:11:25.083" v="13753" actId="20577"/>
          <ac:spMkLst>
            <pc:docMk/>
            <pc:sldMk cId="2470802861" sldId="781"/>
            <ac:spMk id="3" creationId="{9AF32A0D-75B2-460A-8D82-C2517DE2E7FC}"/>
          </ac:spMkLst>
        </pc:spChg>
        <pc:graphicFrameChg chg="add mod modGraphic">
          <ac:chgData name="Mark Higgins" userId="ad4ee43bd0f7a961" providerId="LiveId" clId="{647653EF-4188-4197-B4D1-62B0EF62C349}" dt="2021-09-09T14:14:04.636" v="14012" actId="20577"/>
          <ac:graphicFrameMkLst>
            <pc:docMk/>
            <pc:sldMk cId="2470802861" sldId="781"/>
            <ac:graphicFrameMk id="4" creationId="{23788E01-35E5-4BF8-9EA5-79A96602C8C2}"/>
          </ac:graphicFrameMkLst>
        </pc:graphicFrameChg>
      </pc:sldChg>
      <pc:sldChg chg="modSp new mod">
        <pc:chgData name="Mark Higgins" userId="ad4ee43bd0f7a961" providerId="LiveId" clId="{647653EF-4188-4197-B4D1-62B0EF62C349}" dt="2021-09-09T12:58:49.130" v="12503" actId="20577"/>
        <pc:sldMkLst>
          <pc:docMk/>
          <pc:sldMk cId="2774721002" sldId="782"/>
        </pc:sldMkLst>
        <pc:spChg chg="mod">
          <ac:chgData name="Mark Higgins" userId="ad4ee43bd0f7a961" providerId="LiveId" clId="{647653EF-4188-4197-B4D1-62B0EF62C349}" dt="2021-09-09T12:58:49.130" v="12503" actId="20577"/>
          <ac:spMkLst>
            <pc:docMk/>
            <pc:sldMk cId="2774721002" sldId="782"/>
            <ac:spMk id="2" creationId="{AD475AE2-6F56-4B37-A42F-DC8F5C052E72}"/>
          </ac:spMkLst>
        </pc:spChg>
      </pc:sldChg>
      <pc:sldChg chg="modSp add mod">
        <pc:chgData name="Mark Higgins" userId="ad4ee43bd0f7a961" providerId="LiveId" clId="{647653EF-4188-4197-B4D1-62B0EF62C349}" dt="2021-09-09T12:58:35.061" v="12493" actId="20577"/>
        <pc:sldMkLst>
          <pc:docMk/>
          <pc:sldMk cId="2161751952" sldId="783"/>
        </pc:sldMkLst>
        <pc:spChg chg="mod">
          <ac:chgData name="Mark Higgins" userId="ad4ee43bd0f7a961" providerId="LiveId" clId="{647653EF-4188-4197-B4D1-62B0EF62C349}" dt="2021-09-09T12:58:35.061" v="12493" actId="20577"/>
          <ac:spMkLst>
            <pc:docMk/>
            <pc:sldMk cId="2161751952" sldId="783"/>
            <ac:spMk id="2" creationId="{47D648AA-8018-4191-B91C-756A286AF589}"/>
          </ac:spMkLst>
        </pc:spChg>
      </pc:sldChg>
      <pc:sldChg chg="modSp new mod">
        <pc:chgData name="Mark Higgins" userId="ad4ee43bd0f7a961" providerId="LiveId" clId="{647653EF-4188-4197-B4D1-62B0EF62C349}" dt="2021-09-09T12:59:05.481" v="12525" actId="20577"/>
        <pc:sldMkLst>
          <pc:docMk/>
          <pc:sldMk cId="2213243107" sldId="784"/>
        </pc:sldMkLst>
        <pc:spChg chg="mod">
          <ac:chgData name="Mark Higgins" userId="ad4ee43bd0f7a961" providerId="LiveId" clId="{647653EF-4188-4197-B4D1-62B0EF62C349}" dt="2021-09-09T12:59:05.481" v="12525" actId="20577"/>
          <ac:spMkLst>
            <pc:docMk/>
            <pc:sldMk cId="2213243107" sldId="784"/>
            <ac:spMk id="2" creationId="{F89EB668-847A-4D12-A9DC-DB041B244F2B}"/>
          </ac:spMkLst>
        </pc:spChg>
      </pc:sldChg>
      <pc:sldChg chg="addSp modSp new mod">
        <pc:chgData name="Mark Higgins" userId="ad4ee43bd0f7a961" providerId="LiveId" clId="{647653EF-4188-4197-B4D1-62B0EF62C349}" dt="2021-09-09T14:02:31.470" v="12802"/>
        <pc:sldMkLst>
          <pc:docMk/>
          <pc:sldMk cId="2965334806" sldId="785"/>
        </pc:sldMkLst>
        <pc:spChg chg="mod">
          <ac:chgData name="Mark Higgins" userId="ad4ee43bd0f7a961" providerId="LiveId" clId="{647653EF-4188-4197-B4D1-62B0EF62C349}" dt="2021-09-09T14:02:31.470" v="12802"/>
          <ac:spMkLst>
            <pc:docMk/>
            <pc:sldMk cId="2965334806" sldId="785"/>
            <ac:spMk id="2" creationId="{6520173E-EECA-4C21-BD7F-FB7FFCAD25A0}"/>
          </ac:spMkLst>
        </pc:spChg>
        <pc:spChg chg="mod">
          <ac:chgData name="Mark Higgins" userId="ad4ee43bd0f7a961" providerId="LiveId" clId="{647653EF-4188-4197-B4D1-62B0EF62C349}" dt="2021-09-09T14:01:45.738" v="12795" actId="20577"/>
          <ac:spMkLst>
            <pc:docMk/>
            <pc:sldMk cId="2965334806" sldId="785"/>
            <ac:spMk id="3" creationId="{C1206447-0F3D-43E2-AC44-F6961E867FC5}"/>
          </ac:spMkLst>
        </pc:spChg>
        <pc:picChg chg="add mod">
          <ac:chgData name="Mark Higgins" userId="ad4ee43bd0f7a961" providerId="LiveId" clId="{647653EF-4188-4197-B4D1-62B0EF62C349}" dt="2021-09-09T14:00:16.014" v="12760" actId="1076"/>
          <ac:picMkLst>
            <pc:docMk/>
            <pc:sldMk cId="2965334806" sldId="785"/>
            <ac:picMk id="5" creationId="{D1BA59F9-8425-4BE9-B173-4640F75B8935}"/>
          </ac:picMkLst>
        </pc:picChg>
      </pc:sldChg>
    </pc:docChg>
  </pc:docChgLst>
  <pc:docChgLst>
    <pc:chgData name="Mark Higgins" userId="f99148ad-7e67-4304-8c11-27c7a53efd31" providerId="ADAL" clId="{67496FA6-AE80-4589-8013-147AF777545E}"/>
    <pc:docChg chg="custSel addSld modSld sldOrd">
      <pc:chgData name="Mark Higgins" userId="f99148ad-7e67-4304-8c11-27c7a53efd31" providerId="ADAL" clId="{67496FA6-AE80-4589-8013-147AF777545E}" dt="2021-11-08T08:24:00.845" v="1240" actId="5793"/>
      <pc:docMkLst>
        <pc:docMk/>
      </pc:docMkLst>
      <pc:sldChg chg="modSp mod">
        <pc:chgData name="Mark Higgins" userId="f99148ad-7e67-4304-8c11-27c7a53efd31" providerId="ADAL" clId="{67496FA6-AE80-4589-8013-147AF777545E}" dt="2021-11-04T10:41:56.768" v="480" actId="20578"/>
        <pc:sldMkLst>
          <pc:docMk/>
          <pc:sldMk cId="2851725395" sldId="263"/>
        </pc:sldMkLst>
        <pc:spChg chg="mod">
          <ac:chgData name="Mark Higgins" userId="f99148ad-7e67-4304-8c11-27c7a53efd31" providerId="ADAL" clId="{67496FA6-AE80-4589-8013-147AF777545E}" dt="2021-11-04T10:41:23.807" v="479" actId="6549"/>
          <ac:spMkLst>
            <pc:docMk/>
            <pc:sldMk cId="2851725395" sldId="263"/>
            <ac:spMk id="3" creationId="{93E1A0CE-437E-4089-AE73-03BEE8D4C05A}"/>
          </ac:spMkLst>
        </pc:spChg>
        <pc:spChg chg="mod">
          <ac:chgData name="Mark Higgins" userId="f99148ad-7e67-4304-8c11-27c7a53efd31" providerId="ADAL" clId="{67496FA6-AE80-4589-8013-147AF777545E}" dt="2021-11-04T10:41:56.768" v="480" actId="20578"/>
          <ac:spMkLst>
            <pc:docMk/>
            <pc:sldMk cId="2851725395" sldId="263"/>
            <ac:spMk id="7" creationId="{18128484-EA74-4207-8743-D6890E77D4AF}"/>
          </ac:spMkLst>
        </pc:spChg>
      </pc:sldChg>
      <pc:sldChg chg="modSp mod">
        <pc:chgData name="Mark Higgins" userId="f99148ad-7e67-4304-8c11-27c7a53efd31" providerId="ADAL" clId="{67496FA6-AE80-4589-8013-147AF777545E}" dt="2021-11-04T10:36:26.832" v="39" actId="20577"/>
        <pc:sldMkLst>
          <pc:docMk/>
          <pc:sldMk cId="448120669" sldId="751"/>
        </pc:sldMkLst>
        <pc:spChg chg="mod">
          <ac:chgData name="Mark Higgins" userId="f99148ad-7e67-4304-8c11-27c7a53efd31" providerId="ADAL" clId="{67496FA6-AE80-4589-8013-147AF777545E}" dt="2021-11-04T10:36:26.832" v="39" actId="20577"/>
          <ac:spMkLst>
            <pc:docMk/>
            <pc:sldMk cId="448120669" sldId="751"/>
            <ac:spMk id="3" creationId="{1724013F-FD33-483F-B6A1-487D1C081F19}"/>
          </ac:spMkLst>
        </pc:spChg>
      </pc:sldChg>
      <pc:sldChg chg="modSp new mod ord">
        <pc:chgData name="Mark Higgins" userId="f99148ad-7e67-4304-8c11-27c7a53efd31" providerId="ADAL" clId="{67496FA6-AE80-4589-8013-147AF777545E}" dt="2021-11-08T08:22:05.094" v="1169" actId="20577"/>
        <pc:sldMkLst>
          <pc:docMk/>
          <pc:sldMk cId="661489223" sldId="752"/>
        </pc:sldMkLst>
        <pc:spChg chg="mod">
          <ac:chgData name="Mark Higgins" userId="f99148ad-7e67-4304-8c11-27c7a53efd31" providerId="ADAL" clId="{67496FA6-AE80-4589-8013-147AF777545E}" dt="2021-11-08T08:20:23.439" v="1005" actId="20577"/>
          <ac:spMkLst>
            <pc:docMk/>
            <pc:sldMk cId="661489223" sldId="752"/>
            <ac:spMk id="2" creationId="{581A0EBE-A6F2-4F4E-8876-6D47A8D5FFD8}"/>
          </ac:spMkLst>
        </pc:spChg>
        <pc:spChg chg="mod">
          <ac:chgData name="Mark Higgins" userId="f99148ad-7e67-4304-8c11-27c7a53efd31" providerId="ADAL" clId="{67496FA6-AE80-4589-8013-147AF777545E}" dt="2021-11-08T08:22:05.094" v="1169" actId="20577"/>
          <ac:spMkLst>
            <pc:docMk/>
            <pc:sldMk cId="661489223" sldId="752"/>
            <ac:spMk id="3" creationId="{EE86AC19-90FE-4327-BFE2-4899C40FF6D1}"/>
          </ac:spMkLst>
        </pc:spChg>
      </pc:sldChg>
      <pc:sldChg chg="modSp new mod">
        <pc:chgData name="Mark Higgins" userId="f99148ad-7e67-4304-8c11-27c7a53efd31" providerId="ADAL" clId="{67496FA6-AE80-4589-8013-147AF777545E}" dt="2021-11-08T08:24:00.845" v="1240" actId="5793"/>
        <pc:sldMkLst>
          <pc:docMk/>
          <pc:sldMk cId="3462418458" sldId="753"/>
        </pc:sldMkLst>
        <pc:spChg chg="mod">
          <ac:chgData name="Mark Higgins" userId="f99148ad-7e67-4304-8c11-27c7a53efd31" providerId="ADAL" clId="{67496FA6-AE80-4589-8013-147AF777545E}" dt="2021-11-08T08:22:21.344" v="1179" actId="20577"/>
          <ac:spMkLst>
            <pc:docMk/>
            <pc:sldMk cId="3462418458" sldId="753"/>
            <ac:spMk id="2" creationId="{80EBF94E-84D7-4C47-A3B1-EFB7C19F239F}"/>
          </ac:spMkLst>
        </pc:spChg>
        <pc:spChg chg="mod">
          <ac:chgData name="Mark Higgins" userId="f99148ad-7e67-4304-8c11-27c7a53efd31" providerId="ADAL" clId="{67496FA6-AE80-4589-8013-147AF777545E}" dt="2021-11-08T08:24:00.845" v="1240" actId="5793"/>
          <ac:spMkLst>
            <pc:docMk/>
            <pc:sldMk cId="3462418458" sldId="753"/>
            <ac:spMk id="3" creationId="{0423AAD1-C2D8-4983-8860-5298242C2722}"/>
          </ac:spMkLst>
        </pc:spChg>
      </pc:sldChg>
      <pc:sldChg chg="modSp mod">
        <pc:chgData name="Mark Higgins" userId="f99148ad-7e67-4304-8c11-27c7a53efd31" providerId="ADAL" clId="{67496FA6-AE80-4589-8013-147AF777545E}" dt="2021-11-04T10:37:59.005" v="178" actId="20577"/>
        <pc:sldMkLst>
          <pc:docMk/>
          <pc:sldMk cId="674505606" sldId="757"/>
        </pc:sldMkLst>
        <pc:spChg chg="mod">
          <ac:chgData name="Mark Higgins" userId="f99148ad-7e67-4304-8c11-27c7a53efd31" providerId="ADAL" clId="{67496FA6-AE80-4589-8013-147AF777545E}" dt="2021-11-04T10:37:59.005" v="178" actId="20577"/>
          <ac:spMkLst>
            <pc:docMk/>
            <pc:sldMk cId="674505606" sldId="757"/>
            <ac:spMk id="3" creationId="{B7015CF0-2B28-4A27-945F-B8A50F91C9F6}"/>
          </ac:spMkLst>
        </pc:spChg>
      </pc:sldChg>
      <pc:sldChg chg="modSp mod">
        <pc:chgData name="Mark Higgins" userId="f99148ad-7e67-4304-8c11-27c7a53efd31" providerId="ADAL" clId="{67496FA6-AE80-4589-8013-147AF777545E}" dt="2021-11-04T10:38:36.153" v="225" actId="20577"/>
        <pc:sldMkLst>
          <pc:docMk/>
          <pc:sldMk cId="2004826366" sldId="760"/>
        </pc:sldMkLst>
        <pc:spChg chg="mod">
          <ac:chgData name="Mark Higgins" userId="f99148ad-7e67-4304-8c11-27c7a53efd31" providerId="ADAL" clId="{67496FA6-AE80-4589-8013-147AF777545E}" dt="2021-11-04T10:38:36.153" v="225" actId="20577"/>
          <ac:spMkLst>
            <pc:docMk/>
            <pc:sldMk cId="2004826366" sldId="760"/>
            <ac:spMk id="3" creationId="{40E3E3BB-94A6-4218-AE4A-102B7C9CC149}"/>
          </ac:spMkLst>
        </pc:spChg>
      </pc:sldChg>
      <pc:sldChg chg="modSp mod">
        <pc:chgData name="Mark Higgins" userId="f99148ad-7e67-4304-8c11-27c7a53efd31" providerId="ADAL" clId="{67496FA6-AE80-4589-8013-147AF777545E}" dt="2021-11-04T10:40:20.082" v="455" actId="20577"/>
        <pc:sldMkLst>
          <pc:docMk/>
          <pc:sldMk cId="4272030496" sldId="761"/>
        </pc:sldMkLst>
        <pc:spChg chg="mod">
          <ac:chgData name="Mark Higgins" userId="f99148ad-7e67-4304-8c11-27c7a53efd31" providerId="ADAL" clId="{67496FA6-AE80-4589-8013-147AF777545E}" dt="2021-11-04T10:40:20.082" v="455" actId="20577"/>
          <ac:spMkLst>
            <pc:docMk/>
            <pc:sldMk cId="4272030496" sldId="761"/>
            <ac:spMk id="3" creationId="{40E3E3BB-94A6-4218-AE4A-102B7C9CC149}"/>
          </ac:spMkLst>
        </pc:spChg>
      </pc:sldChg>
      <pc:sldChg chg="modSp mod">
        <pc:chgData name="Mark Higgins" userId="f99148ad-7e67-4304-8c11-27c7a53efd31" providerId="ADAL" clId="{67496FA6-AE80-4589-8013-147AF777545E}" dt="2021-11-04T10:43:46.984" v="750" actId="20577"/>
        <pc:sldMkLst>
          <pc:docMk/>
          <pc:sldMk cId="2760839303" sldId="762"/>
        </pc:sldMkLst>
        <pc:spChg chg="mod">
          <ac:chgData name="Mark Higgins" userId="f99148ad-7e67-4304-8c11-27c7a53efd31" providerId="ADAL" clId="{67496FA6-AE80-4589-8013-147AF777545E}" dt="2021-11-04T10:43:46.984" v="750" actId="20577"/>
          <ac:spMkLst>
            <pc:docMk/>
            <pc:sldMk cId="2760839303" sldId="762"/>
            <ac:spMk id="3" creationId="{40E3E3BB-94A6-4218-AE4A-102B7C9CC149}"/>
          </ac:spMkLst>
        </pc:spChg>
      </pc:sldChg>
      <pc:sldChg chg="modSp mod modNotesTx">
        <pc:chgData name="Mark Higgins" userId="f99148ad-7e67-4304-8c11-27c7a53efd31" providerId="ADAL" clId="{67496FA6-AE80-4589-8013-147AF777545E}" dt="2021-11-04T10:59:13.758" v="989" actId="20577"/>
        <pc:sldMkLst>
          <pc:docMk/>
          <pc:sldMk cId="1834219082" sldId="766"/>
        </pc:sldMkLst>
        <pc:spChg chg="mod">
          <ac:chgData name="Mark Higgins" userId="f99148ad-7e67-4304-8c11-27c7a53efd31" providerId="ADAL" clId="{67496FA6-AE80-4589-8013-147AF777545E}" dt="2021-11-04T10:59:13.758" v="989" actId="20577"/>
          <ac:spMkLst>
            <pc:docMk/>
            <pc:sldMk cId="1834219082" sldId="766"/>
            <ac:spMk id="3" creationId="{637FF243-07DF-4207-B1DB-726973C81453}"/>
          </ac:spMkLst>
        </pc:spChg>
      </pc:sldChg>
    </pc:docChg>
  </pc:docChgLst>
  <pc:docChgLst>
    <pc:chgData name="Mark Higgins" userId="ad4ee43bd0f7a961" providerId="LiveId" clId="{D0EEBFFF-B99A-460D-AB6C-222D09397D2D}"/>
    <pc:docChg chg="undo custSel addSld delSld modSld">
      <pc:chgData name="Mark Higgins" userId="ad4ee43bd0f7a961" providerId="LiveId" clId="{D0EEBFFF-B99A-460D-AB6C-222D09397D2D}" dt="2021-09-20T20:26:33.046" v="726"/>
      <pc:docMkLst>
        <pc:docMk/>
      </pc:docMkLst>
      <pc:sldChg chg="modSp new mod">
        <pc:chgData name="Mark Higgins" userId="ad4ee43bd0f7a961" providerId="LiveId" clId="{D0EEBFFF-B99A-460D-AB6C-222D09397D2D}" dt="2021-09-20T15:46:34.789" v="390" actId="20577"/>
        <pc:sldMkLst>
          <pc:docMk/>
          <pc:sldMk cId="943533271" sldId="786"/>
        </pc:sldMkLst>
        <pc:spChg chg="mod">
          <ac:chgData name="Mark Higgins" userId="ad4ee43bd0f7a961" providerId="LiveId" clId="{D0EEBFFF-B99A-460D-AB6C-222D09397D2D}" dt="2021-09-20T15:35:32.106" v="12" actId="20577"/>
          <ac:spMkLst>
            <pc:docMk/>
            <pc:sldMk cId="943533271" sldId="786"/>
            <ac:spMk id="2" creationId="{895E720B-4926-4138-8999-41BF2C94BBE3}"/>
          </ac:spMkLst>
        </pc:spChg>
        <pc:spChg chg="mod">
          <ac:chgData name="Mark Higgins" userId="ad4ee43bd0f7a961" providerId="LiveId" clId="{D0EEBFFF-B99A-460D-AB6C-222D09397D2D}" dt="2021-09-20T15:46:34.789" v="390" actId="20577"/>
          <ac:spMkLst>
            <pc:docMk/>
            <pc:sldMk cId="943533271" sldId="786"/>
            <ac:spMk id="3" creationId="{141F992C-D2D7-40B0-B135-B97BB1D085C5}"/>
          </ac:spMkLst>
        </pc:spChg>
      </pc:sldChg>
      <pc:sldChg chg="addSp delSp modSp new mod">
        <pc:chgData name="Mark Higgins" userId="ad4ee43bd0f7a961" providerId="LiveId" clId="{D0EEBFFF-B99A-460D-AB6C-222D09397D2D}" dt="2021-09-20T15:46:18.124" v="385" actId="20577"/>
        <pc:sldMkLst>
          <pc:docMk/>
          <pc:sldMk cId="3315086354" sldId="787"/>
        </pc:sldMkLst>
        <pc:spChg chg="mod">
          <ac:chgData name="Mark Higgins" userId="ad4ee43bd0f7a961" providerId="LiveId" clId="{D0EEBFFF-B99A-460D-AB6C-222D09397D2D}" dt="2021-09-20T15:46:18.124" v="385" actId="20577"/>
          <ac:spMkLst>
            <pc:docMk/>
            <pc:sldMk cId="3315086354" sldId="787"/>
            <ac:spMk id="2" creationId="{28BD9BAA-5DA5-4B38-95D8-7D9070E30B19}"/>
          </ac:spMkLst>
        </pc:spChg>
        <pc:spChg chg="del">
          <ac:chgData name="Mark Higgins" userId="ad4ee43bd0f7a961" providerId="LiveId" clId="{D0EEBFFF-B99A-460D-AB6C-222D09397D2D}" dt="2021-09-20T15:38:41.090" v="34" actId="3680"/>
          <ac:spMkLst>
            <pc:docMk/>
            <pc:sldMk cId="3315086354" sldId="787"/>
            <ac:spMk id="3" creationId="{4273E47B-84F9-403D-A8CB-91CDB0DC1235}"/>
          </ac:spMkLst>
        </pc:spChg>
        <pc:graphicFrameChg chg="add mod ord modGraphic">
          <ac:chgData name="Mark Higgins" userId="ad4ee43bd0f7a961" providerId="LiveId" clId="{D0EEBFFF-B99A-460D-AB6C-222D09397D2D}" dt="2021-09-20T15:45:58.728" v="373" actId="14100"/>
          <ac:graphicFrameMkLst>
            <pc:docMk/>
            <pc:sldMk cId="3315086354" sldId="787"/>
            <ac:graphicFrameMk id="4" creationId="{B5C60E41-08CB-42B5-88A3-94D93B9179C2}"/>
          </ac:graphicFrameMkLst>
        </pc:graphicFrameChg>
      </pc:sldChg>
      <pc:sldChg chg="addSp delSp modSp new mod">
        <pc:chgData name="Mark Higgins" userId="ad4ee43bd0f7a961" providerId="LiveId" clId="{D0EEBFFF-B99A-460D-AB6C-222D09397D2D}" dt="2021-09-20T15:50:57.171" v="522" actId="27636"/>
        <pc:sldMkLst>
          <pc:docMk/>
          <pc:sldMk cId="2254413050" sldId="788"/>
        </pc:sldMkLst>
        <pc:spChg chg="mod">
          <ac:chgData name="Mark Higgins" userId="ad4ee43bd0f7a961" providerId="LiveId" clId="{D0EEBFFF-B99A-460D-AB6C-222D09397D2D}" dt="2021-09-20T15:50:57.171" v="522" actId="27636"/>
          <ac:spMkLst>
            <pc:docMk/>
            <pc:sldMk cId="2254413050" sldId="788"/>
            <ac:spMk id="2" creationId="{356D0041-616E-4477-9693-88C482402C04}"/>
          </ac:spMkLst>
        </pc:spChg>
        <pc:spChg chg="add del mod">
          <ac:chgData name="Mark Higgins" userId="ad4ee43bd0f7a961" providerId="LiveId" clId="{D0EEBFFF-B99A-460D-AB6C-222D09397D2D}" dt="2021-09-20T15:49:16.037" v="480" actId="20577"/>
          <ac:spMkLst>
            <pc:docMk/>
            <pc:sldMk cId="2254413050" sldId="788"/>
            <ac:spMk id="3" creationId="{1EB11020-8495-462E-BD15-0BC7988EF720}"/>
          </ac:spMkLst>
        </pc:spChg>
        <pc:graphicFrameChg chg="add del mod">
          <ac:chgData name="Mark Higgins" userId="ad4ee43bd0f7a961" providerId="LiveId" clId="{D0EEBFFF-B99A-460D-AB6C-222D09397D2D}" dt="2021-09-20T15:48:30.927" v="446"/>
          <ac:graphicFrameMkLst>
            <pc:docMk/>
            <pc:sldMk cId="2254413050" sldId="788"/>
            <ac:graphicFrameMk id="4" creationId="{17A21641-F50F-4033-900F-6F51F248A481}"/>
          </ac:graphicFrameMkLst>
        </pc:graphicFrameChg>
        <pc:graphicFrameChg chg="add del mod">
          <ac:chgData name="Mark Higgins" userId="ad4ee43bd0f7a961" providerId="LiveId" clId="{D0EEBFFF-B99A-460D-AB6C-222D09397D2D}" dt="2021-09-20T15:48:35.963" v="448"/>
          <ac:graphicFrameMkLst>
            <pc:docMk/>
            <pc:sldMk cId="2254413050" sldId="788"/>
            <ac:graphicFrameMk id="5" creationId="{8010E962-FEBD-4820-ADB8-4024E61F83D5}"/>
          </ac:graphicFrameMkLst>
        </pc:graphicFrameChg>
      </pc:sldChg>
      <pc:sldChg chg="modSp add mod">
        <pc:chgData name="Mark Higgins" userId="ad4ee43bd0f7a961" providerId="LiveId" clId="{D0EEBFFF-B99A-460D-AB6C-222D09397D2D}" dt="2021-09-20T15:51:04.103" v="525" actId="27636"/>
        <pc:sldMkLst>
          <pc:docMk/>
          <pc:sldMk cId="1898860426" sldId="789"/>
        </pc:sldMkLst>
        <pc:spChg chg="mod">
          <ac:chgData name="Mark Higgins" userId="ad4ee43bd0f7a961" providerId="LiveId" clId="{D0EEBFFF-B99A-460D-AB6C-222D09397D2D}" dt="2021-09-20T15:51:04.103" v="525" actId="27636"/>
          <ac:spMkLst>
            <pc:docMk/>
            <pc:sldMk cId="1898860426" sldId="789"/>
            <ac:spMk id="2" creationId="{356D0041-616E-4477-9693-88C482402C04}"/>
          </ac:spMkLst>
        </pc:spChg>
      </pc:sldChg>
      <pc:sldChg chg="modSp add mod">
        <pc:chgData name="Mark Higgins" userId="ad4ee43bd0f7a961" providerId="LiveId" clId="{D0EEBFFF-B99A-460D-AB6C-222D09397D2D}" dt="2021-09-20T15:50:48.598" v="519" actId="27636"/>
        <pc:sldMkLst>
          <pc:docMk/>
          <pc:sldMk cId="582655134" sldId="790"/>
        </pc:sldMkLst>
        <pc:spChg chg="mod">
          <ac:chgData name="Mark Higgins" userId="ad4ee43bd0f7a961" providerId="LiveId" clId="{D0EEBFFF-B99A-460D-AB6C-222D09397D2D}" dt="2021-09-20T15:50:48.598" v="519" actId="27636"/>
          <ac:spMkLst>
            <pc:docMk/>
            <pc:sldMk cId="582655134" sldId="790"/>
            <ac:spMk id="2" creationId="{356D0041-616E-4477-9693-88C482402C04}"/>
          </ac:spMkLst>
        </pc:spChg>
      </pc:sldChg>
      <pc:sldChg chg="modSp add mod">
        <pc:chgData name="Mark Higgins" userId="ad4ee43bd0f7a961" providerId="LiveId" clId="{D0EEBFFF-B99A-460D-AB6C-222D09397D2D}" dt="2021-09-20T15:51:28.734" v="533" actId="27636"/>
        <pc:sldMkLst>
          <pc:docMk/>
          <pc:sldMk cId="2115869644" sldId="791"/>
        </pc:sldMkLst>
        <pc:spChg chg="mod">
          <ac:chgData name="Mark Higgins" userId="ad4ee43bd0f7a961" providerId="LiveId" clId="{D0EEBFFF-B99A-460D-AB6C-222D09397D2D}" dt="2021-09-20T15:51:28.734" v="533" actId="27636"/>
          <ac:spMkLst>
            <pc:docMk/>
            <pc:sldMk cId="2115869644" sldId="791"/>
            <ac:spMk id="2" creationId="{356D0041-616E-4477-9693-88C482402C04}"/>
          </ac:spMkLst>
        </pc:spChg>
      </pc:sldChg>
      <pc:sldChg chg="modSp add mod">
        <pc:chgData name="Mark Higgins" userId="ad4ee43bd0f7a961" providerId="LiveId" clId="{D0EEBFFF-B99A-460D-AB6C-222D09397D2D}" dt="2021-09-20T15:51:59.376" v="540" actId="27636"/>
        <pc:sldMkLst>
          <pc:docMk/>
          <pc:sldMk cId="1430388509" sldId="792"/>
        </pc:sldMkLst>
        <pc:spChg chg="mod">
          <ac:chgData name="Mark Higgins" userId="ad4ee43bd0f7a961" providerId="LiveId" clId="{D0EEBFFF-B99A-460D-AB6C-222D09397D2D}" dt="2021-09-20T15:51:59.376" v="540" actId="27636"/>
          <ac:spMkLst>
            <pc:docMk/>
            <pc:sldMk cId="1430388509" sldId="792"/>
            <ac:spMk id="2" creationId="{356D0041-616E-4477-9693-88C482402C04}"/>
          </ac:spMkLst>
        </pc:spChg>
      </pc:sldChg>
      <pc:sldChg chg="modSp add mod">
        <pc:chgData name="Mark Higgins" userId="ad4ee43bd0f7a961" providerId="LiveId" clId="{D0EEBFFF-B99A-460D-AB6C-222D09397D2D}" dt="2021-09-20T15:52:21.081" v="548" actId="27636"/>
        <pc:sldMkLst>
          <pc:docMk/>
          <pc:sldMk cId="1305669384" sldId="793"/>
        </pc:sldMkLst>
        <pc:spChg chg="mod">
          <ac:chgData name="Mark Higgins" userId="ad4ee43bd0f7a961" providerId="LiveId" clId="{D0EEBFFF-B99A-460D-AB6C-222D09397D2D}" dt="2021-09-20T15:52:21.081" v="548" actId="27636"/>
          <ac:spMkLst>
            <pc:docMk/>
            <pc:sldMk cId="1305669384" sldId="793"/>
            <ac:spMk id="2" creationId="{356D0041-616E-4477-9693-88C482402C04}"/>
          </ac:spMkLst>
        </pc:spChg>
      </pc:sldChg>
      <pc:sldChg chg="modSp add mod">
        <pc:chgData name="Mark Higgins" userId="ad4ee43bd0f7a961" providerId="LiveId" clId="{D0EEBFFF-B99A-460D-AB6C-222D09397D2D}" dt="2021-09-20T15:52:41.589" v="555" actId="27636"/>
        <pc:sldMkLst>
          <pc:docMk/>
          <pc:sldMk cId="220799762" sldId="794"/>
        </pc:sldMkLst>
        <pc:spChg chg="mod">
          <ac:chgData name="Mark Higgins" userId="ad4ee43bd0f7a961" providerId="LiveId" clId="{D0EEBFFF-B99A-460D-AB6C-222D09397D2D}" dt="2021-09-20T15:52:41.589" v="555" actId="27636"/>
          <ac:spMkLst>
            <pc:docMk/>
            <pc:sldMk cId="220799762" sldId="794"/>
            <ac:spMk id="2" creationId="{356D0041-616E-4477-9693-88C482402C04}"/>
          </ac:spMkLst>
        </pc:spChg>
      </pc:sldChg>
      <pc:sldChg chg="modSp add mod">
        <pc:chgData name="Mark Higgins" userId="ad4ee43bd0f7a961" providerId="LiveId" clId="{D0EEBFFF-B99A-460D-AB6C-222D09397D2D}" dt="2021-09-20T15:53:04.487" v="563" actId="27636"/>
        <pc:sldMkLst>
          <pc:docMk/>
          <pc:sldMk cId="2721446035" sldId="795"/>
        </pc:sldMkLst>
        <pc:spChg chg="mod">
          <ac:chgData name="Mark Higgins" userId="ad4ee43bd0f7a961" providerId="LiveId" clId="{D0EEBFFF-B99A-460D-AB6C-222D09397D2D}" dt="2021-09-20T15:53:04.487" v="563" actId="27636"/>
          <ac:spMkLst>
            <pc:docMk/>
            <pc:sldMk cId="2721446035" sldId="795"/>
            <ac:spMk id="2" creationId="{356D0041-616E-4477-9693-88C482402C04}"/>
          </ac:spMkLst>
        </pc:spChg>
      </pc:sldChg>
      <pc:sldChg chg="modSp add mod">
        <pc:chgData name="Mark Higgins" userId="ad4ee43bd0f7a961" providerId="LiveId" clId="{D0EEBFFF-B99A-460D-AB6C-222D09397D2D}" dt="2021-09-20T15:53:31.961" v="571" actId="27636"/>
        <pc:sldMkLst>
          <pc:docMk/>
          <pc:sldMk cId="850367915" sldId="796"/>
        </pc:sldMkLst>
        <pc:spChg chg="mod">
          <ac:chgData name="Mark Higgins" userId="ad4ee43bd0f7a961" providerId="LiveId" clId="{D0EEBFFF-B99A-460D-AB6C-222D09397D2D}" dt="2021-09-20T15:53:31.961" v="571" actId="27636"/>
          <ac:spMkLst>
            <pc:docMk/>
            <pc:sldMk cId="850367915" sldId="796"/>
            <ac:spMk id="2" creationId="{356D0041-616E-4477-9693-88C482402C04}"/>
          </ac:spMkLst>
        </pc:spChg>
      </pc:sldChg>
      <pc:sldChg chg="modSp add mod">
        <pc:chgData name="Mark Higgins" userId="ad4ee43bd0f7a961" providerId="LiveId" clId="{D0EEBFFF-B99A-460D-AB6C-222D09397D2D}" dt="2021-09-20T15:53:53.736" v="579" actId="27636"/>
        <pc:sldMkLst>
          <pc:docMk/>
          <pc:sldMk cId="1309863362" sldId="797"/>
        </pc:sldMkLst>
        <pc:spChg chg="mod">
          <ac:chgData name="Mark Higgins" userId="ad4ee43bd0f7a961" providerId="LiveId" clId="{D0EEBFFF-B99A-460D-AB6C-222D09397D2D}" dt="2021-09-20T15:53:53.736" v="579" actId="27636"/>
          <ac:spMkLst>
            <pc:docMk/>
            <pc:sldMk cId="1309863362" sldId="797"/>
            <ac:spMk id="2" creationId="{356D0041-616E-4477-9693-88C482402C04}"/>
          </ac:spMkLst>
        </pc:spChg>
      </pc:sldChg>
      <pc:sldChg chg="modSp new mod">
        <pc:chgData name="Mark Higgins" userId="ad4ee43bd0f7a961" providerId="LiveId" clId="{D0EEBFFF-B99A-460D-AB6C-222D09397D2D}" dt="2021-09-20T16:02:19.695" v="627" actId="20577"/>
        <pc:sldMkLst>
          <pc:docMk/>
          <pc:sldMk cId="59047964" sldId="798"/>
        </pc:sldMkLst>
        <pc:spChg chg="mod">
          <ac:chgData name="Mark Higgins" userId="ad4ee43bd0f7a961" providerId="LiveId" clId="{D0EEBFFF-B99A-460D-AB6C-222D09397D2D}" dt="2021-09-20T16:02:19.695" v="627" actId="20577"/>
          <ac:spMkLst>
            <pc:docMk/>
            <pc:sldMk cId="59047964" sldId="798"/>
            <ac:spMk id="2" creationId="{8735BC34-66A9-4A25-8634-550555A5EF55}"/>
          </ac:spMkLst>
        </pc:spChg>
      </pc:sldChg>
      <pc:sldChg chg="new del">
        <pc:chgData name="Mark Higgins" userId="ad4ee43bd0f7a961" providerId="LiveId" clId="{D0EEBFFF-B99A-460D-AB6C-222D09397D2D}" dt="2021-09-20T16:01:45.337" v="581" actId="2696"/>
        <pc:sldMkLst>
          <pc:docMk/>
          <pc:sldMk cId="1743153787" sldId="798"/>
        </pc:sldMkLst>
      </pc:sldChg>
      <pc:sldChg chg="addSp modSp new mod">
        <pc:chgData name="Mark Higgins" userId="ad4ee43bd0f7a961" providerId="LiveId" clId="{D0EEBFFF-B99A-460D-AB6C-222D09397D2D}" dt="2021-09-20T20:26:33.046" v="726"/>
        <pc:sldMkLst>
          <pc:docMk/>
          <pc:sldMk cId="2917903884" sldId="799"/>
        </pc:sldMkLst>
        <pc:spChg chg="mod">
          <ac:chgData name="Mark Higgins" userId="ad4ee43bd0f7a961" providerId="LiveId" clId="{D0EEBFFF-B99A-460D-AB6C-222D09397D2D}" dt="2021-09-20T16:02:53.955" v="652" actId="20577"/>
          <ac:spMkLst>
            <pc:docMk/>
            <pc:sldMk cId="2917903884" sldId="799"/>
            <ac:spMk id="2" creationId="{B51CF2B1-A3F7-4792-8D4B-5B8DDBC8B158}"/>
          </ac:spMkLst>
        </pc:spChg>
        <pc:spChg chg="mod">
          <ac:chgData name="Mark Higgins" userId="ad4ee43bd0f7a961" providerId="LiveId" clId="{D0EEBFFF-B99A-460D-AB6C-222D09397D2D}" dt="2021-09-20T16:03:23.820" v="725" actId="20577"/>
          <ac:spMkLst>
            <pc:docMk/>
            <pc:sldMk cId="2917903884" sldId="799"/>
            <ac:spMk id="3" creationId="{86896204-D10B-43E1-9E51-B92BF6E1921D}"/>
          </ac:spMkLst>
        </pc:spChg>
        <pc:graphicFrameChg chg="add mod">
          <ac:chgData name="Mark Higgins" userId="ad4ee43bd0f7a961" providerId="LiveId" clId="{D0EEBFFF-B99A-460D-AB6C-222D09397D2D}" dt="2021-09-20T20:26:33.046" v="726"/>
          <ac:graphicFrameMkLst>
            <pc:docMk/>
            <pc:sldMk cId="2917903884" sldId="799"/>
            <ac:graphicFrameMk id="4" creationId="{31D51039-E77D-4355-A669-A1B4C5CDDC05}"/>
          </ac:graphicFrameMkLst>
        </pc:graphicFrameChg>
      </pc:sldChg>
    </pc:docChg>
  </pc:docChgLst>
  <pc:docChgLst>
    <pc:chgData name="Mark Higgins" userId="f99148ad-7e67-4304-8c11-27c7a53efd31" providerId="ADAL" clId="{BF7F3037-1DA4-4110-8A31-CB0B2EC85F67}"/>
    <pc:docChg chg="undo redo custSel addSld delSld modSld">
      <pc:chgData name="Mark Higgins" userId="f99148ad-7e67-4304-8c11-27c7a53efd31" providerId="ADAL" clId="{BF7F3037-1DA4-4110-8A31-CB0B2EC85F67}" dt="2022-01-24T14:25:03.318" v="410" actId="20577"/>
      <pc:docMkLst>
        <pc:docMk/>
      </pc:docMkLst>
      <pc:sldChg chg="del">
        <pc:chgData name="Mark Higgins" userId="f99148ad-7e67-4304-8c11-27c7a53efd31" providerId="ADAL" clId="{BF7F3037-1DA4-4110-8A31-CB0B2EC85F67}" dt="2022-01-24T11:44:46.120" v="107" actId="47"/>
        <pc:sldMkLst>
          <pc:docMk/>
          <pc:sldMk cId="653415081" sldId="257"/>
        </pc:sldMkLst>
      </pc:sldChg>
      <pc:sldChg chg="modSp mod">
        <pc:chgData name="Mark Higgins" userId="f99148ad-7e67-4304-8c11-27c7a53efd31" providerId="ADAL" clId="{BF7F3037-1DA4-4110-8A31-CB0B2EC85F67}" dt="2022-01-24T11:49:12.376" v="175" actId="20577"/>
        <pc:sldMkLst>
          <pc:docMk/>
          <pc:sldMk cId="1015055181" sldId="258"/>
        </pc:sldMkLst>
        <pc:spChg chg="mod">
          <ac:chgData name="Mark Higgins" userId="f99148ad-7e67-4304-8c11-27c7a53efd31" providerId="ADAL" clId="{BF7F3037-1DA4-4110-8A31-CB0B2EC85F67}" dt="2022-01-24T11:49:12.376" v="175" actId="20577"/>
          <ac:spMkLst>
            <pc:docMk/>
            <pc:sldMk cId="1015055181" sldId="258"/>
            <ac:spMk id="3" creationId="{AE492C01-75B6-409A-93EA-70DADA5312C3}"/>
          </ac:spMkLst>
        </pc:spChg>
      </pc:sldChg>
      <pc:sldChg chg="modSp mod">
        <pc:chgData name="Mark Higgins" userId="f99148ad-7e67-4304-8c11-27c7a53efd31" providerId="ADAL" clId="{BF7F3037-1DA4-4110-8A31-CB0B2EC85F67}" dt="2022-01-24T11:38:52.580" v="10"/>
        <pc:sldMkLst>
          <pc:docMk/>
          <pc:sldMk cId="1120319146" sldId="262"/>
        </pc:sldMkLst>
        <pc:spChg chg="mod">
          <ac:chgData name="Mark Higgins" userId="f99148ad-7e67-4304-8c11-27c7a53efd31" providerId="ADAL" clId="{BF7F3037-1DA4-4110-8A31-CB0B2EC85F67}" dt="2022-01-24T11:38:52.580" v="10"/>
          <ac:spMkLst>
            <pc:docMk/>
            <pc:sldMk cId="1120319146" sldId="262"/>
            <ac:spMk id="57" creationId="{C511BFB5-EEAD-4CA1-979C-CC71A3834622}"/>
          </ac:spMkLst>
        </pc:spChg>
      </pc:sldChg>
      <pc:sldChg chg="modSp mod">
        <pc:chgData name="Mark Higgins" userId="f99148ad-7e67-4304-8c11-27c7a53efd31" providerId="ADAL" clId="{BF7F3037-1DA4-4110-8A31-CB0B2EC85F67}" dt="2022-01-24T14:25:03.318" v="410" actId="20577"/>
        <pc:sldMkLst>
          <pc:docMk/>
          <pc:sldMk cId="2851725395" sldId="263"/>
        </pc:sldMkLst>
        <pc:spChg chg="mod">
          <ac:chgData name="Mark Higgins" userId="f99148ad-7e67-4304-8c11-27c7a53efd31" providerId="ADAL" clId="{BF7F3037-1DA4-4110-8A31-CB0B2EC85F67}" dt="2022-01-24T14:25:03.318" v="410" actId="20577"/>
          <ac:spMkLst>
            <pc:docMk/>
            <pc:sldMk cId="2851725395" sldId="263"/>
            <ac:spMk id="3" creationId="{93E1A0CE-437E-4089-AE73-03BEE8D4C05A}"/>
          </ac:spMkLst>
        </pc:spChg>
        <pc:spChg chg="mod">
          <ac:chgData name="Mark Higgins" userId="f99148ad-7e67-4304-8c11-27c7a53efd31" providerId="ADAL" clId="{BF7F3037-1DA4-4110-8A31-CB0B2EC85F67}" dt="2022-01-24T11:43:11.617" v="84" actId="20577"/>
          <ac:spMkLst>
            <pc:docMk/>
            <pc:sldMk cId="2851725395" sldId="263"/>
            <ac:spMk id="6" creationId="{A696E764-ED5D-47A2-A9F9-4C808777F5D4}"/>
          </ac:spMkLst>
        </pc:spChg>
        <pc:spChg chg="mod">
          <ac:chgData name="Mark Higgins" userId="f99148ad-7e67-4304-8c11-27c7a53efd31" providerId="ADAL" clId="{BF7F3037-1DA4-4110-8A31-CB0B2EC85F67}" dt="2022-01-24T13:43:10.854" v="402" actId="255"/>
          <ac:spMkLst>
            <pc:docMk/>
            <pc:sldMk cId="2851725395" sldId="263"/>
            <ac:spMk id="7" creationId="{18128484-EA74-4207-8743-D6890E77D4AF}"/>
          </ac:spMkLst>
        </pc:spChg>
      </pc:sldChg>
      <pc:sldChg chg="modSp mod">
        <pc:chgData name="Mark Higgins" userId="f99148ad-7e67-4304-8c11-27c7a53efd31" providerId="ADAL" clId="{BF7F3037-1DA4-4110-8A31-CB0B2EC85F67}" dt="2022-01-24T11:50:46.917" v="184" actId="20577"/>
        <pc:sldMkLst>
          <pc:docMk/>
          <pc:sldMk cId="2229582701" sldId="265"/>
        </pc:sldMkLst>
        <pc:spChg chg="mod">
          <ac:chgData name="Mark Higgins" userId="f99148ad-7e67-4304-8c11-27c7a53efd31" providerId="ADAL" clId="{BF7F3037-1DA4-4110-8A31-CB0B2EC85F67}" dt="2022-01-24T11:50:46.917" v="184" actId="20577"/>
          <ac:spMkLst>
            <pc:docMk/>
            <pc:sldMk cId="2229582701" sldId="265"/>
            <ac:spMk id="3" creationId="{AE492C01-75B6-409A-93EA-70DADA5312C3}"/>
          </ac:spMkLst>
        </pc:spChg>
      </pc:sldChg>
      <pc:sldChg chg="modSp mod">
        <pc:chgData name="Mark Higgins" userId="f99148ad-7e67-4304-8c11-27c7a53efd31" providerId="ADAL" clId="{BF7F3037-1DA4-4110-8A31-CB0B2EC85F67}" dt="2022-01-24T13:09:03.887" v="225" actId="20577"/>
        <pc:sldMkLst>
          <pc:docMk/>
          <pc:sldMk cId="610349236" sldId="266"/>
        </pc:sldMkLst>
        <pc:spChg chg="mod">
          <ac:chgData name="Mark Higgins" userId="f99148ad-7e67-4304-8c11-27c7a53efd31" providerId="ADAL" clId="{BF7F3037-1DA4-4110-8A31-CB0B2EC85F67}" dt="2022-01-24T13:09:03.887" v="225" actId="20577"/>
          <ac:spMkLst>
            <pc:docMk/>
            <pc:sldMk cId="610349236" sldId="266"/>
            <ac:spMk id="2" creationId="{4D301313-DB92-43E4-A175-3DCAA15427FD}"/>
          </ac:spMkLst>
        </pc:spChg>
        <pc:spChg chg="mod">
          <ac:chgData name="Mark Higgins" userId="f99148ad-7e67-4304-8c11-27c7a53efd31" providerId="ADAL" clId="{BF7F3037-1DA4-4110-8A31-CB0B2EC85F67}" dt="2022-01-24T13:08:39.302" v="222" actId="27636"/>
          <ac:spMkLst>
            <pc:docMk/>
            <pc:sldMk cId="610349236" sldId="266"/>
            <ac:spMk id="3" creationId="{AE492C01-75B6-409A-93EA-70DADA5312C3}"/>
          </ac:spMkLst>
        </pc:spChg>
      </pc:sldChg>
      <pc:sldChg chg="modSp mod">
        <pc:chgData name="Mark Higgins" userId="f99148ad-7e67-4304-8c11-27c7a53efd31" providerId="ADAL" clId="{BF7F3037-1DA4-4110-8A31-CB0B2EC85F67}" dt="2022-01-24T11:39:33.345" v="12"/>
        <pc:sldMkLst>
          <pc:docMk/>
          <pc:sldMk cId="365249416" sldId="269"/>
        </pc:sldMkLst>
        <pc:spChg chg="mod">
          <ac:chgData name="Mark Higgins" userId="f99148ad-7e67-4304-8c11-27c7a53efd31" providerId="ADAL" clId="{BF7F3037-1DA4-4110-8A31-CB0B2EC85F67}" dt="2022-01-24T11:39:33.345" v="12"/>
          <ac:spMkLst>
            <pc:docMk/>
            <pc:sldMk cId="365249416" sldId="269"/>
            <ac:spMk id="3" creationId="{93E1A0CE-437E-4089-AE73-03BEE8D4C05A}"/>
          </ac:spMkLst>
        </pc:spChg>
      </pc:sldChg>
      <pc:sldChg chg="modSp mod">
        <pc:chgData name="Mark Higgins" userId="f99148ad-7e67-4304-8c11-27c7a53efd31" providerId="ADAL" clId="{BF7F3037-1DA4-4110-8A31-CB0B2EC85F67}" dt="2022-01-24T11:38:33.695" v="5" actId="20577"/>
        <pc:sldMkLst>
          <pc:docMk/>
          <pc:sldMk cId="713642169" sldId="610"/>
        </pc:sldMkLst>
        <pc:spChg chg="mod">
          <ac:chgData name="Mark Higgins" userId="f99148ad-7e67-4304-8c11-27c7a53efd31" providerId="ADAL" clId="{BF7F3037-1DA4-4110-8A31-CB0B2EC85F67}" dt="2022-01-24T11:38:33.695" v="5" actId="20577"/>
          <ac:spMkLst>
            <pc:docMk/>
            <pc:sldMk cId="713642169" sldId="610"/>
            <ac:spMk id="3" creationId="{78941B76-ADFF-4B8C-BB38-21ADF089D1A0}"/>
          </ac:spMkLst>
        </pc:spChg>
      </pc:sldChg>
      <pc:sldChg chg="modSp mod">
        <pc:chgData name="Mark Higgins" userId="f99148ad-7e67-4304-8c11-27c7a53efd31" providerId="ADAL" clId="{BF7F3037-1DA4-4110-8A31-CB0B2EC85F67}" dt="2022-01-24T11:42:29.221" v="71"/>
        <pc:sldMkLst>
          <pc:docMk/>
          <pc:sldMk cId="2018838890" sldId="750"/>
        </pc:sldMkLst>
        <pc:graphicFrameChg chg="mod modGraphic">
          <ac:chgData name="Mark Higgins" userId="f99148ad-7e67-4304-8c11-27c7a53efd31" providerId="ADAL" clId="{BF7F3037-1DA4-4110-8A31-CB0B2EC85F67}" dt="2022-01-24T11:42:29.221" v="71"/>
          <ac:graphicFrameMkLst>
            <pc:docMk/>
            <pc:sldMk cId="2018838890" sldId="750"/>
            <ac:graphicFrameMk id="4" creationId="{8A37CDB9-E18B-44F7-B972-B90D1179C821}"/>
          </ac:graphicFrameMkLst>
        </pc:graphicFrameChg>
      </pc:sldChg>
      <pc:sldChg chg="del">
        <pc:chgData name="Mark Higgins" userId="f99148ad-7e67-4304-8c11-27c7a53efd31" providerId="ADAL" clId="{BF7F3037-1DA4-4110-8A31-CB0B2EC85F67}" dt="2022-01-24T11:44:47.198" v="108" actId="47"/>
        <pc:sldMkLst>
          <pc:docMk/>
          <pc:sldMk cId="3012017243" sldId="751"/>
        </pc:sldMkLst>
      </pc:sldChg>
      <pc:sldChg chg="del">
        <pc:chgData name="Mark Higgins" userId="f99148ad-7e67-4304-8c11-27c7a53efd31" providerId="ADAL" clId="{BF7F3037-1DA4-4110-8A31-CB0B2EC85F67}" dt="2022-01-24T13:09:22.387" v="227" actId="47"/>
        <pc:sldMkLst>
          <pc:docMk/>
          <pc:sldMk cId="661489223" sldId="752"/>
        </pc:sldMkLst>
      </pc:sldChg>
      <pc:sldChg chg="modSp add mod">
        <pc:chgData name="Mark Higgins" userId="f99148ad-7e67-4304-8c11-27c7a53efd31" providerId="ADAL" clId="{BF7F3037-1DA4-4110-8A31-CB0B2EC85F67}" dt="2022-01-24T11:44:27.261" v="101" actId="20577"/>
        <pc:sldMkLst>
          <pc:docMk/>
          <pc:sldMk cId="2615977295" sldId="754"/>
        </pc:sldMkLst>
        <pc:spChg chg="mod">
          <ac:chgData name="Mark Higgins" userId="f99148ad-7e67-4304-8c11-27c7a53efd31" providerId="ADAL" clId="{BF7F3037-1DA4-4110-8A31-CB0B2EC85F67}" dt="2022-01-24T11:44:27.261" v="101" actId="20577"/>
          <ac:spMkLst>
            <pc:docMk/>
            <pc:sldMk cId="2615977295" sldId="754"/>
            <ac:spMk id="6" creationId="{A696E764-ED5D-47A2-A9F9-4C808777F5D4}"/>
          </ac:spMkLst>
        </pc:spChg>
      </pc:sldChg>
      <pc:sldChg chg="modSp add mod">
        <pc:chgData name="Mark Higgins" userId="f99148ad-7e67-4304-8c11-27c7a53efd31" providerId="ADAL" clId="{BF7F3037-1DA4-4110-8A31-CB0B2EC85F67}" dt="2022-01-24T11:44:37.356" v="106" actId="6549"/>
        <pc:sldMkLst>
          <pc:docMk/>
          <pc:sldMk cId="2369055837" sldId="755"/>
        </pc:sldMkLst>
        <pc:spChg chg="mod">
          <ac:chgData name="Mark Higgins" userId="f99148ad-7e67-4304-8c11-27c7a53efd31" providerId="ADAL" clId="{BF7F3037-1DA4-4110-8A31-CB0B2EC85F67}" dt="2022-01-24T11:44:37.356" v="106" actId="6549"/>
          <ac:spMkLst>
            <pc:docMk/>
            <pc:sldMk cId="2369055837" sldId="755"/>
            <ac:spMk id="6" creationId="{A696E764-ED5D-47A2-A9F9-4C808777F5D4}"/>
          </ac:spMkLst>
        </pc:spChg>
      </pc:sldChg>
      <pc:sldChg chg="modSp add del mod">
        <pc:chgData name="Mark Higgins" userId="f99148ad-7e67-4304-8c11-27c7a53efd31" providerId="ADAL" clId="{BF7F3037-1DA4-4110-8A31-CB0B2EC85F67}" dt="2022-01-24T13:09:07.762" v="226" actId="47"/>
        <pc:sldMkLst>
          <pc:docMk/>
          <pc:sldMk cId="3561590488" sldId="756"/>
        </pc:sldMkLst>
        <pc:spChg chg="mod">
          <ac:chgData name="Mark Higgins" userId="f99148ad-7e67-4304-8c11-27c7a53efd31" providerId="ADAL" clId="{BF7F3037-1DA4-4110-8A31-CB0B2EC85F67}" dt="2022-01-24T11:51:09.077" v="195" actId="5793"/>
          <ac:spMkLst>
            <pc:docMk/>
            <pc:sldMk cId="3561590488" sldId="756"/>
            <ac:spMk id="2" creationId="{4D301313-DB92-43E4-A175-3DCAA15427FD}"/>
          </ac:spMkLst>
        </pc:spChg>
      </pc:sldChg>
    </pc:docChg>
  </pc:docChgLst>
  <pc:docChgLst>
    <pc:chgData name="Mark Higgins" userId="f99148ad-7e67-4304-8c11-27c7a53efd31" providerId="ADAL" clId="{0928E129-FD99-40CD-AF85-5E16D3AA9BEE}"/>
    <pc:docChg chg="undo custSel addSld delSld modSld sldOrd">
      <pc:chgData name="Mark Higgins" userId="f99148ad-7e67-4304-8c11-27c7a53efd31" providerId="ADAL" clId="{0928E129-FD99-40CD-AF85-5E16D3AA9BEE}" dt="2021-10-19T15:02:00.832" v="1669" actId="27636"/>
      <pc:docMkLst>
        <pc:docMk/>
      </pc:docMkLst>
      <pc:sldChg chg="add modTransition">
        <pc:chgData name="Mark Higgins" userId="f99148ad-7e67-4304-8c11-27c7a53efd31" providerId="ADAL" clId="{0928E129-FD99-40CD-AF85-5E16D3AA9BEE}" dt="2021-10-19T10:14:05.289" v="539"/>
        <pc:sldMkLst>
          <pc:docMk/>
          <pc:sldMk cId="195010966" sldId="256"/>
        </pc:sldMkLst>
      </pc:sldChg>
      <pc:sldChg chg="modSp mod">
        <pc:chgData name="Mark Higgins" userId="f99148ad-7e67-4304-8c11-27c7a53efd31" providerId="ADAL" clId="{0928E129-FD99-40CD-AF85-5E16D3AA9BEE}" dt="2021-10-19T09:57:42.722" v="245" actId="20577"/>
        <pc:sldMkLst>
          <pc:docMk/>
          <pc:sldMk cId="653415081" sldId="257"/>
        </pc:sldMkLst>
        <pc:spChg chg="mod">
          <ac:chgData name="Mark Higgins" userId="f99148ad-7e67-4304-8c11-27c7a53efd31" providerId="ADAL" clId="{0928E129-FD99-40CD-AF85-5E16D3AA9BEE}" dt="2021-10-19T09:57:42.722" v="245" actId="20577"/>
          <ac:spMkLst>
            <pc:docMk/>
            <pc:sldMk cId="653415081" sldId="257"/>
            <ac:spMk id="3" creationId="{93E1A0CE-437E-4089-AE73-03BEE8D4C05A}"/>
          </ac:spMkLst>
        </pc:spChg>
      </pc:sldChg>
      <pc:sldChg chg="add modTransition">
        <pc:chgData name="Mark Higgins" userId="f99148ad-7e67-4304-8c11-27c7a53efd31" providerId="ADAL" clId="{0928E129-FD99-40CD-AF85-5E16D3AA9BEE}" dt="2021-10-19T10:14:05.289" v="539"/>
        <pc:sldMkLst>
          <pc:docMk/>
          <pc:sldMk cId="1340715411" sldId="259"/>
        </pc:sldMkLst>
      </pc:sldChg>
      <pc:sldChg chg="add modTransition">
        <pc:chgData name="Mark Higgins" userId="f99148ad-7e67-4304-8c11-27c7a53efd31" providerId="ADAL" clId="{0928E129-FD99-40CD-AF85-5E16D3AA9BEE}" dt="2021-10-19T10:14:05.289" v="539"/>
        <pc:sldMkLst>
          <pc:docMk/>
          <pc:sldMk cId="308592299" sldId="260"/>
        </pc:sldMkLst>
      </pc:sldChg>
      <pc:sldChg chg="add modTransition">
        <pc:chgData name="Mark Higgins" userId="f99148ad-7e67-4304-8c11-27c7a53efd31" providerId="ADAL" clId="{0928E129-FD99-40CD-AF85-5E16D3AA9BEE}" dt="2021-10-19T10:14:05.289" v="539"/>
        <pc:sldMkLst>
          <pc:docMk/>
          <pc:sldMk cId="3620027515" sldId="261"/>
        </pc:sldMkLst>
      </pc:sldChg>
      <pc:sldChg chg="modSp mod">
        <pc:chgData name="Mark Higgins" userId="f99148ad-7e67-4304-8c11-27c7a53efd31" providerId="ADAL" clId="{0928E129-FD99-40CD-AF85-5E16D3AA9BEE}" dt="2021-10-19T14:59:43.062" v="1542" actId="20577"/>
        <pc:sldMkLst>
          <pc:docMk/>
          <pc:sldMk cId="2851725395" sldId="263"/>
        </pc:sldMkLst>
        <pc:spChg chg="mod">
          <ac:chgData name="Mark Higgins" userId="f99148ad-7e67-4304-8c11-27c7a53efd31" providerId="ADAL" clId="{0928E129-FD99-40CD-AF85-5E16D3AA9BEE}" dt="2021-10-19T14:59:43.062" v="1542" actId="20577"/>
          <ac:spMkLst>
            <pc:docMk/>
            <pc:sldMk cId="2851725395" sldId="263"/>
            <ac:spMk id="3" creationId="{93E1A0CE-437E-4089-AE73-03BEE8D4C05A}"/>
          </ac:spMkLst>
        </pc:spChg>
      </pc:sldChg>
      <pc:sldChg chg="add modTransition">
        <pc:chgData name="Mark Higgins" userId="f99148ad-7e67-4304-8c11-27c7a53efd31" providerId="ADAL" clId="{0928E129-FD99-40CD-AF85-5E16D3AA9BEE}" dt="2021-10-19T10:14:05.289" v="539"/>
        <pc:sldMkLst>
          <pc:docMk/>
          <pc:sldMk cId="431508216" sldId="270"/>
        </pc:sldMkLst>
      </pc:sldChg>
      <pc:sldChg chg="add modTransition">
        <pc:chgData name="Mark Higgins" userId="f99148ad-7e67-4304-8c11-27c7a53efd31" providerId="ADAL" clId="{0928E129-FD99-40CD-AF85-5E16D3AA9BEE}" dt="2021-10-19T10:14:05.289" v="539"/>
        <pc:sldMkLst>
          <pc:docMk/>
          <pc:sldMk cId="4227811471" sldId="271"/>
        </pc:sldMkLst>
      </pc:sldChg>
      <pc:sldChg chg="add modTransition">
        <pc:chgData name="Mark Higgins" userId="f99148ad-7e67-4304-8c11-27c7a53efd31" providerId="ADAL" clId="{0928E129-FD99-40CD-AF85-5E16D3AA9BEE}" dt="2021-10-19T10:14:05.289" v="539"/>
        <pc:sldMkLst>
          <pc:docMk/>
          <pc:sldMk cId="1248674225" sldId="275"/>
        </pc:sldMkLst>
      </pc:sldChg>
      <pc:sldChg chg="add modTransition">
        <pc:chgData name="Mark Higgins" userId="f99148ad-7e67-4304-8c11-27c7a53efd31" providerId="ADAL" clId="{0928E129-FD99-40CD-AF85-5E16D3AA9BEE}" dt="2021-10-19T10:14:05.289" v="539"/>
        <pc:sldMkLst>
          <pc:docMk/>
          <pc:sldMk cId="3739762004" sldId="276"/>
        </pc:sldMkLst>
      </pc:sldChg>
      <pc:sldChg chg="add modTransition">
        <pc:chgData name="Mark Higgins" userId="f99148ad-7e67-4304-8c11-27c7a53efd31" providerId="ADAL" clId="{0928E129-FD99-40CD-AF85-5E16D3AA9BEE}" dt="2021-10-19T10:14:05.289" v="539"/>
        <pc:sldMkLst>
          <pc:docMk/>
          <pc:sldMk cId="2583232243" sldId="277"/>
        </pc:sldMkLst>
      </pc:sldChg>
      <pc:sldChg chg="add modTransition">
        <pc:chgData name="Mark Higgins" userId="f99148ad-7e67-4304-8c11-27c7a53efd31" providerId="ADAL" clId="{0928E129-FD99-40CD-AF85-5E16D3AA9BEE}" dt="2021-10-19T10:14:05.289" v="539"/>
        <pc:sldMkLst>
          <pc:docMk/>
          <pc:sldMk cId="1334762385" sldId="278"/>
        </pc:sldMkLst>
      </pc:sldChg>
      <pc:sldChg chg="add modTransition">
        <pc:chgData name="Mark Higgins" userId="f99148ad-7e67-4304-8c11-27c7a53efd31" providerId="ADAL" clId="{0928E129-FD99-40CD-AF85-5E16D3AA9BEE}" dt="2021-10-19T10:14:05.289" v="539"/>
        <pc:sldMkLst>
          <pc:docMk/>
          <pc:sldMk cId="360803380" sldId="279"/>
        </pc:sldMkLst>
      </pc:sldChg>
      <pc:sldChg chg="add modTransition">
        <pc:chgData name="Mark Higgins" userId="f99148ad-7e67-4304-8c11-27c7a53efd31" providerId="ADAL" clId="{0928E129-FD99-40CD-AF85-5E16D3AA9BEE}" dt="2021-10-19T10:14:05.289" v="539"/>
        <pc:sldMkLst>
          <pc:docMk/>
          <pc:sldMk cId="4207859248" sldId="280"/>
        </pc:sldMkLst>
      </pc:sldChg>
      <pc:sldChg chg="add modTransition">
        <pc:chgData name="Mark Higgins" userId="f99148ad-7e67-4304-8c11-27c7a53efd31" providerId="ADAL" clId="{0928E129-FD99-40CD-AF85-5E16D3AA9BEE}" dt="2021-10-19T10:14:05.289" v="539"/>
        <pc:sldMkLst>
          <pc:docMk/>
          <pc:sldMk cId="3368538443" sldId="283"/>
        </pc:sldMkLst>
      </pc:sldChg>
      <pc:sldChg chg="add modTransition">
        <pc:chgData name="Mark Higgins" userId="f99148ad-7e67-4304-8c11-27c7a53efd31" providerId="ADAL" clId="{0928E129-FD99-40CD-AF85-5E16D3AA9BEE}" dt="2021-10-19T10:14:05.289" v="539"/>
        <pc:sldMkLst>
          <pc:docMk/>
          <pc:sldMk cId="3011566704" sldId="284"/>
        </pc:sldMkLst>
      </pc:sldChg>
      <pc:sldChg chg="add modTransition">
        <pc:chgData name="Mark Higgins" userId="f99148ad-7e67-4304-8c11-27c7a53efd31" providerId="ADAL" clId="{0928E129-FD99-40CD-AF85-5E16D3AA9BEE}" dt="2021-10-19T10:14:05.289" v="539"/>
        <pc:sldMkLst>
          <pc:docMk/>
          <pc:sldMk cId="467139853" sldId="285"/>
        </pc:sldMkLst>
      </pc:sldChg>
      <pc:sldChg chg="add modTransition">
        <pc:chgData name="Mark Higgins" userId="f99148ad-7e67-4304-8c11-27c7a53efd31" providerId="ADAL" clId="{0928E129-FD99-40CD-AF85-5E16D3AA9BEE}" dt="2021-10-19T10:14:05.289" v="539"/>
        <pc:sldMkLst>
          <pc:docMk/>
          <pc:sldMk cId="1899824347" sldId="286"/>
        </pc:sldMkLst>
      </pc:sldChg>
      <pc:sldChg chg="add modTransition">
        <pc:chgData name="Mark Higgins" userId="f99148ad-7e67-4304-8c11-27c7a53efd31" providerId="ADAL" clId="{0928E129-FD99-40CD-AF85-5E16D3AA9BEE}" dt="2021-10-19T10:14:05.289" v="539"/>
        <pc:sldMkLst>
          <pc:docMk/>
          <pc:sldMk cId="226983718" sldId="287"/>
        </pc:sldMkLst>
      </pc:sldChg>
      <pc:sldChg chg="add modTransition">
        <pc:chgData name="Mark Higgins" userId="f99148ad-7e67-4304-8c11-27c7a53efd31" providerId="ADAL" clId="{0928E129-FD99-40CD-AF85-5E16D3AA9BEE}" dt="2021-10-19T10:14:05.289" v="539"/>
        <pc:sldMkLst>
          <pc:docMk/>
          <pc:sldMk cId="564759367" sldId="288"/>
        </pc:sldMkLst>
      </pc:sldChg>
      <pc:sldChg chg="add modTransition">
        <pc:chgData name="Mark Higgins" userId="f99148ad-7e67-4304-8c11-27c7a53efd31" providerId="ADAL" clId="{0928E129-FD99-40CD-AF85-5E16D3AA9BEE}" dt="2021-10-19T10:14:05.289" v="539"/>
        <pc:sldMkLst>
          <pc:docMk/>
          <pc:sldMk cId="1424505544" sldId="290"/>
        </pc:sldMkLst>
      </pc:sldChg>
      <pc:sldChg chg="add modTransition">
        <pc:chgData name="Mark Higgins" userId="f99148ad-7e67-4304-8c11-27c7a53efd31" providerId="ADAL" clId="{0928E129-FD99-40CD-AF85-5E16D3AA9BEE}" dt="2021-10-19T10:14:05.289" v="539"/>
        <pc:sldMkLst>
          <pc:docMk/>
          <pc:sldMk cId="1748441030" sldId="292"/>
        </pc:sldMkLst>
      </pc:sldChg>
      <pc:sldChg chg="add modTransition">
        <pc:chgData name="Mark Higgins" userId="f99148ad-7e67-4304-8c11-27c7a53efd31" providerId="ADAL" clId="{0928E129-FD99-40CD-AF85-5E16D3AA9BEE}" dt="2021-10-19T10:14:05.289" v="539"/>
        <pc:sldMkLst>
          <pc:docMk/>
          <pc:sldMk cId="335237346" sldId="293"/>
        </pc:sldMkLst>
      </pc:sldChg>
      <pc:sldChg chg="add">
        <pc:chgData name="Mark Higgins" userId="f99148ad-7e67-4304-8c11-27c7a53efd31" providerId="ADAL" clId="{0928E129-FD99-40CD-AF85-5E16D3AA9BEE}" dt="2021-10-19T10:15:30.868" v="546"/>
        <pc:sldMkLst>
          <pc:docMk/>
          <pc:sldMk cId="762404290" sldId="297"/>
        </pc:sldMkLst>
      </pc:sldChg>
      <pc:sldChg chg="add modTransition">
        <pc:chgData name="Mark Higgins" userId="f99148ad-7e67-4304-8c11-27c7a53efd31" providerId="ADAL" clId="{0928E129-FD99-40CD-AF85-5E16D3AA9BEE}" dt="2021-10-19T10:14:05.289" v="539"/>
        <pc:sldMkLst>
          <pc:docMk/>
          <pc:sldMk cId="2852573246" sldId="298"/>
        </pc:sldMkLst>
      </pc:sldChg>
      <pc:sldChg chg="add modTransition">
        <pc:chgData name="Mark Higgins" userId="f99148ad-7e67-4304-8c11-27c7a53efd31" providerId="ADAL" clId="{0928E129-FD99-40CD-AF85-5E16D3AA9BEE}" dt="2021-10-19T10:14:05.289" v="539"/>
        <pc:sldMkLst>
          <pc:docMk/>
          <pc:sldMk cId="2548354788" sldId="299"/>
        </pc:sldMkLst>
      </pc:sldChg>
      <pc:sldChg chg="add modTransition">
        <pc:chgData name="Mark Higgins" userId="f99148ad-7e67-4304-8c11-27c7a53efd31" providerId="ADAL" clId="{0928E129-FD99-40CD-AF85-5E16D3AA9BEE}" dt="2021-10-19T10:14:05.289" v="539"/>
        <pc:sldMkLst>
          <pc:docMk/>
          <pc:sldMk cId="2406529237" sldId="300"/>
        </pc:sldMkLst>
      </pc:sldChg>
      <pc:sldChg chg="add modTransition">
        <pc:chgData name="Mark Higgins" userId="f99148ad-7e67-4304-8c11-27c7a53efd31" providerId="ADAL" clId="{0928E129-FD99-40CD-AF85-5E16D3AA9BEE}" dt="2021-10-19T10:14:05.289" v="539"/>
        <pc:sldMkLst>
          <pc:docMk/>
          <pc:sldMk cId="1860378534" sldId="301"/>
        </pc:sldMkLst>
      </pc:sldChg>
      <pc:sldChg chg="add modTransition">
        <pc:chgData name="Mark Higgins" userId="f99148ad-7e67-4304-8c11-27c7a53efd31" providerId="ADAL" clId="{0928E129-FD99-40CD-AF85-5E16D3AA9BEE}" dt="2021-10-19T10:14:05.289" v="539"/>
        <pc:sldMkLst>
          <pc:docMk/>
          <pc:sldMk cId="1088354717" sldId="302"/>
        </pc:sldMkLst>
      </pc:sldChg>
      <pc:sldChg chg="add modTransition">
        <pc:chgData name="Mark Higgins" userId="f99148ad-7e67-4304-8c11-27c7a53efd31" providerId="ADAL" clId="{0928E129-FD99-40CD-AF85-5E16D3AA9BEE}" dt="2021-10-19T10:14:05.289" v="539"/>
        <pc:sldMkLst>
          <pc:docMk/>
          <pc:sldMk cId="3139637837" sldId="303"/>
        </pc:sldMkLst>
      </pc:sldChg>
      <pc:sldChg chg="add modTransition">
        <pc:chgData name="Mark Higgins" userId="f99148ad-7e67-4304-8c11-27c7a53efd31" providerId="ADAL" clId="{0928E129-FD99-40CD-AF85-5E16D3AA9BEE}" dt="2021-10-19T10:14:05.289" v="539"/>
        <pc:sldMkLst>
          <pc:docMk/>
          <pc:sldMk cId="1806893274" sldId="304"/>
        </pc:sldMkLst>
      </pc:sldChg>
      <pc:sldChg chg="add modTransition">
        <pc:chgData name="Mark Higgins" userId="f99148ad-7e67-4304-8c11-27c7a53efd31" providerId="ADAL" clId="{0928E129-FD99-40CD-AF85-5E16D3AA9BEE}" dt="2021-10-19T10:14:05.289" v="539"/>
        <pc:sldMkLst>
          <pc:docMk/>
          <pc:sldMk cId="3421881770" sldId="305"/>
        </pc:sldMkLst>
      </pc:sldChg>
      <pc:sldChg chg="modSp add mod modTransition">
        <pc:chgData name="Mark Higgins" userId="f99148ad-7e67-4304-8c11-27c7a53efd31" providerId="ADAL" clId="{0928E129-FD99-40CD-AF85-5E16D3AA9BEE}" dt="2021-10-19T10:14:05.516" v="542" actId="27636"/>
        <pc:sldMkLst>
          <pc:docMk/>
          <pc:sldMk cId="1306140612" sldId="307"/>
        </pc:sldMkLst>
        <pc:spChg chg="mod">
          <ac:chgData name="Mark Higgins" userId="f99148ad-7e67-4304-8c11-27c7a53efd31" providerId="ADAL" clId="{0928E129-FD99-40CD-AF85-5E16D3AA9BEE}" dt="2021-10-19T10:14:05.516" v="542" actId="27636"/>
          <ac:spMkLst>
            <pc:docMk/>
            <pc:sldMk cId="1306140612" sldId="307"/>
            <ac:spMk id="2" creationId="{00000000-0000-0000-0000-000000000000}"/>
          </ac:spMkLst>
        </pc:spChg>
      </pc:sldChg>
      <pc:sldChg chg="add modTransition">
        <pc:chgData name="Mark Higgins" userId="f99148ad-7e67-4304-8c11-27c7a53efd31" providerId="ADAL" clId="{0928E129-FD99-40CD-AF85-5E16D3AA9BEE}" dt="2021-10-19T10:14:05.289" v="539"/>
        <pc:sldMkLst>
          <pc:docMk/>
          <pc:sldMk cId="3314251560" sldId="308"/>
        </pc:sldMkLst>
      </pc:sldChg>
      <pc:sldChg chg="add modTransition">
        <pc:chgData name="Mark Higgins" userId="f99148ad-7e67-4304-8c11-27c7a53efd31" providerId="ADAL" clId="{0928E129-FD99-40CD-AF85-5E16D3AA9BEE}" dt="2021-10-19T10:14:05.289" v="539"/>
        <pc:sldMkLst>
          <pc:docMk/>
          <pc:sldMk cId="2616973605" sldId="309"/>
        </pc:sldMkLst>
      </pc:sldChg>
      <pc:sldChg chg="add modTransition">
        <pc:chgData name="Mark Higgins" userId="f99148ad-7e67-4304-8c11-27c7a53efd31" providerId="ADAL" clId="{0928E129-FD99-40CD-AF85-5E16D3AA9BEE}" dt="2021-10-19T10:14:05.289" v="539"/>
        <pc:sldMkLst>
          <pc:docMk/>
          <pc:sldMk cId="1068501209" sldId="312"/>
        </pc:sldMkLst>
      </pc:sldChg>
      <pc:sldChg chg="add modTransition">
        <pc:chgData name="Mark Higgins" userId="f99148ad-7e67-4304-8c11-27c7a53efd31" providerId="ADAL" clId="{0928E129-FD99-40CD-AF85-5E16D3AA9BEE}" dt="2021-10-19T10:14:05.289" v="539"/>
        <pc:sldMkLst>
          <pc:docMk/>
          <pc:sldMk cId="316319052" sldId="314"/>
        </pc:sldMkLst>
      </pc:sldChg>
      <pc:sldChg chg="add modTransition">
        <pc:chgData name="Mark Higgins" userId="f99148ad-7e67-4304-8c11-27c7a53efd31" providerId="ADAL" clId="{0928E129-FD99-40CD-AF85-5E16D3AA9BEE}" dt="2021-10-19T10:14:05.289" v="539"/>
        <pc:sldMkLst>
          <pc:docMk/>
          <pc:sldMk cId="3560707118" sldId="315"/>
        </pc:sldMkLst>
      </pc:sldChg>
      <pc:sldChg chg="add modTransition">
        <pc:chgData name="Mark Higgins" userId="f99148ad-7e67-4304-8c11-27c7a53efd31" providerId="ADAL" clId="{0928E129-FD99-40CD-AF85-5E16D3AA9BEE}" dt="2021-10-19T10:14:05.289" v="539"/>
        <pc:sldMkLst>
          <pc:docMk/>
          <pc:sldMk cId="1207979006" sldId="316"/>
        </pc:sldMkLst>
      </pc:sldChg>
      <pc:sldChg chg="add modTransition">
        <pc:chgData name="Mark Higgins" userId="f99148ad-7e67-4304-8c11-27c7a53efd31" providerId="ADAL" clId="{0928E129-FD99-40CD-AF85-5E16D3AA9BEE}" dt="2021-10-19T10:14:05.289" v="539"/>
        <pc:sldMkLst>
          <pc:docMk/>
          <pc:sldMk cId="3712599942" sldId="317"/>
        </pc:sldMkLst>
      </pc:sldChg>
      <pc:sldChg chg="add modTransition">
        <pc:chgData name="Mark Higgins" userId="f99148ad-7e67-4304-8c11-27c7a53efd31" providerId="ADAL" clId="{0928E129-FD99-40CD-AF85-5E16D3AA9BEE}" dt="2021-10-19T10:14:05.289" v="539"/>
        <pc:sldMkLst>
          <pc:docMk/>
          <pc:sldMk cId="1467444371" sldId="319"/>
        </pc:sldMkLst>
      </pc:sldChg>
      <pc:sldChg chg="add modTransition">
        <pc:chgData name="Mark Higgins" userId="f99148ad-7e67-4304-8c11-27c7a53efd31" providerId="ADAL" clId="{0928E129-FD99-40CD-AF85-5E16D3AA9BEE}" dt="2021-10-19T10:14:05.289" v="539"/>
        <pc:sldMkLst>
          <pc:docMk/>
          <pc:sldMk cId="1530099250" sldId="320"/>
        </pc:sldMkLst>
      </pc:sldChg>
      <pc:sldChg chg="add modTransition">
        <pc:chgData name="Mark Higgins" userId="f99148ad-7e67-4304-8c11-27c7a53efd31" providerId="ADAL" clId="{0928E129-FD99-40CD-AF85-5E16D3AA9BEE}" dt="2021-10-19T10:14:05.289" v="539"/>
        <pc:sldMkLst>
          <pc:docMk/>
          <pc:sldMk cId="595332086" sldId="321"/>
        </pc:sldMkLst>
      </pc:sldChg>
      <pc:sldChg chg="add modTransition">
        <pc:chgData name="Mark Higgins" userId="f99148ad-7e67-4304-8c11-27c7a53efd31" providerId="ADAL" clId="{0928E129-FD99-40CD-AF85-5E16D3AA9BEE}" dt="2021-10-19T10:14:05.289" v="539"/>
        <pc:sldMkLst>
          <pc:docMk/>
          <pc:sldMk cId="655083374" sldId="324"/>
        </pc:sldMkLst>
      </pc:sldChg>
      <pc:sldChg chg="add modTransition">
        <pc:chgData name="Mark Higgins" userId="f99148ad-7e67-4304-8c11-27c7a53efd31" providerId="ADAL" clId="{0928E129-FD99-40CD-AF85-5E16D3AA9BEE}" dt="2021-10-19T10:14:05.289" v="539"/>
        <pc:sldMkLst>
          <pc:docMk/>
          <pc:sldMk cId="3809584291" sldId="325"/>
        </pc:sldMkLst>
      </pc:sldChg>
      <pc:sldChg chg="add modTransition">
        <pc:chgData name="Mark Higgins" userId="f99148ad-7e67-4304-8c11-27c7a53efd31" providerId="ADAL" clId="{0928E129-FD99-40CD-AF85-5E16D3AA9BEE}" dt="2021-10-19T10:14:05.289" v="539"/>
        <pc:sldMkLst>
          <pc:docMk/>
          <pc:sldMk cId="973167700" sldId="326"/>
        </pc:sldMkLst>
      </pc:sldChg>
      <pc:sldChg chg="add modTransition">
        <pc:chgData name="Mark Higgins" userId="f99148ad-7e67-4304-8c11-27c7a53efd31" providerId="ADAL" clId="{0928E129-FD99-40CD-AF85-5E16D3AA9BEE}" dt="2021-10-19T10:14:05.289" v="539"/>
        <pc:sldMkLst>
          <pc:docMk/>
          <pc:sldMk cId="3354282219" sldId="327"/>
        </pc:sldMkLst>
      </pc:sldChg>
      <pc:sldChg chg="add modTransition">
        <pc:chgData name="Mark Higgins" userId="f99148ad-7e67-4304-8c11-27c7a53efd31" providerId="ADAL" clId="{0928E129-FD99-40CD-AF85-5E16D3AA9BEE}" dt="2021-10-19T10:14:05.289" v="539"/>
        <pc:sldMkLst>
          <pc:docMk/>
          <pc:sldMk cId="4196323642" sldId="328"/>
        </pc:sldMkLst>
      </pc:sldChg>
      <pc:sldChg chg="add modTransition">
        <pc:chgData name="Mark Higgins" userId="f99148ad-7e67-4304-8c11-27c7a53efd31" providerId="ADAL" clId="{0928E129-FD99-40CD-AF85-5E16D3AA9BEE}" dt="2021-10-19T10:14:05.289" v="539"/>
        <pc:sldMkLst>
          <pc:docMk/>
          <pc:sldMk cId="1239372303" sldId="329"/>
        </pc:sldMkLst>
      </pc:sldChg>
      <pc:sldChg chg="add modTransition">
        <pc:chgData name="Mark Higgins" userId="f99148ad-7e67-4304-8c11-27c7a53efd31" providerId="ADAL" clId="{0928E129-FD99-40CD-AF85-5E16D3AA9BEE}" dt="2021-10-19T10:14:05.289" v="539"/>
        <pc:sldMkLst>
          <pc:docMk/>
          <pc:sldMk cId="1175094082" sldId="330"/>
        </pc:sldMkLst>
      </pc:sldChg>
      <pc:sldChg chg="add modTransition">
        <pc:chgData name="Mark Higgins" userId="f99148ad-7e67-4304-8c11-27c7a53efd31" providerId="ADAL" clId="{0928E129-FD99-40CD-AF85-5E16D3AA9BEE}" dt="2021-10-19T10:14:05.289" v="539"/>
        <pc:sldMkLst>
          <pc:docMk/>
          <pc:sldMk cId="3924781023" sldId="331"/>
        </pc:sldMkLst>
      </pc:sldChg>
      <pc:sldChg chg="add modTransition">
        <pc:chgData name="Mark Higgins" userId="f99148ad-7e67-4304-8c11-27c7a53efd31" providerId="ADAL" clId="{0928E129-FD99-40CD-AF85-5E16D3AA9BEE}" dt="2021-10-19T10:14:05.289" v="539"/>
        <pc:sldMkLst>
          <pc:docMk/>
          <pc:sldMk cId="1584957530" sldId="332"/>
        </pc:sldMkLst>
      </pc:sldChg>
      <pc:sldChg chg="modSp add mod modTransition">
        <pc:chgData name="Mark Higgins" userId="f99148ad-7e67-4304-8c11-27c7a53efd31" providerId="ADAL" clId="{0928E129-FD99-40CD-AF85-5E16D3AA9BEE}" dt="2021-10-19T10:14:05.471" v="540" actId="27636"/>
        <pc:sldMkLst>
          <pc:docMk/>
          <pc:sldMk cId="79574591" sldId="333"/>
        </pc:sldMkLst>
        <pc:spChg chg="mod">
          <ac:chgData name="Mark Higgins" userId="f99148ad-7e67-4304-8c11-27c7a53efd31" providerId="ADAL" clId="{0928E129-FD99-40CD-AF85-5E16D3AA9BEE}" dt="2021-10-19T10:14:05.471" v="540" actId="27636"/>
          <ac:spMkLst>
            <pc:docMk/>
            <pc:sldMk cId="79574591" sldId="333"/>
            <ac:spMk id="10243" creationId="{00000000-0000-0000-0000-000000000000}"/>
          </ac:spMkLst>
        </pc:spChg>
      </pc:sldChg>
      <pc:sldChg chg="add modTransition">
        <pc:chgData name="Mark Higgins" userId="f99148ad-7e67-4304-8c11-27c7a53efd31" providerId="ADAL" clId="{0928E129-FD99-40CD-AF85-5E16D3AA9BEE}" dt="2021-10-19T10:14:05.289" v="539"/>
        <pc:sldMkLst>
          <pc:docMk/>
          <pc:sldMk cId="2433432481" sldId="334"/>
        </pc:sldMkLst>
      </pc:sldChg>
      <pc:sldChg chg="add modTransition">
        <pc:chgData name="Mark Higgins" userId="f99148ad-7e67-4304-8c11-27c7a53efd31" providerId="ADAL" clId="{0928E129-FD99-40CD-AF85-5E16D3AA9BEE}" dt="2021-10-19T10:14:05.289" v="539"/>
        <pc:sldMkLst>
          <pc:docMk/>
          <pc:sldMk cId="800638942" sldId="335"/>
        </pc:sldMkLst>
      </pc:sldChg>
      <pc:sldChg chg="add modTransition">
        <pc:chgData name="Mark Higgins" userId="f99148ad-7e67-4304-8c11-27c7a53efd31" providerId="ADAL" clId="{0928E129-FD99-40CD-AF85-5E16D3AA9BEE}" dt="2021-10-19T10:14:05.289" v="539"/>
        <pc:sldMkLst>
          <pc:docMk/>
          <pc:sldMk cId="2339599335" sldId="338"/>
        </pc:sldMkLst>
      </pc:sldChg>
      <pc:sldChg chg="add modTransition">
        <pc:chgData name="Mark Higgins" userId="f99148ad-7e67-4304-8c11-27c7a53efd31" providerId="ADAL" clId="{0928E129-FD99-40CD-AF85-5E16D3AA9BEE}" dt="2021-10-19T10:14:05.289" v="539"/>
        <pc:sldMkLst>
          <pc:docMk/>
          <pc:sldMk cId="2815121568" sldId="339"/>
        </pc:sldMkLst>
      </pc:sldChg>
      <pc:sldChg chg="add modTransition">
        <pc:chgData name="Mark Higgins" userId="f99148ad-7e67-4304-8c11-27c7a53efd31" providerId="ADAL" clId="{0928E129-FD99-40CD-AF85-5E16D3AA9BEE}" dt="2021-10-19T10:14:05.289" v="539"/>
        <pc:sldMkLst>
          <pc:docMk/>
          <pc:sldMk cId="2498991220" sldId="340"/>
        </pc:sldMkLst>
      </pc:sldChg>
      <pc:sldChg chg="add">
        <pc:chgData name="Mark Higgins" userId="f99148ad-7e67-4304-8c11-27c7a53efd31" providerId="ADAL" clId="{0928E129-FD99-40CD-AF85-5E16D3AA9BEE}" dt="2021-10-19T10:14:05.289" v="539"/>
        <pc:sldMkLst>
          <pc:docMk/>
          <pc:sldMk cId="720897595" sldId="341"/>
        </pc:sldMkLst>
      </pc:sldChg>
      <pc:sldChg chg="add modTransition">
        <pc:chgData name="Mark Higgins" userId="f99148ad-7e67-4304-8c11-27c7a53efd31" providerId="ADAL" clId="{0928E129-FD99-40CD-AF85-5E16D3AA9BEE}" dt="2021-10-19T10:14:05.289" v="539"/>
        <pc:sldMkLst>
          <pc:docMk/>
          <pc:sldMk cId="1331042237" sldId="342"/>
        </pc:sldMkLst>
      </pc:sldChg>
      <pc:sldChg chg="add modTransition">
        <pc:chgData name="Mark Higgins" userId="f99148ad-7e67-4304-8c11-27c7a53efd31" providerId="ADAL" clId="{0928E129-FD99-40CD-AF85-5E16D3AA9BEE}" dt="2021-10-19T10:14:05.289" v="539"/>
        <pc:sldMkLst>
          <pc:docMk/>
          <pc:sldMk cId="2524869878" sldId="343"/>
        </pc:sldMkLst>
      </pc:sldChg>
      <pc:sldChg chg="add">
        <pc:chgData name="Mark Higgins" userId="f99148ad-7e67-4304-8c11-27c7a53efd31" providerId="ADAL" clId="{0928E129-FD99-40CD-AF85-5E16D3AA9BEE}" dt="2021-10-19T10:14:05.289" v="539"/>
        <pc:sldMkLst>
          <pc:docMk/>
          <pc:sldMk cId="442263038" sldId="344"/>
        </pc:sldMkLst>
      </pc:sldChg>
      <pc:sldChg chg="add">
        <pc:chgData name="Mark Higgins" userId="f99148ad-7e67-4304-8c11-27c7a53efd31" providerId="ADAL" clId="{0928E129-FD99-40CD-AF85-5E16D3AA9BEE}" dt="2021-10-19T10:14:05.289" v="539"/>
        <pc:sldMkLst>
          <pc:docMk/>
          <pc:sldMk cId="381527668" sldId="345"/>
        </pc:sldMkLst>
      </pc:sldChg>
      <pc:sldChg chg="add">
        <pc:chgData name="Mark Higgins" userId="f99148ad-7e67-4304-8c11-27c7a53efd31" providerId="ADAL" clId="{0928E129-FD99-40CD-AF85-5E16D3AA9BEE}" dt="2021-10-19T10:14:05.289" v="539"/>
        <pc:sldMkLst>
          <pc:docMk/>
          <pc:sldMk cId="1354352999" sldId="346"/>
        </pc:sldMkLst>
      </pc:sldChg>
      <pc:sldChg chg="add">
        <pc:chgData name="Mark Higgins" userId="f99148ad-7e67-4304-8c11-27c7a53efd31" providerId="ADAL" clId="{0928E129-FD99-40CD-AF85-5E16D3AA9BEE}" dt="2021-10-19T10:14:05.289" v="539"/>
        <pc:sldMkLst>
          <pc:docMk/>
          <pc:sldMk cId="4031584946" sldId="347"/>
        </pc:sldMkLst>
      </pc:sldChg>
      <pc:sldChg chg="add">
        <pc:chgData name="Mark Higgins" userId="f99148ad-7e67-4304-8c11-27c7a53efd31" providerId="ADAL" clId="{0928E129-FD99-40CD-AF85-5E16D3AA9BEE}" dt="2021-10-19T10:14:05.289" v="539"/>
        <pc:sldMkLst>
          <pc:docMk/>
          <pc:sldMk cId="4037647330" sldId="348"/>
        </pc:sldMkLst>
      </pc:sldChg>
      <pc:sldChg chg="add">
        <pc:chgData name="Mark Higgins" userId="f99148ad-7e67-4304-8c11-27c7a53efd31" providerId="ADAL" clId="{0928E129-FD99-40CD-AF85-5E16D3AA9BEE}" dt="2021-10-19T10:14:05.289" v="539"/>
        <pc:sldMkLst>
          <pc:docMk/>
          <pc:sldMk cId="1798815253" sldId="349"/>
        </pc:sldMkLst>
      </pc:sldChg>
      <pc:sldChg chg="add">
        <pc:chgData name="Mark Higgins" userId="f99148ad-7e67-4304-8c11-27c7a53efd31" providerId="ADAL" clId="{0928E129-FD99-40CD-AF85-5E16D3AA9BEE}" dt="2021-10-19T10:14:05.289" v="539"/>
        <pc:sldMkLst>
          <pc:docMk/>
          <pc:sldMk cId="25094573" sldId="350"/>
        </pc:sldMkLst>
      </pc:sldChg>
      <pc:sldChg chg="add">
        <pc:chgData name="Mark Higgins" userId="f99148ad-7e67-4304-8c11-27c7a53efd31" providerId="ADAL" clId="{0928E129-FD99-40CD-AF85-5E16D3AA9BEE}" dt="2021-10-19T10:14:05.289" v="539"/>
        <pc:sldMkLst>
          <pc:docMk/>
          <pc:sldMk cId="187441037" sldId="351"/>
        </pc:sldMkLst>
      </pc:sldChg>
      <pc:sldChg chg="add">
        <pc:chgData name="Mark Higgins" userId="f99148ad-7e67-4304-8c11-27c7a53efd31" providerId="ADAL" clId="{0928E129-FD99-40CD-AF85-5E16D3AA9BEE}" dt="2021-10-19T10:14:05.289" v="539"/>
        <pc:sldMkLst>
          <pc:docMk/>
          <pc:sldMk cId="263494010" sldId="352"/>
        </pc:sldMkLst>
      </pc:sldChg>
      <pc:sldChg chg="add">
        <pc:chgData name="Mark Higgins" userId="f99148ad-7e67-4304-8c11-27c7a53efd31" providerId="ADAL" clId="{0928E129-FD99-40CD-AF85-5E16D3AA9BEE}" dt="2021-10-19T10:14:05.289" v="539"/>
        <pc:sldMkLst>
          <pc:docMk/>
          <pc:sldMk cId="3175947865" sldId="353"/>
        </pc:sldMkLst>
      </pc:sldChg>
      <pc:sldChg chg="add">
        <pc:chgData name="Mark Higgins" userId="f99148ad-7e67-4304-8c11-27c7a53efd31" providerId="ADAL" clId="{0928E129-FD99-40CD-AF85-5E16D3AA9BEE}" dt="2021-10-19T10:14:05.289" v="539"/>
        <pc:sldMkLst>
          <pc:docMk/>
          <pc:sldMk cId="2280632060" sldId="354"/>
        </pc:sldMkLst>
      </pc:sldChg>
      <pc:sldChg chg="modSp add mod">
        <pc:chgData name="Mark Higgins" userId="f99148ad-7e67-4304-8c11-27c7a53efd31" providerId="ADAL" clId="{0928E129-FD99-40CD-AF85-5E16D3AA9BEE}" dt="2021-10-19T10:14:05.499" v="541" actId="27636"/>
        <pc:sldMkLst>
          <pc:docMk/>
          <pc:sldMk cId="1279291995" sldId="355"/>
        </pc:sldMkLst>
        <pc:spChg chg="mod">
          <ac:chgData name="Mark Higgins" userId="f99148ad-7e67-4304-8c11-27c7a53efd31" providerId="ADAL" clId="{0928E129-FD99-40CD-AF85-5E16D3AA9BEE}" dt="2021-10-19T10:14:05.499" v="541" actId="27636"/>
          <ac:spMkLst>
            <pc:docMk/>
            <pc:sldMk cId="1279291995" sldId="355"/>
            <ac:spMk id="31746" creationId="{00000000-0000-0000-0000-000000000000}"/>
          </ac:spMkLst>
        </pc:spChg>
      </pc:sldChg>
      <pc:sldChg chg="add">
        <pc:chgData name="Mark Higgins" userId="f99148ad-7e67-4304-8c11-27c7a53efd31" providerId="ADAL" clId="{0928E129-FD99-40CD-AF85-5E16D3AA9BEE}" dt="2021-10-19T10:14:05.289" v="539"/>
        <pc:sldMkLst>
          <pc:docMk/>
          <pc:sldMk cId="3282233655" sldId="356"/>
        </pc:sldMkLst>
      </pc:sldChg>
      <pc:sldChg chg="add">
        <pc:chgData name="Mark Higgins" userId="f99148ad-7e67-4304-8c11-27c7a53efd31" providerId="ADAL" clId="{0928E129-FD99-40CD-AF85-5E16D3AA9BEE}" dt="2021-10-19T10:14:05.289" v="539"/>
        <pc:sldMkLst>
          <pc:docMk/>
          <pc:sldMk cId="798366066" sldId="357"/>
        </pc:sldMkLst>
      </pc:sldChg>
      <pc:sldChg chg="add">
        <pc:chgData name="Mark Higgins" userId="f99148ad-7e67-4304-8c11-27c7a53efd31" providerId="ADAL" clId="{0928E129-FD99-40CD-AF85-5E16D3AA9BEE}" dt="2021-10-19T10:14:05.289" v="539"/>
        <pc:sldMkLst>
          <pc:docMk/>
          <pc:sldMk cId="3090888529" sldId="358"/>
        </pc:sldMkLst>
      </pc:sldChg>
      <pc:sldChg chg="add">
        <pc:chgData name="Mark Higgins" userId="f99148ad-7e67-4304-8c11-27c7a53efd31" providerId="ADAL" clId="{0928E129-FD99-40CD-AF85-5E16D3AA9BEE}" dt="2021-10-19T10:14:05.289" v="539"/>
        <pc:sldMkLst>
          <pc:docMk/>
          <pc:sldMk cId="1278481872" sldId="359"/>
        </pc:sldMkLst>
      </pc:sldChg>
      <pc:sldChg chg="add modTransition">
        <pc:chgData name="Mark Higgins" userId="f99148ad-7e67-4304-8c11-27c7a53efd31" providerId="ADAL" clId="{0928E129-FD99-40CD-AF85-5E16D3AA9BEE}" dt="2021-10-19T10:14:05.289" v="539"/>
        <pc:sldMkLst>
          <pc:docMk/>
          <pc:sldMk cId="757728401" sldId="360"/>
        </pc:sldMkLst>
      </pc:sldChg>
      <pc:sldChg chg="add">
        <pc:chgData name="Mark Higgins" userId="f99148ad-7e67-4304-8c11-27c7a53efd31" providerId="ADAL" clId="{0928E129-FD99-40CD-AF85-5E16D3AA9BEE}" dt="2021-10-19T10:15:30.868" v="546"/>
        <pc:sldMkLst>
          <pc:docMk/>
          <pc:sldMk cId="3092675455" sldId="361"/>
        </pc:sldMkLst>
      </pc:sldChg>
      <pc:sldChg chg="add">
        <pc:chgData name="Mark Higgins" userId="f99148ad-7e67-4304-8c11-27c7a53efd31" providerId="ADAL" clId="{0928E129-FD99-40CD-AF85-5E16D3AA9BEE}" dt="2021-10-19T10:15:30.868" v="546"/>
        <pc:sldMkLst>
          <pc:docMk/>
          <pc:sldMk cId="1328544128" sldId="362"/>
        </pc:sldMkLst>
      </pc:sldChg>
      <pc:sldChg chg="add">
        <pc:chgData name="Mark Higgins" userId="f99148ad-7e67-4304-8c11-27c7a53efd31" providerId="ADAL" clId="{0928E129-FD99-40CD-AF85-5E16D3AA9BEE}" dt="2021-10-19T10:15:30.868" v="546"/>
        <pc:sldMkLst>
          <pc:docMk/>
          <pc:sldMk cId="833547864" sldId="363"/>
        </pc:sldMkLst>
      </pc:sldChg>
      <pc:sldChg chg="add">
        <pc:chgData name="Mark Higgins" userId="f99148ad-7e67-4304-8c11-27c7a53efd31" providerId="ADAL" clId="{0928E129-FD99-40CD-AF85-5E16D3AA9BEE}" dt="2021-10-19T10:15:30.868" v="546"/>
        <pc:sldMkLst>
          <pc:docMk/>
          <pc:sldMk cId="1097937262" sldId="364"/>
        </pc:sldMkLst>
      </pc:sldChg>
      <pc:sldChg chg="add">
        <pc:chgData name="Mark Higgins" userId="f99148ad-7e67-4304-8c11-27c7a53efd31" providerId="ADAL" clId="{0928E129-FD99-40CD-AF85-5E16D3AA9BEE}" dt="2021-10-19T10:15:30.868" v="546"/>
        <pc:sldMkLst>
          <pc:docMk/>
          <pc:sldMk cId="2640944913" sldId="365"/>
        </pc:sldMkLst>
      </pc:sldChg>
      <pc:sldChg chg="add modTransition">
        <pc:chgData name="Mark Higgins" userId="f99148ad-7e67-4304-8c11-27c7a53efd31" providerId="ADAL" clId="{0928E129-FD99-40CD-AF85-5E16D3AA9BEE}" dt="2021-10-19T10:14:05.289" v="539"/>
        <pc:sldMkLst>
          <pc:docMk/>
          <pc:sldMk cId="1231510094" sldId="367"/>
        </pc:sldMkLst>
      </pc:sldChg>
      <pc:sldChg chg="add modTransition">
        <pc:chgData name="Mark Higgins" userId="f99148ad-7e67-4304-8c11-27c7a53efd31" providerId="ADAL" clId="{0928E129-FD99-40CD-AF85-5E16D3AA9BEE}" dt="2021-10-19T10:14:05.289" v="539"/>
        <pc:sldMkLst>
          <pc:docMk/>
          <pc:sldMk cId="903832305" sldId="369"/>
        </pc:sldMkLst>
      </pc:sldChg>
      <pc:sldChg chg="add modTransition">
        <pc:chgData name="Mark Higgins" userId="f99148ad-7e67-4304-8c11-27c7a53efd31" providerId="ADAL" clId="{0928E129-FD99-40CD-AF85-5E16D3AA9BEE}" dt="2021-10-19T10:14:05.289" v="539"/>
        <pc:sldMkLst>
          <pc:docMk/>
          <pc:sldMk cId="556409987" sldId="373"/>
        </pc:sldMkLst>
      </pc:sldChg>
      <pc:sldChg chg="add modTransition">
        <pc:chgData name="Mark Higgins" userId="f99148ad-7e67-4304-8c11-27c7a53efd31" providerId="ADAL" clId="{0928E129-FD99-40CD-AF85-5E16D3AA9BEE}" dt="2021-10-19T10:14:05.289" v="539"/>
        <pc:sldMkLst>
          <pc:docMk/>
          <pc:sldMk cId="486224407" sldId="377"/>
        </pc:sldMkLst>
      </pc:sldChg>
      <pc:sldChg chg="add modTransition">
        <pc:chgData name="Mark Higgins" userId="f99148ad-7e67-4304-8c11-27c7a53efd31" providerId="ADAL" clId="{0928E129-FD99-40CD-AF85-5E16D3AA9BEE}" dt="2021-10-19T10:14:05.289" v="539"/>
        <pc:sldMkLst>
          <pc:docMk/>
          <pc:sldMk cId="2826229378" sldId="378"/>
        </pc:sldMkLst>
      </pc:sldChg>
      <pc:sldChg chg="add modTransition">
        <pc:chgData name="Mark Higgins" userId="f99148ad-7e67-4304-8c11-27c7a53efd31" providerId="ADAL" clId="{0928E129-FD99-40CD-AF85-5E16D3AA9BEE}" dt="2021-10-19T10:14:05.289" v="539"/>
        <pc:sldMkLst>
          <pc:docMk/>
          <pc:sldMk cId="1059443082" sldId="379"/>
        </pc:sldMkLst>
      </pc:sldChg>
      <pc:sldChg chg="add modTransition">
        <pc:chgData name="Mark Higgins" userId="f99148ad-7e67-4304-8c11-27c7a53efd31" providerId="ADAL" clId="{0928E129-FD99-40CD-AF85-5E16D3AA9BEE}" dt="2021-10-19T10:14:05.289" v="539"/>
        <pc:sldMkLst>
          <pc:docMk/>
          <pc:sldMk cId="217333681" sldId="380"/>
        </pc:sldMkLst>
      </pc:sldChg>
      <pc:sldChg chg="add modTransition">
        <pc:chgData name="Mark Higgins" userId="f99148ad-7e67-4304-8c11-27c7a53efd31" providerId="ADAL" clId="{0928E129-FD99-40CD-AF85-5E16D3AA9BEE}" dt="2021-10-19T10:14:05.289" v="539"/>
        <pc:sldMkLst>
          <pc:docMk/>
          <pc:sldMk cId="761647083" sldId="388"/>
        </pc:sldMkLst>
      </pc:sldChg>
      <pc:sldChg chg="add modTransition">
        <pc:chgData name="Mark Higgins" userId="f99148ad-7e67-4304-8c11-27c7a53efd31" providerId="ADAL" clId="{0928E129-FD99-40CD-AF85-5E16D3AA9BEE}" dt="2021-10-19T10:14:05.289" v="539"/>
        <pc:sldMkLst>
          <pc:docMk/>
          <pc:sldMk cId="2918068631" sldId="389"/>
        </pc:sldMkLst>
      </pc:sldChg>
      <pc:sldChg chg="add modTransition">
        <pc:chgData name="Mark Higgins" userId="f99148ad-7e67-4304-8c11-27c7a53efd31" providerId="ADAL" clId="{0928E129-FD99-40CD-AF85-5E16D3AA9BEE}" dt="2021-10-19T10:14:05.289" v="539"/>
        <pc:sldMkLst>
          <pc:docMk/>
          <pc:sldMk cId="845237742" sldId="390"/>
        </pc:sldMkLst>
      </pc:sldChg>
      <pc:sldChg chg="add modTransition">
        <pc:chgData name="Mark Higgins" userId="f99148ad-7e67-4304-8c11-27c7a53efd31" providerId="ADAL" clId="{0928E129-FD99-40CD-AF85-5E16D3AA9BEE}" dt="2021-10-19T10:14:05.289" v="539"/>
        <pc:sldMkLst>
          <pc:docMk/>
          <pc:sldMk cId="1248848706" sldId="391"/>
        </pc:sldMkLst>
      </pc:sldChg>
      <pc:sldChg chg="add modTransition">
        <pc:chgData name="Mark Higgins" userId="f99148ad-7e67-4304-8c11-27c7a53efd31" providerId="ADAL" clId="{0928E129-FD99-40CD-AF85-5E16D3AA9BEE}" dt="2021-10-19T10:14:05.289" v="539"/>
        <pc:sldMkLst>
          <pc:docMk/>
          <pc:sldMk cId="1516249719" sldId="392"/>
        </pc:sldMkLst>
      </pc:sldChg>
      <pc:sldChg chg="add modTransition">
        <pc:chgData name="Mark Higgins" userId="f99148ad-7e67-4304-8c11-27c7a53efd31" providerId="ADAL" clId="{0928E129-FD99-40CD-AF85-5E16D3AA9BEE}" dt="2021-10-19T10:14:05.289" v="539"/>
        <pc:sldMkLst>
          <pc:docMk/>
          <pc:sldMk cId="2184032674" sldId="393"/>
        </pc:sldMkLst>
      </pc:sldChg>
      <pc:sldChg chg="add modTransition">
        <pc:chgData name="Mark Higgins" userId="f99148ad-7e67-4304-8c11-27c7a53efd31" providerId="ADAL" clId="{0928E129-FD99-40CD-AF85-5E16D3AA9BEE}" dt="2021-10-19T10:14:05.289" v="539"/>
        <pc:sldMkLst>
          <pc:docMk/>
          <pc:sldMk cId="3052757254" sldId="394"/>
        </pc:sldMkLst>
      </pc:sldChg>
      <pc:sldChg chg="add modTransition">
        <pc:chgData name="Mark Higgins" userId="f99148ad-7e67-4304-8c11-27c7a53efd31" providerId="ADAL" clId="{0928E129-FD99-40CD-AF85-5E16D3AA9BEE}" dt="2021-10-19T10:14:05.289" v="539"/>
        <pc:sldMkLst>
          <pc:docMk/>
          <pc:sldMk cId="3926405391" sldId="395"/>
        </pc:sldMkLst>
      </pc:sldChg>
      <pc:sldChg chg="add modTransition">
        <pc:chgData name="Mark Higgins" userId="f99148ad-7e67-4304-8c11-27c7a53efd31" providerId="ADAL" clId="{0928E129-FD99-40CD-AF85-5E16D3AA9BEE}" dt="2021-10-19T10:14:05.289" v="539"/>
        <pc:sldMkLst>
          <pc:docMk/>
          <pc:sldMk cId="1511910403" sldId="396"/>
        </pc:sldMkLst>
      </pc:sldChg>
      <pc:sldChg chg="add modTransition">
        <pc:chgData name="Mark Higgins" userId="f99148ad-7e67-4304-8c11-27c7a53efd31" providerId="ADAL" clId="{0928E129-FD99-40CD-AF85-5E16D3AA9BEE}" dt="2021-10-19T10:14:05.289" v="539"/>
        <pc:sldMkLst>
          <pc:docMk/>
          <pc:sldMk cId="1544895526" sldId="397"/>
        </pc:sldMkLst>
      </pc:sldChg>
      <pc:sldChg chg="add modTransition">
        <pc:chgData name="Mark Higgins" userId="f99148ad-7e67-4304-8c11-27c7a53efd31" providerId="ADAL" clId="{0928E129-FD99-40CD-AF85-5E16D3AA9BEE}" dt="2021-10-19T10:14:05.289" v="539"/>
        <pc:sldMkLst>
          <pc:docMk/>
          <pc:sldMk cId="2465785807" sldId="398"/>
        </pc:sldMkLst>
      </pc:sldChg>
      <pc:sldChg chg="add modTransition">
        <pc:chgData name="Mark Higgins" userId="f99148ad-7e67-4304-8c11-27c7a53efd31" providerId="ADAL" clId="{0928E129-FD99-40CD-AF85-5E16D3AA9BEE}" dt="2021-10-19T10:14:05.289" v="539"/>
        <pc:sldMkLst>
          <pc:docMk/>
          <pc:sldMk cId="3222968002" sldId="399"/>
        </pc:sldMkLst>
      </pc:sldChg>
      <pc:sldChg chg="add modTransition">
        <pc:chgData name="Mark Higgins" userId="f99148ad-7e67-4304-8c11-27c7a53efd31" providerId="ADAL" clId="{0928E129-FD99-40CD-AF85-5E16D3AA9BEE}" dt="2021-10-19T10:14:05.289" v="539"/>
        <pc:sldMkLst>
          <pc:docMk/>
          <pc:sldMk cId="2056755039" sldId="400"/>
        </pc:sldMkLst>
      </pc:sldChg>
      <pc:sldChg chg="add modTransition">
        <pc:chgData name="Mark Higgins" userId="f99148ad-7e67-4304-8c11-27c7a53efd31" providerId="ADAL" clId="{0928E129-FD99-40CD-AF85-5E16D3AA9BEE}" dt="2021-10-19T10:14:05.289" v="539"/>
        <pc:sldMkLst>
          <pc:docMk/>
          <pc:sldMk cId="481534088" sldId="401"/>
        </pc:sldMkLst>
      </pc:sldChg>
      <pc:sldChg chg="add modTransition">
        <pc:chgData name="Mark Higgins" userId="f99148ad-7e67-4304-8c11-27c7a53efd31" providerId="ADAL" clId="{0928E129-FD99-40CD-AF85-5E16D3AA9BEE}" dt="2021-10-19T10:14:05.289" v="539"/>
        <pc:sldMkLst>
          <pc:docMk/>
          <pc:sldMk cId="2952593591" sldId="402"/>
        </pc:sldMkLst>
      </pc:sldChg>
      <pc:sldChg chg="add modTransition">
        <pc:chgData name="Mark Higgins" userId="f99148ad-7e67-4304-8c11-27c7a53efd31" providerId="ADAL" clId="{0928E129-FD99-40CD-AF85-5E16D3AA9BEE}" dt="2021-10-19T10:14:05.289" v="539"/>
        <pc:sldMkLst>
          <pc:docMk/>
          <pc:sldMk cId="1250941793" sldId="403"/>
        </pc:sldMkLst>
      </pc:sldChg>
      <pc:sldChg chg="add modTransition">
        <pc:chgData name="Mark Higgins" userId="f99148ad-7e67-4304-8c11-27c7a53efd31" providerId="ADAL" clId="{0928E129-FD99-40CD-AF85-5E16D3AA9BEE}" dt="2021-10-19T10:14:05.289" v="539"/>
        <pc:sldMkLst>
          <pc:docMk/>
          <pc:sldMk cId="624383718" sldId="404"/>
        </pc:sldMkLst>
      </pc:sldChg>
      <pc:sldChg chg="add modTransition">
        <pc:chgData name="Mark Higgins" userId="f99148ad-7e67-4304-8c11-27c7a53efd31" providerId="ADAL" clId="{0928E129-FD99-40CD-AF85-5E16D3AA9BEE}" dt="2021-10-19T10:14:05.289" v="539"/>
        <pc:sldMkLst>
          <pc:docMk/>
          <pc:sldMk cId="1975970897" sldId="405"/>
        </pc:sldMkLst>
      </pc:sldChg>
      <pc:sldChg chg="add modTransition">
        <pc:chgData name="Mark Higgins" userId="f99148ad-7e67-4304-8c11-27c7a53efd31" providerId="ADAL" clId="{0928E129-FD99-40CD-AF85-5E16D3AA9BEE}" dt="2021-10-19T10:14:05.289" v="539"/>
        <pc:sldMkLst>
          <pc:docMk/>
          <pc:sldMk cId="4114315404" sldId="406"/>
        </pc:sldMkLst>
      </pc:sldChg>
      <pc:sldChg chg="add modTransition">
        <pc:chgData name="Mark Higgins" userId="f99148ad-7e67-4304-8c11-27c7a53efd31" providerId="ADAL" clId="{0928E129-FD99-40CD-AF85-5E16D3AA9BEE}" dt="2021-10-19T10:14:05.289" v="539"/>
        <pc:sldMkLst>
          <pc:docMk/>
          <pc:sldMk cId="2654113757" sldId="407"/>
        </pc:sldMkLst>
      </pc:sldChg>
      <pc:sldChg chg="add modTransition">
        <pc:chgData name="Mark Higgins" userId="f99148ad-7e67-4304-8c11-27c7a53efd31" providerId="ADAL" clId="{0928E129-FD99-40CD-AF85-5E16D3AA9BEE}" dt="2021-10-19T10:14:05.289" v="539"/>
        <pc:sldMkLst>
          <pc:docMk/>
          <pc:sldMk cId="1410555242" sldId="408"/>
        </pc:sldMkLst>
      </pc:sldChg>
      <pc:sldChg chg="add modTransition">
        <pc:chgData name="Mark Higgins" userId="f99148ad-7e67-4304-8c11-27c7a53efd31" providerId="ADAL" clId="{0928E129-FD99-40CD-AF85-5E16D3AA9BEE}" dt="2021-10-19T10:14:05.289" v="539"/>
        <pc:sldMkLst>
          <pc:docMk/>
          <pc:sldMk cId="706236086" sldId="409"/>
        </pc:sldMkLst>
      </pc:sldChg>
      <pc:sldChg chg="add modTransition">
        <pc:chgData name="Mark Higgins" userId="f99148ad-7e67-4304-8c11-27c7a53efd31" providerId="ADAL" clId="{0928E129-FD99-40CD-AF85-5E16D3AA9BEE}" dt="2021-10-19T10:14:05.289" v="539"/>
        <pc:sldMkLst>
          <pc:docMk/>
          <pc:sldMk cId="4238912955" sldId="410"/>
        </pc:sldMkLst>
      </pc:sldChg>
      <pc:sldChg chg="add modTransition">
        <pc:chgData name="Mark Higgins" userId="f99148ad-7e67-4304-8c11-27c7a53efd31" providerId="ADAL" clId="{0928E129-FD99-40CD-AF85-5E16D3AA9BEE}" dt="2021-10-19T10:14:05.289" v="539"/>
        <pc:sldMkLst>
          <pc:docMk/>
          <pc:sldMk cId="2602691375" sldId="411"/>
        </pc:sldMkLst>
      </pc:sldChg>
      <pc:sldChg chg="modSp add mod modTransition">
        <pc:chgData name="Mark Higgins" userId="f99148ad-7e67-4304-8c11-27c7a53efd31" providerId="ADAL" clId="{0928E129-FD99-40CD-AF85-5E16D3AA9BEE}" dt="2021-10-19T10:14:05.608" v="543" actId="27636"/>
        <pc:sldMkLst>
          <pc:docMk/>
          <pc:sldMk cId="1337448394" sldId="412"/>
        </pc:sldMkLst>
        <pc:spChg chg="mod">
          <ac:chgData name="Mark Higgins" userId="f99148ad-7e67-4304-8c11-27c7a53efd31" providerId="ADAL" clId="{0928E129-FD99-40CD-AF85-5E16D3AA9BEE}" dt="2021-10-19T10:14:05.608" v="543" actId="27636"/>
          <ac:spMkLst>
            <pc:docMk/>
            <pc:sldMk cId="1337448394" sldId="412"/>
            <ac:spMk id="3" creationId="{00000000-0000-0000-0000-000000000000}"/>
          </ac:spMkLst>
        </pc:spChg>
      </pc:sldChg>
      <pc:sldChg chg="add modTransition">
        <pc:chgData name="Mark Higgins" userId="f99148ad-7e67-4304-8c11-27c7a53efd31" providerId="ADAL" clId="{0928E129-FD99-40CD-AF85-5E16D3AA9BEE}" dt="2021-10-19T10:14:05.289" v="539"/>
        <pc:sldMkLst>
          <pc:docMk/>
          <pc:sldMk cId="3573841059" sldId="413"/>
        </pc:sldMkLst>
      </pc:sldChg>
      <pc:sldChg chg="add modTransition">
        <pc:chgData name="Mark Higgins" userId="f99148ad-7e67-4304-8c11-27c7a53efd31" providerId="ADAL" clId="{0928E129-FD99-40CD-AF85-5E16D3AA9BEE}" dt="2021-10-19T10:14:05.289" v="539"/>
        <pc:sldMkLst>
          <pc:docMk/>
          <pc:sldMk cId="2629586236" sldId="414"/>
        </pc:sldMkLst>
      </pc:sldChg>
      <pc:sldChg chg="modSp add mod modTransition">
        <pc:chgData name="Mark Higgins" userId="f99148ad-7e67-4304-8c11-27c7a53efd31" providerId="ADAL" clId="{0928E129-FD99-40CD-AF85-5E16D3AA9BEE}" dt="2021-10-19T10:14:05.620" v="544" actId="27636"/>
        <pc:sldMkLst>
          <pc:docMk/>
          <pc:sldMk cId="680340156" sldId="415"/>
        </pc:sldMkLst>
        <pc:spChg chg="mod">
          <ac:chgData name="Mark Higgins" userId="f99148ad-7e67-4304-8c11-27c7a53efd31" providerId="ADAL" clId="{0928E129-FD99-40CD-AF85-5E16D3AA9BEE}" dt="2021-10-19T10:14:05.620" v="544" actId="27636"/>
          <ac:spMkLst>
            <pc:docMk/>
            <pc:sldMk cId="680340156" sldId="415"/>
            <ac:spMk id="3" creationId="{00000000-0000-0000-0000-000000000000}"/>
          </ac:spMkLst>
        </pc:spChg>
      </pc:sldChg>
      <pc:sldChg chg="add modTransition">
        <pc:chgData name="Mark Higgins" userId="f99148ad-7e67-4304-8c11-27c7a53efd31" providerId="ADAL" clId="{0928E129-FD99-40CD-AF85-5E16D3AA9BEE}" dt="2021-10-19T10:14:05.289" v="539"/>
        <pc:sldMkLst>
          <pc:docMk/>
          <pc:sldMk cId="2650830124" sldId="416"/>
        </pc:sldMkLst>
      </pc:sldChg>
      <pc:sldChg chg="add modTransition">
        <pc:chgData name="Mark Higgins" userId="f99148ad-7e67-4304-8c11-27c7a53efd31" providerId="ADAL" clId="{0928E129-FD99-40CD-AF85-5E16D3AA9BEE}" dt="2021-10-19T10:14:05.289" v="539"/>
        <pc:sldMkLst>
          <pc:docMk/>
          <pc:sldMk cId="3730956495" sldId="417"/>
        </pc:sldMkLst>
      </pc:sldChg>
      <pc:sldChg chg="add modTransition">
        <pc:chgData name="Mark Higgins" userId="f99148ad-7e67-4304-8c11-27c7a53efd31" providerId="ADAL" clId="{0928E129-FD99-40CD-AF85-5E16D3AA9BEE}" dt="2021-10-19T10:14:05.289" v="539"/>
        <pc:sldMkLst>
          <pc:docMk/>
          <pc:sldMk cId="4223131663" sldId="418"/>
        </pc:sldMkLst>
      </pc:sldChg>
      <pc:sldChg chg="add modTransition">
        <pc:chgData name="Mark Higgins" userId="f99148ad-7e67-4304-8c11-27c7a53efd31" providerId="ADAL" clId="{0928E129-FD99-40CD-AF85-5E16D3AA9BEE}" dt="2021-10-19T10:14:05.289" v="539"/>
        <pc:sldMkLst>
          <pc:docMk/>
          <pc:sldMk cId="1778816030" sldId="421"/>
        </pc:sldMkLst>
      </pc:sldChg>
      <pc:sldChg chg="add modTransition setBg">
        <pc:chgData name="Mark Higgins" userId="f99148ad-7e67-4304-8c11-27c7a53efd31" providerId="ADAL" clId="{0928E129-FD99-40CD-AF85-5E16D3AA9BEE}" dt="2021-10-19T10:14:05.289" v="539"/>
        <pc:sldMkLst>
          <pc:docMk/>
          <pc:sldMk cId="607490500" sldId="422"/>
        </pc:sldMkLst>
      </pc:sldChg>
      <pc:sldChg chg="add modTransition">
        <pc:chgData name="Mark Higgins" userId="f99148ad-7e67-4304-8c11-27c7a53efd31" providerId="ADAL" clId="{0928E129-FD99-40CD-AF85-5E16D3AA9BEE}" dt="2021-10-19T10:14:05.289" v="539"/>
        <pc:sldMkLst>
          <pc:docMk/>
          <pc:sldMk cId="1890531109" sldId="424"/>
        </pc:sldMkLst>
      </pc:sldChg>
      <pc:sldChg chg="add modTransition">
        <pc:chgData name="Mark Higgins" userId="f99148ad-7e67-4304-8c11-27c7a53efd31" providerId="ADAL" clId="{0928E129-FD99-40CD-AF85-5E16D3AA9BEE}" dt="2021-10-19T10:14:05.289" v="539"/>
        <pc:sldMkLst>
          <pc:docMk/>
          <pc:sldMk cId="1673904469" sldId="425"/>
        </pc:sldMkLst>
      </pc:sldChg>
      <pc:sldChg chg="add modTransition">
        <pc:chgData name="Mark Higgins" userId="f99148ad-7e67-4304-8c11-27c7a53efd31" providerId="ADAL" clId="{0928E129-FD99-40CD-AF85-5E16D3AA9BEE}" dt="2021-10-19T10:14:05.289" v="539"/>
        <pc:sldMkLst>
          <pc:docMk/>
          <pc:sldMk cId="658609329" sldId="426"/>
        </pc:sldMkLst>
      </pc:sldChg>
      <pc:sldChg chg="add modTransition">
        <pc:chgData name="Mark Higgins" userId="f99148ad-7e67-4304-8c11-27c7a53efd31" providerId="ADAL" clId="{0928E129-FD99-40CD-AF85-5E16D3AA9BEE}" dt="2021-10-19T10:14:05.289" v="539"/>
        <pc:sldMkLst>
          <pc:docMk/>
          <pc:sldMk cId="2422120360" sldId="430"/>
        </pc:sldMkLst>
      </pc:sldChg>
      <pc:sldChg chg="add modTransition">
        <pc:chgData name="Mark Higgins" userId="f99148ad-7e67-4304-8c11-27c7a53efd31" providerId="ADAL" clId="{0928E129-FD99-40CD-AF85-5E16D3AA9BEE}" dt="2021-10-19T10:14:05.289" v="539"/>
        <pc:sldMkLst>
          <pc:docMk/>
          <pc:sldMk cId="3231987782" sldId="433"/>
        </pc:sldMkLst>
      </pc:sldChg>
      <pc:sldChg chg="add modTransition">
        <pc:chgData name="Mark Higgins" userId="f99148ad-7e67-4304-8c11-27c7a53efd31" providerId="ADAL" clId="{0928E129-FD99-40CD-AF85-5E16D3AA9BEE}" dt="2021-10-19T10:14:05.289" v="539"/>
        <pc:sldMkLst>
          <pc:docMk/>
          <pc:sldMk cId="625691769" sldId="435"/>
        </pc:sldMkLst>
      </pc:sldChg>
      <pc:sldChg chg="add modTransition">
        <pc:chgData name="Mark Higgins" userId="f99148ad-7e67-4304-8c11-27c7a53efd31" providerId="ADAL" clId="{0928E129-FD99-40CD-AF85-5E16D3AA9BEE}" dt="2021-10-19T10:14:05.289" v="539"/>
        <pc:sldMkLst>
          <pc:docMk/>
          <pc:sldMk cId="3149446475" sldId="436"/>
        </pc:sldMkLst>
      </pc:sldChg>
      <pc:sldChg chg="add modTransition">
        <pc:chgData name="Mark Higgins" userId="f99148ad-7e67-4304-8c11-27c7a53efd31" providerId="ADAL" clId="{0928E129-FD99-40CD-AF85-5E16D3AA9BEE}" dt="2021-10-19T10:14:05.289" v="539"/>
        <pc:sldMkLst>
          <pc:docMk/>
          <pc:sldMk cId="331857268" sldId="437"/>
        </pc:sldMkLst>
      </pc:sldChg>
      <pc:sldChg chg="add modTransition">
        <pc:chgData name="Mark Higgins" userId="f99148ad-7e67-4304-8c11-27c7a53efd31" providerId="ADAL" clId="{0928E129-FD99-40CD-AF85-5E16D3AA9BEE}" dt="2021-10-19T10:14:05.289" v="539"/>
        <pc:sldMkLst>
          <pc:docMk/>
          <pc:sldMk cId="2734321847" sldId="438"/>
        </pc:sldMkLst>
      </pc:sldChg>
      <pc:sldChg chg="add modTransition">
        <pc:chgData name="Mark Higgins" userId="f99148ad-7e67-4304-8c11-27c7a53efd31" providerId="ADAL" clId="{0928E129-FD99-40CD-AF85-5E16D3AA9BEE}" dt="2021-10-19T10:14:05.289" v="539"/>
        <pc:sldMkLst>
          <pc:docMk/>
          <pc:sldMk cId="205147612" sldId="439"/>
        </pc:sldMkLst>
      </pc:sldChg>
      <pc:sldChg chg="add modTransition">
        <pc:chgData name="Mark Higgins" userId="f99148ad-7e67-4304-8c11-27c7a53efd31" providerId="ADAL" clId="{0928E129-FD99-40CD-AF85-5E16D3AA9BEE}" dt="2021-10-19T10:14:05.289" v="539"/>
        <pc:sldMkLst>
          <pc:docMk/>
          <pc:sldMk cId="2991292184" sldId="441"/>
        </pc:sldMkLst>
      </pc:sldChg>
      <pc:sldChg chg="add modTransition">
        <pc:chgData name="Mark Higgins" userId="f99148ad-7e67-4304-8c11-27c7a53efd31" providerId="ADAL" clId="{0928E129-FD99-40CD-AF85-5E16D3AA9BEE}" dt="2021-10-19T10:14:05.289" v="539"/>
        <pc:sldMkLst>
          <pc:docMk/>
          <pc:sldMk cId="3362721485" sldId="442"/>
        </pc:sldMkLst>
      </pc:sldChg>
      <pc:sldChg chg="add modTransition">
        <pc:chgData name="Mark Higgins" userId="f99148ad-7e67-4304-8c11-27c7a53efd31" providerId="ADAL" clId="{0928E129-FD99-40CD-AF85-5E16D3AA9BEE}" dt="2021-10-19T10:14:05.289" v="539"/>
        <pc:sldMkLst>
          <pc:docMk/>
          <pc:sldMk cId="2387050593" sldId="443"/>
        </pc:sldMkLst>
      </pc:sldChg>
      <pc:sldChg chg="add modTransition">
        <pc:chgData name="Mark Higgins" userId="f99148ad-7e67-4304-8c11-27c7a53efd31" providerId="ADAL" clId="{0928E129-FD99-40CD-AF85-5E16D3AA9BEE}" dt="2021-10-19T10:14:05.289" v="539"/>
        <pc:sldMkLst>
          <pc:docMk/>
          <pc:sldMk cId="389213653" sldId="444"/>
        </pc:sldMkLst>
      </pc:sldChg>
      <pc:sldChg chg="add modTransition">
        <pc:chgData name="Mark Higgins" userId="f99148ad-7e67-4304-8c11-27c7a53efd31" providerId="ADAL" clId="{0928E129-FD99-40CD-AF85-5E16D3AA9BEE}" dt="2021-10-19T10:14:05.289" v="539"/>
        <pc:sldMkLst>
          <pc:docMk/>
          <pc:sldMk cId="558151786" sldId="445"/>
        </pc:sldMkLst>
      </pc:sldChg>
      <pc:sldChg chg="del">
        <pc:chgData name="Mark Higgins" userId="f99148ad-7e67-4304-8c11-27c7a53efd31" providerId="ADAL" clId="{0928E129-FD99-40CD-AF85-5E16D3AA9BEE}" dt="2021-10-19T10:04:27.564" v="487" actId="47"/>
        <pc:sldMkLst>
          <pc:docMk/>
          <pc:sldMk cId="2266756688" sldId="688"/>
        </pc:sldMkLst>
      </pc:sldChg>
      <pc:sldChg chg="del">
        <pc:chgData name="Mark Higgins" userId="f99148ad-7e67-4304-8c11-27c7a53efd31" providerId="ADAL" clId="{0928E129-FD99-40CD-AF85-5E16D3AA9BEE}" dt="2021-10-19T14:40:39.656" v="830" actId="47"/>
        <pc:sldMkLst>
          <pc:docMk/>
          <pc:sldMk cId="1816344671" sldId="707"/>
        </pc:sldMkLst>
      </pc:sldChg>
      <pc:sldChg chg="del">
        <pc:chgData name="Mark Higgins" userId="f99148ad-7e67-4304-8c11-27c7a53efd31" providerId="ADAL" clId="{0928E129-FD99-40CD-AF85-5E16D3AA9BEE}" dt="2021-10-19T14:40:41.346" v="831" actId="47"/>
        <pc:sldMkLst>
          <pc:docMk/>
          <pc:sldMk cId="4156006121" sldId="717"/>
        </pc:sldMkLst>
      </pc:sldChg>
      <pc:sldChg chg="del">
        <pc:chgData name="Mark Higgins" userId="f99148ad-7e67-4304-8c11-27c7a53efd31" providerId="ADAL" clId="{0928E129-FD99-40CD-AF85-5E16D3AA9BEE}" dt="2021-10-19T10:03:42.653" v="486" actId="47"/>
        <pc:sldMkLst>
          <pc:docMk/>
          <pc:sldMk cId="1326003313" sldId="726"/>
        </pc:sldMkLst>
      </pc:sldChg>
      <pc:sldChg chg="del">
        <pc:chgData name="Mark Higgins" userId="f99148ad-7e67-4304-8c11-27c7a53efd31" providerId="ADAL" clId="{0928E129-FD99-40CD-AF85-5E16D3AA9BEE}" dt="2021-10-19T10:04:27.564" v="487" actId="47"/>
        <pc:sldMkLst>
          <pc:docMk/>
          <pc:sldMk cId="4089840093" sldId="728"/>
        </pc:sldMkLst>
      </pc:sldChg>
      <pc:sldChg chg="del">
        <pc:chgData name="Mark Higgins" userId="f99148ad-7e67-4304-8c11-27c7a53efd31" providerId="ADAL" clId="{0928E129-FD99-40CD-AF85-5E16D3AA9BEE}" dt="2021-10-19T10:03:42.653" v="486" actId="47"/>
        <pc:sldMkLst>
          <pc:docMk/>
          <pc:sldMk cId="307547839" sldId="730"/>
        </pc:sldMkLst>
      </pc:sldChg>
      <pc:sldChg chg="del">
        <pc:chgData name="Mark Higgins" userId="f99148ad-7e67-4304-8c11-27c7a53efd31" providerId="ADAL" clId="{0928E129-FD99-40CD-AF85-5E16D3AA9BEE}" dt="2021-10-19T10:03:42.653" v="486" actId="47"/>
        <pc:sldMkLst>
          <pc:docMk/>
          <pc:sldMk cId="2642783198" sldId="731"/>
        </pc:sldMkLst>
      </pc:sldChg>
      <pc:sldChg chg="del">
        <pc:chgData name="Mark Higgins" userId="f99148ad-7e67-4304-8c11-27c7a53efd31" providerId="ADAL" clId="{0928E129-FD99-40CD-AF85-5E16D3AA9BEE}" dt="2021-10-19T10:03:42.653" v="486" actId="47"/>
        <pc:sldMkLst>
          <pc:docMk/>
          <pc:sldMk cId="4079892440" sldId="732"/>
        </pc:sldMkLst>
      </pc:sldChg>
      <pc:sldChg chg="del">
        <pc:chgData name="Mark Higgins" userId="f99148ad-7e67-4304-8c11-27c7a53efd31" providerId="ADAL" clId="{0928E129-FD99-40CD-AF85-5E16D3AA9BEE}" dt="2021-10-19T10:03:42.653" v="486" actId="47"/>
        <pc:sldMkLst>
          <pc:docMk/>
          <pc:sldMk cId="1934917559" sldId="733"/>
        </pc:sldMkLst>
      </pc:sldChg>
      <pc:sldChg chg="del">
        <pc:chgData name="Mark Higgins" userId="f99148ad-7e67-4304-8c11-27c7a53efd31" providerId="ADAL" clId="{0928E129-FD99-40CD-AF85-5E16D3AA9BEE}" dt="2021-10-19T10:03:42.653" v="486" actId="47"/>
        <pc:sldMkLst>
          <pc:docMk/>
          <pc:sldMk cId="1696381284" sldId="734"/>
        </pc:sldMkLst>
      </pc:sldChg>
      <pc:sldChg chg="del">
        <pc:chgData name="Mark Higgins" userId="f99148ad-7e67-4304-8c11-27c7a53efd31" providerId="ADAL" clId="{0928E129-FD99-40CD-AF85-5E16D3AA9BEE}" dt="2021-10-19T10:03:42.653" v="486" actId="47"/>
        <pc:sldMkLst>
          <pc:docMk/>
          <pc:sldMk cId="4165303584" sldId="735"/>
        </pc:sldMkLst>
      </pc:sldChg>
      <pc:sldChg chg="del">
        <pc:chgData name="Mark Higgins" userId="f99148ad-7e67-4304-8c11-27c7a53efd31" providerId="ADAL" clId="{0928E129-FD99-40CD-AF85-5E16D3AA9BEE}" dt="2021-10-19T10:03:42.653" v="486" actId="47"/>
        <pc:sldMkLst>
          <pc:docMk/>
          <pc:sldMk cId="3470252975" sldId="737"/>
        </pc:sldMkLst>
      </pc:sldChg>
      <pc:sldChg chg="del">
        <pc:chgData name="Mark Higgins" userId="f99148ad-7e67-4304-8c11-27c7a53efd31" providerId="ADAL" clId="{0928E129-FD99-40CD-AF85-5E16D3AA9BEE}" dt="2021-10-19T10:03:42.653" v="486" actId="47"/>
        <pc:sldMkLst>
          <pc:docMk/>
          <pc:sldMk cId="332731690" sldId="738"/>
        </pc:sldMkLst>
      </pc:sldChg>
      <pc:sldChg chg="del">
        <pc:chgData name="Mark Higgins" userId="f99148ad-7e67-4304-8c11-27c7a53efd31" providerId="ADAL" clId="{0928E129-FD99-40CD-AF85-5E16D3AA9BEE}" dt="2021-10-19T10:03:42.653" v="486" actId="47"/>
        <pc:sldMkLst>
          <pc:docMk/>
          <pc:sldMk cId="3774060212" sldId="739"/>
        </pc:sldMkLst>
      </pc:sldChg>
      <pc:sldChg chg="del">
        <pc:chgData name="Mark Higgins" userId="f99148ad-7e67-4304-8c11-27c7a53efd31" providerId="ADAL" clId="{0928E129-FD99-40CD-AF85-5E16D3AA9BEE}" dt="2021-10-19T10:03:42.653" v="486" actId="47"/>
        <pc:sldMkLst>
          <pc:docMk/>
          <pc:sldMk cId="3122003498" sldId="740"/>
        </pc:sldMkLst>
      </pc:sldChg>
      <pc:sldChg chg="del">
        <pc:chgData name="Mark Higgins" userId="f99148ad-7e67-4304-8c11-27c7a53efd31" providerId="ADAL" clId="{0928E129-FD99-40CD-AF85-5E16D3AA9BEE}" dt="2021-10-19T10:04:27.564" v="487" actId="47"/>
        <pc:sldMkLst>
          <pc:docMk/>
          <pc:sldMk cId="4066186202" sldId="744"/>
        </pc:sldMkLst>
      </pc:sldChg>
      <pc:sldChg chg="del">
        <pc:chgData name="Mark Higgins" userId="f99148ad-7e67-4304-8c11-27c7a53efd31" providerId="ADAL" clId="{0928E129-FD99-40CD-AF85-5E16D3AA9BEE}" dt="2021-10-19T10:04:27.564" v="487" actId="47"/>
        <pc:sldMkLst>
          <pc:docMk/>
          <pc:sldMk cId="770630686" sldId="745"/>
        </pc:sldMkLst>
      </pc:sldChg>
      <pc:sldChg chg="del">
        <pc:chgData name="Mark Higgins" userId="f99148ad-7e67-4304-8c11-27c7a53efd31" providerId="ADAL" clId="{0928E129-FD99-40CD-AF85-5E16D3AA9BEE}" dt="2021-10-19T10:04:27.564" v="487" actId="47"/>
        <pc:sldMkLst>
          <pc:docMk/>
          <pc:sldMk cId="617376751" sldId="746"/>
        </pc:sldMkLst>
      </pc:sldChg>
      <pc:sldChg chg="del">
        <pc:chgData name="Mark Higgins" userId="f99148ad-7e67-4304-8c11-27c7a53efd31" providerId="ADAL" clId="{0928E129-FD99-40CD-AF85-5E16D3AA9BEE}" dt="2021-10-19T10:04:27.564" v="487" actId="47"/>
        <pc:sldMkLst>
          <pc:docMk/>
          <pc:sldMk cId="1570186602" sldId="747"/>
        </pc:sldMkLst>
      </pc:sldChg>
      <pc:sldChg chg="del">
        <pc:chgData name="Mark Higgins" userId="f99148ad-7e67-4304-8c11-27c7a53efd31" providerId="ADAL" clId="{0928E129-FD99-40CD-AF85-5E16D3AA9BEE}" dt="2021-10-19T10:04:27.564" v="487" actId="47"/>
        <pc:sldMkLst>
          <pc:docMk/>
          <pc:sldMk cId="2759050896" sldId="748"/>
        </pc:sldMkLst>
      </pc:sldChg>
      <pc:sldChg chg="del">
        <pc:chgData name="Mark Higgins" userId="f99148ad-7e67-4304-8c11-27c7a53efd31" providerId="ADAL" clId="{0928E129-FD99-40CD-AF85-5E16D3AA9BEE}" dt="2021-10-19T10:04:27.564" v="487" actId="47"/>
        <pc:sldMkLst>
          <pc:docMk/>
          <pc:sldMk cId="3539341101" sldId="751"/>
        </pc:sldMkLst>
      </pc:sldChg>
      <pc:sldChg chg="del">
        <pc:chgData name="Mark Higgins" userId="f99148ad-7e67-4304-8c11-27c7a53efd31" providerId="ADAL" clId="{0928E129-FD99-40CD-AF85-5E16D3AA9BEE}" dt="2021-10-19T10:04:27.564" v="487" actId="47"/>
        <pc:sldMkLst>
          <pc:docMk/>
          <pc:sldMk cId="3580120427" sldId="752"/>
        </pc:sldMkLst>
      </pc:sldChg>
      <pc:sldChg chg="del">
        <pc:chgData name="Mark Higgins" userId="f99148ad-7e67-4304-8c11-27c7a53efd31" providerId="ADAL" clId="{0928E129-FD99-40CD-AF85-5E16D3AA9BEE}" dt="2021-10-19T10:04:27.564" v="487" actId="47"/>
        <pc:sldMkLst>
          <pc:docMk/>
          <pc:sldMk cId="3010225684" sldId="753"/>
        </pc:sldMkLst>
      </pc:sldChg>
      <pc:sldChg chg="del">
        <pc:chgData name="Mark Higgins" userId="f99148ad-7e67-4304-8c11-27c7a53efd31" providerId="ADAL" clId="{0928E129-FD99-40CD-AF85-5E16D3AA9BEE}" dt="2021-10-19T10:04:27.564" v="487" actId="47"/>
        <pc:sldMkLst>
          <pc:docMk/>
          <pc:sldMk cId="1173022864" sldId="754"/>
        </pc:sldMkLst>
      </pc:sldChg>
      <pc:sldChg chg="del">
        <pc:chgData name="Mark Higgins" userId="f99148ad-7e67-4304-8c11-27c7a53efd31" providerId="ADAL" clId="{0928E129-FD99-40CD-AF85-5E16D3AA9BEE}" dt="2021-10-19T10:04:27.564" v="487" actId="47"/>
        <pc:sldMkLst>
          <pc:docMk/>
          <pc:sldMk cId="3597424047" sldId="755"/>
        </pc:sldMkLst>
      </pc:sldChg>
      <pc:sldChg chg="del">
        <pc:chgData name="Mark Higgins" userId="f99148ad-7e67-4304-8c11-27c7a53efd31" providerId="ADAL" clId="{0928E129-FD99-40CD-AF85-5E16D3AA9BEE}" dt="2021-10-19T10:04:27.564" v="487" actId="47"/>
        <pc:sldMkLst>
          <pc:docMk/>
          <pc:sldMk cId="192846444" sldId="756"/>
        </pc:sldMkLst>
      </pc:sldChg>
      <pc:sldChg chg="del">
        <pc:chgData name="Mark Higgins" userId="f99148ad-7e67-4304-8c11-27c7a53efd31" providerId="ADAL" clId="{0928E129-FD99-40CD-AF85-5E16D3AA9BEE}" dt="2021-10-19T10:04:27.564" v="487" actId="47"/>
        <pc:sldMkLst>
          <pc:docMk/>
          <pc:sldMk cId="1815768866" sldId="757"/>
        </pc:sldMkLst>
      </pc:sldChg>
      <pc:sldChg chg="del">
        <pc:chgData name="Mark Higgins" userId="f99148ad-7e67-4304-8c11-27c7a53efd31" providerId="ADAL" clId="{0928E129-FD99-40CD-AF85-5E16D3AA9BEE}" dt="2021-10-19T10:04:27.564" v="487" actId="47"/>
        <pc:sldMkLst>
          <pc:docMk/>
          <pc:sldMk cId="107335709" sldId="758"/>
        </pc:sldMkLst>
      </pc:sldChg>
      <pc:sldChg chg="del">
        <pc:chgData name="Mark Higgins" userId="f99148ad-7e67-4304-8c11-27c7a53efd31" providerId="ADAL" clId="{0928E129-FD99-40CD-AF85-5E16D3AA9BEE}" dt="2021-10-19T10:04:27.564" v="487" actId="47"/>
        <pc:sldMkLst>
          <pc:docMk/>
          <pc:sldMk cId="2045349611" sldId="759"/>
        </pc:sldMkLst>
      </pc:sldChg>
      <pc:sldChg chg="del">
        <pc:chgData name="Mark Higgins" userId="f99148ad-7e67-4304-8c11-27c7a53efd31" providerId="ADAL" clId="{0928E129-FD99-40CD-AF85-5E16D3AA9BEE}" dt="2021-10-19T10:04:27.564" v="487" actId="47"/>
        <pc:sldMkLst>
          <pc:docMk/>
          <pc:sldMk cId="3253721968" sldId="760"/>
        </pc:sldMkLst>
      </pc:sldChg>
      <pc:sldChg chg="del">
        <pc:chgData name="Mark Higgins" userId="f99148ad-7e67-4304-8c11-27c7a53efd31" providerId="ADAL" clId="{0928E129-FD99-40CD-AF85-5E16D3AA9BEE}" dt="2021-10-19T10:04:27.564" v="487" actId="47"/>
        <pc:sldMkLst>
          <pc:docMk/>
          <pc:sldMk cId="2057681853" sldId="761"/>
        </pc:sldMkLst>
      </pc:sldChg>
      <pc:sldChg chg="del">
        <pc:chgData name="Mark Higgins" userId="f99148ad-7e67-4304-8c11-27c7a53efd31" providerId="ADAL" clId="{0928E129-FD99-40CD-AF85-5E16D3AA9BEE}" dt="2021-10-19T10:04:27.564" v="487" actId="47"/>
        <pc:sldMkLst>
          <pc:docMk/>
          <pc:sldMk cId="1239202243" sldId="762"/>
        </pc:sldMkLst>
      </pc:sldChg>
      <pc:sldChg chg="del">
        <pc:chgData name="Mark Higgins" userId="f99148ad-7e67-4304-8c11-27c7a53efd31" providerId="ADAL" clId="{0928E129-FD99-40CD-AF85-5E16D3AA9BEE}" dt="2021-10-19T10:04:27.564" v="487" actId="47"/>
        <pc:sldMkLst>
          <pc:docMk/>
          <pc:sldMk cId="932549731" sldId="763"/>
        </pc:sldMkLst>
      </pc:sldChg>
      <pc:sldChg chg="del">
        <pc:chgData name="Mark Higgins" userId="f99148ad-7e67-4304-8c11-27c7a53efd31" providerId="ADAL" clId="{0928E129-FD99-40CD-AF85-5E16D3AA9BEE}" dt="2021-10-19T10:04:27.564" v="487" actId="47"/>
        <pc:sldMkLst>
          <pc:docMk/>
          <pc:sldMk cId="763952852" sldId="764"/>
        </pc:sldMkLst>
      </pc:sldChg>
      <pc:sldChg chg="del">
        <pc:chgData name="Mark Higgins" userId="f99148ad-7e67-4304-8c11-27c7a53efd31" providerId="ADAL" clId="{0928E129-FD99-40CD-AF85-5E16D3AA9BEE}" dt="2021-10-19T10:04:27.564" v="487" actId="47"/>
        <pc:sldMkLst>
          <pc:docMk/>
          <pc:sldMk cId="1031906618" sldId="765"/>
        </pc:sldMkLst>
      </pc:sldChg>
      <pc:sldChg chg="del">
        <pc:chgData name="Mark Higgins" userId="f99148ad-7e67-4304-8c11-27c7a53efd31" providerId="ADAL" clId="{0928E129-FD99-40CD-AF85-5E16D3AA9BEE}" dt="2021-10-19T10:04:27.564" v="487" actId="47"/>
        <pc:sldMkLst>
          <pc:docMk/>
          <pc:sldMk cId="4045849453" sldId="766"/>
        </pc:sldMkLst>
      </pc:sldChg>
      <pc:sldChg chg="del">
        <pc:chgData name="Mark Higgins" userId="f99148ad-7e67-4304-8c11-27c7a53efd31" providerId="ADAL" clId="{0928E129-FD99-40CD-AF85-5E16D3AA9BEE}" dt="2021-10-19T10:04:27.564" v="487" actId="47"/>
        <pc:sldMkLst>
          <pc:docMk/>
          <pc:sldMk cId="148442352" sldId="767"/>
        </pc:sldMkLst>
      </pc:sldChg>
      <pc:sldChg chg="del">
        <pc:chgData name="Mark Higgins" userId="f99148ad-7e67-4304-8c11-27c7a53efd31" providerId="ADAL" clId="{0928E129-FD99-40CD-AF85-5E16D3AA9BEE}" dt="2021-10-19T10:04:27.564" v="487" actId="47"/>
        <pc:sldMkLst>
          <pc:docMk/>
          <pc:sldMk cId="1954010883" sldId="769"/>
        </pc:sldMkLst>
      </pc:sldChg>
      <pc:sldChg chg="del">
        <pc:chgData name="Mark Higgins" userId="f99148ad-7e67-4304-8c11-27c7a53efd31" providerId="ADAL" clId="{0928E129-FD99-40CD-AF85-5E16D3AA9BEE}" dt="2021-10-19T10:04:27.564" v="487" actId="47"/>
        <pc:sldMkLst>
          <pc:docMk/>
          <pc:sldMk cId="1604972400" sldId="770"/>
        </pc:sldMkLst>
      </pc:sldChg>
      <pc:sldChg chg="del">
        <pc:chgData name="Mark Higgins" userId="f99148ad-7e67-4304-8c11-27c7a53efd31" providerId="ADAL" clId="{0928E129-FD99-40CD-AF85-5E16D3AA9BEE}" dt="2021-10-19T10:04:27.564" v="487" actId="47"/>
        <pc:sldMkLst>
          <pc:docMk/>
          <pc:sldMk cId="2510440238" sldId="771"/>
        </pc:sldMkLst>
      </pc:sldChg>
      <pc:sldChg chg="del">
        <pc:chgData name="Mark Higgins" userId="f99148ad-7e67-4304-8c11-27c7a53efd31" providerId="ADAL" clId="{0928E129-FD99-40CD-AF85-5E16D3AA9BEE}" dt="2021-10-19T10:04:27.564" v="487" actId="47"/>
        <pc:sldMkLst>
          <pc:docMk/>
          <pc:sldMk cId="676233634" sldId="772"/>
        </pc:sldMkLst>
      </pc:sldChg>
      <pc:sldChg chg="del">
        <pc:chgData name="Mark Higgins" userId="f99148ad-7e67-4304-8c11-27c7a53efd31" providerId="ADAL" clId="{0928E129-FD99-40CD-AF85-5E16D3AA9BEE}" dt="2021-10-19T10:04:27.564" v="487" actId="47"/>
        <pc:sldMkLst>
          <pc:docMk/>
          <pc:sldMk cId="1934469221" sldId="773"/>
        </pc:sldMkLst>
      </pc:sldChg>
      <pc:sldChg chg="del">
        <pc:chgData name="Mark Higgins" userId="f99148ad-7e67-4304-8c11-27c7a53efd31" providerId="ADAL" clId="{0928E129-FD99-40CD-AF85-5E16D3AA9BEE}" dt="2021-10-19T10:04:27.564" v="487" actId="47"/>
        <pc:sldMkLst>
          <pc:docMk/>
          <pc:sldMk cId="1886039604" sldId="774"/>
        </pc:sldMkLst>
      </pc:sldChg>
      <pc:sldChg chg="del">
        <pc:chgData name="Mark Higgins" userId="f99148ad-7e67-4304-8c11-27c7a53efd31" providerId="ADAL" clId="{0928E129-FD99-40CD-AF85-5E16D3AA9BEE}" dt="2021-10-19T10:04:27.564" v="487" actId="47"/>
        <pc:sldMkLst>
          <pc:docMk/>
          <pc:sldMk cId="2319426009" sldId="775"/>
        </pc:sldMkLst>
      </pc:sldChg>
      <pc:sldChg chg="del">
        <pc:chgData name="Mark Higgins" userId="f99148ad-7e67-4304-8c11-27c7a53efd31" providerId="ADAL" clId="{0928E129-FD99-40CD-AF85-5E16D3AA9BEE}" dt="2021-10-19T10:04:27.564" v="487" actId="47"/>
        <pc:sldMkLst>
          <pc:docMk/>
          <pc:sldMk cId="3786160514" sldId="776"/>
        </pc:sldMkLst>
      </pc:sldChg>
      <pc:sldChg chg="del">
        <pc:chgData name="Mark Higgins" userId="f99148ad-7e67-4304-8c11-27c7a53efd31" providerId="ADAL" clId="{0928E129-FD99-40CD-AF85-5E16D3AA9BEE}" dt="2021-10-19T10:04:27.564" v="487" actId="47"/>
        <pc:sldMkLst>
          <pc:docMk/>
          <pc:sldMk cId="2516407089" sldId="777"/>
        </pc:sldMkLst>
      </pc:sldChg>
      <pc:sldChg chg="del">
        <pc:chgData name="Mark Higgins" userId="f99148ad-7e67-4304-8c11-27c7a53efd31" providerId="ADAL" clId="{0928E129-FD99-40CD-AF85-5E16D3AA9BEE}" dt="2021-10-19T10:04:27.564" v="487" actId="47"/>
        <pc:sldMkLst>
          <pc:docMk/>
          <pc:sldMk cId="4293784501" sldId="778"/>
        </pc:sldMkLst>
      </pc:sldChg>
      <pc:sldChg chg="del">
        <pc:chgData name="Mark Higgins" userId="f99148ad-7e67-4304-8c11-27c7a53efd31" providerId="ADAL" clId="{0928E129-FD99-40CD-AF85-5E16D3AA9BEE}" dt="2021-10-19T10:04:27.564" v="487" actId="47"/>
        <pc:sldMkLst>
          <pc:docMk/>
          <pc:sldMk cId="1417685135" sldId="779"/>
        </pc:sldMkLst>
      </pc:sldChg>
      <pc:sldChg chg="del">
        <pc:chgData name="Mark Higgins" userId="f99148ad-7e67-4304-8c11-27c7a53efd31" providerId="ADAL" clId="{0928E129-FD99-40CD-AF85-5E16D3AA9BEE}" dt="2021-10-19T10:04:27.564" v="487" actId="47"/>
        <pc:sldMkLst>
          <pc:docMk/>
          <pc:sldMk cId="3894080252" sldId="780"/>
        </pc:sldMkLst>
      </pc:sldChg>
      <pc:sldChg chg="del">
        <pc:chgData name="Mark Higgins" userId="f99148ad-7e67-4304-8c11-27c7a53efd31" providerId="ADAL" clId="{0928E129-FD99-40CD-AF85-5E16D3AA9BEE}" dt="2021-10-19T10:04:27.564" v="487" actId="47"/>
        <pc:sldMkLst>
          <pc:docMk/>
          <pc:sldMk cId="2470802861" sldId="781"/>
        </pc:sldMkLst>
      </pc:sldChg>
      <pc:sldChg chg="del">
        <pc:chgData name="Mark Higgins" userId="f99148ad-7e67-4304-8c11-27c7a53efd31" providerId="ADAL" clId="{0928E129-FD99-40CD-AF85-5E16D3AA9BEE}" dt="2021-10-19T10:04:27.564" v="487" actId="47"/>
        <pc:sldMkLst>
          <pc:docMk/>
          <pc:sldMk cId="2774721002" sldId="782"/>
        </pc:sldMkLst>
      </pc:sldChg>
      <pc:sldChg chg="del">
        <pc:chgData name="Mark Higgins" userId="f99148ad-7e67-4304-8c11-27c7a53efd31" providerId="ADAL" clId="{0928E129-FD99-40CD-AF85-5E16D3AA9BEE}" dt="2021-10-19T10:04:27.564" v="487" actId="47"/>
        <pc:sldMkLst>
          <pc:docMk/>
          <pc:sldMk cId="2161751952" sldId="783"/>
        </pc:sldMkLst>
      </pc:sldChg>
      <pc:sldChg chg="del">
        <pc:chgData name="Mark Higgins" userId="f99148ad-7e67-4304-8c11-27c7a53efd31" providerId="ADAL" clId="{0928E129-FD99-40CD-AF85-5E16D3AA9BEE}" dt="2021-10-19T10:04:27.564" v="487" actId="47"/>
        <pc:sldMkLst>
          <pc:docMk/>
          <pc:sldMk cId="2213243107" sldId="784"/>
        </pc:sldMkLst>
      </pc:sldChg>
      <pc:sldChg chg="del">
        <pc:chgData name="Mark Higgins" userId="f99148ad-7e67-4304-8c11-27c7a53efd31" providerId="ADAL" clId="{0928E129-FD99-40CD-AF85-5E16D3AA9BEE}" dt="2021-10-19T10:04:27.564" v="487" actId="47"/>
        <pc:sldMkLst>
          <pc:docMk/>
          <pc:sldMk cId="2965334806" sldId="785"/>
        </pc:sldMkLst>
      </pc:sldChg>
      <pc:sldChg chg="modSp mod">
        <pc:chgData name="Mark Higgins" userId="f99148ad-7e67-4304-8c11-27c7a53efd31" providerId="ADAL" clId="{0928E129-FD99-40CD-AF85-5E16D3AA9BEE}" dt="2021-10-19T08:47:44.097" v="1" actId="27636"/>
        <pc:sldMkLst>
          <pc:docMk/>
          <pc:sldMk cId="943533271" sldId="786"/>
        </pc:sldMkLst>
        <pc:spChg chg="mod">
          <ac:chgData name="Mark Higgins" userId="f99148ad-7e67-4304-8c11-27c7a53efd31" providerId="ADAL" clId="{0928E129-FD99-40CD-AF85-5E16D3AA9BEE}" dt="2021-10-19T08:47:44.097" v="1" actId="27636"/>
          <ac:spMkLst>
            <pc:docMk/>
            <pc:sldMk cId="943533271" sldId="786"/>
            <ac:spMk id="3" creationId="{141F992C-D2D7-40B0-B135-B97BB1D085C5}"/>
          </ac:spMkLst>
        </pc:spChg>
      </pc:sldChg>
      <pc:sldChg chg="del">
        <pc:chgData name="Mark Higgins" userId="f99148ad-7e67-4304-8c11-27c7a53efd31" providerId="ADAL" clId="{0928E129-FD99-40CD-AF85-5E16D3AA9BEE}" dt="2021-10-19T10:04:27.564" v="487" actId="47"/>
        <pc:sldMkLst>
          <pc:docMk/>
          <pc:sldMk cId="2272625412" sldId="800"/>
        </pc:sldMkLst>
      </pc:sldChg>
      <pc:sldChg chg="addSp modSp new mod modClrScheme chgLayout">
        <pc:chgData name="Mark Higgins" userId="f99148ad-7e67-4304-8c11-27c7a53efd31" providerId="ADAL" clId="{0928E129-FD99-40CD-AF85-5E16D3AA9BEE}" dt="2021-10-19T10:12:05.614" v="504" actId="20577"/>
        <pc:sldMkLst>
          <pc:docMk/>
          <pc:sldMk cId="3307357044" sldId="800"/>
        </pc:sldMkLst>
        <pc:spChg chg="add mod">
          <ac:chgData name="Mark Higgins" userId="f99148ad-7e67-4304-8c11-27c7a53efd31" providerId="ADAL" clId="{0928E129-FD99-40CD-AF85-5E16D3AA9BEE}" dt="2021-10-19T10:12:05.614" v="504" actId="20577"/>
          <ac:spMkLst>
            <pc:docMk/>
            <pc:sldMk cId="3307357044" sldId="800"/>
            <ac:spMk id="2" creationId="{561DFFBF-2DD2-4B36-9AA0-43883CAD84ED}"/>
          </ac:spMkLst>
        </pc:spChg>
        <pc:spChg chg="add mod">
          <ac:chgData name="Mark Higgins" userId="f99148ad-7e67-4304-8c11-27c7a53efd31" providerId="ADAL" clId="{0928E129-FD99-40CD-AF85-5E16D3AA9BEE}" dt="2021-10-19T10:11:56.804" v="489" actId="700"/>
          <ac:spMkLst>
            <pc:docMk/>
            <pc:sldMk cId="3307357044" sldId="800"/>
            <ac:spMk id="3" creationId="{366E1BDA-41F7-4DA4-88DA-6FD3B4D267B5}"/>
          </ac:spMkLst>
        </pc:spChg>
      </pc:sldChg>
      <pc:sldChg chg="modSp add mod">
        <pc:chgData name="Mark Higgins" userId="f99148ad-7e67-4304-8c11-27c7a53efd31" providerId="ADAL" clId="{0928E129-FD99-40CD-AF85-5E16D3AA9BEE}" dt="2021-10-19T10:12:19.254" v="512" actId="20577"/>
        <pc:sldMkLst>
          <pc:docMk/>
          <pc:sldMk cId="2768283390" sldId="801"/>
        </pc:sldMkLst>
        <pc:spChg chg="mod">
          <ac:chgData name="Mark Higgins" userId="f99148ad-7e67-4304-8c11-27c7a53efd31" providerId="ADAL" clId="{0928E129-FD99-40CD-AF85-5E16D3AA9BEE}" dt="2021-10-19T10:12:19.254" v="512" actId="20577"/>
          <ac:spMkLst>
            <pc:docMk/>
            <pc:sldMk cId="2768283390" sldId="801"/>
            <ac:spMk id="2" creationId="{561DFFBF-2DD2-4B36-9AA0-43883CAD84ED}"/>
          </ac:spMkLst>
        </pc:spChg>
      </pc:sldChg>
      <pc:sldChg chg="addSp modSp add del mod modNotesTx">
        <pc:chgData name="Mark Higgins" userId="f99148ad-7e67-4304-8c11-27c7a53efd31" providerId="ADAL" clId="{0928E129-FD99-40CD-AF85-5E16D3AA9BEE}" dt="2021-10-19T10:04:27.564" v="487" actId="47"/>
        <pc:sldMkLst>
          <pc:docMk/>
          <pc:sldMk cId="3043698148" sldId="801"/>
        </pc:sldMkLst>
        <pc:spChg chg="mod">
          <ac:chgData name="Mark Higgins" userId="f99148ad-7e67-4304-8c11-27c7a53efd31" providerId="ADAL" clId="{0928E129-FD99-40CD-AF85-5E16D3AA9BEE}" dt="2021-10-19T08:47:57.779" v="13" actId="20577"/>
          <ac:spMkLst>
            <pc:docMk/>
            <pc:sldMk cId="3043698148" sldId="801"/>
            <ac:spMk id="2" creationId="{1387D88F-3D55-4FDF-99A3-B815C272A81E}"/>
          </ac:spMkLst>
        </pc:spChg>
        <pc:spChg chg="mod">
          <ac:chgData name="Mark Higgins" userId="f99148ad-7e67-4304-8c11-27c7a53efd31" providerId="ADAL" clId="{0928E129-FD99-40CD-AF85-5E16D3AA9BEE}" dt="2021-10-19T08:53:07.078" v="165" actId="20577"/>
          <ac:spMkLst>
            <pc:docMk/>
            <pc:sldMk cId="3043698148" sldId="801"/>
            <ac:spMk id="3" creationId="{3D8F4E44-C9E1-4A10-89BD-F086F4F898D4}"/>
          </ac:spMkLst>
        </pc:spChg>
        <pc:picChg chg="add mod">
          <ac:chgData name="Mark Higgins" userId="f99148ad-7e67-4304-8c11-27c7a53efd31" providerId="ADAL" clId="{0928E129-FD99-40CD-AF85-5E16D3AA9BEE}" dt="2021-10-19T08:52:54.061" v="145" actId="1076"/>
          <ac:picMkLst>
            <pc:docMk/>
            <pc:sldMk cId="3043698148" sldId="801"/>
            <ac:picMk id="5" creationId="{3465CF87-3FB7-43E2-8D35-FB89BF27FA98}"/>
          </ac:picMkLst>
        </pc:picChg>
      </pc:sldChg>
      <pc:sldChg chg="modSp add mod">
        <pc:chgData name="Mark Higgins" userId="f99148ad-7e67-4304-8c11-27c7a53efd31" providerId="ADAL" clId="{0928E129-FD99-40CD-AF85-5E16D3AA9BEE}" dt="2021-10-19T10:12:26.472" v="522" actId="20577"/>
        <pc:sldMkLst>
          <pc:docMk/>
          <pc:sldMk cId="269504932" sldId="802"/>
        </pc:sldMkLst>
        <pc:spChg chg="mod">
          <ac:chgData name="Mark Higgins" userId="f99148ad-7e67-4304-8c11-27c7a53efd31" providerId="ADAL" clId="{0928E129-FD99-40CD-AF85-5E16D3AA9BEE}" dt="2021-10-19T10:12:26.472" v="522" actId="20577"/>
          <ac:spMkLst>
            <pc:docMk/>
            <pc:sldMk cId="269504932" sldId="802"/>
            <ac:spMk id="2" creationId="{561DFFBF-2DD2-4B36-9AA0-43883CAD84ED}"/>
          </ac:spMkLst>
        </pc:spChg>
      </pc:sldChg>
      <pc:sldChg chg="modSp add del mod">
        <pc:chgData name="Mark Higgins" userId="f99148ad-7e67-4304-8c11-27c7a53efd31" providerId="ADAL" clId="{0928E129-FD99-40CD-AF85-5E16D3AA9BEE}" dt="2021-10-19T10:04:27.564" v="487" actId="47"/>
        <pc:sldMkLst>
          <pc:docMk/>
          <pc:sldMk cId="450227264" sldId="802"/>
        </pc:sldMkLst>
        <pc:spChg chg="mod">
          <ac:chgData name="Mark Higgins" userId="f99148ad-7e67-4304-8c11-27c7a53efd31" providerId="ADAL" clId="{0928E129-FD99-40CD-AF85-5E16D3AA9BEE}" dt="2021-10-19T08:48:12.935" v="18" actId="20577"/>
          <ac:spMkLst>
            <pc:docMk/>
            <pc:sldMk cId="450227264" sldId="802"/>
            <ac:spMk id="2" creationId="{1387D88F-3D55-4FDF-99A3-B815C272A81E}"/>
          </ac:spMkLst>
        </pc:spChg>
        <pc:spChg chg="mod">
          <ac:chgData name="Mark Higgins" userId="f99148ad-7e67-4304-8c11-27c7a53efd31" providerId="ADAL" clId="{0928E129-FD99-40CD-AF85-5E16D3AA9BEE}" dt="2021-10-19T08:53:37.274" v="166" actId="20577"/>
          <ac:spMkLst>
            <pc:docMk/>
            <pc:sldMk cId="450227264" sldId="802"/>
            <ac:spMk id="3" creationId="{3D8F4E44-C9E1-4A10-89BD-F086F4F898D4}"/>
          </ac:spMkLst>
        </pc:spChg>
      </pc:sldChg>
      <pc:sldChg chg="modSp add mod">
        <pc:chgData name="Mark Higgins" userId="f99148ad-7e67-4304-8c11-27c7a53efd31" providerId="ADAL" clId="{0928E129-FD99-40CD-AF85-5E16D3AA9BEE}" dt="2021-10-19T10:12:33.459" v="531" actId="20577"/>
        <pc:sldMkLst>
          <pc:docMk/>
          <pc:sldMk cId="936649872" sldId="803"/>
        </pc:sldMkLst>
        <pc:spChg chg="mod">
          <ac:chgData name="Mark Higgins" userId="f99148ad-7e67-4304-8c11-27c7a53efd31" providerId="ADAL" clId="{0928E129-FD99-40CD-AF85-5E16D3AA9BEE}" dt="2021-10-19T10:12:33.459" v="531" actId="20577"/>
          <ac:spMkLst>
            <pc:docMk/>
            <pc:sldMk cId="936649872" sldId="803"/>
            <ac:spMk id="2" creationId="{561DFFBF-2DD2-4B36-9AA0-43883CAD84ED}"/>
          </ac:spMkLst>
        </pc:spChg>
      </pc:sldChg>
      <pc:sldChg chg="modSp add mod">
        <pc:chgData name="Mark Higgins" userId="f99148ad-7e67-4304-8c11-27c7a53efd31" providerId="ADAL" clId="{0928E129-FD99-40CD-AF85-5E16D3AA9BEE}" dt="2021-10-19T10:12:40.128" v="538" actId="20577"/>
        <pc:sldMkLst>
          <pc:docMk/>
          <pc:sldMk cId="3756242935" sldId="804"/>
        </pc:sldMkLst>
        <pc:spChg chg="mod">
          <ac:chgData name="Mark Higgins" userId="f99148ad-7e67-4304-8c11-27c7a53efd31" providerId="ADAL" clId="{0928E129-FD99-40CD-AF85-5E16D3AA9BEE}" dt="2021-10-19T10:12:40.128" v="538" actId="20577"/>
          <ac:spMkLst>
            <pc:docMk/>
            <pc:sldMk cId="3756242935" sldId="804"/>
            <ac:spMk id="2" creationId="{561DFFBF-2DD2-4B36-9AA0-43883CAD84ED}"/>
          </ac:spMkLst>
        </pc:spChg>
      </pc:sldChg>
      <pc:sldChg chg="add modTransition">
        <pc:chgData name="Mark Higgins" userId="f99148ad-7e67-4304-8c11-27c7a53efd31" providerId="ADAL" clId="{0928E129-FD99-40CD-AF85-5E16D3AA9BEE}" dt="2021-10-19T10:14:05.289" v="539"/>
        <pc:sldMkLst>
          <pc:docMk/>
          <pc:sldMk cId="1709385537" sldId="805"/>
        </pc:sldMkLst>
      </pc:sldChg>
      <pc:sldChg chg="add modTransition">
        <pc:chgData name="Mark Higgins" userId="f99148ad-7e67-4304-8c11-27c7a53efd31" providerId="ADAL" clId="{0928E129-FD99-40CD-AF85-5E16D3AA9BEE}" dt="2021-10-19T10:14:05.289" v="539"/>
        <pc:sldMkLst>
          <pc:docMk/>
          <pc:sldMk cId="1556916043" sldId="806"/>
        </pc:sldMkLst>
      </pc:sldChg>
      <pc:sldChg chg="add modTransition">
        <pc:chgData name="Mark Higgins" userId="f99148ad-7e67-4304-8c11-27c7a53efd31" providerId="ADAL" clId="{0928E129-FD99-40CD-AF85-5E16D3AA9BEE}" dt="2021-10-19T10:14:05.289" v="539"/>
        <pc:sldMkLst>
          <pc:docMk/>
          <pc:sldMk cId="3746792967" sldId="807"/>
        </pc:sldMkLst>
      </pc:sldChg>
      <pc:sldChg chg="add modTransition">
        <pc:chgData name="Mark Higgins" userId="f99148ad-7e67-4304-8c11-27c7a53efd31" providerId="ADAL" clId="{0928E129-FD99-40CD-AF85-5E16D3AA9BEE}" dt="2021-10-19T10:14:05.289" v="539"/>
        <pc:sldMkLst>
          <pc:docMk/>
          <pc:sldMk cId="1423839089" sldId="808"/>
        </pc:sldMkLst>
      </pc:sldChg>
      <pc:sldChg chg="add modTransition">
        <pc:chgData name="Mark Higgins" userId="f99148ad-7e67-4304-8c11-27c7a53efd31" providerId="ADAL" clId="{0928E129-FD99-40CD-AF85-5E16D3AA9BEE}" dt="2021-10-19T10:14:05.289" v="539"/>
        <pc:sldMkLst>
          <pc:docMk/>
          <pc:sldMk cId="621884934" sldId="809"/>
        </pc:sldMkLst>
      </pc:sldChg>
      <pc:sldChg chg="add modTransition">
        <pc:chgData name="Mark Higgins" userId="f99148ad-7e67-4304-8c11-27c7a53efd31" providerId="ADAL" clId="{0928E129-FD99-40CD-AF85-5E16D3AA9BEE}" dt="2021-10-19T10:14:05.289" v="539"/>
        <pc:sldMkLst>
          <pc:docMk/>
          <pc:sldMk cId="3326104712" sldId="810"/>
        </pc:sldMkLst>
      </pc:sldChg>
      <pc:sldChg chg="add modTransition">
        <pc:chgData name="Mark Higgins" userId="f99148ad-7e67-4304-8c11-27c7a53efd31" providerId="ADAL" clId="{0928E129-FD99-40CD-AF85-5E16D3AA9BEE}" dt="2021-10-19T10:14:05.289" v="539"/>
        <pc:sldMkLst>
          <pc:docMk/>
          <pc:sldMk cId="2047518538" sldId="811"/>
        </pc:sldMkLst>
      </pc:sldChg>
      <pc:sldChg chg="add modTransition">
        <pc:chgData name="Mark Higgins" userId="f99148ad-7e67-4304-8c11-27c7a53efd31" providerId="ADAL" clId="{0928E129-FD99-40CD-AF85-5E16D3AA9BEE}" dt="2021-10-19T10:14:38.672" v="545"/>
        <pc:sldMkLst>
          <pc:docMk/>
          <pc:sldMk cId="1220454332" sldId="812"/>
        </pc:sldMkLst>
      </pc:sldChg>
      <pc:sldChg chg="add modTransition">
        <pc:chgData name="Mark Higgins" userId="f99148ad-7e67-4304-8c11-27c7a53efd31" providerId="ADAL" clId="{0928E129-FD99-40CD-AF85-5E16D3AA9BEE}" dt="2021-10-19T10:14:38.672" v="545"/>
        <pc:sldMkLst>
          <pc:docMk/>
          <pc:sldMk cId="900502132" sldId="813"/>
        </pc:sldMkLst>
      </pc:sldChg>
      <pc:sldChg chg="add modTransition">
        <pc:chgData name="Mark Higgins" userId="f99148ad-7e67-4304-8c11-27c7a53efd31" providerId="ADAL" clId="{0928E129-FD99-40CD-AF85-5E16D3AA9BEE}" dt="2021-10-19T10:14:38.672" v="545"/>
        <pc:sldMkLst>
          <pc:docMk/>
          <pc:sldMk cId="3768102261" sldId="814"/>
        </pc:sldMkLst>
      </pc:sldChg>
      <pc:sldChg chg="add modTransition">
        <pc:chgData name="Mark Higgins" userId="f99148ad-7e67-4304-8c11-27c7a53efd31" providerId="ADAL" clId="{0928E129-FD99-40CD-AF85-5E16D3AA9BEE}" dt="2021-10-19T10:14:38.672" v="545"/>
        <pc:sldMkLst>
          <pc:docMk/>
          <pc:sldMk cId="2348555775" sldId="815"/>
        </pc:sldMkLst>
      </pc:sldChg>
      <pc:sldChg chg="add modTransition">
        <pc:chgData name="Mark Higgins" userId="f99148ad-7e67-4304-8c11-27c7a53efd31" providerId="ADAL" clId="{0928E129-FD99-40CD-AF85-5E16D3AA9BEE}" dt="2021-10-19T10:14:38.672" v="545"/>
        <pc:sldMkLst>
          <pc:docMk/>
          <pc:sldMk cId="1916672220" sldId="816"/>
        </pc:sldMkLst>
      </pc:sldChg>
      <pc:sldChg chg="add">
        <pc:chgData name="Mark Higgins" userId="f99148ad-7e67-4304-8c11-27c7a53efd31" providerId="ADAL" clId="{0928E129-FD99-40CD-AF85-5E16D3AA9BEE}" dt="2021-10-19T10:15:30.868" v="546"/>
        <pc:sldMkLst>
          <pc:docMk/>
          <pc:sldMk cId="3990424974" sldId="817"/>
        </pc:sldMkLst>
      </pc:sldChg>
      <pc:sldChg chg="add">
        <pc:chgData name="Mark Higgins" userId="f99148ad-7e67-4304-8c11-27c7a53efd31" providerId="ADAL" clId="{0928E129-FD99-40CD-AF85-5E16D3AA9BEE}" dt="2021-10-19T10:15:30.868" v="546"/>
        <pc:sldMkLst>
          <pc:docMk/>
          <pc:sldMk cId="1268753974" sldId="818"/>
        </pc:sldMkLst>
      </pc:sldChg>
      <pc:sldChg chg="add">
        <pc:chgData name="Mark Higgins" userId="f99148ad-7e67-4304-8c11-27c7a53efd31" providerId="ADAL" clId="{0928E129-FD99-40CD-AF85-5E16D3AA9BEE}" dt="2021-10-19T10:15:30.868" v="546"/>
        <pc:sldMkLst>
          <pc:docMk/>
          <pc:sldMk cId="1662100627" sldId="819"/>
        </pc:sldMkLst>
      </pc:sldChg>
      <pc:sldChg chg="add">
        <pc:chgData name="Mark Higgins" userId="f99148ad-7e67-4304-8c11-27c7a53efd31" providerId="ADAL" clId="{0928E129-FD99-40CD-AF85-5E16D3AA9BEE}" dt="2021-10-19T10:15:30.868" v="546"/>
        <pc:sldMkLst>
          <pc:docMk/>
          <pc:sldMk cId="3132530425" sldId="820"/>
        </pc:sldMkLst>
      </pc:sldChg>
      <pc:sldChg chg="add">
        <pc:chgData name="Mark Higgins" userId="f99148ad-7e67-4304-8c11-27c7a53efd31" providerId="ADAL" clId="{0928E129-FD99-40CD-AF85-5E16D3AA9BEE}" dt="2021-10-19T10:15:30.868" v="546"/>
        <pc:sldMkLst>
          <pc:docMk/>
          <pc:sldMk cId="4159035664" sldId="821"/>
        </pc:sldMkLst>
      </pc:sldChg>
      <pc:sldChg chg="add">
        <pc:chgData name="Mark Higgins" userId="f99148ad-7e67-4304-8c11-27c7a53efd31" providerId="ADAL" clId="{0928E129-FD99-40CD-AF85-5E16D3AA9BEE}" dt="2021-10-19T10:15:30.868" v="546"/>
        <pc:sldMkLst>
          <pc:docMk/>
          <pc:sldMk cId="1002476302" sldId="822"/>
        </pc:sldMkLst>
      </pc:sldChg>
      <pc:sldChg chg="add">
        <pc:chgData name="Mark Higgins" userId="f99148ad-7e67-4304-8c11-27c7a53efd31" providerId="ADAL" clId="{0928E129-FD99-40CD-AF85-5E16D3AA9BEE}" dt="2021-10-19T10:15:30.868" v="546"/>
        <pc:sldMkLst>
          <pc:docMk/>
          <pc:sldMk cId="1185371609" sldId="823"/>
        </pc:sldMkLst>
      </pc:sldChg>
      <pc:sldChg chg="add">
        <pc:chgData name="Mark Higgins" userId="f99148ad-7e67-4304-8c11-27c7a53efd31" providerId="ADAL" clId="{0928E129-FD99-40CD-AF85-5E16D3AA9BEE}" dt="2021-10-19T10:15:30.868" v="546"/>
        <pc:sldMkLst>
          <pc:docMk/>
          <pc:sldMk cId="618070154" sldId="824"/>
        </pc:sldMkLst>
      </pc:sldChg>
      <pc:sldChg chg="modSp add mod">
        <pc:chgData name="Mark Higgins" userId="f99148ad-7e67-4304-8c11-27c7a53efd31" providerId="ADAL" clId="{0928E129-FD99-40CD-AF85-5E16D3AA9BEE}" dt="2021-10-19T10:15:30.949" v="547" actId="27636"/>
        <pc:sldMkLst>
          <pc:docMk/>
          <pc:sldMk cId="2758723342" sldId="825"/>
        </pc:sldMkLst>
        <pc:spChg chg="mod">
          <ac:chgData name="Mark Higgins" userId="f99148ad-7e67-4304-8c11-27c7a53efd31" providerId="ADAL" clId="{0928E129-FD99-40CD-AF85-5E16D3AA9BEE}" dt="2021-10-19T10:15:30.949" v="547" actId="27636"/>
          <ac:spMkLst>
            <pc:docMk/>
            <pc:sldMk cId="2758723342" sldId="825"/>
            <ac:spMk id="3" creationId="{00000000-0000-0000-0000-000000000000}"/>
          </ac:spMkLst>
        </pc:spChg>
      </pc:sldChg>
      <pc:sldChg chg="add">
        <pc:chgData name="Mark Higgins" userId="f99148ad-7e67-4304-8c11-27c7a53efd31" providerId="ADAL" clId="{0928E129-FD99-40CD-AF85-5E16D3AA9BEE}" dt="2021-10-19T10:15:30.868" v="546"/>
        <pc:sldMkLst>
          <pc:docMk/>
          <pc:sldMk cId="4089018560" sldId="826"/>
        </pc:sldMkLst>
      </pc:sldChg>
      <pc:sldChg chg="modSp add mod">
        <pc:chgData name="Mark Higgins" userId="f99148ad-7e67-4304-8c11-27c7a53efd31" providerId="ADAL" clId="{0928E129-FD99-40CD-AF85-5E16D3AA9BEE}" dt="2021-10-19T10:15:30.958" v="548" actId="27636"/>
        <pc:sldMkLst>
          <pc:docMk/>
          <pc:sldMk cId="2613124085" sldId="827"/>
        </pc:sldMkLst>
        <pc:spChg chg="mod">
          <ac:chgData name="Mark Higgins" userId="f99148ad-7e67-4304-8c11-27c7a53efd31" providerId="ADAL" clId="{0928E129-FD99-40CD-AF85-5E16D3AA9BEE}" dt="2021-10-19T10:15:30.958" v="548" actId="27636"/>
          <ac:spMkLst>
            <pc:docMk/>
            <pc:sldMk cId="2613124085" sldId="827"/>
            <ac:spMk id="3" creationId="{00000000-0000-0000-0000-000000000000}"/>
          </ac:spMkLst>
        </pc:spChg>
      </pc:sldChg>
      <pc:sldChg chg="add">
        <pc:chgData name="Mark Higgins" userId="f99148ad-7e67-4304-8c11-27c7a53efd31" providerId="ADAL" clId="{0928E129-FD99-40CD-AF85-5E16D3AA9BEE}" dt="2021-10-19T10:15:30.868" v="546"/>
        <pc:sldMkLst>
          <pc:docMk/>
          <pc:sldMk cId="3424191908" sldId="828"/>
        </pc:sldMkLst>
      </pc:sldChg>
      <pc:sldChg chg="add">
        <pc:chgData name="Mark Higgins" userId="f99148ad-7e67-4304-8c11-27c7a53efd31" providerId="ADAL" clId="{0928E129-FD99-40CD-AF85-5E16D3AA9BEE}" dt="2021-10-19T10:15:30.868" v="546"/>
        <pc:sldMkLst>
          <pc:docMk/>
          <pc:sldMk cId="3455165873" sldId="829"/>
        </pc:sldMkLst>
      </pc:sldChg>
      <pc:sldChg chg="add">
        <pc:chgData name="Mark Higgins" userId="f99148ad-7e67-4304-8c11-27c7a53efd31" providerId="ADAL" clId="{0928E129-FD99-40CD-AF85-5E16D3AA9BEE}" dt="2021-10-19T10:15:30.868" v="546"/>
        <pc:sldMkLst>
          <pc:docMk/>
          <pc:sldMk cId="2114535970" sldId="830"/>
        </pc:sldMkLst>
      </pc:sldChg>
      <pc:sldChg chg="add">
        <pc:chgData name="Mark Higgins" userId="f99148ad-7e67-4304-8c11-27c7a53efd31" providerId="ADAL" clId="{0928E129-FD99-40CD-AF85-5E16D3AA9BEE}" dt="2021-10-19T10:15:30.868" v="546"/>
        <pc:sldMkLst>
          <pc:docMk/>
          <pc:sldMk cId="2034332846" sldId="831"/>
        </pc:sldMkLst>
      </pc:sldChg>
      <pc:sldChg chg="add">
        <pc:chgData name="Mark Higgins" userId="f99148ad-7e67-4304-8c11-27c7a53efd31" providerId="ADAL" clId="{0928E129-FD99-40CD-AF85-5E16D3AA9BEE}" dt="2021-10-19T10:15:30.868" v="546"/>
        <pc:sldMkLst>
          <pc:docMk/>
          <pc:sldMk cId="3876447242" sldId="832"/>
        </pc:sldMkLst>
      </pc:sldChg>
      <pc:sldChg chg="add">
        <pc:chgData name="Mark Higgins" userId="f99148ad-7e67-4304-8c11-27c7a53efd31" providerId="ADAL" clId="{0928E129-FD99-40CD-AF85-5E16D3AA9BEE}" dt="2021-10-19T10:15:30.868" v="546"/>
        <pc:sldMkLst>
          <pc:docMk/>
          <pc:sldMk cId="61682309" sldId="833"/>
        </pc:sldMkLst>
      </pc:sldChg>
      <pc:sldChg chg="add">
        <pc:chgData name="Mark Higgins" userId="f99148ad-7e67-4304-8c11-27c7a53efd31" providerId="ADAL" clId="{0928E129-FD99-40CD-AF85-5E16D3AA9BEE}" dt="2021-10-19T10:15:30.868" v="546"/>
        <pc:sldMkLst>
          <pc:docMk/>
          <pc:sldMk cId="1797970716" sldId="834"/>
        </pc:sldMkLst>
      </pc:sldChg>
      <pc:sldChg chg="add">
        <pc:chgData name="Mark Higgins" userId="f99148ad-7e67-4304-8c11-27c7a53efd31" providerId="ADAL" clId="{0928E129-FD99-40CD-AF85-5E16D3AA9BEE}" dt="2021-10-19T10:15:30.868" v="546"/>
        <pc:sldMkLst>
          <pc:docMk/>
          <pc:sldMk cId="3014115190" sldId="835"/>
        </pc:sldMkLst>
      </pc:sldChg>
      <pc:sldChg chg="modSp add mod">
        <pc:chgData name="Mark Higgins" userId="f99148ad-7e67-4304-8c11-27c7a53efd31" providerId="ADAL" clId="{0928E129-FD99-40CD-AF85-5E16D3AA9BEE}" dt="2021-10-19T10:15:30.974" v="549" actId="27636"/>
        <pc:sldMkLst>
          <pc:docMk/>
          <pc:sldMk cId="2526394181" sldId="836"/>
        </pc:sldMkLst>
        <pc:spChg chg="mod">
          <ac:chgData name="Mark Higgins" userId="f99148ad-7e67-4304-8c11-27c7a53efd31" providerId="ADAL" clId="{0928E129-FD99-40CD-AF85-5E16D3AA9BEE}" dt="2021-10-19T10:15:30.974" v="549" actId="27636"/>
          <ac:spMkLst>
            <pc:docMk/>
            <pc:sldMk cId="2526394181" sldId="836"/>
            <ac:spMk id="3" creationId="{00000000-0000-0000-0000-000000000000}"/>
          </ac:spMkLst>
        </pc:spChg>
      </pc:sldChg>
      <pc:sldChg chg="addSp delSp modSp new mod ord modClrScheme chgLayout">
        <pc:chgData name="Mark Higgins" userId="f99148ad-7e67-4304-8c11-27c7a53efd31" providerId="ADAL" clId="{0928E129-FD99-40CD-AF85-5E16D3AA9BEE}" dt="2021-10-19T10:17:56.228" v="578"/>
        <pc:sldMkLst>
          <pc:docMk/>
          <pc:sldMk cId="3953925610" sldId="846"/>
        </pc:sldMkLst>
        <pc:spChg chg="del mod ord">
          <ac:chgData name="Mark Higgins" userId="f99148ad-7e67-4304-8c11-27c7a53efd31" providerId="ADAL" clId="{0928E129-FD99-40CD-AF85-5E16D3AA9BEE}" dt="2021-10-19T10:17:35.813" v="551" actId="700"/>
          <ac:spMkLst>
            <pc:docMk/>
            <pc:sldMk cId="3953925610" sldId="846"/>
            <ac:spMk id="2" creationId="{76C6AAF8-2BAF-48CD-9D41-3F9081A87CBF}"/>
          </ac:spMkLst>
        </pc:spChg>
        <pc:spChg chg="del mod ord">
          <ac:chgData name="Mark Higgins" userId="f99148ad-7e67-4304-8c11-27c7a53efd31" providerId="ADAL" clId="{0928E129-FD99-40CD-AF85-5E16D3AA9BEE}" dt="2021-10-19T10:17:35.813" v="551" actId="700"/>
          <ac:spMkLst>
            <pc:docMk/>
            <pc:sldMk cId="3953925610" sldId="846"/>
            <ac:spMk id="3" creationId="{35CF6141-792B-4CDA-A3F7-4B448769B80D}"/>
          </ac:spMkLst>
        </pc:spChg>
        <pc:spChg chg="add mod ord">
          <ac:chgData name="Mark Higgins" userId="f99148ad-7e67-4304-8c11-27c7a53efd31" providerId="ADAL" clId="{0928E129-FD99-40CD-AF85-5E16D3AA9BEE}" dt="2021-10-19T10:17:43.149" v="576" actId="20577"/>
          <ac:spMkLst>
            <pc:docMk/>
            <pc:sldMk cId="3953925610" sldId="846"/>
            <ac:spMk id="4" creationId="{96655DEA-8BB1-4346-9BFE-E203AC2F7E59}"/>
          </ac:spMkLst>
        </pc:spChg>
        <pc:spChg chg="add mod ord">
          <ac:chgData name="Mark Higgins" userId="f99148ad-7e67-4304-8c11-27c7a53efd31" providerId="ADAL" clId="{0928E129-FD99-40CD-AF85-5E16D3AA9BEE}" dt="2021-10-19T10:17:35.813" v="551" actId="700"/>
          <ac:spMkLst>
            <pc:docMk/>
            <pc:sldMk cId="3953925610" sldId="846"/>
            <ac:spMk id="5" creationId="{DC9F0EC1-676F-43FB-9C94-0134926FFC34}"/>
          </ac:spMkLst>
        </pc:spChg>
      </pc:sldChg>
      <pc:sldChg chg="modSp add mod">
        <pc:chgData name="Mark Higgins" userId="f99148ad-7e67-4304-8c11-27c7a53efd31" providerId="ADAL" clId="{0928E129-FD99-40CD-AF85-5E16D3AA9BEE}" dt="2021-10-19T10:18:09.492" v="589" actId="20577"/>
        <pc:sldMkLst>
          <pc:docMk/>
          <pc:sldMk cId="3166217738" sldId="847"/>
        </pc:sldMkLst>
        <pc:spChg chg="mod">
          <ac:chgData name="Mark Higgins" userId="f99148ad-7e67-4304-8c11-27c7a53efd31" providerId="ADAL" clId="{0928E129-FD99-40CD-AF85-5E16D3AA9BEE}" dt="2021-10-19T10:18:09.492" v="589" actId="20577"/>
          <ac:spMkLst>
            <pc:docMk/>
            <pc:sldMk cId="3166217738" sldId="847"/>
            <ac:spMk id="4" creationId="{96655DEA-8BB1-4346-9BFE-E203AC2F7E59}"/>
          </ac:spMkLst>
        </pc:spChg>
      </pc:sldChg>
      <pc:sldChg chg="modSp add mod">
        <pc:chgData name="Mark Higgins" userId="f99148ad-7e67-4304-8c11-27c7a53efd31" providerId="ADAL" clId="{0928E129-FD99-40CD-AF85-5E16D3AA9BEE}" dt="2021-10-19T10:19:18.987" v="616" actId="20577"/>
        <pc:sldMkLst>
          <pc:docMk/>
          <pc:sldMk cId="4139375702" sldId="848"/>
        </pc:sldMkLst>
        <pc:spChg chg="mod">
          <ac:chgData name="Mark Higgins" userId="f99148ad-7e67-4304-8c11-27c7a53efd31" providerId="ADAL" clId="{0928E129-FD99-40CD-AF85-5E16D3AA9BEE}" dt="2021-10-19T10:19:18.987" v="616" actId="20577"/>
          <ac:spMkLst>
            <pc:docMk/>
            <pc:sldMk cId="4139375702" sldId="848"/>
            <ac:spMk id="4" creationId="{96655DEA-8BB1-4346-9BFE-E203AC2F7E59}"/>
          </ac:spMkLst>
        </pc:spChg>
      </pc:sldChg>
      <pc:sldChg chg="modSp add mod">
        <pc:chgData name="Mark Higgins" userId="f99148ad-7e67-4304-8c11-27c7a53efd31" providerId="ADAL" clId="{0928E129-FD99-40CD-AF85-5E16D3AA9BEE}" dt="2021-10-19T10:19:27.275" v="619" actId="20577"/>
        <pc:sldMkLst>
          <pc:docMk/>
          <pc:sldMk cId="4293902586" sldId="849"/>
        </pc:sldMkLst>
        <pc:spChg chg="mod">
          <ac:chgData name="Mark Higgins" userId="f99148ad-7e67-4304-8c11-27c7a53efd31" providerId="ADAL" clId="{0928E129-FD99-40CD-AF85-5E16D3AA9BEE}" dt="2021-10-19T10:19:27.275" v="619" actId="20577"/>
          <ac:spMkLst>
            <pc:docMk/>
            <pc:sldMk cId="4293902586" sldId="849"/>
            <ac:spMk id="4" creationId="{96655DEA-8BB1-4346-9BFE-E203AC2F7E59}"/>
          </ac:spMkLst>
        </pc:spChg>
      </pc:sldChg>
      <pc:sldChg chg="modSp new mod">
        <pc:chgData name="Mark Higgins" userId="f99148ad-7e67-4304-8c11-27c7a53efd31" providerId="ADAL" clId="{0928E129-FD99-40CD-AF85-5E16D3AA9BEE}" dt="2021-10-19T14:36:04.002" v="792" actId="20577"/>
        <pc:sldMkLst>
          <pc:docMk/>
          <pc:sldMk cId="3489513525" sldId="850"/>
        </pc:sldMkLst>
        <pc:spChg chg="mod">
          <ac:chgData name="Mark Higgins" userId="f99148ad-7e67-4304-8c11-27c7a53efd31" providerId="ADAL" clId="{0928E129-FD99-40CD-AF85-5E16D3AA9BEE}" dt="2021-10-19T14:35:05.311" v="640" actId="20577"/>
          <ac:spMkLst>
            <pc:docMk/>
            <pc:sldMk cId="3489513525" sldId="850"/>
            <ac:spMk id="2" creationId="{67BEA296-FEC1-4DF5-BCE9-91624DC6A10B}"/>
          </ac:spMkLst>
        </pc:spChg>
        <pc:spChg chg="mod">
          <ac:chgData name="Mark Higgins" userId="f99148ad-7e67-4304-8c11-27c7a53efd31" providerId="ADAL" clId="{0928E129-FD99-40CD-AF85-5E16D3AA9BEE}" dt="2021-10-19T14:36:04.002" v="792" actId="20577"/>
          <ac:spMkLst>
            <pc:docMk/>
            <pc:sldMk cId="3489513525" sldId="850"/>
            <ac:spMk id="3" creationId="{2D2FD34C-392C-4E9C-964C-910BE2F35505}"/>
          </ac:spMkLst>
        </pc:spChg>
      </pc:sldChg>
      <pc:sldChg chg="modSp new mod ord">
        <pc:chgData name="Mark Higgins" userId="f99148ad-7e67-4304-8c11-27c7a53efd31" providerId="ADAL" clId="{0928E129-FD99-40CD-AF85-5E16D3AA9BEE}" dt="2021-10-19T14:42:38.812" v="927"/>
        <pc:sldMkLst>
          <pc:docMk/>
          <pc:sldMk cId="1141282613" sldId="851"/>
        </pc:sldMkLst>
        <pc:spChg chg="mod">
          <ac:chgData name="Mark Higgins" userId="f99148ad-7e67-4304-8c11-27c7a53efd31" providerId="ADAL" clId="{0928E129-FD99-40CD-AF85-5E16D3AA9BEE}" dt="2021-10-19T14:41:26.916" v="847" actId="20577"/>
          <ac:spMkLst>
            <pc:docMk/>
            <pc:sldMk cId="1141282613" sldId="851"/>
            <ac:spMk id="2" creationId="{7F347F87-C518-409F-916D-D19A681077FE}"/>
          </ac:spMkLst>
        </pc:spChg>
        <pc:spChg chg="mod">
          <ac:chgData name="Mark Higgins" userId="f99148ad-7e67-4304-8c11-27c7a53efd31" providerId="ADAL" clId="{0928E129-FD99-40CD-AF85-5E16D3AA9BEE}" dt="2021-10-19T14:42:18.812" v="925" actId="20577"/>
          <ac:spMkLst>
            <pc:docMk/>
            <pc:sldMk cId="1141282613" sldId="851"/>
            <ac:spMk id="3" creationId="{A219C69C-211A-438B-B0A7-CB9F6E4B315B}"/>
          </ac:spMkLst>
        </pc:spChg>
      </pc:sldChg>
      <pc:sldChg chg="modSp new mod">
        <pc:chgData name="Mark Higgins" userId="f99148ad-7e67-4304-8c11-27c7a53efd31" providerId="ADAL" clId="{0928E129-FD99-40CD-AF85-5E16D3AA9BEE}" dt="2021-10-19T14:47:28.440" v="1242" actId="20577"/>
        <pc:sldMkLst>
          <pc:docMk/>
          <pc:sldMk cId="677793915" sldId="852"/>
        </pc:sldMkLst>
        <pc:spChg chg="mod">
          <ac:chgData name="Mark Higgins" userId="f99148ad-7e67-4304-8c11-27c7a53efd31" providerId="ADAL" clId="{0928E129-FD99-40CD-AF85-5E16D3AA9BEE}" dt="2021-10-19T14:47:28.440" v="1242" actId="20577"/>
          <ac:spMkLst>
            <pc:docMk/>
            <pc:sldMk cId="677793915" sldId="852"/>
            <ac:spMk id="2" creationId="{AB4EE436-AC8B-4A51-97FB-F4411DA9BF7F}"/>
          </ac:spMkLst>
        </pc:spChg>
        <pc:spChg chg="mod">
          <ac:chgData name="Mark Higgins" userId="f99148ad-7e67-4304-8c11-27c7a53efd31" providerId="ADAL" clId="{0928E129-FD99-40CD-AF85-5E16D3AA9BEE}" dt="2021-10-19T14:46:04.723" v="1146" actId="21"/>
          <ac:spMkLst>
            <pc:docMk/>
            <pc:sldMk cId="677793915" sldId="852"/>
            <ac:spMk id="3" creationId="{4ED0DC97-7072-4ADD-804E-81693AC27789}"/>
          </ac:spMkLst>
        </pc:spChg>
      </pc:sldChg>
      <pc:sldChg chg="modSp new mod">
        <pc:chgData name="Mark Higgins" userId="f99148ad-7e67-4304-8c11-27c7a53efd31" providerId="ADAL" clId="{0928E129-FD99-40CD-AF85-5E16D3AA9BEE}" dt="2021-10-19T14:47:24.650" v="1240" actId="20577"/>
        <pc:sldMkLst>
          <pc:docMk/>
          <pc:sldMk cId="1416216133" sldId="853"/>
        </pc:sldMkLst>
        <pc:spChg chg="mod">
          <ac:chgData name="Mark Higgins" userId="f99148ad-7e67-4304-8c11-27c7a53efd31" providerId="ADAL" clId="{0928E129-FD99-40CD-AF85-5E16D3AA9BEE}" dt="2021-10-19T14:47:24.650" v="1240" actId="20577"/>
          <ac:spMkLst>
            <pc:docMk/>
            <pc:sldMk cId="1416216133" sldId="853"/>
            <ac:spMk id="2" creationId="{A6DE2671-E6DA-4D23-BFB8-F3D54A2535A5}"/>
          </ac:spMkLst>
        </pc:spChg>
        <pc:spChg chg="mod">
          <ac:chgData name="Mark Higgins" userId="f99148ad-7e67-4304-8c11-27c7a53efd31" providerId="ADAL" clId="{0928E129-FD99-40CD-AF85-5E16D3AA9BEE}" dt="2021-10-19T14:46:07.301" v="1147"/>
          <ac:spMkLst>
            <pc:docMk/>
            <pc:sldMk cId="1416216133" sldId="853"/>
            <ac:spMk id="3" creationId="{99B05E2F-DABA-4E20-BCC4-B6B8E5D0C36B}"/>
          </ac:spMkLst>
        </pc:spChg>
      </pc:sldChg>
      <pc:sldChg chg="modSp new mod">
        <pc:chgData name="Mark Higgins" userId="f99148ad-7e67-4304-8c11-27c7a53efd31" providerId="ADAL" clId="{0928E129-FD99-40CD-AF85-5E16D3AA9BEE}" dt="2021-10-19T14:47:44.688" v="1246" actId="15"/>
        <pc:sldMkLst>
          <pc:docMk/>
          <pc:sldMk cId="3931041411" sldId="854"/>
        </pc:sldMkLst>
        <pc:spChg chg="mod">
          <ac:chgData name="Mark Higgins" userId="f99148ad-7e67-4304-8c11-27c7a53efd31" providerId="ADAL" clId="{0928E129-FD99-40CD-AF85-5E16D3AA9BEE}" dt="2021-10-19T14:47:20.890" v="1238" actId="20577"/>
          <ac:spMkLst>
            <pc:docMk/>
            <pc:sldMk cId="3931041411" sldId="854"/>
            <ac:spMk id="2" creationId="{87217FF8-7422-4478-B6A0-B4591279EFA3}"/>
          </ac:spMkLst>
        </pc:spChg>
        <pc:spChg chg="mod">
          <ac:chgData name="Mark Higgins" userId="f99148ad-7e67-4304-8c11-27c7a53efd31" providerId="ADAL" clId="{0928E129-FD99-40CD-AF85-5E16D3AA9BEE}" dt="2021-10-19T14:47:44.688" v="1246" actId="15"/>
          <ac:spMkLst>
            <pc:docMk/>
            <pc:sldMk cId="3931041411" sldId="854"/>
            <ac:spMk id="3" creationId="{37B809BF-63BF-4BA4-B1E6-873F52BDB2C7}"/>
          </ac:spMkLst>
        </pc:spChg>
      </pc:sldChg>
      <pc:sldChg chg="modSp add mod">
        <pc:chgData name="Mark Higgins" userId="f99148ad-7e67-4304-8c11-27c7a53efd31" providerId="ADAL" clId="{0928E129-FD99-40CD-AF85-5E16D3AA9BEE}" dt="2021-10-19T14:49:11.047" v="1388" actId="15"/>
        <pc:sldMkLst>
          <pc:docMk/>
          <pc:sldMk cId="1905862668" sldId="855"/>
        </pc:sldMkLst>
        <pc:spChg chg="mod">
          <ac:chgData name="Mark Higgins" userId="f99148ad-7e67-4304-8c11-27c7a53efd31" providerId="ADAL" clId="{0928E129-FD99-40CD-AF85-5E16D3AA9BEE}" dt="2021-10-19T14:47:38.418" v="1245" actId="20577"/>
          <ac:spMkLst>
            <pc:docMk/>
            <pc:sldMk cId="1905862668" sldId="855"/>
            <ac:spMk id="2" creationId="{87217FF8-7422-4478-B6A0-B4591279EFA3}"/>
          </ac:spMkLst>
        </pc:spChg>
        <pc:spChg chg="mod">
          <ac:chgData name="Mark Higgins" userId="f99148ad-7e67-4304-8c11-27c7a53efd31" providerId="ADAL" clId="{0928E129-FD99-40CD-AF85-5E16D3AA9BEE}" dt="2021-10-19T14:49:11.047" v="1388" actId="15"/>
          <ac:spMkLst>
            <pc:docMk/>
            <pc:sldMk cId="1905862668" sldId="855"/>
            <ac:spMk id="3" creationId="{37B809BF-63BF-4BA4-B1E6-873F52BDB2C7}"/>
          </ac:spMkLst>
        </pc:spChg>
      </pc:sldChg>
      <pc:sldChg chg="modSp add mod">
        <pc:chgData name="Mark Higgins" userId="f99148ad-7e67-4304-8c11-27c7a53efd31" providerId="ADAL" clId="{0928E129-FD99-40CD-AF85-5E16D3AA9BEE}" dt="2021-10-19T14:55:22.896" v="1510" actId="20577"/>
        <pc:sldMkLst>
          <pc:docMk/>
          <pc:sldMk cId="3043899704" sldId="856"/>
        </pc:sldMkLst>
        <pc:spChg chg="mod">
          <ac:chgData name="Mark Higgins" userId="f99148ad-7e67-4304-8c11-27c7a53efd31" providerId="ADAL" clId="{0928E129-FD99-40CD-AF85-5E16D3AA9BEE}" dt="2021-10-19T14:49:17.430" v="1390" actId="20577"/>
          <ac:spMkLst>
            <pc:docMk/>
            <pc:sldMk cId="3043899704" sldId="856"/>
            <ac:spMk id="2" creationId="{87217FF8-7422-4478-B6A0-B4591279EFA3}"/>
          </ac:spMkLst>
        </pc:spChg>
        <pc:spChg chg="mod">
          <ac:chgData name="Mark Higgins" userId="f99148ad-7e67-4304-8c11-27c7a53efd31" providerId="ADAL" clId="{0928E129-FD99-40CD-AF85-5E16D3AA9BEE}" dt="2021-10-19T14:55:22.896" v="1510" actId="20577"/>
          <ac:spMkLst>
            <pc:docMk/>
            <pc:sldMk cId="3043899704" sldId="856"/>
            <ac:spMk id="3" creationId="{37B809BF-63BF-4BA4-B1E6-873F52BDB2C7}"/>
          </ac:spMkLst>
        </pc:spChg>
      </pc:sldChg>
      <pc:sldChg chg="modSp add mod">
        <pc:chgData name="Mark Higgins" userId="f99148ad-7e67-4304-8c11-27c7a53efd31" providerId="ADAL" clId="{0928E129-FD99-40CD-AF85-5E16D3AA9BEE}" dt="2021-10-19T15:02:00.832" v="1669" actId="27636"/>
        <pc:sldMkLst>
          <pc:docMk/>
          <pc:sldMk cId="1362578905" sldId="857"/>
        </pc:sldMkLst>
        <pc:spChg chg="mod">
          <ac:chgData name="Mark Higgins" userId="f99148ad-7e67-4304-8c11-27c7a53efd31" providerId="ADAL" clId="{0928E129-FD99-40CD-AF85-5E16D3AA9BEE}" dt="2021-10-19T14:56:29.733" v="1513" actId="20577"/>
          <ac:spMkLst>
            <pc:docMk/>
            <pc:sldMk cId="1362578905" sldId="857"/>
            <ac:spMk id="2" creationId="{87217FF8-7422-4478-B6A0-B4591279EFA3}"/>
          </ac:spMkLst>
        </pc:spChg>
        <pc:spChg chg="mod">
          <ac:chgData name="Mark Higgins" userId="f99148ad-7e67-4304-8c11-27c7a53efd31" providerId="ADAL" clId="{0928E129-FD99-40CD-AF85-5E16D3AA9BEE}" dt="2021-10-19T15:02:00.832" v="1669" actId="27636"/>
          <ac:spMkLst>
            <pc:docMk/>
            <pc:sldMk cId="1362578905" sldId="857"/>
            <ac:spMk id="3" creationId="{37B809BF-63BF-4BA4-B1E6-873F52BDB2C7}"/>
          </ac:spMkLst>
        </pc:spChg>
      </pc:sldChg>
    </pc:docChg>
  </pc:docChgLst>
  <pc:docChgLst>
    <pc:chgData name="Mark Higgins" userId="f99148ad-7e67-4304-8c11-27c7a53efd31" providerId="ADAL" clId="{422CE70B-1AFC-42A4-B05F-7D43921D0B04}"/>
    <pc:docChg chg="custSel addSld modSld">
      <pc:chgData name="Mark Higgins" userId="f99148ad-7e67-4304-8c11-27c7a53efd31" providerId="ADAL" clId="{422CE70B-1AFC-42A4-B05F-7D43921D0B04}" dt="2022-02-07T09:59:02.850" v="628" actId="20577"/>
      <pc:docMkLst>
        <pc:docMk/>
      </pc:docMkLst>
      <pc:sldChg chg="modSp mod">
        <pc:chgData name="Mark Higgins" userId="f99148ad-7e67-4304-8c11-27c7a53efd31" providerId="ADAL" clId="{422CE70B-1AFC-42A4-B05F-7D43921D0B04}" dt="2022-02-07T09:59:02.850" v="628" actId="20577"/>
        <pc:sldMkLst>
          <pc:docMk/>
          <pc:sldMk cId="1979412200" sldId="613"/>
        </pc:sldMkLst>
        <pc:graphicFrameChg chg="modGraphic">
          <ac:chgData name="Mark Higgins" userId="f99148ad-7e67-4304-8c11-27c7a53efd31" providerId="ADAL" clId="{422CE70B-1AFC-42A4-B05F-7D43921D0B04}" dt="2022-02-07T09:59:02.850" v="628" actId="20577"/>
          <ac:graphicFrameMkLst>
            <pc:docMk/>
            <pc:sldMk cId="1979412200" sldId="613"/>
            <ac:graphicFrameMk id="4" creationId="{AD787EDF-8B11-4B2A-854D-E62CE8FF5DFF}"/>
          </ac:graphicFrameMkLst>
        </pc:graphicFrameChg>
      </pc:sldChg>
      <pc:sldChg chg="modSp new mod">
        <pc:chgData name="Mark Higgins" userId="f99148ad-7e67-4304-8c11-27c7a53efd31" providerId="ADAL" clId="{422CE70B-1AFC-42A4-B05F-7D43921D0B04}" dt="2022-02-07T09:07:15.237" v="603" actId="20577"/>
        <pc:sldMkLst>
          <pc:docMk/>
          <pc:sldMk cId="1240581550" sldId="646"/>
        </pc:sldMkLst>
        <pc:spChg chg="mod">
          <ac:chgData name="Mark Higgins" userId="f99148ad-7e67-4304-8c11-27c7a53efd31" providerId="ADAL" clId="{422CE70B-1AFC-42A4-B05F-7D43921D0B04}" dt="2022-02-07T09:01:15.961" v="12" actId="20577"/>
          <ac:spMkLst>
            <pc:docMk/>
            <pc:sldMk cId="1240581550" sldId="646"/>
            <ac:spMk id="2" creationId="{FCD56C06-3914-4DB8-889A-2343FAA847A0}"/>
          </ac:spMkLst>
        </pc:spChg>
        <pc:spChg chg="mod">
          <ac:chgData name="Mark Higgins" userId="f99148ad-7e67-4304-8c11-27c7a53efd31" providerId="ADAL" clId="{422CE70B-1AFC-42A4-B05F-7D43921D0B04}" dt="2022-02-07T09:07:15.237" v="603" actId="20577"/>
          <ac:spMkLst>
            <pc:docMk/>
            <pc:sldMk cId="1240581550" sldId="646"/>
            <ac:spMk id="3" creationId="{20692215-104E-4D6F-BBEB-6C0ECB5D1717}"/>
          </ac:spMkLst>
        </pc:spChg>
      </pc:sldChg>
    </pc:docChg>
  </pc:docChgLst>
  <pc:docChgLst>
    <pc:chgData name="Mark Higgins" userId="ad4ee43bd0f7a961" providerId="LiveId" clId="{7B3C12DC-8600-4E20-806B-96FB228C8506}"/>
    <pc:docChg chg="undo custSel addSld delSld modSld sldOrd">
      <pc:chgData name="Mark Higgins" userId="ad4ee43bd0f7a961" providerId="LiveId" clId="{7B3C12DC-8600-4E20-806B-96FB228C8506}" dt="2021-09-06T10:37:23.513" v="2710" actId="20578"/>
      <pc:docMkLst>
        <pc:docMk/>
      </pc:docMkLst>
      <pc:sldChg chg="modSp mod">
        <pc:chgData name="Mark Higgins" userId="ad4ee43bd0f7a961" providerId="LiveId" clId="{7B3C12DC-8600-4E20-806B-96FB228C8506}" dt="2021-09-06T07:38:18.412" v="2709" actId="20577"/>
        <pc:sldMkLst>
          <pc:docMk/>
          <pc:sldMk cId="653415081" sldId="257"/>
        </pc:sldMkLst>
        <pc:spChg chg="mod">
          <ac:chgData name="Mark Higgins" userId="ad4ee43bd0f7a961" providerId="LiveId" clId="{7B3C12DC-8600-4E20-806B-96FB228C8506}" dt="2021-09-06T07:38:18.412" v="2709" actId="20577"/>
          <ac:spMkLst>
            <pc:docMk/>
            <pc:sldMk cId="653415081" sldId="257"/>
            <ac:spMk id="3" creationId="{93E1A0CE-437E-4089-AE73-03BEE8D4C05A}"/>
          </ac:spMkLst>
        </pc:spChg>
      </pc:sldChg>
      <pc:sldChg chg="modSp mod">
        <pc:chgData name="Mark Higgins" userId="ad4ee43bd0f7a961" providerId="LiveId" clId="{7B3C12DC-8600-4E20-806B-96FB228C8506}" dt="2021-09-02T09:29:40.658" v="470" actId="20577"/>
        <pc:sldMkLst>
          <pc:docMk/>
          <pc:sldMk cId="2851725395" sldId="263"/>
        </pc:sldMkLst>
        <pc:spChg chg="mod">
          <ac:chgData name="Mark Higgins" userId="ad4ee43bd0f7a961" providerId="LiveId" clId="{7B3C12DC-8600-4E20-806B-96FB228C8506}" dt="2021-09-02T09:29:40.658" v="470" actId="20577"/>
          <ac:spMkLst>
            <pc:docMk/>
            <pc:sldMk cId="2851725395" sldId="263"/>
            <ac:spMk id="3" creationId="{93E1A0CE-437E-4089-AE73-03BEE8D4C05A}"/>
          </ac:spMkLst>
        </pc:spChg>
      </pc:sldChg>
      <pc:sldChg chg="modSp mod">
        <pc:chgData name="Mark Higgins" userId="ad4ee43bd0f7a961" providerId="LiveId" clId="{7B3C12DC-8600-4E20-806B-96FB228C8506}" dt="2021-09-02T13:29:19.563" v="1109" actId="20577"/>
        <pc:sldMkLst>
          <pc:docMk/>
          <pc:sldMk cId="3474297635" sldId="268"/>
        </pc:sldMkLst>
        <pc:spChg chg="mod">
          <ac:chgData name="Mark Higgins" userId="ad4ee43bd0f7a961" providerId="LiveId" clId="{7B3C12DC-8600-4E20-806B-96FB228C8506}" dt="2021-09-02T13:29:19.563" v="1109" actId="20577"/>
          <ac:spMkLst>
            <pc:docMk/>
            <pc:sldMk cId="3474297635" sldId="268"/>
            <ac:spMk id="57" creationId="{C511BFB5-EEAD-4CA1-979C-CC71A3834622}"/>
          </ac:spMkLst>
        </pc:spChg>
      </pc:sldChg>
      <pc:sldChg chg="addSp modSp new mod modClrScheme chgLayout">
        <pc:chgData name="Mark Higgins" userId="ad4ee43bd0f7a961" providerId="LiveId" clId="{7B3C12DC-8600-4E20-806B-96FB228C8506}" dt="2021-08-31T15:08:04.352" v="380" actId="20577"/>
        <pc:sldMkLst>
          <pc:docMk/>
          <pc:sldMk cId="162881234" sldId="688"/>
        </pc:sldMkLst>
        <pc:spChg chg="add mod">
          <ac:chgData name="Mark Higgins" userId="ad4ee43bd0f7a961" providerId="LiveId" clId="{7B3C12DC-8600-4E20-806B-96FB228C8506}" dt="2021-08-31T15:04:49.074" v="37" actId="20577"/>
          <ac:spMkLst>
            <pc:docMk/>
            <pc:sldMk cId="162881234" sldId="688"/>
            <ac:spMk id="2" creationId="{3C7980E3-0EE6-4C5B-AFFA-DAA9DC8F3954}"/>
          </ac:spMkLst>
        </pc:spChg>
        <pc:spChg chg="add mod">
          <ac:chgData name="Mark Higgins" userId="ad4ee43bd0f7a961" providerId="LiveId" clId="{7B3C12DC-8600-4E20-806B-96FB228C8506}" dt="2021-08-31T15:08:04.352" v="380" actId="20577"/>
          <ac:spMkLst>
            <pc:docMk/>
            <pc:sldMk cId="162881234" sldId="688"/>
            <ac:spMk id="3" creationId="{18505FD1-CDB0-486D-9380-51AA02B060F4}"/>
          </ac:spMkLst>
        </pc:spChg>
      </pc:sldChg>
      <pc:sldChg chg="modSp new mod">
        <pc:chgData name="Mark Higgins" userId="ad4ee43bd0f7a961" providerId="LiveId" clId="{7B3C12DC-8600-4E20-806B-96FB228C8506}" dt="2021-08-31T15:14:00.507" v="405" actId="20577"/>
        <pc:sldMkLst>
          <pc:docMk/>
          <pc:sldMk cId="116519343" sldId="689"/>
        </pc:sldMkLst>
        <pc:spChg chg="mod">
          <ac:chgData name="Mark Higgins" userId="ad4ee43bd0f7a961" providerId="LiveId" clId="{7B3C12DC-8600-4E20-806B-96FB228C8506}" dt="2021-08-31T15:14:00.507" v="405" actId="20577"/>
          <ac:spMkLst>
            <pc:docMk/>
            <pc:sldMk cId="116519343" sldId="689"/>
            <ac:spMk id="2" creationId="{9E110F69-0966-4622-AED3-9BC52FB22C17}"/>
          </ac:spMkLst>
        </pc:spChg>
        <pc:spChg chg="mod">
          <ac:chgData name="Mark Higgins" userId="ad4ee43bd0f7a961" providerId="LiveId" clId="{7B3C12DC-8600-4E20-806B-96FB228C8506}" dt="2021-08-31T15:13:51.500" v="386" actId="12"/>
          <ac:spMkLst>
            <pc:docMk/>
            <pc:sldMk cId="116519343" sldId="689"/>
            <ac:spMk id="3" creationId="{09131163-B45F-4BE2-828A-91FC58F41A68}"/>
          </ac:spMkLst>
        </pc:spChg>
      </pc:sldChg>
      <pc:sldChg chg="modSp new del mod">
        <pc:chgData name="Mark Higgins" userId="ad4ee43bd0f7a961" providerId="LiveId" clId="{7B3C12DC-8600-4E20-806B-96FB228C8506}" dt="2021-09-02T13:17:28.917" v="730" actId="47"/>
        <pc:sldMkLst>
          <pc:docMk/>
          <pc:sldMk cId="3064485875" sldId="690"/>
        </pc:sldMkLst>
        <pc:spChg chg="mod">
          <ac:chgData name="Mark Higgins" userId="ad4ee43bd0f7a961" providerId="LiveId" clId="{7B3C12DC-8600-4E20-806B-96FB228C8506}" dt="2021-09-02T09:27:13.745" v="421" actId="20577"/>
          <ac:spMkLst>
            <pc:docMk/>
            <pc:sldMk cId="3064485875" sldId="690"/>
            <ac:spMk id="2" creationId="{8C354346-84C1-4DD7-8567-53955776F4DF}"/>
          </ac:spMkLst>
        </pc:spChg>
        <pc:spChg chg="mod">
          <ac:chgData name="Mark Higgins" userId="ad4ee43bd0f7a961" providerId="LiveId" clId="{7B3C12DC-8600-4E20-806B-96FB228C8506}" dt="2021-09-02T09:27:53.773" v="468" actId="20577"/>
          <ac:spMkLst>
            <pc:docMk/>
            <pc:sldMk cId="3064485875" sldId="690"/>
            <ac:spMk id="3" creationId="{0DF5B948-8EA0-45C1-83AF-41C9D55535B1}"/>
          </ac:spMkLst>
        </pc:spChg>
      </pc:sldChg>
      <pc:sldChg chg="addSp delSp modSp new del mod modClrScheme chgLayout">
        <pc:chgData name="Mark Higgins" userId="ad4ee43bd0f7a961" providerId="LiveId" clId="{7B3C12DC-8600-4E20-806B-96FB228C8506}" dt="2021-09-02T13:17:27.502" v="729" actId="47"/>
        <pc:sldMkLst>
          <pc:docMk/>
          <pc:sldMk cId="940422249" sldId="691"/>
        </pc:sldMkLst>
        <pc:spChg chg="del mod ord">
          <ac:chgData name="Mark Higgins" userId="ad4ee43bd0f7a961" providerId="LiveId" clId="{7B3C12DC-8600-4E20-806B-96FB228C8506}" dt="2021-09-02T09:27:22.823" v="423" actId="700"/>
          <ac:spMkLst>
            <pc:docMk/>
            <pc:sldMk cId="940422249" sldId="691"/>
            <ac:spMk id="2" creationId="{2C977287-6116-4F8D-B6DC-67F8F1CD77C3}"/>
          </ac:spMkLst>
        </pc:spChg>
        <pc:spChg chg="del mod ord">
          <ac:chgData name="Mark Higgins" userId="ad4ee43bd0f7a961" providerId="LiveId" clId="{7B3C12DC-8600-4E20-806B-96FB228C8506}" dt="2021-09-02T09:27:22.823" v="423" actId="700"/>
          <ac:spMkLst>
            <pc:docMk/>
            <pc:sldMk cId="940422249" sldId="691"/>
            <ac:spMk id="3" creationId="{0530D1CD-4A99-4E65-8B1D-4C3E0F06956A}"/>
          </ac:spMkLst>
        </pc:spChg>
        <pc:spChg chg="add mod ord">
          <ac:chgData name="Mark Higgins" userId="ad4ee43bd0f7a961" providerId="LiveId" clId="{7B3C12DC-8600-4E20-806B-96FB228C8506}" dt="2021-09-02T09:27:28.431" v="438" actId="20577"/>
          <ac:spMkLst>
            <pc:docMk/>
            <pc:sldMk cId="940422249" sldId="691"/>
            <ac:spMk id="4" creationId="{5A960BC8-E4FC-4059-8946-042FA3E00F0A}"/>
          </ac:spMkLst>
        </pc:spChg>
        <pc:spChg chg="add mod ord">
          <ac:chgData name="Mark Higgins" userId="ad4ee43bd0f7a961" providerId="LiveId" clId="{7B3C12DC-8600-4E20-806B-96FB228C8506}" dt="2021-09-02T09:27:22.823" v="423" actId="700"/>
          <ac:spMkLst>
            <pc:docMk/>
            <pc:sldMk cId="940422249" sldId="691"/>
            <ac:spMk id="5" creationId="{9908692F-8927-4638-B7ED-B4169BFE2084}"/>
          </ac:spMkLst>
        </pc:spChg>
      </pc:sldChg>
      <pc:sldChg chg="modSp new del mod">
        <pc:chgData name="Mark Higgins" userId="ad4ee43bd0f7a961" providerId="LiveId" clId="{7B3C12DC-8600-4E20-806B-96FB228C8506}" dt="2021-09-02T13:17:24.913" v="728" actId="47"/>
        <pc:sldMkLst>
          <pc:docMk/>
          <pc:sldMk cId="732828431" sldId="692"/>
        </pc:sldMkLst>
        <pc:spChg chg="mod">
          <ac:chgData name="Mark Higgins" userId="ad4ee43bd0f7a961" providerId="LiveId" clId="{7B3C12DC-8600-4E20-806B-96FB228C8506}" dt="2021-09-02T09:27:44.686" v="456" actId="20577"/>
          <ac:spMkLst>
            <pc:docMk/>
            <pc:sldMk cId="732828431" sldId="692"/>
            <ac:spMk id="2" creationId="{94801735-E090-4CCE-B9A1-F59FC5B1D327}"/>
          </ac:spMkLst>
        </pc:spChg>
      </pc:sldChg>
      <pc:sldChg chg="addSp delSp modSp new mod">
        <pc:chgData name="Mark Higgins" userId="ad4ee43bd0f7a961" providerId="LiveId" clId="{7B3C12DC-8600-4E20-806B-96FB228C8506}" dt="2021-09-02T13:14:20.566" v="727" actId="20577"/>
        <pc:sldMkLst>
          <pc:docMk/>
          <pc:sldMk cId="1637030846" sldId="693"/>
        </pc:sldMkLst>
        <pc:spChg chg="mod">
          <ac:chgData name="Mark Higgins" userId="ad4ee43bd0f7a961" providerId="LiveId" clId="{7B3C12DC-8600-4E20-806B-96FB228C8506}" dt="2021-09-02T13:11:30.617" v="542" actId="20577"/>
          <ac:spMkLst>
            <pc:docMk/>
            <pc:sldMk cId="1637030846" sldId="693"/>
            <ac:spMk id="2" creationId="{2EF52883-B499-4376-9815-3C46047A0A2F}"/>
          </ac:spMkLst>
        </pc:spChg>
        <pc:spChg chg="del mod">
          <ac:chgData name="Mark Higgins" userId="ad4ee43bd0f7a961" providerId="LiveId" clId="{7B3C12DC-8600-4E20-806B-96FB228C8506}" dt="2021-09-02T13:12:17.665" v="594" actId="3680"/>
          <ac:spMkLst>
            <pc:docMk/>
            <pc:sldMk cId="1637030846" sldId="693"/>
            <ac:spMk id="3" creationId="{6A0C9F5E-534E-469B-805F-FD485FA1EFC5}"/>
          </ac:spMkLst>
        </pc:spChg>
        <pc:graphicFrameChg chg="add mod ord modGraphic">
          <ac:chgData name="Mark Higgins" userId="ad4ee43bd0f7a961" providerId="LiveId" clId="{7B3C12DC-8600-4E20-806B-96FB228C8506}" dt="2021-09-02T13:14:20.566" v="727" actId="20577"/>
          <ac:graphicFrameMkLst>
            <pc:docMk/>
            <pc:sldMk cId="1637030846" sldId="693"/>
            <ac:graphicFrameMk id="4" creationId="{E030EAED-58A5-4164-A2E2-5394113E1482}"/>
          </ac:graphicFrameMkLst>
        </pc:graphicFrameChg>
      </pc:sldChg>
      <pc:sldChg chg="addSp delSp modSp new mod modClrScheme chgLayout">
        <pc:chgData name="Mark Higgins" userId="ad4ee43bd0f7a961" providerId="LiveId" clId="{7B3C12DC-8600-4E20-806B-96FB228C8506}" dt="2021-09-02T13:18:03.404" v="785" actId="20577"/>
        <pc:sldMkLst>
          <pc:docMk/>
          <pc:sldMk cId="550359697" sldId="694"/>
        </pc:sldMkLst>
        <pc:spChg chg="del mod ord">
          <ac:chgData name="Mark Higgins" userId="ad4ee43bd0f7a961" providerId="LiveId" clId="{7B3C12DC-8600-4E20-806B-96FB228C8506}" dt="2021-09-02T13:17:39.254" v="732" actId="700"/>
          <ac:spMkLst>
            <pc:docMk/>
            <pc:sldMk cId="550359697" sldId="694"/>
            <ac:spMk id="2" creationId="{7AD203C2-6969-407B-ACF3-FEE9E7B64B89}"/>
          </ac:spMkLst>
        </pc:spChg>
        <pc:spChg chg="del mod ord">
          <ac:chgData name="Mark Higgins" userId="ad4ee43bd0f7a961" providerId="LiveId" clId="{7B3C12DC-8600-4E20-806B-96FB228C8506}" dt="2021-09-02T13:17:39.254" v="732" actId="700"/>
          <ac:spMkLst>
            <pc:docMk/>
            <pc:sldMk cId="550359697" sldId="694"/>
            <ac:spMk id="3" creationId="{8F9D8F73-1196-4FF7-AC2E-428B26AEE99A}"/>
          </ac:spMkLst>
        </pc:spChg>
        <pc:spChg chg="add mod ord">
          <ac:chgData name="Mark Higgins" userId="ad4ee43bd0f7a961" providerId="LiveId" clId="{7B3C12DC-8600-4E20-806B-96FB228C8506}" dt="2021-09-02T13:17:44.877" v="738" actId="20577"/>
          <ac:spMkLst>
            <pc:docMk/>
            <pc:sldMk cId="550359697" sldId="694"/>
            <ac:spMk id="4" creationId="{978B8C4E-AF22-437A-81FB-CB7B59C12767}"/>
          </ac:spMkLst>
        </pc:spChg>
        <pc:spChg chg="add mod ord">
          <ac:chgData name="Mark Higgins" userId="ad4ee43bd0f7a961" providerId="LiveId" clId="{7B3C12DC-8600-4E20-806B-96FB228C8506}" dt="2021-09-02T13:18:03.404" v="785" actId="20577"/>
          <ac:spMkLst>
            <pc:docMk/>
            <pc:sldMk cId="550359697" sldId="694"/>
            <ac:spMk id="5" creationId="{69B94D9C-A8CC-4D81-8AF9-23A6DFC412A1}"/>
          </ac:spMkLst>
        </pc:spChg>
      </pc:sldChg>
      <pc:sldChg chg="modSp new mod">
        <pc:chgData name="Mark Higgins" userId="ad4ee43bd0f7a961" providerId="LiveId" clId="{7B3C12DC-8600-4E20-806B-96FB228C8506}" dt="2021-09-02T13:18:39.542" v="849" actId="20577"/>
        <pc:sldMkLst>
          <pc:docMk/>
          <pc:sldMk cId="247146181" sldId="695"/>
        </pc:sldMkLst>
        <pc:spChg chg="mod">
          <ac:chgData name="Mark Higgins" userId="ad4ee43bd0f7a961" providerId="LiveId" clId="{7B3C12DC-8600-4E20-806B-96FB228C8506}" dt="2021-09-02T13:18:39.542" v="849" actId="20577"/>
          <ac:spMkLst>
            <pc:docMk/>
            <pc:sldMk cId="247146181" sldId="695"/>
            <ac:spMk id="2" creationId="{6517ADE2-0A50-4DFE-85F5-C1E1371D6EA4}"/>
          </ac:spMkLst>
        </pc:spChg>
      </pc:sldChg>
      <pc:sldChg chg="modSp new mod ord">
        <pc:chgData name="Mark Higgins" userId="ad4ee43bd0f7a961" providerId="LiveId" clId="{7B3C12DC-8600-4E20-806B-96FB228C8506}" dt="2021-09-02T13:19:08.162" v="867"/>
        <pc:sldMkLst>
          <pc:docMk/>
          <pc:sldMk cId="961037850" sldId="696"/>
        </pc:sldMkLst>
        <pc:spChg chg="mod">
          <ac:chgData name="Mark Higgins" userId="ad4ee43bd0f7a961" providerId="LiveId" clId="{7B3C12DC-8600-4E20-806B-96FB228C8506}" dt="2021-09-02T13:18:59.270" v="865" actId="20577"/>
          <ac:spMkLst>
            <pc:docMk/>
            <pc:sldMk cId="961037850" sldId="696"/>
            <ac:spMk id="2" creationId="{E0F2F5B7-3BD1-40E6-8619-7C3D586FAA6F}"/>
          </ac:spMkLst>
        </pc:spChg>
      </pc:sldChg>
      <pc:sldChg chg="modSp new mod">
        <pc:chgData name="Mark Higgins" userId="ad4ee43bd0f7a961" providerId="LiveId" clId="{7B3C12DC-8600-4E20-806B-96FB228C8506}" dt="2021-09-02T13:19:41.437" v="889" actId="20577"/>
        <pc:sldMkLst>
          <pc:docMk/>
          <pc:sldMk cId="2382590890" sldId="697"/>
        </pc:sldMkLst>
        <pc:spChg chg="mod">
          <ac:chgData name="Mark Higgins" userId="ad4ee43bd0f7a961" providerId="LiveId" clId="{7B3C12DC-8600-4E20-806B-96FB228C8506}" dt="2021-09-02T13:19:41.437" v="889" actId="20577"/>
          <ac:spMkLst>
            <pc:docMk/>
            <pc:sldMk cId="2382590890" sldId="697"/>
            <ac:spMk id="2" creationId="{2E144EA4-3BA7-44CE-A85C-9619B006399F}"/>
          </ac:spMkLst>
        </pc:spChg>
      </pc:sldChg>
      <pc:sldChg chg="modSp new mod">
        <pc:chgData name="Mark Higgins" userId="ad4ee43bd0f7a961" providerId="LiveId" clId="{7B3C12DC-8600-4E20-806B-96FB228C8506}" dt="2021-09-02T13:19:58.524" v="910" actId="20577"/>
        <pc:sldMkLst>
          <pc:docMk/>
          <pc:sldMk cId="2816790370" sldId="698"/>
        </pc:sldMkLst>
        <pc:spChg chg="mod">
          <ac:chgData name="Mark Higgins" userId="ad4ee43bd0f7a961" providerId="LiveId" clId="{7B3C12DC-8600-4E20-806B-96FB228C8506}" dt="2021-09-02T13:19:58.524" v="910" actId="20577"/>
          <ac:spMkLst>
            <pc:docMk/>
            <pc:sldMk cId="2816790370" sldId="698"/>
            <ac:spMk id="2" creationId="{209669A0-8379-4B62-A887-00CF5775A344}"/>
          </ac:spMkLst>
        </pc:spChg>
      </pc:sldChg>
      <pc:sldChg chg="modSp new mod">
        <pc:chgData name="Mark Higgins" userId="ad4ee43bd0f7a961" providerId="LiveId" clId="{7B3C12DC-8600-4E20-806B-96FB228C8506}" dt="2021-09-02T13:21:05.799" v="958" actId="20577"/>
        <pc:sldMkLst>
          <pc:docMk/>
          <pc:sldMk cId="4291132042" sldId="699"/>
        </pc:sldMkLst>
        <pc:spChg chg="mod">
          <ac:chgData name="Mark Higgins" userId="ad4ee43bd0f7a961" providerId="LiveId" clId="{7B3C12DC-8600-4E20-806B-96FB228C8506}" dt="2021-09-02T13:20:46.293" v="927" actId="20577"/>
          <ac:spMkLst>
            <pc:docMk/>
            <pc:sldMk cId="4291132042" sldId="699"/>
            <ac:spMk id="2" creationId="{81FC3673-9079-4D64-B67A-90E485736989}"/>
          </ac:spMkLst>
        </pc:spChg>
        <pc:spChg chg="mod">
          <ac:chgData name="Mark Higgins" userId="ad4ee43bd0f7a961" providerId="LiveId" clId="{7B3C12DC-8600-4E20-806B-96FB228C8506}" dt="2021-09-02T13:21:05.799" v="958" actId="20577"/>
          <ac:spMkLst>
            <pc:docMk/>
            <pc:sldMk cId="4291132042" sldId="699"/>
            <ac:spMk id="3" creationId="{A2B44A85-0027-42D7-999F-F7D112C5EA7E}"/>
          </ac:spMkLst>
        </pc:spChg>
      </pc:sldChg>
      <pc:sldChg chg="modSp new mod">
        <pc:chgData name="Mark Higgins" userId="ad4ee43bd0f7a961" providerId="LiveId" clId="{7B3C12DC-8600-4E20-806B-96FB228C8506}" dt="2021-09-02T13:21:22.567" v="975" actId="20577"/>
        <pc:sldMkLst>
          <pc:docMk/>
          <pc:sldMk cId="2299538971" sldId="700"/>
        </pc:sldMkLst>
        <pc:spChg chg="mod">
          <ac:chgData name="Mark Higgins" userId="ad4ee43bd0f7a961" providerId="LiveId" clId="{7B3C12DC-8600-4E20-806B-96FB228C8506}" dt="2021-09-02T13:21:22.567" v="975" actId="20577"/>
          <ac:spMkLst>
            <pc:docMk/>
            <pc:sldMk cId="2299538971" sldId="700"/>
            <ac:spMk id="2" creationId="{E8F27E77-B677-4EC4-896A-15CB00C3CF04}"/>
          </ac:spMkLst>
        </pc:spChg>
      </pc:sldChg>
      <pc:sldChg chg="modSp new mod">
        <pc:chgData name="Mark Higgins" userId="ad4ee43bd0f7a961" providerId="LiveId" clId="{7B3C12DC-8600-4E20-806B-96FB228C8506}" dt="2021-09-02T13:22:55.728" v="1038" actId="20577"/>
        <pc:sldMkLst>
          <pc:docMk/>
          <pc:sldMk cId="3647801122" sldId="701"/>
        </pc:sldMkLst>
        <pc:spChg chg="mod">
          <ac:chgData name="Mark Higgins" userId="ad4ee43bd0f7a961" providerId="LiveId" clId="{7B3C12DC-8600-4E20-806B-96FB228C8506}" dt="2021-09-02T13:22:38.199" v="981" actId="20577"/>
          <ac:spMkLst>
            <pc:docMk/>
            <pc:sldMk cId="3647801122" sldId="701"/>
            <ac:spMk id="2" creationId="{13E505DE-2040-48D9-9703-FAF4F6DF914C}"/>
          </ac:spMkLst>
        </pc:spChg>
        <pc:spChg chg="mod">
          <ac:chgData name="Mark Higgins" userId="ad4ee43bd0f7a961" providerId="LiveId" clId="{7B3C12DC-8600-4E20-806B-96FB228C8506}" dt="2021-09-02T13:22:55.728" v="1038" actId="20577"/>
          <ac:spMkLst>
            <pc:docMk/>
            <pc:sldMk cId="3647801122" sldId="701"/>
            <ac:spMk id="3" creationId="{31F98659-4FB7-4E33-9613-8E718FF9FB09}"/>
          </ac:spMkLst>
        </pc:spChg>
      </pc:sldChg>
      <pc:sldChg chg="modSp new mod">
        <pc:chgData name="Mark Higgins" userId="ad4ee43bd0f7a961" providerId="LiveId" clId="{7B3C12DC-8600-4E20-806B-96FB228C8506}" dt="2021-09-02T14:42:42.800" v="1397" actId="20577"/>
        <pc:sldMkLst>
          <pc:docMk/>
          <pc:sldMk cId="1124660872" sldId="702"/>
        </pc:sldMkLst>
        <pc:spChg chg="mod">
          <ac:chgData name="Mark Higgins" userId="ad4ee43bd0f7a961" providerId="LiveId" clId="{7B3C12DC-8600-4E20-806B-96FB228C8506}" dt="2021-09-02T13:24:41.459" v="1044" actId="20577"/>
          <ac:spMkLst>
            <pc:docMk/>
            <pc:sldMk cId="1124660872" sldId="702"/>
            <ac:spMk id="2" creationId="{02CC0FA7-F787-44AB-B5BE-14E4E8C3A307}"/>
          </ac:spMkLst>
        </pc:spChg>
        <pc:spChg chg="mod">
          <ac:chgData name="Mark Higgins" userId="ad4ee43bd0f7a961" providerId="LiveId" clId="{7B3C12DC-8600-4E20-806B-96FB228C8506}" dt="2021-09-02T14:42:42.800" v="1397" actId="20577"/>
          <ac:spMkLst>
            <pc:docMk/>
            <pc:sldMk cId="1124660872" sldId="702"/>
            <ac:spMk id="3" creationId="{492CB42C-1481-4724-8EF8-CB22236A5125}"/>
          </ac:spMkLst>
        </pc:spChg>
      </pc:sldChg>
      <pc:sldChg chg="modSp add mod ord">
        <pc:chgData name="Mark Higgins" userId="ad4ee43bd0f7a961" providerId="LiveId" clId="{7B3C12DC-8600-4E20-806B-96FB228C8506}" dt="2021-09-02T13:29:39.605" v="1118" actId="20577"/>
        <pc:sldMkLst>
          <pc:docMk/>
          <pc:sldMk cId="3031805303" sldId="703"/>
        </pc:sldMkLst>
        <pc:spChg chg="mod">
          <ac:chgData name="Mark Higgins" userId="ad4ee43bd0f7a961" providerId="LiveId" clId="{7B3C12DC-8600-4E20-806B-96FB228C8506}" dt="2021-09-02T13:29:39.605" v="1118" actId="20577"/>
          <ac:spMkLst>
            <pc:docMk/>
            <pc:sldMk cId="3031805303" sldId="703"/>
            <ac:spMk id="57" creationId="{C511BFB5-EEAD-4CA1-979C-CC71A3834622}"/>
          </ac:spMkLst>
        </pc:spChg>
      </pc:sldChg>
      <pc:sldChg chg="modSp add mod">
        <pc:chgData name="Mark Higgins" userId="ad4ee43bd0f7a961" providerId="LiveId" clId="{7B3C12DC-8600-4E20-806B-96FB228C8506}" dt="2021-09-02T13:29:48.077" v="1121" actId="20577"/>
        <pc:sldMkLst>
          <pc:docMk/>
          <pc:sldMk cId="140445724" sldId="704"/>
        </pc:sldMkLst>
        <pc:spChg chg="mod">
          <ac:chgData name="Mark Higgins" userId="ad4ee43bd0f7a961" providerId="LiveId" clId="{7B3C12DC-8600-4E20-806B-96FB228C8506}" dt="2021-09-02T13:29:48.077" v="1121" actId="20577"/>
          <ac:spMkLst>
            <pc:docMk/>
            <pc:sldMk cId="140445724" sldId="704"/>
            <ac:spMk id="57" creationId="{C511BFB5-EEAD-4CA1-979C-CC71A3834622}"/>
          </ac:spMkLst>
        </pc:spChg>
      </pc:sldChg>
      <pc:sldChg chg="modSp new mod">
        <pc:chgData name="Mark Higgins" userId="ad4ee43bd0f7a961" providerId="LiveId" clId="{7B3C12DC-8600-4E20-806B-96FB228C8506}" dt="2021-09-02T13:30:09.958" v="1127" actId="20577"/>
        <pc:sldMkLst>
          <pc:docMk/>
          <pc:sldMk cId="68695730" sldId="705"/>
        </pc:sldMkLst>
        <pc:spChg chg="mod">
          <ac:chgData name="Mark Higgins" userId="ad4ee43bd0f7a961" providerId="LiveId" clId="{7B3C12DC-8600-4E20-806B-96FB228C8506}" dt="2021-09-02T13:30:09.958" v="1127" actId="20577"/>
          <ac:spMkLst>
            <pc:docMk/>
            <pc:sldMk cId="68695730" sldId="705"/>
            <ac:spMk id="2" creationId="{F7E9CFC5-72DE-4A72-93D6-A2402CD95D37}"/>
          </ac:spMkLst>
        </pc:spChg>
      </pc:sldChg>
      <pc:sldChg chg="modSp new mod">
        <pc:chgData name="Mark Higgins" userId="ad4ee43bd0f7a961" providerId="LiveId" clId="{7B3C12DC-8600-4E20-806B-96FB228C8506}" dt="2021-09-02T14:04:32.237" v="1330" actId="20577"/>
        <pc:sldMkLst>
          <pc:docMk/>
          <pc:sldMk cId="296084717" sldId="706"/>
        </pc:sldMkLst>
        <pc:spChg chg="mod">
          <ac:chgData name="Mark Higgins" userId="ad4ee43bd0f7a961" providerId="LiveId" clId="{7B3C12DC-8600-4E20-806B-96FB228C8506}" dt="2021-09-02T14:03:36.756" v="1142" actId="20577"/>
          <ac:spMkLst>
            <pc:docMk/>
            <pc:sldMk cId="296084717" sldId="706"/>
            <ac:spMk id="2" creationId="{6C9111C4-F75C-46E7-A994-F49B6A31C81F}"/>
          </ac:spMkLst>
        </pc:spChg>
        <pc:spChg chg="mod">
          <ac:chgData name="Mark Higgins" userId="ad4ee43bd0f7a961" providerId="LiveId" clId="{7B3C12DC-8600-4E20-806B-96FB228C8506}" dt="2021-09-02T14:04:32.237" v="1330" actId="20577"/>
          <ac:spMkLst>
            <pc:docMk/>
            <pc:sldMk cId="296084717" sldId="706"/>
            <ac:spMk id="3" creationId="{1AAEBC1C-4D11-45DA-A78B-8059ED5C863F}"/>
          </ac:spMkLst>
        </pc:spChg>
      </pc:sldChg>
      <pc:sldChg chg="modSp new mod">
        <pc:chgData name="Mark Higgins" userId="ad4ee43bd0f7a961" providerId="LiveId" clId="{7B3C12DC-8600-4E20-806B-96FB228C8506}" dt="2021-09-02T14:43:01.710" v="1405" actId="20577"/>
        <pc:sldMkLst>
          <pc:docMk/>
          <pc:sldMk cId="2510874112" sldId="707"/>
        </pc:sldMkLst>
        <pc:spChg chg="mod">
          <ac:chgData name="Mark Higgins" userId="ad4ee43bd0f7a961" providerId="LiveId" clId="{7B3C12DC-8600-4E20-806B-96FB228C8506}" dt="2021-09-02T14:43:01.710" v="1405" actId="20577"/>
          <ac:spMkLst>
            <pc:docMk/>
            <pc:sldMk cId="2510874112" sldId="707"/>
            <ac:spMk id="2" creationId="{756C7C0F-CDD1-4AF3-9883-A75EC6CA0C6F}"/>
          </ac:spMkLst>
        </pc:spChg>
      </pc:sldChg>
      <pc:sldChg chg="modSp new mod">
        <pc:chgData name="Mark Higgins" userId="ad4ee43bd0f7a961" providerId="LiveId" clId="{7B3C12DC-8600-4E20-806B-96FB228C8506}" dt="2021-09-02T14:43:34.623" v="1484" actId="20577"/>
        <pc:sldMkLst>
          <pc:docMk/>
          <pc:sldMk cId="197150763" sldId="708"/>
        </pc:sldMkLst>
        <pc:spChg chg="mod">
          <ac:chgData name="Mark Higgins" userId="ad4ee43bd0f7a961" providerId="LiveId" clId="{7B3C12DC-8600-4E20-806B-96FB228C8506}" dt="2021-09-02T14:43:11.274" v="1411" actId="20577"/>
          <ac:spMkLst>
            <pc:docMk/>
            <pc:sldMk cId="197150763" sldId="708"/>
            <ac:spMk id="2" creationId="{D0B98489-9094-4B50-81E2-E8ECBD06CD02}"/>
          </ac:spMkLst>
        </pc:spChg>
        <pc:spChg chg="mod">
          <ac:chgData name="Mark Higgins" userId="ad4ee43bd0f7a961" providerId="LiveId" clId="{7B3C12DC-8600-4E20-806B-96FB228C8506}" dt="2021-09-02T14:43:34.623" v="1484" actId="20577"/>
          <ac:spMkLst>
            <pc:docMk/>
            <pc:sldMk cId="197150763" sldId="708"/>
            <ac:spMk id="3" creationId="{F95DFA5F-F4B0-48B0-9AC6-E53277EE8324}"/>
          </ac:spMkLst>
        </pc:spChg>
      </pc:sldChg>
      <pc:sldChg chg="modSp new mod ord">
        <pc:chgData name="Mark Higgins" userId="ad4ee43bd0f7a961" providerId="LiveId" clId="{7B3C12DC-8600-4E20-806B-96FB228C8506}" dt="2021-09-06T10:37:23.513" v="2710" actId="20578"/>
        <pc:sldMkLst>
          <pc:docMk/>
          <pc:sldMk cId="2149614142" sldId="709"/>
        </pc:sldMkLst>
        <pc:spChg chg="mod">
          <ac:chgData name="Mark Higgins" userId="ad4ee43bd0f7a961" providerId="LiveId" clId="{7B3C12DC-8600-4E20-806B-96FB228C8506}" dt="2021-09-02T14:44:14.508" v="1511" actId="20577"/>
          <ac:spMkLst>
            <pc:docMk/>
            <pc:sldMk cId="2149614142" sldId="709"/>
            <ac:spMk id="2" creationId="{A9C75BA8-6A48-4376-A2D7-86A6BC57B3DD}"/>
          </ac:spMkLst>
        </pc:spChg>
        <pc:spChg chg="mod">
          <ac:chgData name="Mark Higgins" userId="ad4ee43bd0f7a961" providerId="LiveId" clId="{7B3C12DC-8600-4E20-806B-96FB228C8506}" dt="2021-09-06T10:37:23.513" v="2710" actId="20578"/>
          <ac:spMkLst>
            <pc:docMk/>
            <pc:sldMk cId="2149614142" sldId="709"/>
            <ac:spMk id="3" creationId="{4C17FE85-12AB-430C-A61C-16AE929CD02D}"/>
          </ac:spMkLst>
        </pc:spChg>
      </pc:sldChg>
      <pc:sldChg chg="modSp new mod">
        <pc:chgData name="Mark Higgins" userId="ad4ee43bd0f7a961" providerId="LiveId" clId="{7B3C12DC-8600-4E20-806B-96FB228C8506}" dt="2021-09-03T07:26:09.082" v="1875" actId="20577"/>
        <pc:sldMkLst>
          <pc:docMk/>
          <pc:sldMk cId="3350938539" sldId="710"/>
        </pc:sldMkLst>
        <pc:spChg chg="mod">
          <ac:chgData name="Mark Higgins" userId="ad4ee43bd0f7a961" providerId="LiveId" clId="{7B3C12DC-8600-4E20-806B-96FB228C8506}" dt="2021-09-03T07:25:47.626" v="1822" actId="20577"/>
          <ac:spMkLst>
            <pc:docMk/>
            <pc:sldMk cId="3350938539" sldId="710"/>
            <ac:spMk id="2" creationId="{152EBD53-9A75-44A4-90E7-893A77B25089}"/>
          </ac:spMkLst>
        </pc:spChg>
        <pc:spChg chg="mod">
          <ac:chgData name="Mark Higgins" userId="ad4ee43bd0f7a961" providerId="LiveId" clId="{7B3C12DC-8600-4E20-806B-96FB228C8506}" dt="2021-09-03T07:26:09.082" v="1875" actId="20577"/>
          <ac:spMkLst>
            <pc:docMk/>
            <pc:sldMk cId="3350938539" sldId="710"/>
            <ac:spMk id="3" creationId="{199CB72E-FF2C-473D-B7E7-E4C48B38C8B8}"/>
          </ac:spMkLst>
        </pc:spChg>
      </pc:sldChg>
      <pc:sldChg chg="modSp new mod modNotesTx">
        <pc:chgData name="Mark Higgins" userId="ad4ee43bd0f7a961" providerId="LiveId" clId="{7B3C12DC-8600-4E20-806B-96FB228C8506}" dt="2021-09-03T07:26:51.852" v="1909" actId="20577"/>
        <pc:sldMkLst>
          <pc:docMk/>
          <pc:sldMk cId="3878494634" sldId="711"/>
        </pc:sldMkLst>
        <pc:spChg chg="mod">
          <ac:chgData name="Mark Higgins" userId="ad4ee43bd0f7a961" providerId="LiveId" clId="{7B3C12DC-8600-4E20-806B-96FB228C8506}" dt="2021-09-03T07:26:51.852" v="1909" actId="20577"/>
          <ac:spMkLst>
            <pc:docMk/>
            <pc:sldMk cId="3878494634" sldId="711"/>
            <ac:spMk id="2" creationId="{C6C46E45-1325-427A-81CC-E0E6418851C2}"/>
          </ac:spMkLst>
        </pc:spChg>
      </pc:sldChg>
      <pc:sldChg chg="modSp new mod">
        <pc:chgData name="Mark Higgins" userId="ad4ee43bd0f7a961" providerId="LiveId" clId="{7B3C12DC-8600-4E20-806B-96FB228C8506}" dt="2021-09-03T07:27:21.044" v="1960" actId="20577"/>
        <pc:sldMkLst>
          <pc:docMk/>
          <pc:sldMk cId="3216072036" sldId="712"/>
        </pc:sldMkLst>
        <pc:spChg chg="mod">
          <ac:chgData name="Mark Higgins" userId="ad4ee43bd0f7a961" providerId="LiveId" clId="{7B3C12DC-8600-4E20-806B-96FB228C8506}" dt="2021-09-03T07:27:21.044" v="1960" actId="20577"/>
          <ac:spMkLst>
            <pc:docMk/>
            <pc:sldMk cId="3216072036" sldId="712"/>
            <ac:spMk id="2" creationId="{61B8CA62-B38F-4CEB-B187-38DB524378D1}"/>
          </ac:spMkLst>
        </pc:spChg>
      </pc:sldChg>
      <pc:sldChg chg="modSp new mod">
        <pc:chgData name="Mark Higgins" userId="ad4ee43bd0f7a961" providerId="LiveId" clId="{7B3C12DC-8600-4E20-806B-96FB228C8506}" dt="2021-09-03T07:28:17.604" v="2022" actId="20577"/>
        <pc:sldMkLst>
          <pc:docMk/>
          <pc:sldMk cId="779021081" sldId="713"/>
        </pc:sldMkLst>
        <pc:spChg chg="mod">
          <ac:chgData name="Mark Higgins" userId="ad4ee43bd0f7a961" providerId="LiveId" clId="{7B3C12DC-8600-4E20-806B-96FB228C8506}" dt="2021-09-03T07:28:17.604" v="2022" actId="20577"/>
          <ac:spMkLst>
            <pc:docMk/>
            <pc:sldMk cId="779021081" sldId="713"/>
            <ac:spMk id="2" creationId="{EA9A251B-82B6-454F-B5B1-EF59737C9708}"/>
          </ac:spMkLst>
        </pc:spChg>
      </pc:sldChg>
      <pc:sldChg chg="modSp new mod">
        <pc:chgData name="Mark Higgins" userId="ad4ee43bd0f7a961" providerId="LiveId" clId="{7B3C12DC-8600-4E20-806B-96FB228C8506}" dt="2021-09-03T07:28:42.567" v="2084" actId="20577"/>
        <pc:sldMkLst>
          <pc:docMk/>
          <pc:sldMk cId="4245500416" sldId="714"/>
        </pc:sldMkLst>
        <pc:spChg chg="mod">
          <ac:chgData name="Mark Higgins" userId="ad4ee43bd0f7a961" providerId="LiveId" clId="{7B3C12DC-8600-4E20-806B-96FB228C8506}" dt="2021-09-03T07:28:42.567" v="2084" actId="20577"/>
          <ac:spMkLst>
            <pc:docMk/>
            <pc:sldMk cId="4245500416" sldId="714"/>
            <ac:spMk id="2" creationId="{0104DD9D-360E-4EF0-A433-CA249067D0C9}"/>
          </ac:spMkLst>
        </pc:spChg>
      </pc:sldChg>
      <pc:sldChg chg="modSp new mod">
        <pc:chgData name="Mark Higgins" userId="ad4ee43bd0f7a961" providerId="LiveId" clId="{7B3C12DC-8600-4E20-806B-96FB228C8506}" dt="2021-09-03T07:29:17.062" v="2130" actId="20577"/>
        <pc:sldMkLst>
          <pc:docMk/>
          <pc:sldMk cId="2036575152" sldId="715"/>
        </pc:sldMkLst>
        <pc:spChg chg="mod">
          <ac:chgData name="Mark Higgins" userId="ad4ee43bd0f7a961" providerId="LiveId" clId="{7B3C12DC-8600-4E20-806B-96FB228C8506}" dt="2021-09-03T07:29:17.062" v="2130" actId="20577"/>
          <ac:spMkLst>
            <pc:docMk/>
            <pc:sldMk cId="2036575152" sldId="715"/>
            <ac:spMk id="2" creationId="{485B26D3-76DA-4B2E-9802-D07A9A7170E6}"/>
          </ac:spMkLst>
        </pc:spChg>
      </pc:sldChg>
      <pc:sldChg chg="modSp new mod">
        <pc:chgData name="Mark Higgins" userId="ad4ee43bd0f7a961" providerId="LiveId" clId="{7B3C12DC-8600-4E20-806B-96FB228C8506}" dt="2021-09-03T07:29:38.432" v="2174" actId="20577"/>
        <pc:sldMkLst>
          <pc:docMk/>
          <pc:sldMk cId="3626110082" sldId="716"/>
        </pc:sldMkLst>
        <pc:spChg chg="mod">
          <ac:chgData name="Mark Higgins" userId="ad4ee43bd0f7a961" providerId="LiveId" clId="{7B3C12DC-8600-4E20-806B-96FB228C8506}" dt="2021-09-03T07:29:38.432" v="2174" actId="20577"/>
          <ac:spMkLst>
            <pc:docMk/>
            <pc:sldMk cId="3626110082" sldId="716"/>
            <ac:spMk id="2" creationId="{ABCFE2F7-A7F9-4FA8-AA00-657D44227B05}"/>
          </ac:spMkLst>
        </pc:spChg>
      </pc:sldChg>
      <pc:sldChg chg="modSp new mod">
        <pc:chgData name="Mark Higgins" userId="ad4ee43bd0f7a961" providerId="LiveId" clId="{7B3C12DC-8600-4E20-806B-96FB228C8506}" dt="2021-09-03T07:31:58.706" v="2207" actId="20577"/>
        <pc:sldMkLst>
          <pc:docMk/>
          <pc:sldMk cId="2046844614" sldId="717"/>
        </pc:sldMkLst>
        <pc:spChg chg="mod">
          <ac:chgData name="Mark Higgins" userId="ad4ee43bd0f7a961" providerId="LiveId" clId="{7B3C12DC-8600-4E20-806B-96FB228C8506}" dt="2021-09-03T07:31:58.706" v="2207" actId="20577"/>
          <ac:spMkLst>
            <pc:docMk/>
            <pc:sldMk cId="2046844614" sldId="717"/>
            <ac:spMk id="2" creationId="{F00E1C08-9226-4A0D-8F2B-46638B491956}"/>
          </ac:spMkLst>
        </pc:spChg>
      </pc:sldChg>
      <pc:sldChg chg="modSp new mod">
        <pc:chgData name="Mark Higgins" userId="ad4ee43bd0f7a961" providerId="LiveId" clId="{7B3C12DC-8600-4E20-806B-96FB228C8506}" dt="2021-09-03T07:38:08.310" v="2255" actId="20577"/>
        <pc:sldMkLst>
          <pc:docMk/>
          <pc:sldMk cId="2364488843" sldId="718"/>
        </pc:sldMkLst>
        <pc:spChg chg="mod">
          <ac:chgData name="Mark Higgins" userId="ad4ee43bd0f7a961" providerId="LiveId" clId="{7B3C12DC-8600-4E20-806B-96FB228C8506}" dt="2021-09-03T07:37:55.466" v="2225" actId="20577"/>
          <ac:spMkLst>
            <pc:docMk/>
            <pc:sldMk cId="2364488843" sldId="718"/>
            <ac:spMk id="2" creationId="{B4E6A346-583D-4A08-ACEE-1FA52C8A4E47}"/>
          </ac:spMkLst>
        </pc:spChg>
        <pc:spChg chg="mod">
          <ac:chgData name="Mark Higgins" userId="ad4ee43bd0f7a961" providerId="LiveId" clId="{7B3C12DC-8600-4E20-806B-96FB228C8506}" dt="2021-09-03T07:38:08.310" v="2255" actId="20577"/>
          <ac:spMkLst>
            <pc:docMk/>
            <pc:sldMk cId="2364488843" sldId="718"/>
            <ac:spMk id="3" creationId="{FF26F51F-86B6-468C-A0EE-79EEF77E9886}"/>
          </ac:spMkLst>
        </pc:spChg>
      </pc:sldChg>
      <pc:sldChg chg="new">
        <pc:chgData name="Mark Higgins" userId="ad4ee43bd0f7a961" providerId="LiveId" clId="{7B3C12DC-8600-4E20-806B-96FB228C8506}" dt="2021-09-03T07:38:20.569" v="2256" actId="680"/>
        <pc:sldMkLst>
          <pc:docMk/>
          <pc:sldMk cId="3837821357" sldId="719"/>
        </pc:sldMkLst>
      </pc:sldChg>
      <pc:sldChg chg="modSp new mod">
        <pc:chgData name="Mark Higgins" userId="ad4ee43bd0f7a961" providerId="LiveId" clId="{7B3C12DC-8600-4E20-806B-96FB228C8506}" dt="2021-09-03T07:40:24.730" v="2332" actId="20577"/>
        <pc:sldMkLst>
          <pc:docMk/>
          <pc:sldMk cId="2418004797" sldId="720"/>
        </pc:sldMkLst>
        <pc:spChg chg="mod">
          <ac:chgData name="Mark Higgins" userId="ad4ee43bd0f7a961" providerId="LiveId" clId="{7B3C12DC-8600-4E20-806B-96FB228C8506}" dt="2021-09-03T07:39:59.065" v="2285" actId="20577"/>
          <ac:spMkLst>
            <pc:docMk/>
            <pc:sldMk cId="2418004797" sldId="720"/>
            <ac:spMk id="2" creationId="{15DAC176-F679-450B-A448-86EF6AB8319D}"/>
          </ac:spMkLst>
        </pc:spChg>
        <pc:spChg chg="mod">
          <ac:chgData name="Mark Higgins" userId="ad4ee43bd0f7a961" providerId="LiveId" clId="{7B3C12DC-8600-4E20-806B-96FB228C8506}" dt="2021-09-03T07:40:24.730" v="2332" actId="20577"/>
          <ac:spMkLst>
            <pc:docMk/>
            <pc:sldMk cId="2418004797" sldId="720"/>
            <ac:spMk id="3" creationId="{6BE8BAD4-A032-49C7-81B5-0C1099F25D4F}"/>
          </ac:spMkLst>
        </pc:spChg>
      </pc:sldChg>
      <pc:sldChg chg="modSp new mod">
        <pc:chgData name="Mark Higgins" userId="ad4ee43bd0f7a961" providerId="LiveId" clId="{7B3C12DC-8600-4E20-806B-96FB228C8506}" dt="2021-09-03T13:51:57.586" v="2695" actId="15"/>
        <pc:sldMkLst>
          <pc:docMk/>
          <pc:sldMk cId="3209023164" sldId="721"/>
        </pc:sldMkLst>
        <pc:spChg chg="mod">
          <ac:chgData name="Mark Higgins" userId="ad4ee43bd0f7a961" providerId="LiveId" clId="{7B3C12DC-8600-4E20-806B-96FB228C8506}" dt="2021-09-03T07:47:34.229" v="2346" actId="20577"/>
          <ac:spMkLst>
            <pc:docMk/>
            <pc:sldMk cId="3209023164" sldId="721"/>
            <ac:spMk id="2" creationId="{5BA81E49-68D9-4F7A-932D-E56999EEAD59}"/>
          </ac:spMkLst>
        </pc:spChg>
        <pc:spChg chg="mod">
          <ac:chgData name="Mark Higgins" userId="ad4ee43bd0f7a961" providerId="LiveId" clId="{7B3C12DC-8600-4E20-806B-96FB228C8506}" dt="2021-09-03T13:51:57.586" v="2695" actId="15"/>
          <ac:spMkLst>
            <pc:docMk/>
            <pc:sldMk cId="3209023164" sldId="721"/>
            <ac:spMk id="3" creationId="{D58EEB7D-6C62-4412-9F24-E7EAC58CA6D2}"/>
          </ac:spMkLst>
        </pc:spChg>
      </pc:sldChg>
      <pc:sldChg chg="modSp new mod">
        <pc:chgData name="Mark Higgins" userId="ad4ee43bd0f7a961" providerId="LiveId" clId="{7B3C12DC-8600-4E20-806B-96FB228C8506}" dt="2021-09-03T13:37:51.990" v="2492" actId="20577"/>
        <pc:sldMkLst>
          <pc:docMk/>
          <pc:sldMk cId="630191231" sldId="722"/>
        </pc:sldMkLst>
        <pc:spChg chg="mod">
          <ac:chgData name="Mark Higgins" userId="ad4ee43bd0f7a961" providerId="LiveId" clId="{7B3C12DC-8600-4E20-806B-96FB228C8506}" dt="2021-09-03T13:37:51.990" v="2492" actId="20577"/>
          <ac:spMkLst>
            <pc:docMk/>
            <pc:sldMk cId="630191231" sldId="722"/>
            <ac:spMk id="2" creationId="{6E667076-F219-455D-8EAF-8096530104F4}"/>
          </ac:spMkLst>
        </pc:spChg>
        <pc:spChg chg="mod">
          <ac:chgData name="Mark Higgins" userId="ad4ee43bd0f7a961" providerId="LiveId" clId="{7B3C12DC-8600-4E20-806B-96FB228C8506}" dt="2021-09-03T13:37:48.525" v="2487" actId="20577"/>
          <ac:spMkLst>
            <pc:docMk/>
            <pc:sldMk cId="630191231" sldId="722"/>
            <ac:spMk id="3" creationId="{4958ED21-021C-40CF-8523-D90047E81597}"/>
          </ac:spMkLst>
        </pc:spChg>
      </pc:sldChg>
      <pc:sldChg chg="modSp new mod">
        <pc:chgData name="Mark Higgins" userId="ad4ee43bd0f7a961" providerId="LiveId" clId="{7B3C12DC-8600-4E20-806B-96FB228C8506}" dt="2021-09-03T07:49:50.311" v="2439" actId="20577"/>
        <pc:sldMkLst>
          <pc:docMk/>
          <pc:sldMk cId="2585457873" sldId="723"/>
        </pc:sldMkLst>
        <pc:spChg chg="mod">
          <ac:chgData name="Mark Higgins" userId="ad4ee43bd0f7a961" providerId="LiveId" clId="{7B3C12DC-8600-4E20-806B-96FB228C8506}" dt="2021-09-03T07:48:40.397" v="2401" actId="20577"/>
          <ac:spMkLst>
            <pc:docMk/>
            <pc:sldMk cId="2585457873" sldId="723"/>
            <ac:spMk id="2" creationId="{7A4B060A-2BFA-47ED-B6B9-0D9D37A6591F}"/>
          </ac:spMkLst>
        </pc:spChg>
        <pc:spChg chg="mod">
          <ac:chgData name="Mark Higgins" userId="ad4ee43bd0f7a961" providerId="LiveId" clId="{7B3C12DC-8600-4E20-806B-96FB228C8506}" dt="2021-09-03T07:49:50.311" v="2439" actId="20577"/>
          <ac:spMkLst>
            <pc:docMk/>
            <pc:sldMk cId="2585457873" sldId="723"/>
            <ac:spMk id="3" creationId="{5FF1ED6F-CC4E-450C-807D-5E0A8FA2A32D}"/>
          </ac:spMkLst>
        </pc:spChg>
      </pc:sldChg>
      <pc:sldChg chg="modSp new mod">
        <pc:chgData name="Mark Higgins" userId="ad4ee43bd0f7a961" providerId="LiveId" clId="{7B3C12DC-8600-4E20-806B-96FB228C8506}" dt="2021-09-03T07:52:02.419" v="2452" actId="20577"/>
        <pc:sldMkLst>
          <pc:docMk/>
          <pc:sldMk cId="2626823195" sldId="724"/>
        </pc:sldMkLst>
        <pc:spChg chg="mod">
          <ac:chgData name="Mark Higgins" userId="ad4ee43bd0f7a961" providerId="LiveId" clId="{7B3C12DC-8600-4E20-806B-96FB228C8506}" dt="2021-09-03T07:52:02.419" v="2452" actId="20577"/>
          <ac:spMkLst>
            <pc:docMk/>
            <pc:sldMk cId="2626823195" sldId="724"/>
            <ac:spMk id="2" creationId="{75E2DDF0-CFA3-493C-A8A1-B22A537AD6EF}"/>
          </ac:spMkLst>
        </pc:spChg>
        <pc:spChg chg="mod">
          <ac:chgData name="Mark Higgins" userId="ad4ee43bd0f7a961" providerId="LiveId" clId="{7B3C12DC-8600-4E20-806B-96FB228C8506}" dt="2021-09-03T07:51:48.516" v="2447" actId="20577"/>
          <ac:spMkLst>
            <pc:docMk/>
            <pc:sldMk cId="2626823195" sldId="724"/>
            <ac:spMk id="3" creationId="{DA8C4FE6-F025-47D6-A280-2D2F8013A576}"/>
          </ac:spMkLst>
        </pc:spChg>
      </pc:sldChg>
      <pc:sldChg chg="modSp new mod">
        <pc:chgData name="Mark Higgins" userId="ad4ee43bd0f7a961" providerId="LiveId" clId="{7B3C12DC-8600-4E20-806B-96FB228C8506}" dt="2021-09-03T13:48:07.597" v="2628" actId="20577"/>
        <pc:sldMkLst>
          <pc:docMk/>
          <pc:sldMk cId="1913810849" sldId="725"/>
        </pc:sldMkLst>
        <pc:spChg chg="mod">
          <ac:chgData name="Mark Higgins" userId="ad4ee43bd0f7a961" providerId="LiveId" clId="{7B3C12DC-8600-4E20-806B-96FB228C8506}" dt="2021-09-03T13:46:47.756" v="2521" actId="20577"/>
          <ac:spMkLst>
            <pc:docMk/>
            <pc:sldMk cId="1913810849" sldId="725"/>
            <ac:spMk id="2" creationId="{C13D9572-0D40-4CEA-B854-02D074333E64}"/>
          </ac:spMkLst>
        </pc:spChg>
        <pc:spChg chg="mod">
          <ac:chgData name="Mark Higgins" userId="ad4ee43bd0f7a961" providerId="LiveId" clId="{7B3C12DC-8600-4E20-806B-96FB228C8506}" dt="2021-09-03T13:48:07.597" v="2628" actId="20577"/>
          <ac:spMkLst>
            <pc:docMk/>
            <pc:sldMk cId="1913810849" sldId="725"/>
            <ac:spMk id="3" creationId="{3D4BF050-3D39-49BE-A1E1-7CA3E382C0FC}"/>
          </ac:spMkLst>
        </pc:spChg>
      </pc:sldChg>
      <pc:sldChg chg="new">
        <pc:chgData name="Mark Higgins" userId="ad4ee43bd0f7a961" providerId="LiveId" clId="{7B3C12DC-8600-4E20-806B-96FB228C8506}" dt="2021-09-03T13:47:13.481" v="2572" actId="680"/>
        <pc:sldMkLst>
          <pc:docMk/>
          <pc:sldMk cId="1326003313" sldId="72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02722F-2E0D-4EC8-93B5-222C5214EAE8}" type="datetimeFigureOut">
              <a:rPr lang="en-GB" smtClean="0"/>
              <a:t>07/11/2022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B0BE7D-523D-4413-9118-EBC49F5417EA}" type="slidenum">
              <a:rPr lang="en-GB" smtClean="0"/>
              <a:t>‹#›</a:t>
            </a:fld>
            <a:endParaRPr lang="en-GB"/>
          </a:p>
        </p:txBody>
      </p:sp>
    </p:spTree>
    <p:extLst>
      <p:ext uri="{BB962C8B-B14F-4D97-AF65-F5344CB8AC3E}">
        <p14:creationId xmlns:p14="http://schemas.microsoft.com/office/powerpoint/2010/main" val="26594071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39599-BA86-AD4D-BFB8-3A0ADAC2DD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F1EC698-B0F6-0348-83A8-27CCA45509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826D9B1-D72D-D645-A3B8-5B16CB64DA90}"/>
              </a:ext>
            </a:extLst>
          </p:cNvPr>
          <p:cNvSpPr>
            <a:spLocks noGrp="1"/>
          </p:cNvSpPr>
          <p:nvPr>
            <p:ph type="dt" sz="half" idx="10"/>
          </p:nvPr>
        </p:nvSpPr>
        <p:spPr/>
        <p:txBody>
          <a:bodyPr/>
          <a:lstStyle/>
          <a:p>
            <a:fld id="{E879894E-EBB1-FD48-9BBC-B56B05B3E990}" type="datetimeFigureOut">
              <a:rPr lang="en-US" smtClean="0"/>
              <a:t>11/7/2022</a:t>
            </a:fld>
            <a:endParaRPr lang="en-US"/>
          </a:p>
        </p:txBody>
      </p:sp>
      <p:sp>
        <p:nvSpPr>
          <p:cNvPr id="5" name="Footer Placeholder 4">
            <a:extLst>
              <a:ext uri="{FF2B5EF4-FFF2-40B4-BE49-F238E27FC236}">
                <a16:creationId xmlns:a16="http://schemas.microsoft.com/office/drawing/2014/main" id="{135B73F5-602B-1B45-A7C3-620CFA860B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E9BC5D-29BC-B540-B4E9-D2DFCEC9AB6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18397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par>
                          <p:cTn id="13" fill="hold">
                            <p:stCondLst>
                              <p:cond delay="1000"/>
                            </p:stCondLst>
                            <p:childTnLst>
                              <p:par>
                                <p:cTn id="14" presetID="64" presetClass="path" presetSubtype="0" accel="50000" decel="50000" fill="hold" grpId="1" nodeType="afterEffect">
                                  <p:stCondLst>
                                    <p:cond delay="0"/>
                                  </p:stCondLst>
                                  <p:childTnLst>
                                    <p:animMotion origin="layout" path="M -0.00326 0.40139 L -8.33333E-7 -2.96296E-6 " pathEditMode="relative" rAng="0" ptsTypes="AA">
                                      <p:cBhvr>
                                        <p:cTn id="15" dur="2000" fill="hold"/>
                                        <p:tgtEl>
                                          <p:spTgt spid="3">
                                            <p:txEl>
                                              <p:pRg st="0" end="0"/>
                                            </p:txEl>
                                          </p:spTgt>
                                        </p:tgtEl>
                                        <p:attrNameLst>
                                          <p:attrName>ppt_x</p:attrName>
                                          <p:attrName>ppt_y</p:attrName>
                                        </p:attrNameLst>
                                      </p:cBhvr>
                                      <p:rCtr x="13" y="-1891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E6053-683B-944E-90AC-12911C50AD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830CFC-6F21-4D42-8B64-BF258FD3C9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99C3B1-07AD-0247-A663-E070CB36129D}"/>
              </a:ext>
            </a:extLst>
          </p:cNvPr>
          <p:cNvSpPr>
            <a:spLocks noGrp="1"/>
          </p:cNvSpPr>
          <p:nvPr>
            <p:ph type="dt" sz="half" idx="10"/>
          </p:nvPr>
        </p:nvSpPr>
        <p:spPr/>
        <p:txBody>
          <a:bodyPr/>
          <a:lstStyle/>
          <a:p>
            <a:fld id="{E879894E-EBB1-FD48-9BBC-B56B05B3E990}" type="datetimeFigureOut">
              <a:rPr lang="en-US" smtClean="0"/>
              <a:t>11/7/2022</a:t>
            </a:fld>
            <a:endParaRPr lang="en-US"/>
          </a:p>
        </p:txBody>
      </p:sp>
      <p:sp>
        <p:nvSpPr>
          <p:cNvPr id="5" name="Footer Placeholder 4">
            <a:extLst>
              <a:ext uri="{FF2B5EF4-FFF2-40B4-BE49-F238E27FC236}">
                <a16:creationId xmlns:a16="http://schemas.microsoft.com/office/drawing/2014/main" id="{28F457D1-DA7C-A048-84DC-8A55F59904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9149D0-9CAF-3F4D-9022-C4F17528514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4254451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331164-5A17-DD41-971A-71F6A30570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22F257-1B0E-AD4B-87BE-97BB51AC8E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207CA0-BB1D-8D4B-B304-E472BCBD7C3F}"/>
              </a:ext>
            </a:extLst>
          </p:cNvPr>
          <p:cNvSpPr>
            <a:spLocks noGrp="1"/>
          </p:cNvSpPr>
          <p:nvPr>
            <p:ph type="dt" sz="half" idx="10"/>
          </p:nvPr>
        </p:nvSpPr>
        <p:spPr/>
        <p:txBody>
          <a:bodyPr/>
          <a:lstStyle/>
          <a:p>
            <a:fld id="{E879894E-EBB1-FD48-9BBC-B56B05B3E990}" type="datetimeFigureOut">
              <a:rPr lang="en-US" smtClean="0"/>
              <a:t>11/7/2022</a:t>
            </a:fld>
            <a:endParaRPr lang="en-US"/>
          </a:p>
        </p:txBody>
      </p:sp>
      <p:sp>
        <p:nvSpPr>
          <p:cNvPr id="5" name="Footer Placeholder 4">
            <a:extLst>
              <a:ext uri="{FF2B5EF4-FFF2-40B4-BE49-F238E27FC236}">
                <a16:creationId xmlns:a16="http://schemas.microsoft.com/office/drawing/2014/main" id="{0E5EB8FB-9DF5-0D48-9856-E579DEBDFA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6353C1-1792-4649-AF64-312ED230C66C}"/>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457463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98DBE-3DA6-6843-B18A-0C12EA895A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BE8B26-06BF-3C49-AE1E-D1247D2CC9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E8B8A8-DA48-AB40-BD95-C70379211071}"/>
              </a:ext>
            </a:extLst>
          </p:cNvPr>
          <p:cNvSpPr>
            <a:spLocks noGrp="1"/>
          </p:cNvSpPr>
          <p:nvPr>
            <p:ph type="dt" sz="half" idx="10"/>
          </p:nvPr>
        </p:nvSpPr>
        <p:spPr/>
        <p:txBody>
          <a:bodyPr/>
          <a:lstStyle/>
          <a:p>
            <a:fld id="{E879894E-EBB1-FD48-9BBC-B56B05B3E990}" type="datetimeFigureOut">
              <a:rPr lang="en-US" smtClean="0"/>
              <a:t>11/7/2022</a:t>
            </a:fld>
            <a:endParaRPr lang="en-US"/>
          </a:p>
        </p:txBody>
      </p:sp>
      <p:sp>
        <p:nvSpPr>
          <p:cNvPr id="5" name="Footer Placeholder 4">
            <a:extLst>
              <a:ext uri="{FF2B5EF4-FFF2-40B4-BE49-F238E27FC236}">
                <a16:creationId xmlns:a16="http://schemas.microsoft.com/office/drawing/2014/main" id="{3163D902-AFC6-C742-A5D2-1210F1C778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A8D8A7-1165-4443-A122-FEB76945803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678850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98D1D-FF20-444E-BAE0-E4434AE4EA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2B2670-B233-E640-8A79-E073D46BC1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82AA90-1FE8-9148-B13F-37A85BA18D76}"/>
              </a:ext>
            </a:extLst>
          </p:cNvPr>
          <p:cNvSpPr>
            <a:spLocks noGrp="1"/>
          </p:cNvSpPr>
          <p:nvPr>
            <p:ph type="dt" sz="half" idx="10"/>
          </p:nvPr>
        </p:nvSpPr>
        <p:spPr/>
        <p:txBody>
          <a:bodyPr/>
          <a:lstStyle/>
          <a:p>
            <a:fld id="{E879894E-EBB1-FD48-9BBC-B56B05B3E990}" type="datetimeFigureOut">
              <a:rPr lang="en-US" smtClean="0"/>
              <a:t>11/7/2022</a:t>
            </a:fld>
            <a:endParaRPr lang="en-US"/>
          </a:p>
        </p:txBody>
      </p:sp>
      <p:sp>
        <p:nvSpPr>
          <p:cNvPr id="5" name="Footer Placeholder 4">
            <a:extLst>
              <a:ext uri="{FF2B5EF4-FFF2-40B4-BE49-F238E27FC236}">
                <a16:creationId xmlns:a16="http://schemas.microsoft.com/office/drawing/2014/main" id="{21121276-7BB3-0D4C-8EBA-8D22BE2C8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310E87-1B9A-BA46-BFE2-1DCC271A6BD8}"/>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45321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87B1D-DE33-264E-9202-BFE9E45F06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C5D7BC-4BE9-9444-9485-C81A371CBE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9CA21DF-400D-E44E-B45A-8C8E2ED000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48CA67C-5156-C243-A007-5FEFAB76660D}"/>
              </a:ext>
            </a:extLst>
          </p:cNvPr>
          <p:cNvSpPr>
            <a:spLocks noGrp="1"/>
          </p:cNvSpPr>
          <p:nvPr>
            <p:ph type="dt" sz="half" idx="10"/>
          </p:nvPr>
        </p:nvSpPr>
        <p:spPr/>
        <p:txBody>
          <a:bodyPr/>
          <a:lstStyle/>
          <a:p>
            <a:fld id="{E879894E-EBB1-FD48-9BBC-B56B05B3E990}" type="datetimeFigureOut">
              <a:rPr lang="en-US" smtClean="0"/>
              <a:t>11/7/2022</a:t>
            </a:fld>
            <a:endParaRPr lang="en-US"/>
          </a:p>
        </p:txBody>
      </p:sp>
      <p:sp>
        <p:nvSpPr>
          <p:cNvPr id="6" name="Footer Placeholder 5">
            <a:extLst>
              <a:ext uri="{FF2B5EF4-FFF2-40B4-BE49-F238E27FC236}">
                <a16:creationId xmlns:a16="http://schemas.microsoft.com/office/drawing/2014/main" id="{AF5AA0E9-DA14-5B42-AA64-DAD9E311FF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1608D6-99A5-9848-A505-A3337182DAA6}"/>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4160118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53BA0-F92A-1D4F-B601-47CF0DC512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CEE6B93-ED99-9343-B5E6-DAF24985E6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F208CF-AEB2-D743-BDCA-7AE684CC9D4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EAE64CC-B022-3844-A885-C6E7411952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A225BD-7E09-E24B-9464-14D10B0E00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46A4DB-702E-4944-8018-108715BE5BD2}"/>
              </a:ext>
            </a:extLst>
          </p:cNvPr>
          <p:cNvSpPr>
            <a:spLocks noGrp="1"/>
          </p:cNvSpPr>
          <p:nvPr>
            <p:ph type="dt" sz="half" idx="10"/>
          </p:nvPr>
        </p:nvSpPr>
        <p:spPr/>
        <p:txBody>
          <a:bodyPr/>
          <a:lstStyle/>
          <a:p>
            <a:fld id="{E879894E-EBB1-FD48-9BBC-B56B05B3E990}" type="datetimeFigureOut">
              <a:rPr lang="en-US" smtClean="0"/>
              <a:t>11/7/2022</a:t>
            </a:fld>
            <a:endParaRPr lang="en-US"/>
          </a:p>
        </p:txBody>
      </p:sp>
      <p:sp>
        <p:nvSpPr>
          <p:cNvPr id="8" name="Footer Placeholder 7">
            <a:extLst>
              <a:ext uri="{FF2B5EF4-FFF2-40B4-BE49-F238E27FC236}">
                <a16:creationId xmlns:a16="http://schemas.microsoft.com/office/drawing/2014/main" id="{823182C0-1D7A-5E40-B5E3-B6594C22CA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9422B6E-CFEF-BF42-9985-05AC748F79D5}"/>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4168586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635FB-9CF8-054A-A97C-BF4C4D62F3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638B957-892B-AA44-B91F-7E5E301E68B1}"/>
              </a:ext>
            </a:extLst>
          </p:cNvPr>
          <p:cNvSpPr>
            <a:spLocks noGrp="1"/>
          </p:cNvSpPr>
          <p:nvPr>
            <p:ph type="dt" sz="half" idx="10"/>
          </p:nvPr>
        </p:nvSpPr>
        <p:spPr/>
        <p:txBody>
          <a:bodyPr/>
          <a:lstStyle/>
          <a:p>
            <a:fld id="{E879894E-EBB1-FD48-9BBC-B56B05B3E990}" type="datetimeFigureOut">
              <a:rPr lang="en-US" smtClean="0"/>
              <a:t>11/7/2022</a:t>
            </a:fld>
            <a:endParaRPr lang="en-US"/>
          </a:p>
        </p:txBody>
      </p:sp>
      <p:sp>
        <p:nvSpPr>
          <p:cNvPr id="4" name="Footer Placeholder 3">
            <a:extLst>
              <a:ext uri="{FF2B5EF4-FFF2-40B4-BE49-F238E27FC236}">
                <a16:creationId xmlns:a16="http://schemas.microsoft.com/office/drawing/2014/main" id="{CBBBDF29-4B1A-7849-93B4-C39AA38B581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318F2A-ABB2-5449-A885-14BD88E7A849}"/>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1256163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5F7AED-F6B6-1E46-945E-B9C27ECC843B}"/>
              </a:ext>
            </a:extLst>
          </p:cNvPr>
          <p:cNvSpPr>
            <a:spLocks noGrp="1"/>
          </p:cNvSpPr>
          <p:nvPr>
            <p:ph type="dt" sz="half" idx="10"/>
          </p:nvPr>
        </p:nvSpPr>
        <p:spPr/>
        <p:txBody>
          <a:bodyPr/>
          <a:lstStyle/>
          <a:p>
            <a:fld id="{E879894E-EBB1-FD48-9BBC-B56B05B3E990}" type="datetimeFigureOut">
              <a:rPr lang="en-US" smtClean="0"/>
              <a:t>11/7/2022</a:t>
            </a:fld>
            <a:endParaRPr lang="en-US"/>
          </a:p>
        </p:txBody>
      </p:sp>
      <p:sp>
        <p:nvSpPr>
          <p:cNvPr id="3" name="Footer Placeholder 2">
            <a:extLst>
              <a:ext uri="{FF2B5EF4-FFF2-40B4-BE49-F238E27FC236}">
                <a16:creationId xmlns:a16="http://schemas.microsoft.com/office/drawing/2014/main" id="{6903A227-2590-E644-AF99-9F0501B54F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15DE034-408D-1E45-A854-F551038170A6}"/>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287161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D678E-4376-CF4F-8FFC-03E5C6C8FD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D614E4-B276-644A-9E53-1B9DDC1D3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B17942-DAA2-3C4C-8CAA-3A3A4CD50F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273C32-4092-6642-B01E-8674DEA6A036}"/>
              </a:ext>
            </a:extLst>
          </p:cNvPr>
          <p:cNvSpPr>
            <a:spLocks noGrp="1"/>
          </p:cNvSpPr>
          <p:nvPr>
            <p:ph type="dt" sz="half" idx="10"/>
          </p:nvPr>
        </p:nvSpPr>
        <p:spPr/>
        <p:txBody>
          <a:bodyPr/>
          <a:lstStyle/>
          <a:p>
            <a:fld id="{E879894E-EBB1-FD48-9BBC-B56B05B3E990}" type="datetimeFigureOut">
              <a:rPr lang="en-US" smtClean="0"/>
              <a:t>11/7/2022</a:t>
            </a:fld>
            <a:endParaRPr lang="en-US"/>
          </a:p>
        </p:txBody>
      </p:sp>
      <p:sp>
        <p:nvSpPr>
          <p:cNvPr id="6" name="Footer Placeholder 5">
            <a:extLst>
              <a:ext uri="{FF2B5EF4-FFF2-40B4-BE49-F238E27FC236}">
                <a16:creationId xmlns:a16="http://schemas.microsoft.com/office/drawing/2014/main" id="{627F48E4-092C-2B40-9E25-B8DE12CFE1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A1786A-D6A8-A842-9F5F-9105143276D5}"/>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298794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529E0-01E3-6C4F-A2ED-E57E57A0DC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2B8CC20-B95D-864F-9EBD-70BB244563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0A486A8F-E198-B242-AA23-067420B974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B9F4C1-930F-BB44-BFA1-C63AC40EE39B}"/>
              </a:ext>
            </a:extLst>
          </p:cNvPr>
          <p:cNvSpPr>
            <a:spLocks noGrp="1"/>
          </p:cNvSpPr>
          <p:nvPr>
            <p:ph type="dt" sz="half" idx="10"/>
          </p:nvPr>
        </p:nvSpPr>
        <p:spPr/>
        <p:txBody>
          <a:bodyPr/>
          <a:lstStyle/>
          <a:p>
            <a:fld id="{E879894E-EBB1-FD48-9BBC-B56B05B3E990}" type="datetimeFigureOut">
              <a:rPr lang="en-US" smtClean="0"/>
              <a:t>11/7/2022</a:t>
            </a:fld>
            <a:endParaRPr lang="en-US"/>
          </a:p>
        </p:txBody>
      </p:sp>
      <p:sp>
        <p:nvSpPr>
          <p:cNvPr id="6" name="Footer Placeholder 5">
            <a:extLst>
              <a:ext uri="{FF2B5EF4-FFF2-40B4-BE49-F238E27FC236}">
                <a16:creationId xmlns:a16="http://schemas.microsoft.com/office/drawing/2014/main" id="{8EFDFADA-F33E-D646-AA52-D1A1F4C007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EC9086-E381-B54A-9760-1F84E09B359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3999826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9BC3D9-A340-5A4C-A6DD-23B56FA195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F31BA7-432B-2A42-872D-2D20269675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6CA2EE-C32C-4545-9827-59FAC7EE73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79894E-EBB1-FD48-9BBC-B56B05B3E990}" type="datetimeFigureOut">
              <a:rPr lang="en-US" smtClean="0"/>
              <a:t>11/7/2022</a:t>
            </a:fld>
            <a:endParaRPr lang="en-US"/>
          </a:p>
        </p:txBody>
      </p:sp>
      <p:sp>
        <p:nvSpPr>
          <p:cNvPr id="5" name="Footer Placeholder 4">
            <a:extLst>
              <a:ext uri="{FF2B5EF4-FFF2-40B4-BE49-F238E27FC236}">
                <a16:creationId xmlns:a16="http://schemas.microsoft.com/office/drawing/2014/main" id="{23E61985-3447-184A-9458-48F72D4D18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753E3E0-694C-D643-ADEC-2A6A68210A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506E59-DA56-4769-A5E8-25CAAA73E4F9}" type="slidenum">
              <a:rPr lang="en-GB" smtClean="0"/>
              <a:t>‹#›</a:t>
            </a:fld>
            <a:endParaRPr lang="en-GB"/>
          </a:p>
        </p:txBody>
      </p:sp>
      <p:sp>
        <p:nvSpPr>
          <p:cNvPr id="7" name="Rectangle 6">
            <a:extLst>
              <a:ext uri="{FF2B5EF4-FFF2-40B4-BE49-F238E27FC236}">
                <a16:creationId xmlns:a16="http://schemas.microsoft.com/office/drawing/2014/main" id="{57EA4655-CB46-0544-B73D-859810E0A0E7}"/>
              </a:ext>
            </a:extLst>
          </p:cNvPr>
          <p:cNvSpPr/>
          <p:nvPr/>
        </p:nvSpPr>
        <p:spPr>
          <a:xfrm rot="5400000">
            <a:off x="5740435" y="-5770529"/>
            <a:ext cx="711130" cy="12192001"/>
          </a:xfrm>
          <a:prstGeom prst="rect">
            <a:avLst/>
          </a:prstGeom>
          <a:solidFill>
            <a:srgbClr val="22334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8" name="Picture 7">
            <a:extLst>
              <a:ext uri="{FF2B5EF4-FFF2-40B4-BE49-F238E27FC236}">
                <a16:creationId xmlns:a16="http://schemas.microsoft.com/office/drawing/2014/main" id="{E336AD38-66E3-C448-AF96-49668BAB046C}"/>
              </a:ext>
            </a:extLst>
          </p:cNvPr>
          <p:cNvPicPr>
            <a:picLocks noChangeAspect="1"/>
          </p:cNvPicPr>
          <p:nvPr/>
        </p:nvPicPr>
        <p:blipFill rotWithShape="1">
          <a:blip r:embed="rId13">
            <a:extLst>
              <a:ext uri="{28A0092B-C50C-407E-A947-70E740481C1C}">
                <a14:useLocalDpi xmlns:a14="http://schemas.microsoft.com/office/drawing/2010/main" val="0"/>
              </a:ext>
            </a:extLst>
          </a:blip>
          <a:srcRect l="63755" t="3290" r="1579" b="6172"/>
          <a:stretch/>
        </p:blipFill>
        <p:spPr>
          <a:xfrm>
            <a:off x="12500" y="-22917"/>
            <a:ext cx="834793" cy="697668"/>
          </a:xfrm>
          <a:prstGeom prst="rect">
            <a:avLst/>
          </a:prstGeom>
        </p:spPr>
      </p:pic>
    </p:spTree>
    <p:extLst>
      <p:ext uri="{BB962C8B-B14F-4D97-AF65-F5344CB8AC3E}">
        <p14:creationId xmlns:p14="http://schemas.microsoft.com/office/powerpoint/2010/main" val="184808753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pickerwheel.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526F4-FE67-43D6-9908-A68FB728C051}"/>
              </a:ext>
            </a:extLst>
          </p:cNvPr>
          <p:cNvSpPr>
            <a:spLocks noGrp="1"/>
          </p:cNvSpPr>
          <p:nvPr>
            <p:ph type="title"/>
          </p:nvPr>
        </p:nvSpPr>
        <p:spPr>
          <a:xfrm>
            <a:off x="838200" y="1144216"/>
            <a:ext cx="10515600" cy="1325563"/>
          </a:xfrm>
        </p:spPr>
        <p:txBody>
          <a:bodyPr/>
          <a:lstStyle/>
          <a:p>
            <a:pPr algn="ctr"/>
            <a:r>
              <a:rPr lang="en-GB" sz="6000" b="1" dirty="0">
                <a:solidFill>
                  <a:srgbClr val="223346"/>
                </a:solidFill>
                <a:latin typeface="Arial" panose="020B0604020202020204" pitchFamily="34" charset="0"/>
              </a:rPr>
              <a:t>Introduction</a:t>
            </a:r>
            <a:endParaRPr lang="en-GB" sz="6000" dirty="0"/>
          </a:p>
        </p:txBody>
      </p:sp>
      <p:sp>
        <p:nvSpPr>
          <p:cNvPr id="3" name="Content Placeholder 2">
            <a:extLst>
              <a:ext uri="{FF2B5EF4-FFF2-40B4-BE49-F238E27FC236}">
                <a16:creationId xmlns:a16="http://schemas.microsoft.com/office/drawing/2014/main" id="{78941B76-ADFF-4B8C-BB38-21ADF089D1A0}"/>
              </a:ext>
            </a:extLst>
          </p:cNvPr>
          <p:cNvSpPr>
            <a:spLocks noGrp="1"/>
          </p:cNvSpPr>
          <p:nvPr>
            <p:ph idx="1"/>
          </p:nvPr>
        </p:nvSpPr>
        <p:spPr>
          <a:xfrm>
            <a:off x="838200" y="2841171"/>
            <a:ext cx="10515600" cy="3335792"/>
          </a:xfrm>
        </p:spPr>
        <p:txBody>
          <a:bodyPr>
            <a:normAutofit/>
          </a:bodyPr>
          <a:lstStyle/>
          <a:p>
            <a:pPr marL="0" indent="0" algn="ctr">
              <a:buNone/>
            </a:pPr>
            <a:r>
              <a:rPr lang="en-GB" dirty="0">
                <a:solidFill>
                  <a:srgbClr val="000000"/>
                </a:solidFill>
                <a:latin typeface="Arial" panose="020B0604020202020204" pitchFamily="34" charset="0"/>
              </a:rPr>
              <a:t>Information management and security </a:t>
            </a:r>
          </a:p>
          <a:p>
            <a:pPr marL="0" indent="0" algn="ctr">
              <a:buNone/>
            </a:pPr>
            <a:r>
              <a:rPr lang="en-GB" dirty="0">
                <a:solidFill>
                  <a:srgbClr val="000000"/>
                </a:solidFill>
                <a:latin typeface="Arial" panose="020B0604020202020204" pitchFamily="34" charset="0"/>
              </a:rPr>
              <a:t>UFCFHU-30-2</a:t>
            </a:r>
          </a:p>
          <a:p>
            <a:pPr marL="0" indent="0" algn="ctr">
              <a:buNone/>
            </a:pPr>
            <a:endParaRPr lang="en-GB" dirty="0">
              <a:solidFill>
                <a:srgbClr val="000000"/>
              </a:solidFill>
              <a:latin typeface="Arial" panose="020B0604020202020204" pitchFamily="34" charset="0"/>
            </a:endParaRPr>
          </a:p>
          <a:p>
            <a:pPr marL="0" indent="0" algn="ctr">
              <a:buNone/>
            </a:pPr>
            <a:r>
              <a:rPr lang="en-GB" dirty="0">
                <a:solidFill>
                  <a:srgbClr val="000000"/>
                </a:solidFill>
                <a:latin typeface="Arial" panose="020B0604020202020204" pitchFamily="34" charset="0"/>
              </a:rPr>
              <a:t>Level 5</a:t>
            </a:r>
          </a:p>
          <a:p>
            <a:pPr marL="0" indent="0" algn="ctr">
              <a:buNone/>
            </a:pPr>
            <a:endParaRPr lang="en-GB" dirty="0">
              <a:solidFill>
                <a:srgbClr val="000000"/>
              </a:solidFill>
              <a:latin typeface="Arial" panose="020B0604020202020204" pitchFamily="34" charset="0"/>
            </a:endParaRPr>
          </a:p>
          <a:p>
            <a:pPr marL="0" indent="0" algn="ctr">
              <a:buNone/>
            </a:pPr>
            <a:r>
              <a:rPr lang="en-GB" dirty="0">
                <a:solidFill>
                  <a:srgbClr val="000000"/>
                </a:solidFill>
                <a:latin typeface="Arial" panose="020B0604020202020204" pitchFamily="34" charset="0"/>
              </a:rPr>
              <a:t>30 Credits</a:t>
            </a:r>
          </a:p>
          <a:p>
            <a:endParaRPr lang="en-GB" dirty="0"/>
          </a:p>
        </p:txBody>
      </p:sp>
    </p:spTree>
    <p:extLst>
      <p:ext uri="{BB962C8B-B14F-4D97-AF65-F5344CB8AC3E}">
        <p14:creationId xmlns:p14="http://schemas.microsoft.com/office/powerpoint/2010/main" val="713642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1B208-40AC-4AEA-AD0E-BDBAEC13C894}"/>
              </a:ext>
            </a:extLst>
          </p:cNvPr>
          <p:cNvSpPr>
            <a:spLocks noGrp="1"/>
          </p:cNvSpPr>
          <p:nvPr>
            <p:ph type="title"/>
          </p:nvPr>
        </p:nvSpPr>
        <p:spPr/>
        <p:txBody>
          <a:bodyPr/>
          <a:lstStyle/>
          <a:p>
            <a:r>
              <a:rPr lang="en-GB" dirty="0"/>
              <a:t>Protecting your Organisation</a:t>
            </a:r>
          </a:p>
        </p:txBody>
      </p:sp>
      <p:sp>
        <p:nvSpPr>
          <p:cNvPr id="3" name="Content Placeholder 2">
            <a:extLst>
              <a:ext uri="{FF2B5EF4-FFF2-40B4-BE49-F238E27FC236}">
                <a16:creationId xmlns:a16="http://schemas.microsoft.com/office/drawing/2014/main" id="{7B097BB0-0871-4B2B-AFED-6CB7BB1DBADA}"/>
              </a:ext>
            </a:extLst>
          </p:cNvPr>
          <p:cNvSpPr>
            <a:spLocks noGrp="1"/>
          </p:cNvSpPr>
          <p:nvPr>
            <p:ph idx="1"/>
          </p:nvPr>
        </p:nvSpPr>
        <p:spPr/>
        <p:txBody>
          <a:bodyPr>
            <a:normAutofit/>
          </a:bodyPr>
          <a:lstStyle/>
          <a:p>
            <a:r>
              <a:rPr lang="en-GB" b="1" dirty="0"/>
              <a:t>Understand your Organisation</a:t>
            </a:r>
          </a:p>
          <a:p>
            <a:pPr lvl="1"/>
            <a:r>
              <a:rPr lang="en-GB" dirty="0"/>
              <a:t>What is your organisational objectives?</a:t>
            </a:r>
          </a:p>
          <a:p>
            <a:pPr lvl="1"/>
            <a:r>
              <a:rPr lang="en-GB" dirty="0"/>
              <a:t>What level of Risk tolerance do you have?</a:t>
            </a:r>
          </a:p>
          <a:p>
            <a:endParaRPr lang="en-GB" dirty="0"/>
          </a:p>
          <a:p>
            <a:r>
              <a:rPr lang="en-GB" b="1" dirty="0"/>
              <a:t>Protecting your organisation</a:t>
            </a:r>
          </a:p>
          <a:p>
            <a:pPr lvl="1"/>
            <a:r>
              <a:rPr lang="en-GB" dirty="0"/>
              <a:t>Organisational Assets</a:t>
            </a:r>
          </a:p>
          <a:p>
            <a:pPr lvl="1"/>
            <a:r>
              <a:rPr lang="en-GB" dirty="0"/>
              <a:t>Revenue and overall financial position</a:t>
            </a:r>
          </a:p>
          <a:p>
            <a:pPr lvl="1"/>
            <a:r>
              <a:rPr lang="en-GB" dirty="0"/>
              <a:t>Reputation</a:t>
            </a:r>
          </a:p>
          <a:p>
            <a:pPr lvl="1"/>
            <a:r>
              <a:rPr lang="en-GB" dirty="0"/>
              <a:t>Resilience</a:t>
            </a:r>
          </a:p>
          <a:p>
            <a:pPr lvl="1"/>
            <a:r>
              <a:rPr lang="en-GB" dirty="0"/>
              <a:t>Regulatory environment</a:t>
            </a:r>
          </a:p>
        </p:txBody>
      </p:sp>
    </p:spTree>
    <p:extLst>
      <p:ext uri="{BB962C8B-B14F-4D97-AF65-F5344CB8AC3E}">
        <p14:creationId xmlns:p14="http://schemas.microsoft.com/office/powerpoint/2010/main" val="7187859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1B208-40AC-4AEA-AD0E-BDBAEC13C894}"/>
              </a:ext>
            </a:extLst>
          </p:cNvPr>
          <p:cNvSpPr>
            <a:spLocks noGrp="1"/>
          </p:cNvSpPr>
          <p:nvPr>
            <p:ph type="title"/>
          </p:nvPr>
        </p:nvSpPr>
        <p:spPr/>
        <p:txBody>
          <a:bodyPr/>
          <a:lstStyle/>
          <a:p>
            <a:r>
              <a:rPr lang="en-GB" dirty="0"/>
              <a:t>Protecting your Organisation</a:t>
            </a:r>
          </a:p>
        </p:txBody>
      </p:sp>
      <p:sp>
        <p:nvSpPr>
          <p:cNvPr id="3" name="Content Placeholder 2">
            <a:extLst>
              <a:ext uri="{FF2B5EF4-FFF2-40B4-BE49-F238E27FC236}">
                <a16:creationId xmlns:a16="http://schemas.microsoft.com/office/drawing/2014/main" id="{7B097BB0-0871-4B2B-AFED-6CB7BB1DBADA}"/>
              </a:ext>
            </a:extLst>
          </p:cNvPr>
          <p:cNvSpPr>
            <a:spLocks noGrp="1"/>
          </p:cNvSpPr>
          <p:nvPr>
            <p:ph idx="1"/>
          </p:nvPr>
        </p:nvSpPr>
        <p:spPr/>
        <p:txBody>
          <a:bodyPr>
            <a:normAutofit/>
          </a:bodyPr>
          <a:lstStyle/>
          <a:p>
            <a:r>
              <a:rPr lang="en-GB" b="1" dirty="0"/>
              <a:t>Organisational Assets</a:t>
            </a:r>
          </a:p>
          <a:p>
            <a:pPr lvl="1"/>
            <a:r>
              <a:rPr lang="en-GB" dirty="0"/>
              <a:t>Information</a:t>
            </a:r>
          </a:p>
          <a:p>
            <a:pPr lvl="2"/>
            <a:r>
              <a:rPr lang="en-GB" dirty="0"/>
              <a:t>IP</a:t>
            </a:r>
          </a:p>
          <a:p>
            <a:pPr lvl="2"/>
            <a:r>
              <a:rPr lang="en-GB" dirty="0"/>
              <a:t>Customer Data</a:t>
            </a:r>
          </a:p>
          <a:p>
            <a:pPr lvl="2"/>
            <a:r>
              <a:rPr lang="en-GB" dirty="0"/>
              <a:t>Employee Data</a:t>
            </a:r>
          </a:p>
          <a:p>
            <a:pPr lvl="2"/>
            <a:r>
              <a:rPr lang="en-GB" dirty="0"/>
              <a:t>Branding and Reputation – what makes your organisation unique – your USP?</a:t>
            </a:r>
          </a:p>
          <a:p>
            <a:pPr lvl="1"/>
            <a:r>
              <a:rPr lang="en-GB" dirty="0"/>
              <a:t>Physical</a:t>
            </a:r>
          </a:p>
          <a:p>
            <a:pPr lvl="1"/>
            <a:r>
              <a:rPr lang="en-GB" dirty="0"/>
              <a:t>Software</a:t>
            </a:r>
          </a:p>
          <a:p>
            <a:endParaRPr lang="en-GB" dirty="0"/>
          </a:p>
        </p:txBody>
      </p:sp>
    </p:spTree>
    <p:extLst>
      <p:ext uri="{BB962C8B-B14F-4D97-AF65-F5344CB8AC3E}">
        <p14:creationId xmlns:p14="http://schemas.microsoft.com/office/powerpoint/2010/main" val="3984261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1B208-40AC-4AEA-AD0E-BDBAEC13C894}"/>
              </a:ext>
            </a:extLst>
          </p:cNvPr>
          <p:cNvSpPr>
            <a:spLocks noGrp="1"/>
          </p:cNvSpPr>
          <p:nvPr>
            <p:ph type="title"/>
          </p:nvPr>
        </p:nvSpPr>
        <p:spPr/>
        <p:txBody>
          <a:bodyPr/>
          <a:lstStyle/>
          <a:p>
            <a:r>
              <a:rPr lang="en-GB" dirty="0"/>
              <a:t>Protecting your Organisation</a:t>
            </a:r>
          </a:p>
        </p:txBody>
      </p:sp>
      <p:sp>
        <p:nvSpPr>
          <p:cNvPr id="3" name="Content Placeholder 2">
            <a:extLst>
              <a:ext uri="{FF2B5EF4-FFF2-40B4-BE49-F238E27FC236}">
                <a16:creationId xmlns:a16="http://schemas.microsoft.com/office/drawing/2014/main" id="{7B097BB0-0871-4B2B-AFED-6CB7BB1DBADA}"/>
              </a:ext>
            </a:extLst>
          </p:cNvPr>
          <p:cNvSpPr>
            <a:spLocks noGrp="1"/>
          </p:cNvSpPr>
          <p:nvPr>
            <p:ph idx="1"/>
          </p:nvPr>
        </p:nvSpPr>
        <p:spPr/>
        <p:txBody>
          <a:bodyPr>
            <a:normAutofit/>
          </a:bodyPr>
          <a:lstStyle/>
          <a:p>
            <a:r>
              <a:rPr lang="en-GB" b="1" dirty="0"/>
              <a:t>Have you heard these before?</a:t>
            </a:r>
          </a:p>
          <a:p>
            <a:pPr marL="0" indent="0">
              <a:buNone/>
            </a:pPr>
            <a:endParaRPr lang="en-GB" dirty="0"/>
          </a:p>
        </p:txBody>
      </p:sp>
      <p:graphicFrame>
        <p:nvGraphicFramePr>
          <p:cNvPr id="4" name="Table 4">
            <a:extLst>
              <a:ext uri="{FF2B5EF4-FFF2-40B4-BE49-F238E27FC236}">
                <a16:creationId xmlns:a16="http://schemas.microsoft.com/office/drawing/2014/main" id="{75F4128A-C88B-4969-A61B-9C71FF061596}"/>
              </a:ext>
            </a:extLst>
          </p:cNvPr>
          <p:cNvGraphicFramePr>
            <a:graphicFrameLocks noGrp="1"/>
          </p:cNvGraphicFramePr>
          <p:nvPr>
            <p:extLst>
              <p:ext uri="{D42A27DB-BD31-4B8C-83A1-F6EECF244321}">
                <p14:modId xmlns:p14="http://schemas.microsoft.com/office/powerpoint/2010/main" val="2813895273"/>
              </p:ext>
            </p:extLst>
          </p:nvPr>
        </p:nvGraphicFramePr>
        <p:xfrm>
          <a:off x="2032000" y="2703354"/>
          <a:ext cx="8128000" cy="31343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986644187"/>
                    </a:ext>
                  </a:extLst>
                </a:gridCol>
                <a:gridCol w="4064000">
                  <a:extLst>
                    <a:ext uri="{9D8B030D-6E8A-4147-A177-3AD203B41FA5}">
                      <a16:colId xmlns:a16="http://schemas.microsoft.com/office/drawing/2014/main" val="798165740"/>
                    </a:ext>
                  </a:extLst>
                </a:gridCol>
              </a:tblGrid>
              <a:tr h="370840">
                <a:tc>
                  <a:txBody>
                    <a:bodyPr/>
                    <a:lstStyle/>
                    <a:p>
                      <a:r>
                        <a:rPr lang="en-GB" dirty="0"/>
                        <a:t>Make believe</a:t>
                      </a:r>
                    </a:p>
                  </a:txBody>
                  <a:tcPr/>
                </a:tc>
                <a:tc>
                  <a:txBody>
                    <a:bodyPr/>
                    <a:lstStyle/>
                    <a:p>
                      <a:r>
                        <a:rPr lang="en-GB" dirty="0"/>
                        <a:t>Harsh reality</a:t>
                      </a:r>
                    </a:p>
                  </a:txBody>
                  <a:tcPr/>
                </a:tc>
                <a:extLst>
                  <a:ext uri="{0D108BD9-81ED-4DB2-BD59-A6C34878D82A}">
                    <a16:rowId xmlns:a16="http://schemas.microsoft.com/office/drawing/2014/main" val="2240609314"/>
                  </a:ext>
                </a:extLst>
              </a:tr>
              <a:tr h="370840">
                <a:tc>
                  <a:txBody>
                    <a:bodyPr/>
                    <a:lstStyle/>
                    <a:p>
                      <a:r>
                        <a:rPr lang="en-GB" dirty="0"/>
                        <a:t>We are 100% secure!</a:t>
                      </a:r>
                    </a:p>
                  </a:txBody>
                  <a:tcPr/>
                </a:tc>
                <a:tc>
                  <a:txBody>
                    <a:bodyPr/>
                    <a:lstStyle/>
                    <a:p>
                      <a:r>
                        <a:rPr lang="en-GB" dirty="0"/>
                        <a:t>Nobody can guarantee security</a:t>
                      </a:r>
                    </a:p>
                  </a:txBody>
                  <a:tcPr/>
                </a:tc>
                <a:extLst>
                  <a:ext uri="{0D108BD9-81ED-4DB2-BD59-A6C34878D82A}">
                    <a16:rowId xmlns:a16="http://schemas.microsoft.com/office/drawing/2014/main" val="103118063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We are compliant so we are secure</a:t>
                      </a:r>
                    </a:p>
                  </a:txBody>
                  <a:tcPr/>
                </a:tc>
                <a:tc>
                  <a:txBody>
                    <a:bodyPr/>
                    <a:lstStyle/>
                    <a:p>
                      <a:r>
                        <a:rPr lang="en-GB" dirty="0"/>
                        <a:t>Compliance guarantees nothing</a:t>
                      </a:r>
                    </a:p>
                  </a:txBody>
                  <a:tcPr/>
                </a:tc>
                <a:extLst>
                  <a:ext uri="{0D108BD9-81ED-4DB2-BD59-A6C34878D82A}">
                    <a16:rowId xmlns:a16="http://schemas.microsoft.com/office/drawing/2014/main" val="2330459616"/>
                  </a:ext>
                </a:extLst>
              </a:tr>
              <a:tr h="370840">
                <a:tc>
                  <a:txBody>
                    <a:bodyPr/>
                    <a:lstStyle/>
                    <a:p>
                      <a:r>
                        <a:rPr lang="en-GB" dirty="0"/>
                        <a:t>If we buy/do this, then we will be secure!</a:t>
                      </a:r>
                    </a:p>
                  </a:txBody>
                  <a:tcPr/>
                </a:tc>
                <a:tc>
                  <a:txBody>
                    <a:bodyPr/>
                    <a:lstStyle/>
                    <a:p>
                      <a:r>
                        <a:rPr lang="en-GB" dirty="0"/>
                        <a:t>There are no silver bullets</a:t>
                      </a:r>
                    </a:p>
                  </a:txBody>
                  <a:tcPr/>
                </a:tc>
                <a:extLst>
                  <a:ext uri="{0D108BD9-81ED-4DB2-BD59-A6C34878D82A}">
                    <a16:rowId xmlns:a16="http://schemas.microsoft.com/office/drawing/2014/main" val="2142988171"/>
                  </a:ext>
                </a:extLst>
              </a:tr>
              <a:tr h="370840">
                <a:tc>
                  <a:txBody>
                    <a:bodyPr/>
                    <a:lstStyle/>
                    <a:p>
                      <a:r>
                        <a:rPr lang="en-GB" dirty="0"/>
                        <a:t>We blocked the attack, so everything’s cool!</a:t>
                      </a:r>
                    </a:p>
                  </a:txBody>
                  <a:tcPr/>
                </a:tc>
                <a:tc>
                  <a:txBody>
                    <a:bodyPr/>
                    <a:lstStyle/>
                    <a:p>
                      <a:r>
                        <a:rPr lang="en-GB" dirty="0"/>
                        <a:t>What about the bad actors we haven’t detected yet?</a:t>
                      </a:r>
                    </a:p>
                  </a:txBody>
                  <a:tcPr/>
                </a:tc>
                <a:extLst>
                  <a:ext uri="{0D108BD9-81ED-4DB2-BD59-A6C34878D82A}">
                    <a16:rowId xmlns:a16="http://schemas.microsoft.com/office/drawing/2014/main" val="3532746451"/>
                  </a:ext>
                </a:extLst>
              </a:tr>
              <a:tr h="370840">
                <a:tc>
                  <a:txBody>
                    <a:bodyPr/>
                    <a:lstStyle/>
                    <a:p>
                      <a:r>
                        <a:rPr lang="en-GB" dirty="0"/>
                        <a:t>These security measures are making life too difficult, let’s find a workaround</a:t>
                      </a:r>
                    </a:p>
                  </a:txBody>
                  <a:tcPr/>
                </a:tc>
                <a:tc>
                  <a:txBody>
                    <a:bodyPr/>
                    <a:lstStyle/>
                    <a:p>
                      <a:r>
                        <a:rPr lang="en-GB" dirty="0"/>
                        <a:t>Implementing and embracing good security benefits everyone in the end</a:t>
                      </a:r>
                    </a:p>
                  </a:txBody>
                  <a:tcPr/>
                </a:tc>
                <a:extLst>
                  <a:ext uri="{0D108BD9-81ED-4DB2-BD59-A6C34878D82A}">
                    <a16:rowId xmlns:a16="http://schemas.microsoft.com/office/drawing/2014/main" val="319536229"/>
                  </a:ext>
                </a:extLst>
              </a:tr>
              <a:tr h="370840">
                <a:tc>
                  <a:txBody>
                    <a:bodyPr/>
                    <a:lstStyle/>
                    <a:p>
                      <a:endParaRPr lang="en-GB"/>
                    </a:p>
                  </a:txBody>
                  <a:tcPr/>
                </a:tc>
                <a:tc>
                  <a:txBody>
                    <a:bodyPr/>
                    <a:lstStyle/>
                    <a:p>
                      <a:endParaRPr lang="en-GB" dirty="0"/>
                    </a:p>
                  </a:txBody>
                  <a:tcPr/>
                </a:tc>
                <a:extLst>
                  <a:ext uri="{0D108BD9-81ED-4DB2-BD59-A6C34878D82A}">
                    <a16:rowId xmlns:a16="http://schemas.microsoft.com/office/drawing/2014/main" val="2836117304"/>
                  </a:ext>
                </a:extLst>
              </a:tr>
            </a:tbl>
          </a:graphicData>
        </a:graphic>
      </p:graphicFrame>
    </p:spTree>
    <p:extLst>
      <p:ext uri="{BB962C8B-B14F-4D97-AF65-F5344CB8AC3E}">
        <p14:creationId xmlns:p14="http://schemas.microsoft.com/office/powerpoint/2010/main" val="1183344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1B208-40AC-4AEA-AD0E-BDBAEC13C894}"/>
              </a:ext>
            </a:extLst>
          </p:cNvPr>
          <p:cNvSpPr>
            <a:spLocks noGrp="1"/>
          </p:cNvSpPr>
          <p:nvPr>
            <p:ph type="title"/>
          </p:nvPr>
        </p:nvSpPr>
        <p:spPr/>
        <p:txBody>
          <a:bodyPr/>
          <a:lstStyle/>
          <a:p>
            <a:r>
              <a:rPr lang="en-GB" dirty="0"/>
              <a:t>Protecting your Organisation</a:t>
            </a:r>
          </a:p>
        </p:txBody>
      </p:sp>
      <p:sp>
        <p:nvSpPr>
          <p:cNvPr id="3" name="Content Placeholder 2">
            <a:extLst>
              <a:ext uri="{FF2B5EF4-FFF2-40B4-BE49-F238E27FC236}">
                <a16:creationId xmlns:a16="http://schemas.microsoft.com/office/drawing/2014/main" id="{7B097BB0-0871-4B2B-AFED-6CB7BB1DBADA}"/>
              </a:ext>
            </a:extLst>
          </p:cNvPr>
          <p:cNvSpPr>
            <a:spLocks noGrp="1"/>
          </p:cNvSpPr>
          <p:nvPr>
            <p:ph idx="1"/>
          </p:nvPr>
        </p:nvSpPr>
        <p:spPr/>
        <p:txBody>
          <a:bodyPr>
            <a:normAutofit/>
          </a:bodyPr>
          <a:lstStyle/>
          <a:p>
            <a:r>
              <a:rPr lang="en-GB" b="1" dirty="0"/>
              <a:t>Security should be treated as an investment</a:t>
            </a:r>
          </a:p>
          <a:p>
            <a:r>
              <a:rPr lang="en-GB" b="1" dirty="0"/>
              <a:t>Security should enable organisational change</a:t>
            </a:r>
          </a:p>
          <a:p>
            <a:r>
              <a:rPr lang="en-GB" b="1" dirty="0"/>
              <a:t>Everyone -  EVERYONE - needs to buy in to the program</a:t>
            </a:r>
          </a:p>
          <a:p>
            <a:pPr marL="0" indent="0">
              <a:buNone/>
            </a:pPr>
            <a:endParaRPr lang="en-GB" dirty="0"/>
          </a:p>
        </p:txBody>
      </p:sp>
    </p:spTree>
    <p:extLst>
      <p:ext uri="{BB962C8B-B14F-4D97-AF65-F5344CB8AC3E}">
        <p14:creationId xmlns:p14="http://schemas.microsoft.com/office/powerpoint/2010/main" val="23457180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65163-961C-405B-B6EC-07ADE9CB9452}"/>
              </a:ext>
            </a:extLst>
          </p:cNvPr>
          <p:cNvSpPr>
            <a:spLocks noGrp="1"/>
          </p:cNvSpPr>
          <p:nvPr>
            <p:ph type="title"/>
          </p:nvPr>
        </p:nvSpPr>
        <p:spPr/>
        <p:txBody>
          <a:bodyPr/>
          <a:lstStyle/>
          <a:p>
            <a:r>
              <a:rPr lang="en-GB" dirty="0"/>
              <a:t>InfoSec Principles</a:t>
            </a:r>
          </a:p>
        </p:txBody>
      </p:sp>
      <p:sp>
        <p:nvSpPr>
          <p:cNvPr id="3" name="Content Placeholder 2">
            <a:extLst>
              <a:ext uri="{FF2B5EF4-FFF2-40B4-BE49-F238E27FC236}">
                <a16:creationId xmlns:a16="http://schemas.microsoft.com/office/drawing/2014/main" id="{3C969053-D69C-49E2-AA0B-8D38C6DE4F06}"/>
              </a:ext>
            </a:extLst>
          </p:cNvPr>
          <p:cNvSpPr>
            <a:spLocks noGrp="1"/>
          </p:cNvSpPr>
          <p:nvPr>
            <p:ph idx="1"/>
          </p:nvPr>
        </p:nvSpPr>
        <p:spPr/>
        <p:txBody>
          <a:bodyPr/>
          <a:lstStyle/>
          <a:p>
            <a:r>
              <a:rPr lang="en-GB" dirty="0"/>
              <a:t>Foundational concept in InfoSec</a:t>
            </a:r>
          </a:p>
          <a:p>
            <a:endParaRPr lang="en-GB" dirty="0"/>
          </a:p>
          <a:p>
            <a:r>
              <a:rPr lang="en-GB" dirty="0"/>
              <a:t>Hello again to our old friend, the CIA triad</a:t>
            </a:r>
          </a:p>
          <a:p>
            <a:endParaRPr lang="en-GB" dirty="0"/>
          </a:p>
        </p:txBody>
      </p:sp>
      <p:pic>
        <p:nvPicPr>
          <p:cNvPr id="5" name="Picture 4" descr="A picture containing application&#10;&#10;Description automatically generated">
            <a:extLst>
              <a:ext uri="{FF2B5EF4-FFF2-40B4-BE49-F238E27FC236}">
                <a16:creationId xmlns:a16="http://schemas.microsoft.com/office/drawing/2014/main" id="{FEE9483B-C77B-4085-8884-417987F22C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32704" y="1730375"/>
            <a:ext cx="5238750" cy="4762500"/>
          </a:xfrm>
          <a:prstGeom prst="rect">
            <a:avLst/>
          </a:prstGeom>
        </p:spPr>
      </p:pic>
    </p:spTree>
    <p:extLst>
      <p:ext uri="{BB962C8B-B14F-4D97-AF65-F5344CB8AC3E}">
        <p14:creationId xmlns:p14="http://schemas.microsoft.com/office/powerpoint/2010/main" val="3369965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65163-961C-405B-B6EC-07ADE9CB9452}"/>
              </a:ext>
            </a:extLst>
          </p:cNvPr>
          <p:cNvSpPr>
            <a:spLocks noGrp="1"/>
          </p:cNvSpPr>
          <p:nvPr>
            <p:ph type="title"/>
          </p:nvPr>
        </p:nvSpPr>
        <p:spPr/>
        <p:txBody>
          <a:bodyPr/>
          <a:lstStyle/>
          <a:p>
            <a:r>
              <a:rPr lang="en-GB" dirty="0"/>
              <a:t>InfoSec Principles</a:t>
            </a:r>
          </a:p>
        </p:txBody>
      </p:sp>
      <p:sp>
        <p:nvSpPr>
          <p:cNvPr id="3" name="Content Placeholder 2">
            <a:extLst>
              <a:ext uri="{FF2B5EF4-FFF2-40B4-BE49-F238E27FC236}">
                <a16:creationId xmlns:a16="http://schemas.microsoft.com/office/drawing/2014/main" id="{3C969053-D69C-49E2-AA0B-8D38C6DE4F06}"/>
              </a:ext>
            </a:extLst>
          </p:cNvPr>
          <p:cNvSpPr>
            <a:spLocks noGrp="1"/>
          </p:cNvSpPr>
          <p:nvPr>
            <p:ph idx="1"/>
          </p:nvPr>
        </p:nvSpPr>
        <p:spPr/>
        <p:txBody>
          <a:bodyPr>
            <a:normAutofit fontScale="92500" lnSpcReduction="20000"/>
          </a:bodyPr>
          <a:lstStyle/>
          <a:p>
            <a:r>
              <a:rPr lang="en-GB" dirty="0"/>
              <a:t>Identification and Authentication</a:t>
            </a:r>
          </a:p>
          <a:p>
            <a:pPr lvl="1"/>
            <a:r>
              <a:rPr lang="en-GB" dirty="0"/>
              <a:t>You are who you say you are and we checked</a:t>
            </a:r>
          </a:p>
          <a:p>
            <a:r>
              <a:rPr lang="en-GB" dirty="0"/>
              <a:t>Authorization</a:t>
            </a:r>
          </a:p>
          <a:p>
            <a:pPr lvl="1"/>
            <a:r>
              <a:rPr lang="en-GB" dirty="0"/>
              <a:t>You have the right to do what you are doing</a:t>
            </a:r>
          </a:p>
          <a:p>
            <a:r>
              <a:rPr lang="en-GB" dirty="0"/>
              <a:t>Non-repudiation</a:t>
            </a:r>
          </a:p>
          <a:p>
            <a:pPr lvl="1"/>
            <a:r>
              <a:rPr lang="en-GB" dirty="0"/>
              <a:t>Once you have done something, you can’t then go back and say it wasn’t you</a:t>
            </a:r>
          </a:p>
          <a:p>
            <a:pPr lvl="2"/>
            <a:r>
              <a:rPr lang="en-GB" dirty="0"/>
              <a:t>E.g.: sender and receiver can’t deny info wasn’t sent of received</a:t>
            </a:r>
          </a:p>
          <a:p>
            <a:r>
              <a:rPr lang="en-GB" dirty="0"/>
              <a:t>Accounting</a:t>
            </a:r>
          </a:p>
          <a:p>
            <a:pPr lvl="1"/>
            <a:r>
              <a:rPr lang="en-GB" dirty="0"/>
              <a:t>Recording activities to ensure compliance with rules</a:t>
            </a:r>
          </a:p>
          <a:p>
            <a:pPr lvl="1"/>
            <a:endParaRPr lang="en-GB" dirty="0"/>
          </a:p>
          <a:p>
            <a:pPr marL="0" indent="0">
              <a:buNone/>
            </a:pPr>
            <a:r>
              <a:rPr lang="en-GB" dirty="0"/>
              <a:t>This list is far from exhaustive but provides a good from which to build. </a:t>
            </a:r>
          </a:p>
          <a:p>
            <a:pPr marL="0" indent="0">
              <a:buNone/>
            </a:pPr>
            <a:r>
              <a:rPr lang="en-GB" dirty="0"/>
              <a:t>Can you think of anything you would add?</a:t>
            </a:r>
          </a:p>
        </p:txBody>
      </p:sp>
    </p:spTree>
    <p:extLst>
      <p:ext uri="{BB962C8B-B14F-4D97-AF65-F5344CB8AC3E}">
        <p14:creationId xmlns:p14="http://schemas.microsoft.com/office/powerpoint/2010/main" val="1921252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65163-961C-405B-B6EC-07ADE9CB9452}"/>
              </a:ext>
            </a:extLst>
          </p:cNvPr>
          <p:cNvSpPr>
            <a:spLocks noGrp="1"/>
          </p:cNvSpPr>
          <p:nvPr>
            <p:ph type="title"/>
          </p:nvPr>
        </p:nvSpPr>
        <p:spPr/>
        <p:txBody>
          <a:bodyPr/>
          <a:lstStyle/>
          <a:p>
            <a:r>
              <a:rPr lang="en-GB" dirty="0"/>
              <a:t>InfoSec Principles</a:t>
            </a:r>
          </a:p>
        </p:txBody>
      </p:sp>
      <p:sp>
        <p:nvSpPr>
          <p:cNvPr id="3" name="Content Placeholder 2">
            <a:extLst>
              <a:ext uri="{FF2B5EF4-FFF2-40B4-BE49-F238E27FC236}">
                <a16:creationId xmlns:a16="http://schemas.microsoft.com/office/drawing/2014/main" id="{3C969053-D69C-49E2-AA0B-8D38C6DE4F06}"/>
              </a:ext>
            </a:extLst>
          </p:cNvPr>
          <p:cNvSpPr>
            <a:spLocks noGrp="1"/>
          </p:cNvSpPr>
          <p:nvPr>
            <p:ph idx="1"/>
          </p:nvPr>
        </p:nvSpPr>
        <p:spPr/>
        <p:txBody>
          <a:bodyPr>
            <a:normAutofit/>
          </a:bodyPr>
          <a:lstStyle/>
          <a:p>
            <a:r>
              <a:rPr lang="en-GB" dirty="0"/>
              <a:t>Security design principles – where to learn more…</a:t>
            </a:r>
          </a:p>
          <a:p>
            <a:pPr lvl="1"/>
            <a:r>
              <a:rPr lang="en-GB" b="1" dirty="0" err="1"/>
              <a:t>Saltzer</a:t>
            </a:r>
            <a:r>
              <a:rPr lang="en-GB" b="1" dirty="0"/>
              <a:t> and Schroeder </a:t>
            </a:r>
            <a:r>
              <a:rPr lang="en-GB" dirty="0"/>
              <a:t>– “The Protection of Information in Computer Systems”, 1975</a:t>
            </a:r>
          </a:p>
          <a:p>
            <a:pPr lvl="1"/>
            <a:r>
              <a:rPr lang="en-GB" b="1" dirty="0"/>
              <a:t>OECD</a:t>
            </a:r>
            <a:r>
              <a:rPr lang="en-GB" dirty="0"/>
              <a:t> – “OECD Guidelines for the Security of Information Systems and Networks” 2015</a:t>
            </a:r>
          </a:p>
          <a:p>
            <a:pPr lvl="1"/>
            <a:r>
              <a:rPr lang="en-GB" dirty="0"/>
              <a:t>NIST – </a:t>
            </a:r>
          </a:p>
          <a:p>
            <a:pPr lvl="2"/>
            <a:r>
              <a:rPr lang="en-GB" dirty="0"/>
              <a:t>“Generally accepted principles and practises for securing Information Technology Systems – 800-14”</a:t>
            </a:r>
          </a:p>
          <a:p>
            <a:pPr lvl="2"/>
            <a:r>
              <a:rPr lang="en-GB" dirty="0"/>
              <a:t>“Engineering principles for Information Technology Security – 800-27”</a:t>
            </a:r>
          </a:p>
          <a:p>
            <a:pPr lvl="1"/>
            <a:r>
              <a:rPr lang="en-GB" dirty="0"/>
              <a:t>OWASP – “Security by Design Principles”</a:t>
            </a:r>
          </a:p>
        </p:txBody>
      </p:sp>
    </p:spTree>
    <p:extLst>
      <p:ext uri="{BB962C8B-B14F-4D97-AF65-F5344CB8AC3E}">
        <p14:creationId xmlns:p14="http://schemas.microsoft.com/office/powerpoint/2010/main" val="30043543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A2797-6847-493D-9058-FCE6587042C5}"/>
              </a:ext>
            </a:extLst>
          </p:cNvPr>
          <p:cNvSpPr>
            <a:spLocks noGrp="1"/>
          </p:cNvSpPr>
          <p:nvPr>
            <p:ph type="title"/>
          </p:nvPr>
        </p:nvSpPr>
        <p:spPr/>
        <p:txBody>
          <a:bodyPr/>
          <a:lstStyle/>
          <a:p>
            <a:r>
              <a:rPr lang="en-GB" dirty="0"/>
              <a:t>Governance</a:t>
            </a:r>
          </a:p>
        </p:txBody>
      </p:sp>
      <p:graphicFrame>
        <p:nvGraphicFramePr>
          <p:cNvPr id="4" name="Table 4">
            <a:extLst>
              <a:ext uri="{FF2B5EF4-FFF2-40B4-BE49-F238E27FC236}">
                <a16:creationId xmlns:a16="http://schemas.microsoft.com/office/drawing/2014/main" id="{C0D2C24C-B8E7-4CE4-8D14-8C81870CF1C1}"/>
              </a:ext>
            </a:extLst>
          </p:cNvPr>
          <p:cNvGraphicFramePr>
            <a:graphicFrameLocks noGrp="1"/>
          </p:cNvGraphicFramePr>
          <p:nvPr>
            <p:ph idx="1"/>
            <p:extLst>
              <p:ext uri="{D42A27DB-BD31-4B8C-83A1-F6EECF244321}">
                <p14:modId xmlns:p14="http://schemas.microsoft.com/office/powerpoint/2010/main" val="3649073922"/>
              </p:ext>
            </p:extLst>
          </p:nvPr>
        </p:nvGraphicFramePr>
        <p:xfrm>
          <a:off x="2741590" y="1353212"/>
          <a:ext cx="6708820" cy="5364480"/>
        </p:xfrm>
        <a:graphic>
          <a:graphicData uri="http://schemas.openxmlformats.org/drawingml/2006/table">
            <a:tbl>
              <a:tblPr firstRow="1" bandRow="1">
                <a:tableStyleId>{5C22544A-7EE6-4342-B048-85BDC9FD1C3A}</a:tableStyleId>
              </a:tblPr>
              <a:tblGrid>
                <a:gridCol w="6708820">
                  <a:extLst>
                    <a:ext uri="{9D8B030D-6E8A-4147-A177-3AD203B41FA5}">
                      <a16:colId xmlns:a16="http://schemas.microsoft.com/office/drawing/2014/main" val="630277570"/>
                    </a:ext>
                  </a:extLst>
                </a:gridCol>
              </a:tblGrid>
              <a:tr h="370840">
                <a:tc>
                  <a:txBody>
                    <a:bodyPr/>
                    <a:lstStyle/>
                    <a:p>
                      <a:pPr algn="ctr"/>
                      <a:endParaRPr lang="en-GB" dirty="0"/>
                    </a:p>
                    <a:p>
                      <a:pPr algn="ctr"/>
                      <a:r>
                        <a:rPr lang="en-GB" sz="2800" dirty="0"/>
                        <a:t>Corporate Governance Structure</a:t>
                      </a:r>
                    </a:p>
                    <a:p>
                      <a:pPr algn="ctr"/>
                      <a:endParaRPr lang="en-GB" dirty="0"/>
                    </a:p>
                  </a:txBody>
                  <a:tcPr/>
                </a:tc>
                <a:extLst>
                  <a:ext uri="{0D108BD9-81ED-4DB2-BD59-A6C34878D82A}">
                    <a16:rowId xmlns:a16="http://schemas.microsoft.com/office/drawing/2014/main" val="3835945212"/>
                  </a:ext>
                </a:extLst>
              </a:tr>
              <a:tr h="123494">
                <a:tc>
                  <a:txBody>
                    <a:bodyPr/>
                    <a:lstStyle/>
                    <a:p>
                      <a:pPr algn="ctr"/>
                      <a:endParaRPr lang="en-GB" sz="2400" b="1" dirty="0"/>
                    </a:p>
                    <a:p>
                      <a:pPr algn="ctr"/>
                      <a:r>
                        <a:rPr lang="en-GB" sz="2400" b="1" dirty="0"/>
                        <a:t>Shareholders</a:t>
                      </a:r>
                    </a:p>
                    <a:p>
                      <a:pPr algn="ctr"/>
                      <a:endParaRPr lang="en-GB" sz="2400" b="1" dirty="0"/>
                    </a:p>
                  </a:txBody>
                  <a:tcPr/>
                </a:tc>
                <a:extLst>
                  <a:ext uri="{0D108BD9-81ED-4DB2-BD59-A6C34878D82A}">
                    <a16:rowId xmlns:a16="http://schemas.microsoft.com/office/drawing/2014/main" val="382817962"/>
                  </a:ext>
                </a:extLst>
              </a:tr>
              <a:tr h="370840">
                <a:tc>
                  <a:txBody>
                    <a:bodyPr/>
                    <a:lstStyle/>
                    <a:p>
                      <a:pPr algn="ctr"/>
                      <a:endParaRPr lang="en-GB" sz="2400" b="1" dirty="0"/>
                    </a:p>
                    <a:p>
                      <a:pPr algn="ctr"/>
                      <a:r>
                        <a:rPr lang="en-GB" sz="2400" b="1" dirty="0"/>
                        <a:t>Board of Directors</a:t>
                      </a:r>
                    </a:p>
                    <a:p>
                      <a:pPr algn="ctr"/>
                      <a:r>
                        <a:rPr lang="en-GB" sz="2400" b="1" dirty="0"/>
                        <a:t>(Set the direction on behalf of the shareholders)</a:t>
                      </a:r>
                    </a:p>
                    <a:p>
                      <a:pPr algn="ctr"/>
                      <a:endParaRPr lang="en-GB" sz="2400" b="1" dirty="0"/>
                    </a:p>
                  </a:txBody>
                  <a:tcPr/>
                </a:tc>
                <a:extLst>
                  <a:ext uri="{0D108BD9-81ED-4DB2-BD59-A6C34878D82A}">
                    <a16:rowId xmlns:a16="http://schemas.microsoft.com/office/drawing/2014/main" val="4123023475"/>
                  </a:ext>
                </a:extLst>
              </a:tr>
              <a:tr h="370840">
                <a:tc>
                  <a:txBody>
                    <a:bodyPr/>
                    <a:lstStyle/>
                    <a:p>
                      <a:pPr algn="ctr"/>
                      <a:endParaRPr lang="en-GB" sz="2400" b="1" dirty="0"/>
                    </a:p>
                    <a:p>
                      <a:pPr algn="ctr"/>
                      <a:r>
                        <a:rPr lang="en-GB" sz="2400" b="1" dirty="0"/>
                        <a:t>Corporate Managers</a:t>
                      </a:r>
                    </a:p>
                    <a:p>
                      <a:pPr algn="ctr"/>
                      <a:r>
                        <a:rPr lang="en-GB" sz="2400" b="1" dirty="0"/>
                        <a:t>(C-Level Execs implement the direction)</a:t>
                      </a:r>
                    </a:p>
                    <a:p>
                      <a:pPr algn="ctr"/>
                      <a:endParaRPr lang="en-GB" sz="2400" b="1" dirty="0"/>
                    </a:p>
                  </a:txBody>
                  <a:tcPr/>
                </a:tc>
                <a:extLst>
                  <a:ext uri="{0D108BD9-81ED-4DB2-BD59-A6C34878D82A}">
                    <a16:rowId xmlns:a16="http://schemas.microsoft.com/office/drawing/2014/main" val="1523610100"/>
                  </a:ext>
                </a:extLst>
              </a:tr>
            </a:tbl>
          </a:graphicData>
        </a:graphic>
      </p:graphicFrame>
    </p:spTree>
    <p:extLst>
      <p:ext uri="{BB962C8B-B14F-4D97-AF65-F5344CB8AC3E}">
        <p14:creationId xmlns:p14="http://schemas.microsoft.com/office/powerpoint/2010/main" val="799249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A2797-6847-493D-9058-FCE6587042C5}"/>
              </a:ext>
            </a:extLst>
          </p:cNvPr>
          <p:cNvSpPr>
            <a:spLocks noGrp="1"/>
          </p:cNvSpPr>
          <p:nvPr>
            <p:ph type="title"/>
          </p:nvPr>
        </p:nvSpPr>
        <p:spPr/>
        <p:txBody>
          <a:bodyPr/>
          <a:lstStyle/>
          <a:p>
            <a:r>
              <a:rPr lang="en-GB" dirty="0"/>
              <a:t>Governance</a:t>
            </a:r>
          </a:p>
        </p:txBody>
      </p:sp>
      <p:sp>
        <p:nvSpPr>
          <p:cNvPr id="5" name="Content Placeholder 4">
            <a:extLst>
              <a:ext uri="{FF2B5EF4-FFF2-40B4-BE49-F238E27FC236}">
                <a16:creationId xmlns:a16="http://schemas.microsoft.com/office/drawing/2014/main" id="{E08A161E-541E-4F71-B927-BE8D47135472}"/>
              </a:ext>
            </a:extLst>
          </p:cNvPr>
          <p:cNvSpPr>
            <a:spLocks noGrp="1"/>
          </p:cNvSpPr>
          <p:nvPr>
            <p:ph idx="1"/>
          </p:nvPr>
        </p:nvSpPr>
        <p:spPr/>
        <p:txBody>
          <a:bodyPr/>
          <a:lstStyle/>
          <a:p>
            <a:r>
              <a:rPr lang="en-GB" dirty="0"/>
              <a:t>IT Governance Objectives</a:t>
            </a:r>
          </a:p>
          <a:p>
            <a:pPr lvl="1"/>
            <a:r>
              <a:rPr lang="en-GB" dirty="0"/>
              <a:t>Properly run, IT can and should deliver value to the organisation </a:t>
            </a:r>
          </a:p>
          <a:p>
            <a:pPr lvl="1"/>
            <a:r>
              <a:rPr lang="en-GB" dirty="0"/>
              <a:t>IT Risks are mitigated through applying security controls</a:t>
            </a:r>
          </a:p>
          <a:p>
            <a:pPr lvl="1"/>
            <a:endParaRPr lang="en-GB" dirty="0"/>
          </a:p>
          <a:p>
            <a:r>
              <a:rPr lang="en-GB" dirty="0"/>
              <a:t>InfoSec Governance Objectives</a:t>
            </a:r>
          </a:p>
          <a:p>
            <a:pPr lvl="1"/>
            <a:r>
              <a:rPr lang="en-GB" dirty="0"/>
              <a:t>Aligns with and supports organisational objectives</a:t>
            </a:r>
          </a:p>
          <a:p>
            <a:pPr lvl="1"/>
            <a:r>
              <a:rPr lang="en-GB" dirty="0"/>
              <a:t>Understand and manage risks</a:t>
            </a:r>
          </a:p>
          <a:p>
            <a:pPr lvl="1"/>
            <a:r>
              <a:rPr lang="en-GB" dirty="0"/>
              <a:t>Manage resources</a:t>
            </a:r>
          </a:p>
          <a:p>
            <a:pPr lvl="1"/>
            <a:r>
              <a:rPr lang="en-GB" dirty="0"/>
              <a:t>Reports back on performance and optimise where required</a:t>
            </a:r>
          </a:p>
        </p:txBody>
      </p:sp>
    </p:spTree>
    <p:extLst>
      <p:ext uri="{BB962C8B-B14F-4D97-AF65-F5344CB8AC3E}">
        <p14:creationId xmlns:p14="http://schemas.microsoft.com/office/powerpoint/2010/main" val="27958796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A2797-6847-493D-9058-FCE6587042C5}"/>
              </a:ext>
            </a:extLst>
          </p:cNvPr>
          <p:cNvSpPr>
            <a:spLocks noGrp="1"/>
          </p:cNvSpPr>
          <p:nvPr>
            <p:ph type="title"/>
          </p:nvPr>
        </p:nvSpPr>
        <p:spPr/>
        <p:txBody>
          <a:bodyPr/>
          <a:lstStyle/>
          <a:p>
            <a:r>
              <a:rPr lang="en-GB" dirty="0"/>
              <a:t>Governance</a:t>
            </a:r>
          </a:p>
        </p:txBody>
      </p:sp>
      <p:sp>
        <p:nvSpPr>
          <p:cNvPr id="5" name="Content Placeholder 4">
            <a:extLst>
              <a:ext uri="{FF2B5EF4-FFF2-40B4-BE49-F238E27FC236}">
                <a16:creationId xmlns:a16="http://schemas.microsoft.com/office/drawing/2014/main" id="{E08A161E-541E-4F71-B927-BE8D47135472}"/>
              </a:ext>
            </a:extLst>
          </p:cNvPr>
          <p:cNvSpPr>
            <a:spLocks noGrp="1"/>
          </p:cNvSpPr>
          <p:nvPr>
            <p:ph idx="1"/>
          </p:nvPr>
        </p:nvSpPr>
        <p:spPr/>
        <p:txBody>
          <a:bodyPr>
            <a:normAutofit fontScale="92500" lnSpcReduction="20000"/>
          </a:bodyPr>
          <a:lstStyle/>
          <a:p>
            <a:pPr marL="0" indent="0">
              <a:buNone/>
            </a:pPr>
            <a:r>
              <a:rPr lang="en-GB" b="1" dirty="0"/>
              <a:t>Guidance</a:t>
            </a:r>
          </a:p>
          <a:p>
            <a:r>
              <a:rPr lang="en-GB" dirty="0"/>
              <a:t>Generic term to describe the documentation produced by an org describing what needs to be done and how it will be accomplished</a:t>
            </a:r>
          </a:p>
          <a:p>
            <a:pPr lvl="1"/>
            <a:r>
              <a:rPr lang="en-GB" dirty="0"/>
              <a:t>Policies – Corporate, high-level thinking developed by senior management and set the overall direction of the organisation</a:t>
            </a:r>
          </a:p>
          <a:p>
            <a:pPr lvl="1"/>
            <a:r>
              <a:rPr lang="en-GB" dirty="0"/>
              <a:t>Procedures – break down the policies into step-by-step instructions for implementation, written by middle management. Complex passwords may be a policy, but the procedure would tell you what that should look like. </a:t>
            </a:r>
          </a:p>
          <a:p>
            <a:pPr lvl="1"/>
            <a:r>
              <a:rPr lang="en-GB" dirty="0"/>
              <a:t>Standards – technical requirements for implementation. Organisations create standards to group and simplify security controls. Standards would tell you how to implement Complex Passwords, that met the requirements specified in the procedure, in Active Directory.</a:t>
            </a:r>
          </a:p>
          <a:p>
            <a:pPr lvl="1"/>
            <a:r>
              <a:rPr lang="en-GB" dirty="0"/>
              <a:t>Baselines – describe security controls that must be applied to entire systems. </a:t>
            </a:r>
          </a:p>
          <a:p>
            <a:pPr lvl="1"/>
            <a:r>
              <a:rPr lang="en-GB" dirty="0"/>
              <a:t>Guidelines – optional controls – good practises and recommendations but not mandatory</a:t>
            </a:r>
          </a:p>
        </p:txBody>
      </p:sp>
    </p:spTree>
    <p:extLst>
      <p:ext uri="{BB962C8B-B14F-4D97-AF65-F5344CB8AC3E}">
        <p14:creationId xmlns:p14="http://schemas.microsoft.com/office/powerpoint/2010/main" val="3579585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23346"/>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CDDA460C-0072-4C06-B816-2B05E4A2A0EA}"/>
              </a:ext>
            </a:extLst>
          </p:cNvPr>
          <p:cNvGrpSpPr/>
          <p:nvPr/>
        </p:nvGrpSpPr>
        <p:grpSpPr>
          <a:xfrm>
            <a:off x="5197342" y="2888634"/>
            <a:ext cx="1862433" cy="3586556"/>
            <a:chOff x="5021580" y="1604970"/>
            <a:chExt cx="2374153" cy="4571992"/>
          </a:xfrm>
        </p:grpSpPr>
        <p:sp>
          <p:nvSpPr>
            <p:cNvPr id="5" name="Freeform: Shape 4">
              <a:extLst>
                <a:ext uri="{FF2B5EF4-FFF2-40B4-BE49-F238E27FC236}">
                  <a16:creationId xmlns:a16="http://schemas.microsoft.com/office/drawing/2014/main" id="{3EE129BC-86F6-440E-84F5-88EE0A93A132}"/>
                </a:ext>
              </a:extLst>
            </p:cNvPr>
            <p:cNvSpPr/>
            <p:nvPr/>
          </p:nvSpPr>
          <p:spPr>
            <a:xfrm>
              <a:off x="5021580" y="2790823"/>
              <a:ext cx="791384" cy="644849"/>
            </a:xfrm>
            <a:custGeom>
              <a:avLst/>
              <a:gdLst>
                <a:gd name="connsiteX0" fmla="*/ 7620 w 791384"/>
                <a:gd name="connsiteY0" fmla="*/ 0 h 644849"/>
                <a:gd name="connsiteX1" fmla="*/ 782169 w 791384"/>
                <a:gd name="connsiteY1" fmla="*/ 320829 h 644849"/>
                <a:gd name="connsiteX2" fmla="*/ 791384 w 791384"/>
                <a:gd name="connsiteY2" fmla="*/ 330968 h 644849"/>
                <a:gd name="connsiteX3" fmla="*/ 791384 w 791384"/>
                <a:gd name="connsiteY3" fmla="*/ 644849 h 644849"/>
                <a:gd name="connsiteX4" fmla="*/ 4575 w 791384"/>
                <a:gd name="connsiteY4" fmla="*/ 188500 h 644849"/>
                <a:gd name="connsiteX5" fmla="*/ 0 w 791384"/>
                <a:gd name="connsiteY5" fmla="*/ 191153 h 644849"/>
                <a:gd name="connsiteX6" fmla="*/ 0 w 791384"/>
                <a:gd name="connsiteY6" fmla="*/ 385 h 644849"/>
                <a:gd name="connsiteX7" fmla="*/ 7620 w 791384"/>
                <a:gd name="connsiteY7" fmla="*/ 0 h 644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91384" h="644849">
                  <a:moveTo>
                    <a:pt x="7620" y="0"/>
                  </a:moveTo>
                  <a:cubicBezTo>
                    <a:pt x="310101" y="0"/>
                    <a:pt x="583945" y="122604"/>
                    <a:pt x="782169" y="320829"/>
                  </a:cubicBezTo>
                  <a:lnTo>
                    <a:pt x="791384" y="330968"/>
                  </a:lnTo>
                  <a:lnTo>
                    <a:pt x="791384" y="644849"/>
                  </a:lnTo>
                  <a:lnTo>
                    <a:pt x="4575" y="188500"/>
                  </a:lnTo>
                  <a:lnTo>
                    <a:pt x="0" y="191153"/>
                  </a:lnTo>
                  <a:lnTo>
                    <a:pt x="0" y="385"/>
                  </a:lnTo>
                  <a:lnTo>
                    <a:pt x="762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6" name="Freeform: Shape 5">
              <a:extLst>
                <a:ext uri="{FF2B5EF4-FFF2-40B4-BE49-F238E27FC236}">
                  <a16:creationId xmlns:a16="http://schemas.microsoft.com/office/drawing/2014/main" id="{45CA4A01-B7D4-4C02-A0A6-31D1D25DBE5E}"/>
                </a:ext>
              </a:extLst>
            </p:cNvPr>
            <p:cNvSpPr/>
            <p:nvPr/>
          </p:nvSpPr>
          <p:spPr>
            <a:xfrm>
              <a:off x="6600506" y="2977519"/>
              <a:ext cx="3843" cy="4457"/>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7" name="Freeform: Shape 6">
              <a:extLst>
                <a:ext uri="{FF2B5EF4-FFF2-40B4-BE49-F238E27FC236}">
                  <a16:creationId xmlns:a16="http://schemas.microsoft.com/office/drawing/2014/main" id="{F7DAAB66-13A8-4034-BDDF-000911C1B325}"/>
                </a:ext>
              </a:extLst>
            </p:cNvPr>
            <p:cNvSpPr/>
            <p:nvPr/>
          </p:nvSpPr>
          <p:spPr>
            <a:xfrm>
              <a:off x="5977789" y="2979324"/>
              <a:ext cx="622716" cy="36137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8" name="Freeform: Shape 7">
              <a:extLst>
                <a:ext uri="{FF2B5EF4-FFF2-40B4-BE49-F238E27FC236}">
                  <a16:creationId xmlns:a16="http://schemas.microsoft.com/office/drawing/2014/main" id="{16C62978-FAF5-4DD6-A6FF-DA4D04CC401D}"/>
                </a:ext>
              </a:extLst>
            </p:cNvPr>
            <p:cNvSpPr/>
            <p:nvPr/>
          </p:nvSpPr>
          <p:spPr>
            <a:xfrm>
              <a:off x="5812965" y="3121791"/>
              <a:ext cx="164824" cy="313880"/>
            </a:xfrm>
            <a:custGeom>
              <a:avLst/>
              <a:gdLst>
                <a:gd name="connsiteX0" fmla="*/ 0 w 164824"/>
                <a:gd name="connsiteY0" fmla="*/ 0 h 313880"/>
                <a:gd name="connsiteX1" fmla="*/ 61482 w 164824"/>
                <a:gd name="connsiteY1" fmla="*/ 67647 h 313880"/>
                <a:gd name="connsiteX2" fmla="*/ 124540 w 164824"/>
                <a:gd name="connsiteY2" fmla="*/ 151973 h 313880"/>
                <a:gd name="connsiteX3" fmla="*/ 164824 w 164824"/>
                <a:gd name="connsiteY3" fmla="*/ 218283 h 313880"/>
                <a:gd name="connsiteX4" fmla="*/ 0 w 164824"/>
                <a:gd name="connsiteY4" fmla="*/ 313880 h 313880"/>
                <a:gd name="connsiteX5" fmla="*/ 0 w 164824"/>
                <a:gd name="connsiteY5" fmla="*/ 0 h 313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824" h="313880">
                  <a:moveTo>
                    <a:pt x="0" y="0"/>
                  </a:moveTo>
                  <a:lnTo>
                    <a:pt x="61482" y="67647"/>
                  </a:lnTo>
                  <a:cubicBezTo>
                    <a:pt x="83805" y="94696"/>
                    <a:pt x="104855" y="122835"/>
                    <a:pt x="124540" y="151973"/>
                  </a:cubicBezTo>
                  <a:lnTo>
                    <a:pt x="164824" y="218283"/>
                  </a:lnTo>
                  <a:lnTo>
                    <a:pt x="0" y="313880"/>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9" name="Freeform: Shape 8">
              <a:extLst>
                <a:ext uri="{FF2B5EF4-FFF2-40B4-BE49-F238E27FC236}">
                  <a16:creationId xmlns:a16="http://schemas.microsoft.com/office/drawing/2014/main" id="{C10F9C09-3FB9-4C54-848D-CD843C318F9D}"/>
                </a:ext>
              </a:extLst>
            </p:cNvPr>
            <p:cNvSpPr/>
            <p:nvPr/>
          </p:nvSpPr>
          <p:spPr>
            <a:xfrm>
              <a:off x="5812964" y="3340703"/>
              <a:ext cx="311614" cy="1098673"/>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0" name="Freeform: Shape 9">
              <a:extLst>
                <a:ext uri="{FF2B5EF4-FFF2-40B4-BE49-F238E27FC236}">
                  <a16:creationId xmlns:a16="http://schemas.microsoft.com/office/drawing/2014/main" id="{B3E275BE-D4F7-41A9-B504-CBCA6B3286E5}"/>
                </a:ext>
              </a:extLst>
            </p:cNvPr>
            <p:cNvSpPr/>
            <p:nvPr/>
          </p:nvSpPr>
          <p:spPr>
            <a:xfrm>
              <a:off x="5021581" y="4346260"/>
              <a:ext cx="950599" cy="635318"/>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1" name="Freeform: Shape 10">
              <a:extLst>
                <a:ext uri="{FF2B5EF4-FFF2-40B4-BE49-F238E27FC236}">
                  <a16:creationId xmlns:a16="http://schemas.microsoft.com/office/drawing/2014/main" id="{BB918341-62AE-4DF9-97B8-0A38506765CC}"/>
                </a:ext>
              </a:extLst>
            </p:cNvPr>
            <p:cNvSpPr/>
            <p:nvPr/>
          </p:nvSpPr>
          <p:spPr>
            <a:xfrm>
              <a:off x="5021580" y="1604970"/>
              <a:ext cx="1582768" cy="173510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2" name="Freeform: Shape 11">
              <a:extLst>
                <a:ext uri="{FF2B5EF4-FFF2-40B4-BE49-F238E27FC236}">
                  <a16:creationId xmlns:a16="http://schemas.microsoft.com/office/drawing/2014/main" id="{A85ABCA8-D310-4A20-86D5-E28F124AED36}"/>
                </a:ext>
              </a:extLst>
            </p:cNvPr>
            <p:cNvSpPr/>
            <p:nvPr/>
          </p:nvSpPr>
          <p:spPr>
            <a:xfrm>
              <a:off x="5973508" y="2977518"/>
              <a:ext cx="1422225" cy="1830702"/>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3" name="Freeform: Shape 12">
              <a:extLst>
                <a:ext uri="{FF2B5EF4-FFF2-40B4-BE49-F238E27FC236}">
                  <a16:creationId xmlns:a16="http://schemas.microsoft.com/office/drawing/2014/main" id="{C07112E0-955F-4D31-803A-A76358EBC614}"/>
                </a:ext>
              </a:extLst>
            </p:cNvPr>
            <p:cNvSpPr/>
            <p:nvPr/>
          </p:nvSpPr>
          <p:spPr>
            <a:xfrm>
              <a:off x="5812965" y="4346260"/>
              <a:ext cx="160543" cy="95302"/>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4" name="Freeform: Shape 13">
              <a:extLst>
                <a:ext uri="{FF2B5EF4-FFF2-40B4-BE49-F238E27FC236}">
                  <a16:creationId xmlns:a16="http://schemas.microsoft.com/office/drawing/2014/main" id="{CAC36928-96A1-49EA-B9D1-733D22362489}"/>
                </a:ext>
              </a:extLst>
            </p:cNvPr>
            <p:cNvSpPr/>
            <p:nvPr/>
          </p:nvSpPr>
          <p:spPr>
            <a:xfrm>
              <a:off x="5021580" y="4441562"/>
              <a:ext cx="1582768" cy="1735400"/>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grpSp>
      <p:sp>
        <p:nvSpPr>
          <p:cNvPr id="15" name="Freeform: Shape 14">
            <a:extLst>
              <a:ext uri="{FF2B5EF4-FFF2-40B4-BE49-F238E27FC236}">
                <a16:creationId xmlns:a16="http://schemas.microsoft.com/office/drawing/2014/main" id="{BA1C8B5A-F88B-4A20-AD3C-18F5C73BF8B7}"/>
              </a:ext>
            </a:extLst>
          </p:cNvPr>
          <p:cNvSpPr/>
          <p:nvPr/>
        </p:nvSpPr>
        <p:spPr>
          <a:xfrm>
            <a:off x="5947452" y="3966764"/>
            <a:ext cx="488497" cy="28348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6" name="Freeform: Shape 15">
            <a:extLst>
              <a:ext uri="{FF2B5EF4-FFF2-40B4-BE49-F238E27FC236}">
                <a16:creationId xmlns:a16="http://schemas.microsoft.com/office/drawing/2014/main" id="{49EF05FD-CD1E-40DE-8FAA-D8948699C889}"/>
              </a:ext>
            </a:extLst>
          </p:cNvPr>
          <p:cNvSpPr/>
          <p:nvPr/>
        </p:nvSpPr>
        <p:spPr>
          <a:xfrm>
            <a:off x="5818153" y="4250252"/>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3399FF"/>
          </a:solidFill>
          <a:ln>
            <a:noFill/>
          </a:ln>
          <a:effectLst>
            <a:innerShdw blurRad="63500" dist="50800" dir="216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7" name="Freeform: Shape 16">
            <a:extLst>
              <a:ext uri="{FF2B5EF4-FFF2-40B4-BE49-F238E27FC236}">
                <a16:creationId xmlns:a16="http://schemas.microsoft.com/office/drawing/2014/main" id="{12CCBDFB-1CF6-4236-83FE-00D0B054EECC}"/>
              </a:ext>
            </a:extLst>
          </p:cNvPr>
          <p:cNvSpPr/>
          <p:nvPr/>
        </p:nvSpPr>
        <p:spPr>
          <a:xfrm>
            <a:off x="5197343" y="5039073"/>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00FFCC"/>
          </a:solidFill>
          <a:ln>
            <a:noFill/>
          </a:ln>
          <a:effectLst>
            <a:innerShdw blurRad="63500" dist="50800" dir="2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8" name="Freeform: Shape 17">
            <a:extLst>
              <a:ext uri="{FF2B5EF4-FFF2-40B4-BE49-F238E27FC236}">
                <a16:creationId xmlns:a16="http://schemas.microsoft.com/office/drawing/2014/main" id="{5AB447F6-08BD-4F09-9455-FD70871F0072}"/>
              </a:ext>
            </a:extLst>
          </p:cNvPr>
          <p:cNvSpPr/>
          <p:nvPr/>
        </p:nvSpPr>
        <p:spPr>
          <a:xfrm>
            <a:off x="5197342" y="2888635"/>
            <a:ext cx="1241622" cy="136112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9" name="Freeform: Shape 18">
            <a:extLst>
              <a:ext uri="{FF2B5EF4-FFF2-40B4-BE49-F238E27FC236}">
                <a16:creationId xmlns:a16="http://schemas.microsoft.com/office/drawing/2014/main" id="{C1ECEB67-DA9F-4C2E-B389-B866A473CF6D}"/>
              </a:ext>
            </a:extLst>
          </p:cNvPr>
          <p:cNvSpPr/>
          <p:nvPr/>
        </p:nvSpPr>
        <p:spPr>
          <a:xfrm>
            <a:off x="5944094" y="3965347"/>
            <a:ext cx="1115682" cy="1436117"/>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0" name="Freeform: Shape 19">
            <a:extLst>
              <a:ext uri="{FF2B5EF4-FFF2-40B4-BE49-F238E27FC236}">
                <a16:creationId xmlns:a16="http://schemas.microsoft.com/office/drawing/2014/main" id="{6DB23C87-2A94-4E14-A9CA-EA6147101D21}"/>
              </a:ext>
            </a:extLst>
          </p:cNvPr>
          <p:cNvSpPr/>
          <p:nvPr/>
        </p:nvSpPr>
        <p:spPr>
          <a:xfrm>
            <a:off x="5818154" y="5039074"/>
            <a:ext cx="125940" cy="74760"/>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1" name="Freeform: Shape 20">
            <a:extLst>
              <a:ext uri="{FF2B5EF4-FFF2-40B4-BE49-F238E27FC236}">
                <a16:creationId xmlns:a16="http://schemas.microsoft.com/office/drawing/2014/main" id="{B568E533-9521-457E-875A-558EE570B694}"/>
              </a:ext>
            </a:extLst>
          </p:cNvPr>
          <p:cNvSpPr/>
          <p:nvPr/>
        </p:nvSpPr>
        <p:spPr>
          <a:xfrm>
            <a:off x="5197342" y="5113835"/>
            <a:ext cx="1241622" cy="1361356"/>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2" name="Freeform: Shape 21">
            <a:extLst>
              <a:ext uri="{FF2B5EF4-FFF2-40B4-BE49-F238E27FC236}">
                <a16:creationId xmlns:a16="http://schemas.microsoft.com/office/drawing/2014/main" id="{2A802FE2-5948-4AF8-8A06-899878119AF1}"/>
              </a:ext>
            </a:extLst>
          </p:cNvPr>
          <p:cNvSpPr/>
          <p:nvPr/>
        </p:nvSpPr>
        <p:spPr>
          <a:xfrm flipH="1">
            <a:off x="7683162" y="3962539"/>
            <a:ext cx="3015" cy="3496"/>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3" name="Freeform: Shape 22">
            <a:extLst>
              <a:ext uri="{FF2B5EF4-FFF2-40B4-BE49-F238E27FC236}">
                <a16:creationId xmlns:a16="http://schemas.microsoft.com/office/drawing/2014/main" id="{0E596100-B9C3-49FB-AFB5-0B1BE3835250}"/>
              </a:ext>
            </a:extLst>
          </p:cNvPr>
          <p:cNvSpPr/>
          <p:nvPr/>
        </p:nvSpPr>
        <p:spPr>
          <a:xfrm flipH="1" flipV="1">
            <a:off x="6448649" y="3252200"/>
            <a:ext cx="3015" cy="3496"/>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4" name="Freeform: Shape 23">
            <a:extLst>
              <a:ext uri="{FF2B5EF4-FFF2-40B4-BE49-F238E27FC236}">
                <a16:creationId xmlns:a16="http://schemas.microsoft.com/office/drawing/2014/main" id="{4BD7015C-483F-4766-A5EB-A46C45617AF5}"/>
              </a:ext>
            </a:extLst>
          </p:cNvPr>
          <p:cNvSpPr/>
          <p:nvPr/>
        </p:nvSpPr>
        <p:spPr>
          <a:xfrm flipH="1" flipV="1">
            <a:off x="6451665" y="2970793"/>
            <a:ext cx="488497" cy="28348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5" name="Freeform: Shape 24">
            <a:extLst>
              <a:ext uri="{FF2B5EF4-FFF2-40B4-BE49-F238E27FC236}">
                <a16:creationId xmlns:a16="http://schemas.microsoft.com/office/drawing/2014/main" id="{BE1764B7-0EB9-4BA6-AEB0-B12DD26CC035}"/>
              </a:ext>
            </a:extLst>
          </p:cNvPr>
          <p:cNvSpPr/>
          <p:nvPr/>
        </p:nvSpPr>
        <p:spPr>
          <a:xfrm flipH="1" flipV="1">
            <a:off x="6825011" y="2108925"/>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FF9900"/>
          </a:solidFill>
          <a:ln>
            <a:noFill/>
          </a:ln>
          <a:effectLst>
            <a:innerShdw blurRad="63500" dist="50800" dir="30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6" name="Freeform: Shape 25">
            <a:extLst>
              <a:ext uri="{FF2B5EF4-FFF2-40B4-BE49-F238E27FC236}">
                <a16:creationId xmlns:a16="http://schemas.microsoft.com/office/drawing/2014/main" id="{D9764DC3-5E31-4863-90A8-F66102EC8D3C}"/>
              </a:ext>
            </a:extLst>
          </p:cNvPr>
          <p:cNvSpPr/>
          <p:nvPr/>
        </p:nvSpPr>
        <p:spPr>
          <a:xfrm flipH="1" flipV="1">
            <a:off x="6944563" y="1683586"/>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FF66CC"/>
          </a:solidFill>
          <a:ln>
            <a:noFill/>
          </a:ln>
          <a:effectLst>
            <a:innerShdw blurRad="63500" dist="50800" dir="36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7" name="Freeform: Shape 26">
            <a:extLst>
              <a:ext uri="{FF2B5EF4-FFF2-40B4-BE49-F238E27FC236}">
                <a16:creationId xmlns:a16="http://schemas.microsoft.com/office/drawing/2014/main" id="{639EC02E-39C3-4B8D-AE9F-796E86412B46}"/>
              </a:ext>
            </a:extLst>
          </p:cNvPr>
          <p:cNvSpPr/>
          <p:nvPr/>
        </p:nvSpPr>
        <p:spPr>
          <a:xfrm flipH="1" flipV="1">
            <a:off x="6441031" y="2971285"/>
            <a:ext cx="1241622" cy="136112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8" name="Freeform: Shape 27">
            <a:extLst>
              <a:ext uri="{FF2B5EF4-FFF2-40B4-BE49-F238E27FC236}">
                <a16:creationId xmlns:a16="http://schemas.microsoft.com/office/drawing/2014/main" id="{391ABD13-A430-42F6-8875-5EA1EE1747D2}"/>
              </a:ext>
            </a:extLst>
          </p:cNvPr>
          <p:cNvSpPr/>
          <p:nvPr/>
        </p:nvSpPr>
        <p:spPr>
          <a:xfrm flipH="1" flipV="1">
            <a:off x="5820219" y="1819581"/>
            <a:ext cx="1115682" cy="1436117"/>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9" name="Freeform: Shape 28">
            <a:extLst>
              <a:ext uri="{FF2B5EF4-FFF2-40B4-BE49-F238E27FC236}">
                <a16:creationId xmlns:a16="http://schemas.microsoft.com/office/drawing/2014/main" id="{0FA6B576-9F7D-4DE4-9393-077029355B4C}"/>
              </a:ext>
            </a:extLst>
          </p:cNvPr>
          <p:cNvSpPr/>
          <p:nvPr/>
        </p:nvSpPr>
        <p:spPr>
          <a:xfrm flipH="1" flipV="1">
            <a:off x="6943521" y="2107210"/>
            <a:ext cx="125940" cy="74760"/>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30" name="Freeform: Shape 29">
            <a:extLst>
              <a:ext uri="{FF2B5EF4-FFF2-40B4-BE49-F238E27FC236}">
                <a16:creationId xmlns:a16="http://schemas.microsoft.com/office/drawing/2014/main" id="{B55DCADB-1A7C-4662-B136-6915DDFD1CC9}"/>
              </a:ext>
            </a:extLst>
          </p:cNvPr>
          <p:cNvSpPr/>
          <p:nvPr/>
        </p:nvSpPr>
        <p:spPr>
          <a:xfrm flipH="1" flipV="1">
            <a:off x="6441031" y="745854"/>
            <a:ext cx="1241622" cy="1361356"/>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31" name="Freeform: Shape 30">
            <a:extLst>
              <a:ext uri="{FF2B5EF4-FFF2-40B4-BE49-F238E27FC236}">
                <a16:creationId xmlns:a16="http://schemas.microsoft.com/office/drawing/2014/main" id="{A8952B75-B054-4F76-BF3D-E7EF8B86B5C8}"/>
              </a:ext>
            </a:extLst>
          </p:cNvPr>
          <p:cNvSpPr/>
          <p:nvPr/>
        </p:nvSpPr>
        <p:spPr>
          <a:xfrm rot="17986545" flipH="1" flipV="1">
            <a:off x="7190691" y="2750003"/>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FFFF66"/>
          </a:solidFill>
          <a:ln>
            <a:noFill/>
          </a:ln>
          <a:effectLst>
            <a:innerShdw blurRad="63500" dist="50800" dir="1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32" name="Freeform: Shape 31">
            <a:extLst>
              <a:ext uri="{FF2B5EF4-FFF2-40B4-BE49-F238E27FC236}">
                <a16:creationId xmlns:a16="http://schemas.microsoft.com/office/drawing/2014/main" id="{FBA324CE-03C4-4ECF-9ECE-3A286CCC0399}"/>
              </a:ext>
            </a:extLst>
          </p:cNvPr>
          <p:cNvSpPr/>
          <p:nvPr/>
        </p:nvSpPr>
        <p:spPr>
          <a:xfrm flipV="1">
            <a:off x="5199430" y="3824133"/>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99FF66"/>
          </a:solidFill>
          <a:ln>
            <a:noFill/>
          </a:ln>
          <a:effectLst>
            <a:innerShdw blurRad="63500" dist="50800" dir="2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cxnSp>
        <p:nvCxnSpPr>
          <p:cNvPr id="33" name="Connector: Elbow 32">
            <a:extLst>
              <a:ext uri="{FF2B5EF4-FFF2-40B4-BE49-F238E27FC236}">
                <a16:creationId xmlns:a16="http://schemas.microsoft.com/office/drawing/2014/main" id="{5F31A74B-03A6-41A7-8C7D-7A260A6E97E2}"/>
              </a:ext>
            </a:extLst>
          </p:cNvPr>
          <p:cNvCxnSpPr>
            <a:cxnSpLocks/>
          </p:cNvCxnSpPr>
          <p:nvPr/>
        </p:nvCxnSpPr>
        <p:spPr>
          <a:xfrm rot="10800000">
            <a:off x="5284470" y="771630"/>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4" name="Rectangle: Rounded Corners 33">
            <a:extLst>
              <a:ext uri="{FF2B5EF4-FFF2-40B4-BE49-F238E27FC236}">
                <a16:creationId xmlns:a16="http://schemas.microsoft.com/office/drawing/2014/main" id="{C658BCC0-52DC-4EAC-90A4-64F4A48930B5}"/>
              </a:ext>
            </a:extLst>
          </p:cNvPr>
          <p:cNvSpPr/>
          <p:nvPr/>
        </p:nvSpPr>
        <p:spPr>
          <a:xfrm>
            <a:off x="3348990" y="475589"/>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5" name="Connector: Elbow 34">
            <a:extLst>
              <a:ext uri="{FF2B5EF4-FFF2-40B4-BE49-F238E27FC236}">
                <a16:creationId xmlns:a16="http://schemas.microsoft.com/office/drawing/2014/main" id="{73C7EA77-C775-45E1-A760-7BE2AC29E0CB}"/>
              </a:ext>
            </a:extLst>
          </p:cNvPr>
          <p:cNvCxnSpPr>
            <a:cxnSpLocks/>
          </p:cNvCxnSpPr>
          <p:nvPr/>
        </p:nvCxnSpPr>
        <p:spPr>
          <a:xfrm rot="10800000">
            <a:off x="4673859" y="1840684"/>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6" name="Connector: Elbow 35">
            <a:extLst>
              <a:ext uri="{FF2B5EF4-FFF2-40B4-BE49-F238E27FC236}">
                <a16:creationId xmlns:a16="http://schemas.microsoft.com/office/drawing/2014/main" id="{55AA3BB2-2C6C-4DBD-A301-DA956D86FA29}"/>
              </a:ext>
            </a:extLst>
          </p:cNvPr>
          <p:cNvCxnSpPr>
            <a:cxnSpLocks/>
          </p:cNvCxnSpPr>
          <p:nvPr/>
        </p:nvCxnSpPr>
        <p:spPr>
          <a:xfrm rot="10800000">
            <a:off x="4058947" y="2922299"/>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Connector: Elbow 36">
            <a:extLst>
              <a:ext uri="{FF2B5EF4-FFF2-40B4-BE49-F238E27FC236}">
                <a16:creationId xmlns:a16="http://schemas.microsoft.com/office/drawing/2014/main" id="{4F33FD81-39ED-4757-B556-4BF5BB149EBB}"/>
              </a:ext>
            </a:extLst>
          </p:cNvPr>
          <p:cNvCxnSpPr>
            <a:cxnSpLocks/>
          </p:cNvCxnSpPr>
          <p:nvPr/>
        </p:nvCxnSpPr>
        <p:spPr>
          <a:xfrm rot="10800000">
            <a:off x="7678094" y="3969099"/>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Connector: Elbow 37">
            <a:extLst>
              <a:ext uri="{FF2B5EF4-FFF2-40B4-BE49-F238E27FC236}">
                <a16:creationId xmlns:a16="http://schemas.microsoft.com/office/drawing/2014/main" id="{2AE52E96-CD4D-4A7B-A070-52B498E04335}"/>
              </a:ext>
            </a:extLst>
          </p:cNvPr>
          <p:cNvCxnSpPr>
            <a:cxnSpLocks/>
          </p:cNvCxnSpPr>
          <p:nvPr/>
        </p:nvCxnSpPr>
        <p:spPr>
          <a:xfrm rot="10800000">
            <a:off x="7057686" y="5030992"/>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Connector: Elbow 38">
            <a:extLst>
              <a:ext uri="{FF2B5EF4-FFF2-40B4-BE49-F238E27FC236}">
                <a16:creationId xmlns:a16="http://schemas.microsoft.com/office/drawing/2014/main" id="{00B11DF8-A293-4036-A586-EB1D0556386A}"/>
              </a:ext>
            </a:extLst>
          </p:cNvPr>
          <p:cNvCxnSpPr>
            <a:cxnSpLocks/>
          </p:cNvCxnSpPr>
          <p:nvPr/>
        </p:nvCxnSpPr>
        <p:spPr>
          <a:xfrm rot="10800000">
            <a:off x="6426456" y="6105646"/>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40" name="Rectangle: Rounded Corners 39">
            <a:extLst>
              <a:ext uri="{FF2B5EF4-FFF2-40B4-BE49-F238E27FC236}">
                <a16:creationId xmlns:a16="http://schemas.microsoft.com/office/drawing/2014/main" id="{2EF8DCE1-F939-430A-974F-AEDFA83E0613}"/>
              </a:ext>
            </a:extLst>
          </p:cNvPr>
          <p:cNvSpPr/>
          <p:nvPr/>
        </p:nvSpPr>
        <p:spPr>
          <a:xfrm>
            <a:off x="2730326" y="1544067"/>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Rounded Corners 40">
            <a:extLst>
              <a:ext uri="{FF2B5EF4-FFF2-40B4-BE49-F238E27FC236}">
                <a16:creationId xmlns:a16="http://schemas.microsoft.com/office/drawing/2014/main" id="{AA0A2FC9-DA13-4A0F-8748-086A59805721}"/>
              </a:ext>
            </a:extLst>
          </p:cNvPr>
          <p:cNvSpPr/>
          <p:nvPr/>
        </p:nvSpPr>
        <p:spPr>
          <a:xfrm>
            <a:off x="8842579" y="4003469"/>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Rounded Corners 41">
            <a:extLst>
              <a:ext uri="{FF2B5EF4-FFF2-40B4-BE49-F238E27FC236}">
                <a16:creationId xmlns:a16="http://schemas.microsoft.com/office/drawing/2014/main" id="{50221159-1856-4AD4-95DF-A96735C5121F}"/>
              </a:ext>
            </a:extLst>
          </p:cNvPr>
          <p:cNvSpPr/>
          <p:nvPr/>
        </p:nvSpPr>
        <p:spPr>
          <a:xfrm>
            <a:off x="2122433" y="2625683"/>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Rectangle: Rounded Corners 42">
            <a:extLst>
              <a:ext uri="{FF2B5EF4-FFF2-40B4-BE49-F238E27FC236}">
                <a16:creationId xmlns:a16="http://schemas.microsoft.com/office/drawing/2014/main" id="{5A0D5C1B-03D4-4071-8C9E-6B402409517F}"/>
              </a:ext>
            </a:extLst>
          </p:cNvPr>
          <p:cNvSpPr/>
          <p:nvPr/>
        </p:nvSpPr>
        <p:spPr>
          <a:xfrm>
            <a:off x="8205766" y="5051878"/>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Rounded Corners 43">
            <a:extLst>
              <a:ext uri="{FF2B5EF4-FFF2-40B4-BE49-F238E27FC236}">
                <a16:creationId xmlns:a16="http://schemas.microsoft.com/office/drawing/2014/main" id="{53CEA714-1B86-4BCF-8BE2-F36729AF0E14}"/>
              </a:ext>
            </a:extLst>
          </p:cNvPr>
          <p:cNvSpPr/>
          <p:nvPr/>
        </p:nvSpPr>
        <p:spPr>
          <a:xfrm>
            <a:off x="7574536" y="6126902"/>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5" name="Graphic 44" descr="Bullseye with solid fill">
            <a:extLst>
              <a:ext uri="{FF2B5EF4-FFF2-40B4-BE49-F238E27FC236}">
                <a16:creationId xmlns:a16="http://schemas.microsoft.com/office/drawing/2014/main" id="{39E46765-30FC-41F7-8566-A50A1CE654E1}"/>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48889" y="5511966"/>
            <a:ext cx="540000" cy="540000"/>
          </a:xfrm>
          <a:prstGeom prst="rect">
            <a:avLst/>
          </a:prstGeom>
          <a:effectLst>
            <a:outerShdw blurRad="50800" dist="266700" dir="3000000" algn="tl" rotWithShape="0">
              <a:schemeClr val="tx1">
                <a:alpha val="31000"/>
              </a:schemeClr>
            </a:outerShdw>
          </a:effectLst>
        </p:spPr>
      </p:pic>
      <p:pic>
        <p:nvPicPr>
          <p:cNvPr id="46" name="Graphic 45" descr="Bar graph with upward trend with solid fill">
            <a:extLst>
              <a:ext uri="{FF2B5EF4-FFF2-40B4-BE49-F238E27FC236}">
                <a16:creationId xmlns:a16="http://schemas.microsoft.com/office/drawing/2014/main" id="{4B568A1D-6739-4133-9E8C-BD3AF7C09E78}"/>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188542" y="4432128"/>
            <a:ext cx="540000" cy="540000"/>
          </a:xfrm>
          <a:prstGeom prst="rect">
            <a:avLst/>
          </a:prstGeom>
          <a:effectLst>
            <a:outerShdw blurRad="50800" dist="330200" dir="2400000" algn="tl" rotWithShape="0">
              <a:prstClr val="black">
                <a:alpha val="40000"/>
              </a:prstClr>
            </a:outerShdw>
          </a:effectLst>
        </p:spPr>
      </p:pic>
      <p:pic>
        <p:nvPicPr>
          <p:cNvPr id="47" name="Graphic 46" descr="Stopwatch with solid fill">
            <a:extLst>
              <a:ext uri="{FF2B5EF4-FFF2-40B4-BE49-F238E27FC236}">
                <a16:creationId xmlns:a16="http://schemas.microsoft.com/office/drawing/2014/main" id="{D9530905-13E8-4695-BFF9-3B11821490C5}"/>
              </a:ext>
            </a:extLst>
          </p:cNvPr>
          <p:cNvPicPr>
            <a:picLocks noChangeAspect="1"/>
          </p:cNvPicPr>
          <p:nvPr/>
        </p:nvPicPr>
        <p:blipFill>
          <a:blip r:embed="rId6" cstate="hq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98163" y="3316963"/>
            <a:ext cx="540000" cy="540000"/>
          </a:xfrm>
          <a:prstGeom prst="rect">
            <a:avLst/>
          </a:prstGeom>
          <a:effectLst>
            <a:outerShdw blurRad="50800" dist="292100" dir="1800000" algn="tl" rotWithShape="0">
              <a:prstClr val="black">
                <a:alpha val="40000"/>
              </a:prstClr>
            </a:outerShdw>
          </a:effectLst>
        </p:spPr>
      </p:pic>
      <p:pic>
        <p:nvPicPr>
          <p:cNvPr id="48" name="Graphic 47" descr="Single gear with solid fill">
            <a:extLst>
              <a:ext uri="{FF2B5EF4-FFF2-40B4-BE49-F238E27FC236}">
                <a16:creationId xmlns:a16="http://schemas.microsoft.com/office/drawing/2014/main" id="{AFF084EB-A625-4679-9005-E608FDAD3FB5}"/>
              </a:ext>
            </a:extLst>
          </p:cNvPr>
          <p:cNvPicPr>
            <a:picLocks noChangeAspect="1"/>
          </p:cNvPicPr>
          <p:nvPr/>
        </p:nvPicPr>
        <p:blipFill>
          <a:blip r:embed="rId8" cstate="hq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790165" y="3347081"/>
            <a:ext cx="540000" cy="540000"/>
          </a:xfrm>
          <a:prstGeom prst="rect">
            <a:avLst/>
          </a:prstGeom>
          <a:effectLst>
            <a:outerShdw blurRad="50800" dist="266700" dir="1800000" algn="tl" rotWithShape="0">
              <a:prstClr val="black">
                <a:alpha val="40000"/>
              </a:prstClr>
            </a:outerShdw>
          </a:effectLst>
        </p:spPr>
      </p:pic>
      <p:pic>
        <p:nvPicPr>
          <p:cNvPr id="49" name="Graphic 48" descr="Magnifying glass with solid fill">
            <a:extLst>
              <a:ext uri="{FF2B5EF4-FFF2-40B4-BE49-F238E27FC236}">
                <a16:creationId xmlns:a16="http://schemas.microsoft.com/office/drawing/2014/main" id="{06979707-E88A-4C93-AFA1-30A21E2915BA}"/>
              </a:ext>
            </a:extLst>
          </p:cNvPr>
          <p:cNvPicPr>
            <a:picLocks noChangeAspect="1"/>
          </p:cNvPicPr>
          <p:nvPr/>
        </p:nvPicPr>
        <p:blipFill>
          <a:blip r:embed="rId10" cstate="hq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192681" y="2247627"/>
            <a:ext cx="540000" cy="540000"/>
          </a:xfrm>
          <a:prstGeom prst="rect">
            <a:avLst/>
          </a:prstGeom>
          <a:effectLst>
            <a:outerShdw blurRad="50800" dist="177800" dir="1800000" algn="tl" rotWithShape="0">
              <a:prstClr val="black">
                <a:alpha val="40000"/>
              </a:prstClr>
            </a:outerShdw>
          </a:effectLst>
        </p:spPr>
      </p:pic>
      <p:pic>
        <p:nvPicPr>
          <p:cNvPr id="50" name="Graphic 49" descr="Lightbulb with solid fill">
            <a:extLst>
              <a:ext uri="{FF2B5EF4-FFF2-40B4-BE49-F238E27FC236}">
                <a16:creationId xmlns:a16="http://schemas.microsoft.com/office/drawing/2014/main" id="{9D0F1E9D-77B1-47A2-9965-7EF8757022AF}"/>
              </a:ext>
            </a:extLst>
          </p:cNvPr>
          <p:cNvPicPr>
            <a:picLocks noChangeAspect="1"/>
          </p:cNvPicPr>
          <p:nvPr/>
        </p:nvPicPr>
        <p:blipFill>
          <a:blip r:embed="rId12" cstate="hqprint">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799461" y="1100857"/>
            <a:ext cx="540000" cy="540000"/>
          </a:xfrm>
          <a:prstGeom prst="rect">
            <a:avLst/>
          </a:prstGeom>
          <a:effectLst>
            <a:outerShdw blurRad="50800" dist="190500" dir="2400000" algn="tl" rotWithShape="0">
              <a:prstClr val="black">
                <a:alpha val="40000"/>
              </a:prstClr>
            </a:outerShdw>
          </a:effectLst>
        </p:spPr>
      </p:pic>
      <p:sp>
        <p:nvSpPr>
          <p:cNvPr id="51" name="TextBox 50">
            <a:extLst>
              <a:ext uri="{FF2B5EF4-FFF2-40B4-BE49-F238E27FC236}">
                <a16:creationId xmlns:a16="http://schemas.microsoft.com/office/drawing/2014/main" id="{F663FCDC-2679-4560-B2BF-AB5965A0EE4F}"/>
              </a:ext>
            </a:extLst>
          </p:cNvPr>
          <p:cNvSpPr txBox="1"/>
          <p:nvPr/>
        </p:nvSpPr>
        <p:spPr>
          <a:xfrm>
            <a:off x="7151270" y="1704038"/>
            <a:ext cx="357790"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01</a:t>
            </a:r>
          </a:p>
        </p:txBody>
      </p:sp>
      <p:sp>
        <p:nvSpPr>
          <p:cNvPr id="52" name="TextBox 51">
            <a:extLst>
              <a:ext uri="{FF2B5EF4-FFF2-40B4-BE49-F238E27FC236}">
                <a16:creationId xmlns:a16="http://schemas.microsoft.com/office/drawing/2014/main" id="{83B9310E-43E4-43F4-80A4-AACA8D4FD77D}"/>
              </a:ext>
            </a:extLst>
          </p:cNvPr>
          <p:cNvSpPr txBox="1"/>
          <p:nvPr/>
        </p:nvSpPr>
        <p:spPr>
          <a:xfrm>
            <a:off x="6747798" y="2338401"/>
            <a:ext cx="393056"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02</a:t>
            </a:r>
          </a:p>
        </p:txBody>
      </p:sp>
      <p:sp>
        <p:nvSpPr>
          <p:cNvPr id="53" name="TextBox 52">
            <a:extLst>
              <a:ext uri="{FF2B5EF4-FFF2-40B4-BE49-F238E27FC236}">
                <a16:creationId xmlns:a16="http://schemas.microsoft.com/office/drawing/2014/main" id="{55D71D65-0147-4631-82E1-BD82953684EA}"/>
              </a:ext>
            </a:extLst>
          </p:cNvPr>
          <p:cNvSpPr txBox="1"/>
          <p:nvPr/>
        </p:nvSpPr>
        <p:spPr>
          <a:xfrm>
            <a:off x="5737042" y="4492695"/>
            <a:ext cx="396262"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05</a:t>
            </a:r>
          </a:p>
        </p:txBody>
      </p:sp>
      <p:sp>
        <p:nvSpPr>
          <p:cNvPr id="54" name="TextBox 53">
            <a:extLst>
              <a:ext uri="{FF2B5EF4-FFF2-40B4-BE49-F238E27FC236}">
                <a16:creationId xmlns:a16="http://schemas.microsoft.com/office/drawing/2014/main" id="{84A341CB-ED85-4BF4-8F62-7C18A1E39D94}"/>
              </a:ext>
            </a:extLst>
          </p:cNvPr>
          <p:cNvSpPr txBox="1"/>
          <p:nvPr/>
        </p:nvSpPr>
        <p:spPr>
          <a:xfrm>
            <a:off x="7109592" y="2980756"/>
            <a:ext cx="396262"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03</a:t>
            </a:r>
          </a:p>
        </p:txBody>
      </p:sp>
      <p:sp>
        <p:nvSpPr>
          <p:cNvPr id="55" name="TextBox 54">
            <a:extLst>
              <a:ext uri="{FF2B5EF4-FFF2-40B4-BE49-F238E27FC236}">
                <a16:creationId xmlns:a16="http://schemas.microsoft.com/office/drawing/2014/main" id="{56754B27-32F0-44BE-B6AF-981570202F1C}"/>
              </a:ext>
            </a:extLst>
          </p:cNvPr>
          <p:cNvSpPr txBox="1"/>
          <p:nvPr/>
        </p:nvSpPr>
        <p:spPr>
          <a:xfrm>
            <a:off x="5328835" y="3831752"/>
            <a:ext cx="405880"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04</a:t>
            </a:r>
          </a:p>
        </p:txBody>
      </p:sp>
      <p:sp>
        <p:nvSpPr>
          <p:cNvPr id="56" name="TextBox 55">
            <a:extLst>
              <a:ext uri="{FF2B5EF4-FFF2-40B4-BE49-F238E27FC236}">
                <a16:creationId xmlns:a16="http://schemas.microsoft.com/office/drawing/2014/main" id="{0F703032-4DFE-4B25-8847-23F5806318F6}"/>
              </a:ext>
            </a:extLst>
          </p:cNvPr>
          <p:cNvSpPr txBox="1"/>
          <p:nvPr/>
        </p:nvSpPr>
        <p:spPr>
          <a:xfrm>
            <a:off x="5377061" y="5109837"/>
            <a:ext cx="396262"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06</a:t>
            </a:r>
          </a:p>
        </p:txBody>
      </p:sp>
      <p:sp>
        <p:nvSpPr>
          <p:cNvPr id="57" name="TextBox 56">
            <a:extLst>
              <a:ext uri="{FF2B5EF4-FFF2-40B4-BE49-F238E27FC236}">
                <a16:creationId xmlns:a16="http://schemas.microsoft.com/office/drawing/2014/main" id="{C511BFB5-EEAD-4CA1-979C-CC71A3834622}"/>
              </a:ext>
            </a:extLst>
          </p:cNvPr>
          <p:cNvSpPr txBox="1"/>
          <p:nvPr/>
        </p:nvSpPr>
        <p:spPr>
          <a:xfrm>
            <a:off x="7898512" y="108973"/>
            <a:ext cx="4338695" cy="2616101"/>
          </a:xfrm>
          <a:prstGeom prst="rect">
            <a:avLst/>
          </a:prstGeom>
          <a:noFill/>
        </p:spPr>
        <p:txBody>
          <a:bodyPr wrap="square" rtlCol="0">
            <a:spAutoFit/>
          </a:bodyPr>
          <a:lstStyle/>
          <a:p>
            <a:pPr algn="ctr"/>
            <a:r>
              <a:rPr lang="en-GB" sz="4400" b="1" spc="300" dirty="0">
                <a:solidFill>
                  <a:schemeClr val="bg1"/>
                </a:solidFill>
                <a:latin typeface="EuroStyle" panose="02027200000000000000" pitchFamily="18" charset="0"/>
              </a:rPr>
              <a:t>Information management and security </a:t>
            </a:r>
            <a:r>
              <a:rPr lang="en-GB" sz="3200" b="1" spc="300" dirty="0">
                <a:solidFill>
                  <a:schemeClr val="bg1"/>
                </a:solidFill>
                <a:latin typeface="EuroStyle" panose="02027200000000000000" pitchFamily="18" charset="0"/>
              </a:rPr>
              <a:t>Week 1</a:t>
            </a:r>
          </a:p>
        </p:txBody>
      </p:sp>
      <p:sp>
        <p:nvSpPr>
          <p:cNvPr id="58" name="TextBox 57">
            <a:extLst>
              <a:ext uri="{FF2B5EF4-FFF2-40B4-BE49-F238E27FC236}">
                <a16:creationId xmlns:a16="http://schemas.microsoft.com/office/drawing/2014/main" id="{DE6C5A3C-32EF-4195-8A42-ECEC36D1B91E}"/>
              </a:ext>
            </a:extLst>
          </p:cNvPr>
          <p:cNvSpPr txBox="1"/>
          <p:nvPr/>
        </p:nvSpPr>
        <p:spPr>
          <a:xfrm>
            <a:off x="3402826" y="517115"/>
            <a:ext cx="1794516" cy="461665"/>
          </a:xfrm>
          <a:prstGeom prst="rect">
            <a:avLst/>
          </a:prstGeom>
          <a:noFill/>
        </p:spPr>
        <p:txBody>
          <a:bodyPr wrap="square" rtlCol="0">
            <a:spAutoFit/>
          </a:bodyPr>
          <a:lstStyle/>
          <a:p>
            <a:pPr algn="ctr"/>
            <a:r>
              <a:rPr lang="en-GB" sz="2400" b="1" spc="300" dirty="0">
                <a:solidFill>
                  <a:schemeClr val="bg1"/>
                </a:solidFill>
                <a:latin typeface="EuroStyle" panose="02027200000000000000" pitchFamily="18" charset="0"/>
              </a:rPr>
              <a:t>Intro</a:t>
            </a:r>
          </a:p>
        </p:txBody>
      </p:sp>
      <p:sp>
        <p:nvSpPr>
          <p:cNvPr id="59" name="TextBox 58">
            <a:extLst>
              <a:ext uri="{FF2B5EF4-FFF2-40B4-BE49-F238E27FC236}">
                <a16:creationId xmlns:a16="http://schemas.microsoft.com/office/drawing/2014/main" id="{1F1E1CA2-8B22-4EBC-A8B3-4E1D4101D87E}"/>
              </a:ext>
            </a:extLst>
          </p:cNvPr>
          <p:cNvSpPr txBox="1"/>
          <p:nvPr/>
        </p:nvSpPr>
        <p:spPr>
          <a:xfrm>
            <a:off x="3019444" y="1601899"/>
            <a:ext cx="1445332" cy="461665"/>
          </a:xfrm>
          <a:prstGeom prst="rect">
            <a:avLst/>
          </a:prstGeom>
          <a:noFill/>
        </p:spPr>
        <p:txBody>
          <a:bodyPr wrap="none" rtlCol="0">
            <a:spAutoFit/>
          </a:bodyPr>
          <a:lstStyle/>
          <a:p>
            <a:r>
              <a:rPr lang="en-GB" sz="2400" spc="300" dirty="0">
                <a:solidFill>
                  <a:schemeClr val="accent2"/>
                </a:solidFill>
                <a:latin typeface="EuroStyle" panose="02027200000000000000" pitchFamily="18" charset="0"/>
              </a:rPr>
              <a:t>Monday</a:t>
            </a:r>
            <a:endParaRPr lang="en-GB" spc="300" dirty="0">
              <a:solidFill>
                <a:schemeClr val="accent2"/>
              </a:solidFill>
              <a:latin typeface="EuroStyle" panose="02027200000000000000" pitchFamily="18" charset="0"/>
            </a:endParaRPr>
          </a:p>
        </p:txBody>
      </p:sp>
      <p:sp>
        <p:nvSpPr>
          <p:cNvPr id="60" name="TextBox 59">
            <a:extLst>
              <a:ext uri="{FF2B5EF4-FFF2-40B4-BE49-F238E27FC236}">
                <a16:creationId xmlns:a16="http://schemas.microsoft.com/office/drawing/2014/main" id="{ACF09B4E-41D8-4B56-8174-5E60E938E8D6}"/>
              </a:ext>
            </a:extLst>
          </p:cNvPr>
          <p:cNvSpPr txBox="1"/>
          <p:nvPr/>
        </p:nvSpPr>
        <p:spPr>
          <a:xfrm>
            <a:off x="9113041" y="4053349"/>
            <a:ext cx="1346844"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Tuesday</a:t>
            </a:r>
            <a:endParaRPr lang="en-GB" spc="300" dirty="0">
              <a:solidFill>
                <a:schemeClr val="bg1"/>
              </a:solidFill>
              <a:latin typeface="EuroStyle" panose="02027200000000000000" pitchFamily="18" charset="0"/>
            </a:endParaRPr>
          </a:p>
        </p:txBody>
      </p:sp>
      <p:sp>
        <p:nvSpPr>
          <p:cNvPr id="61" name="TextBox 60">
            <a:extLst>
              <a:ext uri="{FF2B5EF4-FFF2-40B4-BE49-F238E27FC236}">
                <a16:creationId xmlns:a16="http://schemas.microsoft.com/office/drawing/2014/main" id="{9CF244F9-7E36-42DC-B24D-59EBF30A28A1}"/>
              </a:ext>
            </a:extLst>
          </p:cNvPr>
          <p:cNvSpPr txBox="1"/>
          <p:nvPr/>
        </p:nvSpPr>
        <p:spPr>
          <a:xfrm>
            <a:off x="2147731" y="2691467"/>
            <a:ext cx="1813317"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Wednesday</a:t>
            </a:r>
            <a:endParaRPr lang="en-GB" spc="300" dirty="0">
              <a:solidFill>
                <a:schemeClr val="bg1"/>
              </a:solidFill>
              <a:latin typeface="EuroStyle" panose="02027200000000000000" pitchFamily="18" charset="0"/>
            </a:endParaRPr>
          </a:p>
        </p:txBody>
      </p:sp>
      <p:sp>
        <p:nvSpPr>
          <p:cNvPr id="62" name="TextBox 61">
            <a:extLst>
              <a:ext uri="{FF2B5EF4-FFF2-40B4-BE49-F238E27FC236}">
                <a16:creationId xmlns:a16="http://schemas.microsoft.com/office/drawing/2014/main" id="{E55572B0-0A45-4057-94BB-B759D0F7135D}"/>
              </a:ext>
            </a:extLst>
          </p:cNvPr>
          <p:cNvSpPr txBox="1"/>
          <p:nvPr/>
        </p:nvSpPr>
        <p:spPr>
          <a:xfrm>
            <a:off x="8393801" y="5117662"/>
            <a:ext cx="1479892"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Thursday</a:t>
            </a:r>
            <a:endParaRPr lang="en-GB" spc="300" dirty="0">
              <a:solidFill>
                <a:schemeClr val="bg1"/>
              </a:solidFill>
              <a:latin typeface="EuroStyle" panose="02027200000000000000" pitchFamily="18" charset="0"/>
            </a:endParaRPr>
          </a:p>
        </p:txBody>
      </p:sp>
      <p:sp>
        <p:nvSpPr>
          <p:cNvPr id="63" name="TextBox 62">
            <a:extLst>
              <a:ext uri="{FF2B5EF4-FFF2-40B4-BE49-F238E27FC236}">
                <a16:creationId xmlns:a16="http://schemas.microsoft.com/office/drawing/2014/main" id="{282655B6-90CA-4328-86FC-0793928AD5CE}"/>
              </a:ext>
            </a:extLst>
          </p:cNvPr>
          <p:cNvSpPr txBox="1"/>
          <p:nvPr/>
        </p:nvSpPr>
        <p:spPr>
          <a:xfrm>
            <a:off x="7976602" y="6192686"/>
            <a:ext cx="1043876"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Friday</a:t>
            </a:r>
            <a:endParaRPr lang="en-GB" spc="300" dirty="0">
              <a:solidFill>
                <a:schemeClr val="bg1"/>
              </a:solidFill>
              <a:latin typeface="EuroStyle" panose="02027200000000000000" pitchFamily="18" charset="0"/>
            </a:endParaRPr>
          </a:p>
        </p:txBody>
      </p:sp>
    </p:spTree>
    <p:extLst>
      <p:ext uri="{BB962C8B-B14F-4D97-AF65-F5344CB8AC3E}">
        <p14:creationId xmlns:p14="http://schemas.microsoft.com/office/powerpoint/2010/main" val="11203191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A2797-6847-493D-9058-FCE6587042C5}"/>
              </a:ext>
            </a:extLst>
          </p:cNvPr>
          <p:cNvSpPr>
            <a:spLocks noGrp="1"/>
          </p:cNvSpPr>
          <p:nvPr>
            <p:ph type="title"/>
          </p:nvPr>
        </p:nvSpPr>
        <p:spPr/>
        <p:txBody>
          <a:bodyPr/>
          <a:lstStyle/>
          <a:p>
            <a:r>
              <a:rPr lang="en-GB" dirty="0"/>
              <a:t>Governance</a:t>
            </a:r>
          </a:p>
        </p:txBody>
      </p:sp>
      <p:sp>
        <p:nvSpPr>
          <p:cNvPr id="5" name="Content Placeholder 4">
            <a:extLst>
              <a:ext uri="{FF2B5EF4-FFF2-40B4-BE49-F238E27FC236}">
                <a16:creationId xmlns:a16="http://schemas.microsoft.com/office/drawing/2014/main" id="{E08A161E-541E-4F71-B927-BE8D47135472}"/>
              </a:ext>
            </a:extLst>
          </p:cNvPr>
          <p:cNvSpPr>
            <a:spLocks noGrp="1"/>
          </p:cNvSpPr>
          <p:nvPr>
            <p:ph idx="1"/>
          </p:nvPr>
        </p:nvSpPr>
        <p:spPr/>
        <p:txBody>
          <a:bodyPr>
            <a:normAutofit/>
          </a:bodyPr>
          <a:lstStyle/>
          <a:p>
            <a:pPr marL="0" indent="0">
              <a:buNone/>
            </a:pPr>
            <a:r>
              <a:rPr lang="en-GB" b="1" dirty="0"/>
              <a:t>Oversight</a:t>
            </a:r>
          </a:p>
          <a:p>
            <a:r>
              <a:rPr lang="en-GB" dirty="0"/>
              <a:t>Organisations use Oversight as a means to set the direction of specific initiatives and to monitor how they perform over time. Committees can provide this oversight. </a:t>
            </a:r>
          </a:p>
          <a:p>
            <a:r>
              <a:rPr lang="en-GB" dirty="0"/>
              <a:t>Cross department or cross discipline Committees can provide invaluable diversity of thought and input from a variety of stakeholders, groups, departments or individuals from across the organisation. </a:t>
            </a:r>
          </a:p>
        </p:txBody>
      </p:sp>
    </p:spTree>
    <p:extLst>
      <p:ext uri="{BB962C8B-B14F-4D97-AF65-F5344CB8AC3E}">
        <p14:creationId xmlns:p14="http://schemas.microsoft.com/office/powerpoint/2010/main" val="22579650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A2797-6847-493D-9058-FCE6587042C5}"/>
              </a:ext>
            </a:extLst>
          </p:cNvPr>
          <p:cNvSpPr>
            <a:spLocks noGrp="1"/>
          </p:cNvSpPr>
          <p:nvPr>
            <p:ph type="title"/>
          </p:nvPr>
        </p:nvSpPr>
        <p:spPr/>
        <p:txBody>
          <a:bodyPr/>
          <a:lstStyle/>
          <a:p>
            <a:r>
              <a:rPr lang="en-GB" dirty="0"/>
              <a:t>Governance</a:t>
            </a:r>
          </a:p>
        </p:txBody>
      </p:sp>
      <p:sp>
        <p:nvSpPr>
          <p:cNvPr id="5" name="Content Placeholder 4">
            <a:extLst>
              <a:ext uri="{FF2B5EF4-FFF2-40B4-BE49-F238E27FC236}">
                <a16:creationId xmlns:a16="http://schemas.microsoft.com/office/drawing/2014/main" id="{E08A161E-541E-4F71-B927-BE8D47135472}"/>
              </a:ext>
            </a:extLst>
          </p:cNvPr>
          <p:cNvSpPr>
            <a:spLocks noGrp="1"/>
          </p:cNvSpPr>
          <p:nvPr>
            <p:ph idx="1"/>
          </p:nvPr>
        </p:nvSpPr>
        <p:spPr/>
        <p:txBody>
          <a:bodyPr>
            <a:normAutofit fontScale="92500" lnSpcReduction="10000"/>
          </a:bodyPr>
          <a:lstStyle/>
          <a:p>
            <a:pPr marL="0" indent="0">
              <a:buNone/>
            </a:pPr>
            <a:r>
              <a:rPr lang="en-GB" b="1" dirty="0"/>
              <a:t>Oversight</a:t>
            </a:r>
          </a:p>
          <a:p>
            <a:r>
              <a:rPr lang="en-GB" dirty="0"/>
              <a:t>Strategy committees are typically board-level that provide strategic direction to the organisation</a:t>
            </a:r>
          </a:p>
          <a:p>
            <a:r>
              <a:rPr lang="en-GB" dirty="0"/>
              <a:t>General IT strategy committees with IT security responsibility</a:t>
            </a:r>
          </a:p>
          <a:p>
            <a:r>
              <a:rPr lang="en-GB" dirty="0"/>
              <a:t>Some organisations have a specific security strategy committee</a:t>
            </a:r>
          </a:p>
          <a:p>
            <a:r>
              <a:rPr lang="en-GB" dirty="0"/>
              <a:t>Steering committees are usually C-Level and assist senior managers with implementation of strategic direction</a:t>
            </a:r>
          </a:p>
          <a:p>
            <a:r>
              <a:rPr lang="en-GB" dirty="0"/>
              <a:t>Audit committees – responsible for financial reporting and other areas such as risk management</a:t>
            </a:r>
          </a:p>
          <a:p>
            <a:r>
              <a:rPr lang="en-GB" dirty="0"/>
              <a:t>Change control boards – senior management committee who authorise, or reject, system changes</a:t>
            </a:r>
          </a:p>
        </p:txBody>
      </p:sp>
    </p:spTree>
    <p:extLst>
      <p:ext uri="{BB962C8B-B14F-4D97-AF65-F5344CB8AC3E}">
        <p14:creationId xmlns:p14="http://schemas.microsoft.com/office/powerpoint/2010/main" val="7172018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A2797-6847-493D-9058-FCE6587042C5}"/>
              </a:ext>
            </a:extLst>
          </p:cNvPr>
          <p:cNvSpPr>
            <a:spLocks noGrp="1"/>
          </p:cNvSpPr>
          <p:nvPr>
            <p:ph type="title"/>
          </p:nvPr>
        </p:nvSpPr>
        <p:spPr/>
        <p:txBody>
          <a:bodyPr/>
          <a:lstStyle/>
          <a:p>
            <a:r>
              <a:rPr lang="en-GB" dirty="0"/>
              <a:t>Governance</a:t>
            </a:r>
          </a:p>
        </p:txBody>
      </p:sp>
      <p:sp>
        <p:nvSpPr>
          <p:cNvPr id="5" name="Content Placeholder 4">
            <a:extLst>
              <a:ext uri="{FF2B5EF4-FFF2-40B4-BE49-F238E27FC236}">
                <a16:creationId xmlns:a16="http://schemas.microsoft.com/office/drawing/2014/main" id="{E08A161E-541E-4F71-B927-BE8D47135472}"/>
              </a:ext>
            </a:extLst>
          </p:cNvPr>
          <p:cNvSpPr>
            <a:spLocks noGrp="1"/>
          </p:cNvSpPr>
          <p:nvPr>
            <p:ph idx="1"/>
          </p:nvPr>
        </p:nvSpPr>
        <p:spPr/>
        <p:txBody>
          <a:bodyPr>
            <a:normAutofit lnSpcReduction="10000"/>
          </a:bodyPr>
          <a:lstStyle/>
          <a:p>
            <a:pPr marL="0" indent="0">
              <a:buNone/>
            </a:pPr>
            <a:r>
              <a:rPr lang="en-GB" b="1" dirty="0"/>
              <a:t>Security Management Roles</a:t>
            </a:r>
          </a:p>
          <a:p>
            <a:r>
              <a:rPr lang="en-GB" dirty="0"/>
              <a:t>CISO – senior exec in charge of InfoSec for entire organisation</a:t>
            </a:r>
          </a:p>
          <a:p>
            <a:r>
              <a:rPr lang="en-GB" dirty="0"/>
              <a:t>Security Architects – develop and manage security controls across multiple/all business units</a:t>
            </a:r>
          </a:p>
          <a:p>
            <a:r>
              <a:rPr lang="en-GB" dirty="0"/>
              <a:t>Security Engineers - implement controls designed by the architects</a:t>
            </a:r>
          </a:p>
          <a:p>
            <a:r>
              <a:rPr lang="en-GB" dirty="0"/>
              <a:t>Security Operations – Oversee daily operation of security controls</a:t>
            </a:r>
          </a:p>
          <a:p>
            <a:r>
              <a:rPr lang="en-GB" dirty="0"/>
              <a:t>Compliance – ensure organisations meet regulatory compliance obligations </a:t>
            </a:r>
          </a:p>
          <a:p>
            <a:r>
              <a:rPr lang="en-GB" dirty="0"/>
              <a:t>Internal Audit – focussed on evaluating and reporting on organisations management of resources, controls and processes</a:t>
            </a:r>
          </a:p>
          <a:p>
            <a:endParaRPr lang="en-GB" dirty="0"/>
          </a:p>
        </p:txBody>
      </p:sp>
    </p:spTree>
    <p:extLst>
      <p:ext uri="{BB962C8B-B14F-4D97-AF65-F5344CB8AC3E}">
        <p14:creationId xmlns:p14="http://schemas.microsoft.com/office/powerpoint/2010/main" val="36495217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B24AD-1E2C-41AF-823F-6DE93213EAE3}"/>
              </a:ext>
            </a:extLst>
          </p:cNvPr>
          <p:cNvSpPr>
            <a:spLocks noGrp="1"/>
          </p:cNvSpPr>
          <p:nvPr>
            <p:ph type="title"/>
          </p:nvPr>
        </p:nvSpPr>
        <p:spPr/>
        <p:txBody>
          <a:bodyPr/>
          <a:lstStyle/>
          <a:p>
            <a:r>
              <a:rPr lang="en-GB" dirty="0"/>
              <a:t>Risk Management</a:t>
            </a:r>
          </a:p>
        </p:txBody>
      </p:sp>
      <p:sp>
        <p:nvSpPr>
          <p:cNvPr id="3" name="Content Placeholder 2">
            <a:extLst>
              <a:ext uri="{FF2B5EF4-FFF2-40B4-BE49-F238E27FC236}">
                <a16:creationId xmlns:a16="http://schemas.microsoft.com/office/drawing/2014/main" id="{D31F7A9E-AD39-4BA0-950A-2CF639D77687}"/>
              </a:ext>
            </a:extLst>
          </p:cNvPr>
          <p:cNvSpPr>
            <a:spLocks noGrp="1"/>
          </p:cNvSpPr>
          <p:nvPr>
            <p:ph idx="1"/>
          </p:nvPr>
        </p:nvSpPr>
        <p:spPr/>
        <p:txBody>
          <a:bodyPr/>
          <a:lstStyle/>
          <a:p>
            <a:r>
              <a:rPr lang="en-GB" dirty="0"/>
              <a:t>Understand risks to the organisation and reduce the potential impact of those risks to manageable levels</a:t>
            </a:r>
          </a:p>
          <a:p>
            <a:r>
              <a:rPr lang="en-GB" dirty="0"/>
              <a:t>Key takeaway is that you never eliminate risk entirely but you can reduce it through management</a:t>
            </a:r>
          </a:p>
          <a:p>
            <a:r>
              <a:rPr lang="en-GB" dirty="0"/>
              <a:t>Understand your risks and your organisations approach to and appetite for risk</a:t>
            </a:r>
          </a:p>
        </p:txBody>
      </p:sp>
    </p:spTree>
    <p:extLst>
      <p:ext uri="{BB962C8B-B14F-4D97-AF65-F5344CB8AC3E}">
        <p14:creationId xmlns:p14="http://schemas.microsoft.com/office/powerpoint/2010/main" val="33207412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22B1A-C91F-425D-A300-C0E78F8272C7}"/>
              </a:ext>
            </a:extLst>
          </p:cNvPr>
          <p:cNvSpPr>
            <a:spLocks noGrp="1"/>
          </p:cNvSpPr>
          <p:nvPr>
            <p:ph type="title"/>
          </p:nvPr>
        </p:nvSpPr>
        <p:spPr/>
        <p:txBody>
          <a:bodyPr/>
          <a:lstStyle/>
          <a:p>
            <a:r>
              <a:rPr lang="en-GB" dirty="0"/>
              <a:t>Risk Management</a:t>
            </a:r>
          </a:p>
        </p:txBody>
      </p:sp>
      <p:sp>
        <p:nvSpPr>
          <p:cNvPr id="3" name="Content Placeholder 2">
            <a:extLst>
              <a:ext uri="{FF2B5EF4-FFF2-40B4-BE49-F238E27FC236}">
                <a16:creationId xmlns:a16="http://schemas.microsoft.com/office/drawing/2014/main" id="{952D2F04-CFB9-4035-AF0E-CA944DE8469E}"/>
              </a:ext>
            </a:extLst>
          </p:cNvPr>
          <p:cNvSpPr>
            <a:spLocks noGrp="1"/>
          </p:cNvSpPr>
          <p:nvPr>
            <p:ph idx="1"/>
          </p:nvPr>
        </p:nvSpPr>
        <p:spPr/>
        <p:txBody>
          <a:bodyPr/>
          <a:lstStyle/>
          <a:p>
            <a:r>
              <a:rPr lang="en-GB" dirty="0"/>
              <a:t>Basic principles of Risk Management</a:t>
            </a:r>
          </a:p>
          <a:p>
            <a:pPr lvl="1"/>
            <a:r>
              <a:rPr lang="en-GB" dirty="0"/>
              <a:t>Avoidance – for example, avoiding using old, unsupported equipment on the network edge</a:t>
            </a:r>
          </a:p>
          <a:p>
            <a:pPr lvl="1"/>
            <a:r>
              <a:rPr lang="en-GB" dirty="0"/>
              <a:t>Transference – for example, outsourcing risk through outsourcing your stack to a cloud provider</a:t>
            </a:r>
          </a:p>
          <a:p>
            <a:pPr lvl="1"/>
            <a:r>
              <a:rPr lang="en-GB" dirty="0"/>
              <a:t>Mitigation – minimising risk through the use of countermeasures and security controls</a:t>
            </a:r>
          </a:p>
          <a:p>
            <a:pPr lvl="1"/>
            <a:r>
              <a:rPr lang="en-GB" dirty="0"/>
              <a:t>Acceptance – if the cost of mitigating the risk is too high, or is higher than the potential impact of the risk happening, your organisation may just choose to accept the risk. </a:t>
            </a:r>
          </a:p>
          <a:p>
            <a:endParaRPr lang="en-GB" dirty="0"/>
          </a:p>
        </p:txBody>
      </p:sp>
    </p:spTree>
    <p:extLst>
      <p:ext uri="{BB962C8B-B14F-4D97-AF65-F5344CB8AC3E}">
        <p14:creationId xmlns:p14="http://schemas.microsoft.com/office/powerpoint/2010/main" val="28525333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22B1A-C91F-425D-A300-C0E78F8272C7}"/>
              </a:ext>
            </a:extLst>
          </p:cNvPr>
          <p:cNvSpPr>
            <a:spLocks noGrp="1"/>
          </p:cNvSpPr>
          <p:nvPr>
            <p:ph type="title"/>
          </p:nvPr>
        </p:nvSpPr>
        <p:spPr/>
        <p:txBody>
          <a:bodyPr/>
          <a:lstStyle/>
          <a:p>
            <a:r>
              <a:rPr lang="en-GB" dirty="0"/>
              <a:t>Risk Management</a:t>
            </a:r>
          </a:p>
        </p:txBody>
      </p:sp>
      <p:sp>
        <p:nvSpPr>
          <p:cNvPr id="3" name="Content Placeholder 2">
            <a:extLst>
              <a:ext uri="{FF2B5EF4-FFF2-40B4-BE49-F238E27FC236}">
                <a16:creationId xmlns:a16="http://schemas.microsoft.com/office/drawing/2014/main" id="{952D2F04-CFB9-4035-AF0E-CA944DE8469E}"/>
              </a:ext>
            </a:extLst>
          </p:cNvPr>
          <p:cNvSpPr>
            <a:spLocks noGrp="1"/>
          </p:cNvSpPr>
          <p:nvPr>
            <p:ph idx="1"/>
          </p:nvPr>
        </p:nvSpPr>
        <p:spPr/>
        <p:txBody>
          <a:bodyPr/>
          <a:lstStyle/>
          <a:p>
            <a:r>
              <a:rPr lang="en-GB" dirty="0"/>
              <a:t>Assessing Risks</a:t>
            </a:r>
          </a:p>
          <a:p>
            <a:pPr marL="914400" lvl="1" indent="-457200">
              <a:buFont typeface="+mj-lt"/>
              <a:buAutoNum type="arabicPeriod"/>
            </a:pPr>
            <a:r>
              <a:rPr lang="en-GB" dirty="0"/>
              <a:t>Identify vulnerabilities</a:t>
            </a:r>
          </a:p>
          <a:p>
            <a:pPr marL="914400" lvl="1" indent="-457200">
              <a:buFont typeface="+mj-lt"/>
              <a:buAutoNum type="arabicPeriod"/>
            </a:pPr>
            <a:r>
              <a:rPr lang="en-GB" dirty="0"/>
              <a:t>Identify threats</a:t>
            </a:r>
          </a:p>
          <a:p>
            <a:pPr marL="914400" lvl="1" indent="-457200">
              <a:buFont typeface="+mj-lt"/>
              <a:buAutoNum type="arabicPeriod"/>
            </a:pPr>
            <a:r>
              <a:rPr lang="en-GB" dirty="0"/>
              <a:t>Determine likelihood</a:t>
            </a:r>
          </a:p>
          <a:p>
            <a:pPr marL="914400" lvl="1" indent="-457200">
              <a:buFont typeface="+mj-lt"/>
              <a:buAutoNum type="arabicPeriod"/>
            </a:pPr>
            <a:r>
              <a:rPr lang="en-GB" dirty="0"/>
              <a:t>Determine impact</a:t>
            </a:r>
          </a:p>
          <a:p>
            <a:pPr marL="914400" lvl="1" indent="-457200">
              <a:buFont typeface="+mj-lt"/>
              <a:buAutoNum type="arabicPeriod"/>
            </a:pPr>
            <a:r>
              <a:rPr lang="en-GB" dirty="0"/>
              <a:t>Determine risk</a:t>
            </a:r>
          </a:p>
          <a:p>
            <a:pPr marL="914400" lvl="1" indent="-457200">
              <a:buFont typeface="+mj-lt"/>
              <a:buAutoNum type="arabicPeriod"/>
            </a:pPr>
            <a:r>
              <a:rPr lang="en-GB" dirty="0"/>
              <a:t>Report</a:t>
            </a:r>
          </a:p>
          <a:p>
            <a:pPr marL="914400" lvl="1" indent="-457200">
              <a:buFont typeface="+mj-lt"/>
              <a:buAutoNum type="arabicPeriod"/>
            </a:pPr>
            <a:r>
              <a:rPr lang="en-GB" dirty="0"/>
              <a:t>Select appropriate Controls</a:t>
            </a:r>
          </a:p>
          <a:p>
            <a:r>
              <a:rPr lang="en-GB" dirty="0"/>
              <a:t>For more information, check NIST Special Publication 800-30</a:t>
            </a:r>
          </a:p>
        </p:txBody>
      </p:sp>
    </p:spTree>
    <p:extLst>
      <p:ext uri="{BB962C8B-B14F-4D97-AF65-F5344CB8AC3E}">
        <p14:creationId xmlns:p14="http://schemas.microsoft.com/office/powerpoint/2010/main" val="15545954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0A1E6-66C3-4D05-B550-1383083E41A4}"/>
              </a:ext>
            </a:extLst>
          </p:cNvPr>
          <p:cNvSpPr>
            <a:spLocks noGrp="1"/>
          </p:cNvSpPr>
          <p:nvPr>
            <p:ph type="title"/>
          </p:nvPr>
        </p:nvSpPr>
        <p:spPr/>
        <p:txBody>
          <a:bodyPr/>
          <a:lstStyle/>
          <a:p>
            <a:r>
              <a:rPr lang="en-GB" dirty="0"/>
              <a:t>Compliance</a:t>
            </a:r>
          </a:p>
        </p:txBody>
      </p:sp>
      <p:sp>
        <p:nvSpPr>
          <p:cNvPr id="3" name="Content Placeholder 2">
            <a:extLst>
              <a:ext uri="{FF2B5EF4-FFF2-40B4-BE49-F238E27FC236}">
                <a16:creationId xmlns:a16="http://schemas.microsoft.com/office/drawing/2014/main" id="{8C79C47A-B0F2-4AA5-BB15-7D399CBD441D}"/>
              </a:ext>
            </a:extLst>
          </p:cNvPr>
          <p:cNvSpPr>
            <a:spLocks noGrp="1"/>
          </p:cNvSpPr>
          <p:nvPr>
            <p:ph idx="1"/>
          </p:nvPr>
        </p:nvSpPr>
        <p:spPr/>
        <p:txBody>
          <a:bodyPr/>
          <a:lstStyle/>
          <a:p>
            <a:r>
              <a:rPr lang="en-GB" dirty="0"/>
              <a:t>Organisations manage compliance through Control Frameworks</a:t>
            </a:r>
          </a:p>
          <a:p>
            <a:endParaRPr lang="en-GB" dirty="0"/>
          </a:p>
          <a:p>
            <a:r>
              <a:rPr lang="en-GB" dirty="0"/>
              <a:t>Control Frameworks</a:t>
            </a:r>
          </a:p>
          <a:p>
            <a:pPr lvl="1"/>
            <a:r>
              <a:rPr lang="en-GB" dirty="0"/>
              <a:t>Organise and align security controls</a:t>
            </a:r>
          </a:p>
          <a:p>
            <a:pPr lvl="1"/>
            <a:r>
              <a:rPr lang="en-GB" dirty="0"/>
              <a:t>Design information security programs</a:t>
            </a:r>
          </a:p>
          <a:p>
            <a:pPr lvl="1"/>
            <a:r>
              <a:rPr lang="en-GB" dirty="0"/>
              <a:t>Audit the implementation of controls </a:t>
            </a:r>
          </a:p>
        </p:txBody>
      </p:sp>
    </p:spTree>
    <p:extLst>
      <p:ext uri="{BB962C8B-B14F-4D97-AF65-F5344CB8AC3E}">
        <p14:creationId xmlns:p14="http://schemas.microsoft.com/office/powerpoint/2010/main" val="8321692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0A1E6-66C3-4D05-B550-1383083E41A4}"/>
              </a:ext>
            </a:extLst>
          </p:cNvPr>
          <p:cNvSpPr>
            <a:spLocks noGrp="1"/>
          </p:cNvSpPr>
          <p:nvPr>
            <p:ph type="title"/>
          </p:nvPr>
        </p:nvSpPr>
        <p:spPr/>
        <p:txBody>
          <a:bodyPr/>
          <a:lstStyle/>
          <a:p>
            <a:r>
              <a:rPr lang="en-GB" dirty="0"/>
              <a:t>Compliance</a:t>
            </a:r>
          </a:p>
        </p:txBody>
      </p:sp>
      <p:sp>
        <p:nvSpPr>
          <p:cNvPr id="3" name="Content Placeholder 2">
            <a:extLst>
              <a:ext uri="{FF2B5EF4-FFF2-40B4-BE49-F238E27FC236}">
                <a16:creationId xmlns:a16="http://schemas.microsoft.com/office/drawing/2014/main" id="{8C79C47A-B0F2-4AA5-BB15-7D399CBD441D}"/>
              </a:ext>
            </a:extLst>
          </p:cNvPr>
          <p:cNvSpPr>
            <a:spLocks noGrp="1"/>
          </p:cNvSpPr>
          <p:nvPr>
            <p:ph idx="1"/>
          </p:nvPr>
        </p:nvSpPr>
        <p:spPr/>
        <p:txBody>
          <a:bodyPr/>
          <a:lstStyle/>
          <a:p>
            <a:r>
              <a:rPr lang="en-GB" dirty="0"/>
              <a:t>The need for Compliance could include</a:t>
            </a:r>
          </a:p>
          <a:p>
            <a:pPr lvl="1"/>
            <a:r>
              <a:rPr lang="en-GB" dirty="0"/>
              <a:t>Legislative or regulatory purposes </a:t>
            </a:r>
          </a:p>
          <a:p>
            <a:pPr lvl="1"/>
            <a:r>
              <a:rPr lang="en-GB" dirty="0"/>
              <a:t>Industry, governing partners or trade groups – BNFL protecting the infrastructure of the country’s nuclear power stations</a:t>
            </a:r>
          </a:p>
          <a:p>
            <a:pPr lvl="1"/>
            <a:r>
              <a:rPr lang="en-GB" dirty="0"/>
              <a:t>To satisfy contractual requirements of business partners – Airbus with their suppliers</a:t>
            </a:r>
          </a:p>
          <a:p>
            <a:pPr lvl="1"/>
            <a:r>
              <a:rPr lang="en-GB" dirty="0"/>
              <a:t>Build a competitive advantage – demonstrating compliance to a specific framework, such as ISO27001 can demonstrate to clients how their information will be protected. </a:t>
            </a:r>
          </a:p>
          <a:p>
            <a:pPr lvl="1"/>
            <a:r>
              <a:rPr lang="en-GB" dirty="0"/>
              <a:t>Good/Best Practises</a:t>
            </a:r>
          </a:p>
          <a:p>
            <a:pPr lvl="1"/>
            <a:endParaRPr lang="en-GB" dirty="0"/>
          </a:p>
        </p:txBody>
      </p:sp>
    </p:spTree>
    <p:extLst>
      <p:ext uri="{BB962C8B-B14F-4D97-AF65-F5344CB8AC3E}">
        <p14:creationId xmlns:p14="http://schemas.microsoft.com/office/powerpoint/2010/main" val="8447758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0A1E6-66C3-4D05-B550-1383083E41A4}"/>
              </a:ext>
            </a:extLst>
          </p:cNvPr>
          <p:cNvSpPr>
            <a:spLocks noGrp="1"/>
          </p:cNvSpPr>
          <p:nvPr>
            <p:ph type="title"/>
          </p:nvPr>
        </p:nvSpPr>
        <p:spPr/>
        <p:txBody>
          <a:bodyPr/>
          <a:lstStyle/>
          <a:p>
            <a:r>
              <a:rPr lang="en-GB" dirty="0"/>
              <a:t>Compliance</a:t>
            </a:r>
          </a:p>
        </p:txBody>
      </p:sp>
      <p:sp>
        <p:nvSpPr>
          <p:cNvPr id="3" name="Content Placeholder 2">
            <a:extLst>
              <a:ext uri="{FF2B5EF4-FFF2-40B4-BE49-F238E27FC236}">
                <a16:creationId xmlns:a16="http://schemas.microsoft.com/office/drawing/2014/main" id="{8C79C47A-B0F2-4AA5-BB15-7D399CBD441D}"/>
              </a:ext>
            </a:extLst>
          </p:cNvPr>
          <p:cNvSpPr>
            <a:spLocks noGrp="1"/>
          </p:cNvSpPr>
          <p:nvPr>
            <p:ph idx="1"/>
          </p:nvPr>
        </p:nvSpPr>
        <p:spPr/>
        <p:txBody>
          <a:bodyPr/>
          <a:lstStyle/>
          <a:p>
            <a:r>
              <a:rPr lang="en-GB" dirty="0"/>
              <a:t>Auditing for compliance</a:t>
            </a:r>
          </a:p>
          <a:p>
            <a:pPr lvl="1"/>
            <a:r>
              <a:rPr lang="en-GB" dirty="0"/>
              <a:t>Check periodically how well they comply with that framework and how that is demonstrated to third parties</a:t>
            </a:r>
          </a:p>
          <a:p>
            <a:pPr lvl="1"/>
            <a:r>
              <a:rPr lang="en-GB" dirty="0"/>
              <a:t>Determine level of compliance</a:t>
            </a:r>
          </a:p>
          <a:p>
            <a:pPr lvl="1"/>
            <a:r>
              <a:rPr lang="en-GB" dirty="0"/>
              <a:t>Identify gaps in control implementation</a:t>
            </a:r>
          </a:p>
          <a:p>
            <a:pPr lvl="1"/>
            <a:r>
              <a:rPr lang="en-GB" dirty="0"/>
              <a:t>Determine effectiveness of controls</a:t>
            </a:r>
          </a:p>
          <a:p>
            <a:pPr lvl="1"/>
            <a:endParaRPr lang="en-GB" dirty="0"/>
          </a:p>
          <a:p>
            <a:r>
              <a:rPr lang="en-GB" dirty="0"/>
              <a:t>Auditing should be performed by external bodies or individuals</a:t>
            </a:r>
          </a:p>
          <a:p>
            <a:pPr lvl="1"/>
            <a:endParaRPr lang="en-GB" dirty="0"/>
          </a:p>
          <a:p>
            <a:pPr lvl="1"/>
            <a:endParaRPr lang="en-GB" dirty="0"/>
          </a:p>
          <a:p>
            <a:pPr lvl="1"/>
            <a:endParaRPr lang="en-GB" dirty="0"/>
          </a:p>
        </p:txBody>
      </p:sp>
    </p:spTree>
    <p:extLst>
      <p:ext uri="{BB962C8B-B14F-4D97-AF65-F5344CB8AC3E}">
        <p14:creationId xmlns:p14="http://schemas.microsoft.com/office/powerpoint/2010/main" val="24383439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0A1E6-66C3-4D05-B550-1383083E41A4}"/>
              </a:ext>
            </a:extLst>
          </p:cNvPr>
          <p:cNvSpPr>
            <a:spLocks noGrp="1"/>
          </p:cNvSpPr>
          <p:nvPr>
            <p:ph type="title"/>
          </p:nvPr>
        </p:nvSpPr>
        <p:spPr/>
        <p:txBody>
          <a:bodyPr/>
          <a:lstStyle/>
          <a:p>
            <a:r>
              <a:rPr lang="en-GB" dirty="0"/>
              <a:t>Compliance</a:t>
            </a:r>
          </a:p>
        </p:txBody>
      </p:sp>
      <p:sp>
        <p:nvSpPr>
          <p:cNvPr id="3" name="Content Placeholder 2">
            <a:extLst>
              <a:ext uri="{FF2B5EF4-FFF2-40B4-BE49-F238E27FC236}">
                <a16:creationId xmlns:a16="http://schemas.microsoft.com/office/drawing/2014/main" id="{8C79C47A-B0F2-4AA5-BB15-7D399CBD441D}"/>
              </a:ext>
            </a:extLst>
          </p:cNvPr>
          <p:cNvSpPr>
            <a:spLocks noGrp="1"/>
          </p:cNvSpPr>
          <p:nvPr>
            <p:ph idx="1"/>
          </p:nvPr>
        </p:nvSpPr>
        <p:spPr/>
        <p:txBody>
          <a:bodyPr/>
          <a:lstStyle/>
          <a:p>
            <a:pPr marL="0" indent="0">
              <a:buNone/>
            </a:pPr>
            <a:r>
              <a:rPr lang="en-GB" dirty="0"/>
              <a:t>Some regulations international organisations may wish to comply with are</a:t>
            </a:r>
          </a:p>
          <a:p>
            <a:r>
              <a:rPr lang="en-GB" dirty="0"/>
              <a:t>HIPAA – Health insurance Portability and Accountability Act</a:t>
            </a:r>
          </a:p>
          <a:p>
            <a:r>
              <a:rPr lang="en-GB" dirty="0"/>
              <a:t>SOX – Sarbanes Oxley – for financial data </a:t>
            </a:r>
          </a:p>
          <a:p>
            <a:r>
              <a:rPr lang="en-GB" dirty="0"/>
              <a:t>GDPR – General Data Privacy Regulations</a:t>
            </a:r>
          </a:p>
          <a:p>
            <a:endParaRPr lang="en-GB" dirty="0"/>
          </a:p>
          <a:p>
            <a:pPr lvl="1"/>
            <a:endParaRPr lang="en-GB" dirty="0"/>
          </a:p>
          <a:p>
            <a:pPr lvl="1"/>
            <a:endParaRPr lang="en-GB" dirty="0"/>
          </a:p>
          <a:p>
            <a:pPr lvl="1"/>
            <a:endParaRPr lang="en-GB" dirty="0"/>
          </a:p>
        </p:txBody>
      </p:sp>
    </p:spTree>
    <p:extLst>
      <p:ext uri="{BB962C8B-B14F-4D97-AF65-F5344CB8AC3E}">
        <p14:creationId xmlns:p14="http://schemas.microsoft.com/office/powerpoint/2010/main" val="4116883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9DFCF-783F-45D3-92ED-C29D0A0F5A6B}"/>
              </a:ext>
            </a:extLst>
          </p:cNvPr>
          <p:cNvSpPr>
            <a:spLocks noGrp="1"/>
          </p:cNvSpPr>
          <p:nvPr>
            <p:ph type="title"/>
          </p:nvPr>
        </p:nvSpPr>
        <p:spPr/>
        <p:txBody>
          <a:bodyPr/>
          <a:lstStyle/>
          <a:p>
            <a:r>
              <a:rPr lang="en-GB" dirty="0"/>
              <a:t>Today’s topics</a:t>
            </a:r>
          </a:p>
        </p:txBody>
      </p:sp>
      <p:sp>
        <p:nvSpPr>
          <p:cNvPr id="3" name="Content Placeholder 2">
            <a:extLst>
              <a:ext uri="{FF2B5EF4-FFF2-40B4-BE49-F238E27FC236}">
                <a16:creationId xmlns:a16="http://schemas.microsoft.com/office/drawing/2014/main" id="{88914C1A-85C0-4B02-8FDF-9E67BE84E33B}"/>
              </a:ext>
            </a:extLst>
          </p:cNvPr>
          <p:cNvSpPr>
            <a:spLocks noGrp="1"/>
          </p:cNvSpPr>
          <p:nvPr>
            <p:ph idx="1"/>
          </p:nvPr>
        </p:nvSpPr>
        <p:spPr/>
        <p:txBody>
          <a:bodyPr>
            <a:normAutofit/>
          </a:bodyPr>
          <a:lstStyle/>
          <a:p>
            <a:r>
              <a:rPr lang="en-GB" dirty="0"/>
              <a:t>Scenarios</a:t>
            </a:r>
          </a:p>
          <a:p>
            <a:r>
              <a:rPr lang="en-GB" dirty="0"/>
              <a:t>The Key Concepts and Benefits of InfoSec Management</a:t>
            </a:r>
          </a:p>
        </p:txBody>
      </p:sp>
    </p:spTree>
    <p:extLst>
      <p:ext uri="{BB962C8B-B14F-4D97-AF65-F5344CB8AC3E}">
        <p14:creationId xmlns:p14="http://schemas.microsoft.com/office/powerpoint/2010/main" val="24166022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0A1E6-66C3-4D05-B550-1383083E41A4}"/>
              </a:ext>
            </a:extLst>
          </p:cNvPr>
          <p:cNvSpPr>
            <a:spLocks noGrp="1"/>
          </p:cNvSpPr>
          <p:nvPr>
            <p:ph type="title"/>
          </p:nvPr>
        </p:nvSpPr>
        <p:spPr/>
        <p:txBody>
          <a:bodyPr/>
          <a:lstStyle/>
          <a:p>
            <a:r>
              <a:rPr lang="en-GB" dirty="0"/>
              <a:t>Compliance </a:t>
            </a:r>
          </a:p>
        </p:txBody>
      </p:sp>
      <p:sp>
        <p:nvSpPr>
          <p:cNvPr id="3" name="Content Placeholder 2">
            <a:extLst>
              <a:ext uri="{FF2B5EF4-FFF2-40B4-BE49-F238E27FC236}">
                <a16:creationId xmlns:a16="http://schemas.microsoft.com/office/drawing/2014/main" id="{8C79C47A-B0F2-4AA5-BB15-7D399CBD441D}"/>
              </a:ext>
            </a:extLst>
          </p:cNvPr>
          <p:cNvSpPr>
            <a:spLocks noGrp="1"/>
          </p:cNvSpPr>
          <p:nvPr>
            <p:ph idx="1"/>
          </p:nvPr>
        </p:nvSpPr>
        <p:spPr/>
        <p:txBody>
          <a:bodyPr/>
          <a:lstStyle/>
          <a:p>
            <a:pPr marL="0" indent="0">
              <a:buNone/>
            </a:pPr>
            <a:r>
              <a:rPr lang="en-GB" dirty="0"/>
              <a:t>An industry specific compliance framework that international organisations may wish to comply with is</a:t>
            </a:r>
          </a:p>
          <a:p>
            <a:r>
              <a:rPr lang="en-GB" dirty="0"/>
              <a:t>PCI-DSS – Payment Card Industry Data Security Standard</a:t>
            </a:r>
          </a:p>
          <a:p>
            <a:endParaRPr lang="en-GB" dirty="0"/>
          </a:p>
          <a:p>
            <a:endParaRPr lang="en-GB" dirty="0"/>
          </a:p>
          <a:p>
            <a:pPr lvl="1"/>
            <a:endParaRPr lang="en-GB" dirty="0"/>
          </a:p>
          <a:p>
            <a:pPr lvl="1"/>
            <a:endParaRPr lang="en-GB" dirty="0"/>
          </a:p>
          <a:p>
            <a:pPr lvl="1"/>
            <a:endParaRPr lang="en-GB" dirty="0"/>
          </a:p>
        </p:txBody>
      </p:sp>
    </p:spTree>
    <p:extLst>
      <p:ext uri="{BB962C8B-B14F-4D97-AF65-F5344CB8AC3E}">
        <p14:creationId xmlns:p14="http://schemas.microsoft.com/office/powerpoint/2010/main" val="36103686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0A1E6-66C3-4D05-B550-1383083E41A4}"/>
              </a:ext>
            </a:extLst>
          </p:cNvPr>
          <p:cNvSpPr>
            <a:spLocks noGrp="1"/>
          </p:cNvSpPr>
          <p:nvPr>
            <p:ph type="title"/>
          </p:nvPr>
        </p:nvSpPr>
        <p:spPr/>
        <p:txBody>
          <a:bodyPr/>
          <a:lstStyle/>
          <a:p>
            <a:r>
              <a:rPr lang="en-GB" dirty="0"/>
              <a:t>Compliance </a:t>
            </a:r>
          </a:p>
        </p:txBody>
      </p:sp>
      <p:sp>
        <p:nvSpPr>
          <p:cNvPr id="3" name="Content Placeholder 2">
            <a:extLst>
              <a:ext uri="{FF2B5EF4-FFF2-40B4-BE49-F238E27FC236}">
                <a16:creationId xmlns:a16="http://schemas.microsoft.com/office/drawing/2014/main" id="{8C79C47A-B0F2-4AA5-BB15-7D399CBD441D}"/>
              </a:ext>
            </a:extLst>
          </p:cNvPr>
          <p:cNvSpPr>
            <a:spLocks noGrp="1"/>
          </p:cNvSpPr>
          <p:nvPr>
            <p:ph idx="1"/>
          </p:nvPr>
        </p:nvSpPr>
        <p:spPr/>
        <p:txBody>
          <a:bodyPr/>
          <a:lstStyle/>
          <a:p>
            <a:pPr marL="0" indent="0">
              <a:buNone/>
            </a:pPr>
            <a:r>
              <a:rPr lang="en-GB" dirty="0"/>
              <a:t>Some industry standards that international organisations may wish to comply with is</a:t>
            </a:r>
          </a:p>
          <a:p>
            <a:r>
              <a:rPr lang="en-GB" dirty="0"/>
              <a:t>BSI/ISO 27000 series</a:t>
            </a:r>
          </a:p>
          <a:p>
            <a:r>
              <a:rPr lang="en-GB" dirty="0"/>
              <a:t>NIST – National Institutes of standards and Technologies 800 series</a:t>
            </a:r>
          </a:p>
          <a:p>
            <a:r>
              <a:rPr lang="en-GB" dirty="0"/>
              <a:t>CIS – </a:t>
            </a:r>
            <a:r>
              <a:rPr lang="en-GB" dirty="0" err="1"/>
              <a:t>Center</a:t>
            </a:r>
            <a:r>
              <a:rPr lang="en-GB" dirty="0"/>
              <a:t> for Internet Security</a:t>
            </a:r>
          </a:p>
          <a:p>
            <a:endParaRPr lang="en-GB" dirty="0"/>
          </a:p>
          <a:p>
            <a:endParaRPr lang="en-GB" dirty="0"/>
          </a:p>
          <a:p>
            <a:pPr lvl="1"/>
            <a:endParaRPr lang="en-GB" dirty="0"/>
          </a:p>
          <a:p>
            <a:pPr lvl="1"/>
            <a:endParaRPr lang="en-GB" dirty="0"/>
          </a:p>
          <a:p>
            <a:pPr lvl="1"/>
            <a:endParaRPr lang="en-GB" dirty="0"/>
          </a:p>
        </p:txBody>
      </p:sp>
    </p:spTree>
    <p:extLst>
      <p:ext uri="{BB962C8B-B14F-4D97-AF65-F5344CB8AC3E}">
        <p14:creationId xmlns:p14="http://schemas.microsoft.com/office/powerpoint/2010/main" val="37710596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56C06-3914-4DB8-889A-2343FAA847A0}"/>
              </a:ext>
            </a:extLst>
          </p:cNvPr>
          <p:cNvSpPr>
            <a:spLocks noGrp="1"/>
          </p:cNvSpPr>
          <p:nvPr>
            <p:ph type="title"/>
          </p:nvPr>
        </p:nvSpPr>
        <p:spPr/>
        <p:txBody>
          <a:bodyPr/>
          <a:lstStyle/>
          <a:p>
            <a:r>
              <a:rPr lang="en-US" dirty="0"/>
              <a:t>Monday Tasks</a:t>
            </a:r>
            <a:endParaRPr lang="en-GB" dirty="0"/>
          </a:p>
        </p:txBody>
      </p:sp>
      <p:sp>
        <p:nvSpPr>
          <p:cNvPr id="3" name="Content Placeholder 2">
            <a:extLst>
              <a:ext uri="{FF2B5EF4-FFF2-40B4-BE49-F238E27FC236}">
                <a16:creationId xmlns:a16="http://schemas.microsoft.com/office/drawing/2014/main" id="{20692215-104E-4D6F-BBEB-6C0ECB5D1717}"/>
              </a:ext>
            </a:extLst>
          </p:cNvPr>
          <p:cNvSpPr>
            <a:spLocks noGrp="1"/>
          </p:cNvSpPr>
          <p:nvPr>
            <p:ph idx="1"/>
          </p:nvPr>
        </p:nvSpPr>
        <p:spPr/>
        <p:txBody>
          <a:bodyPr>
            <a:normAutofit lnSpcReduction="10000"/>
          </a:bodyPr>
          <a:lstStyle/>
          <a:p>
            <a:pPr marL="514350" indent="-514350">
              <a:buFont typeface="+mj-lt"/>
              <a:buAutoNum type="arabicPeriod"/>
            </a:pPr>
            <a:r>
              <a:rPr lang="en-US" dirty="0"/>
              <a:t>Create the backstory for your scenario – use your imagination!</a:t>
            </a:r>
          </a:p>
          <a:p>
            <a:pPr marL="514350" indent="-514350">
              <a:buFont typeface="+mj-lt"/>
              <a:buAutoNum type="arabicPeriod"/>
            </a:pPr>
            <a:r>
              <a:rPr lang="en-GB" dirty="0"/>
              <a:t>Search for and save examples of Information Security Plans for 4 different types of organisation</a:t>
            </a:r>
          </a:p>
          <a:p>
            <a:pPr lvl="1"/>
            <a:r>
              <a:rPr lang="en-GB" dirty="0"/>
              <a:t>What do they have in common?</a:t>
            </a:r>
          </a:p>
          <a:p>
            <a:pPr lvl="1"/>
            <a:r>
              <a:rPr lang="en-GB" dirty="0"/>
              <a:t>How detailed are they?</a:t>
            </a:r>
          </a:p>
          <a:p>
            <a:pPr lvl="1"/>
            <a:r>
              <a:rPr lang="en-GB" dirty="0"/>
              <a:t>Does anything surprise you?</a:t>
            </a:r>
          </a:p>
          <a:p>
            <a:pPr lvl="1"/>
            <a:r>
              <a:rPr lang="en-GB" dirty="0"/>
              <a:t>Create a short </a:t>
            </a:r>
            <a:r>
              <a:rPr lang="en-GB" dirty="0" err="1"/>
              <a:t>powerpoint</a:t>
            </a:r>
            <a:r>
              <a:rPr lang="en-GB" dirty="0"/>
              <a:t>, between 15 and 20 slides, on your chosen security plans</a:t>
            </a:r>
          </a:p>
          <a:p>
            <a:pPr lvl="1"/>
            <a:r>
              <a:rPr lang="en-GB" dirty="0"/>
              <a:t>Present your </a:t>
            </a:r>
            <a:r>
              <a:rPr lang="en-GB" dirty="0" err="1"/>
              <a:t>powerpoint</a:t>
            </a:r>
            <a:r>
              <a:rPr lang="en-GB" dirty="0"/>
              <a:t> to the class in a 10 minute presentation later today</a:t>
            </a:r>
          </a:p>
          <a:p>
            <a:pPr lvl="1"/>
            <a:endParaRPr lang="en-GB" dirty="0"/>
          </a:p>
          <a:p>
            <a:pPr marL="0" indent="0">
              <a:buNone/>
            </a:pPr>
            <a:r>
              <a:rPr lang="en-GB" dirty="0"/>
              <a:t>Please don’t use </a:t>
            </a:r>
            <a:r>
              <a:rPr lang="en-GB"/>
              <a:t>the same </a:t>
            </a:r>
            <a:r>
              <a:rPr lang="en-GB" dirty="0"/>
              <a:t>examples – try to </a:t>
            </a:r>
            <a:r>
              <a:rPr lang="en-GB"/>
              <a:t>vary your </a:t>
            </a:r>
            <a:r>
              <a:rPr lang="en-GB" dirty="0"/>
              <a:t>choices</a:t>
            </a:r>
          </a:p>
        </p:txBody>
      </p:sp>
    </p:spTree>
    <p:extLst>
      <p:ext uri="{BB962C8B-B14F-4D97-AF65-F5344CB8AC3E}">
        <p14:creationId xmlns:p14="http://schemas.microsoft.com/office/powerpoint/2010/main" val="1240581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0E6D0-B4CE-4893-9F0A-9FA3E7DAC292}"/>
              </a:ext>
            </a:extLst>
          </p:cNvPr>
          <p:cNvSpPr>
            <a:spLocks noGrp="1"/>
          </p:cNvSpPr>
          <p:nvPr>
            <p:ph type="title"/>
          </p:nvPr>
        </p:nvSpPr>
        <p:spPr/>
        <p:txBody>
          <a:bodyPr/>
          <a:lstStyle/>
          <a:p>
            <a:r>
              <a:rPr lang="en-GB" dirty="0"/>
              <a:t>Scenarios</a:t>
            </a:r>
          </a:p>
        </p:txBody>
      </p:sp>
      <p:sp>
        <p:nvSpPr>
          <p:cNvPr id="3" name="Text Placeholder 2">
            <a:extLst>
              <a:ext uri="{FF2B5EF4-FFF2-40B4-BE49-F238E27FC236}">
                <a16:creationId xmlns:a16="http://schemas.microsoft.com/office/drawing/2014/main" id="{06551404-1367-4E65-AF45-EA4742524040}"/>
              </a:ext>
            </a:extLst>
          </p:cNvPr>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396894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BD52E-0C25-4E1D-A991-4B23C147D7B1}"/>
              </a:ext>
            </a:extLst>
          </p:cNvPr>
          <p:cNvSpPr>
            <a:spLocks noGrp="1"/>
          </p:cNvSpPr>
          <p:nvPr>
            <p:ph type="title"/>
          </p:nvPr>
        </p:nvSpPr>
        <p:spPr/>
        <p:txBody>
          <a:bodyPr/>
          <a:lstStyle/>
          <a:p>
            <a:r>
              <a:rPr lang="en-GB" dirty="0"/>
              <a:t>Scenarios</a:t>
            </a:r>
          </a:p>
        </p:txBody>
      </p:sp>
      <p:sp>
        <p:nvSpPr>
          <p:cNvPr id="3" name="Content Placeholder 2">
            <a:extLst>
              <a:ext uri="{FF2B5EF4-FFF2-40B4-BE49-F238E27FC236}">
                <a16:creationId xmlns:a16="http://schemas.microsoft.com/office/drawing/2014/main" id="{F95B4E67-253D-4F22-9C29-1DE1F192D97C}"/>
              </a:ext>
            </a:extLst>
          </p:cNvPr>
          <p:cNvSpPr>
            <a:spLocks noGrp="1"/>
          </p:cNvSpPr>
          <p:nvPr>
            <p:ph idx="1"/>
          </p:nvPr>
        </p:nvSpPr>
        <p:spPr/>
        <p:txBody>
          <a:bodyPr>
            <a:normAutofit lnSpcReduction="10000"/>
          </a:bodyPr>
          <a:lstStyle/>
          <a:p>
            <a:r>
              <a:rPr lang="en-GB" dirty="0"/>
              <a:t>This week, and probably for the first part of our next week we will be role playing!</a:t>
            </a:r>
          </a:p>
          <a:p>
            <a:endParaRPr lang="en-GB" dirty="0"/>
          </a:p>
          <a:p>
            <a:r>
              <a:rPr lang="en-GB" dirty="0"/>
              <a:t>Each of you will approach your work this week from the perspective of a CISO for a specific organisation or type of organisation, which I will give you</a:t>
            </a:r>
          </a:p>
          <a:p>
            <a:endParaRPr lang="en-GB" dirty="0"/>
          </a:p>
          <a:p>
            <a:r>
              <a:rPr lang="en-GB" dirty="0"/>
              <a:t>Try to think of what we cover this week as your character would. </a:t>
            </a:r>
          </a:p>
          <a:p>
            <a:endParaRPr lang="en-GB" dirty="0"/>
          </a:p>
          <a:p>
            <a:r>
              <a:rPr lang="en-GB" dirty="0"/>
              <a:t>There is a good reason for this, which will become clear later</a:t>
            </a:r>
          </a:p>
        </p:txBody>
      </p:sp>
    </p:spTree>
    <p:extLst>
      <p:ext uri="{BB962C8B-B14F-4D97-AF65-F5344CB8AC3E}">
        <p14:creationId xmlns:p14="http://schemas.microsoft.com/office/powerpoint/2010/main" val="1662182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184F7-AB75-4F2B-9BB9-44E3C431C1DC}"/>
              </a:ext>
            </a:extLst>
          </p:cNvPr>
          <p:cNvSpPr>
            <a:spLocks noGrp="1"/>
          </p:cNvSpPr>
          <p:nvPr>
            <p:ph type="title"/>
          </p:nvPr>
        </p:nvSpPr>
        <p:spPr/>
        <p:txBody>
          <a:bodyPr/>
          <a:lstStyle/>
          <a:p>
            <a:r>
              <a:rPr lang="en-GB" dirty="0"/>
              <a:t>Scenarios</a:t>
            </a:r>
          </a:p>
        </p:txBody>
      </p:sp>
      <p:sp>
        <p:nvSpPr>
          <p:cNvPr id="3" name="Content Placeholder 2">
            <a:extLst>
              <a:ext uri="{FF2B5EF4-FFF2-40B4-BE49-F238E27FC236}">
                <a16:creationId xmlns:a16="http://schemas.microsoft.com/office/drawing/2014/main" id="{FB395CC2-63CA-429A-B15E-9D1E99D4F15C}"/>
              </a:ext>
            </a:extLst>
          </p:cNvPr>
          <p:cNvSpPr>
            <a:spLocks noGrp="1"/>
          </p:cNvSpPr>
          <p:nvPr>
            <p:ph idx="1"/>
          </p:nvPr>
        </p:nvSpPr>
        <p:spPr/>
        <p:txBody>
          <a:bodyPr/>
          <a:lstStyle/>
          <a:p>
            <a:r>
              <a:rPr lang="en-GB" dirty="0"/>
              <a:t>First pick a CISO! </a:t>
            </a:r>
          </a:p>
          <a:p>
            <a:r>
              <a:rPr lang="en-GB" dirty="0">
                <a:hlinkClick r:id="rId2"/>
              </a:rPr>
              <a:t>https://pickerwheel.com/</a:t>
            </a:r>
            <a:r>
              <a:rPr lang="en-GB" dirty="0"/>
              <a:t> </a:t>
            </a:r>
          </a:p>
        </p:txBody>
      </p:sp>
      <p:graphicFrame>
        <p:nvGraphicFramePr>
          <p:cNvPr id="4" name="Table 4">
            <a:extLst>
              <a:ext uri="{FF2B5EF4-FFF2-40B4-BE49-F238E27FC236}">
                <a16:creationId xmlns:a16="http://schemas.microsoft.com/office/drawing/2014/main" id="{AD787EDF-8B11-4B2A-854D-E62CE8FF5DFF}"/>
              </a:ext>
            </a:extLst>
          </p:cNvPr>
          <p:cNvGraphicFramePr>
            <a:graphicFrameLocks noGrp="1"/>
          </p:cNvGraphicFramePr>
          <p:nvPr>
            <p:extLst>
              <p:ext uri="{D42A27DB-BD31-4B8C-83A1-F6EECF244321}">
                <p14:modId xmlns:p14="http://schemas.microsoft.com/office/powerpoint/2010/main" val="2771537549"/>
              </p:ext>
            </p:extLst>
          </p:nvPr>
        </p:nvGraphicFramePr>
        <p:xfrm>
          <a:off x="1615541" y="2964925"/>
          <a:ext cx="7290051" cy="2595880"/>
        </p:xfrm>
        <a:graphic>
          <a:graphicData uri="http://schemas.openxmlformats.org/drawingml/2006/table">
            <a:tbl>
              <a:tblPr firstRow="1" bandRow="1">
                <a:tableStyleId>{5C22544A-7EE6-4342-B048-85BDC9FD1C3A}</a:tableStyleId>
              </a:tblPr>
              <a:tblGrid>
                <a:gridCol w="4481465">
                  <a:extLst>
                    <a:ext uri="{9D8B030D-6E8A-4147-A177-3AD203B41FA5}">
                      <a16:colId xmlns:a16="http://schemas.microsoft.com/office/drawing/2014/main" val="2157683059"/>
                    </a:ext>
                  </a:extLst>
                </a:gridCol>
                <a:gridCol w="2808586">
                  <a:extLst>
                    <a:ext uri="{9D8B030D-6E8A-4147-A177-3AD203B41FA5}">
                      <a16:colId xmlns:a16="http://schemas.microsoft.com/office/drawing/2014/main" val="3719151727"/>
                    </a:ext>
                  </a:extLst>
                </a:gridCol>
              </a:tblGrid>
              <a:tr h="370840">
                <a:tc>
                  <a:txBody>
                    <a:bodyPr/>
                    <a:lstStyle/>
                    <a:p>
                      <a:r>
                        <a:rPr lang="en-GB" dirty="0"/>
                        <a:t>Role</a:t>
                      </a:r>
                    </a:p>
                  </a:txBody>
                  <a:tcPr/>
                </a:tc>
                <a:tc>
                  <a:txBody>
                    <a:bodyPr/>
                    <a:lstStyle/>
                    <a:p>
                      <a:r>
                        <a:rPr lang="en-GB" dirty="0"/>
                        <a:t>Winner!</a:t>
                      </a:r>
                    </a:p>
                  </a:txBody>
                  <a:tcPr/>
                </a:tc>
                <a:extLst>
                  <a:ext uri="{0D108BD9-81ED-4DB2-BD59-A6C34878D82A}">
                    <a16:rowId xmlns:a16="http://schemas.microsoft.com/office/drawing/2014/main" val="1157413860"/>
                  </a:ext>
                </a:extLst>
              </a:tr>
              <a:tr h="370840">
                <a:tc>
                  <a:txBody>
                    <a:bodyPr/>
                    <a:lstStyle/>
                    <a:p>
                      <a:r>
                        <a:rPr lang="en-GB" dirty="0"/>
                        <a:t>CISO of a Private School</a:t>
                      </a:r>
                    </a:p>
                  </a:txBody>
                  <a:tcPr/>
                </a:tc>
                <a:tc>
                  <a:txBody>
                    <a:bodyPr/>
                    <a:lstStyle/>
                    <a:p>
                      <a:r>
                        <a:rPr lang="en-US" dirty="0"/>
                        <a:t>?</a:t>
                      </a:r>
                      <a:endParaRPr lang="en-GB" dirty="0"/>
                    </a:p>
                  </a:txBody>
                  <a:tcPr/>
                </a:tc>
                <a:extLst>
                  <a:ext uri="{0D108BD9-81ED-4DB2-BD59-A6C34878D82A}">
                    <a16:rowId xmlns:a16="http://schemas.microsoft.com/office/drawing/2014/main" val="1311243539"/>
                  </a:ext>
                </a:extLst>
              </a:tr>
              <a:tr h="370840">
                <a:tc>
                  <a:txBody>
                    <a:bodyPr/>
                    <a:lstStyle/>
                    <a:p>
                      <a:r>
                        <a:rPr lang="en-GB" dirty="0"/>
                        <a:t>CISO of a small challenger bank</a:t>
                      </a:r>
                    </a:p>
                  </a:txBody>
                  <a:tcPr/>
                </a:tc>
                <a:tc>
                  <a:txBody>
                    <a:bodyPr/>
                    <a:lstStyle/>
                    <a:p>
                      <a:r>
                        <a:rPr lang="en-US" dirty="0"/>
                        <a:t>?</a:t>
                      </a:r>
                      <a:endParaRPr lang="en-GB" dirty="0"/>
                    </a:p>
                  </a:txBody>
                  <a:tcPr/>
                </a:tc>
                <a:extLst>
                  <a:ext uri="{0D108BD9-81ED-4DB2-BD59-A6C34878D82A}">
                    <a16:rowId xmlns:a16="http://schemas.microsoft.com/office/drawing/2014/main" val="1444229986"/>
                  </a:ext>
                </a:extLst>
              </a:tr>
              <a:tr h="370840">
                <a:tc>
                  <a:txBody>
                    <a:bodyPr/>
                    <a:lstStyle/>
                    <a:p>
                      <a:r>
                        <a:rPr lang="en-GB" dirty="0"/>
                        <a:t>CISO of a small NHS trust</a:t>
                      </a:r>
                    </a:p>
                  </a:txBody>
                  <a:tcPr/>
                </a:tc>
                <a:tc>
                  <a:txBody>
                    <a:bodyPr/>
                    <a:lstStyle/>
                    <a:p>
                      <a:r>
                        <a:rPr lang="en-US" dirty="0"/>
                        <a:t>?</a:t>
                      </a:r>
                      <a:endParaRPr lang="en-GB" dirty="0"/>
                    </a:p>
                  </a:txBody>
                  <a:tcPr/>
                </a:tc>
                <a:extLst>
                  <a:ext uri="{0D108BD9-81ED-4DB2-BD59-A6C34878D82A}">
                    <a16:rowId xmlns:a16="http://schemas.microsoft.com/office/drawing/2014/main" val="4118127071"/>
                  </a:ext>
                </a:extLst>
              </a:tr>
              <a:tr h="370840">
                <a:tc>
                  <a:txBody>
                    <a:bodyPr/>
                    <a:lstStyle/>
                    <a:p>
                      <a:r>
                        <a:rPr lang="en-GB" dirty="0"/>
                        <a:t>CISO of the BBC</a:t>
                      </a:r>
                    </a:p>
                  </a:txBody>
                  <a:tcPr/>
                </a:tc>
                <a:tc>
                  <a:txBody>
                    <a:bodyPr/>
                    <a:lstStyle/>
                    <a:p>
                      <a:r>
                        <a:rPr lang="en-US" dirty="0"/>
                        <a:t>?</a:t>
                      </a:r>
                      <a:endParaRPr lang="en-GB" dirty="0"/>
                    </a:p>
                  </a:txBody>
                  <a:tcPr/>
                </a:tc>
                <a:extLst>
                  <a:ext uri="{0D108BD9-81ED-4DB2-BD59-A6C34878D82A}">
                    <a16:rowId xmlns:a16="http://schemas.microsoft.com/office/drawing/2014/main" val="3878552686"/>
                  </a:ext>
                </a:extLst>
              </a:tr>
              <a:tr h="370840">
                <a:tc>
                  <a:txBody>
                    <a:bodyPr/>
                    <a:lstStyle/>
                    <a:p>
                      <a:r>
                        <a:rPr lang="en-GB" dirty="0"/>
                        <a:t>CISO of an Accountancy company</a:t>
                      </a:r>
                    </a:p>
                  </a:txBody>
                  <a:tcPr/>
                </a:tc>
                <a:tc>
                  <a:txBody>
                    <a:bodyPr/>
                    <a:lstStyle/>
                    <a:p>
                      <a:r>
                        <a:rPr lang="en-US" dirty="0"/>
                        <a:t>?</a:t>
                      </a:r>
                      <a:endParaRPr lang="en-GB" dirty="0"/>
                    </a:p>
                  </a:txBody>
                  <a:tcPr/>
                </a:tc>
                <a:extLst>
                  <a:ext uri="{0D108BD9-81ED-4DB2-BD59-A6C34878D82A}">
                    <a16:rowId xmlns:a16="http://schemas.microsoft.com/office/drawing/2014/main" val="2321064088"/>
                  </a:ext>
                </a:extLst>
              </a:tr>
              <a:tr h="370840">
                <a:tc>
                  <a:txBody>
                    <a:bodyPr/>
                    <a:lstStyle/>
                    <a:p>
                      <a:r>
                        <a:rPr lang="en-GB" dirty="0"/>
                        <a:t>CISO of a large Gas or Electricity Company</a:t>
                      </a:r>
                    </a:p>
                  </a:txBody>
                  <a:tcPr/>
                </a:tc>
                <a:tc>
                  <a:txBody>
                    <a:bodyPr/>
                    <a:lstStyle/>
                    <a:p>
                      <a:r>
                        <a:rPr lang="en-US" dirty="0"/>
                        <a:t>?</a:t>
                      </a:r>
                      <a:endParaRPr lang="en-GB" dirty="0"/>
                    </a:p>
                  </a:txBody>
                  <a:tcPr/>
                </a:tc>
                <a:extLst>
                  <a:ext uri="{0D108BD9-81ED-4DB2-BD59-A6C34878D82A}">
                    <a16:rowId xmlns:a16="http://schemas.microsoft.com/office/drawing/2014/main" val="3770519858"/>
                  </a:ext>
                </a:extLst>
              </a:tr>
            </a:tbl>
          </a:graphicData>
        </a:graphic>
      </p:graphicFrame>
    </p:spTree>
    <p:extLst>
      <p:ext uri="{BB962C8B-B14F-4D97-AF65-F5344CB8AC3E}">
        <p14:creationId xmlns:p14="http://schemas.microsoft.com/office/powerpoint/2010/main" val="1979412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68A93-1133-4499-B90C-42D2416D3592}"/>
              </a:ext>
            </a:extLst>
          </p:cNvPr>
          <p:cNvSpPr>
            <a:spLocks noGrp="1"/>
          </p:cNvSpPr>
          <p:nvPr>
            <p:ph type="title"/>
          </p:nvPr>
        </p:nvSpPr>
        <p:spPr/>
        <p:txBody>
          <a:bodyPr/>
          <a:lstStyle/>
          <a:p>
            <a:r>
              <a:rPr lang="en-GB" dirty="0"/>
              <a:t>Scenarios</a:t>
            </a:r>
          </a:p>
        </p:txBody>
      </p:sp>
      <p:sp>
        <p:nvSpPr>
          <p:cNvPr id="3" name="Content Placeholder 2">
            <a:extLst>
              <a:ext uri="{FF2B5EF4-FFF2-40B4-BE49-F238E27FC236}">
                <a16:creationId xmlns:a16="http://schemas.microsoft.com/office/drawing/2014/main" id="{510D388E-30BC-4B8A-9953-A69402C815BB}"/>
              </a:ext>
            </a:extLst>
          </p:cNvPr>
          <p:cNvSpPr>
            <a:spLocks noGrp="1"/>
          </p:cNvSpPr>
          <p:nvPr>
            <p:ph idx="1"/>
          </p:nvPr>
        </p:nvSpPr>
        <p:spPr/>
        <p:txBody>
          <a:bodyPr/>
          <a:lstStyle/>
          <a:p>
            <a:r>
              <a:rPr lang="en-GB" dirty="0"/>
              <a:t>Your first task which you will work on is to write an Information Security Plan for your organisation, which you will work on through the week.</a:t>
            </a:r>
          </a:p>
          <a:p>
            <a:r>
              <a:rPr lang="en-GB" dirty="0"/>
              <a:t>We will review several examples InfoSec plans to give you an idea of what to aim for. </a:t>
            </a:r>
          </a:p>
          <a:p>
            <a:r>
              <a:rPr lang="en-GB" dirty="0"/>
              <a:t>Alongside your InfoSec Plan, you will produce a 30 minute presentation which you will deliver to the class</a:t>
            </a:r>
          </a:p>
          <a:p>
            <a:r>
              <a:rPr lang="en-GB" dirty="0"/>
              <a:t>We will then discuss the next part of the task… 😉</a:t>
            </a:r>
          </a:p>
        </p:txBody>
      </p:sp>
    </p:spTree>
    <p:extLst>
      <p:ext uri="{BB962C8B-B14F-4D97-AF65-F5344CB8AC3E}">
        <p14:creationId xmlns:p14="http://schemas.microsoft.com/office/powerpoint/2010/main" val="3357160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68A93-1133-4499-B90C-42D2416D3592}"/>
              </a:ext>
            </a:extLst>
          </p:cNvPr>
          <p:cNvSpPr>
            <a:spLocks noGrp="1"/>
          </p:cNvSpPr>
          <p:nvPr>
            <p:ph type="title"/>
          </p:nvPr>
        </p:nvSpPr>
        <p:spPr/>
        <p:txBody>
          <a:bodyPr/>
          <a:lstStyle/>
          <a:p>
            <a:r>
              <a:rPr lang="en-GB" dirty="0"/>
              <a:t>Scenarios</a:t>
            </a:r>
          </a:p>
        </p:txBody>
      </p:sp>
      <p:sp>
        <p:nvSpPr>
          <p:cNvPr id="3" name="Content Placeholder 2">
            <a:extLst>
              <a:ext uri="{FF2B5EF4-FFF2-40B4-BE49-F238E27FC236}">
                <a16:creationId xmlns:a16="http://schemas.microsoft.com/office/drawing/2014/main" id="{510D388E-30BC-4B8A-9953-A69402C815BB}"/>
              </a:ext>
            </a:extLst>
          </p:cNvPr>
          <p:cNvSpPr>
            <a:spLocks noGrp="1"/>
          </p:cNvSpPr>
          <p:nvPr>
            <p:ph idx="1"/>
          </p:nvPr>
        </p:nvSpPr>
        <p:spPr/>
        <p:txBody>
          <a:bodyPr>
            <a:normAutofit fontScale="70000" lnSpcReduction="20000"/>
          </a:bodyPr>
          <a:lstStyle/>
          <a:p>
            <a:endParaRPr lang="en-GB" dirty="0"/>
          </a:p>
          <a:p>
            <a:r>
              <a:rPr lang="en-GB" dirty="0"/>
              <a:t>Your first task which you will work on is to write a description of your organisation – try to bring the scenario to life and make it as realistic as possible.  </a:t>
            </a:r>
            <a:r>
              <a:rPr lang="en-GB" b="1" i="1" dirty="0"/>
              <a:t>In other words, create a backstory</a:t>
            </a:r>
            <a:r>
              <a:rPr lang="en-GB" dirty="0"/>
              <a:t>. </a:t>
            </a:r>
          </a:p>
          <a:p>
            <a:r>
              <a:rPr lang="en-GB" dirty="0"/>
              <a:t>Tell us about your imaginary organisation</a:t>
            </a:r>
          </a:p>
          <a:p>
            <a:pPr lvl="1"/>
            <a:r>
              <a:rPr lang="en-GB" dirty="0"/>
              <a:t>Size</a:t>
            </a:r>
          </a:p>
          <a:p>
            <a:pPr lvl="1"/>
            <a:r>
              <a:rPr lang="en-GB" dirty="0"/>
              <a:t>Location</a:t>
            </a:r>
          </a:p>
          <a:p>
            <a:pPr lvl="1"/>
            <a:r>
              <a:rPr lang="en-GB" dirty="0"/>
              <a:t>Staff numbers</a:t>
            </a:r>
          </a:p>
          <a:p>
            <a:pPr lvl="1"/>
            <a:r>
              <a:rPr lang="en-GB" dirty="0"/>
              <a:t>Imagine you are writing a Wikipedia entry for your org – what would be in it?</a:t>
            </a:r>
          </a:p>
          <a:p>
            <a:pPr lvl="1"/>
            <a:r>
              <a:rPr lang="en-GB" dirty="0"/>
              <a:t>Create your wiki entry in a word document to refer back to later </a:t>
            </a:r>
          </a:p>
          <a:p>
            <a:r>
              <a:rPr lang="en-GB" dirty="0"/>
              <a:t>During the week, you will use your document to help you create an Information Security Plan for your organisation.</a:t>
            </a:r>
          </a:p>
          <a:p>
            <a:r>
              <a:rPr lang="en-GB" dirty="0"/>
              <a:t>We will review several examples InfoSec plans to give you an idea of what to aim for. </a:t>
            </a:r>
          </a:p>
          <a:p>
            <a:r>
              <a:rPr lang="en-GB" dirty="0"/>
              <a:t>Alongside your InfoSec Plan, you will produce a 30 minute presentation which you will deliver to the class on Friday</a:t>
            </a:r>
          </a:p>
          <a:p>
            <a:r>
              <a:rPr lang="en-GB" dirty="0"/>
              <a:t>We will then discuss the next part of the task… 😉</a:t>
            </a:r>
          </a:p>
        </p:txBody>
      </p:sp>
    </p:spTree>
    <p:extLst>
      <p:ext uri="{BB962C8B-B14F-4D97-AF65-F5344CB8AC3E}">
        <p14:creationId xmlns:p14="http://schemas.microsoft.com/office/powerpoint/2010/main" val="2938439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98A64-CC9E-4587-B942-3772F2AACBF1}"/>
              </a:ext>
            </a:extLst>
          </p:cNvPr>
          <p:cNvSpPr>
            <a:spLocks noGrp="1"/>
          </p:cNvSpPr>
          <p:nvPr>
            <p:ph type="title"/>
          </p:nvPr>
        </p:nvSpPr>
        <p:spPr/>
        <p:txBody>
          <a:bodyPr/>
          <a:lstStyle/>
          <a:p>
            <a:r>
              <a:rPr lang="en-GB" dirty="0"/>
              <a:t>The Key Concepts and Benefits of InfoSec Management</a:t>
            </a:r>
          </a:p>
        </p:txBody>
      </p:sp>
      <p:sp>
        <p:nvSpPr>
          <p:cNvPr id="3" name="Text Placeholder 2">
            <a:extLst>
              <a:ext uri="{FF2B5EF4-FFF2-40B4-BE49-F238E27FC236}">
                <a16:creationId xmlns:a16="http://schemas.microsoft.com/office/drawing/2014/main" id="{F15A4479-3275-4CD5-A401-697DB2B091C5}"/>
              </a:ext>
            </a:extLst>
          </p:cNvPr>
          <p:cNvSpPr>
            <a:spLocks noGrp="1"/>
          </p:cNvSpPr>
          <p:nvPr>
            <p:ph type="body" idx="1"/>
          </p:nvPr>
        </p:nvSpPr>
        <p:spPr/>
        <p:txBody>
          <a:bodyPr/>
          <a:lstStyle/>
          <a:p>
            <a:r>
              <a:rPr lang="en-GB" dirty="0"/>
              <a:t>What is it and why is it good?</a:t>
            </a:r>
          </a:p>
        </p:txBody>
      </p:sp>
    </p:spTree>
    <p:extLst>
      <p:ext uri="{BB962C8B-B14F-4D97-AF65-F5344CB8AC3E}">
        <p14:creationId xmlns:p14="http://schemas.microsoft.com/office/powerpoint/2010/main" val="1807503634"/>
      </p:ext>
    </p:extLst>
  </p:cSld>
  <p:clrMapOvr>
    <a:masterClrMapping/>
  </p:clrMapOvr>
</p:sld>
</file>

<file path=ppt/theme/theme1.xml><?xml version="1.0" encoding="utf-8"?>
<a:theme xmlns:a="http://schemas.openxmlformats.org/drawingml/2006/main" name="degree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gree2" id="{411E9D5B-E36E-4214-B691-6A4241F91BA7}" vid="{190BCCB6-F2C4-4D8A-90C0-2EE477782D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degree2</Template>
  <TotalTime>1</TotalTime>
  <Words>1670</Words>
  <Application>Microsoft Office PowerPoint</Application>
  <PresentationFormat>Widescreen</PresentationFormat>
  <Paragraphs>255</Paragraphs>
  <Slides>32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Calibri</vt:lpstr>
      <vt:lpstr>Calibri Light</vt:lpstr>
      <vt:lpstr>EuroStyle</vt:lpstr>
      <vt:lpstr>degree2</vt:lpstr>
      <vt:lpstr>Introduction</vt:lpstr>
      <vt:lpstr>PowerPoint Presentation</vt:lpstr>
      <vt:lpstr>Today’s topics</vt:lpstr>
      <vt:lpstr>Scenarios</vt:lpstr>
      <vt:lpstr>Scenarios</vt:lpstr>
      <vt:lpstr>Scenarios</vt:lpstr>
      <vt:lpstr>Scenarios</vt:lpstr>
      <vt:lpstr>Scenarios</vt:lpstr>
      <vt:lpstr>The Key Concepts and Benefits of InfoSec Management</vt:lpstr>
      <vt:lpstr>Protecting your Organisation</vt:lpstr>
      <vt:lpstr>Protecting your Organisation</vt:lpstr>
      <vt:lpstr>Protecting your Organisation</vt:lpstr>
      <vt:lpstr>Protecting your Organisation</vt:lpstr>
      <vt:lpstr>InfoSec Principles</vt:lpstr>
      <vt:lpstr>InfoSec Principles</vt:lpstr>
      <vt:lpstr>InfoSec Principles</vt:lpstr>
      <vt:lpstr>Governance</vt:lpstr>
      <vt:lpstr>Governance</vt:lpstr>
      <vt:lpstr>Governance</vt:lpstr>
      <vt:lpstr>Governance</vt:lpstr>
      <vt:lpstr>Governance</vt:lpstr>
      <vt:lpstr>Governance</vt:lpstr>
      <vt:lpstr>Risk Management</vt:lpstr>
      <vt:lpstr>Risk Management</vt:lpstr>
      <vt:lpstr>Risk Management</vt:lpstr>
      <vt:lpstr>Compliance</vt:lpstr>
      <vt:lpstr>Compliance</vt:lpstr>
      <vt:lpstr>Compliance</vt:lpstr>
      <vt:lpstr>Compliance</vt:lpstr>
      <vt:lpstr>Compliance </vt:lpstr>
      <vt:lpstr>Compliance </vt:lpstr>
      <vt:lpstr>Monday Tasks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Leonard Shand</dc:creator>
  <cp:lastModifiedBy>Mark Higgins</cp:lastModifiedBy>
  <cp:revision>14</cp:revision>
  <dcterms:created xsi:type="dcterms:W3CDTF">2021-01-18T11:18:24Z</dcterms:created>
  <dcterms:modified xsi:type="dcterms:W3CDTF">2022-11-07T14:34:42Z</dcterms:modified>
</cp:coreProperties>
</file>